
<file path=[Content_Types].xml><?xml version="1.0" encoding="utf-8"?>
<Types xmlns="http://schemas.openxmlformats.org/package/2006/content-types"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9" r:id="rId2"/>
    <p:sldId id="280" r:id="rId3"/>
    <p:sldId id="281" r:id="rId4"/>
    <p:sldId id="282" r:id="rId5"/>
    <p:sldId id="283" r:id="rId6"/>
    <p:sldId id="284" r:id="rId7"/>
    <p:sldId id="285" r:id="rId8"/>
    <p:sldId id="286" r:id="rId9"/>
    <p:sldId id="287" r:id="rId10"/>
    <p:sldId id="288" r:id="rId11"/>
    <p:sldId id="289" r:id="rId12"/>
    <p:sldId id="290" r:id="rId13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11" autoAdjust="0"/>
    <p:restoredTop sz="94660"/>
  </p:normalViewPr>
  <p:slideViewPr>
    <p:cSldViewPr snapToGrid="0">
      <p:cViewPr varScale="1">
        <p:scale>
          <a:sx n="87" d="100"/>
          <a:sy n="87" d="100"/>
        </p:scale>
        <p:origin x="405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25T17:30:16.335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6C0441EC-52D0-438A-9F7C-96A5E1A304DF}" emma:medium="tactile" emma:mode="ink">
          <msink:context xmlns:msink="http://schemas.microsoft.com/ink/2010/main" type="inkDrawing" rotatedBoundingBox="1110,1307 9298,1410 9296,1594 1108,1491" semanticType="underline" shapeName="Other">
            <msink:sourceLink direction="with" ref="{419198E2-A49C-47AC-9ACB-566E427EB4CB}"/>
            <msink:sourceLink direction="with" ref="{6C5BB834-8ACD-4A36-BADD-2ADADBA792DB}"/>
            <msink:sourceLink direction="with" ref="{1F763539-856F-4810-A12C-5A5C26662CC3}"/>
          </msink:context>
        </emma:interpretation>
      </emma:emma>
    </inkml:annotationXML>
    <inkml:trace contextRef="#ctx0" brushRef="#br0">31 45 288 0,'-11'0'108'0,"7"3"-84"0,-4 1-4 0,4-4 56 16,4 7-44-16,-4 0 60 15,8-1-56-15,0 1 28 16,0 4-36-16,0-8 60 15,4 4-48-15,-1-7 52 16,1 3-52-16,0 1 40 16,3-1-44-16,-3 1-12 15,0-1-12-15,0 1 0 16,3-1-8-16,1 0-4 16,-1 4 4-16,5-3 12 15,-1-1-8-15,9-6-12 16,-1 3 0-16,12-7 40 15,0 3-24-15,15-2 16 16,4 2-16-16,0-3 12 0,4 4-16 16,0-1-12-16,0 4 0 15,-3-7-4-15,-5 4 0 0,8-4 8 16,-4 7 0-16,16-7 8 16,0 7-4-16,3 0-4 15,-3-7 4-15,0 4-4 16,-12 3 0-16,11-7 0 15,-3 0 0-15,12 0 8 16,-13 4-4-16,13-7-12 16,-12 10 4-16,7-4 12 15,-11 8-4-15,0-8-4 16,-8 4 4-16,12-3 4 16,0 3-4-16,11-11-4 15,-3 11 4-15,3-3-4 16,-11 3 0-16,-4-4 0 15,-8 4 0-15,8-6 8 16,-15 12-4-16,18-6-12 16,-7-3 4-16,12 3 12 15,-8 0-4-15,0 0-4 16,-4 0 4-16,-4 0 12 16,-3 0-8-16,3 0-20 15,-12-3 4-15,13-1 4 16,-9 4 4-16,20 0 0 15,-8 4 0-15,0-8 24 16,4 8-12-16,-4-8-32 16,-4 8 12-16,-7-1 0 0,-9 4 8 15,9-7 8-15,-9 0-4 0,9 0-20 16,7 3 8 0,8-3 4-16,-4 0 4 0,4 4 8 15,-4 3-4-15,-4 0 16 16,-3 3-12-16,3-10-4 15,0 7 0-15,4-4-24 16,4 1 12-16,4-1 4 16,0 4 4-16,-1 0 16 15,-6 0-8-15,2 0-4 16,-2-1 0-16,-1-2-4 16,-8 3 0-16,8-4 0 15,0 1 0-15,16-1-20 16,-12-3 12-16,7 7 32 15,-7-7-16-15,-4 7 0 16,-4-4-4-16,-7-3-4 16,-5 0 0-16,5 0 0 15,-1 0 0-15,9 0 0 16,-5 0 0-16,8 0 8 16,-4 7-4-16,4-7-20 15,-4 4 8-15,1-4 12 16,-9 3 0-16,8-3-12 15,-3 0 4-15,7-3 4 16,4 3 0-16,3-4 8 16,1 8-4-16,0-4-4 0,-4 3 4 15,-4-3 4-15,-4 7-4 0,8-14-4 16,-4 7 4-16,12 0 4 16,-8 7-4-16,11-7-20 15,-7 0 8-15,4 3 12 16,-4 1 0-16,-1-1-4 15,1 4 4-15,16-7-24 16,-9 0 12-16,8 0 32 16,-3 7-16-16,-5-3-8 15,-7-4-4-15,-4 0 12 16,-12 3-4-16,-3-6 8 16,-4 3-8-16,-5-4 24 15,-7 1-16-15,-4-1 32 16,-3 4-28-16,-9-7-12 15,0 7-8-15,1-3-16 16,-4 6 12-16,-1-3-4 16,1 7 4-16,3-7 16 15,-3 0-4-15,0 4-36 16,-1 3 16-16,-7 3-644 16,4 0 360-16</inkml:trace>
  </inkml:traceGroup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25T17:40:32.755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DBFC737A-6714-45F5-A1DC-DA379BCA5A6A}" emma:medium="tactile" emma:mode="ink">
          <msink:context xmlns:msink="http://schemas.microsoft.com/ink/2010/main" type="inkDrawing" rotatedBoundingBox="5476,9662 11897,9245 12030,11282 5608,11699" semanticType="enclosure" shapeName="Other">
            <msink:sourceLink direction="with" ref="{199B67F5-1D74-4B63-80CF-866911C9113A}"/>
          </msink:context>
        </emma:interpretation>
      </emma:emma>
    </inkml:annotationXML>
    <inkml:trace contextRef="#ctx0" brushRef="#br0">801 2060 124 0,'16'0'44'0,"-4"0"-32"0,3 0-4 16,-3 0 4-16,-1 0-8 15,1 0 16-15,3 0-12 16,1 0 24-16,-1 0-20 16,-3 0 12-16,0 7-12 0,3-7 0 15,1 0-4-15,-5 0 28 16,5 0-20-16,-1-3-4 16,1 6-8-16,3 1-16 15,-4-1 8-15,5 0 28 16,-1-3-12-16,1 4-20 15,-1-1 0-15,8 1 48 16,0-4-20-16,0 3-20 16,4-3 0-16,0 4 0 15,4-1 0-15,4-3 24 16,3 0-12-16,-3 4-20 0,0-1 0 16,-5-3 32-16,1 0-16 15,0 0-28-15,-4 0 12 16,0-3 20-16,-4-1-8 15,0 1-8-15,4-1 0 16,-4 1 12-16,0-1-4 16,4 1-12-16,0 3 4 15,-3 0 12-15,2 0-4 16,1-7 8-16,4 7-8 16,4-7-28-16,0 7 12 15,-4 0 24-15,-4 0-8 16,3-3 0-16,-3 3 0 15,-4 3 12-15,1 4-8 16,-1-4 24-16,-4 1-20 0,0-4-20 16,0 3 0-16,4-3 12 15,4 0 0-15,4 0-20 16,0 0 8-16,4 0 12 16,-1 0 0-16,1 4-12 15,0-1 4-15,-4 1 12 16,-4-1-4-16,-4 1 8 15,0-1-8-15,0-3-20 16,0 3 8-16,-4-3 4 16,1-3 4-16,7 3 8 15,-1-3-4-15,1-1-12 0,4 1 4 16,0 3 12-16,4-4-4 16,0 4-12-16,3 4 4 15,-3-4 12-15,-4 0-4 16,3 3 8-16,5 1-8 15,-4-1 8-15,-4-3-8 16,-1 3-20-16,-3 1 8 16,0-4 20-16,0 0-4 15,4 0-12-15,8 0 0 16,-1 0-4-16,5 0 0 16,3 0 16-16,0 3-4 15,5 1-12-15,-9-1 4 16,0 1 12-16,-7-4-4 15,4 7-12-15,-5-7 4 16,-7 0 12-16,8-11-4 16,4 11-4-16,-5 0 4 0,9-3-4 15,-1-1 0-15,5 1 8 16,3-1-4-16,-8 4-12 16,1 0 4-16,-8 0-4 15,-5 0 0-15,5 0 8 16,-8 0 0-16,4 0 8 15,-8-3-4-15,4 3-12 16,4-3 4-16,3-1 40 16,1 1-24-16,0-1-36 15,7 4 12-15,1-3 12 16,-8 3 0-16,3 0 0 0,-3 0 4 16,-8-4 4-16,-4 4-4 15,8-3-4-15,-4-1 4 16,-12 4-16-16,8-3 8 15,-7 0-4-15,-1-1 0 16,8-6 32-16,0-1-12 16,0 1-32-16,4 0 12 15,-4 0 8-15,0-4 4 16,0 0-4-16,4 0 4 16,-4 0-4-16,-7 4 0 15,7-4 8-15,0 1-4 16,0-1-4-16,-8 0 4 15,12-3-24-15,-15 0 12 16,3-4 48-16,1 0-20 16,3-3-36-16,4-3 8 0,-8 3 20 15,1 0-8-15,-5 0-8 16,8-1 0 0,-3 5 20-16,7-4-8 0,-8 3-12 15,1 4 0-15,3-7 20 16,-8 3-8-16,9 4-20 15,-5-11 4-15,4 1 12 16,8-4 0-16,-8-4-4 16,4 1 4-16,0 0-16 15,-7-4 8-15,7-4 12 16,-8 1-4-16,-7 0-4 16,11 3 4-16,-11 0 40 0,-5 4-24 15,5 3 0-15,7 0-12 16,-11-4-8-16,0 8 4 15,4-7 20-15,7-4-12 16,-11 3-12-16,-1-3-4 16,-3 1-16-16,4-1 12 15,0-10 12-15,-8-1 0 16,4 8-4-16,-4-4 4 16,7 11 20-16,-7 0-12 15,0 9-4-15,0-2-4 16,0 3-4-16,0 0 0 15,0 0 44-15,0-7-24 16,-7-4-52-16,3 1 16 16,-12-1 4-16,9 1 8 15,-9 3 4-15,4 4 0 0,-7 6 8 16,0 0-4-16,-8 7-12 16,0 1 4-16,-1 2 4 15,-6 1 0-15,3 3 0 16,0 0 0-16,0 4 8 15,-4-1-4-15,0 4-4 16,0 4 4-16,0-1 4 16,4 1-4-16,0-4-28 15,0 0 12-15,4-4 12 16,0 1 4-16,-4-1 8 16,0 1-8-16,-4 3-4 0,1 0 4 15,-5 0-16-15,0 3 8 16,0 4 4-16,-3 0 0 15,-1 0-12-15,1 3 8 16,-1 8-16-16,8-12 12 16,4 1 32-16,0 4-16 15,0-1-8-15,-3 0-4 16,3 1 12-16,0-4-4 16,-4 3-12-16,-8-3 4 15,4 0 4-15,-3-1 0 16,3 1 24-16,-3 0-12 15,3 0-32-15,4 0 12 16,4 0 0-16,4 0 8 16,0 3-20-16,4-3 12 15,-1 3 12-15,-3-3 0 0,4 0-4 16,0 3 4-16,0-3-4 16,-4-3 0-16,-1 3-12 15,-3 3 8-15,1-3 20 16,-5-4-8-16,-4 4-12 15,0-3 0-15,1 2-4 16,-1 1 0-16,0 0 32 16,4-3-12-16,4 3-12 15,4-4-4-15,0 0-4 16,4-3 0-16,4 4 16 16,-1-1-4-16,1-3-12 15,-4 0 4-15,-1 7 20 0,1-7-8 16,-4 0 16-16,0 4-16 15,-4-4-20-15,0 0 4 16,4 0-12-16,-4 0 8 16,0 0 16-16,0 0 0 15,0 0 8-15,-4 0-8 16,4 0-20-16,4 0 8 16,0 7 4-16,4-7 4 15,3 0 16-15,-3 0-8 16,8 0-12-16,-1 0 0 15,5 0 12-15,-1 0-4 16,0 0-4-16,1-7 4 16,-1 7-16-16,-3-4 8 15,-1 1-4-15,5-1 0 16,-5 1 16-16,1-1-4 0,-5 1-12 16,1 0 4-1,0-1 20-15,3 1-8 0,-3 3-12 16,-1 0 0-16,1 0-4 15,7 0 0-15,1 3 8 16,-1 1 0-16,1-1 16 16,-1 0-8-16,-4 4-20 15,5-3 4-15,-1 3 4 16,-3-4 4-16,-1 1 16 16,1-1-8-16,-5 4-4 15,1 0 0-15,4 0-24 16,-1-4 12-16,1 4 20 0,3-4-4 15,-3 4 4-15,-1-3-4 16,8 3-16-16,1-4 4 16,-5 0-4-16,4 4 0 15,0 0-20-15,5 0 16 16,-5 0 24-16,0-4-8 16,0 4 0-16,1-3 0 15,-1-1-16-15,0-3 8 16,0 0-60-16,-3 0 36 15,3 4 56-15,4-1-12 16,-7 1-4-16,3-4-8 16,4 3 12-16,0-3-8 15,0 3-12-15,0-3 0 16,4 0-16-16,-4 4 12 0,1-4 12 16,-1 0 0-16,0 3-12 15,-4 1 4-15,0-4 4 16,4 0 0-16,1 0 8 15,-9 0-4-15,4-4-12 16,4 4 4-16,-3 0-4 16,-1 0 0-16,0 0 32 15,0 0-12-15,1 0-12 16,-1 0-4-16,0 4 12 16,-3-4-4-16,-1 0-12 15,0 0 4-15,-3 3 4 16,-4 1 0-16,-1-1 0 15,1 0 0-15,-4 8 8 0,3-8-4 16,1 4-12-16,0 0 4 16,3 0 4-16,1 0 0 15,-1-4 0-15,1 4 0 16,-1 0 8-16,4-4-4 16,-7 1-12-16,7-4 4 15,1 0 4-15,-1 0 0 16,1-4-12-16,3 1 8 15,0 3 4-15,0 0 0 16,-3 0 16-16,-1 0-8 16,4 3-12-16,-3 1 0 15,-1-1 28-15,1 1-12 16,3-1-32-16,4-3 12 16,0 4 0-16,-4-4 8 0,1 0 8 15,3 0-4-15,-4 0-12 16,0 0 4-16,1 0-4 15,-5 3 0-15,0 1 16 16,1-4-4-16,-5 3-4 16,-3 0 4-16,3 1-24 15,-3-1 12-15,0-3 40 16,-1 4-20-16,1-4-20 16,0 0 4-16,3 3-8 15,-3 1 4-15,-1-1 16 16,1 0-4-16,0-3-4 15,-1 0 4-15,1 0-16 16,-4 0 8-16,3-3 4 0,5 0 0 16,-1-1 32-16,1-3-16 15,3 0-12-15,5-3-8 16,-1 3-16-16,0 0 12 16,0 0 4-16,1 4 4 15,-1 0 0-15,-4-1 0 16,1 1 16-16,3-4-8 15,0 0-28-15,-3 0 8 16,3 7 4 0,0-10 8-16,0 3 0 15,-3 7 24-15,3-7-12 16,0 0-20-16,-3 7 0 16,3-7-4-16,0 0 4 15,-3 4 8-15,-5-4 0 0,4 7 0 16,1-7 0-16,-5 0 0 15,1 0 0-15,-1 0 0 16,1-3 0-16,-1 3 8 16,1 0-4-16,-1-3 40 15,1 7-20-15,3-1-48 16,-3 4 12-16,-5-7-16 16,1 7 16-16,-4 0 8 15,0-7 4-15,-1 7 0 16,1 0 0-16,0 4 8 15,0-4-4-15,3 3-12 16,1-3 4-16,0 4 4 0,7-4 0 16,-7 3 32-16,-1 1-16 15,5-1-48-15,-4-3 16 16,-1 3 4-16,-3 1 8 16,0-1 12-16,0 1-4 15,-1-1-20-15,-3 1 8 16,0-1 32-16,0 1-16 15,-4-1 0-15,0 0-4 16,0 1-4-16,0-4 0 16,0 0-12-16,0 0 8 15,4 3-4-15,4-3 0 16,0 4 0-16,3-1 0 16,5 1 8-16,-1-1 0 15,1 1 8-15,-1-1-4 0,9 0 8 16,-5 1-8-16,4-1-28 15,-3 4 12-15,3-7 12 16,0 7 4 0,-3-4 24-16,-1 1-16 0,4-1-20 15,-3 1 0-15,3-1 20 16,0-3-4-16,0 0-28 16,-3 7 8-16,3-7 4 15,4 7 8-15,-11-4 16 16,3 4-8-16,-7 0-20 15,-1 0 4-15,-3 0 12 16,-8 0 0-16,12 0-4 0,-1 3 4 16,1 4-24-16,-8 0 12 15,8-4 12-15,3 0 0 16,1 1-20-16,3-1 8 16,0-3 4-16,5 0 4 15,-1 3 8-15,0 0-4 16,0-3-4-16,5 7 4 15,-5 0-16-15,0-4 8 16,4 4 20-16,0 3-8 16,0-3-20-16,1 3 4 15,-1 4 12-15,0-4 0 16,0 0-12-16,0 0 4 16,0 0 12-16,0 1-4 15,0-5 8-15,1 1-8 0,-1 0-12 16,0 0 4-16,0-1 4 15,0 1 0-15,0 0 16 16,-4 0-8-16,5 0-4 16,-1-1 0-16,0 1-32 15,0 3 16-15,0 0 4 16,4 8 8-16,0-1-12 16,0 0 8-16,0 3 12 15,4 1-4-15,-4-4-12 16,0 0 4-16,4 0 20 15,0 7-8-15,0-7-4 16,3-3 0-16,1-1-4 0,0 1 0 16,3-4-12-16,1-3 8 15,0 3 4-15,-5 0 0 16,1-3 0-16,0-7 0 16,0 10 0-16,-1-10 0 15,1 7-12-15,4-4 8 16,-1-3 12-16,1 0-4 15,0 0 16-15,3 3-12 16,1 1-20-16,-1-1 4 16,-3 0 4-16,3 4 4 15,-3 0 0-15,-1-1 0 16,1 5 0-16,0-1 0 16,-9 0-12-16,1 0 8 15,4 0 12-15,0 4-4 16,3-4-4-16,-3 4 4 0,0 0-16 15,-4-4 8-15,4 3 4 16,-1 1 0-16,1-4 8 16,0 1-4-16,-4-1 8 15,0 7-8-15,3-7-4 16,1 0 4-16,0 0-4 16,-4-3 0-16,3 0-20 15,1-4 12-15,0 1 32 16,3-5-16-16,-3 5 28 15,0-1-24-15,0 0-12 16,3-3-4-16,1 4 4 0,-4-4 0 16,3-1 0-16,-3 1 0 15,4-3 24-15,-1-4-12 16,1 3 12-16,-4-3-12 16,3 0 20-16,1 0-20 15,-4 0-152-15,-1 4 72 16</inkml:trace>
  </inkml:traceGroup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25T17:32:54.007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50AEE1B2-23CF-4D98-B67E-638B9B2DA893}" emma:medium="tactile" emma:mode="ink">
          <msink:context xmlns:msink="http://schemas.microsoft.com/ink/2010/main" type="writingRegion" rotatedBoundingBox="13013,9857 19930,9725 19945,10513 13028,10644"/>
        </emma:interpretation>
      </emma:emma>
    </inkml:annotationXML>
    <inkml:traceGroup>
      <inkml:annotationXML>
        <emma:emma xmlns:emma="http://www.w3.org/2003/04/emma" version="1.0">
          <emma:interpretation id="{CA2B2ED4-BAAF-46A0-8959-A68F9E073E32}" emma:medium="tactile" emma:mode="ink">
            <msink:context xmlns:msink="http://schemas.microsoft.com/ink/2010/main" type="paragraph" rotatedBoundingBox="13013,9857 19930,9725 19945,10513 13028,1064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D484A68-272C-4A72-A28B-C272B7780154}" emma:medium="tactile" emma:mode="ink">
              <msink:context xmlns:msink="http://schemas.microsoft.com/ink/2010/main" type="line" rotatedBoundingBox="13013,9857 19930,9725 19945,10513 13028,10644"/>
            </emma:interpretation>
          </emma:emma>
        </inkml:annotationXML>
        <inkml:traceGroup>
          <inkml:annotationXML>
            <emma:emma xmlns:emma="http://www.w3.org/2003/04/emma" version="1.0">
              <emma:interpretation id="{8849A522-6725-4FB0-B1DC-E70C0B78E3B3}" emma:medium="tactile" emma:mode="ink">
                <msink:context xmlns:msink="http://schemas.microsoft.com/ink/2010/main" type="inkWord" rotatedBoundingBox="13013,9857 16256,9795 16271,10582 13028,10644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9731 7480 716 0,'-15'-44'264'0,"15"37"-204"0,8-11-16 0,-4 8 176 16,-1 7-128-16,1-8 0 16,0 8-60-16,4-4-40 15,3 7 4-15,1 0-192 16,4 7 104-16</inkml:trace>
          <inkml:trace contextRef="#ctx0" brushRef="#br0" timeOffset="254.1772">9820 7745 416 0,'-19'48'152'0,"19"-48"-116"0,0 62-12 0,-4-34 120 16,0-1-84-16,-3 4 52 15,3-3-64-15,4-1-16 16,0-2-20-16,0-12 24 16,7-2-20-16,-3-11 12 15,4 0-16-15,0-18-244 16,3 5 124-16</inkml:trace>
          <inkml:trace contextRef="#ctx0" brushRef="#br0" timeOffset="1049.8051">9894 7639 436 0,'-4'-4'160'0,"4"4"-124"16,8 10-8-16,-8-3 104 15,0 4-76-15,0 9 40 16,4 8-56-16,0 10-4 15,-4 3-24-15,7 4 0 16,1-4-4-16,-4-7 12 16,4-3-12-16,-4-7 24 15,3-3-20-15,1-21 32 16,0 0-28-16,3-27-12 16,1 3-8-16,3-21-4 15,1 7 0-15,7-7 0 16,-3 7 0-16,11 7-20 15,-4 7 16-15,0 11 48 0,4 2-16 16,-12 11 68-16,0 11-48 0,-7 6 44 16,3 7-48-16,-7 7-20 15,4 0-8-15,-1 0 24 16,5 0-16-16,3-7 4 16,1-4-12-16,7-9-244 15,0-1 128-15,12-13-52 16,-1 3 92-16,5-11 24 15,-1 4 28-15,-3-10 20 16,0 3 0-16,-4-13 104 16,-4 6-60-16,-8-6 76 15,0 3-68-15,-11-4-4 16,-5 8-32-16,-10-5-12 16,3 12-4-16,-16-1-16 15,5 10 8-15,-17 8-32 16,5 10 20-16,-12 17-12 15,8 6 16-15,-4 8 24 16,8 0-4-16,4-4 4 16,7-3-4-16,0-10 4 15,20-4-8-15,4-17 8 16,-1-1-8-16,17-19 16 16,6-5-12-16,-3-19-40 15,8 2 20-15,-4-16-76 0,-4 9 48 16,-12-9-8-16,1 6 28 0,-9-10 32 15,1 10-8-15,-8-6 0 16,3 13 0-16,-7 3 72 16,4 11-40-16,-4 14 40 15,0 10-44-15,-4 17 36 16,4 11-40 0,-7 9 20-16,-1 1-28 0,-8 21 28 15,9-1-32-15,-9 15 12 16,5-8-16-16,-5-7 20 15,5-6-20-15,-1-11 32 16,12-3-28-16,-8-17-208 16,16-7 104-16</inkml:trace>
          <inkml:trace contextRef="#ctx0" brushRef="#br0" timeOffset="2267.0486">11048 7601 364 0,'-8'-4'132'0,"8"4"-100"0,4 11-12 15,-8-8 104-15,4 1-72 16,-4 2 24-16,4 8-44 0,-4 3 48 16,4 4-44-16,-4 10 36 15,4 3-40-15,0 8 8 16,8-1-24-16,-8-3 8 16,0-7-12-16,8-7 0 15,-1 0-4-15,-3-14 12 16,4-3-12-16,4-17 24 15,3 0-20-15,-3-21-92 16,3 3 44-16,-3-13-44 16,-1 3 48-16,5-3 12 15,-4 13 8-15,-5 7-16 16,1 11 16-16,-4 10 68 16,0 10-32-16,0 15 28 15,3 9-32-15,5 0-8 16,7 8-8-16,8-5 28 15,1-6-16-15,-1-6 4 16,4-12-12-16,-4-13 4 16,8 0-8-16,-12-20-124 15,4 2 64-15,0-19-128 16,-8 2 104-16,8-6-20 16,-7 10 56-16,-1 0 64 15,-3 7-12-15,-5 3 180 16,-3 7-104-16,4 4 52 15,7 7-80-15,-11-1-16 16,11 4-24-16,-11 0 8 0,3 4-16 0,-3-4 24 16,4 3-20-16,-4-3 12 15,-8 0-12-15,0 0 28 16,0 0-24-16,0-3-4 16,-8 3-8-16,4-7 4 15,-4 3-4-15,-7-3-36 16,11 4 16-16,-12 3-4 15,16 3 12-15,-11 4-12 16,3 4 12-16,-4 6-24 16,5 7 20-16,-1 4 40 15,4 2-16-15,-4 5 8 16,8-4-12-16,8-4 12 16,-4-3-12-16,19-10 24 15,0-3-20-15,20-15-188 16,-1 1 92-16,20-15-168 15,4 5 144-15,-8-11-60 16,-3 3 96-16,-9-3 76 16,-7 3 0-16,-12-3 184 15,-8 4-104-15,-7-5 104 16,-5 12-108-16,-7-5 44 16,8 5-68-16,-16 2 20 15,8 4-44-15,-11 1 0 16,3 12-20-16,-11 5-16 15,3 3 0-15,5 10-24 16,3 3 16-16,4 11 24 16,4 0-8-16,12 0 36 15,-1-4-24-15,16-3 4 0,0-10-12 16,16-11-52-16,0-3 28 0,19-10-60 16,-4-11 44-16,15-14 32 15,-15 1 4-15,8-15-8 16,-8 8 0-16,-11-11 28 15,-1 7-12-15,1-6-4 16,-13 9-4-16,-10 4-32 16,-5 11 16-16,-11 9-32 15,-1 8 28-15,-22 10-12 16,11 7 16-16,-23 10 8 16,8 3 4-16,-8 8 16 15,-1-1-8-15,9 4-12 16,7 0 0-16,12-7-60 15,4-7 36-15</inkml:trace>
          <inkml:trace contextRef="#ctx0" brushRef="#br0" timeOffset="2490.2708">12917 7367 436 0,'4'-72'160'0,"-4"72"-124"0,8-45-8 16,-8 28 220-1,8 10-140-15,-8 0 36 16,11 3-88-16,-11 18 12 0,8 7-40 0,-8 24 8 16,-8 6-20-16,8 8 20 15,0-1-24-15,-11 4 40 16,-5-3-28-16,5 6 4 16,3-7-16-16,-8-3 0 15,12-6-4-15</inkml:trace>
        </inkml:traceGroup>
        <inkml:traceGroup>
          <inkml:annotationXML>
            <emma:emma xmlns:emma="http://www.w3.org/2003/04/emma" version="1.0">
              <emma:interpretation id="{0161C061-0213-493F-9072-07136A0E8BCF}" emma:medium="tactile" emma:mode="ink">
                <msink:context xmlns:msink="http://schemas.microsoft.com/ink/2010/main" type="inkWord" rotatedBoundingBox="17506,10124 19937,10078 19945,10511 17515,10557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3391.0845">14392 7597 548 0,'16'-10'204'0,"-9"7"-156"0,-3-1-16 0,-8-3 52 15,1 4-52-15,-13-8 24 16,4 8-36-16,-18-4 16 16,10 4-20-16,-11-1 8 15,8 4-12-15,0 4-8 16,7 6 0-16,5 4-16 15,11 3 8-15,3 7-4 16,9 0 0-16,4 11 32 16,-1-1-12-16,1 7-12 15,-1 1-4-15,-7 2 12 16,-4-2-4-16,-16-11 24 16,4-7-16-16,-11-7 12 15,0 10-12-15,-5-23 0 16,9-4-4-16,7-4-164 15,12-3 84-15</inkml:trace>
          <inkml:trace contextRef="#ctx0" brushRef="#br0" timeOffset="3744.0845">14725 7628 456 0,'-15'-13'168'0,"15"13"-128"0,-20 3-16 16,9 0 132-1,3 8-92-15,-8 2 0 16,5 1-40-16,-5 10-16 16,9 0-4-16,3 4 12 0,8-4-8 0,7 0 4 15,5 0-4-15,11-10 12 16,8 0-12-16,3-11-12 16,-3-3 0-16,-8-10-24 15,0-4 16-15,-19-10 24 16,0 10-8-16,-16-17 0 15,-3 11 0-15,-9-4 12 16,5 10-8-16,3 0 16 16,4 11-16-16,12-4-92 15,12 7 48-15</inkml:trace>
          <inkml:trace contextRef="#ctx0" brushRef="#br0" timeOffset="5003.248">15132 7628 436 0,'-8'-20'160'0,"8"20"-124"16,4-7-8-16,-4 3 96 15,0 4-72-15,0 0 24 16,0 7-44-16,0 4-12 16,0 2-12-16,-4 11 20 15,4 0-16-15,0 7-4 16,4 7-4-16,0-7 4 15,3-3-4-15,1-11 24 16,0 7-16-16,3-24-188 16,1 7 92-16,4-24-88 15,3 3 100-15,4-24-104 16,0 14 100-16,1-7 40 16,-1 4 24-16,-4 9 188 15,1 1-96-15,-5 10 88 0,4 7-96 16,-3 0 0-16,-1 11-48 15,5-5 24-15,-1 8-32 0,0 3 32 16,5-3-32-16,-1-7 12 16,0 3-16-16,0-13-8 15,-3 3 0-15,-1-14 4 16,0 7-4-16,-7-10-4 16,3 10 4-16,-3-7-32 15,4 8 16-15,-13 2 12 16,5 4 4-16,-8 10 40 15,4 4-20-15,0 10 12 16,0 7-20-16,-4 0-8 16,0 0-4-16,0 0 4 15,8-3-4-15,-8-15 52 16,3-6-32-16,-3-14 0 16,8-3-16-16,0-14-8 15,0 3 4-15,3-13-4 16,1 3 0-16,7-7-56 15,1 4 32-15,14-1-40 16,1 11 32-16,12-3 12 16,-5 10 8-16,1 3 4 15,-4 7 0-15,-8 0 0 0,3 7 0 16,-14 3 52-16,-5 1-24 0,-11-4 44 16,0 0-36-16,-8 0 20 15,4 7-28-15,-8-7 8 16,4 7-16-16,-7-7 0 15,7 0-4-15,-8-4-32 16,5 4 12-16,-9 0-12 16,1 4 12-16,-5 3 8 15,9 6 4-15,-9-2-12 16,5 9 8-16,-1-3 28 16,5-3-12-16,7 3 4 15,8 4-8-15,11-4 28 16,8-3-20-16,16-4 4 15,12-10-12-15,-1 0-8 16,0 0 4-16,0-10-104 16,-3 3 56-16,3-17 12 15,1 3 16-15,-5-3 8 16,-3 0 0-16,-9 4 52 16,-3 2-24-16,-15-2 112 15,-1 3-72-15,-18 3 56 16,-1 3-72-16,-20 5 40 15,5 2-48-15,-16 8-36 16,8 6-4-16,-8 4 0 16,8 3 4-16,4 4-20 15,7 3 12-15,9 0 40 16,11 3-20-16,15-3 8 0,4 0-12 16,28-10-172-16,7 3 88 0,7-10-296 15,-3-3 208-15</inkml:trace>
        </inkml:traceGroup>
      </inkml:traceGroup>
    </inkml:traceGroup>
  </inkml:traceGroup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25T17:37:50.897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44A597AB-2662-4609-A402-3BC6CE125E94}" emma:medium="tactile" emma:mode="ink">
          <msink:context xmlns:msink="http://schemas.microsoft.com/ink/2010/main" type="writingRegion" rotatedBoundingBox="1965,178 24481,120 24529,18644 2013,18702"/>
        </emma:interpretation>
      </emma:emma>
    </inkml:annotationXML>
    <inkml:traceGroup>
      <inkml:annotationXML>
        <emma:emma xmlns:emma="http://www.w3.org/2003/04/emma" version="1.0">
          <emma:interpretation id="{9AE43FBC-6C6A-4992-8B6E-4C579C8A46E8}" emma:medium="tactile" emma:mode="ink">
            <msink:context xmlns:msink="http://schemas.microsoft.com/ink/2010/main" type="paragraph" rotatedBoundingBox="2149,337 12309,466 12288,2123 2128,199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94FCAFF-8363-4D03-9B7A-9175131C8C48}" emma:medium="tactile" emma:mode="ink">
              <msink:context xmlns:msink="http://schemas.microsoft.com/ink/2010/main" type="line" rotatedBoundingBox="2149,337 12309,466 12288,2123 2128,1995"/>
            </emma:interpretation>
          </emma:emma>
        </inkml:annotationXML>
        <inkml:traceGroup>
          <inkml:annotationXML>
            <emma:emma xmlns:emma="http://www.w3.org/2003/04/emma" version="1.0">
              <emma:interpretation id="{25486B71-FEB8-4D3A-B6A4-136A944E878D}" emma:medium="tactile" emma:mode="ink">
                <msink:context xmlns:msink="http://schemas.microsoft.com/ink/2010/main" type="inkWord" rotatedBoundingBox="2143,821 3022,832 3014,1503 2134,1491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25 78 184 0,'-15'0'68'0,"15"-14"-52"0,3 11-4 0,-3-8 136 16,4 11-84-16,4-7 88 15,-4 7-88-15,0-13 28 16,0 9-52-16,3-3 48 16,-7 7-52-16,0-3 36 15,4 3-40-15,-4-4 16 16,0 8-28-16,4-4 16 15,8 3-20-15,3-6 8 16,8 3-12-16,12-4 12 16,4 4-16-16,7-6 4 15,5 6-4-15,18-7 4 16,-7 14-8-16,12-7-20 16,-8 6 8-16,-4-2 12 15,-8 6 0-15,-8-10 8 16,-7 7-8-16,-12-3 8 15,-4 2-8-15,-7-6-4 16,-5 4 4-16,-3-4 20 16,0 0-12-16,-12 0-4 15,4 7-4-15,-4-7-4 16,8 7 0-16,-12-7 0 16,4 6 0-16,-7 5 0 15,-1 3 0-15,-7 3 0 16,0 0 0-16,-16 14-12 0,8 7 8 15,-12 17 4-15,4 10 0 0,-4-6 8 16,12 3-4-16,-8-7-12 16,8-11 4-16,0-2 12 15,12-11-4-15,-5-7 32 16,1-4-20-16,4-9-4 16,3-4-8-16,-11-14 40 15,7-4-24-15,-3-16 0 16,-1-1-12-16,-7-34 4 15,8 7-8-15,-12-13-4 16,8 9 4-16,-12-3-16 16,8 14 8-16,-4-4 4 15,12 15 0-15,-9-12-12 16,9 22 8-16,0-4-32 16,11 14 20-16,-7-1-4 15,7 12 12-15,4-1-12 16,4 7 12-16,4 3 12 15,7 4 0-15</inkml:trace>
          <inkml:trace contextRef="#ctx0" brushRef="#br0" timeOffset="197.477">764 308 436 0,'20'7'160'0,"-20"-7"-124"0,27 24-8 0,-19-17-28 16,3 4-4-16,-3-8 12 15,0 4-4-15,-1-7 32 16,13 0-20-16</inkml:trace>
        </inkml:traceGroup>
        <inkml:traceGroup>
          <inkml:annotationXML>
            <emma:emma xmlns:emma="http://www.w3.org/2003/04/emma" version="1.0">
              <emma:interpretation id="{D15CA442-88B3-46ED-B0D7-5B86D5639C03}" emma:medium="tactile" emma:mode="ink">
                <msink:context xmlns:msink="http://schemas.microsoft.com/ink/2010/main" type="inkWord" rotatedBoundingBox="3501,547 7128,593 7112,1838 3485,1792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584.5028">1786-142 372 0,'-19'-4'140'0,"19"4"-112"0,-31 7-4 15,12 0 56 1,3 7-48-16,-19 3 76 16,12 4-60-16,-12 13 0 15,4 0-28-15,-7 8 76 16,7-1-52-16,-12 28 24 15,12-4-40-15,-4 21 28 0,12 0-32 0,8 4 20 16,3-4-24-16,8-4 8 16,12-9-16-16,7-5 0 15,5-9-4-15,3-8 28 16,4-9-20-16,12-28-552 16,-8-4 292-16</inkml:trace>
          <inkml:trace contextRef="#ctx0" brushRef="#br0" timeOffset="1066.3543">2332 112 548 0,'8'-27'204'0,"-8"27"-156"0,-4-7-16 0,-4 7 28 15,4 0-40-15,-15-11 16 16,4 11-20-16,-9-3-8 15,5 3-4-15,-8-3 12 16,4 3-8-16,-4-14 4 16,3 10-4-16,-7-9 4 15,8 9-8-15,-8 4 40 16,8 0-20-16,-12 4-12 16,8 9-8-16,-4 5-4 15,0-1 0-15,0 14 0 16,8 3 0-16,-8 18-12 15,12 3 8-15,-5 10 12 16,13-13-4-16,-5-1-4 0,9 1 4 16,-5-14-4-16,8-4 0 15,-8-6 24-15,9-7-12 0,-5-4-4 16,4-4-4-16,0-2 4 16,4-1-4-16,4-6 8 15,8 2-8-15,3 1-28 16,8 0 12-16,8 0 24 15,4 3-8-15,0 4 8 16,4-7-4-16,-1 0 48 16,-3 3-32-16,-4-10-44 15,4 4 8-15,-16-8-352 16,1 4 204-16</inkml:trace>
          <inkml:trace contextRef="#ctx0" brushRef="#br0" timeOffset="1222.2429">1879 501 508 0,'-42'-38'188'0,"42"38"-148"0,-8-7-8 16,8 0 176-1,4 7-120-15,7-6 0 16,9 6-56-16,7-7 4 16,4 7-20-16,4-4 28 15,3 4-28-15</inkml:trace>
          <inkml:trace contextRef="#ctx0" brushRef="#br0" timeOffset="1444.332">2057-228 612 0,'8'-18'228'0,"-8"18"-180"0,0-13-12 0,8 6 60 16,-4 7-60-16,3-4-12 16,5 4-16-16,4 0-8 15,-9 7 0-15,13 0 16 16,-9 7-8-16</inkml:trace>
          <inkml:trace contextRef="#ctx0" brushRef="#br0" timeOffset="1702.0756">2332 126 260 0,'0'0'96'0,"0"0"-76"0,16 10-4 16,-5 8 96-1,5-12-64-15,7 22 24 16,4 3-40-16,4 7 40 0,4 6-40 16,0 1-8-1,-4 0-12-15,4-7 16 0,-8 3-16 16,-4-17 24-16,-4 0-24 0</inkml:trace>
          <inkml:trace contextRef="#ctx0" brushRef="#br0" timeOffset="1908.0633">2774 198 540 0,'-12'0'200'0,"12"0"-156"0,-23 11-12 0,7-1 104 16,8 4-80-16,-19 13-4 15,0 4-32-15,-11 10 4 16,-1 4-16-16,-8 3 32 15,13 4-24-15,-17-4-76 16,16-17 32-16,4-3-204 16,4-8 132-16</inkml:trace>
          <inkml:trace contextRef="#ctx0" brushRef="#br0" timeOffset="2153.9267">3192 95 384 0,'-8'0'140'0,"8"0"-108"0,-12 24-8 0,4-10 40 16,8 7-40-16,-7 13 52 31,3 7-44-31,-8 18 28 0,8 3-32 0,-7 0-8 16,3-4-12-16,-7-10 20 15,7-6-16-15,-8-8 12 16,5-7-12-16</inkml:trace>
          <inkml:trace contextRef="#ctx0" brushRef="#br0" timeOffset="2568.9488">3192 415 600 0,'-8'-14'224'0,"8"14"-176"0,11-10-12 0,-3 7 60 16,8 3-60-16,3-7 4 16,4 3-24-16,0-3 24 15,5 7-24-15,3-7-208 16,3 1 104-16</inkml:trace>
          <inkml:trace contextRef="#ctx0" brushRef="#br0" timeOffset="2825.6282">3230-67 808 0,'-11'-31'300'0,"11"31"-232"0,11-20-20 15,1 13 96 1,-4 0-88-16,7-7 24 16,8 4-48-16,8 0-4 15,0-1-16-15,12 11 28 0,-1 0-24 0,9 0-340 16,-5 11 176-16</inkml:trace>
          <inkml:trace contextRef="#ctx0" brushRef="#br0" timeOffset="2388.6311">3664 16 456 0,'-12'-10'168'0,"12"10"-128"0,-11 27-16 0,-5-13 44 15,16 3-44-15,-11 11 44 16,3 3-40-16,-8 24 12 16,12 0-24-16,-11 13 8 15,11-2-12-15,-11 3 12 16,3-11-16-16,-7-6 24 15,11-11-20-15,-15-7-108 16,7-6 48-16</inkml:trace>
          <inkml:trace contextRef="#ctx0" brushRef="#br0" timeOffset="3181.5751">4008-246 436 0,'0'0'160'0,"0"0"-124"16,20 18-8-16,-5-1 80 16,5 3-64-16,11 25 88 15,0 7-76-15,3 27 36 16,-3-3-56-16,-11 37 24 15,-1-3-32-15,-27 4 0 16,1-7-16-16,-40-8 36 16,8-6-24-16,-26 4 40 15,10-15-36-15,-34-13-508 16,16-17 260-16</inkml:trace>
          <inkml:trace contextRef="#ctx0" brushRef="#br0" timeOffset="39003.8404">4535 628 280 0,'0'7'104'0,"0"-7"-84"0,-8 7 0 15,4-7 136 1,8 7-88-16,-8-7 44 16,4 0-68-16,-4 0 64 15,1 3-60-15,-1-3 72 16,4 4-68-16,-4-4 36 16,8 0-52-16,-4 0 24 15,0 0-32-15,0 0 16 0,4 3-24 16,-4-3 52-16,7 0-40 0,5 0 12 15,3 7-28 1,5 0-8-16,-1-7-4 0,4 7 4 16,4 0-4-16,0-7 8 15,1 3-8-15,-1-3 8 16,-4 7-8-16,-4-14 16 16,1 7-12-16,-9-3 32 15,-3 6-24-15,0-6-76 16,-1 3 32-16,-3 0-572 15,4 3 328-15</inkml:trace>
          <inkml:trace contextRef="#ctx0" brushRef="#br0" timeOffset="38493.9856">4593 281 236 0,'-8'-7'88'0,"8"7"-68"0,0 0-4 0,0-7 168 16,0 7-104-16,0 0 108 15,0-7-108-15,-4 7 36 16,4 0-68-16,-4-7 44 15,8 14-52-15,-4-7 8 16,4 0-32-16,4 0 36 16,7 7-28-16,13 0-32 15,-1 0 4-15,19 0 16 16,-7 3-4-16,7-10-4 16,-3 7 0-16,-4-4-4 15,-9 4 0-15,-6 0 8 16,-1 3-4-16,-11-10-4 0,-1 7 4 15</inkml:trace>
        </inkml:traceGroup>
        <inkml:traceGroup>
          <inkml:annotationXML>
            <emma:emma xmlns:emma="http://www.w3.org/2003/04/emma" version="1.0">
              <emma:interpretation id="{4AA1A14D-833E-4B3C-993E-2E1FF00EDB5C}" emma:medium="tactile" emma:mode="ink">
                <msink:context xmlns:msink="http://schemas.microsoft.com/ink/2010/main" type="inkWord" rotatedBoundingBox="7485,1334 7869,1339 7868,1459 7483,1454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41122.7899">5363 535 528 0,'-23'-6'196'0,"23"-1"-152"0,0 0-12 0,0 3 176 15,8 4-120-15,0-3 96 16,7 3-104-16,8 3 24 16,12 1-60-16,0 10 4 15,4-4-32-15,-1-3-16 16,-3 7-4-16,-4-4 28 16,-4 4-12-16,-4-4 4 15,-3 4-8-15,-5-4-32 16,-3 0 12-16,-4-10-436 15,3 4 248-15</inkml:trace>
        </inkml:traceGroup>
        <inkml:traceGroup>
          <inkml:annotationXML>
            <emma:emma xmlns:emma="http://www.w3.org/2003/04/emma" version="1.0">
              <emma:interpretation id="{B05E4B32-0B98-4D41-9F91-FFCB97CB2E70}" emma:medium="tactile" emma:mode="ink">
                <msink:context xmlns:msink="http://schemas.microsoft.com/ink/2010/main" type="inkWord" rotatedBoundingBox="8554,418 10702,446 10681,2103 8533,2076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42397.2203">6521 1251 476 0,'0'-3'176'0,"0"3"-136"0,35-14-12 0,-12 0-12 16,4 7-16-16,12-31-80 16,-1 8 44-1,5-26-120-15,0 5 92 0,-1-18 36 16,1 11 20-16,-1-11 52 15,-3 14-20-15,-8-14 32 16,-4 14-32-16,-8-14 164 16,-3 14-104-16,-5-7 96 15,1 10-104 1,0 4 72-16,-1 17-84 0,-3 7-60 16,0 10-4-16,0 14-24 15,-1 11 12-15,-7 20 8 16,0 7 4-16,-7 10 16 15,-5 0-8-15,-4-3 4 16,5-4-4-16,-1-10-16 16,8-4 4-16,4-6 12 15,8-4-4-15,8-10 16 16,7 0-12-16,12-21-92 16,-1 7 48-16,9-17-140 15,-8 4 100-15,0-18-52 16,-4 7 76-16,-12-10 60 15,-3 10 0-15,-1 0 144 16,-3 13-84-16,-12 5 112 16,4 9-104-16,-16 14 84 15,8 15-92-15,-11 9 20 16,11 4-52-16,-4 3-12 16,4-3-16-16,0 0 20 0,8 0-16 15,-4 0 24-15,4-1-24 0,-4-6-20 16,4-3 0-16,-4-7-288 15,4-1 164-15,-8-13-352 16,4 0 272-16</inkml:trace>
          <inkml:trace contextRef="#ctx0" brushRef="#br0" timeOffset="43267.7136">7732 61 300 0,'-7'-18'112'0,"7"18"-88"0,4 4-8 0,-4-4 152 15,0 0-96-15,0 3 60 16,7 8-76-16,-7 9 36 16,4 4-52-16,-12 28 60 15,5 6-60-15,-13 25 36 16,4-11-44-16,-11 7 24 16,8-13-28-16,-8-4-8 15,7-11-12-15,-3 1 28 16,3-7-20-16,-3-11 48 15,15-3-36-15,-12-14-16 16,16 1-4-16</inkml:trace>
          <inkml:trace contextRef="#ctx0" brushRef="#br0" timeOffset="43798.1099">7601 646 808 0,'4'-7'300'0,"-4"7"-232"0,35-7-20 15,-8 3 72 1,0 1-76-16,15-7 16 15,5 3-36-15,3-4-12 16,-3 5-8-16,-9-8-32 16,5 7 16-16,-20-7-312 15,0 4 176-15</inkml:trace>
          <inkml:trace contextRef="#ctx0" brushRef="#br0" timeOffset="41720.8776">7043-400 332 0,'-19'3'120'0,"19"-3"-92"0,-27 7-8 0,11 0 60 16,5 3-48 0,-12 0 60-16,3 8-56 0,-11 13 36 15,4 3-40-15,-19 21 16 16,3 0-28-16,-19 24 104 15,8 0-68-15,-12 45 100 16,12 4-92-16,-4 26 8 16,19-9-48-16,8 13 12 15,12-41-20-15,15 0 0 16,12-27-8-16,19-18 4 16,4-14-8-16,15-9-364 15,1-12 196-15</inkml:trace>
          <inkml:trace contextRef="#ctx0" brushRef="#br0" timeOffset="44007.1659">7880-84 840 0,'3'-17'312'0,"-3"17"-244"0,4-21-16 0,8 14 68 15,3 4-76-15,5-4-8 16,7 0-24-16,-4 7 0 15,4 7-8-15</inkml:trace>
          <inkml:trace contextRef="#ctx0" brushRef="#br0" timeOffset="43584.0433">8096 105 508 0,'-4'-10'188'0,"4"10"-148"0,4 0-8 15,0 0 72 1,0 0-64-16,0 3 44 16,0 4-48-16,0 4-12 0,3 9-12 15,-7 4 16-15,4 4-16 0,-4 20 24 16,-4 4-24-1,-7 13 12 1,11 7-12-16,-16 1 20 0,16-11-20 0,-19 6-4 16,15-6-4-16,-11 0 12 15,11-7-8-15,-4-7-92 16,0-6 48-16,0-15-456 16,8-6 272-16</inkml:trace>
          <inkml:trace contextRef="#ctx0" brushRef="#br0" timeOffset="44336.0401">8518 505 612 0,'-11'24'228'0,"11"-24"-180"0,7 17-12 0,-7-10 168 16,4 0-120-16,0 6 28 16,0 1-68-16,-4-14 8 15,4 7-32-15,0-14 16 16,0 7-20-16,-1-7-396 16,1-3 208-16</inkml:trace>
        </inkml:traceGroup>
        <inkml:traceGroup>
          <inkml:annotationXML>
            <emma:emma xmlns:emma="http://www.w3.org/2003/04/emma" version="1.0">
              <emma:interpretation id="{61840822-CAC5-4499-9C57-E6FCEC011058}" emma:medium="tactile" emma:mode="ink">
                <msink:context xmlns:msink="http://schemas.microsoft.com/ink/2010/main" type="inkWord" rotatedBoundingBox="11113,540 12308,555 12296,1552 11100,1537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46457.2456">9598 147 600 0,'-11'-18'224'0,"11"18"-176"0,19 0-12 16,-3 0 72-1,7 4-68-15,4-4-16 16,0 3-16-16,4-3-36 16,4 4 16-16</inkml:trace>
          <inkml:trace contextRef="#ctx0" brushRef="#br0" timeOffset="46647.7532">9618-211 632 0,'-4'-17'236'0,"4"17"-184"0,38-28-16 0,-18 21 80 16,-1 0-72-16,8 0-8 15,0 7-24-15,4 7-88 16,4 0 40-16</inkml:trace>
          <inkml:trace contextRef="#ctx0" brushRef="#br0" timeOffset="47126.4904">9014 711 352 0,'-12'-7'132'0,"12"7"-104"0,-15-3-8 0,3-1 192 16,8 4-120-16,-4 0 140 16,5 0-132-16,-1 0 24 15,8 0-72-15,7-7 60 16,5 7-64-16,18-3 28 15,9 6-44-15,27-6 0 16,7 3-20-16,28-4 12 16,-1 4-16-16,12-3 24 15,-3 3-20-15,-1-7-4 16,-19 7-4-16,0-10-4 16,-16 10 0-16,-23-4-12 15,-11 8 8-15,-24-8-244 16,-7 4 136-16,-24-3-388 15,-3 6 284-15</inkml:trace>
          <inkml:trace contextRef="#ctx0" brushRef="#br0" timeOffset="45910.7932">9157 6 392 0,'-19'-14'148'0,"15"3"-116"0,-4 1-8 16,8 0 152 0,4 3-100-16,0-10 24 15,7 3-60-15,1-7 16 16,3 8-28-16,5-1 8 16,-1 10-20-16,8 15-24 15,4 6 0-15,8 17 12 16,0-3 0-16,-8 11-4 15,0-1 4-15,-16 4-4 0,-3-4 0 16,-20 4 16-16,0-1-8 0,-15-2 4 16,0-8-4-16,-8-6 12 15,8-8-12-15,-8-13 16 16,4-3-16-16,-4-18 4 16,11-3-4-16,9-11 28 15,7 11-20-15,8-14-68 16,11 14 28-16,1-4 16 15,3 7 8-15,8-3-52 16,4 7 28-16,8-4-420 16,3 4 244-16</inkml:trace>
          <inkml:trace contextRef="#ctx0" brushRef="#br0" timeOffset="46108.8195">9699-15 332 0,'-4'-14'120'0,"4"14"-92"0,-4 4-8 0,0 2 192 16,4 5-120-16,-7 6 52 16,-1 7-84-16,-4 7 8 15,4 3-40-15,-7 4-28 16,7 7 0-16,-3 3 16 16,7 4-8-16,-4-14 32 15,4 0-24-15,4-18-172 16,8-3 84-16</inkml:trace>
          <inkml:trace contextRef="#ctx0" brushRef="#br0" timeOffset="46302.3343">9939 19 652 0,'-12'18'244'0,"12"-18"-192"0,-11 30-12 0,3-9 56 16,8 3-60-16,-4 18 12 15,4-5-28-15,-4 18 4 16,0-3-12-16,1 0-8 16,3-8 0-16,-4-6-120 15,0-7 64-15</inkml:trace>
        </inkml:traceGroup>
      </inkml:traceGroup>
    </inkml:traceGroup>
    <inkml:traceGroup>
      <inkml:annotationXML>
        <emma:emma xmlns:emma="http://www.w3.org/2003/04/emma" version="1.0">
          <emma:interpretation id="{53453446-A013-41F6-92C8-07D6A78B1558}" emma:medium="tactile" emma:mode="ink">
            <msink:context xmlns:msink="http://schemas.microsoft.com/ink/2010/main" type="paragraph" rotatedBoundingBox="11090,1480 20280,-1153 20987,1311 11797,3945" alignmentLevel="4"/>
          </emma:interpretation>
        </emma:emma>
      </inkml:annotationXML>
      <inkml:traceGroup>
        <inkml:annotationXML>
          <emma:emma xmlns:emma="http://www.w3.org/2003/04/emma" version="1.0">
            <emma:interpretation id="{53198765-2E23-4288-95E3-511A4991A16C}" emma:medium="tactile" emma:mode="ink">
              <msink:context xmlns:msink="http://schemas.microsoft.com/ink/2010/main" type="line" rotatedBoundingBox="11090,1480 16726,-135 17044,970 11407,2586"/>
            </emma:interpretation>
          </emma:emma>
        </inkml:annotationXML>
        <inkml:traceGroup>
          <inkml:annotationXML>
            <emma:emma xmlns:emma="http://www.w3.org/2003/04/emma" version="1.0">
              <emma:interpretation id="{6E997691-77D0-437B-8342-C8C3FAE4002C}" emma:medium="tactile" emma:mode="ink">
                <msink:context xmlns:msink="http://schemas.microsoft.com/ink/2010/main" type="inkWord" rotatedBoundingBox="11138,1645 11868,1435 12057,2097 11327,2306"/>
              </emma:interpretation>
            </emma:emma>
          </inkml:annotationXML>
          <inkml:trace contextRef="#ctx0" brushRef="#br0" timeOffset="47592.2296">9180 776 372 0,'-15'-7'140'0,"15"7"-112"0,11 4-4 16,-3-1-4 0,8 1-16-16,3 10 16 15,0 3-12-15,8 21-20 16,0 3 4-16,1 14-4 0,-5 0 4 0,-8 4 16 16,-3-8-4-16,-12-3 84 15,-4-6-44-15,-15-1 56 16,3-3-56-16,-11-7 84 15,4-7-72-15,-12-10-8 16,8-4-32-16,-4-14 24 16,8-2-24-16,0-12 4 15,15-2-12-15,8-4-32 16,11 3 12-16,9-7-32 16,3 8 28-16,12-1-20 15,4 7 20-15,7 4 28 16,8 7-8-16,8-1-8 15,0 4 0-15,-4 0 20 16,-4 7-8-16,0-10 24 16,-11-1-20-16,-4-3 4 15,-4 4-8-15,-12-7 4 16,0 3-8-16,-4-4-116 16,-3 4 60-16,-8 4-412 15,3 3 260-15</inkml:trace>
          <inkml:trace contextRef="#ctx0" brushRef="#br0" timeOffset="47894.5335">9691 914 312 0,'-11'10'112'0,"11"-10"-84"0,-8 31-12 0,4-10 152 16,0 0-96-16,-8 13 120 15,5 0-108-15,-13 4 124 16,9 0-120-16,-9-4 84 16,9 1-104-16,-5-4 48 15,9-4-72-15,3-3 40 16,8 1-48-16,7-12 16 15,9-2-32-15,3-8-16 16,4 1-8-16</inkml:trace>
        </inkml:traceGroup>
        <inkml:traceGroup>
          <inkml:annotationXML>
            <emma:emma xmlns:emma="http://www.w3.org/2003/04/emma" version="1.0">
              <emma:interpretation id="{ECBC5D12-2205-46CE-85AE-ABB2FE02D220}" emma:medium="tactile" emma:mode="ink">
                <msink:context xmlns:msink="http://schemas.microsoft.com/ink/2010/main" type="inkWord" rotatedBoundingBox="12744,1427 13169,1305 13247,1577 12822,1698"/>
              </emma:interpretation>
              <emma:one-of disjunction-type="recognition" id="oneOf5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49443.5012">10640 666 548 0,'-20'-10'204'0,"20"10"-156"0,-4 0-16 0,4-7 228 16,8 7-148-16,0 0 28 15,7-7-88-15,16 4 48 16,4-1-60-16,12-6-8 15,3 10-20-15,-4 0 0 16,1 0-8-16,-5 0-12 16,-7 7 4-16,-8-4 4 15,0 4 0-15,-7-3-56 16,-1-1 32-16</inkml:trace>
          <inkml:trace contextRef="#ctx0" brushRef="#br0" timeOffset="49666.595">10926 511 496 0,'-15'0'184'0,"15"0"-140"0,-4 11-16 16,0-4 84-1,4 6-68-15,-8 8 8 16,8 3-32-16,-11-3 4 0,11 6-12 15,-8 4 12-15,4 0-16 0,-8 4 4 16,5-4-4-16,-1 0 12 16,4 0-12-16</inkml:trace>
        </inkml:traceGroup>
        <inkml:traceGroup>
          <inkml:annotationXML>
            <emma:emma xmlns:emma="http://www.w3.org/2003/04/emma" version="1.0">
              <emma:interpretation id="{EC2158DF-DA67-4411-AE20-07902730078D}" emma:medium="tactile" emma:mode="ink">
                <msink:context xmlns:msink="http://schemas.microsoft.com/ink/2010/main" type="inkWord" rotatedBoundingBox="13463,799 15240,290 15557,1397 13781,1906"/>
              </emma:interpretation>
              <emma:one-of disjunction-type="recognition" id="oneOf6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52066.118">13117 81 560 0,'0'-10'208'0,"4"6"-164"0,4 1-8 0,-4 0 144 15,0 3-104-15,-1 0 68 16,1-7-84-16,-15 0-24 16,3 7-24-16,-23-4-28 15,4 4 8-15,-24 0 20 16,17 4-4-16,-24-4-4 15,19 0 0-15,-15-4-4 16,7-2 0-16,-11-1 0 16,19 3 0-16,-7-3-20 15,11 4 12-15,4-1-32 16,12 8 24-16,-1-1 4 16,13 4 12-16,-5 0-12 15,4 3 8-15,-11 8 4 16,11 2 0-16,-11 22-12 15,7-1 8-15,-15 28 12 16,8-1-4-16,-8 8-4 16,7-4 4-16,-3-16 12 0,8-8-8 15,-1-10-4-15,8-4 0 0,5-10 4 16,-5-3-4-16,8-8 8 16,0 1-8-16,0-10 24 15,15 6-16-15,5-7-20 16,3 1 0-16,16-4 12 15,3 0 0-15,16 0-4 16,-4 7 4-16,5-4-16 16,-9-3 8-16,-4 4 20 15,-7 2-8-15,-8-6-20 16,-4 11 4-16</inkml:trace>
          <inkml:trace contextRef="#ctx0" brushRef="#br0" timeOffset="52310.4052">12490 384 600 0,'-19'-17'224'0,"19"17"-176"0,4 0-12 16,3 0 60-1,5 0-60-15,15 0 24 16,4-4-40-16,8 4-16 16,3 4-8-16,1-4 20 0,-4 0-8 0,-5-4-284 15,1 4 148-15</inkml:trace>
          <inkml:trace contextRef="#ctx0" brushRef="#br0" timeOffset="52533.9991">12718-321 704 0,'-46'-52'264'0,"46"52"-208"0,0-17-12 0,4 7 184 15,4 3-132-15,11-7 44 16,-4 7-88-16,20-3-4 15,-4 3-28-15,16 3 4 16,7 4-12-16,-8 0-16 16,5 4 0-16</inkml:trace>
          <inkml:trace contextRef="#ctx0" brushRef="#br0" timeOffset="52743.0777">13349 350 676 0,'8'41'248'0,"-8"-41"-192"0,0 24-16 0,0-14 4 15,4-6-32-15,-4-4-100 16,0 0 44-16</inkml:trace>
          <inkml:trace contextRef="#ctx0" brushRef="#br0" timeOffset="50225.5898">11515 621 684 0,'-12'-6'252'0,"12"6"-192"0,12-4-20 0,-5 1 144 15,5 3-108-15,11-4 8 16,8 4-56-16,12-3 20 16,-1 3-32-16,9 0-216 15,-5 0 108-15</inkml:trace>
          <inkml:trace contextRef="#ctx0" brushRef="#br0" timeOffset="50027.0641">11902 260 280 0,'-4'-20'104'0,"4"20"-84"16,-20-4 0-16,5 4 120 15,7 7-80-15,-15 0 80 16,0 3-80-16,-12 14 56 16,4 7-64-16,-12 0 76 15,12 7-72-15,-3 10 68 16,6-6-68-16,1 2 4 16,12-2-36-16,3-5 4 15,8-6-16-15,8 0 20 16,4 0-20-16,4-3 24 0,-1-4-24 15,9-7-144-15,3-3 68 0,-4-7-464 16,4-7 288-16</inkml:trace>
        </inkml:traceGroup>
        <inkml:traceGroup>
          <inkml:annotationXML>
            <emma:emma xmlns:emma="http://www.w3.org/2003/04/emma" version="1.0">
              <emma:interpretation id="{8E03B7B9-4E48-459E-A22D-8BFDC95C3CCF}" emma:medium="tactile" emma:mode="ink">
                <msink:context xmlns:msink="http://schemas.microsoft.com/ink/2010/main" type="inkWord" rotatedBoundingBox="15717,401 16792,93 17010,854 15935,1162"/>
              </emma:interpretation>
            </emma:emma>
          </inkml:annotationXML>
          <inkml:trace contextRef="#ctx0" brushRef="#br0" timeOffset="53239.1779">13706-345 520 0,'-43'-52'192'0,"43"52"-152"0,-4-31-8 16,8 17 140 0,4 7-100-16,11-3 16 15,8 3-52-15,12 11-16 0,0 9-12 16,3 22-24-16,5 9 8 0,-13 25 12 16,-6 4 0-16,-13 2-12 15,-3-6 4-15,-12-7-16 16,-4-10 12-16,-16-4 20 15,1-14-4-15,-16-10 4 16,8-6-4-16,-15-18 48 16,11 0-32-16,-4-21 44 15,12 7-40-15,7-17-32 16,8 7 0-16,16-10-16 16,11 10 8-16,16-4 0 15,0 11 4-15,8-7-344 16,3 13 192-16</inkml:trace>
          <inkml:trace contextRef="#ctx0" brushRef="#br0" timeOffset="53672.8465">14716-373 676 0,'0'-24'248'0,"0"24"-192"0,-12-10-16 16,1 6 4-1,3 4-32-15,-11-3-20 16,-1 3 0-16,1-11 4 16,0 8 4-16,-16-7 8 15,8 6-4-15,-12-3-20 16,12 0 8-16,-12 1 84 0,8 2-44 0,4-3 28 16,8 7-40-16,-1 7-28 15,9-3 4-15,-5 13 16 16,5 7-4-16,-5 31-4 15,4 0 0-15,-3 10-4 16,3 4 0-16,-3-14 24 16,3 0-12-16,-7-13-12 15,15-5-4-15,-11-6 72 16,15-10-36-16,-4-4 48 16,4-3-44-16,4-7-12 15,11 0-12-15,8-7-12 16,4 3 4-16,12-3-4 15,0 4 0-15,-4-1 0 16,-1 1 0-16,-3 2-108 16,0-6 60-16,-3 0-360 15,-5 0 228-15</inkml:trace>
          <inkml:trace contextRef="#ctx0" brushRef="#br0" timeOffset="53824.751">14220-98 756 0,'-7'-3'280'0,"7"3"-216"0,27-7-20 15,-4 7 56 1,0 7-64-16,16-7 4 0,0 7-24 16</inkml:trace>
          <inkml:trace contextRef="#ctx0" brushRef="#br0" timeOffset="54081.9338">14495-676 748 0,'-7'-7'276'0,"7"7"-216"0,0-3-16 0,7 3 84 16,5 0-80-16,-4 0 8 15,23 3-36-15,-4 1 16 16,0-1-24-16,0 4-120 16,12-7 60-16</inkml:trace>
        </inkml:traceGroup>
      </inkml:traceGroup>
      <inkml:traceGroup>
        <inkml:annotationXML>
          <emma:emma xmlns:emma="http://www.w3.org/2003/04/emma" version="1.0">
            <emma:interpretation id="{9B85D942-3A7B-40E6-B1E7-66A6E9435EFD}" emma:medium="tactile" emma:mode="ink">
              <msink:context xmlns:msink="http://schemas.microsoft.com/ink/2010/main" type="line" rotatedBoundingBox="15502,1037 20703,157 20910,1379 15709,2259"/>
            </emma:interpretation>
          </emma:emma>
        </inkml:annotationXML>
        <inkml:traceGroup>
          <inkml:annotationXML>
            <emma:emma xmlns:emma="http://www.w3.org/2003/04/emma" version="1.0">
              <emma:interpretation id="{662B9226-0A48-4462-A482-E9A60BE2EE4A}" emma:medium="tactile" emma:mode="ink">
                <msink:context xmlns:msink="http://schemas.microsoft.com/ink/2010/main" type="inkWord" rotatedBoundingBox="15553,1336 16724,1137 16864,1963 15693,2161"/>
              </emma:interpretation>
            </emma:emma>
          </inkml:annotationXML>
          <inkml:trace contextRef="#ctx0" brushRef="#br0" timeOffset="55234.5961">13582 632 496 0,'23'14'184'0,"-23"-14"-140"0,58 20-16 0,-31-6 64 15,0 10-56 1,4 21-20-16,0 3-16 0,-8 14 8 15,-7 0-4-15,-12-4 16 16,-4-9-12-16,-20-5 40 16,-3-6-24-16,-19-14 12 15,3 4-20-15,-12-15 8 16,9 1-12-16,3-10 0 16,16-4-4-16,7-14 12 15,9 4-12-15,18-18-56 16,9 7 24-16,26-6 4 15,4 3 8-15,12-4 4 16,0 8 0-16,0 9 24 16,0 1-8-16,0 3 32 15,-8 7-24-15,4 0 48 16,-3 4-36-16,-5-4 12 16,4 0-24-16,-11-4 20 15,-5 4-24-15,-10-3 4 16,-5-1-8-16</inkml:trace>
          <inkml:trace contextRef="#ctx0" brushRef="#br0" timeOffset="54798.8397">13520 511 352 0,'4'-13'132'0,"-4"13"-104"0,11-7-8 0,-7 3 132 31,-4 8-88-31,8-8 124 0,0 4-108 0,-5-3 68 16,9 3-88-16,0-4 40 15,-1 8-60-15,13-4 68 16,6 0-60-16,25 0-8 16,-1 7-24-16,19-14 8 15,13 3-16 1,10-2 16-16,1 6-16 0,4-7-4 16,-16 10 0-16,-11-6 12 15,-16 3-8-15,-12-4 24 16,-7 4-20-16,-12-3 32 15,-4 3-28-15,-7-4 4 16,-5 8-12-16,-3-8-140 16,0 4 76-16,-12 4-440 15,4 3 276-15</inkml:trace>
          <inkml:trace contextRef="#ctx0" brushRef="#br0" timeOffset="55563.4674">14139 708 508 0,'-11'0'188'0,"11"0"-148"0,-4 0-8 0,0 3 116 16,4 7-88-16,-12 11 52 15,12 3-64-15,-11 17 100 16,7 1-88-16,-16 9 100 16,13 1-96-16,-9-1 40 15,4-6-60-15,1-4 36 16,3-3-44-16,0-7-20 15,5-7-8-15,-1-3 8 16,8-7-8-16,7-11-4 16,8 1 0-16,12-8-208 15,8 4 112-15,8 0-588 16,-1 4 376-16</inkml:trace>
        </inkml:traceGroup>
        <inkml:traceGroup>
          <inkml:annotationXML>
            <emma:emma xmlns:emma="http://www.w3.org/2003/04/emma" version="1.0">
              <emma:interpretation id="{B9340ED7-B2EE-42E5-B905-D4A5485EE3F3}" emma:medium="tactile" emma:mode="ink">
                <msink:context xmlns:msink="http://schemas.microsoft.com/ink/2010/main" type="inkWord" rotatedBoundingBox="17439,709 19638,337 19826,1444 17626,1816"/>
              </emma:interpretation>
              <emma:one-of disjunction-type="recognition" id="oneOf7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57322.9164">15405 425 632 0,'-16'-7'236'0,"16"1"-184"0,-3-1-16 15,-1 3 212 1,8 4-144-16,3-10 64 15,5 7-100-15,15-4 56 16,4 3-68-16,8 1-32 16,3 3-12-16,5-4-12 0,-8 8 0 0,-9-4 24 15,5 0-12-15,-15 7-260 16,-1-7 136-16</inkml:trace>
          <inkml:trace contextRef="#ctx0" brushRef="#br0" timeOffset="57547.5269">15618 105 384 0,'-16'-13'140'0,"16"13"-108"0,0 0-8 0,0 6 172 16,0 1-112-16,-7 14 36 15,7 7-72-15,-8 30-12 16,4-6-20-16,-4 16-4 15,-3-9-4-15,-5-1-8 16,8-13 4-16,-7-4 20 16,7-6-12-16,1-8 12 15,3-6-12-15</inkml:trace>
          <inkml:trace contextRef="#ctx0" brushRef="#br0" timeOffset="57981.1656">16260 133 372 0,'16'7'140'0,"-16"-7"-112"0,31 55-4 0,-27-17 40 15,11 0-40-15,-15 23 44 16,8-5-40-16,-8 2-32 15,4-6 0-15,-16-11 96 16,5-7-48-16,-13-10 88 16,5-3-76-16,-16-14 16 15,8 0-40-15,-12-18 24 16,8-2-32-16,-8-22 32 16,12 4-32-16,3-27-4 15,12 6-12-15,8-13-24 16,8 13 8-16,15 1-40 15,4 20 28-15,8 3 96 16,-4 11-40-16,8 3 76 16,-4 11-64-16,0 3-8 15,-4 0-24-15,4 3 16 16,-5 4-20-16,9-7 24 16,-4 0-24-16,4-3-48 15,-1-1 20-15,-3 1-588 16,-4 3 332-16</inkml:trace>
          <inkml:trace contextRef="#ctx0" brushRef="#br0" timeOffset="58522.8094">17511 9 676 0,'8'-10'248'0,"-8"10"-192"0,-8 0-16 0,0-7 24 16,8 14-44-16,-11-14 0 15,-9 7-12-15,-19 0-32 16,1 0 12-16,-20 0 4 15,3 7 8-15,-10 0 0 16,14-1 0-16,5 1-20 16,15 0 12-16,0 0 20 15,12 3-4-15,3-3 16 16,8 7-16-16,1 10 40 16,3 4-24-16,-4 27 4 15,4-4-16-15,-4 25-16 16,12-11 0-16,-11 4 20 15,-1-14-8-15,-4-7 4 16,8-6-4-16,-7-11 64 16,11 0-40-16,-12-11 32 15,12 1-36-15,-4-14 16 0,8 3-24 16,0-10-28-16,4 0 4 0,3 0-16 16,13 0 8-1,3 0 8-15,-4 0 4 0,19-7 8 16,-3 7-4-16,0-3-4 15,0 6 4-15,-12-3-172 16,8 0 92-16</inkml:trace>
          <inkml:trace contextRef="#ctx0" brushRef="#br0" timeOffset="58718.8567">16950 415 788 0,'-8'-7'292'0,"8"7"-228"0,11-7-16 0,-3 4 64 15,4 3-72-15,15-4 8 16,8 1-28-16,19-11 4 16,0 7-12-16,12-10-544 15,0 7 288-15</inkml:trace>
          <inkml:trace contextRef="#ctx0" brushRef="#br0" timeOffset="58931.422">17015-352 612 0,'0'-35'228'0,"0"35"-180"0,27-20-12 16,-11 13 204-16,3 7-140 0,16-11 64 15,4 11-96-15,11 4-40 16,4 6-16-16,-3 7-12 16,-9 4 0-16,1 7-504 15,-1-4 276-15</inkml:trace>
          <inkml:trace contextRef="#ctx0" brushRef="#br0" timeOffset="59097.3631">17604 246 736 0,'4'25'272'0,"-4"-25"-208"0,7 13-20 16,-3-6-36-1,4 0-12-15</inkml:trace>
        </inkml:traceGroup>
        <inkml:traceGroup>
          <inkml:annotationXML>
            <emma:emma xmlns:emma="http://www.w3.org/2003/04/emma" version="1.0">
              <emma:interpretation id="{C53D1EF2-BCDF-40FA-A054-C325454B5285}" emma:medium="tactile" emma:mode="ink">
                <msink:context xmlns:msink="http://schemas.microsoft.com/ink/2010/main" type="inkWord" rotatedBoundingBox="20107,489 20741,382 20910,1379 20276,1486"/>
              </emma:interpretation>
              <emma:one-of disjunction-type="recognition" id="oneOf8">
                <emma:interpretation id="interp8" emma:lang="" emma:confidence="0">
                  <emma:literal>E</emma:literal>
                </emma:interpretation>
                <emma:interpretation id="interp9" emma:lang="" emma:confidence="0">
                  <emma:literal>F</emma:literal>
                </emma:interpretation>
                <emma:interpretation id="interp10" emma:lang="" emma:confidence="0">
                  <emma:literal>I</emma:literal>
                </emma:interpretation>
                <emma:interpretation id="interp11" emma:lang="" emma:confidence="0">
                  <emma:literal>[</emma:literal>
                </emma:interpretation>
                <emma:interpretation id="interp12" emma:lang="" emma:confidence="0">
                  <emma:literal>{</emma:literal>
                </emma:interpretation>
              </emma:one-of>
            </emma:emma>
          </inkml:annotationXML>
          <inkml:trace contextRef="#ctx0" brushRef="#br0" timeOffset="59561.1105">18537 78 364 0,'-20'-17'132'0,"20"17"-100"0,-7-31-12 0,-1 17 8 16,-4 10-20-16,-7-13-12 16,3 7 0-16,-7 3 72 15,4 0-36-15,-12 0 92 16,8 7-68-16,-4 0 80 16,-1 4-80-16,1 6 44 15,4 4-60-15,-4 3-12 16,15 4-16-16,-15 13-28 15,12 4 8-15,-1 20 4 16,9 4 4-16,-9 7 8 16,12-7-4-16,-3 3 24 15,7-16-16-15,-4-8-4 16,8-10-4-16,-4-7 28 16,0-3-16-16,0-11 20 15,0 0-20-15,0-6 8 16,7 3-12-16,1-7-44 15,7 0 20-15,5 0 0 16,-1 0 12-16,8 0-12 16,4 0 8-16,0 0 28 15,4 0-12-15,-4 0-164 16,0 3 84-16</inkml:trace>
          <inkml:trace contextRef="#ctx0" brushRef="#br0" timeOffset="59724.7126">18142 374 684 0,'-4'-21'252'0,"4"21"-192"0,15-3-20 0,-3 3 112 16,0 0-92-16,11 0-24 15,4 0-24-15</inkml:trace>
          <inkml:trace contextRef="#ctx0" brushRef="#br0" timeOffset="60025.4777">18320-345 664 0,'-47'-28'244'0,"47"28"-188"0,-11-10-16 16,3 6 224 0,16 8-152-16,3-4-28 15,9 3-52-15,19 4 0 0,7 3-20 0,0 4 32 16,5 0-28-16,-5 3-260 15,-3 0 132-15,-8-3-496 16,-8 3 340-16</inkml:trace>
        </inkml:traceGroup>
      </inkml:traceGroup>
    </inkml:traceGroup>
    <inkml:traceGroup>
      <inkml:annotationXML>
        <emma:emma xmlns:emma="http://www.w3.org/2003/04/emma" version="1.0">
          <emma:interpretation id="{CE3D5336-D9C1-40BB-9297-C73063970582}" emma:medium="tactile" emma:mode="ink">
            <msink:context xmlns:msink="http://schemas.microsoft.com/ink/2010/main" type="paragraph" rotatedBoundingBox="8277,2487 16603,2299 16636,3739 8309,3926" alignmentLevel="3"/>
          </emma:interpretation>
        </emma:emma>
      </inkml:annotationXML>
      <inkml:traceGroup>
        <inkml:annotationXML>
          <emma:emma xmlns:emma="http://www.w3.org/2003/04/emma" version="1.0">
            <emma:interpretation id="{79F60058-ECC4-406F-A3E5-5CB942BF167F}" emma:medium="tactile" emma:mode="ink">
              <msink:context xmlns:msink="http://schemas.microsoft.com/ink/2010/main" type="line" rotatedBoundingBox="8277,2487 16603,2299 16636,3739 8309,3926"/>
            </emma:interpretation>
          </emma:emma>
        </inkml:annotationXML>
        <inkml:traceGroup>
          <inkml:annotationXML>
            <emma:emma xmlns:emma="http://www.w3.org/2003/04/emma" version="1.0">
              <emma:interpretation id="{EC1672C2-5B03-4A78-81AB-1C6AD8E36C8F}" emma:medium="tactile" emma:mode="ink">
                <msink:context xmlns:msink="http://schemas.microsoft.com/ink/2010/main" type="inkWord" rotatedBoundingBox="8280,2630 11260,2563 11287,3742 8307,3809"/>
              </emma:interpretation>
              <emma:one-of disjunction-type="recognition" id="oneOf9">
                <emma:interpretation id="interp13" emma:lang="" emma:confidence="1">
                  <emma:literal/>
                </emma:interpretation>
              </emma:one-of>
            </emma:emma>
          </inkml:annotationXML>
          <inkml:trace contextRef="#ctx0" brushRef="#br0" timeOffset="64512.88">6165 2404 572 0,'-12'-7'208'0,"8"4"-160"0,4 3-12 0,0-4 172 15,4 4-120-15,0-3 52 16,7 3-80-16,1-4 40 16,7 8-56-16,9-4 4 15,6 3-28-15,17-3 4 16,-1 0-12-16,20 0 20 16,3 0-20-16,-3-3 12 15,-4 3-12-15,-12-7 0 16,-15 7-4-16,-4-4 12 15,-8 8-12-15,-12-4-268 16,1 0 144-16</inkml:trace>
          <inkml:trace contextRef="#ctx0" brushRef="#br0" timeOffset="65779.7837">6621 2105 464 0,'-27'-11'176'0,"27"11"-140"0,-7 4-8 0,3 3 100 16,4 3-76-16,-4 11 40 15,4 6-52-15,-4 11 4 16,4 0-28-16,-4 3 36 16,0 0-28-16,-7 1 12 15,3-5-20-15,-15 5-16 16,7-1-4-16,-3-3-112 15,3-4 64-15</inkml:trace>
          <inkml:trace contextRef="#ctx0" brushRef="#br0" timeOffset="65782.3322">7074 2118 600 0,'-4'-7'224'0,"4"7"-176"0,4 14-12 15,-4 0 72 1,4 3-68-16,-4 21 44 16,4 3-48-16,-8 4 16 15,4 3-32-15,-4 11 36 0,0-4-32 0,-7 7 4 16,3-7-16-16,0-4 12 15,4-9-16-15,4-15-20 16,8-6 4-16,15-25-516 16,8 1 288-16</inkml:trace>
          <inkml:trace contextRef="#ctx0" brushRef="#br0" timeOffset="65785.2984">7043 2456 768 0,'-19'-18'284'0,"19"18"-220"0,8-7-20 0,3 4 112 16,5 6-96-16,26-9 36 16,5 6-56-16,11 0-4 15,-4-4-24-15,-4 4 12 16,-3 4-16-16,-8-4-204 16,-5 6 104-16,-6-12-368 15,-5 6 256-15</inkml:trace>
          <inkml:trace contextRef="#ctx0" brushRef="#br0" timeOffset="65819.5289">7129 1812 756 0,'-20'-7'280'0,"20"7"-216"0,-8-3-20 0,12-1 120 15,0 4-100-15,19-3 80 32,1-1-84-32,14-2 4 0,1 2-40 0,7 1-4 15,1 6-12-15,-1 1-148 16,-7 6 76-16</inkml:trace>
          <inkml:trace contextRef="#ctx0" brushRef="#br0" timeOffset="65783.8436">7562 2008 664 0,'-8'11'244'0,"8"-11"-188"0,-11 55-16 0,7-21 24 15,4 4-44-15,-4 13 16 16,8 8-20-16,-8-1-8 16,4 1-4-16,-4 6 20 15,0-3-12-15,-3 0-4 16,3-3-4-16,-8-11-172 15,8-7 92-15</inkml:trace>
          <inkml:trace contextRef="#ctx0" brushRef="#br0" timeOffset="66046.9944">7918 2376 852 0,'4'24'316'0,"-4"-24"-248"0,8 21-16 16,-8-14-4 0,11 3-36-16,-3-3 24 15,-4 4-24-15</inkml:trace>
          <inkml:trace contextRef="#ctx0" brushRef="#br0" timeOffset="66706.7496">8286 2208 496 0,'-19'14'184'0,"19"-14"-140"0,-24 41-16 0,13-17 40 16,7 0-44-16,-8 10 16 15,8 1-24-15,-3 6-8 16,3-3-4-16,0 0 4 15,4-4-4-15,-4-6 52 16,8-8-32-16,-4-13 44 16,8-3-40-16,-1-18 12 15,1 0-24-15,0-13-24 16,4-1 0-16,-1-10 32 16,1 4-16-16,3-21 8 15,1 7-8-15,-1-14-16 16,1 14 4-16,-1-1 12 15,-3 18-4-15,-1 14-4 16,1 17 4-16,-4 21 28 16,3 10-16-16,-3 14 40 15,0-1-32-15,0 1 4 16,-1 0-16-16,5-1 0 16,0-6-4-16,3-7 48 15,4-3-32-15,1-14 24 16,-1-4-28-16,0-17 28 0,1 0-32 15,-5-13 4-15,5 2-12 0,-5-16-68 16,1 3 32-16,-1-14-40 16,1 4 36-16,-5-4-8 15,1 14 24-15,-4 7-8 16,-1 10 12-16,-3 18 104 16,4 6-48-16,-4 18 80 15,4 3-72-15,-8 6 60 16,3 5-60-16,-3 6 16 15,0-3-40-15,-3 3 8 16,3 0-20-16,-4-7 8 16,4-3-12-16,-4-10 28 15,8-8-24-15,-4-9-400 16,0-4 208-16,4-14-452 16,7 0 356-16</inkml:trace>
          <inkml:trace contextRef="#ctx0" brushRef="#br0" timeOffset="68836.2021">8185 1974 384 0,'-4'-4'140'0,"4"4"-108"0,-7-3-8 16,3-1 224-1,4 4-140-15,0-3 108 16,0 6-128-16,8-3 4 15,7 4-52-15,20-1 16 16,8 4-28-16,15 0 28 16,0 3-32-16,4 1-12 15,-8-1-8-15,-4-3 4 0,-3 0-4 0,-13-4 32 16,-3 1-20 0,-7-8 32-16,-5 4-32 0</inkml:trace>
          <inkml:trace contextRef="#ctx0" brushRef="#br0" timeOffset="68128.321">8975 2748 632 0,'-15'-10'236'0,"11"10"-184"0,-16 7-16 16,13-1 192-1,7 5-132-15,-16 6 60 0,4 0-92 0,1 4 32 16,3 0-56-16,4-1-12 16,0 4-16-16,12-10 16 15,0 0-16-15,11-7-252 16,8-4 132-16</inkml:trace>
          <inkml:trace contextRef="#ctx0" brushRef="#br0" timeOffset="68221.0876">9134 2545 728 0,'-16'-14'268'0,"16"14"-208"0,-4 0-16 0</inkml:trace>
        </inkml:traceGroup>
        <inkml:traceGroup>
          <inkml:annotationXML>
            <emma:emma xmlns:emma="http://www.w3.org/2003/04/emma" version="1.0">
              <emma:interpretation id="{80500FF4-3A64-477E-8528-CA1BAA44C441}" emma:medium="tactile" emma:mode="ink">
                <msink:context xmlns:msink="http://schemas.microsoft.com/ink/2010/main" type="inkWord" rotatedBoundingBox="12175,2985 12636,2975 12649,3577 12189,3588"/>
              </emma:interpretation>
              <emma:one-of disjunction-type="recognition" id="oneOf10">
                <emma:interpretation id="interp14" emma:lang="" emma:confidence="1">
                  <emma:literal/>
                </emma:interpretation>
              </emma:one-of>
            </emma:emma>
          </inkml:annotationXML>
          <inkml:trace contextRef="#ctx0" brushRef="#br0" timeOffset="70436.3816">10102 2394 372 0,'-39'3'140'0,"31"-3"-112"0,-4 0-4 0,5 0 216 15,7 0-136-15,0-3 64 16,11 3-100-16,16-7 48 15,20 3-64-15,7-6-20 16,8 10-20-16,8-7 0 16,-8 7-8-16,3-3-4 15,-3 6 4-15</inkml:trace>
          <inkml:trace contextRef="#ctx0" brushRef="#br0" timeOffset="70672.1835">10473 2149 372 0,'-15'21'140'0,"15"-21"-112"0,-12 48-4 16,4-20 128-1,4 3-88-15,-11 13 52 16,3 5-68-16,-11 9-8 15,12 1-24-15,-5 2 8 16,4 1-16-16,-3-10 4 16,3-11-4-16,12-13-16 15,0-4 4-15</inkml:trace>
        </inkml:traceGroup>
        <inkml:traceGroup>
          <inkml:annotationXML>
            <emma:emma xmlns:emma="http://www.w3.org/2003/04/emma" version="1.0">
              <emma:interpretation id="{AE4682C7-7B66-4778-96EE-98B408692059}" emma:medium="tactile" emma:mode="ink">
                <msink:context xmlns:msink="http://schemas.microsoft.com/ink/2010/main" type="inkWord" rotatedBoundingBox="13295,2374 14274,2352 14298,3448 13320,3470"/>
              </emma:interpretation>
              <emma:one-of disjunction-type="recognition" id="oneOf11">
                <emma:interpretation id="interp15" emma:lang="" emma:confidence="1">
                  <emma:literal/>
                </emma:interpretation>
              </emma:one-of>
            </emma:emma>
          </inkml:annotationXML>
          <inkml:trace contextRef="#ctx0" brushRef="#br0" timeOffset="71179.1665">11952 1936 600 0,'-4'-10'224'0,"4"10"-176"0,-23-7-12 0,3 0 16 16,5 14-36-16,-24-7-12 15,8 0-8-15,-11 7 4 16,7 0 0-16,-8-4 0 16,12 4 0-16,-11-4 44 15,11 1-24-15,-12-1 16 16,12 4-20-16,-7 3 28 16,10 4-28-16,-3 14-24 15,12 3 4-15,-8 17 0 16,8 0 4-16,-12 10 8 15,7-2-4-15,1-1-4 16,12-7 4-16,-13 0 4 16,9-3-4-16,-4-4 16 15,7-10-12-15,0-4 84 16,5-9-48-16,-1-5 12 16,8-2-32-16,8-11 24 15,3 0-32-15,16-4-32 0,8 1 8 16,8 3-16-16,7 3 12 15,-4 4 16-15,-3 4 0 0,0-1 16 16,-8 0-12-16,3-6 16 16,-11 2-16-16,4-9-48 15,-7 0 24-15</inkml:trace>
          <inkml:trace contextRef="#ctx0" brushRef="#br0" timeOffset="71383.1842">11333 2363 892 0,'0'0'332'0,"0"0"-260"0,46-4-20 0,-19 1 88 16,0 3-88-16,8-4-4 15,4 8-28-15,3-8-8 16,1 1-4-16,11-4-360 15,-7 0 196-15</inkml:trace>
          <inkml:trace contextRef="#ctx0" brushRef="#br0" timeOffset="71571.0957">11561 1674 664 0,'-12'-55'244'0,"12"55"-188"0,4-27-16 0,4 10 164 16,4 10-120-16,3-14 96 16,4 11-100-16,5 10-28 15,-1 0-32-15,12 14-24 16,0 3 0-16</inkml:trace>
          <inkml:trace contextRef="#ctx0" brushRef="#br0" timeOffset="71735.4281">12149 2411 716 0,'-15'17'264'0,"15"-17"-204"0,8 7-16 0,-5 0-8 16,1-7-28-16</inkml:trace>
        </inkml:traceGroup>
        <inkml:traceGroup>
          <inkml:annotationXML>
            <emma:emma xmlns:emma="http://www.w3.org/2003/04/emma" version="1.0">
              <emma:interpretation id="{B54F0405-2B81-462E-BB64-BD8163747576}" emma:medium="tactile" emma:mode="ink">
                <msink:context xmlns:msink="http://schemas.microsoft.com/ink/2010/main" type="inkWord" rotatedBoundingBox="14770,2505 15356,2492 15382,3653 14796,3666"/>
              </emma:interpretation>
              <emma:one-of disjunction-type="recognition" id="oneOf12">
                <emma:interpretation id="interp16" emma:lang="" emma:confidence="1">
                  <emma:literal/>
                </emma:interpretation>
              </emma:one-of>
            </emma:emma>
          </inkml:annotationXML>
          <inkml:trace contextRef="#ctx0" brushRef="#br0" timeOffset="72497.9807">13195 2696 520 0,'-12'52'192'0,"12"-52"-152"0,-12 28-8 0,8-18 104 15,4 0-80-15,-3 1 4 16,6-1-36-16,1-7 28 16,4 4-28-16,4-7-40 15,3 0 8-15,1-3-192 16,-1-4 108-16</inkml:trace>
          <inkml:trace contextRef="#ctx0" brushRef="#br0" timeOffset="72619.3007">13218 2425 652 0,'-12'-14'244'0,"12"14"-192"0,4-4-12 16,0 1-84-16,4 6 16 15</inkml:trace>
          <inkml:trace contextRef="#ctx0" brushRef="#br0" timeOffset="72244.7824">12893 2022 332 0,'-12'48'120'0,"12"-48"-92"0,4 97-8 0,-4-53 80 15,4 1-60-15,-4 3 52 16,4 4-52-16,-4 3 104 16,0-4-84-16,-4-6 80 15,0-7-80-15,-12-7 40 16,1-7-60-16,-4-14 24 16,-1 1-36-16,-7-15-16 15,4 1-8-15,-12-18 4 16,4 4-4-16,0-4-4 15,8 4 4-15</inkml:trace>
          <inkml:trace contextRef="#ctx0" brushRef="#br0" timeOffset="73402.0641">12703 1681 300 0,'-12'-3'112'0,"12"3"-88"0,-11 0-8 15,7 0 248 1,4 0-148-16,-8 0 124 16,16 0-144-16,-8 0 64 15,8 7-92-15,-1 0 60 16,9 0-72-16,-1-1 40 16,5 1-56-16,-1 0-4 15,0 4-20-15,8-8 8 16,-3 7-16-16,-1-10 16 15,-4 11-16-15,1-8-172 16,-1 0 92-16,0 1-564 0,5-1 352 16</inkml:trace>
          <inkml:trace contextRef="#ctx0" brushRef="#br0" timeOffset="72042.747">12738 1898 676 0,'15'0'248'0,"-15"0"-192"0,20-3-16 0,-5-1 76 16,4 4-72-16,12-3 36 15,4 3-48-15,8-4-20 16,-1 8-4-16,1-4 0 15,0 3-4-15,-16 1-116 16,-4-1 60-16,-19 1-236 16,0-1 164-16</inkml:trace>
        </inkml:traceGroup>
        <inkml:traceGroup>
          <inkml:annotationXML>
            <emma:emma xmlns:emma="http://www.w3.org/2003/04/emma" version="1.0">
              <emma:interpretation id="{D957DD6A-2763-4E92-84FF-9FCA1D4EA1C5}" emma:medium="tactile" emma:mode="ink">
                <msink:context xmlns:msink="http://schemas.microsoft.com/ink/2010/main" type="inkWord" rotatedBoundingBox="16273,2726 16613,2718 16636,3739 16296,3746"/>
              </emma:interpretation>
              <emma:one-of disjunction-type="recognition" id="oneOf13">
                <emma:interpretation id="interp17" emma:lang="" emma:confidence="1">
                  <emma:literal/>
                </emma:interpretation>
              </emma:one-of>
            </emma:emma>
          </inkml:annotationXML>
          <inkml:trace contextRef="#ctx0" brushRef="#br0" timeOffset="73823.1917">14186 1922 508 0,'0'-3'188'0,"0"3"-148"0,7-14-8 16,-3 7 148 0,8 7-104-16,3 0 76 15,9 0-88-15,6 10 80 16,1 4-84-16,12 34 132 15,0 11-112-15,-9 27 148 16,-3-4-128-16,-19 29 28 0,-4-5-76 0,-35 8 24 16,0-11-44-1,-39-13 44-15,8-15-44 16,-27-6-184-16,19-14 84 16</inkml:trace>
        </inkml:traceGroup>
      </inkml:traceGroup>
    </inkml:traceGroup>
    <inkml:traceGroup>
      <inkml:annotationXML>
        <emma:emma xmlns:emma="http://www.w3.org/2003/04/emma" version="1.0">
          <emma:interpretation id="{8E7BED04-CF94-4131-8A25-315910560BC0}" emma:medium="tactile" emma:mode="ink">
            <msink:context xmlns:msink="http://schemas.microsoft.com/ink/2010/main" type="paragraph" rotatedBoundingBox="3869,3782 12029,4104 11980,5330 3820,5008" alignmentLevel="2"/>
          </emma:interpretation>
        </emma:emma>
      </inkml:annotationXML>
      <inkml:traceGroup>
        <inkml:annotationXML>
          <emma:emma xmlns:emma="http://www.w3.org/2003/04/emma" version="1.0">
            <emma:interpretation id="{B8FF96FE-EA52-45E0-9580-5AEB00D78E67}" emma:medium="tactile" emma:mode="ink">
              <msink:context xmlns:msink="http://schemas.microsoft.com/ink/2010/main" type="line" rotatedBoundingBox="3869,3782 12029,4104 11980,5330 3820,5008"/>
            </emma:interpretation>
          </emma:emma>
        </inkml:annotationXML>
        <inkml:traceGroup>
          <inkml:annotationXML>
            <emma:emma xmlns:emma="http://www.w3.org/2003/04/emma" version="1.0">
              <emma:interpretation id="{589E8EB1-BB1D-49C4-A7DF-40C326307402}" emma:medium="tactile" emma:mode="ink">
                <msink:context xmlns:msink="http://schemas.microsoft.com/ink/2010/main" type="inkWord" rotatedBoundingBox="3859,4039 5944,4121 5922,4696 3836,4614"/>
              </emma:interpretation>
              <emma:one-of disjunction-type="recognition" id="oneOf14">
                <emma:interpretation id="interp18" emma:lang="" emma:confidence="1">
                  <emma:literal/>
                </emma:interpretation>
              </emma:one-of>
            </emma:emma>
          </inkml:annotationXML>
          <inkml:trace contextRef="#ctx0" brushRef="#br0" timeOffset="232933.2879">1767 3309 280 0,'43'-55'104'0,"-43"55"-84"0,54-28 0 0,-27 21 4 15,-12 11-16-15,9 13 104 16,3 7-64-16,-4 21 16 15,4 7-40-15,0 6 12 16,-8 1-20-16,-11-4 20 16,-4-4-24-16,-16-3 40 15,5-3-28-15,-28-4 32 16,8-6-32-16,-16-11 48 16,1-7-40-16,-5-17 20 15,8-7-32-15,1-20 8 16,11-1-16-16,3-17-8 15,9 4 0-15,7-14-24 16,8 7 12-16,8-14-24 16,7 14 20-16,5-4-20 15,-1 14 16-15,4 4 44 16,1 10-16-16,-1 10 52 16,0 11-36-16,4 10-16 15,0 6-4-15,4 4 16 16,4 4-12-16,8 0 24 15,-5-4-24-15,17 0 48 16,-1-10-32-16,12 0-68 16,-12 0 20-16,4-7-152 15,-8 3 96-15,-7-3-344 16,-5 0 232-16</inkml:trace>
          <inkml:trace contextRef="#ctx0" brushRef="#br0" timeOffset="233323.6023">2673 3608 476 0,'4'7'176'0,"-4"-7"-136"0,19-3-12 0,0 3-4 16,-3 3-20-16,15-3 24 15,4 4-16-15,15-4 4 16,4 3-8-16,12 0-156 16,-8 4 80-16</inkml:trace>
          <inkml:trace contextRef="#ctx0" brushRef="#br0" timeOffset="233146.1893">2735 3316 540 0,'-4'-14'200'0,"4"14"-156"0,15-3-12 0,-3-1 60 15,4 8-56-15,7-4 4 16,0 6-24-16,12 5-20 15,4 3 0-15,-5 6-524 16,5 4 288-16</inkml:trace>
          <inkml:trace contextRef="#ctx0" brushRef="#br0" timeOffset="233714.142">3521 3453 508 0,'-20'-3'188'0,"20"3"-148"0,-19 14-8 0,11-7 28 15,-3 6-40-15,-1 1 24 16,0 7-24-16,1 6 0 15,7-6-12-15,0 3 4 16,12 0-8-16,-1 0 24 16,13-7-16-16,7-3 12 15,8 0-12-15,3-7 12 16,1-4-16-16,0-6 32 16,3-1-24-16,-7-2 4 15,-4-1-12-15,-11-11 28 16,-1 5-20-16,-15-15 4 15,0 8-12-15,-20-11-8 16,5 3 4-16,-16 0 84 16,-8 11-48-16,8 0-8 15,3 10-20-15,-3 4-36 16,12 3 12-16,3 0 40 16,12 7-16-16,12-4-228 15,3 7 112-15</inkml:trace>
        </inkml:traceGroup>
        <inkml:traceGroup>
          <inkml:annotationXML>
            <emma:emma xmlns:emma="http://www.w3.org/2003/04/emma" version="1.0">
              <emma:interpretation id="{8FC8E5CC-63C4-4619-AC17-2FC6EB07F6DF}" emma:medium="tactile" emma:mode="ink">
                <msink:context xmlns:msink="http://schemas.microsoft.com/ink/2010/main" type="inkWord" rotatedBoundingBox="6608,4690 6665,4693 6656,4922 6599,4920"/>
              </emma:interpretation>
              <emma:one-of disjunction-type="recognition" id="oneOf15">
                <emma:interpretation id="interp19" emma:lang="" emma:confidence="1">
                  <emma:literal/>
                </emma:interpretation>
              </emma:one-of>
            </emma:emma>
          </inkml:annotationXML>
          <inkml:trace contextRef="#ctx0" brushRef="#br0" timeOffset="233911.6674">4516 3866 728 0,'0'52'268'0,"0"-52"-208"0,0 55-16 0,-8-24 44 16,4-10-56-16,-23 16-304 16,4-6 148-16</inkml:trace>
        </inkml:traceGroup>
        <inkml:traceGroup>
          <inkml:annotationXML>
            <emma:emma xmlns:emma="http://www.w3.org/2003/04/emma" version="1.0">
              <emma:interpretation id="{AB9480D2-455D-4F0D-9FB7-7FA28927CBD3}" emma:medium="tactile" emma:mode="ink">
                <msink:context xmlns:msink="http://schemas.microsoft.com/ink/2010/main" type="inkWord" rotatedBoundingBox="7757,4013 9353,4076 9308,5224 7712,5161"/>
              </emma:interpretation>
              <emma:one-of disjunction-type="recognition" id="oneOf16">
                <emma:interpretation id="interp20" emma:lang="" emma:confidence="1">
                  <emma:literal/>
                </emma:interpretation>
              </emma:one-of>
            </emma:emma>
          </inkml:annotationXML>
          <inkml:trace contextRef="#ctx0" brushRef="#br0" timeOffset="235408.1554">5592 3835 352 0,'-4'52'132'0,"0"-35"-104"0,8 4-8 0,-4-21 60 31,4 3-48-31,0-6 60 0,3-1-56 0,1-13 12 16,0 3-32-16,0-20 20 15,3 3-24-15,-3-14-4 16,3 4-4-16,-7-11-16 15,4 8 8-15,-4-8-4 16,0 11 0-16,0-1-20 16,3 12 16-16,1 5-32 15,0 15 28-15,0 10 40 16,-1 7-12-16,1 14 8 16,-4 6-12-16,4 8 12 15,0 2-12-15,-1 8 16 16,1-4-16-16,0 8 4 15,3-5-4-15,-3-6 12 16,0-3-12-16,0-11-4 16,-1-4 0-16,1-20 40 15,4-7-24-15,3-20-8 16,5-4-8-16,3-14-40 16,4 4 20-16,0-7-116 15,4 6 72-15,0-6 8 16,-4 14 32-16,-4-1 68 15,0 15-24-15,-3 6 112 16,-5 7-76-16,-3 14 28 0,0 7-52 16,-12 10 4-16,3 7-24 0,-3 3 20 15,4 1-24-15,-8 13 32 16,1-3-28 0,-5 3 4-16,8-3-12 0,-12-4 28 15,8-3-20-15,-11-11 12 16,7-3-16-16,-7-6-112 15,3-5 52-15,8-6-296 16,4-3 188-16</inkml:trace>
          <inkml:trace contextRef="#ctx0" brushRef="#br0" timeOffset="236236.6638">5646 3192 548 0,'0'-4'204'0,"0"4"-156"0,8 0-16 0,-8 0 36 16,0 0-44-16,3 0 44 15,5 7-40-15,4 0-4 16,-1 0-16-16,9-3 12 15,3 2-12-15,20-6 16 16,3 4-16-16,24-4 16 16,-1 0-16-16,-14 0 16 15,-1 7-16-15,-15-4 24 16,-5 1-20-16,-14-1 24 16,-1 1-24-16,-7-8 76 15,-5 4-52-15,-10-3-180 16,-1 3 76-16</inkml:trace>
          <inkml:trace contextRef="#ctx0" brushRef="#br0" timeOffset="235593.1477">6335 3901 392 0,'-35'38'148'0,"35"-38"-116"0,-4 48-8 15,0-28 4 1,8-2-20-16,-4-1 4 16,8 0-4-16,4-3 20 15,3 0-16-15</inkml:trace>
          <inkml:trace contextRef="#ctx0" brushRef="#br0" timeOffset="235742.8505">6525 3584 612 0,'-20'-10'228'0,"20"10"-180"0,16 0-12 0,-16 0-336 16,0 0 156-16</inkml:trace>
          <inkml:trace contextRef="#ctx0" brushRef="#br0" timeOffset="239720.238">6552 3904 456 0,'0'-7'168'0,"0"7"-128"0,31-7-16 0,-16 4 80 16,5 6-64-16,3-6-8 15,0 3-20-15</inkml:trace>
          <inkml:trace contextRef="#ctx0" brushRef="#br0" timeOffset="239556.1373">6683 3677 644 0,'-11'-3'236'0,"11"3"-180"0,-8-4-20 0,12 1 28 16,4 6-44-16,3-3-20 16,1 4 0-16,7-1 24 15,1 1-12-15</inkml:trace>
          <inkml:trace contextRef="#ctx0" brushRef="#br0" timeOffset="240080.7338">7032 3660 332 0,'-35'-4'120'0,"35"4"-92"0,-27 11-8 0,15-4 124 31,4 0-84-31,-7 6 0 0,3 5-36 16,-3 9 20-16,7 4-28 0,0 3 12 16,5 1-16-16,-1-1 12 15,8-3-16-15,3-10 24 16,9-4-20-16,-5-10 40 15,16-4-28-15,-7-13 12 16,7 3-20-16,-8-17 36 16,1 3-28-16,-13-13 12 15,-3 3-20-15,-15-7 28 16,3 11-28-16,-8-1-56 16,5 11 16-16</inkml:trace>
          <inkml:trace contextRef="#ctx0" brushRef="#br0" timeOffset="236584.0864">6970 4128 456 0,'8'27'168'0,"-8"-27"-128"0,-8 28-16 0</inkml:trace>
          <inkml:trace contextRef="#ctx0" brushRef="#br0" timeOffset="240533.9006">7167 4276 756 0,'0'-4'280'0,"0"4"-216"0,0 11-20 0,0-4 76 15,0 3-76-15,-8 7 0 16,8 7-28-16,-19 4 68 15,0-1-48-15</inkml:trace>
        </inkml:traceGroup>
        <inkml:traceGroup>
          <inkml:annotationXML>
            <emma:emma xmlns:emma="http://www.w3.org/2003/04/emma" version="1.0">
              <emma:interpretation id="{2E00696D-2464-4BD9-89AE-0E4EE2FDC39D}" emma:medium="tactile" emma:mode="ink">
                <msink:context xmlns:msink="http://schemas.microsoft.com/ink/2010/main" type="inkWord" rotatedBoundingBox="9783,4016 11256,4074 11219,5012 9746,4954"/>
              </emma:interpretation>
              <emma:one-of disjunction-type="recognition" id="oneOf17">
                <emma:interpretation id="interp21" emma:lang="" emma:confidence="1">
                  <emma:literal/>
                </emma:interpretation>
              </emma:one-of>
            </emma:emma>
          </inkml:annotationXML>
          <inkml:trace contextRef="#ctx0" brushRef="#br0" timeOffset="237992.8595">8065 3588 28 0,'0'37'12'0,"0"-37"-8"0,-4 62-4 0,1-31 4 15,3 4-4-15,-8 10 164 16,4 3-88-16,-8-4 84 15,5-6-92-15,-13-3 60 16,9-4-72-16,-13-11 84 16,5-2-80-16,-24-12 60 15,13 1-68-15,-17-10 68 16,4 3-68-16,-3-7 16 16,11 0-36-16,0-3 24 15,12-4-32-15,0-10-24 0,11 3 0 16,5-3-8-16,10 7 0 0</inkml:trace>
          <inkml:trace contextRef="#ctx0" brushRef="#br0" timeOffset="238701.2419">7988 3261 624 0,'-8'-31'228'0,"8"31"-176"0,0 0-16 16,-4 0 160-1,4 0-116-15,0 0-44 16,8 0-24-16,0 0 12 16,3 0-12-16,9 0 32 15,3 0-28-15,16-11 20 16,-1 8-20-16,24 0-544 16,0 3 284-16</inkml:trace>
          <inkml:trace contextRef="#ctx0" brushRef="#br0" timeOffset="237672.5917">8050 3412 444 0,'-4'-7'164'0,"4"11"-124"0,0-8-16 16,0 1 124-16,0 6-88 0,4-3 0 16,4 0-36-16,-1-3 28 15,13 3-28-15,7 0 12 16,11 0-20-16,9 0 20 15,-1 0-24-15,1 0 40 16,-1 3-28-16,-15-3-76 16,-11 4 28-16</inkml:trace>
          <inkml:trace contextRef="#ctx0" brushRef="#br0" timeOffset="238238.5161">8197 4087 416 0,'-12'27'152'0,"12"-27"-116"0,4 17-12 0,4-10-24 16,4 0-4-16,3-3 40 15,4-1-24-15,5-3 36 16,3 3-32-16</inkml:trace>
          <inkml:trace contextRef="#ctx0" brushRef="#br0" timeOffset="238353.3172">8487 3794 540 0,'-7'-21'200'0,"7"21"-156"0,11-10-12 0</inkml:trace>
          <inkml:trace contextRef="#ctx0" brushRef="#br0" timeOffset="241180.542">8886 3650 476 0,'-19'-14'176'0,"11"14"-136"0,-4-4-12 0,5 1 216 31,7 6-140-31,0-3 28 0,3 0-80 0,13 0-32 15,7 0-12-15,12 0 24 16,0 0-16-16,4 4 4 16,-1 3-12-16,-3 6-500 15,-4 1 268-15</inkml:trace>
          <inkml:trace contextRef="#ctx0" brushRef="#br0" timeOffset="241327.9834">8890 3825 600 0,'15'0'224'0,"-15"0"-176"0,39 0-12 15,-20 0-8 1,5 7-24-16,10-4 52 16,5 4-32-16</inkml:trace>
        </inkml:traceGroup>
        <inkml:traceGroup>
          <inkml:annotationXML>
            <emma:emma xmlns:emma="http://www.w3.org/2003/04/emma" version="1.0">
              <emma:interpretation id="{699676A0-B5AC-43B1-BC74-47CF5F382659}" emma:medium="tactile" emma:mode="ink">
                <msink:context xmlns:msink="http://schemas.microsoft.com/ink/2010/main" type="inkWord" rotatedBoundingBox="11831,4478 12014,4486 12007,4656 11824,4648"/>
              </emma:interpretation>
              <emma:one-of disjunction-type="recognition" id="oneOf18">
                <emma:interpretation id="interp22" emma:lang="" emma:confidence="0">
                  <emma:literal>o</emma:literal>
                </emma:interpretation>
                <emma:interpretation id="interp23" emma:lang="" emma:confidence="0">
                  <emma:literal>O</emma:literal>
                </emma:interpretation>
                <emma:interpretation id="interp24" emma:lang="" emma:confidence="0">
                  <emma:literal>0</emma:literal>
                </emma:interpretation>
                <emma:interpretation id="interp25" emma:lang="" emma:confidence="0">
                  <emma:literal>C</emma:literal>
                </emma:interpretation>
                <emma:interpretation id="interp26" emma:lang="" emma:confidence="0">
                  <emma:literal>°</emma:literal>
                </emma:interpretation>
              </emma:one-of>
            </emma:emma>
          </inkml:annotationXML>
          <inkml:trace contextRef="#ctx0" brushRef="#br0" timeOffset="241641.2687">9807 3674 560 0,'-19'-18'208'0,"19"18"-164"0,-16 0-8 0,5 0 120 15,-1 4-92-15,-11 6 16 16,8 4-44-16,-1 10-24 15,4 0-8-15,12 4-4 16,4-4 0-16,20-4 24 16,-1-2-12-16,4-15 24 15,0-3-24-15,0-10 24 16,-4-1-24-16,-7-9 48 16,-5 3-32-16,-11-8 4 15,-3 8-20-15,-13-3-8 16,4 2 0-16,-7 1-4 15,4 10 0-15,3 4-284 16,8 6 156-16</inkml:trace>
        </inkml:traceGroup>
      </inkml:traceGroup>
    </inkml:traceGroup>
    <inkml:traceGroup>
      <inkml:annotationXML>
        <emma:emma xmlns:emma="http://www.w3.org/2003/04/emma" version="1.0">
          <emma:interpretation id="{596C1EF9-96DE-4859-9DD2-B77C9BF5EEAF}" emma:medium="tactile" emma:mode="ink">
            <msink:context xmlns:msink="http://schemas.microsoft.com/ink/2010/main" type="paragraph" rotatedBoundingBox="1983,4852 18188,4918 18179,7137 1974,707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9FB7232-887A-41E9-8469-BC5BA57E4048}" emma:medium="tactile" emma:mode="ink">
              <msink:context xmlns:msink="http://schemas.microsoft.com/ink/2010/main" type="line" rotatedBoundingBox="1983,4852 18188,4918 18179,7137 1974,7071"/>
            </emma:interpretation>
          </emma:emma>
        </inkml:annotationXML>
        <inkml:traceGroup>
          <inkml:annotationXML>
            <emma:emma xmlns:emma="http://www.w3.org/2003/04/emma" version="1.0">
              <emma:interpretation id="{AB9C5A77-0838-4BC3-8628-E1DCDFD1848B}" emma:medium="tactile" emma:mode="ink">
                <msink:context xmlns:msink="http://schemas.microsoft.com/ink/2010/main" type="inkWord" rotatedBoundingBox="1980,5477 5480,5491 5477,6367 1977,6353"/>
              </emma:interpretation>
              <emma:one-of disjunction-type="recognition" id="oneOf19">
                <emma:interpretation id="interp27" emma:lang="" emma:confidence="1">
                  <emma:literal/>
                </emma:interpretation>
              </emma:one-of>
            </emma:emma>
          </inkml:annotationXML>
          <inkml:trace contextRef="#ctx0" brushRef="#br0" timeOffset="248402.9191">1403 4761 548 0,'0'-14'204'0,"0"14"-156"0,-4-10-16 15,0 6 160 1,4 4-112-16,-11-3 20 15,3 6-60-15,-19 1-28 16,4 3-4-16,-20 10-20 16,4 7 8-16,-11 28 28 15,8 3-12-15,-1 27 12 16,16-2-12-16,4 2-8 16,11-10 0-16,4-3 12 0,12-10-8 15,12-1 60-15,7-10-40 0,12-10-36 16,0-7 0-16</inkml:trace>
          <inkml:trace contextRef="#ctx0" brushRef="#br0" timeOffset="248864.1442">2088 4816 580 0,'-4'-10'216'0,"4"10"-168"0,-31 0-12 0,8 0 40 15,8 0-48-15,-28 0 8 16,12 3-24-16,-15-3 12 16,3 4-16-16,-3-4 32 15,11 0-24-15,0-4 40 16,8 4-32-16,0-10 20 15,11 10-24-15,-3 0-28 16,4 3 4-16,-1 4-28 16,4 0 20-16,1 24-12 15,3 0 12-15,-4 28 0 16,9-1 4-16,-5 11 24 16,0-4-8-16,0-3-4 15,4-10 0-15,-3-4 20 0,7-10-12 16,-8-7 48-1,0-4-32-15,4-10 48 0,4-3-44 0,-3-10 4 16,6-1-24-16,1-3-32 16,12 0 8-16,-5 0-4 15,16 4 8-15,1-1 16 16,-5 7-4-16,12-6 40 16,3 3-20-16,1-7-92 15,-4 3 36-15,-4-6-288 16,-8-4 176-16</inkml:trace>
          <inkml:trace contextRef="#ctx0" brushRef="#br0" timeOffset="249017.049">1519 5284 852 0,'0'-3'316'0,"0"3"-248"0,8-11-16 15,0 8 40 1,7 6-60-16,16-6 24 15,4-1-36-15,15-2 52 16,1 2-40-16</inkml:trace>
          <inkml:trace contextRef="#ctx0" brushRef="#br0" timeOffset="249198.0341">1678 4703 684 0,'-27'-14'252'0,"27"14"-192"0,4-11-20 0,0 5 100 16,7 6-84-16,5-11-4 15,7 11-32-15,8-3 4 16,4 6-16-16</inkml:trace>
          <inkml:trace contextRef="#ctx0" brushRef="#br0" timeOffset="249422.6278">2185 4868 488 0,'8'38'180'0,"-8"-38"-140"0,31 82-12 16,-12-41 4-1,4-3-24-15,8 10 16 16,0-3-16-16,8-4 40 16,-4-6-24-16,-4-8 12 15,-4-3-20-15</inkml:trace>
          <inkml:trace contextRef="#ctx0" brushRef="#br0" timeOffset="249602.6066">2530 4919 684 0,'-35'4'252'0,"35"-4"-192"0,-31 48-20 0,8-17 120 15,3 0-96-15,-18 17-8 16,14 0-36-16,-14 4 28 16,10-7-24-16,-6-8 12 15,18-2-20-15</inkml:trace>
          <inkml:trace contextRef="#ctx0" brushRef="#br0" timeOffset="247871.0677">-114 4878 488 0,'-4'-10'180'0,"4"6"-140"0,-8-3-12 0,8 4 144 16,0 3-100-16,-4-4 76 16,0 1-84-16,-7-4 60 15,11 7-68-15,-8-3 76 16,8 3-76-16,-12-4-36 15,12 8-16-15,0-4-24 16,0 0 12-16,12-4 4 16,-4 4 4-16,19-3 0 15,4-1 0-15,23-2 0 16,0 9 0-16,12-13 0 16,-8 10 0-16,8-7 16 15,-4 7-8-15,0-7-4 16,-12 7 0-16,-4 0-16 15,-7 3 8-15,-8-3 12 16,-8 7-4-16,-7-3 24 16,-1 3-16-16,-7-1 12 0,-4 1-12 0,-4 0 0 15,0 3-4-15,-4-3 4 16,4 7-8-16,-4 3-4 16,-7 4 4-16,-5 10 4 15,5 7-4-15,-13 10-20 16,9 7 8-16,-8 4 12 15,7-8 0-15,-11 4-12 16,4-7 4-16,3 4 4 16,1-4 0-16,-4-7 24 15,0-3-12-15,3-10-4 16,9-8-4-16,-9-16 20 16,5-1-12-16,-8-20 24 15,7 0-24-15,-15-17 4 16,8 6-8-16,-16-20 4 15,8 7-8-15,-15-21-20 16,11 10 8-16,-4-17-24 16,12 14 20-16,-4-3 4 15,12 13 8-15,-1 7-20 16,9 11 12-16,3 2-24 16,4 12 20-16,0 2-32 15,8 11 28-15,0 0-84 16,8 0 60-16,7 11-592 15,8 2 348-15</inkml:trace>
          <inkml:trace contextRef="#ctx0" brushRef="#br0" timeOffset="248041.8764">621 5164 716 0,'35'31'264'0,"-35"-31"-204"0,27 20-16 0,-15-13 28 16,-1 3-48-16,1-3 60 16,3 0-48-16</inkml:trace>
          <inkml:trace contextRef="#ctx0" brushRef="#br0" timeOffset="249902.4026">2983 4792 436 0,'-4'0'160'0,"4"0"-124"0,-20 28-8 15,9-4 88 1,7 7-68-16,-12 24 88 16,9 0-80-16,-9 14 0 15,8-8-36-15,-3 1 24 0,3-13-28 16,-7-12 12-1,3 1-16-15,4-7 44 0,4-7-28 0,4-17-156 16,4 7 68-16</inkml:trace>
          <inkml:trace contextRef="#ctx0" brushRef="#br0" timeOffset="250531.5745">3010 4792 840 0,'-62'-17'312'0,"62"17"-244"0,-20-11-16 15,16 5 120 1,8 2-104-16,16-3-36 15,7 4-24-15,15-4 16 16,5 3-12-16,7 1 4 16,-4 6-8-16</inkml:trace>
          <inkml:trace contextRef="#ctx0" brushRef="#br0" timeOffset="250304.9726">2952 5284 808 0,'-39'-14'300'0,"39"14"-232"0,-16 11-20 15,13-11 88-15,6 0-84 0,9-4-4 16,7 4-28-16,20-3-8 16,8 3-4-16,7-7 20 15,-4 3-16-15</inkml:trace>
          <inkml:trace contextRef="#ctx0" brushRef="#br0" timeOffset="250126.4999">3335 4875 548 0,'0'-4'204'0,"0"4"-156"0,-8 24-16 0,4-3 96 16,4 3-76-16,-4 21-12 15,4-1-24-15,-7 15 12 16,7-1-16-16,0 1 48 16,0-7-32-16,0-1-4 15,0-6-16-15,-8-4-8 16,4-3 4-16,-4-7-312 15,0-3 168-15</inkml:trace>
        </inkml:traceGroup>
        <inkml:traceGroup>
          <inkml:annotationXML>
            <emma:emma xmlns:emma="http://www.w3.org/2003/04/emma" version="1.0">
              <emma:interpretation id="{8122355E-AD0C-4632-B911-216C0D9885A4}" emma:medium="tactile" emma:mode="ink">
                <msink:context xmlns:msink="http://schemas.microsoft.com/ink/2010/main" type="inkWord" rotatedBoundingBox="6103,5608 6492,5609 6487,6731 6099,6730"/>
              </emma:interpretation>
              <emma:one-of disjunction-type="recognition" id="oneOf20">
                <emma:interpretation id="interp28" emma:lang="" emma:confidence="1">
                  <emma:literal/>
                </emma:interpretation>
              </emma:one-of>
            </emma:emma>
          </inkml:annotationXML>
          <inkml:trace contextRef="#ctx0" brushRef="#br0" timeOffset="250888.6422">4167 4782 632 0,'43'7'236'0,"-43"-7"-184"0,50 44-16 0,-27 1 88 15,0 3-76-15,-3 35 60 16,-9-1-64-16,-3 25 24 16,-8 0-40-16,-19 6 72 15,-4-13-56-15,-32-4 56 16,5-16-56-16,-16-15 40 15,8-3-48-15,-8-17-548 16,12-8 280-16</inkml:trace>
        </inkml:traceGroup>
        <inkml:traceGroup>
          <inkml:annotationXML>
            <emma:emma xmlns:emma="http://www.w3.org/2003/04/emma" version="1.0">
              <emma:interpretation id="{919C01AF-B7B6-46B4-BA7D-3B9E2D691D85}" emma:medium="tactile" emma:mode="ink">
                <msink:context xmlns:msink="http://schemas.microsoft.com/ink/2010/main" type="inkWord" rotatedBoundingBox="7055,6220 7288,6221 7287,6407 7054,6406"/>
              </emma:interpretation>
              <emma:one-of disjunction-type="recognition" id="oneOf21">
                <emma:interpretation id="interp29" emma:lang="" emma:confidence="1">
                  <emma:literal/>
                </emma:interpretation>
              </emma:one-of>
            </emma:emma>
          </inkml:annotationXML>
          <inkml:trace contextRef="#ctx0" brushRef="#br0" timeOffset="251858.6386">4930 5404 728 0,'-12'-6'268'0,"12"2"-208"0,-4 4-16 16,0 0 152 0,8 0-116-16,0 0 20 0,4 0-60 0,7 0-8 15,9 0-20-15,-1 0 0 16,0 4-4-16,8-4 72 16,0 0-44-16</inkml:trace>
          <inkml:trace contextRef="#ctx0" brushRef="#br0" timeOffset="252015.6082">4965 5573 728 0,'-8'0'268'0,"8"0"-208"0,27 0-16 0,-12 0 44 16,-3 0-56-16,15 0 16 15,-8 7-32-15,24-7-148 16,0 0 68-16</inkml:trace>
        </inkml:traceGroup>
        <inkml:traceGroup>
          <inkml:annotationXML>
            <emma:emma xmlns:emma="http://www.w3.org/2003/04/emma" version="1.0">
              <emma:interpretation id="{22907BE6-65E3-4950-B05B-C51E7A3A2AFC}" emma:medium="tactile" emma:mode="ink">
                <msink:context xmlns:msink="http://schemas.microsoft.com/ink/2010/main" type="inkWord" rotatedBoundingBox="7950,6235 8476,6238 8475,6361 7949,6358"/>
              </emma:interpretation>
              <emma:one-of disjunction-type="recognition" id="oneOf22">
                <emma:interpretation id="interp30" emma:lang="" emma:confidence="1">
                  <emma:literal/>
                </emma:interpretation>
              </emma:one-of>
            </emma:emma>
          </inkml:annotationXML>
          <inkml:trace contextRef="#ctx0" brushRef="#br0" timeOffset="314906.1019">5820 5532 352 0,'-8'0'132'0,"8"0"-104"0,-4-7-8 15,1 7 176 1,6 0-112-16,-3-7 64 0,4 0-88 0,0 0 52 16,4 4-60-1,-4-11 32-15,4 14-48 0,-1-14 24 16,5 14-32-16,-4 0-36 15,11 0 4-15,4 0 60 16,0 0-28-16,16 0-20 16,0 0-8-16,7-7 16 15,-3 4-8-15,0-4 16 16,-5 4-16-16,-7-8-4 16,0 8 0-16,-4-7 12 15,-7 10-8-15,-5-11 68 16,-3 11-44-16,-8 0 16 15,-1 0-32-15,-3-7-132 16,4 7 64-16,0 0-484 16,0 7 296-16</inkml:trace>
        </inkml:traceGroup>
        <inkml:traceGroup>
          <inkml:annotationXML>
            <emma:emma xmlns:emma="http://www.w3.org/2003/04/emma" version="1.0">
              <emma:interpretation id="{583CC125-9FDF-4A5B-80F8-21ADF1876696}" emma:medium="tactile" emma:mode="ink">
                <msink:context xmlns:msink="http://schemas.microsoft.com/ink/2010/main" type="inkWord" rotatedBoundingBox="9060,5453 10843,5461 10837,7107 9054,7100"/>
              </emma:interpretation>
            </emma:emma>
          </inkml:annotationXML>
          <inkml:trace contextRef="#ctx0" brushRef="#br0" timeOffset="316137.1567">7365 4699 464 0,'-16'-14'176'0,"16"14"-140"0,-11 0-8 0,3 0 64 16,8 0-56-16,-16 0 48 15,5 7-48-15,-13 0 8 16,5 7-28-16,-16 3 8 15,4 4-12-15,-15 20 12 16,11 4-16-16,-11 27 24 16,15 0-20-16,-8 18 56 15,16-4-36-15,-8 24-8 16,19-3-12-16,-3 10 0 16,11-11-8-16,8 1 32 15,3-14-20-15,20 0 32 16,4-14-32-16,20 0 20 15,7-14-20-15,0-10-88 16,0-13 40-16</inkml:trace>
          <inkml:trace contextRef="#ctx0" brushRef="#br0" timeOffset="316914.3638">7303 6275 548 0,'4'-14'204'0,"-4"14"-156"0,19-17-16 0,-4-4 36 16,5 4-44-16,7-21-12 15,0 4-4-15,4-18 8 16,4 8-8-16,4-22 4 16,-1 11-4-16,1-34-16 15,-4 6 4-15,-8-10-4 16,0 14 0-16,-8 3 16 15,-3 21-4-15,-5 4 128 16,5 16-68-16,-4 1 24 16,-1 17-52-16,-3 3-12 15,3 10-16-15,-3 15 4 16,0 3-8-16,-8 17 40 16,0 3-20-16,-4 14-4 15,0 0-12-15,0 0-8 0,4-3 4 0,4-10 28 16,8-4-16-16,3-18 20 15,1-2-20-15,7-25-16 16,0 0-4-16,0-24-60 16,5-3 36-16,-9-4-48 15,0 1 40-15,-7 2 4 16,3 11 16-16,-7 0 12 16,0 7 4-16,-4 7 32 15,0 10-16-15,-4 7 56 16,0 7-40-16,-4 10-8 15,4 7-12-15,-4 11 8 16,8 3-12-16,-4 6 32 16,4 1-24-16,-1 3 4 15,5-10-12-15,-8-7 48 16,4-3-32-16,-8-11-28 16,4 0 0-16,-4-10-236 15,4 0 128-15,-4-14-400 16,4-3 284-16</inkml:trace>
          <inkml:trace contextRef="#ctx0" brushRef="#br0" timeOffset="317249.2607">8344 5119 444 0,'-8'-14'164'0,"8"14"-124"0,4-7-16 0,0 4 88 15,4 6-68-15,0 4 8 16,3 3-32-16,1 15-4 16,-1 2-8-16,-11 11 36 15,4 0-20-15,-8 17 40 16,1 0-36-16,-17 14 20 16,9-4-28-16,-9-3 16 15,12-10-20-15,-7-11 28 16,7-7-28-16,4-13-4 15,4-4-8-15</inkml:trace>
          <inkml:trace contextRef="#ctx0" brushRef="#br0" timeOffset="317686.9207">8375 5422 808 0,'-31'-7'300'0,"31"7"-232"0,0 0-20 16,8 0 52-1,7 0-64-15,12-4 32 16,4 1-40-16,4-7 36 16,4 6-36-16,0-6-24 15,-1 3-4-15,-3-7-432 16,-4 4 236-16</inkml:trace>
          <inkml:trace contextRef="#ctx0" brushRef="#br0" timeOffset="317867.4">8538 4706 852 0,'11'-21'316'0,"-11"21"-248"0,16-13-16 0,-1 2 60 16,-3 8-72-16,7-8 0 15,4 5-24-15,1-1 24 16,3 7-24-16</inkml:trace>
          <inkml:trace contextRef="#ctx0" brushRef="#br0" timeOffset="317476.8636">8669 5023 508 0,'0'0'188'0,"0"0"-148"0,8 24-8 16,-4-7 52-16,0 3-52 0,-4 15-4 16,4 3-16-16,-1 6 0 15,1-2-8-15,-4 9 16 16,0-2-12-16,-4 9 24 16,4-6-20-16,-3-1 4 15,-1-6-8-15</inkml:trace>
        </inkml:traceGroup>
        <inkml:traceGroup>
          <inkml:annotationXML>
            <emma:emma xmlns:emma="http://www.w3.org/2003/04/emma" version="1.0">
              <emma:interpretation id="{D82125DB-3670-4F95-BDDB-3CDCFE95ADAE}" emma:medium="tactile" emma:mode="ink">
                <msink:context xmlns:msink="http://schemas.microsoft.com/ink/2010/main" type="inkWord" rotatedBoundingBox="11228,5191 12731,5197 12723,7036 11221,7030"/>
              </emma:interpretation>
            </emma:emma>
          </inkml:annotationXML>
          <inkml:trace contextRef="#ctx0" brushRef="#br0" timeOffset="318810.9332">9594 4720 496 0,'-7'-4'184'0,"7"4"-140"0,-4-3-16 16,0-1 92-16,8 8-72 0,-4-8 8 16,4 4-36-16,-4-3 24 15,0 6-28-15,0-6 20 16,7 3-20-16,-3-3 8 16,4 3-12-16,0-7 28 15,0 7-24-15,11-4 32 16,-4 1-32-16,5-4-12 15,-1 3-8-15,4 4 20 16,1 7-8-16,-1 7-20 31,-4 0 4-31,-3 10 20 0,-5 14-4 0,-7 10 16 16,0 7-16-16,-8 4 16 16,0-4-16-16,-11 0-4 15,3-14 0-15,-11-7 28 16,4-6-16-16,-12-14 12 15,7-8-16-15,-7-12 12 16,8-1-16-16,-4-17 16 16,12 3-16-16,7-13 4 15,12 6-4-15,11-3-24 16,8 7 8-16</inkml:trace>
          <inkml:trace contextRef="#ctx0" brushRef="#br0" timeOffset="319058.5935">10098 4665 716 0,'-8'-18'264'0,"8"18"-204"0,0 7-16 0,-4-3 20 16,8 3-44-16,-8 10 36 16,4 4-32-16,-8 20 20 15,1 4-24-15,-5 20-16 16,4-7-8-16,-3 1 28 15,3-4-12-15,-4-7 12 16,5-7-12-16,-5-13-32 16,4-4 8-16,0-17-488 15,8 3 272-15</inkml:trace>
          <inkml:trace contextRef="#ctx0" brushRef="#br0" timeOffset="319389.9694">10086 4954 676 0,'-35'-52'248'0,"35"52"-192"0,0-17-16 0,0 10 76 16,16 0-72-16,7 4 8 15,4 3-32-15,12 0 16 16,-4 3-24-16</inkml:trace>
          <inkml:trace contextRef="#ctx0" brushRef="#br0" timeOffset="319533.8662">10198 4400 664 0,'31'-31'244'0,"-31"31"-188"0,47 0-16 0,-20 7 48 16,-8 0-56-16,8 10 32 16,4 10-36-16</inkml:trace>
          <inkml:trace contextRef="#ctx0" brushRef="#br0" timeOffset="319232.5514">10373 4723 664 0,'-12'0'244'0,"12"0"-188"0,4 10-16 16,-8 1 48-1,4 3-56-15,-12 20 24 16,12 0-36-16,-7 21 28 16,7 4-32-16,0-1-296 15,0-2 152-15,-4-8-180 16,11-10 176-16</inkml:trace>
          <inkml:trace contextRef="#ctx0" brushRef="#br0" timeOffset="318035.8477">9083 5232 696 0,'-3'25'256'0,"3"-25"-196"0,11 10-20 16</inkml:trace>
          <inkml:trace contextRef="#ctx0" brushRef="#br0" timeOffset="320131.9567">9335 5608 540 0,'-15'-4'200'0,"15"4"-156"0,-4-3-12 16,0-1 124-1,8 8-92-15,-4-8 72 16,4 4-80-16,-1-7 24 15,9 4-48-15,11-7 52 16,4 3-48-16,28-7-8 16,7 4-16-16,34-11 16 15,13 4-16-15,22-4 56 16,-7 7-36-16,8-3 4 0,-12 3-24 0,-16 1 12 16,-11 2-16-16,-19 4-28 15,-24 4 8-15,-15-1-136 16,-23 8 80-16,-24 6-408 15,-4 4 264-15</inkml:trace>
          <inkml:trace contextRef="#ctx0" brushRef="#br0" timeOffset="320552.2342">9560 5704 456 0,'-31'-4'168'0,"31"4"-128"0,3 0-16 0,5 0-20 16,4 7-8-16,15 7 28 15,8 3-12-15,3 14 40 16,9-3-28-16,-12 6-4 16,3 1-12-16,-14 6 20 15,3 0-16-15,-19 7 4 16,3-3-8-16,-22 0 64 15,3-4-40-15,-15-10 16 16,-1-7-32-16,-7-10 44 16,-3-4-32-16,-1-20 56 15,11 0-48-15,13-18-32 16,11 1-8-16,15-8-16 16,12 8 8-16,16-4 60 0,-8 10-24 15,23-7 60-15,0 11-48 0,19 0 28 16,-3 7-36-16,7-1-8 15,-11 8-12-15,-8-4 12 16,-12 7-12-16,-11 0 32 16,-4-3-24-16,-4-1-180 15,-8 4 88-15</inkml:trace>
          <inkml:trace contextRef="#ctx0" brushRef="#br0" timeOffset="320778.4217">10357 5821 580 0,'-15'-10'216'0,"15"10"-168"0,-24 13-12 0,13-2 180 15,3-5-124-15,0 15 52 16,0-4-84-16,-3 7 40 16,11 7-56-16,0 7 24 15,11 0-40-15,1 0 0 16,4 0-16-16,3-7 64 15,8-11-44-15,0-13-136 16,12 0 56-16,0-14-780 16,7 4 460-16</inkml:trace>
        </inkml:traceGroup>
        <inkml:traceGroup>
          <inkml:annotationXML>
            <emma:emma xmlns:emma="http://www.w3.org/2003/04/emma" version="1.0">
              <emma:interpretation id="{2584EC23-CBAB-40FF-A227-63C4453C8AF3}" emma:medium="tactile" emma:mode="ink">
                <msink:context xmlns:msink="http://schemas.microsoft.com/ink/2010/main" type="inkWord" rotatedBoundingBox="13219,6061 14287,6066 14284,6613 13217,6609"/>
              </emma:interpretation>
              <emma:one-of disjunction-type="recognition" id="oneOf23">
                <emma:interpretation id="interp31" emma:lang="" emma:confidence="1">
                  <emma:literal/>
                </emma:interpretation>
              </emma:one-of>
            </emma:emma>
          </inkml:annotationXML>
          <inkml:trace contextRef="#ctx0" brushRef="#br0" timeOffset="321560.3388">11073 5539 728 0,'4'-11'268'0,"0"11"-208"0,11-3-16 16,1 3 64-1,3 0-68-15,12 0-8 16,4 0-20-16,8-7 8 16,3 4-12-16,4-4 32 15,-7 7-24-15,-8-4-288 16,-4 4 148-16</inkml:trace>
          <inkml:trace contextRef="#ctx0" brushRef="#br0" timeOffset="321756.4033">11356 5308 592 0,'-4'-7'220'0,"4"7"-172"0,-12 7-12 0,5 0 76 15,7 7-68-15,-12 20 24 16,-4 4-36-16,1 21 12 16,3-1-24-16,1 1 0 15,-1-4-12-15,4-7 20 16,5-4-16-16,-1-13-4 15,8-3-4-15</inkml:trace>
          <inkml:trace contextRef="#ctx0" brushRef="#br0" timeOffset="322007.9901">12134 5277 580 0,'8'-14'216'0,"-8"14"-168"0,-12-20-12 16,4 16 40 0,4 4-48-16,-15 0 16 15,4 11-28-15,-20-4 8 16,4 6-12-16,-12 18 80 16,8 0-48-16,4 21 12 0,8-4-32 15,12 11 24-15,14-8-32 0,24-10 32 16,1-3-32-16,10-14-12 15,9-3-8-15</inkml:trace>
          <inkml:trace contextRef="#ctx0" brushRef="#br0" timeOffset="322130.8207">11983 5415 756 0,'-66'-31'280'0,"66"31"-216"0,-23-4-20 0,23 4 12 16,8 4-40-16,11-1 4 15,8 4-12-15</inkml:trace>
        </inkml:traceGroup>
        <inkml:traceGroup>
          <inkml:annotationXML>
            <emma:emma xmlns:emma="http://www.w3.org/2003/04/emma" version="1.0">
              <emma:interpretation id="{071BFA7D-8946-4FCC-B70E-5A6E81B896FD}" emma:medium="tactile" emma:mode="ink">
                <msink:context xmlns:msink="http://schemas.microsoft.com/ink/2010/main" type="inkWord" rotatedBoundingBox="14791,4939 17360,4950 17352,6996 14782,6986"/>
              </emma:interpretation>
              <emma:one-of disjunction-type="recognition" id="oneOf24">
                <emma:interpretation id="interp32" emma:lang="" emma:confidence="1">
                  <emma:literal/>
                </emma:interpretation>
              </emma:one-of>
            </emma:emma>
          </inkml:annotationXML>
          <inkml:trace contextRef="#ctx0" brushRef="#br0" timeOffset="325416.3657">13640 5463 424 0,'-16'-14'156'0,"16"14"-120"0,0-7-8 0,-4 4 148 16,8 3-100-16,-4-4 84 15,0 1-92-15,0 0 60 16,0 3-72-16,0-4 40 15,0 8-56-15,8-4 60 16,0 0-60-16,11-4 28 16,4 4-40-16,24-3 28 15,3-1-32-15,47-3 32 16,11 0-32-16,39-10-24 16,-7 10 0-16,30-3 44 15,-15 7-24-15,8-8-20 16,-40 8 0-16,-10-7 24 15,-28 6-12-15,-23-3 40 16,-16 7-28-16,-26-7-92 16,-17 14 36-16,-14-7-316 0,-9 14 192 15</inkml:trace>
          <inkml:trace contextRef="#ctx0" brushRef="#br0" timeOffset="325852.5262">13922 5611 508 0,'4'-10'188'0,"-4"10"-148"0,20-18-8 0,-9 12 8 16,5 6-28-16,7 3 40 16,4 4-28-16,16 17 12 15,-1 3-20-15,5 18 8 16,-1 3-12-16,-11 4-16 15,-4 0 0-15,-20-1 64 16,-3 4-32-16,-27 4 76 16,0-11-56-16,-24-3 20 15,4-7-40-15,-7-18 8 16,11-6-20-16,-4-21 28 16,8-3-28-16,4-21-12 15,19 0-8-15,8-10-32 16,20 10 20-16,22-7-20 15,9 3 20-15,38 8 28 16,-4 10-8-16,8-8 8 16,-8 12-4-16,4 2-24 15,-12 11 8-15,1-3 32 16,-5 6-16-16,-15-3 36 0,-7 4-28 16,-16-4 40-16,-12 0-32 15,-15 0-392-15,-5 0 200 16</inkml:trace>
          <inkml:trace contextRef="#ctx0" brushRef="#br0" timeOffset="326063.5863">14611 5769 780 0,'-7'14'288'0,"7"-14"-224"0,-8 24-20 0,0-14 84 15,8 11-80-15,-8 0 0 16,1 10-32-16,-5 3 40 15,8 0-28-15,0 8 4 16,4-1-20-16,8-7 36 16,8-6-24-16,11-11 40 15,7-6-36-15,21-11-324 16,7-4 164-16</inkml:trace>
          <inkml:trace contextRef="#ctx0" brushRef="#br0" timeOffset="328269.1212">14515 4847 384 0,'0'-3'140'0,"0"3"-108"0,3 0-8 16,1 0 64-1,8 0-52-15,-4-4 84 16,-4 4-68-16,3-3 52 16,1-1-60-16,4-3 84 15,-5 7-72-15,1-6 44 0,4 2-60 0,-4-3 16 16,3 7-36-16,8-7 8 15,-3 4-16-15,3-4 36 16,5 7-24-16,18-7 4 16,-3 7-16-16,0-7 12 15,7 7-16-15,-11-10-4 16,4 17 0-16,-8-7 12 16,-4 0-8-16,-8 0 24 15,-4 0-20-15,-3 0 40 16,-4 0-28-16,-8 0 20 15,0 0-24-15,0-7-248 16,0 7 124-16</inkml:trace>
          <inkml:trace contextRef="#ctx0" brushRef="#br0" timeOffset="322775.0289">12641 5353 820 0,'0'-14'304'0,"0"14"-236"0,19-10-20 15,-3 6 28-15,3 8-52 16,12-4 24-16,-4 0-28 0,20 0 28 15,-9 0-32-15,17 0-436 16,-9 0 228-16</inkml:trace>
          <inkml:trace contextRef="#ctx0" brushRef="#br0" timeOffset="322609.0894">13156 4985 780 0,'27'-28'288'0,"-27"28"-224"0,4-17-20 16,-4 10 84-1,0 4-80-15,-12-4 8 16,-3 3-36-16,-24 4-28 16,4 7 0-16,-15 0 12 15,3 0 0-15,1 3-12 0,7-3 4 0,1-3-16 16,7 2 12-16,0 1-4 15,7 4 4-15,5 6 0 16,7 0 0-16,1 14-28 16,7 0 20-16,-4 10 24 15,4 4-4-15,-3 7 0 16,-1-4 0-16,4 7 12 16,-4 0-8-16,0 0 16 15,8-7-16-15,-7-7 48 16,7 1-28-16,-4-18 40 15,4-3-40-15,0-8 12 16,4-2-24-16,3-5-8 16,1 1-4-16,12-3-24 15,-9 3 12-15,12-4 40 16,-3 4-20-16,-1-7 36 16,0 0-32-16,1-7-188 15,-1 0 88-15,1-3-360 16,-5 6 248-16</inkml:trace>
          <inkml:trace contextRef="#ctx0" brushRef="#br0" timeOffset="322971.0495">12807 4534 880 0,'8'-14'328'0,"-8"14"-256"0,35-7-16 0,-12 4 64 16,0 3-76-16,32-4-20 16,-1 4-12-16,16 0 48 15,-8 7-32-15</inkml:trace>
          <inkml:trace contextRef="#ctx0" brushRef="#br0" timeOffset="323240.7668">13466 5263 880 0,'-8'7'328'0,"8"-7"-256"0,15 14-16 0,-15-7-16 16,12 0-32-16</inkml:trace>
          <inkml:trace contextRef="#ctx0" brushRef="#br0" timeOffset="324561.5954">13829 4644 464 0,'0'-38'176'0,"12"24"-140"0,4-10-8 0,-5 4 76 15,9 16-64-15,7-10 44 16,0 14-48-16,11 14 0 15,1 7-24-15,8 17 0 16,-1 6-4-16,-7 22 20 16,-12 3-16-16,-12 10 24 15,-11-3-24-15,-12-11 4 16,-3-10-8-16,-12-14 20 16,-1-6-16-16,-3-22 40 15,4-6-28-15,0-20 4 16,3-8-16-16,1-27 20 15,8 3-20-15,11-10-20 16,7 3 0-16,16 8-40 16,5 13 28-16,26 0-64 15,4 7 48-15,23-1-196 16,-3 12 132-16,7-15 24 16,0 14 48-16,8-13 156 15,-8 6-68-15,-4-10 132 16,-15 14-108-16,-16-17 108 15,-7 10-108-15,-24-7 8 0,-3 10-52 16,-28 4-60-16,1 10 8 0,-24 7 0 16,4 7 12-1,-12 0 0-15,4 6 0 0,1 5-12 16,7-1 8-16,-4 0-4 16,16 0 0-16,-1-6 24 15,5 2-8-15,3-6-4 16,1 0 0-16,3 3-40 15,8-3 20-15,-8 10-12 16,0 4 16-16,4 17-20 16,-3 0 20-16,-1 13 24 15,4 1-8-15,-4 3-8 16,8-3 0-16,-7-4 4 16,7-7 0-16,0-10 68 15,3-3-36-15,1-8 16 16,4-2-32-16,4-12 28 15,-5 1-28-15,13-7-4 16,7 4-8-16,12-4 28 16,-8 0-16-16,15-4-144 15,-3 4 64-15,-12-3-376 16,-4-1 240-16</inkml:trace>
          <inkml:trace contextRef="#ctx0" brushRef="#br0" timeOffset="324697.7268">14546 4899 736 0,'-31'-35'272'0,"31"35"-208"0,3-14-20 0,5 8 20 16,8 6-44-16,3-7-28 15,0 7 4-15,20-7 16 16,0 0-4-16</inkml:trace>
          <inkml:trace contextRef="#ctx0" brushRef="#br0" timeOffset="324908.5708">14600 4124 788 0,'19'-3'292'0,"-19"3"-228"0,74 3-16 0,-36-3 8 15,5 7-40-15,7 4 48 16,5 2-36-16,-5 11-128 16,4-3 52-16</inkml:trace>
        </inkml:traceGroup>
        <inkml:traceGroup>
          <inkml:annotationXML>
            <emma:emma xmlns:emma="http://www.w3.org/2003/04/emma" version="1.0">
              <emma:interpretation id="{7FA96D6E-8BC0-4AA9-B358-091C58916E3E}" emma:medium="tactile" emma:mode="ink">
                <msink:context xmlns:msink="http://schemas.microsoft.com/ink/2010/main" type="inkWord" rotatedBoundingBox="17802,4916 18188,4918 18179,7117 17793,7115"/>
              </emma:interpretation>
            </emma:emma>
          </inkml:annotationXML>
          <inkml:trace contextRef="#ctx0" brushRef="#br0" timeOffset="326547.3714">15657 4104 528 0,'11'-7'196'0,"-11"7"-152"0,27-7-12 0,-15 7 140 16,0 7-100-16,11 0 24 15,0 7-56-15,20 37 36 16,7 4-44-16,8 79 4 16,4 11-24-16,-27 99 36 15,-8-10-24-15,-35 48 120 16,-15-34-80-16,-27-7-12 15,3-45-32-15,-38-10 72 16,8-31-48-16</inkml:trace>
        </inkml:traceGroup>
      </inkml:traceGroup>
    </inkml:traceGroup>
    <inkml:traceGroup>
      <inkml:annotationXML>
        <emma:emma xmlns:emma="http://www.w3.org/2003/04/emma" version="1.0">
          <emma:interpretation id="{6949B9E1-B614-409E-BD40-3669A97E2C2C}" emma:medium="tactile" emma:mode="ink">
            <msink:context xmlns:msink="http://schemas.microsoft.com/ink/2010/main" type="paragraph" rotatedBoundingBox="2610,7315 11314,7284 11320,9008 2616,903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311D1D7-56F6-4A3D-878E-D450D0D58E23}" emma:medium="tactile" emma:mode="ink">
              <msink:context xmlns:msink="http://schemas.microsoft.com/ink/2010/main" type="inkBullet" rotatedBoundingBox="2612,7951 3546,7947 3548,8671 2615,8675"/>
            </emma:interpretation>
            <emma:one-of disjunction-type="recognition" id="oneOf25">
              <emma:interpretation id="interp33" emma:lang="" emma:confidence="0">
                <emma:literal>→</emma:literal>
              </emma:interpretation>
            </emma:one-of>
          </emma:emma>
        </inkml:annotationXML>
        <inkml:trace contextRef="#ctx0" brushRef="#br0" timeOffset="335759.9269">470 7848 424 0,'12'-11'156'0,"-12"11"-120"0,23-17-8 15,-7 3 28 1,-1 7-36-16,12-13 24 16,4 6-24-16,12-10 28 15,-1 7-32-15,5-11 4 16,-5 8-12-16,1-11 36 15,-4 3-20-15,-5-17 32 16,1 4-32-16,-4-17 32 0,4 9-32 0,-4-9 56 31,-4 10-44-31,-8 0 20 0,1 13-36 16,-5 1 8 0,-3 10-16-16,-8 0-8 0,4 10 0 0,-16 3-4 15,8 5 0-15,-12 12-20 16,4-2 12-16,-3 23-12 15,3 4 8-15,-7 14 8 16,7 0 4-16,-8 3 8 16,16 0-4-16,0-10 16 15,8-7-12-15,4-10 16 16,3-8-16-16,12-16-4 16,4-4 0-16,4-17-24 15,4 0 12-15,-8-14-40 16,4 0 28-16,-8 0-36 15,-4 7 32-15,-4 0 12 16,-3 14 8-16,-16 3-8 16,0 8 8-16,-12 12 28 15,4 12-12-15,-3 20 32 16,-1-1-28-16,4 8 32 16,8 3-32-16,4-10 4 15,8-3-12-15,3-11 28 16,1 7-20-16,-4-14-56 15,3-7 16-15,-3-3-448 16,3 0 260-16</inkml:trace>
      </inkml:traceGroup>
      <inkml:traceGroup>
        <inkml:annotationXML>
          <emma:emma xmlns:emma="http://www.w3.org/2003/04/emma" version="1.0">
            <emma:interpretation id="{2EF5A972-407A-4E48-AF37-831DBE4CEC8D}" emma:medium="tactile" emma:mode="ink">
              <msink:context xmlns:msink="http://schemas.microsoft.com/ink/2010/main" type="line" rotatedBoundingBox="3688,7311 11314,7284 11320,9008 3694,9035"/>
            </emma:interpretation>
          </emma:emma>
        </inkml:annotationXML>
        <inkml:traceGroup>
          <inkml:annotationXML>
            <emma:emma xmlns:emma="http://www.w3.org/2003/04/emma" version="1.0">
              <emma:interpretation id="{FB6271A5-5208-470F-A071-FE1074E3DDC9}" emma:medium="tactile" emma:mode="ink">
                <msink:context xmlns:msink="http://schemas.microsoft.com/ink/2010/main" type="inkWord" rotatedBoundingBox="3688,7532 4428,7529 4431,8420 3691,8423">
                  <msink:destinationLink direction="with" ref="{2359FF2D-4C5A-4572-A4D8-83DA33CB6570}"/>
                </msink:context>
              </emma:interpretation>
              <emma:one-of disjunction-type="recognition" id="oneOf26">
                <emma:interpretation id="interp34" emma:lang="" emma:confidence="1">
                  <emma:literal/>
                </emma:interpretation>
              </emma:one-of>
            </emma:emma>
          </inkml:annotationXML>
          <inkml:trace contextRef="#ctx0" brushRef="#br0" timeOffset="336468.3467">1566 7352 676 0,'-20'-31'248'0,"20"31"-192"0,4-14-16 0,0 7 156 15,8 4-116-15,11-4 28 16,8 4-64-16,15-1-8 16,1 4-24-16,7 0 12 15,-4 4-16-15</inkml:trace>
          <inkml:trace contextRef="#ctx0" brushRef="#br0" timeOffset="336062.7215">1674 7063 580 0,'0'-3'216'0,"0"3"-168"0,-4-4-12 0,-4 4 24 16,16 7-40-16,-16 3 60 15,8 4-44-15,0 21 0 16,-3 2-20-16,-9 22 40 15,0-1-28-15,-3 8 12 16,7-4-24-16,-3-7 28 16,3-11-28-16,-4-9 20 15,8-4-20-15,0-14-156 16,8-7 72-16</inkml:trace>
          <inkml:trace contextRef="#ctx0" brushRef="#br0" timeOffset="336288.3207">2084 7005 624 0,'0'-4'228'0,"0"4"-176"0,0 28-16 0,-3-15 16 16,6 5-36-16,-10 13-4 15,7 6-8-15,-8 22 4 16,8-1-4-16,-4 8 24 15,4-4-16-15,-12-4 32 16,5-6-28-16,-13-7-84 16,9-11 36-16</inkml:trace>
          <inkml:trace contextRef="#ctx0" brushRef="#br0" timeOffset="336829.2589">2270 7318 872 0,'0'24'324'0,"0"-24"-252"0,16 14-20 16</inkml:trace>
          <inkml:trace contextRef="#ctx0" brushRef="#br0" timeOffset="336647.7762">1647 6709 716 0,'0'-4'264'0,"0"4"-204"0,31 4-16 15,-12-1 20-15,1 7-44 0,15 1 0 16,3 2-12-16</inkml:trace>
        </inkml:traceGroup>
        <inkml:traceGroup>
          <inkml:annotationXML>
            <emma:emma xmlns:emma="http://www.w3.org/2003/04/emma" version="1.0">
              <emma:interpretation id="{C995AEE1-8B91-4FBD-A7CD-31B66CCC5C8B}" emma:medium="tactile" emma:mode="ink">
                <msink:context xmlns:msink="http://schemas.microsoft.com/ink/2010/main" type="inkWord" rotatedBoundingBox="4814,7307 5987,7303 5993,9027 4820,9031">
                  <msink:destinationLink direction="with" ref="{2359FF2D-4C5A-4572-A4D8-83DA33CB6570}"/>
                </msink:context>
              </emma:interpretation>
            </emma:emma>
          </inkml:annotationXML>
          <inkml:trace contextRef="#ctx0" brushRef="#br0" timeOffset="338830.0294">2688 7393 372 0,'-4'-3'140'0,"4"3"-112"0,0 3-4 0,0-3 152 31,0 0-100-31,-3 0 68 0,3 7-84 0,-4-3 52 16,4 3-60-1,-4-7 16-15,8 0-40 0,-8 3 28 16,4 4-32-16,0-4 56 16,8 4-44-16,-5-7 36 15,9 4-40-15,15-4 36 16,8 0-40-16,42-7 40 16,12 3-40-16,24-3 20 15,-9 4-28-15,20-4 0 16,-12 14-12-16,1-10 4 15,-20 9-8-15,-16-6 16 16,-11 4-12-16,-24-4 16 16,-7 0-16-16,-15-7 4 15,-5 4-4-15,-11-8-200 16,0 8 104-16,-8-1-236 16,0 4 180-16</inkml:trace>
          <inkml:trace contextRef="#ctx0" brushRef="#br0" timeOffset="337337.4825">2812 6636 600 0,'-15'-24'224'0,"15"24"-176"0,0-10-12 0,4 7 72 16,3 3-68-16,13 0 28 15,3 6-40-15,12 18-44 16,0 7 8-16,3 21 20 16,-3 0-8-16,-4 10 8 15,-8-7-4-15,-11-7 20 16,0-7-16-16,-20-6 24 15,0-8-24-15,-19-10 32 16,0 0-28-16,-12-10 4 16,8 0-12-16,-7-10 4 15,7-1-8-15,0-3 60 16,11 1-36-16,9-8-4 16,11 7-12-16,15-7-20 0,8 4 4 0</inkml:trace>
          <inkml:trace contextRef="#ctx0" brushRef="#br0" timeOffset="339244.1017">2816 7651 456 0,'4'-3'168'0,"-4"3"-128"0,19 0-16 0,1 0 80 15,3 0-64-15,12 3 44 16,3 4-48-16,9 14-20 16,-1 3-8-16,-7 21 8 15,-4 6-8-15,-12 8-4 16,-11-1 0-16,-12-3 28 15,-4-6-16-15,-23-8 20 16,4-7-20-16,-20-10 8 16,8-3-12-16,-11-14 0 15,11-4-4-15,-4-13 12 16,8 0-12-16,4-21-4 16,12 3 0-16,15-13-16 15,7 3 8-15,28-3-32 16,12 10 20-16,7 0 24 15,4 14-4-15,8 3 8 16,-8 10-4-16,4 4 28 16,-4 7-20-16,8-3-24 15,-8 3 4-15,4-4 0 16,-4 4 4-16,-8-10 32 16,-4 3-16-16,-11 0-12 15,-4 0-8-15,-8 0-4 16,-7 0 0-16,-8 0-372 0,-1 6 208 15</inkml:trace>
          <inkml:trace contextRef="#ctx0" brushRef="#br0" timeOffset="337564.0844">3273 6733 528 0,'-4'-28'196'0,"4"28"-152"0,0 7-12 0,0 3 52 16,0 8-52-16,-4 16 40 15,0 11-40-15,-3 6 8 16,-1-2-24-16,0 2 36 16,8-6-28-16,-12 0-12 15,12-8-8-15,0-2-192 16,0-8 104-16</inkml:trace>
          <inkml:trace contextRef="#ctx0" brushRef="#br0" timeOffset="337915.0163">3269 6987 684 0,'-15'-24'252'0,"15"24"-192"0,11-7-20 0,-3 4 48 15,3 3-56-15,13-4-4 16,3 8-16-16,12-8 0 16,-1 8-8-16</inkml:trace>
          <inkml:trace contextRef="#ctx0" brushRef="#br0" timeOffset="339569.1999">3389 7682 496 0,'-8'7'184'0,"8"-7"-140"0,0 21-16 0,-7-4 144 16,3 0-100-16,-4 21 76 15,8 7-84-15,-12 10 44 16,8-3-64-16,1 3 40 15,-5-7-48-15,4-7 32 16,8-3-36-16,0-10 24 16,3-4-28-16,13-11 0 15,3-2-16-15,20-8 20 16,3 4-20-16</inkml:trace>
          <inkml:trace contextRef="#ctx0" brushRef="#br0" timeOffset="338107.0275">3339 6492 756 0,'-8'-4'280'0,"8"4"-216"0,31-6-20 0,-8 2-4 16,0 4-32-16,20 0 60 15,0 4-40-15</inkml:trace>
          <inkml:trace contextRef="#ctx0" brushRef="#br0" timeOffset="337763.3226">3683 6612 684 0,'-11'-20'252'0,"11"20"-192"0,-20 34-20 16,9-3 32 0,-1 3-48-16,-3 25 24 0,3-1-28 0,0 8 28 15,1-4-32-15,-5 0-232 16,16-7 112-16,-8 0-372 15,8-10 268-15</inkml:trace>
        </inkml:traceGroup>
        <inkml:traceGroup>
          <inkml:annotationXML>
            <emma:emma xmlns:emma="http://www.w3.org/2003/04/emma" version="1.0">
              <emma:interpretation id="{3425ACEA-6285-4F33-ACC3-8B859050F3E4}" emma:medium="tactile" emma:mode="ink">
                <msink:context xmlns:msink="http://schemas.microsoft.com/ink/2010/main" type="inkWord" rotatedBoundingBox="6837,8119 8350,8114 8353,8988 6840,8993"/>
              </emma:interpretation>
              <emma:one-of disjunction-type="recognition" id="oneOf27">
                <emma:interpretation id="interp35" emma:lang="" emma:confidence="1">
                  <emma:literal/>
                </emma:interpretation>
              </emma:one-of>
            </emma:emma>
          </inkml:annotationXML>
          <inkml:trace contextRef="#ctx0" brushRef="#br0" timeOffset="342265.8859">5568 8126 496 0,'-23'0'184'0,"19"0"-140"0,0 14-16 0,1-10 164 16,3 2-112-16,-4-2 44 16,0 3-72-16,4-7 40 15,8 3-52-15,3-10-4 16,5 0-20-16,11-17 16 16,0 11-20-16,12-25 4 15,3 0-8-15,9-17-16 16,-1 7 4-16,0-11-4 15,1 14 0-15,-9-10-12 16,-3 14 12-16,-12-11 20 16,-4 15-4-16,-7-12-4 15,-1 12 0-15,-7-5-4 0,3 11 0 16,-7 0 8-16,4 14-4 0,-4 7-4 16,0 6 4-16,-4 11-4 15,4 10 0-15,-8 8 0 16,0 5 0-16,-8 5 32 15,5 3-16-15,-13 6-12 16,9-2-8-16,-5 3 40 16,8-1-24-16,1-2 0 15,7-8-8-15,7-13 40 16,5-4-24-16,7-21 8 16,5 1-16-16,-1-18-44 15,4 4 20-15,-4-10-52 16,-4 2 36-16,-7-6 16 15,0 7 8-15,-5-3-8 16,1 10 8-16,-8-7 12 16,0 10-4-16,-4 0 8 15,4 7-8-15,-4 7 32 16,8 4-20-16,-8 9-12 16,4 5-8-16,-7 13 40 15,3 0-24-15,-8 10 36 16,8 0-32-16,-3 0 12 15,3-3-16-15,0-7-176 16,4-7 92-16</inkml:trace>
          <inkml:trace contextRef="#ctx0" brushRef="#br0" timeOffset="340810.2419">4697 7741 508 0,'-3'0'188'0,"3"0"-148"0,0 3-8 0,0-3 192 16,0 0-128-16,0 0 52 16,0 0-88-16,0 0 52 15,11 7-64-15,-3-3 20 16,4-1-40-16,3 1 36 15,-3-1-36-15,7 0 4 16,0 1-20-16,8-1 12 16,1 4-16-16,-1-3 4 15,4-1-4-15,-4 1 12 16,0-1-12-16,0-3 4 16,-8 3-4-16,1-3 4 15,-9 4-8-15,5-4-144 16,-12 3 76-16,3-3-140 15,-7 0 116-15</inkml:trace>
          <inkml:trace contextRef="#ctx0" brushRef="#br0" timeOffset="340415.1538">4786 7565 488 0,'0'-3'180'0,"0"3"-140"0,-7-3-12 0,7-1 152 15,0 8-104-15,-8-8 112 16,8 4-108-16,0-3 44 16,0 6-68-16,8-3 0 15,3 0-32-15,16-3 48 16,1 3-40-16,6-4-24 16,-3 8-8-16,8-4 16 15,-4 3-8-15,-4 1 16 16,-4-1-16-16,0-3-4 15,-8 3 0-15,-11 1-32 16,4-1 16-16,-4 1-224 16,-8 3 128-16</inkml:trace>
          <inkml:trace contextRef="#ctx0" brushRef="#br0" timeOffset="349080.2431">5371 7307 476 0,'0'-7'176'0,"0"4"-136"0,0 0-12 0,0-1 120 16,0 8-88-16,-4 2 0 15,4 8-36-15,-8 10 44 16,1 7-36-16,3 7 12 16,4 0-28-16,-8 7 20 15,8-7-24-15,-15-4 12 16,15-3-12-16,-12-4 20 16,8-2-20-16</inkml:trace>
          <inkml:trace contextRef="#ctx0" brushRef="#br0" timeOffset="349656.4676">5069 7944 268 0,'0'-3'100'0,"0"3"-76"0,4-4-8 0,-4 1 168 15,4 3-104-15,-4-7 100 16,4 3-104-16,0-3 56 16,7 7-76-16,-3-6 32 15,4 2-52-15,-1-3 44 16,5 4-48-16,3-8 4 15,12 8-24-15,4-4 20 16,0 7-20-16,3-3 4 16,-3 3-8-16,-4-4-8 15,4 8 4-15,-12-4 12 16,-3 3-8-16,-5-3 4 16,-3 4-4-16,-8-4-164 0,-1 3 84 15,-3-3-324-15,4 7 224 16</inkml:trace>
        </inkml:traceGroup>
        <inkml:traceGroup>
          <inkml:annotationXML>
            <emma:emma xmlns:emma="http://www.w3.org/2003/04/emma" version="1.0">
              <emma:interpretation id="{B5EE8B0D-4EF5-4797-B556-AC5240E82CA6}" emma:medium="tactile" emma:mode="ink">
                <msink:context xmlns:msink="http://schemas.microsoft.com/ink/2010/main" type="inkWord" rotatedBoundingBox="8986,7863 9504,7861 9506,8464 8988,8465"/>
              </emma:interpretation>
              <emma:one-of disjunction-type="recognition" id="oneOf28">
                <emma:interpretation id="interp36" emma:lang="" emma:confidence="1">
                  <emma:literal/>
                </emma:interpretation>
              </emma:one-of>
            </emma:emma>
          </inkml:annotationXML>
          <inkml:trace contextRef="#ctx0" brushRef="#br0" timeOffset="343292.0924">6846 7132 392 0,'-4'-10'148'0,"4"10"-116"0,0-11-8 0,0 4 84 16,4 7-64-16,0-10 44 16,4 0-52-16,3-1 44 15,5 4-48-15,7-10 12 16,4 10-28-16,12 1 36 16,3 6-28-16,9 3-12 15,3 7-8-15,-8 11 4 16,-3 3-4-16,-4 24-12 15,-5 4 4-15,-7 13 40 16,-3-3-24-16,-9 4 24 16,-3-15-20-16,-12 1 8 15,-4-11-12-15,-15-10 36 16,-1-7-24-16,-22-3-56 0,-1-4 16 16,-15-10-8-16,8 0 16 0,-8-14 16 15,15 3-4 1,4-9-4-16,12-1 4 0,8-10-4 15,11 7 0-15,12-8 0 16,8 5 0-16,11-8 16 16,8 8-8-16,7-4-4 15,1 10 0-15,0 0-24 16,-4 7 12-16,-8 0-216 16,0 7 124-16</inkml:trace>
        </inkml:traceGroup>
        <inkml:traceGroup>
          <inkml:annotationXML>
            <emma:emma xmlns:emma="http://www.w3.org/2003/04/emma" version="1.0">
              <emma:interpretation id="{2C5582A3-FD08-42F6-BC49-4E58D4C3FDF5}" emma:medium="tactile" emma:mode="ink">
                <msink:context xmlns:msink="http://schemas.microsoft.com/ink/2010/main" type="inkWord" rotatedBoundingBox="10080,7622 11316,7618 11318,8426 10083,8431"/>
              </emma:interpretation>
            </emma:emma>
          </inkml:annotationXML>
          <inkml:trace contextRef="#ctx0" brushRef="#br0" timeOffset="344184.4132">7972 7459 704 0,'-31'-17'264'0,"31"17"-208"0,-3-14-12 16,6 7 124-1,9 3-100-15,4-6 24 16,3 3-52-16,8-6-8 16,4 6-20-16,19-11 12 15,1 8-16-15,3-7-348 16,-4 7 188-16</inkml:trace>
          <inkml:trace contextRef="#ctx0" brushRef="#br0" timeOffset="343792.372">8042 7091 424 0,'0'-11'156'0,"0"11"-120"0,-4 7-8 0,4-3 96 16,4-1-72-16,-8 4 60 16,4 7-68-16,-8 20 4 15,5 4-28-15,-9 20 68 16,8 4-52-16,-7 0 24 16,7-3-40-16,-4-11 36 15,8-7-32-15,-4-10 32 16,4-3-32-16,0-11 64 15,4-7-48-15,0-10-264 16,4-3 120-16</inkml:trace>
          <inkml:trace contextRef="#ctx0" brushRef="#br0" timeOffset="344398.9917">8096 6812 820 0,'12'-14'304'0,"-12"14"-236"0,19 0-20 0,-3-3 88 15,3 3-84-15,8 0-12 16,0 0-24-16,8 3 20 15,0 4-20-15,0 7-392 16,0-4 204-16</inkml:trace>
          <inkml:trace contextRef="#ctx0" brushRef="#br0" timeOffset="343989.8991">8336 7053 496 0,'12'-21'184'0,"-12"21"-140"0,12-14-16 0,-9 14 188 15,5 0-124-15,-8 7 8 16,0 0-60-16,0 3-4 16,0 4-20-16,-4 24-8 15,4-7-4-15,-7 24 20 16,-1 4-12-16,-4 2 32 16,4-2-28-16,-7-4 12 15,7-10-16-15,-11-7-32 16,11-7 8-16</inkml:trace>
          <inkml:trace contextRef="#ctx0" brushRef="#br0" timeOffset="344605.7204">8596 7232 820 0,'0'20'304'0,"0"-20"-236"0,4 14-20 15,-4-7 0 1,7 0-36-16</inkml:trace>
          <inkml:trace contextRef="#ctx0" brushRef="#br0" timeOffset="345281.5573">8824 7328 904 0,'-8'-10'332'0,"8"10"-256"0,8-7-24 0,4 3 80 15,3 8-84-15,12-4 16 16,4 0-40-16,8 0 24 16,7 0-32-16</inkml:trace>
          <inkml:trace contextRef="#ctx0" brushRef="#br0" timeOffset="344903.5882">8890 7073 600 0,'-8'-7'224'0,"8"7"-176"0,4 0-12 0,-4 0 52 16,0 0-56-16,0 7 48 15,0 7-44-15,-4 10 24 16,0 4-32-16,-3 20 16 16,3 0-24-16,-4 11 36 15,4-4-32-15,0-7 12 16,4-3-20-16,0-11 20 15,8-7-24-15,-4-9-100 16,7-8 44-16,-3-10-648 16,11 0 376-16</inkml:trace>
          <inkml:trace contextRef="#ctx0" brushRef="#br0" timeOffset="345476.5732">8956 6898 820 0,'-4'-4'304'0,"4"4"-236"0,11-13-20 0,5 6 28 16,3 7-52-16,12 0 8 15,0 7-20-15</inkml:trace>
          <inkml:trace contextRef="#ctx0" brushRef="#br0" timeOffset="345132.1577">9172 7056 600 0,'-11'-20'224'0,"11"20"-176"0,4 13-12 0,-8-6 96 16,4 7-80-16,-8 10 60 16,8 7-68-16,0 17-40 15,0 14-4-15,-8 7 32 16,16-4-20-16,-8-6 36 16,0-11-32-16,-4-10 4 15,4-7-12-15,-4-11-184 16,1-2 100-16,-9-8-536 15,0-3 340-15</inkml:trace>
        </inkml:traceGroup>
      </inkml:traceGroup>
    </inkml:traceGroup>
    <inkml:traceGroup>
      <inkml:annotationXML>
        <emma:emma xmlns:emma="http://www.w3.org/2003/04/emma" version="1.0">
          <emma:interpretation id="{5748F090-E7AF-4E31-9A43-FE647603C40A}" emma:medium="tactile" emma:mode="ink">
            <msink:context xmlns:msink="http://schemas.microsoft.com/ink/2010/main" type="paragraph" rotatedBoundingBox="4429,11813 24472,10646 24575,12413 4531,13580" alignmentLevel="2"/>
          </emma:interpretation>
        </emma:emma>
      </inkml:annotationXML>
      <inkml:traceGroup>
        <inkml:annotationXML>
          <emma:emma xmlns:emma="http://www.w3.org/2003/04/emma" version="1.0">
            <emma:interpretation id="{B30EFE2D-6331-4952-9822-CF0E0AD7A45D}" emma:medium="tactile" emma:mode="ink">
              <msink:context xmlns:msink="http://schemas.microsoft.com/ink/2010/main" type="line" rotatedBoundingBox="4429,11813 24472,10646 24575,12413 4531,13580"/>
            </emma:interpretation>
          </emma:emma>
        </inkml:annotationXML>
        <inkml:traceGroup>
          <inkml:annotationXML>
            <emma:emma xmlns:emma="http://www.w3.org/2003/04/emma" version="1.0">
              <emma:interpretation id="{57447587-8EF9-4CBD-AEF8-BDC9E556CE7C}" emma:medium="tactile" emma:mode="ink">
                <msink:context xmlns:msink="http://schemas.microsoft.com/ink/2010/main" type="inkWord" rotatedBoundingBox="4464,12427 5556,12363 5595,13030 4503,13093"/>
              </emma:interpretation>
              <emma:one-of disjunction-type="recognition" id="oneOf29">
                <emma:interpretation id="interp37" emma:lang="" emma:confidence="1">
                  <emma:literal/>
                </emma:interpretation>
              </emma:one-of>
            </emma:emma>
          </inkml:annotationXML>
          <inkml:trace contextRef="#ctx0" brushRef="#br0" timeOffset="462143.2793">2328 11629 372 0,'-7'-7'140'0,"7"7"-112"0,11-10-4 16,-11 10 92-1,8 0-68-15,0-7 76 16,3 0-68-16,9 7 24 15,-1 0-48-15,4 0 24 0,0 7-28 16,20-7 8-16,-4 7-20 0,19-7 20 16,-4 0-24-16,43-3 32 15,-4-1-28-15,19 4 12 16,-8 0-16-16,-11-3 12 16,-11 3-16-16,-13-4 4 15,-14 8-4-15,-17-4-16 16,-11 7 4-16,-19-4-164 15,-8 4 92-15,-27 0-304 16,8 3 212-16</inkml:trace>
          <inkml:trace contextRef="#ctx0" brushRef="#br0" timeOffset="462577.951">2564 11671 436 0,'-7'0'160'0,"7"0"-124"0,23-4-8 16,-11 1-28 0,3 6-4-16,1 4-4 15,3 7 0-15,0 3 16 16,4 7-4-16,-3 17 32 16,7 8-20-16,-8 12 4 15,1 1-12-15,-13-3-8 16,1 3 4-16,-16-14 20 0,1-10-12 15,-13 0 40-15,9-14-28 0,-16-4 56 16,7-9-44-16,-7-4 0 16,4-7-20-16,0-11 8 15,7 4-16-15,5-13 16 16,7 3-16-16,0-8-4 16,12-2 0-16,11-4-24 15,0 0 12-15,8-7 20 16,4 4-4-16,12-1 32 15,3 11-24-15,12 0 76 16,8 10-56-16,0 4-20 16,-8 3-16-16,-4 7 16 15,-7 7-8-15,-9-3-4 16,-3 2 0-16,-15 1 12 16,-9 0-8-16</inkml:trace>
          <inkml:trace contextRef="#ctx0" brushRef="#br0" timeOffset="462791.0194">2994 11750 332 0,'-8'-7'120'0,"8"7"-92"0,-7 14-8 16,7-1 200-1,-4-2-124-15,-4 13 60 16,0 3-92-16,4 15 16 0,4 2-48 0,0 1 8 15,4 0-24-15,8-7 44 16,3-7-32-16,5-7-4 16,7-7-16-16</inkml:trace>
        </inkml:traceGroup>
        <inkml:traceGroup>
          <inkml:annotationXML>
            <emma:emma xmlns:emma="http://www.w3.org/2003/04/emma" version="1.0">
              <emma:interpretation id="{8F2E79DA-FC7E-4BBB-B423-7065B9FD5998}" emma:medium="tactile" emma:mode="ink">
                <msink:context xmlns:msink="http://schemas.microsoft.com/ink/2010/main" type="inkWord" rotatedBoundingBox="6304,12467 6752,12440 6761,12609 6313,12635"/>
              </emma:interpretation>
              <emma:one-of disjunction-type="recognition" id="oneOf30">
                <emma:interpretation id="interp38" emma:lang="" emma:confidence="1">
                  <emma:literal/>
                </emma:interpretation>
              </emma:one-of>
            </emma:emma>
          </inkml:annotationXML>
          <inkml:trace contextRef="#ctx0" brushRef="#br0" timeOffset="463918.515">4167 11650 436 0,'-8'-10'160'0,"8"10"-124"0,8 3-8 16,-8-3 104 0,8 0-76-16,3 0 48 15,9 0-60-15,-1 0 36 16,8 0-44-16,12 0 8 15,-4 0-28-15,4 0-8 16,-1-3-4-16,-3 3 28 0,-4 0-16 0,-4 0-4 16,-7 0-8-16</inkml:trace>
          <inkml:trace contextRef="#ctx0" brushRef="#br0" timeOffset="464177.7068">4268 11767 364 0,'0'3'132'0,"0"-3"-100"0,31 4-12 16,-20-1 104-16,5 4-72 0,3-3 52 15,1-1-64-15,7-3-4 16,0 3-20-16,0-6 16 15,-4 3-20-15,12-7 12 16,-8 0-12-16,4 0 12 16,-12 7-16-16,1-3-152 15,-5 3 76-15</inkml:trace>
        </inkml:traceGroup>
        <inkml:traceGroup>
          <inkml:annotationXML>
            <emma:emma xmlns:emma="http://www.w3.org/2003/04/emma" version="1.0">
              <emma:interpretation id="{9E64305A-B5C4-4776-9AA3-F9006C9BB934}" emma:medium="tactile" emma:mode="ink">
                <msink:context xmlns:msink="http://schemas.microsoft.com/ink/2010/main" type="inkWord" rotatedBoundingBox="7657,11625 11562,11398 11657,13028 7752,13255"/>
              </emma:interpretation>
              <emma:one-of disjunction-type="recognition" id="oneOf31">
                <emma:interpretation id="interp39" emma:lang="" emma:confidence="1">
                  <emma:literal/>
                </emma:interpretation>
              </emma:one-of>
            </emma:emma>
          </inkml:annotationXML>
          <inkml:trace contextRef="#ctx0" brushRef="#br0" timeOffset="465988.9235">5623 11536 592 0,'-12'-13'220'0,"12"13"-172"0,8-7-12 0,-4 7 48 15,7 0-52-15,9 0 68 16,7-7-60-16,19-4-8 16,4 5-20-16,16-12 16 15,0 8-16-15,0-4-4 16,-4 7-4-16,-8 1 12 16,-7 6-8-16,-13 0 16 15,-10 6-16-15,-9 1-436 16,1 7 236-16</inkml:trace>
          <inkml:trace contextRef="#ctx0" brushRef="#br0" timeOffset="465704.167">6153 11061 312 0,'-15'-3'112'0,"15"3"-84"0,-4 3-12 0,4-3 116 16,-8 4-76-16,0-1 32 15,4 11-52-15,-3 0 12 16,3 3-28-16,-8 4 8 16,8 3-16-16,-4 10 12 15,5 1-16-15,-5 6 16 16,4 0-16-16,-8-3 4 16,5-3-4-16</inkml:trace>
          <inkml:trace contextRef="#ctx0" brushRef="#br0" timeOffset="466361.9149">5630 11684 248 0,'31'0'92'0,"-31"0"-72"0,47 14-4 16,-24-4 8 0,4 4-16-16,4 3 32 15,4 4-24-15,-12 7 12 16,-7 3-16-16,-16 6 36 16,0-2-24-16,-20 3 32 15,1-1-32-15,-16-12 84 0,4-1-60 0,-11-11 56 16,7-2-60-16,0-11 32 15,8 0-44-15,4-4 24 16,11-3-28-16,12-3-8 16,8 3-12-16,11 0 48 15,8 7-32-15,12 4 0 16,0 3-16-16,11 6 20 16,-4 5-16-16,5-15 32 15,-5 7-28-15,1-6-320 16,-1 6 160-16</inkml:trace>
          <inkml:trace contextRef="#ctx0" brushRef="#br0" timeOffset="466943.4614">6393 11691 652 0,'-19'-3'244'0,"19"3"-192"0,19-11-12 0,4 5 68 16,4 6-68-16,24-7 28 16,3 7-40-16,8-4 0 15,0 4-16-15,4-3-280 16,-12 3 144-16</inkml:trace>
          <inkml:trace contextRef="#ctx0" brushRef="#br0" timeOffset="466939.0918">6823 11240 248 0,'-8'-20'92'0,"8"20"-72"0,-4-11-4 0,0 8 112 31,0 3-72-31,-7-3 76 0,3 6-76 0,-11 0 24 16,-1 1-48-16,-18 13-8 16,3 4-16-16,-16 17 72 15,9 10-44-15,-5 7 40 16,13-4-44-16,3-2 52 16,15-8-48-16,12 4 12 15,12-8-32-15,11-2 20 16,5-1-24-16,10-10 40 15,1 0-28-15</inkml:trace>
          <inkml:trace contextRef="#ctx0" brushRef="#br0" timeOffset="467490.9165">7055 10858 164 0,'8'-31'60'0,"-8"31"-44"0,38-27-8 0,-18 13 24 15,-1 7-20-15,0-3 32 16,9 0-28-16,-9 6 12 16,0 4-16-16,-3 0-8 15,3 11 0-15,-11-5 20 16,-4 5-12-16</inkml:trace>
          <inkml:trace contextRef="#ctx0" brushRef="#br0" timeOffset="468089.0563">6304 11564 164 0,'-12'-10'60'0,"12"10"-44"0,8-4-8 0,-8 1 140 16,4 3-84-16,0-4 88 16,0 8-88-16,3-11 56 15,1 7-68-15,8-7 48 16,3 0-56-16,12-3 48 15,0 6-52-15,8-6 16 16,3 6-36-16,-7 1-8 16,0 0-8-16,-8-4-4 15,0 0 0-15,-11 3 8 16,-1 8-4-16,-7-4 24 16,0 0-16-16,-8 0-152 15,0 0 72-15</inkml:trace>
          <inkml:trace contextRef="#ctx0" brushRef="#br0" timeOffset="469035.6643">6765 11595 560 0,'7'-7'208'0,"-7"7"-164"0,12-17-8 16,-4 10 112-1,-1 7-88-15,5-7 36 0,11 7-56 16,16 0 4 0,4 3-28-16,38 1 8 0,-4 3-12 0,24-4-16 15,-4 4 0-15,15-3 40 16,-4 2-24 0,5-2 0-16,-17-4-8 15,-10 7-4-15,-21 3 0 16,-18-10 24-16,-8 3-12 15,-12-6-64-15,-12 3 24 0,-15-3-192 16,-8-1 124-16,-11-3-304 16,-8 4 228-16</inkml:trace>
          <inkml:trace contextRef="#ctx0" brushRef="#br0" timeOffset="469530.1152">7020 11708 112 0,'19'-3'44'0,"-19"3"-36"0,43 10 0 15,-24 1 188 1,9 2-108-16,2 18 36 15,-2 7-76-15,3 21 0 16,-8-1-32-16,-12 11 28 0,-3-7-28 16,-19-4 12-16,-1-6-16 0,-19-4 36 15,0-6-24-15,-23-8 76 16,11-3-56-16,-7-14 24 16,15-7-40-16,0-13 60 15,12-4-48-15,7-10-24 16,9 0-16-16,14-11-8 15,13 8 0-15,19-11-12 16,7 6 12-16,20-2 4 16,-8 6 4-16,8 4-20 15,-12 10 12-15,12-3 48 16,-12 6-20-16,4-2 24 16,-4 2-24-16,4-3 36 15,-4 4-32-15,-15-1-12 16,-4 4-8-16,-16-3-16 15,-7 6 8-15,-4-3-24 16,-8 7 16-16,-8-3-312 16,-4-1 176-16</inkml:trace>
          <inkml:trace contextRef="#ctx0" brushRef="#br0" timeOffset="468706.2876">7055 10814 392 0,'-12'-31'148'0,"12"31"-116"0,12-31-8 16,3 17 100 0,-3 0-72-16,15 1 60 15,4 6-68-15,4 10 16 16,11 7-40-16,1 28-8 15,-8 0-8-15,-1 21 20 0,-3-8-12 16,-4 4-4-16,-12-7-4 0,-19 1 20 16,4-5-12-16,-19-6 24 15,-1-3-24-15,-15-11 40 16,-3-7-28-16,-13-14-24 16,8-3 0-16,1-13 16 15,11-1-8-15,7-7-12 16,20 7 0-16,20-6 12 15,7 6-4-15,8-3-28 16,-1 6 12-16,5 8-4 16,-4 3 8-16,-4 3-352 15,-4 4 192-15</inkml:trace>
          <inkml:trace contextRef="#ctx0" brushRef="#br0" timeOffset="469785.1593">7446 11805 444 0,'-16'0'164'0,"16"0"-124"0,0 14-16 0,0 3 88 31,-3 7-68-31,-5 17 80 0,0 4-72 0,-4 13 36 16,5-3-52-16,-5-3 16 15,12-7-32-15,0-4 16 16,8-7-20-16,3-6 20 15,5-7-24-15,3-11 40 16,16 0-28-16,16-10-568 16,-5 4 296-16</inkml:trace>
          <inkml:trace contextRef="#ctx0" brushRef="#br0" timeOffset="470826.7313">8019 11564 528 0,'-16'-24'196'0,"16"24"-152"0,8-4-12 16,-8 1 96-1,16 3-76-15,3-4 52 16,4 8-64-16,20-4 8 16,-5 7-32-16,28-4 8 15,-8 4-12-15,-3-7 44 0,3 4-28 0,-16-4-208 16,-3 0 96-16</inkml:trace>
          <inkml:trace contextRef="#ctx0" brushRef="#br0" timeOffset="470610.6583">8631 11251 444 0,'3'-21'164'16,"-3"21"-124"-16,-3-10-16 0,-9 3 88 15,12 3-68-15,-12-6 16 16,-3 3-36-16,-16 7-4 16,-4 0-12-16,-31 0-8 15,12 7 4-15,-12-3-16 16,0 2 8-16,8-2 12 15,12-1-4-15,7 1 60 16,4-1-36-16,8 1 16 16,12 3-28-16,-1 3-36 15,16 7 12-15,-8 17 20 16,8 4-8-16,0 14 0 0,8 3 0 16,-8 0 4-16,12-7-4 0,-12-3 8 15,8-7-8-15,-8-7 40 16,0-4-20-16,7-6 12 15,-7-4-20-15,8-7 28 16,-4 1-28-16,4-8 4 16,3 1-12-16,5-8-16 15,11 4 4-15,4-3 4 16,-4 6 0-16,19-3 16 16,1 0-8-16,-8 0-100 15,7 4 48-15,-19-1-296 16,4 1 184-16</inkml:trace>
          <inkml:trace contextRef="#ctx0" brushRef="#br0" timeOffset="471035.2869">8054 10900 664 0,'7'-17'244'0,"-7"17"-188"0,31-14-16 0,-11 7 56 15,11 3-60-15,15 4 4 16,1 4-24-16,3 6-4 16,4 7-4-16</inkml:trace>
          <inkml:trace contextRef="#ctx0" brushRef="#br0" timeOffset="471364.1594">8685 11468 684 0,'0'0'252'0,"0"0"-192"0,7 0-20 0,-3-4-4 16,-4 4-28-16</inkml:trace>
          <inkml:trace contextRef="#ctx0" brushRef="#br0" timeOffset="472117.2076">8994 11474 632 0,'-11'-10'236'0,"11"10"-184"0,19-7-16 0,-7 4 60 16,3 3-60-16,8-4 40 16,5 8-44-16,6-4 0 15,5 3-20-15,0-3-8 16,7 0 0-16</inkml:trace>
          <inkml:trace contextRef="#ctx0" brushRef="#br0" timeOffset="472361.8591">8975 10958 540 0,'-15'-41'200'0,"15"41"-156"0,7-38-12 16,1 21 168 0,11 7-116-16,1-11 52 15,7 4-76-15,12 3-20 16,-5 7-24-16,-3 4-12 16,4 6 0-16,-4 1 20 15,-4 6-12-15,-7 0-172 16,-1 0 88-16</inkml:trace>
          <inkml:trace contextRef="#ctx0" brushRef="#br0" timeOffset="471946.7541">9080 11113 424 0,'-8'7'156'0,"8"-7"-120"0,0 17-8 0,-4 4 96 16,-4 3-72-16,0 28 96 15,8 6-88-15,-3 11 0 16,3 0-40-16,-8-7 32 16,8-11-28-16,0-6 56 15,0-11-44-15,-8-6 36 16,8-7-40-16,0-8 36 16,0-2-40-16,8-8 12 15,0 1-24-15,3-4-36 16,9 0 12-16,-1 0 8 15,8 6 4-15,0-2-4 16,0 3 4-16,0-7-4 16,4 3 0-16,-4-3 0 15,0 0 0-15,-7-3-132 16,-9 3 72-16,-11-4-240 16,0 1 168-16</inkml:trace>
          <inkml:trace contextRef="#ctx0" brushRef="#br0" timeOffset="471605.8021">9107 11175 216 0,'7'0'80'0,"-7"0"-60"0,4-7-8 15,4 4 172 1,0 6-104-16,-4-6 64 15,11 3-84-15,-3-4 28 16,7 1-52-16,8-4 8 16,0 4-28-16,8-4 28 15,-4 7-28-15,8-4-4 16,0 8-8-16,-12-4-4 16,0 0 0-16,-20 0 32 0,1 0-16 0,-16 0 12 15,-7 7-16-15</inkml:trace>
        </inkml:traceGroup>
        <inkml:traceGroup>
          <inkml:annotationXML>
            <emma:emma xmlns:emma="http://www.w3.org/2003/04/emma" version="1.0">
              <emma:interpretation id="{11C0A0B4-A147-48D2-B1FF-13F6B0E2B7E1}" emma:medium="tactile" emma:mode="ink">
                <msink:context xmlns:msink="http://schemas.microsoft.com/ink/2010/main" type="inkWord" rotatedBoundingBox="12327,12073 12657,12054 12676,12388 12347,12408"/>
              </emma:interpretation>
              <emma:one-of disjunction-type="recognition" id="oneOf32">
                <emma:interpretation id="interp40" emma:lang="" emma:confidence="1">
                  <emma:literal/>
                </emma:interpretation>
              </emma:one-of>
            </emma:emma>
          </inkml:annotationXML>
          <inkml:trace contextRef="#ctx0" brushRef="#br0" timeOffset="473344.8281">10202 11581 704 0,'0'-14'264'0,"0"14"-208"0,47-10-12 0,-28 3 52 16,8 4-60-16,4-8 12 16,8 1-28-16,3 3 4 15,-3 0-12-15</inkml:trace>
          <inkml:trace contextRef="#ctx0" brushRef="#br0" timeOffset="473195.4311">10229 11265 600 0,'-15'-11'224'0,"15"11"-176"0,8-7-12 0,3 4 88 15,-3 6-76-15,11 1 24 16,8-4-40-16,4 7-20 16,4-4-8-16,12 4 12 15,-9 0-8-15,1 0-20 16,0 0 4-16</inkml:trace>
        </inkml:traceGroup>
        <inkml:traceGroup>
          <inkml:annotationXML>
            <emma:emma xmlns:emma="http://www.w3.org/2003/04/emma" version="1.0">
              <emma:interpretation id="{968D5C24-5A94-4EC1-B762-D45ECF506ACA}" emma:medium="tactile" emma:mode="ink">
                <msink:context xmlns:msink="http://schemas.microsoft.com/ink/2010/main" type="inkWord" rotatedBoundingBox="13087,11334 18331,11029 18425,12635 13181,12940"/>
              </emma:interpretation>
              <emma:one-of disjunction-type="recognition" id="oneOf33">
                <emma:interpretation id="interp41" emma:lang="" emma:confidence="1">
                  <emma:literal/>
                </emma:interpretation>
              </emma:one-of>
            </emma:emma>
          </inkml:annotationXML>
          <inkml:trace contextRef="#ctx0" brushRef="#br0" timeOffset="475013.9815">11205 11557 164 0,'50'-7'60'0,"-50"7"-44"0,81 21-8 0,-50-7 88 16,-4 3-56-16,1 3 8 15,-1 4-28-15,-8 4 16 16,-7 0-24-16,-16 2 68 16,-4 1-48-16,-31 0 40 15,4 0-40-15,-30-7 8 16,3 1-24-16,0-15 44 15,11-3-32-15,-3-18 20 16,27 1-28-16,-8-11 0 16,24 8-12-16,3-4-32 15,16 3 12-15,11 0 48 16,12 4-16-16,23 6 60 16,4 8-44-16,4 9 20 15,4 5-36-15,-16 6 16 16,5 0-20-16,-21 0 36 15,1 0-28-15,-11-3 4 16,-9-1-16-16</inkml:trace>
          <inkml:trace contextRef="#ctx0" brushRef="#br0" timeOffset="474621.4377">11027 11378 580 0,'-8'-31'216'0,"8"31"-168"0,8-14-12 16,11 4 56-1,0 7-56-15,20-11 32 16,8 7-40-16,18-10 16 16,1 13-24-16,16-6 0 15,-17 7-12-15,5-8-8 16,-8 8 4-16,-4-8 12 16,0 5-8-16,-11-1 4 15,-9 7-4-15,-15 0-120 16,-11 0 60-16,-12 7-544 15,0 6 332-15</inkml:trace>
          <inkml:trace contextRef="#ctx0" brushRef="#br0" timeOffset="474383.8069">11542 10883 444 0,'-8'-7'164'0,"8"7"-124"0,-19 17-16 16,3-3 68-16,16 10-56 0,-12 0-20 16,9 10-16-16,-5-3 8 15,8 0-4-15,0 10 16 16,4-10-12-16,-4 0 16 16,7-3-16-16</inkml:trace>
          <inkml:trace contextRef="#ctx0" brushRef="#br0" timeOffset="476409.7125">12006 11178 676 0,'0'-6'248'0,"0"6"-192"0,31-4-16 0,-8 1 24 15,1 6-44-15,10-3 24 16,9 0-24-16,15-3 16 16,0 3-20-16</inkml:trace>
          <inkml:trace contextRef="#ctx0" brushRef="#br0" timeOffset="476281.8732">12436 11075 392 0,'-12'-7'148'0,"12"7"-116"16,-15-3-8-16,3-4 40 16,12 4-40-16,-19-4 0 15,7 3-16-15,-15 1-16 16,8 3 4-16,-16-4 20 15,15 4-8-15,-14 0 48 16,3 4-28-16,-4 6 20 16,-4 7-28-16,8 4 60 15,8 0-44-15,4 10 44 16,7 3-44-16,12 11-12 16,8 0-12-16,11 3 16 0,0 0-16 0,9-10 40 15,2-4-28-15,5-13-296 16,-4-4 148-16</inkml:trace>
          <inkml:trace contextRef="#ctx0" brushRef="#br0" timeOffset="477547.9486">12649 11337 436 0,'-8'-14'160'0,"8"14"-124"0,19-10-8 0,-11 3 104 16,4 3-76-16,3-3 84 15,-3 4-80-15,15-11 12 16,0 11-40-16,23-7-4 16,12 6-16-16,35-3-8 15,-4 4 0-15,15-4 20 16,-11 3-12-16,15-2 12 15,-19 6-12-15,4-4 12 16,-23 8-16-16,-20-4 4 16,-15 0-4-16,-28 0-172 15,-11 0 88-15</inkml:trace>
          <inkml:trace contextRef="#ctx0" brushRef="#br0" timeOffset="478028.0479">12780 11402 260 0,'20'4'96'0,"-20"-4"-76"0,38 27-4 0,-10-10 80 15,-1 4-56-15,11 13-16 16,1 1-16-16,7 6 44 15,-11 0-28-15,-15 4-12 16,-5 0-4-16,-23 10 52 16,1-3-32-16,-24-1 40 15,4-6-36-15,-20-14 0 16,8 7-20-16,-7-25 44 16,15-2-28-16,-4-18 56 15,8-3-48-15,8-18 20 16,7 4-36-16,-3-10 0 15,15 9-12-15,4-2-32 16,-1 6 12-16,17-3 4 16,-1 7 8-16,8 0 0 15,8 3 0-15,15 0 68 16,8 7-36-16,12 4 40 16,-12 3-40-16,8 0 8 15,-8 3-24-15,-11 8-8 16,-1-4-4-16,-7-7 28 15,-12 3-16-15,-8-6 40 16,-3 3-32-16,-16-7-200 16,0 7 96-16</inkml:trace>
          <inkml:trace contextRef="#ctx0" brushRef="#br0" timeOffset="477349.4166">12850 10552 268 0,'0'-31'100'0,"0"31"-76"0,16-20-8 0,-5 9 156 15,1 4-96-15,11 1 60 16,8-1-80-16,12 17 0 15,3 4-32-15,4 13 40 16,-3 4-36-16,-5 21-4 16,-3 3-16-16,-12 7 12 15,-4-7-12-15,-19 0 32 16,0-3-24-16,-27-8 56 16,0-6-40-16,-24-14 4 15,5-3-24-15,-16-14 12 16,7-4-16-16,-3-13 4 15,15-4-4-15,16-13 4 16,8 6-8-16,15-7-28 16,7 4 12-16,24-3-20 15,8 10 16-15,15 3 16 16,0 10 4-16,-3 11-284 16,-5 7 152-16</inkml:trace>
          <inkml:trace contextRef="#ctx0" brushRef="#br0" timeOffset="478297.7652">13253 11598 528 0,'-4'-3'196'0,"4"3"-152"0,-4 14-12 0,0-8 52 15,0 5-52-15,-4 3 60 16,1 3-56-16,-17 3 28 16,17 8-36-16,-1-4 52 15,-4 7-44-15,5-3 20 16,7-1-36-16,7-3 36 15,5-3-32-15,3-7 32 16,5 6-32-16,11-6 12 16,-4 0-20-16,12-7-684 15,-5 3 360-15</inkml:trace>
          <inkml:trace contextRef="#ctx0" brushRef="#br0" timeOffset="480191.2358">13965 10552 176 0,'-4'7'64'0,"4"-7"-48"0,0 24-8 0,-4-7 96 16,4 7-60-16,-4 28 60 16,4 3-60-16,-7 17 32 15,3 1-44-15,-8 6 60 16,8-3-52-16,-7 20 20 15,3-14-40-15,-4 4 36 16,8-10-32-16,-7-14 40 16,7-7-36-16,4-17 28 15,8-7-28-15,-4-14 28 16,7 4-32-16</inkml:trace>
          <inkml:trace contextRef="#ctx0" brushRef="#br0" timeOffset="479392.2551">14937 10986 464 0,'7'-17'176'0,"-7"17"-140"15,8-14-8-15,-8 7 100 16,4 3-76-16,-12-2 24 16,0 2-44-16,-19 1-4 15,4 3-16-15,-23 0-8 16,7 7 0-16,-19-4-4 15,8 4 0-15,-20-11-12 0,27 1 8 0,-11-11 4 16,12 4 0-16,-9-7 16 16,16 3-8-16,1 0 24 15,14 7-20-15,-3 4-4 16,11 6-4-16,-3 8-24 16,7 2 12-16,-11 15-4 15,15 3 4-15,-15 7 0 16,7 0 0-16,-4 10 32 15,1-3-12-15,11 13 40 16,0-3-28-16,12 4 4 16,4-8-16-16,3-6 20 15,4 0-20-15,1-14 40 16,-5-4-28-16,12-6 4 16,-7-1-16-16,3-6-16 15,-4-3 0-15,1-5 12 16,-1 1-4-16,-4-7 8 15,5 0-8-15,-5 0-48 16,1 0 28-16,-5-3-368 16,1 3 212-16</inkml:trace>
          <inkml:trace contextRef="#ctx0" brushRef="#br0" timeOffset="479395.2654">14282 11227 496 0,'-11'-28'184'0,"11"28"-140"0,19-14-16 0,-7 7 128 16,3 7-92-16,8-3 52 15,5 6-68-15,2 1-8 16,1 3-24-16,12-4-4 16,-4 8-4-16,-4-8 12 15,-1 4-12-15,-6-4-248 16,-1 1 128-16</inkml:trace>
          <inkml:trace contextRef="#ctx0" brushRef="#br0" timeOffset="479847.7967">14457 10645 392 0,'-8'-10'148'0,"8"10"-116"0,-12-7-8 0,8 0 164 15,8 7-108-15,-4-7 124 16,0 4-116-16,4-8 36 15,4 8-76-15,3 0 20 16,5 3-40-16,3 0 8 16,1 6-20-16,3-2 20 15,4 3-24-15,0 0 24 16,0-1-24-16,0-2 12 16,-4 3-12-16,-11 0-332 15,4 3 172-15</inkml:trace>
          <inkml:trace contextRef="#ctx0" brushRef="#br0" timeOffset="480580.2702">15138 10611 436 0,'0'-4'160'0,"0"4"-124"0,0 4-8 0,0-1 52 15,4 4-48-15,-4 17 48 16,7 7-44-16,-7 24 60 16,0 7-56-16,-7 14-8 15,7-7-20-15,-8 17 32 16,0-4-20-16,-7 11 32 15,3-10-32-15,-3-1 12 16,3-13-20-16,-3-17 28 16,3-4-28-16,0-17 56 15,5-10-40-15,3-4 28 16,8-7-32-16,-1-7-256 16,5-3 124-16</inkml:trace>
          <inkml:trace contextRef="#ctx0" brushRef="#br0" timeOffset="481435.0362">15304 10387 392 0,'-15'-17'148'0,"15"17"-116"0,0-17-8 0,4 3 164 16,7 7-108-16,1-14 72 15,15 4-88-15,0-4 28 16,8 1-56-16,0 13-20 15,-4 7-8-15,0 14-44 16,-12 3 20-16,-11 7 24 16,0 0-4-16,-32 4 8 15,5-1-4-15,-16-6 4 16,4-1-8-16,-4-6 8 16,8 0-8-16,4-4 52 15,11 1-32-15,16-8 32 16,12 4-28-16,19 0 36 15,15 0-36-15,4 0 4 16,4 3-20-16,-11-7 20 16,-12 4-20-16,-1 7-576 15,-7-4 308-15</inkml:trace>
          <inkml:trace contextRef="#ctx0" brushRef="#br0" timeOffset="494347.0804">15858 11120 280 0,'0'3'104'0,"0"-3"-84"0,8 7 0 15,-4-7 56 1,-1 0-44-16,-3 0 92 15,0 0-68-15,0 0 68 16,8 0-68-16,-4 0 12 16,0 0-36-16,-4 0 40 15,0 0-40-15,0 0 12 16,0 0-28-16,0 0 28 16,0 0-28-16,4 0 40 15,3 0-32-15,9 0-4 0,3 0-12 0,8-3-8 16,1 6 4-16,2-6 12 15,5 3-8-15,0 0-12 16,-4 0 0-16,-4 0 20 16,0 0-8-16,-7 0-12 15,-1 0 0-15,-7 0 28 16,-5 3-12-16,-3-3 24 16,0 0-24-16,-4 0-128 15,0 0 64-15</inkml:trace>
          <inkml:trace contextRef="#ctx0" brushRef="#br0" timeOffset="495056.9131">15796 11461 392 0,'-8'3'148'0,"8"-3"-116"0,-4 0-8 0,-3 0 152 16,7 0-100-16,0-3 84 15,0 3-92-15,-8-4 0 16,16 1-44-16,-8-4 68 16,0 7-56-16,0-4 4 15,0 8-24-15,0-8 32 16,0 4-24-16,7-3 4 16,-3 3-16-16,4-3 28 15,4 6-24-15,3-6 40 16,12 3-32-16,4 0 4 15,4 0-16-15,4 0-8 16,-1 6 0-16,-3 1 12 16,-4-7-8-16,-4 4-4 15,-3-1 0-15,-13-3 48 16,1 4-28-16,-16-8 8 16,4 4-20-16,-8-3-8 15,0 3 0-15,-3-4-136 16,3 1 72-16,0-4-304 15,1 4 204-15</inkml:trace>
        </inkml:traceGroup>
        <inkml:traceGroup>
          <inkml:annotationXML>
            <emma:emma xmlns:emma="http://www.w3.org/2003/04/emma" version="1.0">
              <emma:interpretation id="{BEA3583A-9CA8-40C3-BD1C-B616DCE246B8}" emma:medium="tactile" emma:mode="ink">
                <msink:context xmlns:msink="http://schemas.microsoft.com/ink/2010/main" type="inkWord" rotatedBoundingBox="18800,11244 21339,11097 21426,12597 18887,12744"/>
              </emma:interpretation>
              <emma:one-of disjunction-type="recognition" id="oneOf34">
                <emma:interpretation id="interp42" emma:lang="" emma:confidence="1">
                  <emma:literal/>
                </emma:interpretation>
              </emma:one-of>
            </emma:emma>
          </inkml:annotationXML>
          <inkml:trace contextRef="#ctx0" brushRef="#br0" timeOffset="496269.1347">16713 11099 444 0,'0'4'164'0,"0"-4"-124"0,0 3-16 15,4-3 156 1,4 4-104-16,4-4 52 0,3 0-80 0,8 0 72 15,4 3-68-15,12-6 16 16,0-1-36-16,23-6 48 16,4 10-44-16,19 0-8 15,0-4-16-15,0 4 0 16,-11 7-8-16,-5-7 8 16,-11 4-8-16,0-4 8 15,-3 3-8-15,-1-3 8 16,-4 0-8-16,-3-3-20 15,-5-1 8-15,-7-3-252 16,-8 7 144-16</inkml:trace>
          <inkml:trace contextRef="#ctx0" brushRef="#br0" timeOffset="495863.5575">16926 10549 332 0,'0'-14'120'0,"0"14"-92"0,0-17-8 0,-7 6 168 16,14 8-108-16,-7-11 20 16,8 7-60-16,0-10-16 15,11 3-16-15,1-6 28 16,3 3-20-16,12 3 40 16,-8 7-32-16,11 7-12 15,-10 10-8-15,10 7 28 16,-11 8-16-16,8 6 20 15,-4 3-20-15,-8 21 20 16,1-3-24-16,-5 6 12 16,-15-3-12-16,-4-3 28 15,-4-8-24-15,-15-9 48 16,-1-4-36-16,-18-14-16 16,-1-3-4-16,-12-11-88 15,9 1 44-15,-5-11-12 16,13 3 28-16,-1-9 4 15,8 2 8-15,3-2 8 0,13-1 0 16,3-3 16-16,8 3-8 0,4-10-12 16,8 7 0-16,15-4 4 15,7 4 0-15,9-1 8 16,4 12-4-16,-1 2 8 16,-7 8-8-16,7 2-80 15,-15 8 40-15,-8 3-496 16,-3 4 292-16</inkml:trace>
          <inkml:trace contextRef="#ctx0" brushRef="#br0" timeOffset="497027.9117">16880 11295 260 0,'-8'11'96'0,"8"-11"-76"0,0 10-4 16,0-6 96-1,8 2-64-15,-4 1 16 0,7 4-40 16,5-1 76-16,-1 4-56 0,9 6 24 16,-1 1-40-16,8 3 44 15,4 7-40-15,-1 0-8 16,1 0-12-16,-11 0 8 16,-5 0-12-16,-15 0-4 15,-4-7 0-15,-27 7 28 16,7 7-16-16,-18-7 32 15,3-4-32-15,-12-9 12 16,9-5-16-16,-9-6 12 16,8-7-16-16,1-10 60 15,3 3-40-15,4-7 68 16,12 0-56-16,11 1-8 16,19 2-20-16,9-9 8 15,3 9-12-15,8-2 16 16,8 6-16-16,7-10-4 15,8 10 0-15,12 0-24 16,0 0 12-16,7 7 20 16,-7 0-4-16,-8 3 4 15,-11 4-4-15,-1-7 4 16,-15 4-8-16,-4-4 16 16,-7 3-12-16,-5-3 4 15,-3 0-4-15,-4-3-148 16,-1-1 76-16</inkml:trace>
          <inkml:trace contextRef="#ctx0" brushRef="#br0" timeOffset="497155.0237">17406 11457 228 0,'-4'-20'84'0,"4"20"-64"0,-3-18-8 0,-1 11 180 15,4 7-108-15,-8 0 44 16,4 7-76-16,-7 7 52 16,3 3-64-16,-8 14 88 15,9 0-72-15,-9 0 52 16,4 7-64-16,-7 0 32 16,4-4-44-16,3 4 44 15,4 0-44-15,4 0 4 16,8-7-24-16,12-7 44 15,7 3-28-15,12-16 20 16,-4-1-28-16,15-6-220 16,-11-1 108-16</inkml:trace>
          <inkml:trace contextRef="#ctx0" brushRef="#br0" timeOffset="498528.1739">18115 11003 260 0,'4'-21'96'0,"-4"21"-76"0,15-7-4 16,-7 1 88-1,-8 2-60-15,0-6 60 16,4 3-60-16,0-7 60 15,3 7-64-15,-3-3 44 16,4 3-48-16,0 0 16 16,3 4-32-16,1 3-8 15,3 7-8-15,5 6 48 0,-9 8-28 0,5 7 8 16,-1 3-20-16,1 6-24 16,-1 5 4-16,-3 6 32 15,0 0-16-15,-5-3 8 16,1-4-8-16,0-7 28 15,0-3-20-15,-1-20 56 16,5-4-40-16,-1-25 20 16,5-2-32-16,-1-11-8 15,1 0-8-15,-1-14-16 16,5 11 8-16,-9-4-24 16,5 10 16-16,-8 4-12 15,3 0 12-15,-3 10-36 16,0 4 28-16,-4 10-12 15,3 10 20-15,1 4 0 16,0 10 4-16,7 0 52 16,1 7-24-16,3 4 8 15,0-4-16-15,1 0 12 16,3-7-16-16,-4-17 60 16,5-4-40-16,-5-13 8 15,0-1-24-15,-3-16 28 16,3-4-24-16,-7-7 20 15,3 7-20-15,-7-24 8 16,4 10-12-16,-5-13-24 16,1 13 4-16,-8 0-4 15,4 11 4-15,-4 3-28 16,0 14 20-16,0 10-64 0,8 14 44 0,-4 0-228 16,7 10 144-16</inkml:trace>
          <inkml:trace contextRef="#ctx0" brushRef="#br0" timeOffset="499061.8469">18943 11529 404 0,'-8'0'148'0,"8"0"-112"0,12 0-12 0,-4-3 172 16,7 0-112-16,9-4 0 16,-1 3-52-16,4-6-28 15,0 0-8-15,4 3 20 16,-8-4-8-16,-11-2 4 15,7 6-4-15,-11-7 4 16,0 4-8-16,-12-4 24 16,4 4-16-16,-12-11 12 15,4 7-12-15,-11-3 0 16,7 10-4-16,-7-3-8 0,4 3 4 0,-5 7-32 16,9 0 16-16,-9 3 32 31,5 4-12-31,-5 0 0 0,9 3-4 0,-5 4 20 15,5 3-12-15,-5 1 4 16,8 2-8-16,1 1 20 16,3 0-16-16,0-1 24 15,4 4-24-15,0 0 4 16,8-3-8-16,-1 0-8 16,5-4 4-16,4 0 48 15,3-3-28-15,0-4 16 16,12 0-24-16,-4-3 0 15,0 0-8-15,8-3 12 16,-12-1-12-16,5 4-28 16,-1-7 8-16,-8 0-152 15,0 3 88-15,1-3-380 16,-1 0 252-16</inkml:trace>
        </inkml:traceGroup>
        <inkml:traceGroup>
          <inkml:annotationXML>
            <emma:emma xmlns:emma="http://www.w3.org/2003/04/emma" version="1.0">
              <emma:interpretation id="{90511D9C-E946-4E56-A6D7-BE13729C1DB1}" emma:medium="tactile" emma:mode="ink">
                <msink:context xmlns:msink="http://schemas.microsoft.com/ink/2010/main" type="inkWord" rotatedBoundingBox="22934,10887 23568,10850 23601,11403 22966,11439"/>
              </emma:interpretation>
            </emma:emma>
          </inkml:annotationXML>
          <inkml:trace contextRef="#ctx0" brushRef="#br0" timeOffset="506808.3248">20805 10074 416 0,'-15'-4'152'0,"15"4"-116"0,4-6-12 0,7 6 40 15,9-4-40-15,7 1 44 0,4 3-40 16,3 7-16-16,1 3-4 16,0 7-8-16,-4 11 0 15,0 10-12-15,-8 10 8 0,1-4 12 16,-13 1-4-16,-7 3 16 16,-8-6-12-16,-7-8-4 15,-5-3 0-15,-11-7 72 16,-4-3-40-16,-4-14 4 15,4-7-24-15,0 0 60 16,4-7-44-16,12-7 24 16,7 4-36-16,19-4-8 15,5-3-8-15,7-4-16 16,4 11 8-16,0-11 4 16,0 14 0-16,1-7-12 15,-1 8 8-15,8 6-4 16,-4 3 0-16,7-3-12 15,-3 3 12-15,-4 4 20 16,-4 4-4-16,0-5 16 0,-7 1-16 16,-5-3 32-16,-3-4-24 15,-8 0-56-15,-4 0 16 16,0-7-208 0,-4 0-76-1,-4 0 156-15,-4-3 52 16,-3-4 68-16,7-3 8 15,-11-4 12-15,7-3 16 16,-3 0 0-16,-1 3 16 16,1 8-12-16,3 6 84 0,0 7-48 15,5 14 128-15,-1 6-96 16,0 4 88-16,0 4-96 16,1 6-8-16,-5 4-36 15,8-7 28-15,-7 0-28 0,3 0-4 16,4-4-12-16,4-2 28 15,4-8-20-15,8-3 20 16,22-8-20-16,9-6 8 16,11 0-12-16,12 0-316 15,7 0 168-15,-14 7-364 16</inkml:trace>
        </inkml:traceGroup>
        <inkml:traceGroup>
          <inkml:annotationXML>
            <emma:emma xmlns:emma="http://www.w3.org/2003/04/emma" version="1.0">
              <emma:interpretation id="{CA3BE5F2-9656-4BCE-9B14-B99BB1B66F90}" emma:medium="tactile" emma:mode="ink">
                <msink:context xmlns:msink="http://schemas.microsoft.com/ink/2010/main" type="inkWord" rotatedBoundingBox="24168,11141 24500,11122 24509,11290 24178,11309"/>
              </emma:interpretation>
              <emma:one-of disjunction-type="recognition" id="oneOf35">
                <emma:interpretation id="interp43" emma:lang="" emma:confidence="0">
                  <emma:literal>in</emma:literal>
                </emma:interpretation>
                <emma:interpretation id="interp44" emma:lang="" emma:confidence="0">
                  <emma:literal>on</emma:literal>
                </emma:interpretation>
                <emma:interpretation id="interp45" emma:lang="" emma:confidence="0">
                  <emma:literal>In</emma:literal>
                </emma:interpretation>
                <emma:interpretation id="interp46" emma:lang="" emma:confidence="0">
                  <emma:literal>an</emma:literal>
                </emma:interpretation>
                <emma:interpretation id="interp47" emma:lang="" emma:confidence="0">
                  <emma:literal>m</emma:literal>
                </emma:interpretation>
              </emma:one-of>
            </emma:emma>
          </inkml:annotationXML>
          <inkml:trace contextRef="#ctx0" brushRef="#br0" timeOffset="508355.4812">22075 10363 372 0,'0'-17'140'0,"8"10"-112"0,-4 0-4 0,-4 0 84 16,0 0-64-16,0 4-20 15,0-1-12-15,0 4-32 16,0 0 12-16,0 11 56 0,0 2-24 16,-4 8 16-16,-4 0-24 15,0-4 8-15,0 4-12 16,-3-4 20-16,7-3-20 0,-4-4 12 15,4-3-12-15,4-7 44 16,0 0-28-16,12 0-24 16,0 0-4-16,3-7 8 15,-3-10-4-15,7-4 16 16,-7 0-12-16,7 1-12 16,-11-1 0-16,3 4-24 15,5 7 16-15,-16 3-20 16,11 0 16-16,-11 3 8 15,12 4 8-15,-12 7-12 16,0-7 8-16,8 17-16 16,-8 4 20-16,4-4 0 15,0 4 36-15,3-4-20 16,-3-3 12-16,-4 0-16 16,8-4 0-16,-8-3-4 15,4 0 28-15,-4-7-20 16,0 0 4-16,0-7-12 15,4 0 4-15,-4-3-8 16,0-4-12-16,0 4 4 16,11-4 4-16,-11 0 0 15,12 4 0-15,-4 3 0 16,-1 0-20-16,5-7 12 0,3 11-4 16,-3-1 4-16,0 1 0 15,-5 3 0-15,1 0 24 16,-8 7-8-16,8 10 40 15,-8-10-24-15,0 10 12 16,4-3-20-16,-4-4 0 16,0 4-8-16,8 0 28 15,-5-4-20-15,-3-3 12 16,4 0-16-16,-4-7 28 16,0 0-24-16,0 0-32 15,0 0 8-15,0 0-420 16</inkml:trace>
        </inkml:traceGroup>
      </inkml:traceGroup>
    </inkml:traceGroup>
    <inkml:traceGroup>
      <inkml:annotationXML>
        <emma:emma xmlns:emma="http://www.w3.org/2003/04/emma" version="1.0">
          <emma:interpretation id="{A7F7E07F-FB60-4788-99A6-ECBDA95D188F}" emma:medium="tactile" emma:mode="ink">
            <msink:context xmlns:msink="http://schemas.microsoft.com/ink/2010/main" type="paragraph" rotatedBoundingBox="2110,13269 15249,13681 15193,15476 2054,1506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106DBCA-BFD1-43EB-A653-43560E271A83}" emma:medium="tactile" emma:mode="ink">
              <msink:context xmlns:msink="http://schemas.microsoft.com/ink/2010/main" type="line" rotatedBoundingBox="2110,13269 15249,13681 15193,15476 2054,15064"/>
            </emma:interpretation>
          </emma:emma>
        </inkml:annotationXML>
        <inkml:traceGroup>
          <inkml:annotationXML>
            <emma:emma xmlns:emma="http://www.w3.org/2003/04/emma" version="1.0">
              <emma:interpretation id="{338AC888-C314-46CB-8DC7-93BBF441C6E8}" emma:medium="tactile" emma:mode="ink">
                <msink:context xmlns:msink="http://schemas.microsoft.com/ink/2010/main" type="inkWord" rotatedBoundingBox="2102,13554 6520,13693 6483,14882 2064,14743"/>
              </emma:interpretation>
              <emma:one-of disjunction-type="recognition" id="oneOf36">
                <emma:interpretation id="interp48" emma:lang="" emma:confidence="1">
                  <emma:literal/>
                </emma:interpretation>
              </emma:one-of>
            </emma:emma>
          </inkml:annotationXML>
          <inkml:trace contextRef="#ctx0" brushRef="#br0" timeOffset="512752.4217">-52 13026 352 0,'0'-10'132'0,"0"10"-104"0,7-7-8 0,-3 4 104 16,0 3-72-16,4-4 24 15,0 1-44-15,-1-1 56 16,1 4-48-16,0-7 44 0,0 4-48 15,3 0 68-15,1-1-56 16,-1 1 0-16,5-4-28 16,-5 3 24-16,1 4-28 0,0-7 20 15,-1 4-20-15,1 3 0 16,3 0-8-16,5 0 4 16,3 3-8-16,4-3 32 15,0 0-20-15,0 0-12 16,20 0-8-16,7-3-4 0,4 0 0 15,12 3 24-15,-1 6-8 16,-3-2-12-16,-12-4 0 16,-3 7 12-16,-20 0-4 15,0 0-12-15,-8 3 4 16,-4-10 12-16,-3 0-4 16,-9 0 16-16,-7 0-12 15,12 0 4-15,-12-4-4 16,0 4 12-16,0-3-12 15,0 3-20-15,0 0 4 16,0 0 4-16,0 0-8 16,-8 3 8-16,1 4 4 15,-1 0 0-15,-4 4-12 16,1 6 8-16,-5-3 20 16,1 10-8-16,-1 13-28 15,1 8 8-15,-9 0-12 16,-3 10 12-16,0-3 0 15,0-4 4-15,0 3 8 16,0 4 0-16,-4-3 8 16,8-4-4-16,3-6 16 15,9-12-12-15,-1-12 40 16,-7-15-24-16,11-13 40 16,-7-11-36-16,3-6-16 15,-7-4-4-15,-1-4-20 31,5 4 8-31,-8-13 12 16,3 6-4-16,-7-10-28 0,0 6 12 0,0-3-12 16,4 4 12-16,3 7 60 15,5 10-24-15,3 3 32 16,4 4-28-16,5 3 8 0,6 4-20 16,5 3-24-16,4 3 0 15,-1 4-4 1,1 4 4-16,0 6-196 15,-1 4 112-15,5-4-728 16</inkml:trace>
          <inkml:trace contextRef="#ctx0" brushRef="#br0" timeOffset="512935.6387">1082 13226 788 0,'42'41'292'0,"-26"-20"-228"0,-1 6-16 16,1-16 0-16,-5 2-36 16,1 1 48-16,0 0-32 15,-1-4-340-15,-3-3 168 16</inkml:trace>
          <inkml:trace contextRef="#ctx0" brushRef="#br0" timeOffset="513518.5801">1914 12840 236 0,'-19'-3'88'0,"11"0"-68"0,-11 3-4 15,-1 0 168-15,1 3-104 16,-8 0 88-16,-12 11-96 15,-3 0 16-15,3 7-52 16,-8 13 56-16,9 28-52 16,-1 17 44-16,12 11-48 0,0-4 24 15,15-4-32-15,4 1-16 16,8 6-8-16,12-3 28 16,15-10-16-16,4-11 48 15,19-10-36-15,8-13-304 16,1-11 148-16</inkml:trace>
          <inkml:trace contextRef="#ctx0" brushRef="#br0" timeOffset="513963.2612">2553 13284 476 0,'0'-17'176'0,"0"10"-136"0,-12-6-12 0,8 6 144 0,0-4-100 15,-11-2-28 1,-8-8-28-16,-4 0-8 0,-8-3-4 16,-4 0-4-16,-15 0 4 0,7 3-4 15,1-3 0-15,3 4 0 16,1 2 0-16,11 5 0 15,-4-1 0-15,4 4 8 16,4 3-4-16,8 3 60 16,-1 4-36-16,5 4-12 15,7 9-8-15,4 12 36 16,4 19-24-16,-4 8 36 16,-3 13-32-16,-1-3-12 15,4-3-8-15,-4-11 12 16,0 0-8-16,-3-3-12 15,-5-7 0-15,9-4 48 16,-1-10-24-16,0-3 16 16,16-4-20-1,7-3-8-15,5-4-4 0,11 0-4 16,-4 1 0-16,4-1 0 16,4-3 16-16,-4 0-8 15,3 0 24-15,1 0-20 16,4-1-296-16,-16-2 156 15,-7 3-384 1,-1-7 292-16,-7 0-20 16</inkml:trace>
          <inkml:trace contextRef="#ctx0" brushRef="#br0" timeOffset="514062.0713">1988 13436 728 0,'4'-4'268'0,"7"4"-208"0,16-7-16 16,-15 7 160-16,3 0-120 16,9 4-24-16,3-1-40 15,8-3 16-15,7 0-20 16,5 0-260-16,-5-3 132 0</inkml:trace>
          <inkml:trace contextRef="#ctx0" brushRef="#br0" timeOffset="514331.7393">2112 12920 580 0,'-24'-35'216'0,"20"35"-168"0,4-7-12 0,0 4 128 15,0-4-96-15,8-3 60 16,12-1-72-16,-1 4-60 16,4 1 0-16,20-1-4 0,7 3 8 15,4 4 24-15,0 4-12 16,-7 3-428-16,-12 6 228 16,-8 8-228-16</inkml:trace>
          <inkml:trace contextRef="#ctx0" brushRef="#br0" timeOffset="514584.9155">2580 13167 528 0,'-8'14'196'0,"16"0"-152"0,4 10-12 15,3-3 148-15,4 13-104 16,9 4-4-16,2-4-44 16,5 1-4-16,16-4-12 0,-1 7 28 0,-4-7-24 15,1-7-4 1,-12-4-8-16,-16-3-288 0,0-10 156 16</inkml:trace>
          <inkml:trace contextRef="#ctx0" brushRef="#br0" timeOffset="514880.6958">2909 13236 728 0,'-27'24'268'0,"8"-13"-208"0,-20 13-16 0,19-7 44 15,-3 14-56-15,0 0 24 0,-4 0-36 16,-4 3 0-16,0 1-12 15,0-4 4-15,8-4-8 0,3-3-160 16,9-7 84-16,-5-10-536 16</inkml:trace>
          <inkml:trace contextRef="#ctx0" brushRef="#br0" timeOffset="515666.7878">3145 12889 892 0,'-15'-7'332'0,"19"7"-260"0,-1-7-20 16,5 0 64-1,8 14-76-15,11-14-8 16,4 7-20-16,15 0 16 0,12 0-16 16,4 0-384-16,-4 7 204 15,-11 7-428-15</inkml:trace>
          <inkml:trace contextRef="#ctx0" brushRef="#br0" timeOffset="515461.7436">3207 13405 852 0,'-23'-17'316'0,"31"17"-248"0,3 0-16 0,5 0 40 16,-5-7-60-16,13 7 4 15,6-7-20-15,17 3 24 16,3-2-24-16,4-1-464 16,-7-7 244-16,-12-7-300 15</inkml:trace>
          <inkml:trace contextRef="#ctx0" brushRef="#br0" timeOffset="515038.6182">3246 13126 456 0,'0'-7'168'0,"-8"7"-128"0,-7 7-16 16,11 10 96-16,4 14-72 0,-8 14-20 16,4 0-16-16,0 10 56 15,0-4-36-15,4-2 32 0,-7 6-36 16,7-4-8-16,0 1-12 15,0-11 20-15,0-10-16 16,-4-10 56-16,4-4-36 16,4-24-472-1</inkml:trace>
          <inkml:trace contextRef="#ctx0" brushRef="#br0" timeOffset="515327.3861">3590 13050 496 0,'0'-3'184'0,"0"13"-140"0,-4 14-16 0,4-3 84 0,0 17-68 16,0 10 24-16,0 7-36 16,4 0 12-16,8 0-24 15,-12 0 28-15,4 4-32 0,-4-1 12 16,0 1-16-16,-8-11 28 15,-4-7-24-15,1-10-408 16</inkml:trace>
          <inkml:trace contextRef="#ctx0" brushRef="#br0" timeOffset="515981.6386">3970 12854 340 0,'15'0'128'16,"8"11"-100"-16,12 9-8 0,-8 1 220 0,16 27-136 16,11 31 168-16,4 24-156 15,-4-3 92-15,-11 7-120 16,-12 10-4-16,-31 3-48 0,-4-13-16 16,-31-14-12-16,-31-14 36 15,-11-10-20-15,-4-4-320 16,3-13 160-16</inkml:trace>
        </inkml:traceGroup>
        <inkml:traceGroup>
          <inkml:annotationXML>
            <emma:emma xmlns:emma="http://www.w3.org/2003/04/emma" version="1.0">
              <emma:interpretation id="{19EE7094-0BCC-4663-8817-A515093B49E2}" emma:medium="tactile" emma:mode="ink">
                <msink:context xmlns:msink="http://schemas.microsoft.com/ink/2010/main" type="inkWord" rotatedBoundingBox="7035,14235 7260,14242 7252,14487 7028,14480"/>
              </emma:interpretation>
              <emma:one-of disjunction-type="recognition" id="oneOf37">
                <emma:interpretation id="interp49" emma:lang="" emma:confidence="1">
                  <emma:literal/>
                </emma:interpretation>
              </emma:one-of>
            </emma:emma>
          </inkml:annotationXML>
          <inkml:trace contextRef="#ctx0" brushRef="#br0" timeOffset="517317.4444">4883 13653 632 0,'4'0'236'0,"-4"0"-184"0,31 0-16 0,-12 0 52 16,1 0-56-16,15-7 16 15,-4 7-32-15,7 0-140 16,9-7 68-16</inkml:trace>
          <inkml:trace contextRef="#ctx0" brushRef="#br0" timeOffset="517142.4798">4926 13415 580 0,'0'0'216'0,"0"0"-168"0,15 0-12 15,-3 0 56 1,0 0-56-16,11 0-4 15,8 0-20-15,7 0 8 16,1 0-12-16</inkml:trace>
        </inkml:traceGroup>
        <inkml:traceGroup>
          <inkml:annotationXML>
            <emma:emma xmlns:emma="http://www.w3.org/2003/04/emma" version="1.0">
              <emma:interpretation id="{38E8F096-D4B1-4B2E-99E4-166EF8B560BB}" emma:medium="tactile" emma:mode="ink">
                <msink:context xmlns:msink="http://schemas.microsoft.com/ink/2010/main" type="inkWord" rotatedBoundingBox="7792,13803 11714,13309 11908,14850 7986,15343"/>
              </emma:interpretation>
            </emma:emma>
          </inkml:annotationXML>
          <inkml:trace contextRef="#ctx0" brushRef="#br0" timeOffset="519134.7419">6447 13598 340 0,'-27'-7'128'0,"27"7"-100"0,-19 7-8 0,7-4 68 15,12 4-52-15,-11-4 120 16,7 4-88-16,4-3 88 16,7 2-88-16,9-2 56 15,7-1-72-15,20-3 40 16,7 0-52-16,24-7 32 15,-1 1-40-15,39-12 68 16,5 8-52-16,30-7-8 16,-4 7-24-16,12-4 16 15,-12 10-20-15,-11 1-12 16,-28 3-4-16,-15 0 12 16,-23 3-4-16,-8-3-12 15,-19 7 4-15,-20 0-112 16,-3 3 64-16,-20 1-260 15,0-1 172-15,-16-3-376 16,1 3 292-16</inkml:trace>
          <inkml:trace contextRef="#ctx0" brushRef="#br0" timeOffset="519660.14">6730 13739 436 0,'0'3'160'0,"0"-3"-124"0,19 10-8 0,-11-3-16 15,4 7-12-15,3 10 32 16,0 7-16-16,5 10 56 15,-1 1-40-15,-3 6 20 16,-1-3-32-16,-7 6 8 16,-4-3-16-16,-16 4 12 15,4-4-16-15,-15-10 104 16,0-4-64-16,-16-20 24 16,4-7-40-16,-15-24 40 15,11 0-40-15,5-18 4 16,6 1-24-16,17-7-8 15,11 6 0-15,23 1-32 0,8 6 16 16,12 4 4-16,3 3 8 0,4 11 8 16,12 3-4-16,16 4 8 0,15 3-8 15,3 7-20-15,-7 0 8 16,-7-7 32-16,-5 0-16 16,-3 0 44-16,-12-4-28 15,-12 4-12-15,-11 0-8 16,-12-7 48-16,-12 7-28 15,-11-7-188 1,0 7 92-16,-12-3-364 16,1 6 244-16</inkml:trace>
          <inkml:trace contextRef="#ctx0" brushRef="#br0" timeOffset="518685.0475">6772 12961 312 0,'-11'-21'112'0,"11"21"-84"0,-4-17-12 0,4 7 136 16,8 3-88-16,-1-10 36 16,5 6-60-16,7-9 56 15,1 6-56-15,11 0 64 16,4 4-64-16,7 6 0 15,1 8-24-15,-1 10-28 16,1 6 4-16,-4 25 4 16,-12 3 4-16,-16 18 16 15,-7-1-8-15,-19 0 48 16,-5-3-28-16,-26-14-24 16,7-6-4-16,-7-15 24 15,7-3-12-15,-7-17 4 16,11-7-8-16,0-17 12 15,12 0-12-15,15-14-40 16,12 3 20-16,15-6-16 16,8 6 16-16,20 1 0 15,3 10 4-15,12 6-116 16,-4 15 68-16</inkml:trace>
          <inkml:trace contextRef="#ctx0" brushRef="#br0" timeOffset="519976.9801">7287 13780 476 0,'-19'14'176'0,"19"-14"-136"0,-8 31-12 15,0-11 128 1,1 1-92-16,-5 6 44 15,4-2-64-15,-7 9 56 16,3-3-60-16,-3 7 52 16,7 0-52-16,-4 6 8 0,5-2-32 0,7-1 64 15,7-7-48-15,13-6 40 16,7-4-40-16,4-7 0 16,4-7-20-16,-1 4-16 15,5 0 0-15</inkml:trace>
          <inkml:trace contextRef="#ctx0" brushRef="#br0" timeOffset="522857.2097">8619 12858 260 0,'4'-14'96'0,"0"7"-76"0,3-3-4 15,1 3 112-15,-4 0-72 0,0 0 112 16,-8 0-96-16,4 7-4 15,-8-3-40-15,-3 3 36 16,-1 0-36-16,-11 3-4 0,0 4-16 16,-8 0 4-16,-4 0-8 15,-8 10 52-15,-7-3-32 16,-8 10 24-16,0 14-28 16,0 17 44-16,11 21-36 15,5 6 40-15,7-3-40 16,8-3 28-16,11 0-28 15,5 10 36-15,11 10-36 0,11-3 20 16,16-7-28-16,20-7 16 16,19-20-20-16,7-4 8 15,1-11-12-15,-5-9 20 16,-7-8-20-16,-11-3 32 16,-5-3-28-16,-7-7-384 15,-8 0 200-15,-8 3-560 16</inkml:trace>
          <inkml:trace contextRef="#ctx0" brushRef="#br0" timeOffset="524569.7783">8882 13302 372 0,'-4'-7'140'0,"4"3"-112"0,4-6-4 15,-4 6 20-15,4-2-28 0,0-1 48 16,4 0-36-16,-5 0 40 16,1 4-40-1,0 13-32 1,4 7 36-16,-4 11-20 0,4 3 32 16,-1 3-28-16,5 0 12 15,3 8-16-15,-3-1 36 0,7 0-24 16,1-6 48-16,-1-8-40 15,-7-6 48-15,7-7-48 16,4-8 36-16,-3-9-36 16,-9-7 8-16,9-7-24 15,-5-4 0-15,4-3-8 0,-7 0-8 16,4 0 4-16,-5 3-4 16,5 0 0-16,-9 4-12 15,1 3 8-15,-4 7-76 16,-4 7 44-16,8 7-20 15,0 7 32-15,3 3 40 16,-7 7-8-16,15 0 36 16,8 1-28-16,1-8 32 15,3-7-32-15,3-13 76 16,5-4-56-16,-12-7 24 16,-7-7-40-16,-1 1 36 15,0-4-32-15,-3-7 12 16,-9-11-20-16,1-2-8 15,4-5-4-15,-4 1-16 16,3 7 8-16,5 7 4 16,-16 9 0-16,7 8-20 0,-3 7 12 15,0 3-56-15,4 7 32 16,-4 7-388-16,3 0 228 16</inkml:trace>
          <inkml:trace contextRef="#ctx0" brushRef="#br0" timeOffset="517611.8648">5735 13518 780 0,'-19'0'288'0,"19"0"-224"0,19-10-20 16,0 3 76 0,8 4-76-16,28-8-28 15,-5 5-12-15,16-5-164 16,0 8 88-16</inkml:trace>
        </inkml:traceGroup>
        <inkml:traceGroup>
          <inkml:annotationXML>
            <emma:emma xmlns:emma="http://www.w3.org/2003/04/emma" version="1.0">
              <emma:interpretation id="{65E2AF44-E85B-4F52-AF4B-00E180CDED62}" emma:medium="tactile" emma:mode="ink">
                <msink:context xmlns:msink="http://schemas.microsoft.com/ink/2010/main" type="inkWord" rotatedBoundingBox="11158,15230 12369,15268 12366,15387 11154,15350"/>
              </emma:interpretation>
            </emma:emma>
          </inkml:annotationXML>
          <inkml:trace contextRef="#ctx0" brushRef="#br0" timeOffset="675244.0505">9010 14523 236 0,'23'-7'88'0,"-7"4"-68"0,7 6-4 16,0-6 36-16,8-1-32 15,15 1 52-15,36-7-40 16,26 3-8-16,8-4-12 16,0 1 16-16,20 0-16 15,-8 3-4-15,-4 0-4 16,-32 4-312-16,-6 3 168 15,-21 0 28-15</inkml:trace>
        </inkml:traceGroup>
        <inkml:traceGroup>
          <inkml:annotationXML>
            <emma:emma xmlns:emma="http://www.w3.org/2003/04/emma" version="1.0">
              <emma:interpretation id="{1A4EF9A9-3385-4D91-9F1D-C53FD609F104}" emma:medium="tactile" emma:mode="ink">
                <msink:context xmlns:msink="http://schemas.microsoft.com/ink/2010/main" type="inkWord" rotatedBoundingBox="11812,13573 15249,13681 15213,14835 11775,14727"/>
              </emma:interpretation>
              <emma:one-of disjunction-type="recognition" id="oneOf38">
                <emma:interpretation id="interp50" emma:lang="" emma:confidence="1">
                  <emma:literal/>
                </emma:interpretation>
              </emma:one-of>
            </emma:emma>
          </inkml:annotationXML>
          <inkml:trace contextRef="#ctx0" brushRef="#br0" timeOffset="525832.1894">10388 13443 560 0,'-8'-14'208'0,"16"14"-164"0,-8 0-8 0,0 0 164 15,8-7-116-15,11 7-16 16,0 0-44-16,16-7 60 16,8 4-48-16,3-1 24 0,9 1-40 15,3-1 16-15,-12 1-20 16,-3 3-124-16,-20 3 60 16,-4 1-680-16</inkml:trace>
          <inkml:trace contextRef="#ctx0" brushRef="#br0" timeOffset="526068.5947">10539 13247 260 0,'-12'6'96'0,"12"1"-76"0,-7 7-4 15,3 3 168-15,0 7-104 16,0 4 56-16,-8-1-80 15,9 8-8-15,-1 3-28 16,-8 3 24-16,4 4-28 16,4-1 48-16,-3-6-36 0,-9 7-332 15,5-21 164 1,-1-3-216-16</inkml:trace>
          <inkml:trace contextRef="#ctx0" brushRef="#br0" timeOffset="527665.5624">11034 13291 216 0,'0'-20'80'0,"0"13"-60"0,8-10-8 0,-8 13 188 0,-8-3-112 15,8 0 0-15,0 4-56 16,-3 3 40-16,-1 7-40 16,4 13 56-16,-4 11-52 0,4 0 56 15,4 0-56-15,-4 0 28 0,7-3-36 16,5-4-8-16,-4-3-12 15,0-4 28-15,-1-3-20 16,1-4 40-16,4-3-32 16,3-4 20-16,-3 1-24 15,-4-4-16-15,3-4-8 16,5 4-128-16,-9-3 72 16,5 3-20-16,0 3 48 15,3 1 8-15,4-1 16 16,-7 4 0-16,7-4 0 0,5-3 24 15,7 0-8-15,-4 0 4 16,-8-3-4-16,8-1-16 16,-8-2 4-16,1 2 20 15,-12-6-8 1,3 0-4-16,-7-1 0 16,-4 1-4-16,-4 3-12 15,0 0 8-15,4 4 4 16,0-4 8-1,4-4-4-15,0 5-12 16,0-1 4-16,4-4 12 16,-4-2-4-16,-1 2-4 15,-3 1 4-15,8 3 12 16,-8-3-8-16,0 3-4 0,0 0 0 16,0 4-16-16,0-1 8 15,0 4 4-15,0 0 0 16,12 4 32-16,-4-1-16 15,-8-3-12-15,0 0-8 16,0 0-4-16,0 0 0 16,0 0 16-16,0 0-4 15,0 0 24-15,0 0-16 16,0 0-4-16,0 0-4 16,0 0 4-16,0 0-4 15,0 0 8-15,0 0-8 16,0 0 16-16,0 0-12 0,0 0 4 15,0 0-4-15,0 0 4 16,0-3-8-16,0 3 8 16,0 0-8-16,0 0-4 15,0 0 4-15,0 0-24 16,0 0 12-16,11 0 20 16,-11 0-4-16,0-4-4 15,0 4 0-15,0 0 12 16,8-3-8-16,-8 3-12 15,-8 0 0-15,16-4 12 16,-8 1-4-16,0 3-4 16,0 0 4-16,0 0-16 15,-8 0 8-15,8-4-4 16,0 4 0-16,0 0 8 16,0 4 0-16,0-4 8 15,0 0-4-15,-4 3 16 0,-3 1-12 16,7-4-20-16,0 0 4 15,0 7 4 1,-8-1-8-16,8-2 8 16,-4 6 4-16,-4 1 0 15,4 2-12-15,0 1 8 16,8 3 56-16,4 0-28 16,0 1 16-16,0 2-24 15,-5 1 8-15,9 0-12 16,-4 3 20-16,11-4-20 0,-7-2 32 15,3-5-28-15,-3-6 20 16,7-7-20-16,8-3 8 16,0-8-12-16,-7-2 12 15,7-8-16-15,-8-3-12 16,1-4 0-16,-9-3 12 16,-3-6-4-16,-4-5-4 15,-4-6 4-15,-4 3-16 16,4 1 8-16,0-1 4 15,0 4 0-15,12 6 0 16,-9 8 0-16,9 3-28 16,0 3 16-16,-1 7 4 15,5 7 8-15,-5 4-12 16,1 6 8-16,0 4-560 16</inkml:trace>
          <inkml:trace contextRef="#ctx0" brushRef="#br0" timeOffset="528097.7122">11909 13690 476 0,'-7'4'176'0,"7"-1"-136"0,7 4-12 16,-7-7 180-16,4 0-120 15,12 0 44-15,3-3-80 16,0-1-20-16,1-3-20 15,7-6 8-15,-8-5-12 0,-3 1-12 16,3 0 0-16,-7 0 20 16,-12 0-8-16,0-1-20 15,0 1 4-15,-12 3 4 16,4 4 4-16,-7 0 8 16,3 3-4-16,-7 3-20 15,-8 4 8-15,7 4 20 0,-7 3-4 16,8 3 48-16,-8 11-28 15,4 6 28-15,-1 8-28 16,5 6 8-16,7 0-20 16,1 4 52-16,11 0-36 15,11-4 4-15,9-10-24 16,7 0 36-16,12-3-24 16,-5-8 32-16,1-3-32 15,0-3-532-15,0-7 276 16</inkml:trace>
          <inkml:trace contextRef="#ctx0" brushRef="#br0" timeOffset="528675.5312">12498 12861 280 0,'11'-24'104'0,"9"24"-84"0,7 0 0 0,-4 7 128 15,4 3-84-15,12 7 176 16,7 18-136-16,16 30 144 0,16 25-140 16,-1 6 32-16,-7-3-80 15,-8 7 24-15,-27 13-48 0,-28-9-12 16,-26-12-12-16,-39-2 32 16,-23-18-20-16,-39 0-980 15</inkml:trace>
          <inkml:trace contextRef="#ctx0" brushRef="#br0" timeOffset="525700.8403">9672 13587 156 0,'0'-3'56'0,"0"6"-44"0,8 1-4 0,-8 3 44 15,0-1-32-15,0 1 16 16,0 7-20-16,-8 3 88 16,8 4-56-16,-8 6 32 15,8 4-48-15,-4 4 60 16,4-8-52-16,-8 1 36 0,1-4-44 16,7-3 24-16,-4-8-28 15,-4-2 28-15,8-4-32 16,0-11-4-16,0-3-12 0,0-3 12 15,0-4-12-15,0-3 4 16,12-4-4-16,-5 1 4 16,5-4-8-16,-4 3-4 15,0 0 4-15,3-3-4 16,-3 7 0-16,0 0-20 16,-4 3 12-16,3 0-12 15,9 4 8-15,-12 3 0 16,11 0 4-16,-11 7 0 15,4 4 0-15,3 2-20 16,-3 5 16-16,-8 3 4 16,8 6 8-16,-8 4 8 15,0 0-4-15,0 7 24 0,0-3-16 16,-8-7-4-16,8-1-4 16,0-3 20-16,0-3-12 15,0-4 24-15,0-10-24 16,0-3 32-16,8-7-28 15,3-4 12-15,-3-7-16 16,0-6-24-16,4-4 4 16,-1 3 12-16,-3-3 0 15,11 7-20-15,1 4 8 16,3 2-24-16,-4 8 20 0,1 3-32 16,-1 7 28-16,-7 10 24 15,3 11-4-15,-3 10 28 16,-5 3-20-16,-3 1 4 15,-4-4-8-15,0 0 36 16,0-4-20-16,0-6 12 16,0-7-20-16,0-7 44 15,0-7-32-15,0-7-400 16,0-7 200-16</inkml:trace>
        </inkml:traceGroup>
      </inkml:traceGroup>
    </inkml:traceGroup>
    <inkml:traceGroup>
      <inkml:annotationXML>
        <emma:emma xmlns:emma="http://www.w3.org/2003/04/emma" version="1.0">
          <emma:interpretation id="{FC52E3B1-B838-4004-8EB9-A8D15559A32D}" emma:medium="tactile" emma:mode="ink">
            <msink:context xmlns:msink="http://schemas.microsoft.com/ink/2010/main" type="paragraph" rotatedBoundingBox="3738,15173 10284,15638 10185,17034 3639,16570" alignmentLevel="2"/>
          </emma:interpretation>
        </emma:emma>
      </inkml:annotationXML>
      <inkml:traceGroup>
        <inkml:annotationXML>
          <emma:emma xmlns:emma="http://www.w3.org/2003/04/emma" version="1.0">
            <emma:interpretation id="{887996E3-B446-4E43-9B8A-A6657628FA3D}" emma:medium="tactile" emma:mode="ink">
              <msink:context xmlns:msink="http://schemas.microsoft.com/ink/2010/main" type="line" rotatedBoundingBox="3738,15173 10284,15638 10185,17034 3639,16570"/>
            </emma:interpretation>
          </emma:emma>
        </inkml:annotationXML>
        <inkml:traceGroup>
          <inkml:annotationXML>
            <emma:emma xmlns:emma="http://www.w3.org/2003/04/emma" version="1.0">
              <emma:interpretation id="{CDFCD41E-3708-49B8-A3A1-AED78DCA689C}" emma:medium="tactile" emma:mode="ink">
                <msink:context xmlns:msink="http://schemas.microsoft.com/ink/2010/main" type="inkWord" rotatedBoundingBox="3718,15458 5724,15601 5647,16678 3641,16535"/>
              </emma:interpretation>
              <emma:one-of disjunction-type="recognition" id="oneOf39">
                <emma:interpretation id="interp51" emma:lang="" emma:confidence="1">
                  <emma:literal/>
                </emma:interpretation>
              </emma:one-of>
            </emma:emma>
          </inkml:annotationXML>
          <inkml:trace contextRef="#ctx0" brushRef="#br0" timeOffset="547404.5909">1562 14847 132 0,'0'0'52'0,"0"0"-44"0,-4-4 4 15,4 4 228-15,0 0-132 16,0 0 44-16,0 0-88 15,0 0 36-15,4-3-56 16,-4-1 60-16,4 1-64 0,3-4 0 16,9 0-24-16,3 0-12 0,12-3 0 15,8 3 40-15,11-3-24 16,4 3 16-16,5 0-20 16,-1 3 36-16,-4 1-28 15,-8 0-24-15,1-1 0 16,-1 4 16-16,-7 0-8 15,-4 0-12-15,-4 0 0 16,-4 0 20-16,-8 0-8 16,-3-3 24-16,-5 3-20 15,-3-4 4-15,0 1-8 0,-8 3-8 16,0 0 4-16,0 0-4 16,0 0 0-16,0 0-28 15,0 0 16-15,-4 3-4 16,-8 1 8-16,5-1 24 15,3 4-8-15,-4 3-4 16,-4-3 0-16,5 4-16 16,-5 2 8-16,0 4 4 15,1 4 0-15,-1 3-20 16,0 11 12-16,1 2 4 16,-1 8 4-16,-3 0 8 15,-1 3-4-15,-3-7-4 16,0 4 4-16,-1 3-16 15,1 4 8-15,0 0 4 16,-5-4 0-16,9-7 0 0,3-3 0 16,-3-7 8-16,3-7-4 15,4-7 32-15,-11-3-20 16,4-4 20-16,-5-6-20 16,1-8-8-16,-1-3-4 15,1-6-4-15,0-8 0 16,-8-7 8-16,11-3-4 15,-7-6-4-15,0-1 4 16,-1 0 12-16,-3-3-8 16,4 3-4-16,0-4 0 15,7 1-16-15,1 3 8 0,3 4 20 16,5 3-8-16,-1 7 68 16,4 3-44-16,0 4 4 15,4 3-20-15,-4 4-28 16,8 3 4-16,4 4 20 15,0 6-4-15,-1 4 16 16,5 3-16-16,0 4-4 16,3 3 0-16</inkml:trace>
          <inkml:trace contextRef="#ctx0" brushRef="#br0" timeOffset="547665.2867">2568 15191 508 0,'-7'0'188'0,"7"10"-148"0,3 4-8 0,-3-4 72 15,4 4-64-15,4-7 16 16,0 0-32-16,3 0 32 15,1-1-32-15,-4 1-180 16,0-7 84-16,-1 4-396 16</inkml:trace>
          <inkml:trace contextRef="#ctx0" brushRef="#br0" timeOffset="548023.4502">3153 15153 664 0,'-19'-10'244'0,"19"13"-188"0,11-6-16 16,-11 3 128-16,8-4-100 16,7 4 44-16,9 0-68 0,-1-3-8 15,8-8-20 1,7 11-4-16,5-7-4 0,4 1-24 0,-1 2 8 16,-7-3-112-16,-8 11 68 15,-12-4 4-15,-3-4 28 16,-16 4-72-16,-4 0 52 15,-8 0-204 1,-7 4 136-16,-1-1-296 16</inkml:trace>
          <inkml:trace contextRef="#ctx0" brushRef="#br0" timeOffset="548320.7367">3350 15146 372 0,'4'3'140'0,"0"4"-112"0,-4 7-4 0,8-4 120 0,-4 11-84 16,0 10 44-16,-1 21-60 15,5 16-8-15,-4 5-20 16,4 2 24-16,-4-13-24 0,-1 0 32 16,-6-17-32-16,3 0 64 15,-4-7-44-15,-4-7 56 16,0-7-56-16,-3-4 44 16,3-9-44-16,-8-11 44 15,1 0-48-15,-1 0 80 16,-11-7-60-16,8-4 60 15,-8-2-60-15,-4 2 16 16,-4 1-40-16,4 0 8 16,4-4-20-16,4 0 0 15,0 0-8-15,7-3 4 0,12-7-8 16,-4-3-468-16,12-11 252 16</inkml:trace>
          <inkml:trace contextRef="#ctx0" brushRef="#br0" timeOffset="549044.1796">3238 14833 528 0,'-12'-14'196'0,"12"14"-152"0,8-7-12 16,-8 7 148-16,-8 0-104 16,8 0 104-16,0 0-104 15,0 0 92-15,12 7-96 16,-4-7 40-16,7 0-64 0,5 0 28 15,-1 0-44-15,12-7-8 16,8 0-16-16,7 4 4 16,8-11-8-16,1 7-600 15,-1 0 324-15</inkml:trace>
        </inkml:traceGroup>
        <inkml:traceGroup>
          <inkml:annotationXML>
            <emma:emma xmlns:emma="http://www.w3.org/2003/04/emma" version="1.0">
              <emma:interpretation id="{84EE1591-03FB-4AD9-8A69-87ADE3366D7A}" emma:medium="tactile" emma:mode="ink">
                <msink:context xmlns:msink="http://schemas.microsoft.com/ink/2010/main" type="inkWord" rotatedBoundingBox="6566,15374 10284,15638 10185,17034 6467,16771"/>
              </emma:interpretation>
              <emma:one-of disjunction-type="recognition" id="oneOf40">
                <emma:interpretation id="interp52" emma:lang="" emma:confidence="1">
                  <emma:literal/>
                </emma:interpretation>
              </emma:one-of>
            </emma:emma>
          </inkml:annotationXML>
          <inkml:trace contextRef="#ctx0" brushRef="#br0" timeOffset="551474.3007">6196 15518 196 0,'-4'0'72'0,"11"6"-56"0,5 8-4 0,-4-3 136 0,11 9-84 16,1 4-8-16,3 7-36 15,4 4 20-15,4-4-24 16,0 3 32-16,-4 4-32 15,-4 3 20-15,-11 4-20 16,-12 0 80-16,-12-4-52 16,-7-7 48-16,-8-3-52 15,0-10 8-15,-1-11-32 16,1-10 28-16,4-13-28 0,4-8-24 16,7-3 4-16,4 0 16 15,12 0-4-15,8 0-40 16,15 3 20-16,12 4-140 0,7-1 84 15,8 8-428 1</inkml:trace>
          <inkml:trace contextRef="#ctx0" brushRef="#br0" timeOffset="551737.0404">6583 15851 488 0,'-31'-7'180'0,"27"7"-140"0,4 7-12 15,0-7 136-15,8 0-96 16,3 0 16-16,5 0-48 15,7-3-36-15,4 3 0 16,0-4 24-16,0 1-12 0,4 0-32 16,0 3 12-16,-4 0-96 15,-4-7 56-15,-3 7-160 16,-9 0 112 0,-3 0-4-16,-4 0 56 15,-4-4-136-15,-8 4 100 16,1-7-56-16</inkml:trace>
          <inkml:trace contextRef="#ctx0" brushRef="#br0" timeOffset="551938.5342">6703 15734 340 0,'-12'0'128'0,"16"4"-100"0,-8 6-8 0,0-3 140 16,-4 3-92-16,1 8 96 15,-1 6-96-15,0 7 12 16,4 10-48-16,1 7 12 15,-1-7-24-15,8 4 0 0,-1-14-12 16,1 0 12-16,4-10-12 16,7-11 16-16,9-3-16 0,3-14-348 15,12-17 188 1,19 0-276-16</inkml:trace>
          <inkml:trace contextRef="#ctx0" brushRef="#br0" timeOffset="549809.3332">4353 15624 612 0,'-8'4'228'0,"12"-4"-180"0,0 0-12 15,11 0 272-15,5 7-176 16,3-7-16-16,4 0-76 15,8-4-4-15,11 4-20 16,9 0 0-16,3-3-8 0,7 3-200 16,1 0 104-16,-4 7-412 15,-8-11 276 1,4-3-124-16</inkml:trace>
          <inkml:trace contextRef="#ctx0" brushRef="#br0" timeOffset="549641.3856">4454 15287 508 0,'-8'-3'188'0,"12"-1"-148"0,3 1-8 0,5 3 52 16,4-4-52-16,11 4 24 16,11 0-36-16,9 0-80 15</inkml:trace>
          <inkml:trace contextRef="#ctx0" brushRef="#br0" timeOffset="550017.8859">5154 15500 704 0,'-15'-13'264'0,"23"13"-208"0,7-7-12 0,0 3 36 16,16 4-52-16,20 7 16 15,15 0-28-15,7-7-588 0,12-7 308 16,4-7 12-16</inkml:trace>
          <inkml:trace contextRef="#ctx0" brushRef="#br0" timeOffset="551100.8084">5909 15476 476 0,'-8'0'176'0,"16"4"-136"0,4-1-12 15,-1 1 164-15,13 2-112 16,7 1 44-16,11 0-72 15,8 0-12-15,9 0-24 16,14-10 24-16,35-4-24 0,5-4-32 16,-5 1 8-16,-3-4 44 15,-1-6-16-15,-3 2-36 16,-8-6 8-16,-20 11 8 16,-19-5 4-16,-23 5-144 15,-3-1 76 1,-25 4-368-16,-6 10 240 15,-17 0-84-15</inkml:trace>
          <inkml:trace contextRef="#ctx0" brushRef="#br0" timeOffset="550677.1825">6126 14726 184 0,'19'-31'68'0,"-3"24"-52"0,7-3-4 16,-8 7 144-16,5 3-88 15,15 3 16-15,-4 7-48 16,7 18 36-16,9 20-40 15,7 14-8-15,-15 7-12 16,3-4 24-16,-11-13-20 16,-11-1 32-16,-17-6-32 15,-14-7 20-15,-20-4-20 16,-12-6 8-16,-3-11-12 0,-1-7 0 16,-3-13-4-16,4-7-8 15,7-8 4-15,8 1 12 0,15-7-8 16,13 0-40-16,14-3 20 15,16 6-8-15,8 7 12 16,12 7 8-16,7 4 0 16,4 10-320-1,-8 10 176-15,-15 4-136 16</inkml:trace>
          <inkml:trace contextRef="#ctx0" brushRef="#br0" timeOffset="553055.323">7880 15167 332 0,'-24'-4'120'0,"13"1"-92"15,-5-1-8-15,5 4 156 0,-1 0-100 16,0 4 52-16,5 3-80 15,3 3 56-15,4 4-64 16,7 6 36-16,9 4-44 0,3 4 0 16,5-1-20-16,-1-2 20 15,4-1-20-15,4-7 32 16,0-10-28-16,-4-7 12 16,0-11-16-16,0-2 12 15,-4-5-16-15,-3-2-12 16,-5-4 0-16,-7 3 4 15,-8 0 0-15,-4-3 0 16,0-3 0-16,-4-1-64 16,-3 4 36-16,-5 0-4 0,9 3 16 15,-13 4 4-15,12-3 4 16,-7 9 8-16,0 4 0 16,-1 1 0-16,1 2 0 15,-5 8-20-15,-3 2 12 16,-4 5 4-16,4-4 4 15,-4 6-12-15,-4 1 8 16,0 0 12-16,0 0-4 16,-4-1-4-16,4 8 4 15,4-7-24-15,0 3 12 16,7-3 12-16,1 3 0 0,7-3-36 16,5 10 16-16,3-3 16 15,4 9 0-15,0 8 0 16,4 4 4-16,-1 2-16 15,5 1 8-15,0 0 4 16,0 0 0-16,3-4 0 16,-7-3 0-16,4-4 8 15,7-3-4-15,-11 0 32 16,4 3-20-16,0 4-24 16,-8 4 4-16,0-1 0 15,-8 0 4-15,0-3 16 16,-3 0-8-16,-9-7-4 15,-7-4 0-15,0-6 20 16,-4-4-12-16,8-6 4 0,-4-11-8 31,0-7 28-31,3-7-20 0,5-10 4 0,7-7-12 16,12 0-272-16,20 3 148 16</inkml:trace>
        </inkml:traceGroup>
      </inkml:traceGroup>
    </inkml:traceGroup>
    <inkml:traceGroup>
      <inkml:annotationXML>
        <emma:emma xmlns:emma="http://www.w3.org/2003/04/emma" version="1.0">
          <emma:interpretation id="{A6E3238F-78F9-482E-A536-7A3F23EF2EAE}" emma:medium="tactile" emma:mode="ink">
            <msink:context xmlns:msink="http://schemas.microsoft.com/ink/2010/main" type="paragraph" rotatedBoundingBox="2273,16762 19695,16717 19700,18657 2279,1870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0E95D99-2BD0-4F1C-B037-DA2864E644C8}" emma:medium="tactile" emma:mode="ink">
              <msink:context xmlns:msink="http://schemas.microsoft.com/ink/2010/main" type="line" rotatedBoundingBox="2273,16762 19695,16717 19700,18657 2279,18702"/>
            </emma:interpretation>
          </emma:emma>
        </inkml:annotationXML>
        <inkml:traceGroup>
          <inkml:annotationXML>
            <emma:emma xmlns:emma="http://www.w3.org/2003/04/emma" version="1.0">
              <emma:interpretation id="{FFCCC644-43E0-43F9-80C0-A2F85441A23B}" emma:medium="tactile" emma:mode="ink">
                <msink:context xmlns:msink="http://schemas.microsoft.com/ink/2010/main" type="inkWord" rotatedBoundingBox="2276,17559 3748,17555 3750,18346 2278,18350"/>
              </emma:interpretation>
              <emma:one-of disjunction-type="recognition" id="oneOf41">
                <emma:interpretation id="interp53" emma:lang="" emma:confidence="1">
                  <emma:literal/>
                </emma:interpretation>
              </emma:one-of>
            </emma:emma>
          </inkml:annotationXML>
          <inkml:trace contextRef="#ctx0" brushRef="#br0" timeOffset="592351.9924">989 17080 340 0,'-16'-11'128'0,"16"18"-100"0,-7 4-8 15,3 2 132-15,-4 8-88 16,0 17 0-16,-3 7-40 16,-5-1-8-16,-3 5-8 15,0-8 12-15,-5-3-12 16,5-7 4-16,3-4-4 0,5-10-8 16,-5 1 4-16,12-8-244 15,8-3 132 1,-4-7-204-16</inkml:trace>
          <inkml:trace contextRef="#ctx0" brushRef="#br0" timeOffset="590648.9643">780 17018 176 0,'-4'-7'64'0,"8"14"-48"0,4-7-8 16,-8 0 132-16,7 10-80 0,1 7 52 16,0 7-64-16,3 18 28 15,1-4-44-15,7 6 8 16,-3 1-24-16,-1-4 28 16,5-3-28-16,-1-7 12 15,-3-7-16-15,-1-3 28 16,-3-4-24-16,-5-3 4 0,-3-7-12 15</inkml:trace>
          <inkml:trace contextRef="#ctx0" brushRef="#br0" timeOffset="592356.0035">1326 16959 332 0,'-4'0'120'0,"4"7"-92"0,-4 4-8 0,0 6 96 0,-4 7-68 16,1 17 68-16,-5 14-64 15,-3 4 60-15,-1-1-64 16,-3-3-8-16,3-3-24 16,1-14-4-16,3 0-4 0,0-11 36 15,1-3-20-15,7-7-4 16,0-3-12-16,8-7-640 15</inkml:trace>
          <inkml:trace contextRef="#ctx0" brushRef="#br0" timeOffset="592358.5118">1217 17359 424 0,'-7'-18'156'0,"22"18"-120"0,16-10-8 16,-12 3 160-16,8 7-108 16,1-3-8-16,6-1-44 15,-3 1 16-15,4-4-28 16,-4 0-552-16</inkml:trace>
          <inkml:trace contextRef="#ctx0" brushRef="#br0" timeOffset="592360.0158">1419 16849 456 0,'11'-10'168'0,"-11"3"-128"0,16 4-16 0,-9-1 104 16,5 4-76-16,0 0-12 15,-1 4-24-15,5-4 4 16,3 3-12-16,0 4-152 0,9 0 76 16,6-7-340-16</inkml:trace>
          <inkml:trace contextRef="#ctx0" brushRef="#br0" timeOffset="592357.5083">1593 16939 320 0,'4'0'120'0,"-8"3"-96"0,0 14-4 0,4-3 44 16,0 3-40-16,-4 14 76 15,-4 14-52-15,8 10 52 16,-4 4-56-16,1 6 4 16,-5-10-28-16,4-3 4 15,-4-11-12-15,0 0 44 0,1-6-28 16,-5-4 28-16,1-11-28 15</inkml:trace>
          <inkml:trace contextRef="#ctx0" brushRef="#br0" timeOffset="589592.1557">594 16935 384 0,'12'0'140'0,"-8"0"-108"0,-1-7-8 0,-3 7 120 15,4-3-84-15,4 0 0 0,0-1-36 16,-4 1 56-16,0-1-48 16,-4 1 32-16,0-4-36 0,0 3 0 15,-16-2-32 1,-3 2 0-16,-5 1 28 16,-3 3-16-16,0 3-16 15,0 1 0-15,-4-1 4 16,4-3 4-16,4 0 0 15,7 0 0-15,1 0 8 16,7 0-4-16,-3 0-28 16,3 7 12-16,0-7-4 15,0 7 8-15,-3 3 16 16,-1-3-12 0,-7 10 0-16,7 11-24 15,1 10 16-15,-1 10 4 0,0 14 8 16,1-4 8-16,3 4-4 15,0-14-12-15,-3-10 4 16,-5 3 20-16,4-13-8 16,5-1-4-16,-5-6 0 15,0-11 20-15,5 4-12 16,-5-10-4-16,12 6-4 16,-8-7-4-16,8-3 0 15,0 0 16-15,16 4-8 16,-5-4 40-16,9 0-24 15,7 7 20-15,4 0-24 0,-4-4 0 16,-8 4-12-16,8-4 28 16,1 1-20-16,-9-1-4 15,-4-3-8-15,-3 0-40 16,0 0 20-16,-5 0-312 16,1-3 180-16,-8-1-316 15</inkml:trace>
          <inkml:trace contextRef="#ctx0" brushRef="#br0" timeOffset="589822.2694">242 17376 496 0,'-4'-17'184'0,"-4"10"-140"0,16-7-16 15,-4 14 188-15,4-7-124 16,11 0 44-16,-4 7-84 15,5 0 16-15,7 0-40 16,-8 0 16-16,4 0-24 0,5 0 36 0,-1 0-32 16,0 0-180-16,-4 0 84 15,0 0-416 1,-7-10 276-16,-5-11-120 16</inkml:trace>
          <inkml:trace contextRef="#ctx0" brushRef="#br0" timeOffset="590251.9075">346 16739 436 0,'-11'-7'160'0,"15"14"-124"0,-1 0-8 16,-3-7 88-16,0 3-68 15,4 4 44-15,8 7-56 16,0-7-20-16,-1 0-8 16,9-4 36-16,7 4-24 0,4-7 16 15,3 11-20-15</inkml:trace>
        </inkml:traceGroup>
        <inkml:traceGroup>
          <inkml:annotationXML>
            <emma:emma xmlns:emma="http://www.w3.org/2003/04/emma" version="1.0">
              <emma:interpretation id="{17343C1E-E6F3-40A4-99CE-E7F2E4F757A8}" emma:medium="tactile" emma:mode="ink">
                <msink:context xmlns:msink="http://schemas.microsoft.com/ink/2010/main" type="inkWord" rotatedBoundingBox="4294,18114 4979,18112 4980,18525 4295,18527"/>
              </emma:interpretation>
              <emma:one-of disjunction-type="recognition" id="oneOf42">
                <emma:interpretation id="interp54" emma:lang="" emma:confidence="1">
                  <emma:literal/>
                </emma:interpretation>
              </emma:one-of>
            </emma:emma>
          </inkml:annotationXML>
          <inkml:trace contextRef="#ctx0" brushRef="#br0" timeOffset="593510.7495">2166 17555 340 0,'-16'0'128'0,"16"0"-100"0,0 0-8 0,0 0 52 0,0 0-44 15,0 0 16-15,0 0-28 16,0 3 52-16,12 1-36 16,7-4 36-16,12-4-36 15,12 1 0-15,19-1-20 16,4 1 20-16,-1-1-20 16,1-3 24-16,-12 7-24 0,-7-3-108 15,-12 0 48-15,-4-1-128 16,-8-3 96-1,-12 7-164-15,-11 0 140 16,8 0-48-16</inkml:trace>
          <inkml:trace contextRef="#ctx0" brushRef="#br0" timeOffset="593300.8299">2224 17427 340 0,'11'-3'128'0,"1"-1"-100"0,19-2-8 16,-4-1 60-16,20 0-48 15,7-4 48-15,0-2-44 16,0 13-28-16,-4-4-8 16,-7 1 36-16,-12 3-24 15,-4 3-108-15,-8 1 52 16,-11 9-220-16</inkml:trace>
          <inkml:trace contextRef="#ctx0" brushRef="#br0" timeOffset="593856.1676">2568 17314 416 0,'8'-11'152'0,"4"8"-116"0,3-4-12 0,1 4 64 16,3 3-52-16,4-4-4 16,0 4-20-16,5 7 16 0,-1 3-16 15,0 1-20-15,-4-1 0 16,-4 4 12-16,-3 3 0 15,-8-3 32-15,-5 3-20 0,-3 0 120 16,-7 0-80-16,-5-3 40 16,-7 10-56-16,7-3 4 15,-7 3-28-15,-1 4 8 16,1 3-12-16,0 3 20 16,-1 0-20-16,5 1-64 15,3-1 24-15</inkml:trace>
        </inkml:traceGroup>
        <inkml:traceGroup>
          <inkml:annotationXML>
            <emma:emma xmlns:emma="http://www.w3.org/2003/04/emma" version="1.0">
              <emma:interpretation id="{69DD3BDA-99B4-4A93-863B-29BC2FB2B463}" emma:medium="tactile" emma:mode="ink">
                <msink:context xmlns:msink="http://schemas.microsoft.com/ink/2010/main" type="inkWord" rotatedBoundingBox="6058,17550 8459,17544 8462,18568 6060,18574"/>
              </emma:interpretation>
              <emma:one-of disjunction-type="recognition" id="oneOf43">
                <emma:interpretation id="interp55" emma:lang="" emma:confidence="1">
                  <emma:literal/>
                </emma:interpretation>
              </emma:one-of>
            </emma:emma>
          </inkml:annotationXML>
          <inkml:trace contextRef="#ctx0" brushRef="#br0" timeOffset="604005.5368">5216 17097 8 0,'-8'7'4'0,"8"10"-4"16,0 0 0-16,-3 4 92 0,-5 10-52 15,8 0 88-15,-8 7-72 16,-4-7 44-16,5 3-60 16,3-6 32-16,-4-4-40 15,4-7 44-15,0 4-44 16,1-8 4-16,3-6-24 15,0-7 64-15,0 0-44 16,3 0-20-16,5-7-12 16,4-10 0-16,3-4 0 0,-3-3 0 15,3-3 0-15,1-4-20 0,-5 0 12 16,5 0 20-16,-8 7-4 16,3-7-4-16,-3 7 0 15,4 3-4-15,-5 4 0 16,-7 3 0-16,8 4 0 15,0 3-28-15,-4-3 16 16,3 10-12-16,5-4 12 16,-4 4 8-16,3 4 4 15,-3 9 16-15,0 8-8 16,4 7 16-16,-12 3-16 16,0 10 16-16,0-3-16 0,-4-7-4 15,-4-4 0-15,8-3 4 16,0-6-4-16,0-5 16 15,15-9 24 1,1-8-24-16,3-9-16 16,8-5-8-16,-7-6 20 15,3-7-8-15,-4-7-12 16,-7 4 0-16,7 0-16 16,-3 9 12-16,-12 5 4 15,3 3 4-15,5 3-12 16,-12 14 8-16,0 0 28 15,15 10-12-15,-11 11 84 16,4 6-52-16,0 4 12 16,-8 4-32-16,11-1 12 15,-11-3-20-15,8-3 8 0,-8-1-12 16,0-3 12-16,-8-3-16 16,8-7 4-16,0-1-4 15,0-6-84-15,0 0 40 16,0-10-460-1,0-8 272-15,20-6-72 16</inkml:trace>
          <inkml:trace contextRef="#ctx0" brushRef="#br0" timeOffset="604264.6313">5719 16970 364 0,'4'-11'132'0,"0"8"-100"0,-8-1-12 15,4 4 184-15,0 0-116 16,4 0 96-16,4 0-104 16,11 0 52-1,-3 0-68-15,3-3-32 0,0 3-12 16,5 0-16-16,-1-7-188 15,0 7 100-15,4-3-512 16</inkml:trace>
          <inkml:trace contextRef="#ctx0" brushRef="#br0" timeOffset="602533.5322">4477 16942 228 0,'8'-7'84'0,"-16"0"-64"0,0-3-8 0,8 7 108 0,0-1-68 16,0 4 16-16,0-3-44 15,0-1 48-15,0 4-40 16,0 0 4-16,0 0-24 15,0 0 36-15,8 11-24 16,-8-1 40-16,8 7-36 16,3 11 40-16,-3 10-40 15,4 6 12-15,-5 8-24 0,13-4-8 16,-5-3-4-16,-3-11-4 16,3 1 0-16,1-8 16 15,-1-13-8-15,5 3 24 16,-5-10-20-16,0-7 40 15,1-7-28-15,3-10 4 16,1-4-16-16,-1-10 0 0,0-17-4 16,5 0 12-16,-5 3-12 15,0 0-4-15,8 11 0 16,-7 3-24-16,-1 4 12 16,-7 2-12-16,3 5 8 15,-3 6 16-15,-4 7 0 16,-5 0-28-16,-3 0 12 15,0 7 4-15,0 0 8 16,0 7-240-16,0 0 132 16,0 7-388-1</inkml:trace>
          <inkml:trace contextRef="#ctx0" brushRef="#br0" timeOffset="608344.4294">4190 16832 288 0,'-7'7'108'0,"3"-7"-84"0,-4-10-4 0,4 10 128 16,0 0-84-16,-4 0 28 15,-3 3-56-15,-5 4 20 16,-7 3-28-16,0 4 60 15,-4 7-48-15,0 3 36 16,7 10-44-16,-7 28 24 0,8 21-28 16,0 10 0-16,-1-14-16 15,12-4 20-15,8-2-20 0,8-11 32 16,8 17-28-16,19-14-4 16,23 7-8-16,15-10-500 15</inkml:trace>
          <inkml:trace contextRef="#ctx0" brushRef="#br0" timeOffset="609045.8485">6188 16722 372 0,'4'-4'140'0,"0"8"-112"0,3-4-4 16,5 14 152-16,7 6-100 15,-3 18 68-15,3 0-84 16,-3 14 0-16,-1 20-36 16,-3 17 32-16,-8 4-32 0,-8-7 20 15,-12-3-24-15,-3-14 8 16,-8-11-16-16,-24 1-8 15,5-8 0-15,0 1-236 16,-9-11 128-16,13-3-432 16</inkml:trace>
          <inkml:trace contextRef="#ctx0" brushRef="#br0" timeOffset="604669.7236">6064 16811 476 0,'0'0'176'0,"0"0"-136"0,0 0-12 0,4 4 92 16,0 6-72-16,-4-3 68 16,0 10-64-16,0 0 32 15,0 1-48-15,0 2-12 0,4 1-12 0,-4-4 8 16,-4 14-12-16,-4-10-328 15,8 3 172-15,-12 0-292 16</inkml:trace>
        </inkml:traceGroup>
        <inkml:traceGroup>
          <inkml:annotationXML>
            <emma:emma xmlns:emma="http://www.w3.org/2003/04/emma" version="1.0">
              <emma:interpretation id="{737AA727-E6D1-40C0-90BF-0EE869EFFB9F}" emma:medium="tactile" emma:mode="ink">
                <msink:context xmlns:msink="http://schemas.microsoft.com/ink/2010/main" type="inkWord" rotatedBoundingBox="8842,17608 10674,17603 10676,18311 8844,18316"/>
              </emma:interpretation>
              <emma:one-of disjunction-type="recognition" id="oneOf44">
                <emma:interpretation id="interp56" emma:lang="" emma:confidence="1">
                  <emma:literal/>
                </emma:interpretation>
              </emma:one-of>
            </emma:emma>
          </inkml:annotationXML>
          <inkml:trace contextRef="#ctx0" brushRef="#br0" timeOffset="609532.1419">7148 16911 288 0,'-4'-7'108'0,"0"7"-84"0,-4-7-4 0,5 14 48 15,-5-7-40-15,-8 14 16 16,-7 0-28-16,-8 13 20 16,-4 25-24-16,0 17 40 15,-3 3-28-15,3-3 12 16,0-7-20-16,0-11 8 0,-4-9-12 16,12-8 20-1,0-10-20-15,0-7 24 0,16 1-24 16,3-11 12-16,8-7-12 0,15-7 28 15,-3-4-24-15,15-13-156 16,-8-17 76-16,8-11-372 16</inkml:trace>
          <inkml:trace contextRef="#ctx0" brushRef="#br0" timeOffset="609912.1589">6830 17372 444 0,'-11'-20'164'15,"11"16"-124"-15,11-6-16 0,-3 3 132 0,19-3-92 16,12-4 60-16,27-3-68 15,19 6-16-15,0 4-24 16,-11 1-300-16,-1-5 152 16,5 4-272-16</inkml:trace>
          <inkml:trace contextRef="#ctx0" brushRef="#br0" timeOffset="609726.1633">7051 16887 364 0,'8'-7'132'0,"-4"7"-100"0,3 7-12 15,-3-3 88-15,4 9-64 16,0 8 44-16,3 10-52 16,1 17 32-16,4 14-36 15,3 10-8-15,0-6-16 0,1-8 48 0,-5-6-32 16,-3-11 0-16,-12-7-16 16,0-6-104-16,0-4 52 15</inkml:trace>
          <inkml:trace contextRef="#ctx0" brushRef="#br0" timeOffset="610642.099">7682 17094 228 0,'-12'37'84'0,"5"-2"-64"0,-1 13-8 0,4-17 84 0,0 0-56 15,0 0 36-15,1-4-44 16,3-2 0-16,0-8-20 15,0-4 44-15,0-2-28 16,0-11 48-16,3 0-44 16,5-11-8-16,0-2-12 15,3-11-12-15,1-7 4 16,0-7 4-16,3-3-4 0,-3 3-12 16,-1 3 4-16,1 11-16 15,-4 7 12-15,0 7-32 16,-5 6 24-16,1 11 24 15,0 17-4-15,-4 11 72 16,0-1-44-16,0 7 24 16,4-6-36-16,0-4 8 15,4-4-16-15,-1-3 20 16,5-7-20-16,0-6 40 0,3-8-28 16,-3-6 12-1,-1-4-20-15,1-10-36 0,3 0 12 16,-3-18 8-16,0-3 4 15,3-3-48-15,1 3 28 16,-9 7-16-16,5 4 20 16,-4 13-8-16,-1 14 8 15,1 24 52-15,0 10-20 16,-4 4 80-16,4 10-56 16,-5-3 24-16,1-10-40 15,0-1 0-15,4-3-16 16,-4-7 36-16,-4-7-24 0,-4-3-68 15,4-7 24-15,-8-7-504 16</inkml:trace>
          <inkml:trace contextRef="#ctx0" brushRef="#br0" timeOffset="610851.1539">8112 16977 464 0,'-8'-18'176'0,"16"18"-140"0,11-3-8 15,-3-1 128-15,7 1-92 16,8-4 16-16,8 7-44 16,-8 0 20-16,7 0-32 0,-3 7-76 0,-8-4 28 15</inkml:trace>
          <inkml:trace contextRef="#ctx0" brushRef="#br0" timeOffset="611019.6422">8526 16784 632 0,'-4'-7'236'0,"8"14"-184"0,0 24-16 0,-8-14 60 16,0 11-60-16,-4 3 4 0,5 6-24 15,-1 8 40-15,-4 14-28 16,4 3-692 0</inkml:trace>
        </inkml:traceGroup>
        <inkml:traceGroup>
          <inkml:annotationXML>
            <emma:emma xmlns:emma="http://www.w3.org/2003/04/emma" version="1.0">
              <emma:interpretation id="{B9C2104A-5D6E-4C39-8F2C-60C41DB9384A}" emma:medium="tactile" emma:mode="ink">
                <msink:context xmlns:msink="http://schemas.microsoft.com/ink/2010/main" type="inkWord" rotatedBoundingBox="11196,17987 11975,17985 11977,18677 11197,18679"/>
              </emma:interpretation>
              <emma:one-of disjunction-type="recognition" id="oneOf45">
                <emma:interpretation id="interp57" emma:lang="" emma:confidence="1">
                  <emma:literal/>
                </emma:interpretation>
              </emma:one-of>
            </emma:emma>
          </inkml:annotationXML>
          <inkml:trace contextRef="#ctx0" brushRef="#br0" timeOffset="613934.6204">9091 17534 352 0,'-27'0'132'0,"23"0"-104"0,-4 0-8 15,8 0 228-15,0 0-140 16,24 0 20 0,3 0-28-16,4 0-60 15,7 0 16-15,13-7-36 0,7 0 16 16,4 4-20-16,-4-4-24 15,-8 0 0-15,-11 7-120 16,-16-3 72-16,-7 3-76 0,-16 0 76 16,0-7-136-1,0 7 108-15,0 0-260 16</inkml:trace>
          <inkml:trace contextRef="#ctx0" brushRef="#br0" timeOffset="613707.4675">9157 17427 332 0,'-4'0'120'0,"4"0"-92"0,4 0-8 0,-4-7 96 16,0 7-68-16,4 0 60 15,4-6-64-15,3-1 32 16,12-7-44-16,8 10 44 15,16-9-44-15,11 2 4 0,4 5-24 16,-4-1 12-16,-8 14-16 16,-11-7 16-16,-8 10-16 15,-16-3 4-15,-3 3-4 16,-24 4-228-16,-11-4 124 16,0 4-380-16</inkml:trace>
          <inkml:trace contextRef="#ctx0" brushRef="#br0" timeOffset="614417.8779">9482 17159 496 0,'-4'0'184'0,"4"0"-140"0,4 0-16 16,4 10 56-16,4 1-52 16,3 2 24-16,8 5-36 15,4-5 8 1,4 11-16-16,16-6 12 0,-9 13-16 16,-3-4 16-16,-4-10-16 15,-4 1-12-15,-7 6 0 16,-1-14 12-16,-7 7-4 0,-8-3 84 15,-4 3-44-15,-8 0 48 16,0 4-52-16,-4 0 16 16,-7-1-36-16,-4 11 16 0,-8 4-20 15,-4 6 20-15,-4 4-24 16,1 6-4 0,-5-16-4-16,12 6-384 0,8-10 208 15,11-10-372 1</inkml:trace>
        </inkml:traceGroup>
        <inkml:traceGroup>
          <inkml:annotationXML>
            <emma:emma xmlns:emma="http://www.w3.org/2003/04/emma" version="1.0">
              <emma:interpretation id="{E57FD037-1A38-4C18-897F-BF49F9D2C105}" emma:medium="tactile" emma:mode="ink">
                <msink:context xmlns:msink="http://schemas.microsoft.com/ink/2010/main" type="inkWord" rotatedBoundingBox="12679,17768 13634,17765 13636,18318 12681,18321"/>
              </emma:interpretation>
              <emma:one-of disjunction-type="recognition" id="oneOf46">
                <emma:interpretation id="interp58" emma:lang="" emma:confidence="1">
                  <emma:literal/>
                </emma:interpretation>
              </emma:one-of>
            </emma:emma>
          </inkml:annotationXML>
          <inkml:trace contextRef="#ctx0" brushRef="#br0" timeOffset="615941.0827">10535 17021 156 0,'12'-10'56'0,"-12"10"-44"0,7 0-4 0,-7 0 96 16,0-3-60-16,8-1 68 0,-8 1-60 15,0-4 68-15,0 7-68 16,0 0-8-16,0 0-28 16,0 0-4-16,0 0-4 15,0 0-16-15,0 7 4 16,8 3 28-16,-8 18-12 16,0 9 48-16,8 18-32 15,3 4 28-15,9-1-28 16,-9-9 0-16,9-8-16 0,3-7 20 15,0-6-20-15,-4-8 24 16,5-6-24-16,-5 3 40 16,0-17-28-16,-3 0 4 15,3-6-16-15,-3-12-8 16,-1-9 0-16,1-14 4 16,-1-1-4-16,1-9 8 0,-5 6-8 15,1 4-4-15,-4-1 4 16,-1 15 4-16,1 3-4 15,-4 3 8-15,0 7-8 16,0 4-4-16,3 3 4 16,-3 4-16-16,4 3 8 15,-8 0-128-15,8 7 72 16,3-1-548 0</inkml:trace>
          <inkml:trace contextRef="#ctx0" brushRef="#br0" timeOffset="616378.746">11402 16959 384 0,'-4'-7'140'0,"4"7"-108"0,0 0-8 15,-7 7 12-15,-5 11 20 16,-3-1-28-16,-9 17 20 15,-3 14-28-15,-15 14 28 16,7 7-32-16,-8-10-4 16,4-4-8-16,9-11 12 15,-1-6-8-15,7-10 32 0,5-8-24 16,7-2 20-16,1-1-20 16,3-10 20-16,8-7-24 15,0-7 12-15,4 3-12 0,4-2-104 16,3-5 48-16,5-3-244 15</inkml:trace>
          <inkml:trace contextRef="#ctx0" brushRef="#br0" timeOffset="616828.943">11158 17341 340 0,'-4'-17'128'16,"20"17"-100"-16,3-7-8 0,1 4 200 0,11-4-124 15,11 3 32-15,-3 4-76 16,7 0-4-16,-11 0-32 16,4 4-80-16,0-4 36 0</inkml:trace>
          <inkml:trace contextRef="#ctx0" brushRef="#br0" timeOffset="616631.418">11398 16952 364 0,'4'-13'132'0,"0"16"-100"0,0-3-12 16,4 0 36-16,-1 0-36 16,-3 10 16-16,0 8-20 15,4 2 28-15,0 11-28 16,-1 14 40-16,-3 10-32 0,-4 14 40 16,8-11-36-16,-4 1 12 15,4-14-24-15,-4-8 8 0,-1-6-12 16,-3-6 20-16,0-8-20 15,4-3-240 1</inkml:trace>
        </inkml:traceGroup>
        <inkml:traceGroup>
          <inkml:annotationXML>
            <emma:emma xmlns:emma="http://www.w3.org/2003/04/emma" version="1.0">
              <emma:interpretation id="{D14327D3-A673-415F-BFB1-6C59F1304519}" emma:medium="tactile" emma:mode="ink">
                <msink:context xmlns:msink="http://schemas.microsoft.com/ink/2010/main" type="inkWord" rotatedBoundingBox="14176,17712 15056,17710 15058,18311 14178,18313"/>
              </emma:interpretation>
              <emma:one-of disjunction-type="recognition" id="oneOf47">
                <emma:interpretation id="interp59" emma:lang="" emma:confidence="1">
                  <emma:literal/>
                </emma:interpretation>
              </emma:one-of>
            </emma:emma>
          </inkml:annotationXML>
          <inkml:trace contextRef="#ctx0" brushRef="#br0" timeOffset="618042.669">12037 17118 156 0,'0'-7'56'0,"8"7"-44"0,-4 0-4 0,-4 0 0 16,0 0-8-16,0 0 0 15,7 7 0-15,-3 3 60 16,-4 7-32-16,0 7 60 15,0 4-52-15,0 13 20 16,-7 4-36-16,7-7 36 16,-4 0-32-16,0-8 12 0,4 1-20 15,-4-10 36-15,-4-4-28 16,8-6-12-16,0 2-8 16,0-9 40-16,0-4-24 15,0 0 8-15,4 0-16 16,0-4-16-16,4-20 0 15,3 0-16-15,-11-3 12 0,8-4 4 16,-4-4 4-16,4 8 8 16,-8-4-4-16,7-4-4 15,1 11 4-15,0 4-16 16,0 2 8-16,-1 5-16 16,1 2 12-16,-4 4-12 15,-4 7 8-15,4 14-8 16,-4 10 8-16,0 7 16 0,4 7 0 15,-8 3-12-15,4-6 4 16,0-4 20-16,11-7-8 16,-11-3 40-16,4-4-24 15,0-7 4-15,4 0-16 16,-8-10 0-16,0 0-4 16,4 0-8-16,4-17 4 15,-1 3-24-15,5-13 12 16,-8-7-120-1,4-4 72-15,3 0-56 16,5 0 64-16,-1 7 24 0,-7 7 20 16,0 10 48-16,3 14-24 15,-3 4 60-15,0 20-44 16,-4 3 56-16,-4 18-56 16,0-7 56-16,3 0-56 15,5-7 12-15,-4-4-32 16,0-3 0-16,-4-7-8 0,-4 1 28 15,0-8-20-15,4-3 20 16,0-7-20-16,-8 0-324 16,8 0 164-1,8 0-232-15</inkml:trace>
          <inkml:trace contextRef="#ctx0" brushRef="#br0" timeOffset="618314.8918">12467 16994 600 0,'4'-11'224'0,"-4"5"-176"0,11-1-12 0,1 7 104 16,0-11-84-16,11 11-28 0,-8 0-24 16,8 0 40-1,-3 0-24-15,-5 0-328 0,5 11 168 16,-9 2-288-16</inkml:trace>
          <inkml:trace contextRef="#ctx0" brushRef="#br0" timeOffset="618778.1087">12699 16908 320 0,'-8'-11'120'0,"24"11"-96"0,-5-3-4 0,-3 3 88 15,-4-3-64-15,0-1 60 16,0 1-60-16,-4 3 24 16,8 7-40-16,-8-7 8 15,7 3-20 1,-3 4-8-16,0 3-4 0,0 4-4 0,-4 0 0 15,4-1 32-15,-12 5-16 16,0-1-24-16,4 0 4 16,-3 0 44-16,-1-3-20 15,4 0-28-15,-4 0 4 0,4-8 8 16,1 5 0-16,6-4 8 16,-3-7-8-16,12-4 32 15,4 1 0 1,-1-8-20-16,8 8 28 15,4-4-28-15,4 0-24 16,4 0 4-16,0 4-644 16</inkml:trace>
        </inkml:traceGroup>
        <inkml:traceGroup>
          <inkml:annotationXML>
            <emma:emma xmlns:emma="http://www.w3.org/2003/04/emma" version="1.0">
              <emma:interpretation id="{2FA0A0E4-6A89-4915-A851-0C2E04830F7A}" emma:medium="tactile" emma:mode="ink">
                <msink:context xmlns:msink="http://schemas.microsoft.com/ink/2010/main" type="inkWord" rotatedBoundingBox="15524,17977 16225,17975 16227,18546 15525,18548"/>
              </emma:interpretation>
              <emma:one-of disjunction-type="recognition" id="oneOf48">
                <emma:interpretation id="interp60" emma:lang="" emma:confidence="1">
                  <emma:literal/>
                </emma:interpretation>
              </emma:one-of>
            </emma:emma>
          </inkml:annotationXML>
          <inkml:trace contextRef="#ctx0" brushRef="#br0" timeOffset="626452.6319">13419 17517 372 0,'-35'3'140'0,"31"4"-112"0,4-3-4 0,8-1 188 0,8 0-120 16,15-3 44-16,19-3-84 15,16 3-12-15,7 0-24 16,-3 0 32-16,-8 0-24 0,-16-7-32 16,-7 7 4-16,-12 0-192 15,-7-7 104-15,-5 4-348 16,-3-4 248 0,-5 10 32-16</inkml:trace>
          <inkml:trace contextRef="#ctx0" brushRef="#br0" timeOffset="626240.5543">13613 17407 280 0,'-20'-7'104'0,"13"7"-84"0,-9 0 0 16,12-7 180-16,0 7-112 15,0-4 96-15,1 1-104 16,3-7 52-16,7 3-76 15,1-3 24-15,8 10-48 16,7-7 24-16,12-4-28 0,7 11-28 16,1-3 0-16,-1 3 16 15,-3 0-8-15,0 3 24 0,-12 8-20 16,-8-8-4 0,1 1-4-16,-13 6-120 0,1 4 64 15,-8-4-488 1,0 4 296-16,-8-1-52 15</inkml:trace>
          <inkml:trace contextRef="#ctx0" brushRef="#br0" timeOffset="626966.6212">13783 17176 540 0,'-8'-17'200'0,"12"13"-156"0,8-2-12 0,3 6 52 15,8 3-52-15,8 4-12 16,0-4-12-16,4 15-20 15,4-5 8-15,0 8 48 0,-8 7-24 16,-12-4-8-16,0 0-8 16,-11 3 64-16,-8-3-36 15,-8 7 76-15,-7 0-60 16,-5 0-8-16,1 4-24 0,-8-1-4 16,4 11-4-16,0-4 48 15,3 0-32 1,9 4-432-16,3 0 220 0</inkml:trace>
        </inkml:traceGroup>
        <inkml:traceGroup>
          <inkml:annotationXML>
            <emma:emma xmlns:emma="http://www.w3.org/2003/04/emma" version="1.0">
              <emma:interpretation id="{24DF5C96-202F-4126-A178-40AE5EE2C543}" emma:medium="tactile" emma:mode="ink">
                <msink:context xmlns:msink="http://schemas.microsoft.com/ink/2010/main" type="inkWord" rotatedBoundingBox="16687,16725 19695,16717 19699,18377 16691,18385"/>
              </emma:interpretation>
              <emma:one-of disjunction-type="recognition" id="oneOf49">
                <emma:interpretation id="interp61" emma:lang="" emma:confidence="1">
                  <emma:literal/>
                </emma:interpretation>
              </emma:one-of>
            </emma:emma>
          </inkml:annotationXML>
          <inkml:trace contextRef="#ctx0" brushRef="#br0" timeOffset="629417.3322">15169 17410 144 0,'4'0'52'0,"-4"-7"-40"0,-4-3 0 16,4 10 60-16,0 0-40 16,-4-4 24-16,4 4-36 15,-4-13 28-15,-4 6-32 16,1-3-24-16,-1 3 4 0,-4-4 36 15,1 11-20-15,-1 11 8 16,-3-4-12-16,-1 6 4 16,1 4-8-16,-5 4 32 15,9 0-20-15,3-1 20 16,4-6-20-16,8 3 20 16,4-13-24-16,7 6 32 15,4-10-28-15,1-3 12 16,-1-4-16-16,1-3-16 15,-9-4 0-15,1 0 20 16,-5 0-8-16,-3 0-12 0,-4 4 0 16,0 7-32-16,0 10 20 15,-4 6 48-15,1 1-12 16,3 3 88-16,3-6-60 16,5 6 40-16,8-7-52 15,3-3 16-15,8-7-32 0,8-3 8 16,8-4-16-16,-1-4 28 15,-3-2-24-15,-8-5-4 16,-4 1-8-16,-4-7-16 16,-7-10 8-16,-5-18-16 15,-7-6 12-15,-4-4 12 16,-4 3 0-16,0 14 8 16,4 8-8-16,-3 9-56 15,3 14 28-15,-4 4-16 16,0 31 24-16,0 16 36 0,0 22-12 15,0 6 28-15,-7 1-24 16,-1-11 12-16,4-10-12 16,0-4 20-16,1-10-20 15,3-11 24-15,4-2-24 16,4-11-216-16,11-7 112 16,5-11-476-1</inkml:trace>
          <inkml:trace contextRef="#ctx0" brushRef="#br0" timeOffset="629724.1933">15146 17314 632 0,'-8'-17'236'0,"12"10"-184"0,3-4-16 0,5 4 192 16,15-6-132-1,20-1 96-15,22 0-112 0,13-6 0 16,3 6-48-16,-12 7 40 0,-11-3-40 16,-11 10-172-16,-13 0 72 15,-11 6-792 1</inkml:trace>
          <inkml:trace contextRef="#ctx0" brushRef="#br0" timeOffset="629530.2752">15684 16904 288 0,'-16'-7'108'0,"12"14"-84"0,0 4-4 16,1-4 188-16,-1 10-116 16,0 14 0-16,4 24-60 15,-4 14-4-15,0 10-16 16,-4-7 28-16,1-10-24 0,-1-14 32 15,-4-10-32-15,-3-4-304 16,-1-10 156 0,-3 1-216-16</inkml:trace>
          <inkml:trace contextRef="#ctx0" brushRef="#br0" timeOffset="630101.2269">15831 17207 364 0,'-4'-10'132'0,"0"10"-100"0,-4-4-12 16,4 4 36-16,-3 4-36 16,-5 13 8-16,-3 0-16 15,-1 0 28-15,5 11-24 16,3-4-4-16,4 0-8 15,4 7 28-15,8-3-16 16,3-4 32-16,9-7-32 0,3-7 4 16,-8 7-12-16,5-6 20 15,-13 3-16-15,-14-4 24 0,-1-3-24 16,-8 0 24-16,-7 6-24 16,0-6-4-16,0-7-4 15,11 7-560 1</inkml:trace>
          <inkml:trace contextRef="#ctx0" brushRef="#br0" timeOffset="627606.4572">14553 17176 216 0,'0'-17'80'0,"0"13"-60"0,-7 1-8 16,7 3 64-16,0 0-44 16,0 0 32-1,0 14-28-15,0 6-20 16,0 8 52-16,0 6-40 15,0 15 32-15,0-5-32 16,7-2 28-16,-7-5-32 16,4-6 4-16,0 4-16 15,0-11 12-15,0-3-16 16,4-8 16-16,3-2-16 0,-3-8 24 16,4-6-20-16,-1-4 24 0,1-7-24 15,-1-3 12-15,1-7-12 16,-4-7-16-16,3-11 0 15,-7 5 4-15,0 2 0 16,0 11-12-16,-4 7 8 16,0 17-16-16,0 24 12 15,4 4 48-15,4 2-20 16,-1-2 44-16,5-4-36 16,3-3-4-16,5-4-16 15,-1 0 64-15,-3-13-40 16,3-1 40-16,0-6-40 0,-3-1 0 15,-1-13-20-15,-3-4 28 16,0-17-24-16,-1-17 12 16,1-7-16-16,-1 1-8 15,1 5 0-15,0 15-24 16,-1 10 12-16,-3 11-92 16,-4 9 52-16,-4 11-556 15,15 11 328 1,-11-1-20-16</inkml:trace>
          <inkml:trace contextRef="#ctx0" brushRef="#br0" timeOffset="643880.9606">15808 16237 384 0,'-8'-7'140'0,"8"7"-108"0,0 3-8 16,0 4 64-16,-4 7-52 16,0 7 32-16,0 6-40 15,-4 4 0-15,5 10-16 16,-5 8 20-16,0-5-20 15,-3 1-20-15,3-7 0 0,0-11 20 16,4 1-4-16,4-11 32 16,4-7-24-16,8-10 12 15,3-6-16-15,12-8-16 16,16 3 0-16,11-13 20 16,8 4-8-16,0 3-4 0,-4-4 0 15,-12 11 12-15,-11-4-8 16,-12 4-4-16,-3 6 0 15,-20-3-156-15,0 0 84 16</inkml:trace>
          <inkml:trace contextRef="#ctx0" brushRef="#br0" timeOffset="643535.7612">16504 15903 288 0,'0'-7'108'0,"0"4"-84"0,0 3-4 16,0 0 32-16,0 0-32 15,-3 3 24-15,-5 4-24 0,-4 7 16 16,-7 10-20-16,-1 7 8 16,-7 14-12-16,-7 6 12 15,-5 8-16-15,-8-8 4 16,-3-3-4-16,-4-3 12 15,0-4-12-15,3-3-12 16,5 4 0-16,7-8 4 16,8-3 0-16</inkml:trace>
          <inkml:trace contextRef="#ctx0" brushRef="#br0" timeOffset="631393.8545">16636 17104 92 0,'0'0'32'0,"0"0"-24"0,-4 7 0 0,4 0 48 16,-4 3-32-16,0 0 52 16,1 14-44-16,-5 7 64 15,0 7-56-15,0 7 28 16,1 0-40-16,-1-11 16 15,0-6-24-15,4 3 52 16,0-14-40-16,0 3-16 16,1-6-8-16,-1-3 52 15,4-5-32-15,0-6 8 0,4-6-24 16,-1-1 12-16,5 0-16 16,0-10-4-16,0-8 0 15,3-2 4-15,1-7-4 0,-4-1-36 16,-1 4 16-16,1 0 24 15,4 0-4-15,-12 4-24 16,7 3 8-16,1 6-4 16,0 5 8-16,0 2-20 15,-1 8 16-15,1 6-12 16,0 8 12-16,-4 9 8 16,4 8 4-16,-5 6 44 15,1 1-24-15,4 6-28 16,0-10 4-16,-4-10 28 15,-4 3-16-15,4-7 16 16,-1-3-12-16,-3-8 20 16,0-6-20-16,0 0-4 0,8-13 4 15,4-11-8 1,-5-7-4-16,1-4 4 16,4-16-16-16,-1 16 8 15,1 1-16-15,0 13 12 16,-1 4 4-16,1 10 4 15,-4 14 0-15,-1 10 0 16,1 14 68-16,-4 7-36 16,0 7 60-16,4-11-56 15,-5 1 36-15,1-1-40 16,0-10 16-16,4-7-28 0,-4 0 16 16,-4 1-20-16,0-8 44 15,0-3-32-15,-4-7-148 16,-4 0 68-16,4 0-452 15,4-7 280 1,12-3-104-16</inkml:trace>
          <inkml:trace contextRef="#ctx0" brushRef="#br0" timeOffset="631557.2885">17008 16952 676 0,'7'-13'248'0,"5"6"-192"0,11-7-16 16,-3 14 76-16,3 0-72 15,0 0-8-15,4 7-24 0,-4 0-264 16</inkml:trace>
          <inkml:trace contextRef="#ctx0" brushRef="#br0" timeOffset="631944.8181">17325 16839 464 0,'0'-7'176'0,"8"7"-140"0,-4 0-8 0,11-7 100 0,-3 7-76 16,7 7 8-16,-7 0-40 16,-5 3-12-16,1 4-4 15,0 7 20-15,-8-11-12 0,-8 11 40 16,0-4-28-16,5-7 32 16,-13 4-32-16,8-4 20 15,-3-3-24-15,3-3 16 16,4 2-20-16,4-6 8 15,4 0-12-15,15 0-16 16,5-6 0-16,-1 6 20 16,4-4-8-16,-8 1-20 15,5 3 4-15,-5 0-620 16,4 7 340-16,-4 10 32 16</inkml:trace>
        </inkml:traceGroup>
      </inkml:traceGroup>
    </inkml:traceGroup>
  </inkml:traceGroup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25T17:44:27.476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2359FF2D-4C5A-4572-A4D8-83DA33CB6570}" emma:medium="tactile" emma:mode="ink">
          <msink:context xmlns:msink="http://schemas.microsoft.com/ink/2010/main" type="inkDrawing" rotatedBoundingBox="2636,9199 6136,9405 6112,9802 2613,9596" semanticType="underline" shapeName="Other">
            <msink:sourceLink direction="with" ref="{FB6271A5-5208-470F-A071-FE1074E3DDC9}"/>
            <msink:sourceLink direction="with" ref="{C995AEE1-8B91-4FBD-A7CD-31B66CCC5C8B}"/>
          </msink:context>
        </emma:interpretation>
      </emma:emma>
    </inkml:annotationXML>
    <inkml:trace contextRef="#ctx0" brushRef="#br0">497 8419 236 0,'-7'-21'88'0,"18"11"-68"0,-3 3-4 16,-8 7 68-16,4 0-48 15,-4 0 48-15,0-7-48 16,0 7 52-16,0 0-52 0,0 0-24 16,11 7-12-16,1 10 8 15,0 11-4-15,7 13 16 16,-7 4-12-16,7-1 24 16,8 5-20-16,-8-5-20 15,1-6 0-15,-1-14 32 16,0 0-16-16,-3-10 36 15,-1 0-28-15,5 3 20 16,-5-10-20-16,1-7 20 0,7 0-24 16,-8 0-4-16,1-7-4 15,-1 7-4-15,-3-7 0 16,4 7 0-16,-5 0 0 16,5-3 8-16,-1 3-4 0,1 0-12 15,-5 3 4-15,9-3 12 16,3 0-4-16,8 0-12 15,11 0 4-15,9 0 4 16,14 7 0-16,-3-7 0 16,8 7 0-16,0 0 8 15,15-7-4-15,12 7 8 16,7 3-8-16,-11-3 8 31,0 0-8-31,19-7-4 16,-7 7 4-16,23-7-16 15,-16 0 8-15,19 0 12 16,-14 3-4-16,22-6-4 0,-7 6 4 16,7 1-4-16,-23-1 0 0,8-3 16 15,-16 3-8-15,5 1-12 16,-17-1 0-16,-10-3-16 16,-13 0 12-16,1-7 4 15,-24 7 4-15,-4-3 24 16,1 0-12-16,-20-4-4 15,-8 7-4-15,-7-7-4 16,3 3 0-16,-15-6 0 16,0 7 0-16,-7-11 0 15,7 7 0-15,-8-17 24 16,4 3-12-16,-4-17 12 16,8 7-12-16</inkml:trace>
  </inkml:traceGroup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25T17:46:16.114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674B49D2-E318-49F3-9AB4-AEA3008619A7}" emma:medium="tactile" emma:mode="ink">
          <msink:context xmlns:msink="http://schemas.microsoft.com/ink/2010/main" type="writingRegion" rotatedBoundingBox="22380,10411 24235,10602 24183,11102 22328,10911"/>
        </emma:interpretation>
      </emma:emma>
    </inkml:annotationXML>
    <inkml:traceGroup>
      <inkml:annotationXML>
        <emma:emma xmlns:emma="http://www.w3.org/2003/04/emma" version="1.0">
          <emma:interpretation id="{1AEEDFD6-6EF1-48EB-85C3-136FF732A574}" emma:medium="tactile" emma:mode="ink">
            <msink:context xmlns:msink="http://schemas.microsoft.com/ink/2010/main" type="paragraph" rotatedBoundingBox="22380,10411 24235,10602 24183,11102 22328,1091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B07E0F9-E306-45A8-BEEB-1247BA07B542}" emma:medium="tactile" emma:mode="ink">
              <msink:context xmlns:msink="http://schemas.microsoft.com/ink/2010/main" type="inkBullet" rotatedBoundingBox="22358,10629 22710,10665 22701,10746 22349,10709"/>
            </emma:interpretation>
            <emma:one-of disjunction-type="recognition" id="oneOf0">
              <emma:interpretation id="interp0" emma:lang="" emma:confidence="0">
                <emma:literal>-</emma:literal>
              </emma:interpretation>
            </emma:one-of>
          </emma:emma>
        </inkml:annotationXML>
        <inkml:trace contextRef="#ctx0" brushRef="#br0">-581-129 664 0,'-15'-14'244'0,"19"18"-188"0,19 2-16 0,-8-2 32 0,9 3-48 16,-1 3 8-16,8 0-20 15,-4 4 0-15,4 0-4 16,-8-4 20-16,4 1-16 0,0-5 12 16,1 1-12-16,2 4-264 15,1-8 140-15</inkml:trace>
      </inkml:traceGroup>
      <inkml:traceGroup>
        <inkml:annotationXML>
          <emma:emma xmlns:emma="http://www.w3.org/2003/04/emma" version="1.0">
            <emma:interpretation id="{70A32D6E-00E2-4D2F-B48C-664D94A32B07}" emma:medium="tactile" emma:mode="ink">
              <msink:context xmlns:msink="http://schemas.microsoft.com/ink/2010/main" type="line" rotatedBoundingBox="22984,10473 24235,10602 24183,11102 22933,10973"/>
            </emma:interpretation>
          </emma:emma>
        </inkml:annotationXML>
        <inkml:traceGroup>
          <inkml:annotationXML>
            <emma:emma xmlns:emma="http://www.w3.org/2003/04/emma" version="1.0">
              <emma:interpretation id="{75EB5D68-4F03-4273-AE6D-031ECE06E13C}" emma:medium="tactile" emma:mode="ink">
                <msink:context xmlns:msink="http://schemas.microsoft.com/ink/2010/main" type="inkWord" rotatedBoundingBox="22957,10737 23612,10804 23608,10839 22953,10771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968.1313">0-2 508 0,'0'0'188'0,"0"0"-148"0,8 0-8 0,0 0 88 16,-1 4-72-16,5-4 0 0,3 0-32 16,1 3 8-16,19 0-16 15,3-3 16-15,5 0-16 0,7 0-4 16,8 0 0-16,8 0 20 16,0 4-12-16,0-1 12 15,-8 4-12-15,-12 0-76 16,-11-3 32-16,-8-1-84 15,-23-3-392 1</inkml:trace>
        </inkml:traceGroup>
        <inkml:traceGroup>
          <inkml:annotationXML>
            <emma:emma xmlns:emma="http://www.w3.org/2003/04/emma" version="1.0">
              <emma:interpretation id="{71D59D46-38FA-402E-B9D1-D46CF9C2E47D}" emma:medium="tactile" emma:mode="ink">
                <msink:context xmlns:msink="http://schemas.microsoft.com/ink/2010/main" type="inkWord" rotatedBoundingBox="23876,10565 24235,10602 24183,11102 23825,11065"/>
              </emma:interpretation>
              <emma:one-of disjunction-type="recognition" id="oneOf2">
                <emma:interpretation id="interp2" emma:lang="" emma:confidence="1">
                  <emma:literal>W</emma:literal>
                </emma:interpretation>
                <emma:interpretation id="interp3" emma:lang="" emma:confidence="0">
                  <emma:literal>w</emma:literal>
                </emma:interpretation>
                <emma:interpretation id="interp4" emma:lang="" emma:confidence="0">
                  <emma:literal>a</emma:literal>
                </emma:interpretation>
                <emma:interpretation id="interp5" emma:lang="" emma:confidence="0">
                  <emma:literal>or</emma:literal>
                </emma:interpretation>
                <emma:interpretation id="interp6" emma:lang="" emma:confidence="0">
                  <emma:literal>iv</emma:literal>
                </emma:interpretation>
              </emma:one-of>
            </emma:emma>
          </inkml:annotationXML>
          <inkml:trace contextRef="#ctx0" brushRef="#br0" timeOffset="2603.4909">948-64 228 0,'-11'-7'84'0,"11"7"-64"0,-8 4-8 0,8-1 28 0,-8 4-24 16,8 3 92-16,-11 11-60 16,3 0 64-16,8 10-60 15,-4 7 32-15,0 3-48 16,4 0 16-16,-4 4-32 15,4-7 0-15,0-11-12 16,8-6 28-16,0-7-20 0,4-7 20 16,3-11-20-16,0-10 20 15,9-6-24-15,-9-8-12 16,8-10-4-16,1 4-76 16,-9-1 44-16,-7 8-4 15,-4 6 24-15,3 8 12 16,-7 6 4-16,0 10 8 15,8 14 20 1,-4 11-12 0,12 3 8-16,-5 3-12 0,9-3 12 0,-1 0-16 15,4-10 24-15,-3-7-20 16,-1-8 32-16,-4-9-28 16,-3-4 4-16,-8-17-12 15,-4-3 4-15,0-8-8 16,8-3 16-16,-16 0-12 15,8 1-4-15,0 2 0 16,0 1 4-16,0 3-4 16,8-4-20-16,-1 4 8 15,1 7 4-15,-4 4 4 0,-4 6 0 16,8 7 0-16,-4 4-44 16,-4 3 24-16,0 13-284 31,0 8-148-31</inkml:trace>
        </inkml:traceGroup>
      </inkml:traceGroup>
    </inkml:traceGroup>
  </inkml:traceGroup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25T17:44:22.657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BF7B222F-42FF-46EB-BBE3-8EF3FB92EAA7}" emma:medium="tactile" emma:mode="ink">
          <msink:context xmlns:msink="http://schemas.microsoft.com/ink/2010/main" type="inkDrawing" rotatedBoundingBox="22102,9574 24266,9714 24247,10003 22084,9863" semanticType="underline" shapeName="Other">
            <msink:sourceLink direction="with" ref="{91E74CD8-3E47-4F31-AD10-D8B16F27AF8F}"/>
          </msink:context>
        </emma:interpretation>
      </emma:emma>
    </inkml:annotationXML>
    <inkml:trace contextRef="#ctx0" brushRef="#br0">19954 8808 312 0,'7'-14'112'0,"-7"14"-84"0,0-4-12 16,4 1 136 0,4 6-88-16,-8 1-8 0,8-1-36 15,-8 1 20-15,4 6-24 0,-1 7 32 16,9 7-32-16,-8 7-4 16,4 0-8-16,-5 0-4 15,1 0 0-15,8-7 60 16,-8-6-32-16,7-5 24 15,-3-6-32-15,12-7 16 16,-9 0-20-16,16-14-8 16,-4 8-4-16,8-5-4 15,4 4 0-15,4 0 0 16,-4 7 0-16,7 0-20 16,-11 0 12-16,27 7 4 15,1 4 4-15,33-4 0 16,5 13 0-16,19-3 24 15,-3-3-12-15,26 3-32 16,-7 4 12-16,3-7 0 16,-23-4 8-16,4-10 8 15,-26 0-4-15,-5-10 84 16,-20 3-44-16,-10-10 40 16,-5-1-48-16,-4-12 32 15,-11 12-36-15,0-13-8 16,-4 7-16-16,0-10-8 15,0 17 4-15,-4-7 48 16,-4 10-28-16</inkml:trace>
  </inkml:traceGroup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25T17:43:41.085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CB213134-6174-4F6A-BACA-626AE290FFE3}" emma:medium="tactile" emma:mode="ink">
          <msink:context xmlns:msink="http://schemas.microsoft.com/ink/2010/main" type="writingRegion" rotatedBoundingBox="7029,8115 24167,6806 24456,10591 7318,11899"/>
        </emma:interpretation>
      </emma:emma>
    </inkml:annotationXML>
    <inkml:traceGroup>
      <inkml:annotationXML>
        <emma:emma xmlns:emma="http://www.w3.org/2003/04/emma" version="1.0">
          <emma:interpretation id="{50672DBF-ED7F-48BC-9ED2-CE18946FE851}" emma:medium="tactile" emma:mode="ink">
            <msink:context xmlns:msink="http://schemas.microsoft.com/ink/2010/main" type="paragraph" rotatedBoundingBox="7020,8760 17475,7092 17787,9042 7331,1071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D07EAF3-055D-4305-8513-956197D85B6A}" emma:medium="tactile" emma:mode="ink">
              <msink:context xmlns:msink="http://schemas.microsoft.com/ink/2010/main" type="line" rotatedBoundingBox="7020,8760 17475,7092 17787,9042 7331,10710"/>
            </emma:interpretation>
          </emma:emma>
        </inkml:annotationXML>
        <inkml:traceGroup>
          <inkml:annotationXML>
            <emma:emma xmlns:emma="http://www.w3.org/2003/04/emma" version="1.0">
              <emma:interpretation id="{2ED80556-8604-44F3-8A56-71E14D148900}" emma:medium="tactile" emma:mode="ink">
                <msink:context xmlns:msink="http://schemas.microsoft.com/ink/2010/main" type="inkWord" rotatedBoundingBox="7076,9109 7590,9027 7667,9504 7152,9586"/>
              </emma:interpretation>
            </emma:emma>
          </inkml:annotationXML>
          <inkml:trace contextRef="#ctx0" brushRef="#br0">5054 8295 424 0,'3'-10'156'15,"-3"10"-120"-15,0-7-8 0,8 0 96 16,0 7-72-16,4-7 60 16,-1 4-68-16,9-4 16 15,-1 3-40-15,4 1 16 16,4 6-20-16,-4 8-24 16,-3 2 0-16,-12 15 32 15,7 6-16-15,-15 11 8 16,0 7-8-16,-15-1 4 15,-5-6-8-15,-7-4 40 16,8-6-20-16,-12-8-12 0,4-3-8 16,-8-13 4-16,8-1-4 0,0-14 16 15,11 1-12 1,1-14-12-16,11 3 0 0,4-10 20 16,4 3-8-16,15-3-48 15,0 7 24-15,8 7 56 16,1 6-20-16,6 11 12 15,-3 7-20-15,16 7 36 16,-1 3-24-16,5-4 48 16,-5 1-40-16,1-7 48 15,3-1-48-15,-4-9-8 16,-7-4-12-16</inkml:trace>
        </inkml:traceGroup>
        <inkml:traceGroup>
          <inkml:annotationXML>
            <emma:emma xmlns:emma="http://www.w3.org/2003/04/emma" version="1.0">
              <emma:interpretation id="{A08A2F07-81D7-41C8-8ED3-5FBB75CF4EB6}" emma:medium="tactile" emma:mode="ink">
                <msink:context xmlns:msink="http://schemas.microsoft.com/ink/2010/main" type="inkWord" rotatedBoundingBox="8971,8449 17475,7092 17787,9042 9282,10399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 timeOffset="64747.1286">10144 8047 424 0,'4'-3'156'0,"-4"3"-120"0,8 0-8 15,-1 0 16 1,5 7-28-16,7 3-12 16,1 7-8-16,3 4 4 15,0 3 0-15,-7 0 24 16,-5 3-12-16,-3 4-4 15,-8 0-4-15,-12 4 12 16,-3-1-8-16,-12-3 16 16,0 0-16-16,-12-14 112 15,12-3-68-15,-4-17 16 16,4-1-44-16,8-16 24 16,-1 2-32-16,12-6-24 0,16 4 4 15,4 2 28-15,7 8-16 16,8 3 88-16,12 7-52 15,4 7-4-15,-12 7-24 16,7 3 32-16,-11 0-24 0,8-3-40 16,-8 3 8-16,4-3-624 15,-4 0 344-15</inkml:trace>
          <inkml:trace contextRef="#ctx0" brushRef="#br0" timeOffset="64350.1393">10175 7854 676 0,'-12'-17'248'0,"12"17"-192"0,-7-3-16 0,14-1 156 16,1 4-116-16,12-6 12 15,3 2-56-15,12-6-8 16,3 3-16-16,-3 0 12 15,-4 4-16-15,4 3-152 16,-4 3 76-16,-12 11-500 16,-3 3 316-16</inkml:trace>
          <inkml:trace contextRef="#ctx0" brushRef="#br0" timeOffset="64211.3124">10427 7421 476 0,'7'-34'176'0,"-7"34"-136"0,0-14-12 0,0 3 144 16,0 11-100-16,0 7 0 15,0 4-48-15,-7 9 12 16,7 8-24-16,-8 10 12 16,4-1-12-16,-4 5 20 15,1-1-20-15,-1 0-136 16,8 1 68-16</inkml:trace>
          <inkml:trace contextRef="#ctx0" brushRef="#br0" timeOffset="65370.0683">10481 8749 600 0,'-4'0'224'0,"4"0"-176"0,0-3-12 15,0-4 72 1,4 3-68-16,4-9 16 15,3-1-32-15,-3-17 4 16,7 3-16-16,-3-27-16 16,4 4 0-16,-5-22 40 15,9 11-24-15,-17-20 0 16,9 17-8-16,0-18-4 0,-5 11 0 16,1-14-28-16,0 17 16 0,7 7 12 15,1 14 4-15,-1-4 52 16,5 21-32-16,-5 0 0 15,1 17-16-15,-5-3-16 16,1 10 4-16,-4 7 12 16,3 0-4-16,-7 21-28 15,0 3 12-15,-8 21 32 16,4-4-12-16,-4 11 0 16,4-4-4-16,0-10 4 15,4 0-4-15,4-14 16 16,11-4-12-16,-3-9 24 15,3-11-20-15,0-14 12 16,5 0-12-16,-9-20-8 16,8 3 0-16,-7-17 20 15,-1 6-12-15,-7-6-84 16,0 10 40-16,-8 4 0 16,4 10 20-16,-4 3-32 15,0 11 24-15,-4 6 76 16,4 8-28-16,-4 13 72 15,4 4-60-15,-4 16 0 16,8 8-24-16,-4 0 52 16,8 0-40-16,-4-7 16 15,3-4-28-15,-3-7-132 16,4-2 64-16</inkml:trace>
          <inkml:trace contextRef="#ctx0" brushRef="#br0" timeOffset="66856.6189">11093 7965 612 0,'-4'-4'228'0,"4"4"-180"0,4-7-12 0,-4 4 116 15,7 3-92-15,9-4 80 16,7 1-80-16,20-4 76 16,7 4-80-16,16-4 8 15,3 3-40-15,1 1 12 16,-8 3-20-16,4-4 0 15,-4 8-8-15,0-4 28 16,-8 0-20-16,-8-4 4 16,-7 4-12-16,-12 0-24 15,-4 0 8-15</inkml:trace>
          <inkml:trace contextRef="#ctx0" brushRef="#br0" timeOffset="66228.3988">11178 7132 404 0,'-12'-14'148'0,"12"14"-112"0,-8-7-12 0,4 0 84 15,8 4-64-15,-4-11 52 16,4 14-56-16,0-14 32 16,8 7-40-16,3-3 24 15,5 3-28-15,7 7 0 16,0 7-16-16,8 3 28 16,3 11-24-16,-3 17 12 15,0 7-16-15,-8 17 20 16,-4 0-20-16,-7 6 12 15,-5-6-12-15,-11-10 36 16,-3-11-24-16,-17-6-24 16,5-4 0-16,-20-7 8 15,8-4-4-15,-12-6-20 16,8-4 8-16,-12-6 4 16,16-4 4-16,0-10-12 15,12 3 8-15,-1-11 28 0,12 8-12 0,12-7-48 16,8 7 20-16,11-4-16 15,8 4 20-15,3 3 8 16,1 3 4-16,-8 4-88 16,0 7 48-16</inkml:trace>
          <inkml:trace contextRef="#ctx0" brushRef="#br0" timeOffset="68477.6829">11762 7156 436 0,'0'-7'160'0,"0"7"-124"0,0 0-8 0,0 0 80 15,4 0-64-15,0-7-8 16,0 7-24-16,0 0 32 16,0 0-20-16,3 0 4 15,1 0-16-15,-4 0 36 16,0 7-24-16,-4-7-4 15,4 7-12-15,0 10 28 16,3 4-20-16,-3 3 32 16,4 7-32-16,-4 14 48 15,-4-1-36-15,-4-2-16 16,4 6-4-16,-8-3 0 16,4-8-4-16,-3-2-4 15,3-8 4-15,-8-3 12 16,8 0-8-16,0-3 4 15,4-11-4-15,-4 1 20 16,8-1-16-16,-4-10 32 0,0 0-28 0,0 0-24 16,0 0 4-16</inkml:trace>
          <inkml:trace contextRef="#ctx0" brushRef="#br0" timeOffset="68988.0406">12176 7142 392 0,'0'0'148'0,"0"0"-116"0,0 0-8 16,0 0 56-1,0 0-48-15,0 7 48 0,0-7-44 0,0 7 52 16,0 7-52-16,0 3 20 16,0 14-36-16,0 7 36 15,0 10-32-15,0 4 12 16,0-1-20-16,0-3 28 15,0-3-28-15,-3-7 20 16,3-4-20-16,-16-6-8 16,16-4-4-16,-4-10-4 15,4-1 0-15</inkml:trace>
          <inkml:trace contextRef="#ctx0" brushRef="#br0" timeOffset="70324.8766">11530 7011 444 0,'-8'0'164'0,"8"0"-124"0,-4 7-16 15,1-7 44-15,6 0-44 0,-3 0 24 16,0 7-28-16,0-7 28 16,0 0-32-1,-3 0 48-15,3 11-36 0,0-5-4 16,3 1-16-16,-3 0 4 15,4 3-8-15,-4 4 16 16,0 0-12-16,0 3-4 16,0-3 0-16,-4 10 4 15,4-3-4-15,-7 3 16 16,3 7-12-16,-4 0-4 16,8 0 0-16,-8 0-4 15,4 3 0-15,1-3 0 16,3 0 0-16,-4 0 0 15,4-3 0-15,-4-1 0 16,4-3 0-16,-4 0 16 16,4-3-8-16,-4 0-20 15,0-1 4-15,0 1-4 16,8-1 4-16,-4 1 32 16,4-4-12-16,-4-3 4 15,4 0-8-15,-4-4 28 16,4 4-20-16,-4-4-84 15,4 1 36-15,-8-8-200 16,4 0 128-16</inkml:trace>
          <inkml:trace contextRef="#ctx0" brushRef="#br0" timeOffset="69262.267">11758 7514 652 0,'0'-11'244'0,"0"11"-192"0,16-10-12 16,-1 7 68-1,1 6-68-15,11-6 36 16,4 3-44-16,4-4 0 15,3 4-20-15,1-3 36 16,-12 6-24-16,0-3 4 16,-3 7-16-16</inkml:trace>
          <inkml:trace contextRef="#ctx0" brushRef="#br0" timeOffset="69660.8268">11940 6984 548 0,'0'-7'204'0,"0"7"-156"0,12-10-16 16,-8 6 96-1,4 4-76-15,3-3 24 16,9-1-44-16,-1 4 68 16,8 0-56-16,-8 0-12 0,1 4-20 0,-5 3 8 31,5 0-12-31,-9-4 40 0,5 4-24 0</inkml:trace>
          <inkml:trace contextRef="#ctx0" brushRef="#br0" timeOffset="70924.6126">12401 6987 300 0,'4'0'112'0,"-4"0"-88"0,11 0-8 16,-11 0 116 0,0 0-76-16,0 0 40 15,0 0-56-15,0 4 56 16,0-4-56-16,0 7 64 0,4 0-64 0,0 3-8 16,4 7-20-16,4 7 16 15,-9 7-16-15,1 17 12 16,8-3-12-16,-20 17 0 15,12 3-4-15,-19-3 36 16,7-7-20-16,-8 0-12 16,5-13-8-16,-1-4 20 15,1-7-12-15,3-7 12 16,0-7-12-16,-4-3 28 16,12-4-24-16,-3-7-76 15,3 1 32-15,-4-8-228 16,8 1 140-16</inkml:trace>
          <inkml:trace contextRef="#ctx0" brushRef="#br0" timeOffset="71288.0787">12564 6781 436 0,'19'-48'160'0,"-19"48"-124"0,12-21-8 16,-5 14 140 0,1 4-96-16,0-1 76 0,3 4-84 0,-3 11-8 15,0 6-36-15,-4 10 16 16,3 1-24-16,1 3-4 15,0 0-4-15,-4-4 20 16,0 1-12-16,-8-4 12 16,8-3-12-16,-8-8 44 15,4 1-28-15,4-7-16 16,3 3-4-16,5-10 8 16,7 4-8-16,1-4-460 15,3 0 244-15</inkml:trace>
          <inkml:trace contextRef="#ctx0" brushRef="#br0" timeOffset="-3719.5619">6923 7910 508 0,'-4'-4'188'0,"4"4"-148"0,-7-7-8 15,7 4 72 1,0 6-64-16,0-3 60 15,-8 4-56-15,4-1 32 16,0 4-44-16,-7 0 24 0,11 0-28 16,0-4 28-16,0 1-32 0,-8 3 12 15,16 3-20 1,-8-3 20-16,0 0-24 0,0-1 12 16,0 5-12-16,7-4 12 15,1 0-16-15,-4-4 16 16,11 4-16-16,-3-7-4 15,7 3 0-15,9-3-4 16,3 0 0-16,15 0 16 16,8 0-8-16,24 0 16 15,-5 0-16-15,55-3 32 16,4-1-24-16,69-9 32 16,-15 6-32-16,38-7 4 15,-26 7-12-15,3 0 28 16,-31 0-20-16,-7 1-12 15,-35 2-8-15,-24-3 12 16,-23 7-4-16,-23-7 40 16,-19 7-20-16,-20-3-4 15,-11 3-12-15,-16 3-148 16,1 8 76-16,-13 2-432 16,9 5 276-16</inkml:trace>
          <inkml:trace contextRef="#ctx0" brushRef="#br0" timeOffset="-3166.1134">7670 8202 560 0,'-3'-7'208'0,"3"7"-164"0,27-7-8 0,-8 7 40 16,0 0-48-16,12 4-4 15,4 6-12-15,0 11-12 16,-4 6 4-16,-8 21-16 16,0 7 8-16,-7 14 28 15,-1-7-12-15,-22-3-4 16,-5-8-4-16,-19-13 28 15,4-7-16-15,-27-7 20 16,7-10-20-16,-11-4-8 16,12-6-4-16,-4-15 12 15,15 1-8-15,0-17-4 16,16 2 0-16,3-12-16 16,12 6 8-16,12-7 12 15,7 7-4-15,24-4 52 16,8 11-32-16,18 0 68 15,1 0-52-15,8 10-8 16,-8 11-20-16,15-4 16 16,-8 4-16-16,13-1 24 0,-5 4-24 15,-8-3 12-15,-7 6-12 16,-12-6 20-16,-7 3-20 0,-16-4 12 16,-4 8-12-1,-8-4-16-15,-3 0 0 0,-5 0 40 16,1 0-24-16,-8 0-20 15,0 0 4-15,0-4-316 16,-1 1 172-16</inkml:trace>
          <inkml:trace contextRef="#ctx0" brushRef="#br0" timeOffset="-2790.6145">8317 8188 580 0,'-12'0'216'0,"12"0"-168"0,-11 11-12 16,3-5 68-1,4 1-64-15,-7 7 96 16,-1 7-76-16,-7 10 44 16,7 3-64-16,-7 11 84 15,7 3-68-15,-4 7 24 16,5-10-44-16,-1-4 48 0,8-3-48 0,4-4 20 16,8-6-36-16,11-7 44 15,9-1-36-15,14-6 4 16,5-4-20-1,3-3 12-15,0 3-16 0,-3-3-336 16,-9 0 176-16</inkml:trace>
          <inkml:trace contextRef="#ctx0" brushRef="#br0" timeOffset="2977.4006">10678 8739 780 0,'66'0'288'0,"-39"17"-224"0,12 11-20 0,-27-11-32 15,-1-3-16-15,-11 23 56 16,-8 1-28-16,-19 14-20 16,0-1-4-16</inkml:trace>
          <inkml:trace contextRef="#ctx0" brushRef="#br0" timeOffset="4790.4007">14077 7091 476 0,'0'-7'176'0,"0"7"-136"0,0-7-12 16,0 3 56-1,0 8-52-15,0-1-12 16,0 4-12-16,-4 17 36 15,4 0-24-15,-4 21 68 16,8 10-48-16,-4 7 20 16,0-3-40-16,0-4 44 15,4-4-36-15,-4-10-4 16,0-3-16-16,0-10 20 16,0-4-16-16,0-10 68 0,8-1-48 15,0-9-172-15,7-4 76 0</inkml:trace>
          <inkml:trace contextRef="#ctx0" brushRef="#br0" timeOffset="6248.2867">15444 6974 684 0,'-4'6'252'0,"4"-6"-192"0,0 21-20 0,0-4-12 15,0 4-24-15,0 27 40 16,0 0-20-16,0 21 40 16,4-10-36-16,0 3-4 15,3-11-16-15,-3-6 28 16,0-11-20-16</inkml:trace>
          <inkml:trace contextRef="#ctx0" brushRef="#br0" timeOffset="63854.8236">9474 8075 600 0,'-3'3'224'0,"3"-3"-176"0,15 4-12 16,-7-4 44-1,3 0-52-15,13 0 52 16,3 0-48-16,4-4-16 15,7 4-8-15,-3-7 0 16,-4 4-4-16,4-1 16 16,-8 4-12-16,-8-3 16 0,1 6-16 15</inkml:trace>
          <inkml:trace contextRef="#ctx0" brushRef="#br0" timeOffset="63627.9161">9571 7875 364 0,'-11'-7'132'0,"7"4"-100"0,4-1-12 0,0 1 124 32,0 3-84-32,0-7 52 15,7 4-64-15,1-8 56 0,4 4-64 16,-1-3 72-16,5 7-64 0,3-4 28 16,-3 3-44-16,3 1-8 15,0-1-16-15,5 1 28 16,-1 6-20-16,0-3-24 15,0 4 4-15,-3-1 16 16,-5 4-4-16,-3-3 16 16,3-1-16-16,-7 1 24 15,0 2-20-15,-8 1-340 16,0 4 180-16</inkml:trace>
        </inkml:traceGroup>
        <inkml:traceGroup>
          <inkml:annotationXML>
            <emma:emma xmlns:emma="http://www.w3.org/2003/04/emma" version="1.0">
              <emma:interpretation id="{47217280-78AE-4B4C-9BCC-118AB1F57CF1}" emma:medium="tactile" emma:mode="ink">
                <msink:context xmlns:msink="http://schemas.microsoft.com/ink/2010/main" type="inkWord" rotatedBoundingBox="12998,8104 17428,7397 17659,8848 13230,9554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67381.0115">11081 8109 340 0,'15'7'128'0,"-15"-7"-100"0,16 10-8 0,-4 1 44 16,-1 2-40-16,5 11 60 16,3 4-48-16,-7 20 0 15,-1 4-20-15,-7 13-12 16,0 1 0-16,-12-4 12 16,4-11-8-16,-11-6 84 15,3-7-48-15,-7-14 24 16,7-4-40-16,-7-13 44 15,7-3-40-15,1-18 12 16,3 0-28-16,-4-17 8 16,8 0-12-16,1-10-16 15,6 7 0-15,1-8-40 16,8 11 24-16,15 0 68 16,8 7-24-16,15 7 36 15,4 7-32-15,20 3 28 16,-12 10-32-16,-4 1-4 0,0 6-12 15,-12 0 28-15,-11 4-20 0,-4 0 12 16,-4-4-16-16,-11-6 28 16,-1 3-24-16,-7-11-200 15,-4 4 100-15,-8-3-436 16,4-1 292-16</inkml:trace>
          <inkml:trace contextRef="#ctx0" brushRef="#br0" timeOffset="67578.5381">11549 8267 476 0,'-23'-3'176'0,"23"3"-136"0,-11 10-12 0,3-3 164 15,8 3-112-15,-8 11 80 16,8 7-92-16,-12 10-8 16,12 6-40-16,0-2 4 15,4-1-12-15,4-3 0 16,8-7-4-16,-1-7 56 15,0 0-36-15,1-10-28 16,3-1-4-16</inkml:trace>
          <inkml:trace contextRef="#ctx0" brushRef="#br0" timeOffset="6038.228">15138 7036 444 0,'-4'-7'164'0,"4"7"-124"0,-4-7-16 15,0 3 96 1,8 8-72-16,-4-1 16 0,0 8-40 0,0 2 48 15,4 11-40-15,-4 11 36 16,4 6-36-16,-4 14 36 16,0 4-40-16,0-4 4 15,8 0-20-15,-8-11 28 16,3-2-24-16,-3-15 56 16,4-3-40-16,0-13-216 15,4-4 96-15</inkml:trace>
          <inkml:trace contextRef="#ctx0" brushRef="#br0" timeOffset="6538.1136">15103 7338 676 0,'-19'-27'248'0,"19"27"-192"0,4-4-16 0,-1-3 120 16,9 7-96-16,4-6 16 16,-1 6-44-16,8-7 8 15,0 0-24-15,8 0-184 16,0 4 88-16</inkml:trace>
          <inkml:trace contextRef="#ctx0" brushRef="#br0" timeOffset="6627.8369">15111 6829 696 0,'-16'-31'256'0,"16"31"-196"0,20-14-20 0,-9 7 112 16,1 4-92-16,7-4 0 16,4 7-36-16,8 4 28 15,4 2-28-15,4 5-612 16,-4 3 320-16</inkml:trace>
          <inkml:trace contextRef="#ctx0" brushRef="#br0" timeOffset="5274.6904">14073 7362 704 0,'-15'-34'264'0,"15"34"-208"0,0-14-12 0,4 7 44 15,7 4-56-15,20-7 40 16,4 10-40-16,15 0 0 16,5 0-20-16,3 0 12 15,-8 0-16-15,-7 0-56 16,-5 0 24-16,-7 0-472 16,-4 0 272-16</inkml:trace>
          <inkml:trace contextRef="#ctx0" brushRef="#br0" timeOffset="5506.304">14282 6826 736 0,'-11'-35'272'0,"11"35"-208"0,23-27-20 16,-8 13 88-1,5 7-80-15,3-7-4 16,12 7-28-16,0-3 12 16,-4 7-20-16,0-8 40 15,-4 11-28-15</inkml:trace>
          <inkml:trace contextRef="#ctx0" brushRef="#br0" timeOffset="5064.1582">14573 7056 508 0,'4'-10'188'0,"-4"10"-148"0,0 3-8 0,0-3 28 16,0 7-40-16,-4 10 52 16,4 4-40-16,-8 10 12 15,8 7-28-15,-4 17 20 16,0 0-24-16,-4 17 32 16,8-10-28-16,-3-7 32 15,3-10-32-15,-4-7 20 16,4-7-20-16,-8-7-192 15,8-4 92-15</inkml:trace>
          <inkml:trace contextRef="#ctx0" brushRef="#br0" timeOffset="5784.0426">14906 7263 788 0,'0'17'292'0,"0"-17"-228"0,7 14-16 0,-7-4 52 15,0-3-64-15,8 0 32 16,-8 0-40-16,4-1-16 16,4 1-8-16,-8-7-736 15,0 0 400-15</inkml:trace>
          <inkml:trace contextRef="#ctx0" brushRef="#br0" timeOffset="3814.3318">13257 7263 436 0,'-8'-52'160'0,"8"52"-124"0,-8-34-8 15,4 20 160 1,8 4-108-16,0-8 64 16,8 5-84-16,3-5 8 15,8 8-36-15,0 3-4 16,5 14-16-16,6 10-32 0,1 7 8 16,0 35 12-16,0 3 4 0,-16 13 24 15,4-6-16-15,-19-7 12 16,-4-10-12-16,-15-7 12 15,3-8-16-15,-11-9 24 16,8-4-20-16,-9-14 40 16,9-6-28-16,-1-15 4 15,16-2-16-15,0-15-24 16,8 1 4-16,15-8-24 16,4 4 20-16,16 4-4 15,3 6 8-15,1 7-160 16,-1 11 92-16,-7-4-280 15,-4 10 204-15</inkml:trace>
        </inkml:traceGroup>
      </inkml:traceGroup>
    </inkml:traceGroup>
    <inkml:traceGroup>
      <inkml:annotationXML>
        <emma:emma xmlns:emma="http://www.w3.org/2003/04/emma" version="1.0">
          <emma:interpretation id="{5D2D7E44-30F3-4E2F-A625-803FBC4ACDA6}" emma:medium="tactile" emma:mode="ink">
            <msink:context xmlns:msink="http://schemas.microsoft.com/ink/2010/main" type="paragraph" rotatedBoundingBox="15020,8113 24213,7411 24356,9277 15162,9979" alignmentLevel="2"/>
          </emma:interpretation>
        </emma:emma>
      </inkml:annotationXML>
      <inkml:traceGroup>
        <inkml:annotationXML>
          <emma:emma xmlns:emma="http://www.w3.org/2003/04/emma" version="1.0">
            <emma:interpretation id="{A3F0145D-B073-443E-B37A-1B5BC9345B3A}" emma:medium="tactile" emma:mode="ink">
              <msink:context xmlns:msink="http://schemas.microsoft.com/ink/2010/main" type="line" rotatedBoundingBox="15020,8113 24213,7411 24356,9277 15162,9979"/>
            </emma:interpretation>
          </emma:emma>
        </inkml:annotationXML>
        <inkml:traceGroup>
          <inkml:annotationXML>
            <emma:emma xmlns:emma="http://www.w3.org/2003/04/emma" version="1.0">
              <emma:interpretation id="{24581AEC-4D4B-4D75-879A-4E4283C125DE}" emma:medium="tactile" emma:mode="ink">
                <msink:context xmlns:msink="http://schemas.microsoft.com/ink/2010/main" type="inkWord" rotatedBoundingBox="15897,8798 19509,8522 19572,9355 15961,9631"/>
              </emma:interpretation>
            </emma:emma>
          </inkml:annotationXML>
          <inkml:trace contextRef="#ctx0" brushRef="#br0" timeOffset="8112.4825">13783 8285 580 0,'-8'-18'216'0,"8"18"-168"0,35-13-12 0,-12 6 68 16,4 7-64-16,16-4 88 16,3 1-72-16,20 17-44 15,4 10-12-15,3 20 24 16,-7 8-16-16,-8 13 8 15,-7-3-8-15,-20-3 28 16,-8-11-20-16,-31-7 32 16,-3 1-32-16,-28-15 20 15,0-6-20-15,-19-7 8 16,8-4-12-16,-4-10 20 16,15-7-20-16,0-14-4 15,16 1-4-15,7-18-16 16,9 0 8-16,14-3-48 15,9 3 24-15,26-10 76 16,13 20-24-16,22-3-16 16,0 14-8-16,9 3 16 0,-9 11-8 15,8-4 32-15,-7 7-24 16,-1-4 4-16,-3 8-12 0,-16-4 4 16,-8 0-8-16,-15-4-36 15,-4 4 16-15,-12-6-180 16,-3 12 108-16,-12-6-496 15,-4 4 320-15</inkml:trace>
          <inkml:trace contextRef="#ctx0" brushRef="#br0" timeOffset="8273.417">14627 8233 444 0,'-16'0'164'0,"16"0"-124"0,0 3-16 15,0-3 168 1,0 7-112-16,0 4 44 16,0 6-72-16,-3 10 24 15,3 4-44-15,-4 18 24 16,0 6-28-16,-4 0 36 15,0 0-36-15,-3-7 4 16,3-3-20-16,0-11 0 16,4-6-4-16,4-11 56 0,8 0-36 0,11-10-4 15,9-4-12-15,10-6-12 16,16-1 4-16,5-3-164 16,-1 7 88-16</inkml:trace>
          <inkml:trace contextRef="#ctx0" brushRef="#br0" timeOffset="15455.2403">16288 8130 600 0,'-8'0'224'0,"8"0"-176"0,-12 0-12 0,12 0 160 16,0 3-116-16,0-3 56 15,0 0-80-15,8 0 36 16,4 0-52-16,7-3 32 16,0 3-40-16,1-4-8 15,7 1-16-15,-8-1 12 16,8 4-12-16,-7-3-28 15,-1 3 8-15,-4-3-488 16,5 6 272-16</inkml:trace>
          <inkml:trace contextRef="#ctx0" brushRef="#br0" timeOffset="15014.5677">16353 7820 456 0,'-11'-3'168'0,"11"3"-128"0,-8-4-16 0,8 1 156 15,0 6-104-15,0-6 52 16,8 3-80-16,-8-7 72 16,11 3-68-16,-3-2 28 15,4 2-48-15,3-6 44 16,5 6-44-16,11-3-16 16,-4 4-8-16,0 0 8 15,11 3-8-15,-10-4 4 16,3 8-4-16,-4-4 4 15,0 3-8-15,-8-3 16 16,0 0-12-16,-3 0 32 16,-4 0-24-16,-5 0 20 15,5 0-20-15,-12 0-80 16,0 0 36-16,-4 0-360 16,4 3 212-16</inkml:trace>
          <inkml:trace contextRef="#ctx0" brushRef="#br0" timeOffset="17537.6553">17104 7879 676 0,'-31'-42'248'0,"31"42"-192"0,-7-20-16 0,7 9 100 16,7 8-84-16,5-7 68 15,7 6-72-15,16-6-20 16,4 6-20-16,7-3 52 16,1 4-36-16,-1-7-300 15,5-1 144-15</inkml:trace>
        </inkml:traceGroup>
        <inkml:traceGroup>
          <inkml:annotationXML>
            <emma:emma xmlns:emma="http://www.w3.org/2003/04/emma" version="1.0">
              <emma:interpretation id="{FE061135-E495-45D2-B67D-F308566E7EB6}" emma:medium="tactile" emma:mode="ink">
                <msink:context xmlns:msink="http://schemas.microsoft.com/ink/2010/main" type="inkWord" rotatedBoundingBox="19167,7796 21799,7595 21928,9282 19296,9483"/>
              </emma:interpretation>
            </emma:emma>
          </inkml:annotationXML>
          <inkml:trace contextRef="#ctx0" brushRef="#br0" timeOffset="17146.5815">17178 7590 288 0,'-8'-11'108'0,"8"11"-84"0,0-3-4 15,-4-1 128 1,8 4-84-16,-4-3 88 16,0 3-88-16,0-4 20 15,0 4-48-15,0 4 32 16,0 6-40-16,-4 11 20 0,-3 6-28 0,-1 18 8 15,4 3-16-15,-11 11 20 16,7-1-20-16,-4-3 4 16,12-3-8-16,-8-11 28 15,8-10-20-15,0-10 4 16,8-4-12-16,4-14-392 16,11-3 208-16</inkml:trace>
          <inkml:trace contextRef="#ctx0" brushRef="#br0" timeOffset="17343.1034">17526 7590 508 0,'-11'0'188'0,"11"0"-148"0,-8 6-8 0,8 1 52 15,0 7-52-15,0 14-4 16,0 3-16-16,0 24 24 15,0 3-20-15,0 7-12 16,0-6-8-16,0-1 4 16,0-9 0-16</inkml:trace>
          <inkml:trace contextRef="#ctx0" brushRef="#br0" timeOffset="17733.1737">17205 7311 768 0,'12'-24'284'0,"-12"24"-220"0,38-21-20 0,-11 18 84 15,-7-4-80-15,15 7 8 16,3 0-36-16,-11 0-12 16,4 7-4-16,4 10-700 15,0-3 380-15</inkml:trace>
          <inkml:trace contextRef="#ctx0" brushRef="#br0" timeOffset="17914.1544">17824 7741 852 0,'-3'24'316'0,"3"-24"-248"0,3 14-16 0,1-14-12 16,4 0-32-16,0 0 16 16,3 0-16-16,-3 0-732 15,4 0 392-15</inkml:trace>
          <inkml:trace contextRef="#ctx0" brushRef="#br0" timeOffset="19938.8071">18111 8033 416 0,'-12'-13'152'0,"12"13"-116"0,8-4-12 16,-4 4 84-1,8 4-64-15,3 9 36 16,4 1-48-16,5 3 0 16,-1 4-20-16,4 10 12 15,0 3-16-15,-12 18 24 16,1 0-20-16,-16 13 24 0,0-10-24 0,-16 0 76 16,1-10-52-16,-12-14 32 15,8-4-40-15,-5-9 0 16,5-12-16-16,0-19 0 15,7-1-4-15,4-20 4 16,4 3-8-16,12-14-36 16,4 14 16-16,19-10 40 15,7 10-12-15,17 10 36 16,3 4-32-16,7 0-24 16,-6 13 4-16,-5 1 36 15,-8 6-20-15,-7 4 8 16,-8-4-12-16,-8-3-120 15,-4-3 60-15</inkml:trace>
          <inkml:trace contextRef="#ctx0" brushRef="#br0" timeOffset="19503.6508">18153 7810 392 0,'-7'0'148'0,"7"0"-116"0,0-7-8 15,0 7 172 1,0 0-112-16,0 0 80 16,0 0-96-16,0-7 52 15,7 7-68-15,-7 0-12 0,12-7-24 0,4 0 16 16,7 4-20-16,31-4 24 16,0 0-24-16,24-3-12 15,3 3-4-15,4-4 20 16,-4 5-8-16,1-1 32 15,-9 3-24-15,-11 1-24 16,-8 3 4-16,-15-4 0 16,-16 8 4-16,-15-1-80 15,-8 4 44-15,-19 3-240 16,3 1 152-16</inkml:trace>
          <inkml:trace contextRef="#ctx0" brushRef="#br0" timeOffset="18274.6137">18273 7091 572 0,'8'-18'208'0,"-8"18"-160"0,31-7-12 16,-19 11 76-1,7 3-68-15,8 17 0 16,0 7-28-16,0 24 24 16,1 3-24-16,-9 8 12 15,-4-1-16-15,-7-10-8 16,-4-10 0-16,-16-7 28 15,5-7-16-15,-17-11 48 16,1-2-36-16,-8-11-24 0,4-1-4 0,-4-12 16 31,8 2-8-31,0-13-4 0,11 3 0 0,12-10-16 16,8 3 8-16,15-3 12 16,8 4-4-1</inkml:trace>
          <inkml:trace contextRef="#ctx0" brushRef="#br0" timeOffset="18498.7089">18734 7108 540 0,'-4'-17'200'0,"4"17"-156"0,-4 10-12 0,1 0 36 16,3 4-44-16,-4 20 8 15,0 8-20-15,-4 13 0 16,8 7-4-16,-8-4 12 16,8-3-12-16,-4-10 16 15,4-11-16-15,-3-10-224 16,6-3 120-16</inkml:trace>
          <inkml:trace contextRef="#ctx0" brushRef="#br0" timeOffset="18829.1141">18707 7235 716 0,'4'-14'264'0,"-4"14"-204"0,27-7-16 0,-11 4 20 15,-1 3-44-15,8-3 24 16,4 3-24-16</inkml:trace>
          <inkml:trace contextRef="#ctx0" brushRef="#br0" timeOffset="19009.593">18715 6853 800 0,'0'-7'296'0,"0"7"-232"0,19-7-16 0,-3 7 28 15,-1 4-52-15,12 3 8 16,0 3-20-16</inkml:trace>
          <inkml:trace contextRef="#ctx0" brushRef="#br0" timeOffset="18694.7287">18955 7049 612 0,'-20'7'228'0,"20"-7"-180"0,-19 41-12 0,11-10 60 16,4 0-60-16,1 21-12 16,3 0-16-16,-4 3 24 15,8-4-16-15,-4-9-76 16,3-8 32-16,-6-10-352 15,3-3 208-15</inkml:trace>
          <inkml:trace contextRef="#ctx0" brushRef="#br0" timeOffset="20328.2033">18595 8119 520 0,'-12'7'192'0,"12"-7"-152"0,-8 18-8 0,8-8 124 16,-7 0-92-16,-5 7 88 16,8 1-88-16,-7 9 84 15,7 4-88-15,-12 14 44 16,8-4-64-16,1 4 32 16,7-4-40-16,4-6 0 15,7-4-20-15,12-11 44 16,5-6-28-16,6-7-4 15,1 0-16-15,8-11-544 16,-4 1 292-16</inkml:trace>
          <inkml:trace contextRef="#ctx0" brushRef="#br0" timeOffset="24940.19">19714 7545 352 0,'-16'-4'132'0,"16"4"-104"0,-8 0-8 16,4 0 140-16,4 7-92 0,-3 4 68 15,-1 2-76-15,-4 11 20 16,8 4-48-16,-4 17-8 16,4 3-16-16,-8 7 36 15,4-3-20-15,-3-4 4 16,3-7-16-16,-8-7 12 15,8-6-16-15</inkml:trace>
        </inkml:traceGroup>
        <inkml:traceGroup>
          <inkml:annotationXML>
            <emma:emma xmlns:emma="http://www.w3.org/2003/04/emma" version="1.0">
              <emma:interpretation id="{91E74CD8-3E47-4F31-AD10-D8B16F27AF8F}" emma:medium="tactile" emma:mode="ink">
                <msink:context xmlns:msink="http://schemas.microsoft.com/ink/2010/main" type="inkWord" rotatedBoundingBox="15035,8313 24228,7611 24356,9277 15162,9979">
                  <msink:destinationLink direction="with" ref="{BF7B222F-42FF-46EB-BBE3-8EF3FB92EAA7}"/>
                </msink:context>
              </emma:interpretation>
            </emma:emma>
          </inkml:annotationXML>
          <inkml:trace contextRef="#ctx0" brushRef="#br0" timeOffset="25493.767">19381 7854 476 0,'-20'-10'176'0,"20"10"-136"16,-7-7-12-16,3 4 196 16,8-1-128-16,-4-6 148 15,3 3-140-15,1-7 52 16,8 4-92-16,7-4 60 16,4 4-68-16,16-4-12 15,4 7-28-15,11-3-12 16,-4 7 0-16,1-4 12 15,-13 3-8-15,1 1-4 16,-12 6 0-16,-4 1 4 16,-7 3-4-16,-12-4 16 0,0 4-12 15,-4 0-424 1,0 0 224-16</inkml:trace>
          <inkml:trace contextRef="#ctx0" brushRef="#br0" timeOffset="28092.2944">20635 8144 520 0,'-31'-4'192'0,"31"4"-152"0,-8 4-8 0,0-1 176 16,8 4-120-16,-7 3 8 15,-1 11-56-15,4 3 40 16,0 3-44-16,-4 11 56 16,8 4-56-16,-3 2 36 15,3 4-40-15,0-6 16 16,3-4-28-16,5-11 36 15,0-3-32-15,15-10 20 16,-7-4-24-16,22-6-344 16,-3-4 176-16</inkml:trace>
          <inkml:trace contextRef="#ctx0" brushRef="#br0" timeOffset="26742.1637">20732 7393 716 0,'-20'-13'264'0,"20"13"-204"0,4-11-16 0,0 4 64 15,12 7-68 1,11-13 28-16,4 6-40 0,7-4 36 16,5 5-36-16,-4-1-252 15,-12 0 120-15</inkml:trace>
          <inkml:trace contextRef="#ctx0" brushRef="#br0" timeOffset="26923.6473">20902 6888 560 0,'8'-14'208'0,"-8"14"-164"0,27 0-8 0,-23 0 56 16,15 3-56-16,0 1-4 15,-3 3-20-15,7 3 24 16,-7 4-20-16</inkml:trace>
          <inkml:trace contextRef="#ctx0" brushRef="#br0" timeOffset="26548.6489">21006 7094 560 0,'-15'0'208'0,"15"0"-164"0,0 21-8 0,0-1 40 15,0 8-48-15,-4 10-12 16,4 6-8-16,-4 5 24 16,8-5-16-16,-8 5 12 15,4-12-16-15,-4-6 0 16,1-7-4-16</inkml:trace>
          <inkml:trace contextRef="#ctx0" brushRef="#br0" timeOffset="28318.3535">21177 7813 860 0,'-12'-10'320'0,"12"10"-248"0,0 7-20 0,0-4 172 16,0 1-132-16,0-1 8 15,16 1-60-15,-9-1 16 16,9 0-32-16,-1-6-320 15,-3 3 160-15</inkml:trace>
          <inkml:trace contextRef="#ctx0" brushRef="#br0" timeOffset="7356.9779">12924 7927 488 0,'3'-7'180'0,"-3"7"-140"0,8-10-12 16,-8 6 92 0,4 8-72-16,-4-8 60 0,4 4-64 0,-4-3 16 15,0 6-40-15,0 1 44 16,8 2-36-16,-1 5-24 16,5-4-4-16,11 3 36 15,8 4-24-15,16-4 36 16,-1 0-32-16,39-6 32 15,0-1-32-15,59-10 40 16,-5 0-32-16,70-13 40 16,-8-1-36-16,55-6 4 15,-24 6-20-15,43-3 12 16,-35 7-16-16,4 3 4 16,-39 7-4-16,-4 7-8 15,-50 4 4-15,-19-1 12 16,-31 11-8-16,-24-11 24 15,-23 7-20-15,-15-10 48 16,-8 4-32-16,-16-8-244 16,-7 4 116-16,-19-3-576 15,-5 3 376-15</inkml:trace>
          <inkml:trace contextRef="#ctx0" brushRef="#br0" timeOffset="27341.2581">20197 7920 456 0,'-19'-10'168'0,"19"10"-128"0,-12-7-16 0,12 0 220 15,8 7-140-15,-4-11 28 16,8 5-80-16,3-8 28 15,5 3-44-15,3-2 16 16,4 6-32-16,8 0 0 16,0 4-12-16,11-4-8 15,4 7 4-15,24-4-16 16,-4 8 8-16,15-4 40 16,-12 7-24-16,-7-1 24 15,0 1-20-15,-12-3 0 16,-15-1-8-16,-1-6 28 15,-14-1-20-15,-13-6-12 16,1-4-8-16,-8 0-296 16,-4 8 164-16</inkml:trace>
          <inkml:trace contextRef="#ctx0" brushRef="#br0" timeOffset="26124.0211">20298 7094 612 0,'0'-17'228'0,"0"17"-180"0,19-14-12 0,-7 7 60 16,4 7-60-16,3-3 32 16,4 6-40-1,0 7-28-15,1 8 0 0,-5 23 8 16,0 4-4-16,-3 17 24 15,-1 0-16-15,-11 0 32 16,4-7-28-16,-16-4 4 16,8-13-12-16,-15-7 28 15,3-7-20-15,-11-10 20 16,7 0-20-16,-11-14 0 16,12 0-8-16,-8-18 4 15,11 5-8-15,4-15-12 16,8 7 4-16,4-6 12 15,8 6-4-15,3-3 16 16,4 4-12-16,1 2-12 16,-5 12 0-16,9-1 28 15,-9 7-12-15,12-7-504 16,-4 3 264-16</inkml:trace>
          <inkml:trace contextRef="#ctx0" brushRef="#br0" timeOffset="26337.5916">20809 7042 528 0,'-4'-13'196'0,"4"13"-152"0,-4 3-12 15,0 1 96 1,4 6-76-16,-3 10 52 0,-1 5-64 0,-4 23 8 16,-4 7-32-16,1 14 72 15,-5-4-52-15,5 0-12 16,-1-13-16-16,-7-11 36 15,11-3-24-15,-8-3 16 16,13-11-20-16</inkml:trace>
          <inkml:trace contextRef="#ctx0" brushRef="#br0" timeOffset="30030.948">21157 7954 436 0,'4'-7'160'0,"-4"7"-124"0,4 0-8 0,-4-6 168 16,0 6-112-16,0-4 132 16,0 4-124-16,0-7 80 15,12 7-104-15,-8-3 36 16,0 3-60-16,-1-4-8 15,9 1-20-15,-8-1-4 16,4 4-4-16,-4-10 4 16,-1 7-8-16,-3-8-4 15,4 8 4-15,-4-4 20 16,4 7-12-16,-4-3-48 16,0 3 20-16,0 0 28 15,0 6-4-15</inkml:trace>
          <inkml:trace contextRef="#ctx0" brushRef="#br0" timeOffset="29023.7755">21622 7793 768 0,'4'-11'284'0,"-4"11"-220"0,27-3-20 0,-15-1 68 15,3 4-72-15,8-3 0 16,1 3-24-16,6-4 16 16,-2 8-20-16</inkml:trace>
          <inkml:trace contextRef="#ctx0" brushRef="#br0" timeOffset="28621.6621">21661 7607 728 0,'-8'-14'268'0,"8"14"-208"0,8 0-16 16,-8 3 80 0,0 4-76-16,0 7 8 15,0 3-36-15,0 14-4 16,0 7-8-16,-8 14 48 15,8-1-32-15,-8 1 0 0,8-4-16 0,-4-10 36 16,0-4-20-16,4-10-48 16,0-3 12-16,0-17-464 15,4-4 260-15</inkml:trace>
          <inkml:trace contextRef="#ctx0" brushRef="#br0" timeOffset="29326.5598">21719 7270 728 0,'0'-25'268'0,"0"25"-208"0,23-13-16 15,-11 6 132 1,3 7-104-16,12-7 68 16,12 7-80-16,15 0 8 15,-7 7-36-15,-1-4 12 16,0 4-24-16,-15 7 8 15,-3-7-16-15,-9 0-272 16,-4 0 144-16</inkml:trace>
          <inkml:trace contextRef="#ctx0" brushRef="#br0" timeOffset="28843.2503">22021 7490 696 0,'-4'-7'256'0,"4"7"-196"0,-8 3-20 0,4-3 32 16,8 17-48-16,-8 1 8 16,4 2-20-16,-4 15 36 15,4 3-24-15,-3 20 12 16,3 4-20-16,-4 0 8 15,4 3-12-15,-12-13 44 16,12-7-28-16,-12-14-280 16,5-4 140-16</inkml:trace>
          <inkml:trace contextRef="#ctx0" brushRef="#br0" timeOffset="27837.0932">20182 8061 464 0,'-16'-4'176'0,"16"4"-140"0,8-10-8 0,-4 3 100 16,8 7-76-16,7-3 32 15,4-1-48-15,8 4-12 16,0 4-16-16,0 6-8 15,-8 7 4-15,5 7-4 16,-5 4 0-16,-12 6 16 16,9 4-8-16,-16 10 24 15,-4 1-20-15,-12 2-20 16,0 1 0-16,-7-11 76 16,0-3-40-16,-12-10 0 15,0-4-16-15,0-18 8 16,4 5-12-16,0-22 16 15,7 5-16-15,1-18-20 16,11-4 4-16,12-3-12 16,11 0 8-16,5 0-8 15,15 7 8-15,3 3 52 16,5 11-20-16,0-7 36 16,-5 13-32-16,13-3-32 15,-9 7 4-15,12-3 8 16,-3 6 0-16,3-3 16 15,-15 0-12-15,-1-3 40 0,-3 3-24 0,-12-7 12 16,1 0-20-16</inkml:trace>
        </inkml:traceGroup>
      </inkml:traceGroup>
    </inkml:traceGroup>
    <inkml:traceGroup>
      <inkml:annotationXML>
        <emma:emma xmlns:emma="http://www.w3.org/2003/04/emma" version="1.0">
          <emma:interpretation id="{1015F6B1-F0D8-448C-9C85-8864CA479DFB}" emma:medium="tactile" emma:mode="ink">
            <msink:context xmlns:msink="http://schemas.microsoft.com/ink/2010/main" type="paragraph" rotatedBoundingBox="18931,9265 23534,10179 23428,10711 18825,9796" alignmentLevel="3"/>
          </emma:interpretation>
        </emma:emma>
      </inkml:annotationXML>
      <inkml:traceGroup>
        <inkml:annotationXML>
          <emma:emma xmlns:emma="http://www.w3.org/2003/04/emma" version="1.0">
            <emma:interpretation id="{BC6D6DF3-E4F1-41B2-B1E2-F077425D5BED}" emma:medium="tactile" emma:mode="ink">
              <msink:context xmlns:msink="http://schemas.microsoft.com/ink/2010/main" type="inkBullet" rotatedBoundingBox="18931,9265 21382,9751 21294,10194 18843,9707"/>
            </emma:interpretation>
            <emma:one-of disjunction-type="recognition" id="oneOf2">
              <emma:interpretation id="interp2" emma:lang="" emma:confidence="0">
                <emma:literal>-</emma:literal>
              </emma:interpretation>
            </emma:one-of>
          </emma:emma>
        </inkml:annotationXML>
        <inkml:trace contextRef="#ctx0" brushRef="#br0" timeOffset="40701.1201">16733 8773 372 0,'-8'-27'140'0,"8"27"-112"0,12-24-4 0,-8 13 48 16,-1 4-44-16,1-3 16 15,0 3-28-15,0 0 8 16,4 4-12-16,-1 10 20 15,1 7-20-15,-4 3 4 16,4 3-8-16,0 4 28 16,3 4-20-16,-3 0 20 15,-4-1-20-15,4-6 20 16,-1-1-24-16,1-6 48 16,4 0-32-16,-1-11 4 15,1-3-20-15,-1-3-8 16,5-1 0-16,-1-2 12 15,1 2-8-15,-1-3 24 16,5 7-20-16,-5-3-48 0,1 3 20 0,-1 0-8 16,1 3 16-16,3-3 16 15,0 7-4-15,12 0-20 16,0 0 8-16,20 7 4 16,7-4 4-16,15 4 0 15,5-4 0-15,38 4 0 16,0 3 0-16,23-7 0 15,-15 4 0-15,23-7 24 16,-15 0-12-16,-8-11 48 16,-8 11-32-16,-4-17 56 15,-15 7-48-15,8-8 20 16,-9 8-36-16,-3-4-8 16,-11 3-8-16,-13-2 4 15,-15 6-4-15,-11-7 32 16,-12 0-20-16,-12-7 40 15,1 7-32-15,-16-10 32 16,-1 7-32-16</inkml:trace>
      </inkml:traceGroup>
      <inkml:traceGroup>
        <inkml:annotationXML>
          <emma:emma xmlns:emma="http://www.w3.org/2003/04/emma" version="1.0">
            <emma:interpretation id="{417C7CE5-FF45-4142-96B6-4A2CC849599F}" emma:medium="tactile" emma:mode="ink">
              <msink:context xmlns:msink="http://schemas.microsoft.com/ink/2010/main" type="line" rotatedBoundingBox="22625,10111 23513,10287 23428,10711 22541,10534"/>
            </emma:interpretation>
          </emma:emma>
        </inkml:annotationXML>
        <inkml:traceGroup>
          <inkml:annotationXML>
            <emma:emma xmlns:emma="http://www.w3.org/2003/04/emma" version="1.0">
              <emma:interpretation id="{2298FB5C-866A-46B2-99A8-12997980FF46}" emma:medium="tactile" emma:mode="ink">
                <msink:context xmlns:msink="http://schemas.microsoft.com/ink/2010/main" type="inkWord" rotatedBoundingBox="22625,10111 23513,10287 23428,10711 22541,10534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154837.6626">20426 9589 424 0,'0'-7'156'0,"-4"3"-120"0,8 4-8 16,-4 0 60-16,0 0-52 15,8 4 48-15,-1 3-48 16,-7 0 44-16,20 3-48 16,-9 4 4-16,9-1-24 15,-5 1 12-15,8 3-16 0,1-3 4 0,-5 0-4 16,-7-11 20-16,-1 11-16 15,-11-7-56-15,0 0 20 16,-4 0-560 0</inkml:trace>
          <inkml:trace contextRef="#ctx0" brushRef="#br0" timeOffset="155551.1002">21072 9461 384 0,'-4'-13'140'0,"4"9"-108"0,4-6-8 0,4 6 56 15,0-2-48-15,3-1 68 16,5 3-60-16,-4 4 44 15,15 7-48-15,0 10 16 0,-4 14-32 16,4 11-8-16,0 9-8 0,-15 1 28 16,-5-4-16-16,-14 4 20 15,-13-8-20-15,-7-9 8 16,4-8-12-16,-12-3 12 16,8-13-16-16,0-15 16 15,4-10-16-15,7-13 4 16,5-1-4-16,11-3-52 15,11 0 28-15,5 1-8 16,7 9 16-16,4 11 8 16,0 10 0-16,12 6-80 15,-4 5 44-15,-4 3-196 16,-4 3 128 0,-8 0-296-16</inkml:trace>
        </inkml:traceGroup>
      </inkml:traceGroup>
    </inkml:traceGroup>
  </inkml:traceGroup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25T17:48:39.914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9274A816-39EC-4C2D-8AA2-739B45A83C69}" emma:medium="tactile" emma:mode="ink">
          <msink:context xmlns:msink="http://schemas.microsoft.com/ink/2010/main" type="writingRegion" rotatedBoundingBox="18011,15642 22945,15756 22924,16658 17991,16544"/>
        </emma:interpretation>
      </emma:emma>
    </inkml:annotationXML>
    <inkml:traceGroup>
      <inkml:annotationXML>
        <emma:emma xmlns:emma="http://www.w3.org/2003/04/emma" version="1.0">
          <emma:interpretation id="{FEC25EE5-D42A-4C4F-9495-74125A6EE6D5}" emma:medium="tactile" emma:mode="ink">
            <msink:context xmlns:msink="http://schemas.microsoft.com/ink/2010/main" type="paragraph" rotatedBoundingBox="18011,15642 22945,15756 22924,16658 17991,1654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C7C726C-27CC-4441-8072-D531DD5CCBF9}" emma:medium="tactile" emma:mode="ink">
              <msink:context xmlns:msink="http://schemas.microsoft.com/ink/2010/main" type="line" rotatedBoundingBox="18011,15642 22945,15756 22924,16658 17991,16544"/>
            </emma:interpretation>
          </emma:emma>
        </inkml:annotationXML>
        <inkml:traceGroup>
          <inkml:annotationXML>
            <emma:emma xmlns:emma="http://www.w3.org/2003/04/emma" version="1.0">
              <emma:interpretation id="{72FCD714-0793-4D03-ABC5-32C03F0F0011}" emma:medium="tactile" emma:mode="ink">
                <msink:context xmlns:msink="http://schemas.microsoft.com/ink/2010/main" type="inkWord" rotatedBoundingBox="17972,15851 19931,15800 19949,16492 17991,16543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709 127 208 0,'0'-10'76'0,"0"10"-60"0,0-4-4 16,0 4 56-16,0-7-40 15,-4 7 24-15,4 0-32 0,-8 0 16 16,-4 0-20-16,5 0 20 16,-13 11-24-16,1-8 76 15,0 7-52-15,-8 4 68 16,-1 3-64-16,1 7 36 15,12 4-44-15,-4-4 24 16,7 7-28-16,4-7 16 0,8-3-24 16,16-1 8-16,3-16-16 15,8-4 0-15,12-10-4 16,-12-4 12-16,4-3-12 16,-4-4 4-16,-12 0-4 0,-7-3 4 15,-8 7-8-15,-8 0 8 16,1-4-8-16,-1 7-12 15,-4 7 4-15,12 1-208 16,12 2 116-16</inkml:trace>
          <inkml:trace contextRef="#ctx0" brushRef="#br0" timeOffset="568.6813">883 154 372 0,'-19'14'140'0,"19"-14"-112"0,-16 38-4 0,8-17 64 16,4-4-52-16,-3 14 32 15,-1 7-40-15,4-11 28 16,16-3-32-16,-5-6 4 16,5-8-16-16,4-10-8 15,3-7 0-15,0-7-4 0,1-6 0 16,-5-4 8-16,1-1-4 16,-5 1 8-16,-3 0-8 15,0 7-4-15,-8 0 4 16,0 7-32-16,7 3 16 0,-7 7-4 15,0 0 8-15,0 10-12 16,8 4 12-16,-4 6 20 16,4 4-4-16,0 1 24 15,-1-1-20-15,1-4-4 16,4-3-4-16,-9-6 20 16,5-4-12-16,-8-7 24 15,0-4-24-15,0-6-4 16,0-4-4-16,0-6 12 15,4-5-8-15,0-2-12 16,-4-1 0-16,0 4 12 31,0 4-4-31,4-1-28 16,4 7 12-16,-1 0-4 16,5 11 8-16,-4 0 0 0,-1 3 0 0</inkml:trace>
          <inkml:trace contextRef="#ctx0" brushRef="#br0" timeOffset="1162.7599">1324 172 288 0,'27'-4'108'0,"-27"4"-84"0,39 0-4 0,-27 0 12 15,-5 0-20-15,13 0 12 16,-9 4-12-16,1-4 0 15,0 0-4-15,-9-4 4 16,1 4-8-16,-8-7 32 16,1 4-20-16,-13-7 40 15,4 6-32-15,-15-6 40 16,8 6-36-16,0 4-16 16,-8 0-4-16,7 4 8 15,1 3-8-15,11 3 16 16,-3 11-16-16,11 3 24 15,0 0-20-15,19 3 4 0,12-3-8 16,0-6-8-16,0-1 4 16,4-7-4-16,-4-6 0 15,-4-4-108-15,-4-7 60 16,-4-4-68-16,1-2 68 16,-5-5-20-16,4 1 40 0,-11 0 24 15,4 7 4 1,-12 3 28-16,0 7-16 0,8 7 68 15,-8 3-48-15,0 4 40 16,3 3-40-16,1-3 8 16,0-4-24-16,-4-10 36 15,4-3-28-15,-4-4 56 16,12-4-44-16,-12-6 64 0,11 0-60 16,-7-4 72-16,8-3-64 15,7-3-36-15,16-4-8 16,11 3-32-16,12 11 16 15,1 7-4-15,-1 10 8 0</inkml:trace>
          <inkml:trace contextRef="#ctx0" brushRef="#br0" timeOffset="-856.7851">202 41 288 0,'-4'-21'108'0,"4"18"-84"0,-4-4-4 15,8 4 64-15,-4-4-48 0,0 7 32 16,-4 10-40-16,0 4 0 16,-8 13-16-16,1 4 44 15,-1 14-28-15,-3 20-4 16,-9 21-16-16,9 0 28 15,-1-10-20-15,1-4 4 16,-4-17-12-16,7-10 20 0,-3-7-16 16,3-14-40-16,0 0 16 15</inkml:trace>
          <inkml:trace contextRef="#ctx0" brushRef="#br0" timeOffset="-541.9405">140 113 248 0,'11'-14'92'0,"1"14"-72"0,3-6-4 16,1 6 124-16,11-4-80 15,4 8 0-15,0 2-36 16,4 5 0-16,-8 3-12 15,-4 3-8-15,-7 0 0 16,-9 4 48-16,-14 6-28 16,-13 1 8-16,-7 3-20 15,-16 0 28-15,-3-4-24 0,0 1-4 16,15-11-8-16,7-14-4 0,13-3 0 16,11-10-108-16,15-4 60 15,24 4-360 1</inkml:trace>
        </inkml:traceGroup>
        <inkml:traceGroup>
          <inkml:annotationXML>
            <emma:emma xmlns:emma="http://www.w3.org/2003/04/emma" version="1.0">
              <emma:interpretation id="{63878265-DB1A-4D12-892C-5AA3C74A05AB}" emma:medium="tactile" emma:mode="ink">
                <msink:context xmlns:msink="http://schemas.microsoft.com/ink/2010/main" type="inkWord" rotatedBoundingBox="20509,15699 20882,15708 20871,16201 20498,16193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1799.9535">2877 220 384 0,'7'-17'140'0,"-11"10"-108"0,1-7-8 0,-1 11 92 15,0-4-68-15,-4-4 24 16,-7 1-40-16,-5 3-4 15,-7 0-16-15,-8 7 36 0,-11 4-24 16,-5 3 48-16,1 3-40 0,8 11-8 16,7 3-12-16,12 10 8 15,15-10-12-15,16 0 16 16,11-3-16-16,8-14 60 16,8 0-40-16,4-7-48 15,-5-7 12-15,1-4-100 16,-8-6 60-16,-3 0-64 15,-5-7 64-15,-4 0 4 16,1-11 28-16,-5-9-40 16,-3-15 28-16,0-3 40 15,0 7-4-15,-1 10 72 16,-3 11-48-16,4 13 48 16,-4 18-44-16,-4 20 76 15,0 24-60-15,-4 8 44 0,-4 2-56 16,1-3 24-16,-5 4-36 15,0-4 8-15,-3-3-20 16,3-4 36-16,4-3-28 16,5-10-68-16,-5-8 24 15,8-9-760 1,19-8 428-16,-3-10 116 16</inkml:trace>
        </inkml:traceGroup>
        <inkml:traceGroup>
          <inkml:annotationXML>
            <emma:emma xmlns:emma="http://www.w3.org/2003/04/emma" version="1.0">
              <emma:interpretation id="{ACCAC13F-9DC8-451C-8C68-A27E0A9964A6}" emma:medium="tactile" emma:mode="ink">
                <msink:context xmlns:msink="http://schemas.microsoft.com/ink/2010/main" type="inkWord" rotatedBoundingBox="20930,15821 22943,15867 22924,16654 20912,16607"/>
              </emma:interpretation>
              <emma:one-of disjunction-type="recognition" id="oneOf2">
                <emma:interpretation id="interp2" emma:lang="" emma:confidence="0">
                  <emma:literal>ensity</emma:literal>
                </emma:interpretation>
                <emma:interpretation id="interp3" emma:lang="" emma:confidence="0">
                  <emma:literal>entity</emma:literal>
                </emma:interpretation>
                <emma:interpretation id="interp4" emma:lang="" emma:confidence="0">
                  <emma:literal>enmity</emma:literal>
                </emma:interpretation>
                <emma:interpretation id="interp5" emma:lang="" emma:confidence="0">
                  <emma:literal>ensign</emma:literal>
                </emma:interpretation>
                <emma:interpretation id="interp6" emma:lang="" emma:confidence="0">
                  <emma:literal>onsite</emma:literal>
                </emma:interpretation>
              </emma:one-of>
            </emma:emma>
          </inkml:annotationXML>
          <inkml:trace contextRef="#ctx0" brushRef="#br0" timeOffset="2428.2019">2950 192 384 0,'-15'-3'140'0,"26"3"-108"0,5-4-8 15,-5 4 76-15,9 0-60 16,7-3 28-16,15 0-40 16,5-1-8-16,-1 1-12 15,-7-1-8-15,-8 1 4 16,-8-1-4-16,-3-3 0 0,-13 1-12 15,-11-1 8-15,-7 0 4 16,-9-3 0-16,-11 3 8 16,-7 0-4-16,-5 7-20 15,4 3 8-15,5 8 4 16,3-1 4-16,11 7 24 16,5 7-12-16,7 4 48 15,8-1-32-15,8 1 4 16,7-1-20-16,9-6 28 0,10-4-24 15,-3-7 48-15,0-3-36 16,-4-7-224-16,4-3 104 16</inkml:trace>
          <inkml:trace contextRef="#ctx0" brushRef="#br0" timeOffset="2535.9876">3407 117 320 0,'0'7'120'0,"0"-4"-96"0,0 7-4 0,-4 1 148 0,-8 6-96 16,5 3 16-16,-9 5-52 15,1-1 36-15,-1 3-40 16,1-3-16-16,-1 4-8 16,1-11 16-16,15-7-12 0,0-10 4 15,7-3-8-15,1-11-8 16,4 4 4-16,-1-11-68 15,9 4 36-15,-5-7-180 16,1-4 112 0,-1 11-72-16,-3-4 100 15,-4 8 80-15,3 2 0 16,-3 4 60-16,0 7-40 16,-8 7 136-16,7 4-96 15,-3 2 40-15,-4 12-68 16,4-1 12-16,0 3-36 0,-4-3 28 15,8 7-32-15,-4-7-40 0,3-3 12 16,1-11-552 0</inkml:trace>
          <inkml:trace contextRef="#ctx0" brushRef="#br0" timeOffset="2810.7182">3910 134 332 0,'-4'-4'120'0,"-3"4"-92"0,-17 0-8 0,13 0 60 0,-16 0-48 15,-12 4-48 1,-8 3 8-16,1 3 8 0,11 4 0 16,4 0-8-16,20-1 4 15,3 5-4-15,19 2 0 16,9 4 52-16,7 0-24 15,-4-3 36-15,4 0-32 16,-4-4 40-16,-7-7-36 16,-24-3 64-1,-11-7-52-15,-16 0-16 16,4 0 0-16,-4-3-16 0,16-8-48 16,7-6 24-16</inkml:trace>
          <inkml:trace contextRef="#ctx0" brushRef="#br0" timeOffset="2953.598">4042 7 436 0,'-23'-7'160'0,"7"14"-124"0,-11-1-8 0,23 8 0 15</inkml:trace>
          <inkml:trace contextRef="#ctx0" brushRef="#br0" timeOffset="3103.999">4019 265 600 0,'-4'10'224'0,"4"-7"-176"0,-8 1-12 0,8-4 160 0,0 0-116 16,0 7-8-16,0 3-44 15,0 4-20-15,4 0-4 16,0-4-164-16,7-3 88 0</inkml:trace>
          <inkml:trace contextRef="#ctx0" brushRef="#br0" timeOffset="4052.0897">4146 113 300 0,'-7'-14'112'0,"18"14"-88"0,8 0-8 0,1 0 136 0,11 4-88 16,15 3 16-16,8 3-44 16,-3 0-16-16,7 4-12 15,-8-7 20-15,-7 0-16 16,-5-4-4-1,-3-3-4-15,-8 0 28 0,-15-3-16 0,7-1-4 16,-11 1-8-16,-8 0-4 16,0-4 0-16,0 0-12 15,0 7 8-15,0-7-16 16,0 7 12-16,0 7-12 16,0 7 8-16,0-4-8 15,0 4 8-15,0 3 52 16,8 4-20-16,0-8 24 15,3 5-24-15,1-1 0 16,7-4-12-16,-11-2 20 0,7-1-16 16,-7-3-12-16,0-4-4 15,-8-3-92-15,0-6 48 16,0-5-28-16,-4-3 40 16,4 1 4-16,-4 2 20 15,4 5 8-15,0 2 4 16,0 4 16-16,4 7-8 15,0 3-4-15,0 11 0 16,-4 3 28-16,4 7-16 16,-4 0 12-16,7 3-16 15,-3 1 12-15,0-4-16 0,-4-4 16 16,0 1-16-16,-4 3-4 16,0-7 0-16,-3 3 12 15,-1-3-8-15,0 7-20 16,-7-6 4-16,7-5 4 15,0 4 4-15,4-7 52 16,-3 4-28-16,-1-4 16 16,0-6-24-16,-4-4 36 15,1-4-28-15,-8 0 4 16,-1-3-16-16,-3-3 12 16,0-7-16-16,-4-4 76 15,0 0-48-15,15-7 40 16,4-6-44-16,8-7-8 15,16-4-16-15,3 3-40 16,4 4 16-16,20 4 16 16,7 10 0-16,8 3-68 0,4 14 36 15,-4 7-288-15,-4 0 180 16,-7 10-328 0</inkml:trace>
          <inkml:trace contextRef="#ctx0" brushRef="#br0" timeOffset="3297.6516">4340 10 384 0,'-23'3'140'0,"11"11"-108"0,4 10-8 0,4-7 92 16,-3 8-68-16,7 2 24 16,0 4-40-16,7 0-4 15,1 7-16-15,4-7-148 16</inkml:trace>
        </inkml:traceGroup>
      </inkml:traceGroup>
    </inkml:traceGroup>
  </inkml:traceGroup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25T17:45:21.753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7DEB637B-D6B9-4A61-ABCC-A8781EC1FA51}" emma:medium="tactile" emma:mode="ink">
          <msink:context xmlns:msink="http://schemas.microsoft.com/ink/2010/main" type="writingRegion" rotatedBoundingBox="2454,11358 10050,9190 10560,10974 2963,13142"/>
        </emma:interpretation>
      </emma:emma>
    </inkml:annotationXML>
    <inkml:traceGroup>
      <inkml:annotationXML>
        <emma:emma xmlns:emma="http://www.w3.org/2003/04/emma" version="1.0">
          <emma:interpretation id="{5BD143E0-674E-4899-B6DD-340EF9D53C41}" emma:medium="tactile" emma:mode="ink">
            <msink:context xmlns:msink="http://schemas.microsoft.com/ink/2010/main" type="paragraph" rotatedBoundingBox="2454,11358 10050,9190 10560,10974 2963,1314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EEA5E7C-1712-4813-BFC3-D3D0A31740E0}" emma:medium="tactile" emma:mode="ink">
              <msink:context xmlns:msink="http://schemas.microsoft.com/ink/2010/main" type="inkBullet" rotatedBoundingBox="2660,12081 3177,11933 3357,12562 2839,12709"/>
            </emma:interpretation>
          </emma:emma>
        </inkml:annotationXML>
        <inkml:trace contextRef="#ctx0" brushRef="#br0">795 11206 572 0,'-19'-10'208'0,"19"10"-160"16,-4-11-12-16,0 8 100 16,8 6-80-16,4-3 68 15,3 0-72-15,9 0-12 16,7 4-24-16,0-4 8 16,4 3-16-16,4-6 32 15,4 3-24-15,3-4-32 0,1 4 8 0</inkml:trace>
        <inkml:trace contextRef="#ctx0" brushRef="#br0" timeOffset="7203.5906">989 11347 424 0,'0'-10'156'0,"0"10"-120"0,8-11-8 15,-4 5 36 1,-4 6-40-16,7-7 68 16,1 3-52-16,4-6 0 15,-5 6-24-15,-7 1 8 16,0 3-16-16,0-3 48 15,0 6-28-15,0-3 4 16,-7 7-20-16,-5 0 0 0,4 3-4 0,-11-3 12 16,7 0-12-16,-15 0 16 15,8 0-16-15,-16-4 4 16,8 1-4-16,-12-1 36 16,8 4-20-16,-11 0-12 15,3 0-8-15,0 6-4 16,12 5 0-16,0-1-12 15,8 3 8-15,7 5 40 16,4-1-24-16,16 0 0 16,-4 3-8-16,11 1 12 15,13-1-8-15,-9 1-4 16,12-4 0-16,-8 0 4 16,4 0-4-16,0 0 16 15,-4-3-12-15,5-4 24 16,-5 0-20-16,0-6 12 15,0-5-12-15,-3-2 12 16,-5-1-16-16,4-3 4 16,1 0-4-16,-12 0-148 15,3 0 76-15,-11 0-440 16,0 0 280-16</inkml:trace>
        <inkml:trace contextRef="#ctx0" brushRef="#br0" timeOffset="7518.4278">641 11653 424 0,'0'-3'156'0,"0"3"-120"0,11-7-8 0,-3 4 104 15,3 6-76-15,9-3 60 16,7 3-72-16,-8 1 40 16,8-1-48-16,0 1 8 15,4 3-28-15,4-7 0 16,-4 3-8-16,8-6 20 16,-4-1-16-16,4-6 12 15,-5 3-12-15,-7-3 12 16,4 3-16-16,-23 7-548 15,4 3 292-15</inkml:trace>
      </inkml:traceGroup>
      <inkml:traceGroup>
        <inkml:annotationXML>
          <emma:emma xmlns:emma="http://www.w3.org/2003/04/emma" version="1.0">
            <emma:interpretation id="{089AE32E-0DA7-46E7-B377-426D340DA03B}" emma:medium="tactile" emma:mode="ink">
              <msink:context xmlns:msink="http://schemas.microsoft.com/ink/2010/main" type="line" rotatedBoundingBox="3139,11162 10050,9190 10560,10974 3649,12947"/>
            </emma:interpretation>
          </emma:emma>
        </inkml:annotationXML>
        <inkml:traceGroup>
          <inkml:annotationXML>
            <emma:emma xmlns:emma="http://www.w3.org/2003/04/emma" version="1.0">
              <emma:interpretation id="{000625E0-4DB9-4FA8-A83D-AF07DAB90BA6}" emma:medium="tactile" emma:mode="ink">
                <msink:context xmlns:msink="http://schemas.microsoft.com/ink/2010/main" type="inkWord" rotatedBoundingBox="3326,11816 4023,11617 4278,12509 3581,12708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 timeOffset="8554.3158">1964 11172 404 0,'-11'-4'148'0,"11"4"-112"0,-31-7-12 0,12 4 56 15,7 3-48-15,-19-7-12 16,0 7-12-16,-12-3 8 15,9 6-8-15,-9-3 40 16,12 0-24-16,0-3 20 16,8 3-24-16,-4-4 36 15,11 4-32-15,-3-3 32 16,7 3-32-16,-3 0-40 16,7 10 8-16,-4-3 8 15,9 10 4-15,-5 11-20 16,4 6 8-16,-8 18 12 15,8-1 0-15,-3 11 40 16,7-3-20-16,-12-4-24 16,8-11 0-16,-7-2 8 15,11-8-4-15,-8-6 16 0,4-4-12 16,0-7 4-16,4 0-4 0,4 0-24 16,0 1 8-16,4-5 12 15,11 5 0-15,-4-8 32 16,-3 4-20-16,7-4-12 15,1 0-8-15,7-10 28 16,-8 0-12-16,8 0-172 16,0-7 88-16</inkml:trace>
          <inkml:trace contextRef="#ctx0" brushRef="#br0" timeOffset="8995.9889">1357 10975 612 0,'0'-10'228'0,"0"10"-180"0,19-21-12 0,-3 11 104 15,-1 3-84-15,12-3 24 16,4 3-48-16,8 4 4 16,3 3-20-16,9 7 0 15,-1 3-8-15</inkml:trace>
          <inkml:trace contextRef="#ctx0" brushRef="#br0" timeOffset="8751.8412">1372 11605 612 0,'-19'-14'228'0,"19"14"-180"0,11-3-12 15,1-4 52 1,-4 11-56-16,19-4 40 16,4 0-40-16,4 0-20 15,11 0-4-15,1 0 16 16,3 0-12-16</inkml:trace>
          <inkml:trace contextRef="#ctx0" brushRef="#br0" timeOffset="9252.6728">2069 11478 696 0,'12'20'256'0,"-12"-20"-196"0,-4 11-20 16,4-8 4-1,4 1-32-15</inkml:trace>
        </inkml:traceGroup>
        <inkml:traceGroup>
          <inkml:annotationXML>
            <emma:emma xmlns:emma="http://www.w3.org/2003/04/emma" version="1.0">
              <emma:interpretation id="{68A4D9CF-2940-4049-BA6B-37D9438146FA}" emma:medium="tactile" emma:mode="ink">
                <msink:context xmlns:msink="http://schemas.microsoft.com/ink/2010/main" type="inkWord" rotatedBoundingBox="4482,11599 5308,11363 5518,12100 4692,12336"/>
              </emma:interpretation>
            </emma:emma>
          </inkml:annotationXML>
          <inkml:trace contextRef="#ctx0" brushRef="#br0" timeOffset="9846.2496">2510 11024 424 0,'-27'-35'156'0,"27"35"-120"0,-11-20-8 0,7 2 116 16,4 8-84-16,4-14 52 15,3 3-64 1,13 1 0-16,3-1-28 0,8 11 40 15,0 3-32-15,0 24-4 16,0 4-16-16,0 23-8 16,-4-2 4-16,-8 9 20 15,1 4-12-15,-20 7 4 16,7-10-8-16,-22 3 48 16,3-3-32-16,-15-15-12 15,0-6-4-15,-12-17 36 16,1-7-24-16,-1-24 8 15,4-7-16-15,16-14 12 16,-1 7-16-16,20-7-28 16,12 7 8-16,7 0-12 15,8 14 12-15,8-4 8 16,-4 11 4-16,12-4-80 16,-12 7 44-16</inkml:trace>
          <inkml:trace contextRef="#ctx0" brushRef="#br0" timeOffset="10296.9476">3265 11041 476 0,'-4'-10'176'0,"4"10"-136"0,4-31-12 15,-8 10 100 1,4 11-76-16,-7-11 24 16,3 4-44-16,-4-7-4 15,4 10-16-15,-11-3-16 0,3 10 0 0,-7 0-4 16,7 0 0-16,-11 7 8 15,3 0 0-15,-3-3 60 16,4 3-32-16,-1-4 40 16,5 4-36-16,3-3-28 15,5 6-4-15,-5 1-8 16,4 6 0-16,-3 11-12 16,3 3 12-16,-8 7-4 31,5 6 4-31,-5 1 0 0,9 4 0 0,-5-5 16 15,12 1-4-15,-8 0 24 16,16-7-16-16,-8 0 4 16,0-3-8-16,0-11 36 15,8 3-20-15,-8-16 32 16,0 3-32-16,0-7 12 16,0 0-20-16,7 0-24 15,5 0 0-15,0-7-12 16,15 14 8-16,0-7 16 15,0 0 0-15,4 7-20 16,-4 0 8-16,8-7-304 16,-12 10 172-16</inkml:trace>
          <inkml:trace contextRef="#ctx0" brushRef="#br0" timeOffset="10448.8526">2967 11130 464 0,'-8'-17'176'0,"8"17"-140"0,27 0-8 0,-7 0 56 16,-1 0-52-16,16 0 32 15,4 7-36-15</inkml:trace>
          <inkml:trace contextRef="#ctx0" brushRef="#br0" timeOffset="10749.1805">2986 10600 352 0,'0'-13'132'0,"0"13"-104"0,28 3-8 15,-9-3 104 1,0 4-72-16,12-1 8 16,4 7-40-16,0 1 4 15,0-5-12-15</inkml:trace>
        </inkml:traceGroup>
        <inkml:traceGroup>
          <inkml:annotationXML>
            <emma:emma xmlns:emma="http://www.w3.org/2003/04/emma" version="1.0">
              <emma:interpretation id="{1894C085-1078-46EB-A17B-E963CD2CE39D}" emma:medium="tactile" emma:mode="ink">
                <msink:context xmlns:msink="http://schemas.microsoft.com/ink/2010/main" type="inkWord" rotatedBoundingBox="5572,10468 7777,9839 8096,10956 5891,11585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-27338.7679">3826 9616 780 0,'-15'-41'288'0,"15"41"-224"0,19-24-20 0,-7 7 144 16,0 10-112-16,3-4 40 15,4 5-68-15,8-1-36 16,1 0-12-16,14 7 0 15,1 7 0-15,11 6-440 16,-4 8 240-16</inkml:trace>
          <inkml:trace contextRef="#ctx0" brushRef="#br0" timeOffset="-27745.3481">4167 9781 560 0,'-8'-10'208'0,"8"10"-164"0,-7 17-8 0,3-3 100 16,4 7-80-16,-8 10-4 15,8 3-32-15,-4 11 4 16,4 10-16-16,-4 10 40 16,4-3-24-16,-7 0-136 15,7-10 60-15,-12-4-236 16,0-10 160-16</inkml:trace>
          <inkml:trace contextRef="#ctx0" brushRef="#br0" timeOffset="-27189.3704">4465 10146 704 0,'4'7'264'0,"-4"-7"-208"0,4 7-12 0</inkml:trace>
          <inkml:trace contextRef="#ctx0" brushRef="#br0" timeOffset="-27941.8705">3687 9995 496 0,'4'-11'184'0,"8"5"-140"16,-12-1-16-16,0 3 120 15,7 1-88-15,1-4 36 16,0 0-56-16,0-3 28 16,3 6-36-16,-7 1 44 15,0 3-44-15,-4 3 48 16,0 8-48-16,-4 9 20 16,0 8-32-16,-4 17 16 15,-3 6-20-15,-5 8 20 16,9-1-24-16,-5-6 12 0,8-11-12 0,-4-7 28 15,8-6-24-15,4-11 40 16,4-7-32-16,11-20-428 16,5-4 220-1</inkml:trace>
          <inkml:trace contextRef="#ctx0" brushRef="#br0" timeOffset="-27579.908">3637 10308 676 0,'-27'-28'248'0,"27"28"-192"0,15-13-16 15,-3 6 128 1,7 3-100-16,12-3 24 0,4 7-52 0,4-3-16 15,-5 6-16-15,5-6 36 16,0 3-20-16</inkml:trace>
          <inkml:trace contextRef="#ctx0" brushRef="#br0" timeOffset="-26521.424">4821 10218 632 0,'51'-31'236'16,"-51"31"-184"-16,46-20-16 0,-27 10 16 16,5 3-36-16,3-4-428 15,0 8 224-15</inkml:trace>
          <inkml:trace contextRef="#ctx0" brushRef="#br0" timeOffset="-26918.4789">4895 9871 560 0,'0'0'208'0,"0"0"-164"15,-8 27-8-15,4-13 68 16,4 3-64-16,-7 18-8 15,3 3-20-15,-4 20 8 16,4 1-12-16,0 3 4 16,8-7-4-16,-4-7 12 15,8-10-12-15</inkml:trace>
          <inkml:trace contextRef="#ctx0" brushRef="#br0" timeOffset="-26303.8457">4887 9599 704 0,'-4'-10'264'0,"4"10"-208"0,20-4-12 0,-5 4 72 15,4 0-72-15,5 0 16 16,3 4-36-16,4-1 24 16,-4 4-32-16,4 3-288 15,-4-3 148-15</inkml:trace>
          <inkml:trace contextRef="#ctx0" brushRef="#br0" timeOffset="-26737.9836">5181 9840 592 0,'-11'-17'220'0,"11"17"-172"0,-8 34-12 0,0-13 92 16,8-4-76-16,-7 17-4 16,7 1-28-16,-4 23 20 15,8-3-24-15,-4 11-128 16,0-4 60-16</inkml:trace>
          <inkml:trace contextRef="#ctx0" brushRef="#br0" timeOffset="-25869.6921">5700 10201 800 0,'4'-17'296'0,"-4"17"-232"0,39-21-16 0,-8 11 28 16,0 7-52-16</inkml:trace>
          <inkml:trace contextRef="#ctx0" brushRef="#br0" timeOffset="-25987.0035">5739 9984 808 0,'-8'-6'300'0,"8"6"-232"0,16-4-20 0,-1 1 80 16,0 3-80-16,16-4 24 15,0 8-40-15,4-1-128 16,0 4 52-16</inkml:trace>
        </inkml:traceGroup>
        <inkml:traceGroup>
          <inkml:annotationXML>
            <emma:emma xmlns:emma="http://www.w3.org/2003/04/emma" version="1.0">
              <emma:interpretation id="{8D24E859-02B9-4D8A-A50D-34788074472D}" emma:medium="tactile" emma:mode="ink">
                <msink:context xmlns:msink="http://schemas.microsoft.com/ink/2010/main" type="inkWord" rotatedBoundingBox="8537,10403 10257,9913 10560,10974 8840,11465"/>
              </emma:interpretation>
              <emma:one-of disjunction-type="recognition" id="oneOf2">
                <emma:interpretation id="interp2" emma:lang="" emma:confidence="0">
                  <emma:literal>Itie</emma:literal>
                </emma:interpretation>
                <emma:interpretation id="interp3" emma:lang="" emma:confidence="0">
                  <emma:literal>itie</emma:literal>
                </emma:interpretation>
                <emma:interpretation id="interp4" emma:lang="" emma:confidence="0">
                  <emma:literal>ities</emma:literal>
                </emma:interpretation>
                <emma:interpretation id="interp5" emma:lang="" emma:confidence="0">
                  <emma:literal>Ities</emma:literal>
                </emma:interpretation>
                <emma:interpretation id="interp6" emma:lang="" emma:confidence="0">
                  <emma:literal>Itie'</emma:literal>
                </emma:interpretation>
              </emma:one-of>
            </emma:emma>
          </inkml:annotationXML>
          <inkml:trace contextRef="#ctx0" brushRef="#br0" timeOffset="-25207.5771">6621 9719 520 0,'4'-30'192'0,"-4"30"-152"0,4-14-8 15,-4 10 116 1,4 4-88-16,-8 11 36 16,0 6-56-16,-7 17 56 15,3 11-56-15,-4 7 28 0,5-1-40 0,-1 15 0 16,8-1-16-16,0 4 12 16,4-11-16-16,0-6 16 15,3-4-16-15,-3-20 68 16,0-1-44-16,-4-13-136 15,0-11 56-15,0-6-636 16,8-11 376-16</inkml:trace>
          <inkml:trace contextRef="#ctx0" brushRef="#br0" timeOffset="-24878.7096">6950 9613 476 0,'0'-21'176'0,"0"21"-136"16,4 0-12-16,-4 4 136 16,8 3-96-16,-8 10 60 15,0 7-72-15,-8 14 64 16,8 6-68-16,-7 15 28 15,3-8-48-15,-4 5 16 16,4-5-28-16,-4 4 16 16,8-3-20-16,-7-4 28 15,7-7-28-15,-4-10 20 16,4-3-20-16,-4-14 44 0,8-8-32 0,-4-9-280 16,7-4 140-16,5-10-632 15,7 3 416-15</inkml:trace>
          <inkml:trace contextRef="#ctx0" brushRef="#br0" timeOffset="-24501.6398">6908 10005 676 0,'-8'-14'248'0,"8"14"-192"0,23-7-16 16,-3 4 112-16,-1 0-92 16,16-4-8-16,4 3-32 0,11-3 12 15,-7 11-20-15</inkml:trace>
          <inkml:trace contextRef="#ctx0" brushRef="#br0" timeOffset="-24156.7575">7005 9417 756 0,'-4'-7'280'0,"4"7"-216"0,8-7-20 16,-1 3 164 0,9 1-124-16,11-4 72 15,12 7-92-15,-1-3-16 16,1 6-32-16,0-3 8 0,-1 7-16 0</inkml:trace>
          <inkml:trace contextRef="#ctx0" brushRef="#br0" timeOffset="-24676.1675">7434 9603 632 0,'4'6'236'0,"-4"-6"-184"0,-4 62-16 0,0-31 96 16,8 4-80-16,-8 16-56 15,4-3 0-15,-3 4 36 16,3-4-12-16,-4 7 8 16,4-6-16-16,-4-5 12 15,4-6-16-15</inkml:trace>
          <inkml:trace contextRef="#ctx0" brushRef="#br0" timeOffset="-23738.0805">7856 9482 456 0,'-11'0'168'16,"11"0"-128"-16,-12 4-16 0,8-4 168 15,4 3-112-15,-4 0 0 16,0 4-48-16,1 10 24 15,3 8-32-15,0 19 4 16,7 4-16-16,-7 18 20 16,4-1-20-16,-8 7 12 15,4-3-12-15,-4 10 20 16,4-6-20-16,-3-1 4 16,3-10-8-16,0-14 20 0,3-14-16 15,1-9 48-15,0-8-32 16,0-21-324-16,0 1 164 0</inkml:trace>
          <inkml:trace contextRef="#ctx0" brushRef="#br0" timeOffset="-23256.2975">8034 9276 644 0,'8'-21'236'0,"-8"21"-180"0,12 7-20 0,-8-7 148 15,3 3-108-15,1 4 16 16,4 3-56-16,3 1 20 16,5 3-32-16,-5-1 12 15,4-2-20-15,-11 2 28 16,4 5-28-16,-12-5 40 16,-4 5-32-16,-16-1 4 15,5 3-16-15,-8-6 20 0,7 3-20 16,-11-6-20-16,12-1 0 0,-1 4 4 15,8-4 4 1,8-3-28-16,4 0 16 0,16-7-12 16,3 0 12-1,8 0 36-15,4 0-16 0,-4 0-8 16,0 7-4-16,-12-4 28 16,-3 4-12-16,-13 0-312 15,-3 0 164-15</inkml:trace>
        </inkml:traceGroup>
      </inkml:traceGroup>
    </inkml:traceGroup>
  </inkml:traceGroup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25T17:49:12.208"/>
    </inkml:context>
    <inkml:brush xml:id="br0">
      <inkml:brushProperty name="width" value="0.105" units="cm"/>
      <inkml:brushProperty name="height" value="0.105" units="cm"/>
      <inkml:brushProperty name="fitToCurve" value="1"/>
    </inkml:brush>
    <inkml:context xml:id="ctx1">
      <inkml:inkSource xml:id="inkSrc3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T" name="resolution" value="1" units="1/dev"/>
        </inkml:channelProperties>
      </inkml:inkSource>
      <inkml:timestamp xml:id="ts1" timeString="2018-09-25T17:54:56.712"/>
    </inkml:context>
  </inkml:definitions>
  <inkml:traceGroup>
    <inkml:annotationXML>
      <emma:emma xmlns:emma="http://www.w3.org/2003/04/emma" version="1.0">
        <emma:interpretation id="{100E82B3-65C5-4FFC-9F77-C610BBA8CB79}" emma:medium="tactile" emma:mode="ink">
          <msink:context xmlns:msink="http://schemas.microsoft.com/ink/2010/main" type="writingRegion" rotatedBoundingBox="1874,446 23499,359 23574,19071 1949,19158"/>
        </emma:interpretation>
      </emma:emma>
    </inkml:annotationXML>
    <inkml:traceGroup>
      <inkml:annotationXML>
        <emma:emma xmlns:emma="http://www.w3.org/2003/04/emma" version="1.0">
          <emma:interpretation id="{F5AC54F2-1C95-4FD3-8A7F-ABDC67F04AD9}" emma:medium="tactile" emma:mode="ink">
            <msink:context xmlns:msink="http://schemas.microsoft.com/ink/2010/main" type="paragraph" rotatedBoundingBox="1984,506 23306,197 23332,1985 2010,229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8257150-6026-4176-9AE2-3649C7574E56}" emma:medium="tactile" emma:mode="ink">
              <msink:context xmlns:msink="http://schemas.microsoft.com/ink/2010/main" type="line" rotatedBoundingBox="1984,506 23306,197 23332,1985 2010,2294"/>
            </emma:interpretation>
          </emma:emma>
        </inkml:annotationXML>
        <inkml:traceGroup>
          <inkml:annotationXML>
            <emma:emma xmlns:emma="http://www.w3.org/2003/04/emma" version="1.0">
              <emma:interpretation id="{6FD674C2-5B27-4F9C-AD80-E93B233FE421}" emma:medium="tactile" emma:mode="ink">
                <msink:context xmlns:msink="http://schemas.microsoft.com/ink/2010/main" type="inkWord" rotatedBoundingBox="1988,753 3015,738 3028,1665 2001,1679">
                  <msink:destinationLink direction="to" ref="{B19A011A-1068-4FEB-BFA2-44D27252728D}"/>
                </msink:context>
              </emma:interpretation>
            </emma:emma>
          </inkml:annotationXML>
          <inkml:trace contextRef="#ctx0" brushRef="#br0">6 272 208 0,'-8'-24'76'0,"12"13"-60"0,-4-6-4 16,0 7 84-1,0 6-56-15,0-6 60 16,4 3-56-16,0-3 40 16,-1 3-48-16,1-3 16 15,-4 10-32-15,0 0 8 16,0 7-16-16,0 13 20 15,4 8-20-15,0 20 12 16,0 0-12-16,4 11 12 16,-1-1-16-16,-3-3-4 0,4-10 0 15,0-7 4-15,3-14-4 0,5-14 16 16,3-7-12-16,8-27-4 16,4-3 0-16,0-25 4 15,0 8-4-15,0-12-4 16,-4 5 4-16,0-4-4 15,0 17 0 1,-7 0 0-16,-1 14 0 0,-3 17-36 16,-5 7 20-16,-3 24 16 15,0 18 0-15,3 6 12 16,1 0-8-16,3 7 8 16,9-3-8-16,-1-25 16 15,0-3-12-15,8-24 32 16,0-7-24-16,4-27 64 15,-4-1-44-15,-4-16 28 16,-4 6-36-16,-7-17-8 16,-5 14-12-16,-7-17 12 15,0-1-12-15,-8 8-20 16,4 20 4-16</inkml:trace>
          <inkml:trace contextRef="#ctx0" brushRef="#br0" timeOffset="767.0399">695 654 340 0,'4'-14'128'0,"-4"14"-100"0,3 0-8 16,-3-4 16 0,0 8-24-16,4-1 4 15,0 8-8-15,-4 6 12 16,0 7-12-16,-4 0 40 16,4 4-24-16,-11-4 20 15,11 0-24-15,-8-7 52 16,4 0-40-16,-4-7 48 15,8-3-48-15,-7-10 12 16,14 3-28-16,-3-14-8 16,4 4-4-16,7-14-4 15,-3 10 0-15,7-27 8 0,9 13-4 0,-9-3-12 32,8 7 4-32,-8 7-32 0,1 13 20 0,-9 8 32 15,1 10-8-15,-8 10 44 16,0 3-28-16,-4 4 32 15,0-3-32-15,0-8-4 16,4 1-12-16,-4-7 20 16,7-4-16-16,1-10 24 15,8 0-24-15,-5-10 4 16,5-1-8-16,-1-9-40 16,1-1 16-16,-5-6-64 15,5 3 44-15,-9 3 0 16,1 7 20-16,-8 14-4 15,4 7 8-15,-8 14 24 16,0 3-4-16,0 7 48 16,4-4-28-16,0 4 20 15,4 0-28-15,0-7 8 16,4-3-16-16,0-7-220 16,-1-4 116-16</inkml:trace>
        </inkml:traceGroup>
        <inkml:traceGroup>
          <inkml:annotationXML>
            <emma:emma xmlns:emma="http://www.w3.org/2003/04/emma" version="1.0">
              <emma:interpretation id="{C5A3A81B-81D4-4895-BF8D-C14B07DFF139}" emma:medium="tactile" emma:mode="ink">
                <msink:context xmlns:msink="http://schemas.microsoft.com/ink/2010/main" type="inkWord" rotatedBoundingBox="3598,1001 3702,1000 3706,1279 3602,1281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 timeOffset="1116.4675">1643 502 768 0,'-35'17'284'0,"35"-17"-220"0,8 11-20 0,0-8 12 16,3 1-40-16,17-4 20 15,2 0-20-15</inkml:trace>
          <inkml:trace contextRef="#ctx0" brushRef="#br0" timeOffset="965.0655">1670 258 540 0,'4'7'200'0,"-4"-7"-156"0,16 7-12 0,-9-7 0 16,5 0-24-16</inkml:trace>
        </inkml:traceGroup>
        <inkml:traceGroup>
          <inkml:annotationXML>
            <emma:emma xmlns:emma="http://www.w3.org/2003/04/emma" version="1.0">
              <emma:interpretation id="{DC6045F2-6495-4B9F-B467-704FAAC1E7FC}" emma:medium="tactile" emma:mode="ink">
                <msink:context xmlns:msink="http://schemas.microsoft.com/ink/2010/main" type="inkWord" rotatedBoundingBox="4384,634 6328,606 6343,1646 4399,1674">
                  <msink:destinationLink direction="with" ref="{8D2DB25B-FA69-4C29-894D-6E324F2C1647}"/>
                </msink:context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1634.4289">2406 389 756 0,'-8'-7'280'0,"8"7"-216"0,23-28-20 16,4 15 92 0,8 6-84-16,27-14 60 15,4 11-68-15,23-4-12 16,0-3-20-16,19 3 0 15,-11 11-8-15,0-8-4 16,-12 11 4-16,-19-3-104 16,-12 6 56-1,-15-3-164-15,-12 4 112 16,-8 3-332-16,1-1 240 0</inkml:trace>
          <inkml:trace contextRef="#ctx0" brushRef="#br0" timeOffset="2012.4324">2820 609 456 0,'0'-17'168'0,"0"17"-128"0,8-31-16 0,3 24 36 16,-3 0-40-16,11 0 0 15,1 14-12-15,-1 10 4 16,4 4-8-16,-3 10 8 15,-5 7-8-15,-7-4 24 16,-4 0-16-16,-16 1 40 16,4-1-28-16,-11-3 12 15,0 0-20-15,-12-10 8 16,8-4-12-16,-12-10 20 16,8-7-20-16,-4-14 12 15,7 4-12-15,9-4-32 16,7 0 8-16,12 4-20 15,12 3 16-15,7 7 52 16,4 0-16-16,8 7 104 16,0 0-68-16,3 7 20 15,1-1-44-15,0 1-4 16,-1 3-16-16,1-6 20 16,-4-1-20-16</inkml:trace>
          <inkml:trace contextRef="#ctx0" brushRef="#br0" timeOffset="1353.7467">2983-117 736 0,'-20'7'272'0,"20"-7"-208"0,-27 38-20 0,19-14 20 16,5 7-44-16,-5 3-20 16,8 7 0-16</inkml:trace>
          <inkml:trace contextRef="#ctx0" brushRef="#br0" timeOffset="2867.8513">3215 743 560 0,'-27'7'208'0,"19"-4"-164"0,8 8-8 0,4-11 24 16,4 0-40-16,11-7 52 16,8 3-40-16,8-16 20 15,0-1-32-15,11-30 0 16,1 2-12-16,11-23 4 16,-12 14-8-16,8-8 16 15,-3 15-12-15,-9-4-4 16,-11 10 0-16,-4 0-4 15,-7 4 0-15,-13 6 0 16,-7 11 0-16,-7 18 16 16,7 9-8-16,-20 18 32 15,9 6-24-15,3 21 56 16,0 0-40-16,-3 11-16 16,11 3-8-16,4-11 0 15,11-2-4-15,0-15 52 16,5-6-32-16,-1-18 16 15,4-7-24-15,5-23-8 16,-1 2-4-16,0-19-60 16,0-1 32-16,-4-7-40 15,-4 0 32-15,-3-3 0 16,-1 14 20-16,-7-8 16 16,0 18 0-16,-8 7 60 15,4 10-36-15,-8 11 84 0,4 10-60 16,0 10-8-16,4 7-28 0,0 6 8 15,7 1-16-15,5 4 32 16,-1 2-24-16,5-16-76 16,-1-4 32-16,8-10-580 15,4-4 332-15</inkml:trace>
          <inkml:trace contextRef="#ctx0" brushRef="#br0" timeOffset="4428.5806">4279-117 332 0,'-7'0'120'0,"7"0"-92"0,11 7-8 15,-7-4 80 1,4 11-60-16,3 10 28 0,1 7-40 15,-4 14 44-15,3 0-40 0,-11 23 36 32,0-6-36-32,-7 31 52 0,-5-3-48 15,4 3-8 1,1-7-16-16,-9-11 16 0,8-13-16 0,-3-10 24 16,-1-4-24-16,8-21-64 15,8-2 24-15,8-15-516 16,3-3 300-16</inkml:trace>
        </inkml:traceGroup>
        <inkml:traceGroup>
          <inkml:annotationXML>
            <emma:emma xmlns:emma="http://www.w3.org/2003/04/emma" version="1.0">
              <emma:interpretation id="{AE371881-457F-41B8-9DC9-B7CE2C0A700E}" emma:medium="tactile" emma:mode="ink">
                <msink:context xmlns:msink="http://schemas.microsoft.com/ink/2010/main" type="inkWord" rotatedBoundingBox="6618,439 8739,408 8762,1962 6641,1992">
                  <msink:destinationLink direction="with" ref="{8D2DB25B-FA69-4C29-894D-6E324F2C1647}"/>
                </msink:context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3438.3664">4697 100 496 0,'-3'-17'184'0,"3"17"-140"0,-4-18-16 0,0 15 136 16,8 3-96-16,-4 3 36 15,0 4-64-15,0 10 12 16,0 8-32-16,-4 16 16 16,0 0-20-16,4 21 36 15,0 7-28-15,-12 3 40 16,12 4-36-16,-7-14 12 16,-1-11-24-16,0-3 28 15,4-17-28-15,0-10 40 16,8-4-32-16,0-20-268 15,8-11 132-15</inkml:trace>
          <inkml:trace contextRef="#ctx0" brushRef="#br0" timeOffset="3845.4488">4651 444 664 0,'-15'-24'244'0,"15"24"-188"0,0-21-16 0,7 11 92 16,5 3-80-16,7-10 24 15,20 10-44-15,7-14-4 16,1 11-16-16,7-4-96 16,-4 7 48-16</inkml:trace>
          <inkml:trace contextRef="#ctx0" brushRef="#br0" timeOffset="4055.5334">4736-138 600 0,'-11'-17'224'0,"11"17"-176"0,15-7-12 16,4-6 116-16,5 9-92 0,18-6 20 15,1 3-48-15,7 0 4 16,4 7-20-16</inkml:trace>
          <inkml:trace contextRef="#ctx0" brushRef="#br0" timeOffset="3668.4785">5208-31 600 0,'8'-24'224'0,"-8"24"-176"0,0 0-12 0,-4 7 36 15,0 3-48-15,4 14 8 16,0 7-20-16,-7 7 0 16,3 7-4-16,-4 17 4 15,4-7-8-15,-11 20 32 16,11-2-20-16,-8-1 4 16,8-10-12-16,-11-7 20 15,7-14-16-15</inkml:trace>
          <inkml:trace contextRef="#ctx0" brushRef="#br0" timeOffset="4774.964">5410-237 476 0,'-4'-7'176'0,"4"7"-136"0,0 7-12 15,0 3 120 1,4 4-88-16,0 27 44 0,3 4-60 15,-7 20 36-15,4 4-44 0,-8 20 16 16,-3-3-32-16,-1 21 8 16,0-14-16-16,0-7 20 15,1-10-20-15,-9-18 40 16,12-6-28-16,-11-21 12 16,15-7-20-16</inkml:trace>
          <inkml:trace contextRef="#ctx0" brushRef="#br0" timeOffset="5104.1651">5692-286 332 0,'-4'-13'120'0,"4"13"-92"15,16-11-8-15,-4 5 156 16,3 6-100-16,4-4 120 16,1 4-112-16,7 4 0 15,-8 2-48-15,1 5-16 16,-9 2-12-16,-11 8 28 16,8 7-20-16,-20-4 4 15,5 3-12-15,-5-3 12 16,4 0-12-16,-3-6 4 15,3-5-4-15,16-9 28 16,3-4-20-16,16-7 4 16,8-3-12-16,12 3-8 0,-1-4 4 15</inkml:trace>
          <inkml:trace contextRef="#ctx0" brushRef="#br0" timeOffset="34998.7762">5994 592 540 0,'-4'-7'200'0,"4"7"-156"0,24-4-12 0,-5 1 28 16,8 6-40-16,16-3 36 16,3 4-32-16,12-1-12 15,-7 1-8-15,7-1 12 16,-8 1-8-16,12-1 4 15,-16 4-4-15,-7-4 4 16,-4 4-8-16,-12-3 8 16,-4 9-8-16,-11-9-4 15,0-4 4-15,-8 0-488 16,4 0 264-16</inkml:trace>
          <inkml:trace contextRef="#ctx0" brushRef="#br0" timeOffset="34740.5891">6180 303 332 0,'-42'-4'120'0,"22"8"-92"0,-11-1-8 15,16-3 168 1,3 0-108-16,-3 0 108 0,7 0-108 16,4 0 0-16,4 0-44 0,19 0-24 15,8 0-8-15,24 4-16 16,-1 2 8-16,8 1 12 15,-7 4-4-15,-1 2 16 16,0 5-12-16,-11 2-4 16,-4 11 0-16,-16-10-208 15,0 6 112-15</inkml:trace>
          <inkml:trace contextRef="#ctx0" brushRef="#br0" timeOffset="25584.4347">6258 874 652 0,'11'10'244'0,"-11"-10"-192"0,4 38-12 0,-8-11 56 15,-4 15-60-15,1 2 24 16,-1-6-40-16,-11 4 16 15,-1-1-20-15,-15-3-264 16,12-4 136-16</inkml:trace>
          <inkml:trace contextRef="#ctx0" brushRef="#br0" timeOffset="35341.2642">6439 237 340 0,'-3'0'128'0,"3"0"-100"0,0-10-8 0,0 3 96 15,0 7-68-15,0-3 68 16,3 3-64-16,1-4 4 15,8 4-32-15,-4 0-12 16,11 7-8-16,0 0 28 16,1 3-16-16,15 1-4 15,3-1-8-15,1 11-4 16,-4 3 0-16,-4 7 32 16,-4 0-16-16,-12 6 92 15,1 1-60-15,-32 7 76 16,5-4-72-16,-28 4 44 15,0 0-56-15,-7-7-12 16,3-1-16-16,1-9-124 16,15 0 60-16</inkml:trace>
        </inkml:traceGroup>
        <inkml:traceGroup>
          <inkml:annotationXML>
            <emma:emma xmlns:emma="http://www.w3.org/2003/04/emma" version="1.0">
              <emma:interpretation id="{66B24BAD-3480-48A3-BA61-FF62E8A3F135}" emma:medium="tactile" emma:mode="ink">
                <msink:context xmlns:msink="http://schemas.microsoft.com/ink/2010/main" type="inkWord" rotatedBoundingBox="9372,729 11349,700 11369,2059 9391,2088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29141.2564">7876 120 372 0,'-4'-10'140'0,"4"3"-112"0,4 0-4 0,-4 4 92 16,0-1-68-16,0 1 60 15,4-7-64-15,-4-1 16 16,0 8-40-16,0-7 0 16,3 6-12-16,-3-3 12 15,4 7-12-15,0 4-20 16,0 3 4-16,-4 10 20 15,4 7-4-15,-8 14-4 16,4 3 0-16,-8 28 12 16,4 0-8-16,-7 6 4 15,3 1-4-15,-4-11-8 0,5-17 4 16,-5-10 4-16,8-7-4 0,0-13 52 16,8-8-32-16,4-14-36 15,7 1 4-15,9-25 28 16,-1 1-12-16,4-25-8 15,0 4-4-15,-4-3 12 16,1 13-4-16,-5 0-4 16,-4 21 4-16,-3-4-32 15,0 14 16-15,-5 4 24 16,1 6-8-16,-4 18 36 16,4 3-24-16,-4 14 32 15,7 0-32-15,-7 6-4 16,0 4-8-16,-8-3 20 15,12-4-12-15,-16-3 4 16,8-7-8-16,-8-3 28 16,-3-4-20-16,3 0-12 15,0-10-8-15,4-4-84 16,-3 0 48-16,7-10-328 16,11 4 204-16</inkml:trace>
          <inkml:trace contextRef="#ctx0" brushRef="#br0" timeOffset="29667.8056">8247 678 476 0,'-11'-11'176'0,"11"11"-136"0,11-10-12 0,-11 7 40 16,8 3-44-16,0-14 0 15,11 10-16-15,12-13 28 16,-15 7-20-16,11-4-12 16,0 0-8-16,-8 4-4 15,-7-4 0-15,-1 1 52 16,-11 9-24-16,0-10 68 16,-11 1-48-16,-9-1 64 15,1 3-64-15,-8-2 20 16,8 9-40-16,-9 1 16 15,9 3-20-15,0 7-8 16,11 6-4-16,-11 8-24 16,11 7 12-16,-4 3-12 15,12 3 8-15,-7 0 8 16,14-9 4-16,-7-1 16 0,12-4-8 0,7-6-28 16,-3-7 8-16,15 0-260 31,4-7 152-31</inkml:trace>
          <inkml:trace contextRef="#ctx0" brushRef="#br0" timeOffset="30147.0791">8658 513 384 0,'-8'-14'140'0,"8"14"-108"0,-4-7-8 0,-4 3 136 15,16 8-92-15,-16 3 8 16,8 7-48-16,-7 10-8 15,3 0-12-15,-4-4-8 16,8 11 4-16,-4-13-4 16,4 6 0-16,-4-7 16 15,4-7-8-15,-4-3 32 16,4 0-24-16,-4-14 12 16,1 7-16-16,-1-7 0 15,8-3-4-15,-4-18 12 16,7 8-12-16,1-22-20 15,8 11 4-15,3-10-24 16,-4 14 20-16,-3 3-12 16,7 3 12-16,-3 14 68 15,-5 14-28-15,-3 10 76 16,4 4-56-16,-4 3 44 16,-8 7-52-16,0 10-12 15,0-10-16-15,-4 3 0 16,4-13-8-16,-4 3 24 0,8 4-16 0,-8-18-4 15,4 11-4-15,-8-4 20 16,8-3-12-16,-4-4 4 16,4-3-8-16,-8-7-76 15,8 7 36-15,0-14-216 16,4 7 136-16,4-7-440 16,4 7 304-16</inkml:trace>
          <inkml:trace contextRef="#ctx0" brushRef="#br0" timeOffset="30958.7373">8890 437 416 0,'-8'-7'152'0,"8"7"-116"0,0 0-12 0,-4 3 144 16,4 8-96-16,-4 6 0 15,1 7-48-15,-5 17 0 16,8-10-12-16,-4 4-16 15,4-4 0-15,-4 0 12 16,4-7-4-16,-4-4 24 16,4 1-16-16,-8-11-4 15,8 4-4-15,-3-14 28 16,3 0-16-16,-4-7-4 16,4 0-8-16,0-10-4 15,7 3 0-15,1-17 16 16,0 4-8-16,4-4-20 0,3 7 4 0,1-4 20 31,3 11-4-31,-4 3-4 0,9 7 0 0,-9 4 4 16,4 6-4-16,-3 4-12 15,-1 0 4-15,1 0-148 16,3 0 84-16,-3-4-264 16,3 4 188-16,-7-10-32 15,3 3 104-15,-7-7 64 16,4 4 8-16,-9-8 128 15,1 8-72-15,-8 3 120 16,4 7-100-16,-7 3 60 16,7 7-80-16,0 4-20 15,4-1-24-15,3 1-20 16,5 0 4-16,7-7 20 16,4-4-8-16,5-7 4 15,-1 4-4-15,-4-10-96 16,0-1 52-16,0-6-44 15,-7 0 48-15,-8-8 0 16,3 1 20-16,-11 0 36 16,0 3-16-16,-4 4 44 15,0 6-28-15,-3 11 76 16,7 4-56-16,-4 6 4 16,4 10-28-16,0 4 16 15,4 4-24-15,0 13-20 16,3 4 0-16,-3 23 12 0,4-3 0 15,-16 8 24-15,8-12-16 0,-19-9 12 16,-1-8-12-16,-10-9 20 16,-5-11-20-16,-16-11 12 15,9-2-12-15,-12-18 100 16,11 3-64-16,-3-24 32 16,15-3-44-16,7-20 20 15,17 6-28-15,10-10-44 16,17-4 8-16,11 4 8 15,7 3 4-15,5 7-408 16,0 11 220-16</inkml:trace>
          <inkml:trace contextRef="#ctx0" brushRef="#br0" timeOffset="33524.4381">7620-17 236 0,'-19'7'88'0,"11"6"-68"0,-15 18-4 16,3-17 112 0,5 7-72-16,-24 10 104 0,4 3-96 0,-3 38 68 15,11 4-76-15,15 31 12 16,16-4-36-16,19 24 24 16,8-13-32-16</inkml:trace>
        </inkml:traceGroup>
        <inkml:traceGroup>
          <inkml:annotationXML>
            <emma:emma xmlns:emma="http://www.w3.org/2003/04/emma" version="1.0">
              <emma:interpretation id="{23206FE5-E2E1-4DAB-A087-9534F9634791}" emma:medium="tactile" emma:mode="ink">
                <msink:context xmlns:msink="http://schemas.microsoft.com/ink/2010/main" type="inkWord" rotatedBoundingBox="11938,880 13336,860 13350,1864 11953,1884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32445.8581">9951 581 372 0,'3'-7'140'0,"-3"7"-112"0,0-6-4 0,0 2 76 31,0 4-60-31,0-7 28 0,8 4-40 0,-8-4 0 16,4 7-16-16,-4 3-44 15,4 4 20-15,0 4 28 16,0 6-8-16,-4 7 16 16,4 3-12-16,-4-6-16 15,0 0 0-15,-4-4 28 16,4 0-12-16,-4-3 48 15,8-7-32-15,-4-11 12 16,4 4-24-16,-4-3 0 16,3-4-8-16,1-10-16 15,4 3 4-15,0-10 4 16,3 3 0-16,1-6 8 16,0 6-4-16,-1 0-28 15,5 11 12-15,-5 10 12 16,1 7 4-16,-4 10 32 15,-1 4-20-15,-3 6 12 16,4-2-16-16,-4-1 12 16,4-4-16-16,-4-6 16 15,3 0-16-15,1-7 40 16,0-4-24-16,3-6-4 16,-3-1-12-16,4-10 4 15,3 1-8-15,-7-11 8 16,11 3-8-16,-11-7-20 15,11 4 8-15,-11 0-12 0,4 10 8 16,-4 8-8-16,3 6 8 16,-3 10-8-16,3 7 8 0,-3 7 44 15,0 0-20 1,0 0 24-16,-4-3-20 0,3 0 8 16,1-4-12-16,-8-3 12 15,4-1-16-15,-8-2-4 16,4-4 0-16,-8-4-236 15,8 4 128-15</inkml:trace>
          <inkml:trace contextRef="#ctx0" brushRef="#br0" timeOffset="32643.9632">10516 427 476 0,'0'-7'176'0,"0"7"-136"0,0-4-12 0,0 4 12 15,11 0-28-15,1 0-4 16,3 0-4-16,5 0 20 16,-1-7-12-16</inkml:trace>
          <inkml:trace contextRef="#ctx0" brushRef="#br0" timeOffset="32818.9283">10822 148 416 0,'3'-4'152'0,"-3"4"-116"0,0 11-12 0,0-1 20 15,4 0-28-15,-8 15 12 16,4 2-16-16,-3 18-332 15,6-7 172-15</inkml:trace>
          <inkml:trace contextRef="#ctx0" brushRef="#br0" timeOffset="34066.7096">11158 120 464 0,'-11'0'176'0,"22"7"-140"0,9 14-8 0,-1-4 108 15,8 7-80-15,8 42 32 16,4 2-52-16,-12 29 20 16,-4-1-28-16,-31 14-8 15,-7-10-12-15,-32 13 28 16,9-6-20-16,-28-7-392 15,12-21 204-15</inkml:trace>
        </inkml:traceGroup>
        <inkml:traceGroup>
          <inkml:annotationXML>
            <emma:emma xmlns:emma="http://www.w3.org/2003/04/emma" version="1.0">
              <emma:interpretation id="{5C4A40EA-9628-4490-BBFF-91C4B8A45884}" emma:medium="tactile" emma:mode="ink">
                <msink:context xmlns:msink="http://schemas.microsoft.com/ink/2010/main" type="inkWord" rotatedBoundingBox="13927,569 16880,526 16901,1933 13948,1976"/>
              </emma:interpretation>
              <emma:one-of disjunction-type="recognition" id="oneOf5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48164.1162">14093-86 508 0,'0'-14'188'0,"0"14"-148"0,-8 7-8 0,8-7 124 15,0 10-92-15,0 11 36 16,-4 3-60-16,-8 14 4 16,9-4-28-16,-1-3 8 15,0 4-12-15</inkml:trace>
          <inkml:trace contextRef="#ctx0" brushRef="#br0" timeOffset="47427.6592">13206 237 332 0,'-4'-13'120'0,"4"13"-92"0,-4-4-8 15,1 1 88 1,3 3-64-16,-8-4 0 16,8 8-28-16,-16-1-4 0,12 4-4 0,-3 10 12 15,7 11-12-15,-8 3 16 16,4 7-16-16,-4 6 16 15,8 1-16-15,-7-4 32 16,-1-3-24-16,4-7 40 16,4-7-32-16,-8-7 48 15,16-6-40-15,-8-15 4 16,12 1-24-16,-5-11 20 16,1 0-20-16,4-17 4 15,-1 4-8-15,9-14-16 16,-9 13 4-16,1-3 4 15,0 4 0-15,-1-1 0 16,5 7 0-16,-1 1-12 16,1 6 8-16,-5 0 12 15,1 11-4-15,-4-4-48 16,-1 7 28-16,1 7 4 16,0 0 8-16,-4 13 20 15,0 4-8-15,-1 11 4 16,1 6-4-16,-4-7 4 15,4 4-8-15,0 0 8 16,0-14-8-16,-4-3 8 16,8-4-8-16,-1-10 16 15,1 0-12-15,-4-14 24 16,4 0-20-16,3-17 4 16,1 3-8-16,0-23-16 0,-1 9 4 15,1 4 4-15,3 0 0 16,-3 11-36-1,0 2 20-15,-9 15-12 0,5 6 16 0,-8 18 52 16,4 3-20-16,-4 14 52 16,4 3-40-16,-4 4 12 15,4-4-28-15,0-3 8 16,0-7-12-16,-4-3 28 16,3-11-24-16,-3-3 12 15,4-4-16-15,0-7-192 16,0-3 96-16</inkml:trace>
          <inkml:trace contextRef="#ctx0" brushRef="#br0" timeOffset="47685.845">13644 162 456 0,'-4'-11'168'0,"4"11"-128"0,0-7-16 16,0 7 236 0,0 0-148-16,4 0 36 15,0 0-92-15,-1 0 20 16,9 0-44-16,3-6 0 16,5-1-20-16,-1-4 44 0,4 11-28 0,8-6-224 15,0 2 104-15,4-10-504 16,0 14 332-16</inkml:trace>
          <inkml:trace contextRef="#ctx0" brushRef="#br0" timeOffset="49169.7888">14186-55 280 0,'11'-24'104'0,"-11"24"-84"0,16-24 0 0,-9 17 120 16,1 0-80-16,8-3 64 15,-1-1-72-15,5 8 32 16,3 3-48-16,0 17 16 16,4 4-32-16,-4 17 28 15,4 10-32-15,0 17 20 16,-3 7-20-16,-13 35 52 15,1-7-36-15,-31 13-8 16,3-3-12-16,-26 4 32 16,-1-14-20-16,-15 3-4 15,8-14-12-15,-9-10-8 16,9-20 4-16,-8-14 12 16,16-11-8-16,-9-13-84 15,20-11 44-15,8-20-388 16,15 3 236-16</inkml:trace>
          <inkml:trace contextRef="#ctx0" brushRef="#br0" timeOffset="49543.7829">14619-179 456 0,'8'-14'168'0,"-8"14"-128"0,12-10-16 0,-5 10 176 15,1 0-116-15,4-10 108 16,7 10-112-16,0 0 0 16,1 10-44-16,-1-10-16 15,-3 7-12-15,-5 3 4 16,-3 1-8-16,-8 2 24 15,11 5-16-15,-26 2 12 16,7 4-12-16,-11 0-8 16,3 0 0-16,5-3-32 15,-1 0 16-15,12-8-4 16,12 1 8-16,-1-10 44 16,17-1-24-16,-1-6 16 15,7-1-16-15,-3-3-192 16,8 4 96-16</inkml:trace>
          <inkml:trace contextRef="#ctx0" brushRef="#br0" timeOffset="48673.9714">12343-158 404 0,'-12'-14'148'0,"12"14"-112"0,-19-3-12 0,7 6 100 15,5 7-72-15,-13 1-4 16,1 13-28-16,-20 10-16 16,8-3 0-16,-23 17 28 15,15 0-16-15,-11 32 12 16,11-5-16-16,8 35 56 16,12-7-40-16,11 28 32 15,12-10-32-15,23 6 0 16,12-17-16-16</inkml:trace>
          <inkml:trace contextRef="#ctx0" brushRef="#br0" timeOffset="45580.527">12560 86 372 0,'-4'-7'140'0,"4"-3"-112"0,0-1-4 0,0 1 100 15,4 10-72-15,-4-7 68 16,7 0-68-16,-7-3 48 15,0 3-56-15,0 0 4 16,0 7-28-16,-11 7-4 16,11 4-8-16,-16 2-8 15,-3 15 4-15,0 6-16 16,3 1 8-16,-7 9-4 16,4 4 0-16,-9 4 52 15,1 0-24-15,8-4 36 16,11-3-32-16,-11-14 32 15,11-7-32-15,-3-14 20 16,11 0-24-16,0-30-8 16,11 6-8-16,5-24-4 15,3 7 0-15,-7-24-80 0,7 17 44 0,-4-7-76 16,5 8 68-16,-9-8 20 16,5 10 16-1,-8 1 8-15,-1 3 0 0,-3 0 24 16,4 17-12-16,-8-10 12 15,12 17-12-15,-5 4 20 16,5-4-20-16,7 14 4 16,-3 3-8-16,3 14 20 15,1-3-16-15,7 3 4 16,-8 7-8-16,8 7 12 16,-4 0-12-16,4 3 32 15,-11 4-24-15,3-7 20 16,-7-1-20-16,-4-2 8 15,3-15-12-15,-7-2-236 16,4-5 120-16</inkml:trace>
          <inkml:trace contextRef="#ctx0" brushRef="#br0" timeOffset="45793.0928">12401 275 612 0,'-4'-10'228'0,"4"10"-180"0,0-10-12 16,12-4 176-1,-5 10-124-15,21-9-8 0,3 6-52 0,15-4 8 32,0 5-24-32,1-1 12 0,-1 7-12 0,1-4-8 15,-8 8 0-15</inkml:trace>
        </inkml:traceGroup>
        <inkml:traceGroup>
          <inkml:annotationXML>
            <emma:emma xmlns:emma="http://www.w3.org/2003/04/emma" version="1.0">
              <emma:interpretation id="{EA3F4E9A-50F4-4413-909E-0C60661B0837}" emma:medium="tactile" emma:mode="ink">
                <msink:context xmlns:msink="http://schemas.microsoft.com/ink/2010/main" type="inkWord" rotatedBoundingBox="17408,1089 17781,1084 17786,1439 17414,1445"/>
              </emma:interpretation>
              <emma:one-of disjunction-type="recognition" id="oneOf6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56768.5681">15420 695 652 0,'0'7'244'0,"0"-7"-192"16,24-7-12-16,-9 3 12 15,5 4-36-15,11-6-4 16,3 6-8-16,5-4-16 16,0 4 8-16</inkml:trace>
          <inkml:trace contextRef="#ctx0" brushRef="#br0" timeOffset="56587.9744">15490 399 392 0,'-11'-14'148'0,"3"11"-116"0,4-4-8 16,0 4 172-1,8 3-112-15,-4-4 36 16,4 1-72-16,7-4 0 0,5 7-32 0,7-7 36 16,4 3-28-16,8 1-24 15,4 3 0-15,0 0 24 16,-5 3-12-16,-3 1 24 15,-4 3-24-15,-7 3-296 16,-5 4 156-16</inkml:trace>
        </inkml:traceGroup>
        <inkml:traceGroup>
          <inkml:annotationXML>
            <emma:emma xmlns:emma="http://www.w3.org/2003/04/emma" version="1.0">
              <emma:interpretation id="{E423C45F-800C-46B2-8910-FCB5FC8AA8F1}" emma:medium="tactile" emma:mode="ink">
                <msink:context xmlns:msink="http://schemas.microsoft.com/ink/2010/main" type="inkWord" rotatedBoundingBox="18571,743 20180,719 20199,2030 18590,2054"/>
              </emma:interpretation>
              <emma:one-of disjunction-type="recognition" id="oneOf7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57577.2372">16597 38 288 0,'0'-28'108'0,"0"28"-84"0,0-10-4 0,0 10 84 15,0 0-60-15,0 7-8 16,0 7-24-16,0 10 52 15,0 3-36-15,-7 15-4 16,7-1-12-16,0 14 0 16,0 0-8-16,-8 0 40 15,12-3-20-15,-4-8 32 16,0-9-32-16,0-8 48 16,4-10-40-16,-1-17 48 15,9-7-48-15,4-27-16 16,-1 7-8-16,8-18 0 15,0 4-4-15,1 3-12 16,7 0 4-16,-8 10-32 16,-4 8 20-16,1 9-12 15,-5 11 16-15,-7 14 24 16,-4 7-4-16,-4 17 68 16,0 3-44-16,0 4-4 15,7-1-16-15,-7-6 0 16,0 0-8-16,-3-14 52 15,6 0-32-15,1-13-336 16,8-1 168-16</inkml:trace>
          <inkml:trace contextRef="#ctx0" brushRef="#br0" timeOffset="57907.8061">17085 375 404 0,'4'-7'148'0,"-4"7"-112"0,23-14-12 0,-11 4 76 16,-1 7-60-16,13-11-8 15,-1 3-20-15,4-9 8 16,4 6-12-16,-4-3-4 16,-4 7 0-16,-11-4 20 15,-1 3-12-15,-14 1-4 16,-5 3-4-16,-15 0-4 16,3 4 0-16,-7 0 16 15,4 6-8-15,-4 0 40 16,4 8-24-16,-4 9-12 15,11-2-8-15,1 16 20 16,3-3-12-16,0 14 4 16,5-8-8-16,7 1 12 15,7 0-12-15,9-14 24 16,-1 0-20-16,9-17 12 16,-1 0-12-16,4-10-148 15,12-1 72-15</inkml:trace>
          <inkml:trace contextRef="#ctx0" brushRef="#br0" timeOffset="58343.6306">17515 224 560 0,'-4'-7'208'0,"4"7"-164"0,-8 0-8 16,4 3 68 0,0 4-64-16,-11 7 16 15,3 6-32-15,-3 11 4 0,3 7-16 0,-3 4 12 16,7 2-16-16,-4-13 4 15,9 0-4-15,-1-14-16 16,4-3 4-16,4-21 20 16,3 0-8-16,9-10-12 15,-5-3 0-15,1-11-40 16,3 6 24-16,-3-9-56 16,4 3 44-16,-5 0 16 15,5 14 12-15,-5-11-8 16,5 22 8-16,-12-8 4 15,3 14 0-15,-3 7 24 16,4 6-12-16,0 15 24 16,-4-4-24-16,-1 4-4 15,5-4-4-15,0 0 28 16,0-4-16-16,-4-2-4 16,3-1-8-16,-7-3-40 15,0-4 20-15,-4 0-196 16,4-3 116-16,-7-4-128 15,-1 4 132-15,0-7 12 16,4 4 48-16,0-4 32 16,4 0 0-16</inkml:trace>
          <inkml:trace contextRef="#ctx0" brushRef="#br0" timeOffset="59333.2606">17716 261 260 0,'-8'0'96'0,"8"0"-76"0,0 0-4 0,-7 0 96 16,14 11-64-16,-7-11 8 16,0 17-36-16,-4 4 48 15,4 10-36-15,8 10 12 16,-8-14-28-16,8 4 8 16,-4-3-12-16,0-4 20 15,0-7-20-15,-4-10 12 16,7 3-12-16,-7-10 12 15,0-10-16-15,0 3-4 16,8-10 0-16,-4-14 4 16,-4 7-4-16,8-7-28 15,3 0 12-15,5-3-20 16,-5 9 16-16,9 1 16 16,7 11 4-16,-8-5-12 15,1 12 4-15,-5-5 4 0,-3 11 0 16,-5-7 0-16,5 11 0 0,-4-8 0 15,-1 4 0 1,-7 0 16-16,4 0-8 0,-4 0 16 16,0 0-16-16,0 0-12 15,0 0 0-15,0 4-4 16,0 10 0-16,-4 3-12 16,-3 3 12-16,7 11 12 15,0 4 0-15,0-1-12 16,19-3 4-16,-3-7 28 15,7 0-12-15,4-10 12 16,0-4-12-16,4-10-16 16,-4 0 0-16,-8-10-92 15,9 3 48-15,-13-17-92 16,-3 7 80-16,-5-4 4 16,-3-3 32-16,-4-3 36 15,0 13-8-15,0 7 36 16,0 0-24-16,0 7 40 15,0 7-32-15,-4 7 48 16,4 10-40-16,-7 0-16 16,7 7-8-16,-8 10 8 15,8 0-8-15,-4 8-12 16,4-1 0-16,-4 14-4 16,0-4 0-16,-15 25 24 15,11-4-8-15,-19 3 16 0,8-13-16 16,-12 0 4-16,4-21-4 0,-12-3-8 15,8-11 4-15,-12-6 20 16,12-11-12-16,-7-14 32 16,11-3-28-16,-8-13 64 15,12-11-44-15,-5-11 20 16,13 1-36-16,-1-21-8 16,16 14-8-16,8-11 4 15,12 11-4-15,18-8-12 16,5 22 4-16,15-4 4 15,-4 14 0-15,-7-4-100 16,3 14 56-16</inkml:trace>
        </inkml:traceGroup>
        <inkml:traceGroup>
          <inkml:annotationXML>
            <emma:emma xmlns:emma="http://www.w3.org/2003/04/emma" version="1.0">
              <emma:interpretation id="{8EAFCA30-DC20-409E-B88A-B691032FA58F}" emma:medium="tactile" emma:mode="ink">
                <msink:context xmlns:msink="http://schemas.microsoft.com/ink/2010/main" type="inkWord" rotatedBoundingBox="20731,403 21443,392 21457,1334 20745,1344"/>
              </emma:interpretation>
              <emma:one-of disjunction-type="recognition" id="oneOf8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0" timeOffset="62838.5955">18804 289 476 0,'-8'-10'176'0,"8"10"-136"0,0 0-12 0,4 0 64 16,4 0-56-16,11-4 76 16,0 4-64-16,5-3 36 15,-1 3-48-15,4-11-20 16,0 11-8-16,0-6-8 15,0 6 0-15,-3-7-88 16,-1 7 48-16</inkml:trace>
          <inkml:trace contextRef="#ctx0" brushRef="#br0" timeOffset="62577.327">18959-7 320 0,'0'-10'120'0,"0"10"-96"0,4 0-4 0,-4-7 60 16,0 14-48-16,0-7 40 15,7 3-40-15,1 11 44 16,4 3-44-16,-1 0 28 16,1 4-32-16,0 7 44 15,3 3-40-15,0 10-16 16,5 0-8-16,-1 18 16 16,4-1-12-16,-7 1 4 15,3-4-8-15,-3-4 28 16,-1-10-20-16,-3-10 32 15,-1-7-32-15,-7-10-12 16,8-7-8-16</inkml:trace>
          <inkml:trace contextRef="#ctx0" brushRef="#br0" timeOffset="62230.9063">19102 72 248 0,'-4'-10'92'0,"4"10"-72"0,-4-4-4 0,0 1 96 16,8 3-64-16,-8-3 24 15,4-1-40-15,-7 1 4 16,-1 3-20-16,-8 3 20 16,9 7-24-16,-13 4-4 15,9 0-4-15,-13 10 40 16,9-7-24-16,-12 18-28 16,4-8 4-16,-4 11 16 15,3 7-4-15,-3-7 16 16,4 3-16-16,-4 0-12 15,11-10 0-15,5-3 20 16,-5-8-8-16,9-9 24 16,3 2-20-16,4-13-12 15,4-7-4-15</inkml:trace>
          <inkml:trace contextRef="#ctx0" brushRef="#br0" timeOffset="63493.8096">19230-337 280 0,'0'-7'104'0,"0"7"-84"0,0-3 0 0,4 3 56 16,11 0-44-16,-3 0 4 15,3 3-20-15,4 0 52 16,1 8-40-16,-1 3 8 16,1-1-24-16,-13 4-8 15,5 1 0-15,-12-1 20 16,8 0-12-16,-16 4 24 15,-4-1-24-15,-7 1 24 16,3 7-24-16,-7-11-12 16,4 0-4-16,0-10 4 15,3 10 0-15,4-10-12 16,9 0 8-16,3-7 4 16,7 3 0-16,5-6-12 15,7 3 8-15,-3-4 40 0,11 4-24 16,-8 0 8-16,8 4-12 15,-7-1 4-15,-9 4-8 0,5-3 16 16,-5 2-12-16,-3-2-64 16,4-1 28-16,-5-3-420 15,1 4 248-15</inkml:trace>
        </inkml:traceGroup>
        <inkml:traceGroup>
          <inkml:annotationXML>
            <emma:emma xmlns:emma="http://www.w3.org/2003/04/emma" version="1.0">
              <emma:interpretation id="{30FDBF7E-E9AC-46FD-BA04-C18CC6465CD4}" emma:medium="tactile" emma:mode="ink">
                <msink:context xmlns:msink="http://schemas.microsoft.com/ink/2010/main" type="inkWord" rotatedBoundingBox="22188,438 23309,422 23323,1351 22201,1367"/>
              </emma:interpretation>
              <emma:one-of disjunction-type="recognition" id="oneOf9">
                <emma:interpretation id="interp9" emma:lang="" emma:confidence="1">
                  <emma:literal/>
                </emma:interpretation>
              </emma:one-of>
            </emma:emma>
          </inkml:annotationXML>
          <inkml:trace contextRef="#ctx0" brushRef="#br0" timeOffset="66801.0169">20712-7 444 0,'-4'7'164'0,"4"-7"-124"16,0 0-16-16,0 0 212 16,4-7-136-16,0 0 72 15,4 7-100-15,7-10 12 16,-3 6-48-16,0-6 12 16,7 7-28-16,0-4 16 15,5 7-20-15,-5-7-68 16,4 7 24-16</inkml:trace>
          <inkml:trace contextRef="#ctx0" brushRef="#br0" timeOffset="65939.4639">20209 127 132 0,'8'-10'52'0,"-4"10"-44"0,0 0 4 0,-4 0 52 15,0 0-36-15,0 0 8 16,0 0-24-16,0 3 28 16,3 4-24-16,-3 4 4 15,8 6-12-15,-16 10 36 16,8 4-20-16,-7 14 4 15,3 3-16-15,-4 0 0 16,8 0-4-16,-4-13 12 16,8 6-12-16,-4-10 60 15,0-14-40-15,0-3 24 16,4-4-32-16,0-13 0 16,0 0-12-16,0-15 12 15,7 5-12-15,-11-18-4 16,12 0 0-16,-1-11 20 15,1 8-12-15,3-7-32 16,1 6 12-16,-1 1-8 16,5 10 8-16,-5 0 32 15,1 7-12-15,-1-4-40 16,-3 11 16-16,-4 3-8 16,3 0 12-16,-11 14 24 15,4-4-8-15,-4 14 4 16,0 7-4-16,0 14 12 15,4 7-12-15,0-7-4 0,0 3 0 16,0-3 4-16,7-7-4 0,-3-4 40 16,0-9-20-16,3-15 4 15,-3 0-16 1,0-13-8-16,3 0 0 0,-3-21 20 16,0 0-12-16,4-7-12 15,-1 7-4-15,1-7 12 16,3 11-4-16,1 3-36 15,-5 6 16-15,5 8-12 16,-5 10 16-16,-7 7 88 16,4 10-44-16,-8 18 28 15,8 6-40-15,-8 7 28 16,4 0-32-16,-4-3 12 16,0-4-16-16,-4-6 36 15,-4-8-24-15,4-3 4 16,4-7-16-16,-8-10-316 15,5 0 168-15</inkml:trace>
          <inkml:trace contextRef="#ctx0" brushRef="#br0" timeOffset="67501.6648">21204-289 364 0,'-12'-14'132'0,"12"14"-100"0,4 0-12 16,4-3 60-1,-8 3-48-15,8-4 32 16,3 1-36-16,-3 0 28 16,4 3-32-16,7-4 20 0,-3 8-24 0,-5-4 16 15,5 6-20-15,-9 1-8 16,-3 7-4-16,-4 3 28 31,0 0-16-31,-11 1 20 0,3-1-20 0,-11 0 8 16,11-3-12-16,-12-4-32 15,17 7 8-15,-5-10-4 16,0 4 8-16,8-5 0 16,12 5 0-16,-12-8 8 15,15 4 0-15,-3 10-28 16,3-3 16-16,-3 10 32 16,-1-3-12-16,-11-4-8 15,8 7-4-15,-8-7 12 16,0 0-4-16,-8-6-20 15,-3 2 8-15,-8-2 12 16,11-1 0-16,-12-6 16 16,17 2-12-16,-9-6-4 15,8 4 0-15,-4-4-120 16,4 0 64-16</inkml:trace>
        </inkml:traceGroup>
      </inkml:traceGroup>
    </inkml:traceGroup>
    <inkml:traceGroup>
      <inkml:annotationXML>
        <emma:emma xmlns:emma="http://www.w3.org/2003/04/emma" version="1.0">
          <emma:interpretation id="{D340617D-B741-4EBB-8E34-4D7BE1475ED5}" emma:medium="tactile" emma:mode="ink">
            <msink:context xmlns:msink="http://schemas.microsoft.com/ink/2010/main" type="paragraph" rotatedBoundingBox="4247,2433 22755,2359 22768,5551 4260,5626" alignmentLevel="2"/>
          </emma:interpretation>
        </emma:emma>
      </inkml:annotationXML>
      <inkml:traceGroup>
        <inkml:annotationXML>
          <emma:emma xmlns:emma="http://www.w3.org/2003/04/emma" version="1.0">
            <emma:interpretation id="{6EEA0ADC-7F44-4107-A018-E3A34D763339}" emma:medium="tactile" emma:mode="ink">
              <msink:context xmlns:msink="http://schemas.microsoft.com/ink/2010/main" type="inkBullet" rotatedBoundingBox="4247,2433 5775,2427 5779,3380 4251,3386"/>
            </emma:interpretation>
          </emma:emma>
        </inkml:annotationXML>
        <inkml:trace contextRef="#ctx0" brushRef="#br0" timeOffset="82498.5977">2255 1978 156 0,'0'-7'56'0,"0"7"-44"0,8-10-4 0,-8 6 68 16,0 4-44-16,0-6 48 15,3-1-44-15,-3-4 32 16,4 4-36-16,-4-3 24 15,0 7-28-15,0-1-36 16,0 4 4-16,0 11 8 16,0 2 0-16,0 15 8 15,0 6-8-15,4 18 24 16,4-1-16-16,0 4-4 16,3-3-4-16,-3-4 4 15,-4-6-4-15,4-11 24 16,7-4-16-16,-3-13 12 15,-5 0-12-15,13-14 20 16,-1 0-20-16,1-18-4 16,-1 1-4-16,8-21 4 15,0 4-4-15,4-18-12 16,-4 11 4-16,0-4 20 16,-7 11-8-16,-1-1-28 15,0 11 8-15,-3 4 4 16,-5 6 8-16,1 4-12 0,3 3 8 15,-7 3-4-15,-4 4 0 0,4 7 0 16,0 4 0-16,11 16-20 16,-4 4 16-16,1 17 4 15,7 4 8-15,-7 6 16 16,3 1-8-16,-4-8-20 16,1-9 4-16,-1-8 12 15,1-3 0-15,-4-10 32 16,3-4-20-16,1-10 12 15,-1-4-16-15,4-10-8 16,1 4 0-16,3-18 56 16,4 4-32-16,0-24 32 15,4 3-32-15,0-24 16 16,0 0-24-16,0-3 44 16,0 17-36-16,-8-8-16 15,-3 12-4-15,-5-11 8 16,-3 13-8-16,-1-6-20 15,1 10 4-15,-4-3-4 16,3 10 4-16,5 0 8 16,-1 11 0-16,1 2-44 15,-1 8 24-15,5 7-444 16,-1 6 256-16</inkml:trace>
        <inkml:trace contextRef="#ctx0" brushRef="#br0" timeOffset="84615.8299">3428 2398 236 0,'0'-11'88'0,"0"11"-68"0,0 0-4 15,0-3 112 1,0 3-72-16,0-7 60 15,4 4-72-15,-4-4 4 16,0 7-28-16,0-4 4 16,0 4-12-16,0 4-8 15,0 6 0-15,-4 7-4 0,4 4 0 0,-8 3 8 16,8 4-4-16,-12-1 16 16,5 1-12-16,-5-8 4 15,12 1-4-15,-8-4-8 16,8-3 4-16,-4-4 28 15,4 0-16-15,-3-3 12 16,3 0-16-16,-4 0-16 16,8-7 0-16,-1 0-76 15,5 4 44-15</inkml:trace>
        <inkml:trace contextRef="#ctx0" brushRef="#br0" timeOffset="85053.6627">3435 2632 540 0,'-7'-7'200'0,"7"7"-156"0,11-4-12 0,-3 1 44 16,0 3-48-16,11-7 8 16,4 4-24-16,16-4 12 15,0 3-16-15,15-3-160 16,0 4 80-16</inkml:trace>
        <inkml:trace contextRef="#ctx0" brushRef="#br0" timeOffset="84844.4376">3784 2326 196 0,'0'-4'72'0,"0"4"-56"0,0 7-4 16,-8 0 72-1,8 7-48-15,-8 10 24 16,8 7-40-16,-3 3 8 15,3 0-16-15,-4 4 20 16,8-3-20-16,-4 3 12 16,0-1-12-16</inkml:trace>
      </inkml:traceGroup>
      <inkml:traceGroup>
        <inkml:annotationXML>
          <emma:emma xmlns:emma="http://www.w3.org/2003/04/emma" version="1.0">
            <emma:interpretation id="{2BD5A00A-5752-420E-9A2C-A06FB0CAE22E}" emma:medium="tactile" emma:mode="ink">
              <msink:context xmlns:msink="http://schemas.microsoft.com/ink/2010/main" type="line" rotatedBoundingBox="6623,2482 22756,2417 22761,3664 6628,3729"/>
            </emma:interpretation>
          </emma:emma>
        </inkml:annotationXML>
        <inkml:traceGroup>
          <inkml:annotationXML>
            <emma:emma xmlns:emma="http://www.w3.org/2003/04/emma" version="1.0">
              <emma:interpretation id="{FF45110D-1153-40A7-9EB8-5A257E04C188}" emma:medium="tactile" emma:mode="ink">
                <msink:context xmlns:msink="http://schemas.microsoft.com/ink/2010/main" type="inkWord" rotatedBoundingBox="6624,2900 6876,2899 6878,3198 6626,3199"/>
              </emma:interpretation>
              <emma:one-of disjunction-type="recognition" id="oneOf10">
                <emma:interpretation id="interp10" emma:lang="" emma:confidence="1">
                  <emma:literal/>
                </emma:interpretation>
              </emma:one-of>
            </emma:emma>
          </inkml:annotationXML>
          <inkml:trace contextRef="#ctx0" brushRef="#br0" timeOffset="85294.7642">4639 2188 696 0,'0'-14'256'0,"0"14"-196"0,20-10-20 15,-9 10 4 1,5 0-32-16,3-7 12 0,8 7-12 0,4 0 12 16,4 7-16-16,12 0-276 15,-9 3 144-15</inkml:trace>
          <inkml:trace contextRef="#ctx0" brushRef="#br0" timeOffset="85427.1164">4632 2449 548 0,'0'7'204'0,"0"-7"-156"0,15 0-16 0,-3 0 0 15,3-7-24-15,28 4 32 16,3-4-24-16</inkml:trace>
        </inkml:traceGroup>
        <inkml:traceGroup>
          <inkml:annotationXML>
            <emma:emma xmlns:emma="http://www.w3.org/2003/04/emma" version="1.0">
              <emma:interpretation id="{D5C9B6A4-DA40-48A3-83D1-206C627F69CA}" emma:medium="tactile" emma:mode="ink">
                <msink:context xmlns:msink="http://schemas.microsoft.com/ink/2010/main" type="inkWord" rotatedBoundingBox="7390,2653 7883,2651 7887,3621 7394,3623"/>
              </emma:interpretation>
              <emma:one-of disjunction-type="recognition" id="oneOf11">
                <emma:interpretation id="interp11" emma:lang="" emma:confidence="1">
                  <emma:literal/>
                </emma:interpretation>
              </emma:one-of>
            </emma:emma>
          </inkml:annotationXML>
          <inkml:trace contextRef="#ctx0" brushRef="#br0" timeOffset="85923.4352">5425 2322 592 0,'-27'0'220'0,"27"0"-172"0,0-7-12 0,12 4 92 15,3-1-76-15,20-9 52 16,12-1-64-16,11-3 24 16,0 6-36-16,-4 1 16 15,0 3-24-15,-7 0-16 16,-9 7-8-16</inkml:trace>
          <inkml:trace contextRef="#ctx0" brushRef="#br0" timeOffset="85687.3076">5890 1923 464 0,'-23'-14'176'0,"23"14"-140"0,-8 7-8 0,0-3 12 16,8 6-28-16,-15 4 32 16,7 6-28-16,4 4 32 15,4 4-32-15,0 6-48 16,4 1 16-16</inkml:trace>
          <inkml:trace contextRef="#ctx0" brushRef="#br0" timeOffset="86342.0741">5557 2494 248 0,'-12'-7'92'0,"12"7"-72"0,12 4-4 0,3-4 24 16,5 3-24-16,7 4 12 15,0 3-16-15,-4 7-8 16,4 1 0-16,-7 6 12 16,-1 3-8-16,-15 4 4 15,0 4-4-15,-20 2 20 16,-7-2-16-16,-12-4 68 15,0 0-48-15,-11-11 32 16,-1-2-36-16,5-18 80 16,15-4-60-16,0-20 12 15,15 3-36-15,12-3-48 16,12 0 12-16,15 0 0 16,4 10 12-16,11 11 16 15,5 10-8-15,-9 10 32 16,1 7-24-16,-12 4 32 15,0 3-32-15,-3-4 20 16,-5-3-20-16,0-10-80 16,4-4 36-16</inkml:trace>
        </inkml:traceGroup>
        <inkml:traceGroup>
          <inkml:annotationXML>
            <emma:emma xmlns:emma="http://www.w3.org/2003/04/emma" version="1.0">
              <emma:interpretation id="{08EF4A87-6A89-4C8A-AF4E-D9E2F370276B}" emma:medium="tactile" emma:mode="ink">
                <msink:context xmlns:msink="http://schemas.microsoft.com/ink/2010/main" type="inkWord" rotatedBoundingBox="8419,2752 8941,2750 8944,3339 8422,3341"/>
              </emma:interpretation>
              <emma:one-of disjunction-type="recognition" id="oneOf12">
                <emma:interpretation id="interp12" emma:lang="" emma:confidence="1">
                  <emma:literal/>
                </emma:interpretation>
              </emma:one-of>
            </emma:emma>
          </inkml:annotationXML>
          <inkml:trace contextRef="#ctx0" brushRef="#br0" timeOffset="87172.782">6498 2023 236 0,'-8'-7'88'0,"8"7"-68"0,0-4-4 0,0 1 112 31,0 6-72-31,-4 4 16 0,0 7-48 0,-4 20 32 16,4 8-32-16,-7 16-4 16,7 4-12-16,-4-3 20 15,4-4-16-15,-3-7 56 16,7-7-36-16,-4-10 64 16,4-3-56-16,-4-11 52 15,8 0-52-15,-4-7 32 16,0-3-40-16,0-7-8 15,0 0-16-15,0-3-8 16,0 3 4-16,0-4-4 16,0 4 0-16,0-3-12 15,0 6 8-15,4-3 4 16,-1 4 0-16,1-4-20 16,4 3 12-16,8 1 20 15,3-1-4-15,16-3 16 16,3 0-16-16,13 0 4 15,-5 7-4-15,5-4 4 16,-9 4-8-16,-7-3-4 16,0 3 4-16,-16-4 12 15,8 4-8-15,-15-4 24 16,-4 1-20-16,3-4 40 16,-3 3-28-16,-8-3-12 15,12 0-8-15,3-3-368 16,4-1 200-16</inkml:trace>
        </inkml:traceGroup>
        <inkml:traceGroup>
          <inkml:annotationXML>
            <emma:emma xmlns:emma="http://www.w3.org/2003/04/emma" version="1.0">
              <emma:interpretation id="{E2824B57-9178-4F60-A6FD-0BF0E2591B41}" emma:medium="tactile" emma:mode="ink">
                <msink:context xmlns:msink="http://schemas.microsoft.com/ink/2010/main" type="inkWord" rotatedBoundingBox="9580,2531 10616,2526 10619,3275 9583,3279"/>
              </emma:interpretation>
              <emma:one-of disjunction-type="recognition" id="oneOf13">
                <emma:interpretation id="interp13" emma:lang="" emma:confidence="1">
                  <emma:literal/>
                </emma:interpretation>
              </emma:one-of>
            </emma:emma>
          </inkml:annotationXML>
          <inkml:trace contextRef="#ctx0" brushRef="#br0" timeOffset="87858.9372">7624 2078 416 0,'-4'-24'152'0,"4"24"-116"0,0-14-12 0,0 7 208 16,4 7-132-16,4-14 72 15,3 11-100-15,9-7 32 16,7 3-64-16,12-4-4 15,3 4-20-15,8 1-28 16,-3 2 4-16,-1 1 48 16,-3 3-20-16,-8-4 8 15,-4 8-16-15,-12-4 0 16,-3 3-4-16,-9-3-24 16,-7 0 8-16,-15 0-156 15,7 0 92-15,-11 0-156 16,7 0 128-16,-7 0-36 0,-1 0 80 0,-7 4 20 15,8 2 24-15,-8 12 12 16,8 2 0-16,-12 22-28 16,7 2 16-16,-3 22 32 15,8-4-12-15,-4-4 0 16,11-3-4-16,-7-14 12 16,7-6-8-16,4-8 4 15,4 1-4-15,-11-14-16 16,7-1 4-16,-7-2-4 15,7-4 0-15,-7-7 32 16,3 3-12-16,-4-6-4 16,9 3-4-16,-5 0 48 15,8 3-28-15,4 0 68 16,8 1-52-16,7-4 80 16,9 3-68-16,11-3 36 15,-1 0-52-15,13 0 8 16,-1 0-28-16,5 0 8 15,-9 0-12-15,-11 0 20 16,-4 0-20-16,-7-3 12 16,-1 3-12-16,-7-4-208 15,-5 1 104-15</inkml:trace>
          <inkml:trace contextRef="#ctx0" brushRef="#br0" timeOffset="89002.0213">8189 1892 288 0,'0'-10'108'0,"0"10"-84"0,0-7-4 16,0 3 84-1,0 4-60-15,8-10 52 16,-4 3-56-16,11-10 24 0,-3 7-36 0,7-4 28 16,1 4-32-16,3-1 32 15,0 8-32-15,0-1 20 16,1 8-24-16,-5-1-16 16,0 8-8-16,-11 2 40 15,0 1-24-15,-12 7 8 16,0-4-12-16,-11 0 12 15,-1 0-12-15,-7-3 16 16,3 3-16-16,-3-3 4 16,8 0-4-16,-5-4-16 15,9 0 4-15,7-6 4 16,4-1 0-16,8-6 24 16,3 3-12-16,20-4 32 15,0 4-28-15,12-3-4 16,3 3-8-16,-3-3 12 15,-4 6-8-15,-8-3-4 16,-4 3 0-16,-8 1 12 16,-4-1-8-16,-7-3-12 15,-4 4 0-15,0-4-236 16,0 3 132-16</inkml:trace>
        </inkml:traceGroup>
        <inkml:traceGroup>
          <inkml:annotationXML>
            <emma:emma xmlns:emma="http://www.w3.org/2003/04/emma" version="1.0">
              <emma:interpretation id="{9AD53D32-C681-43E4-9AED-A457F4482C20}" emma:medium="tactile" emma:mode="ink">
                <msink:context xmlns:msink="http://schemas.microsoft.com/ink/2010/main" type="inkWord" rotatedBoundingBox="11374,2738 12536,2733 12538,3225 11376,3230"/>
              </emma:interpretation>
              <emma:one-of disjunction-type="recognition" id="oneOf14">
                <emma:interpretation id="interp14" emma:lang="" emma:confidence="1">
                  <emma:literal/>
                </emma:interpretation>
              </emma:one-of>
            </emma:emma>
          </inkml:annotationXML>
          <inkml:trace contextRef="#ctx0" brushRef="#br0" timeOffset="106475.7592">9467 2487 488 0,'-24'0'180'0,"24"0"-140"0,-7 0-12 0,3 0 76 16,4 0-64-1,0 0-8-15,4 0-20 0,11-3-12 16,5-1 4-16,26-3 4 16,8 7-4-16,16-6-20 15,-4 2 8-15,3 4 20 16,-3 0-4-16,-4-7 16 15,-12 14-16-15,5-7-12 16,-9 0 0-16,1 0 20 16,-9 0-8-16</inkml:trace>
          <inkml:trace contextRef="#ctx0" brushRef="#br0" timeOffset="106776.057">10078 2043 384 0,'-7'-13'140'0,"7"13"-108"0,27-11-8 16,-8 1 48 0,8 7-44-16,20-4 32 15,-5 3-32-15,16 1 16 16,-4 6-24-16,1 1 8 15,-13 3-16-15,-7 10-8 16,0 3 0-16,-23 15 64 16,-1 3-36-16,-3 13 32 15,-8 1-36-15,-19-1 16 16,7-2-24-16,-23-5 44 0,4-9-36 0,-11-1-16 16,7-10-4-16</inkml:trace>
          <inkml:trace contextRef="#ctx0" brushRef="#br0" timeOffset="106220.0796">9413 2308 236 0,'-12'-7'88'0,"8"1"-68"0,-4-1-4 0,4 7 140 16,4 0-88-16,-3-7 52 16,6 3-72-16,9-9 20 15,4 13-40-15,30-14 16 16,4 4-24-16,32-4 16 16,-1 7-20-16,4 7 8 15,-4 0-12-15,-7 0 12 16,-16 7-16-16,0 3-12 15,-19 7 0-15,-12 4 4 16,-19 0 0-16,-8-4-424 16,-8 7 232-16</inkml:trace>
        </inkml:traceGroup>
        <inkml:traceGroup>
          <inkml:annotationXML>
            <emma:emma xmlns:emma="http://www.w3.org/2003/04/emma" version="1.0">
              <emma:interpretation id="{EDAFBE1C-79F4-476D-94B4-9BBEA62CA745}" emma:medium="tactile" emma:mode="ink">
                <msink:context xmlns:msink="http://schemas.microsoft.com/ink/2010/main" type="inkWord" rotatedBoundingBox="13671,2661 15744,2652 15749,3692 13675,3701"/>
              </emma:interpretation>
              <emma:one-of disjunction-type="recognition" id="oneOf15">
                <emma:interpretation id="interp15" emma:lang="" emma:confidence="1">
                  <emma:literal/>
                </emma:interpretation>
              </emma:one-of>
            </emma:emma>
          </inkml:annotationXML>
          <inkml:trace contextRef="#ctx0" brushRef="#br0" timeOffset="108701.5504">12993 1913 364 0,'-4'0'132'0,"4"0"-100"0,0 7-12 16,0-1 36-1,0 8-36-15,-3 10 16 16,-1 7-20-16,-4 21 0 16,4-1-8-16,-4 15 12 0,8-8-12 0,-7-3 4 31,3-10-4-31,-4-7 20 0,4-4-16 0,0-13 24 15,8-4-24-15</inkml:trace>
          <inkml:trace contextRef="#ctx0" brushRef="#br0" timeOffset="109043.4584">13195 2312 528 0,'0'10'196'0,"0"-10"-152"0,15 4-12 0,-7 2 28 16,3-6-40-16,13 0 16 16,3 0-20-16,0-6-8 15,4 2-4-15,-4-13 12 16,-4 10-8-16,-7-7 4 16,-5 4-4-16,-7-7 4 15,-4 6-8-15,-11-6 8 16,3 7-8-16,-15 0-4 15,3 6 4-15,-11 14 12 16,4 1-8-16,-4 13 16 16,12-4-16-16,-1 11 16 15,9 0-16-15,3-3 24 16,4-1-20-16,8-6 40 16,4 0-28-16,7-11 12 15,5 4-20-15,7-11-104 0,0 4 44 0</inkml:trace>
          <inkml:trace contextRef="#ctx0" brushRef="#br0" timeOffset="109298.1488">13752 2171 540 0,'-8'-35'200'0,"8"35"-156"0,-15-10-12 0,-5 7 104 16,9 3-80-16,-9 3 84 15,5 4-80-15,-12 7-4 16,15 6-36-16,-7 8-20 15,11 3-4-15,-3 3 12 16,11 4-4-16,3 0-12 16,5-4 4-16,4-6 28 15,3-1-12-15,-7-6-20 16,4-4 0-16,-20-3 48 16,4 0-20-16,-11-4 16 15,-1 0-20-15,-7-3 20 16,7 0-24-16</inkml:trace>
          <inkml:trace contextRef="#ctx0" brushRef="#br0" timeOffset="107198.1793">11855 1940 684 0,'-19'-10'252'0,"19"10"-192"0,-8-7-20 0,4 7-4 31,4 3-28-31,-4-3-4 0,4 0 0 0,0 0-16 16,8 7 8-16,0 0-4 15,7 0 0-15</inkml:trace>
          <inkml:trace contextRef="#ctx0" brushRef="#br0" timeOffset="107754.4713">12304 2195 424 0,'-8'-31'156'0,"8"31"-120"0,-23 0-8 0,12 0 80 16,3 7-64-16,-11 10 0 16,-1 7-28-16,-7 7-12 15,8 0 0-15,-1 3 12 16,13 1-8-16,7-8 16 16,7 1-16-16,9-4 24 15,3-4-20-15,-3-9 12 16,3-1-12-16,0-10 12 15,-3 0-16-15,-8-7 40 16,-4-3-24-16,-4-11 4 16,0 1-16-16,-4-8-8 15,0 7 0-15,-4 4-32 16,8 4 16-16</inkml:trace>
          <inkml:trace contextRef="#ctx0" brushRef="#br0" timeOffset="108203.6653">12537 2181 364 0,'0'3'132'0,"0"-3"-100"0,-16 25-12 0,4-5 52 15,12-3-44-15,-19 11 16 16,11 3-28-16,-3 0 0 16,-1-4-8-16,16-3 20 15,4-6-16-15,11-8 32 16,8-7-28-16,0-6 4 16,12 3-12-16,-4-14 4 15,-4 0-8-15,4 1-12 16,-8 2 4-16,-16 1-24 15,5 7 16-15,-12 3-4 16,-4 3 8-16,0 7-20 16,-4 4 16-16,0-4 12 15,8 1 4-15,0-1 16 16,11 0-12-16,-3-6 16 16,7 3-16-16,-3-11 4 15,3 4-4-15,-7-3-60 16,3-1 28-16,-7 1-296 15,0-4 176-15</inkml:trace>
          <inkml:trace contextRef="#ctx0" brushRef="#br0" timeOffset="107454.1457">11820 2804 320 0,'-4'58'120'0,"4"-58"-96"0,-11 35-4 0,3-22 132 16,8 5-88-16,-11-8 80 16,-5 4-84-16,-3-11 32 15,3 0-56-15,-7-13 44 16,11 0-48-16,-3-18-16 15,11 1-8-15,8-21-64 16,4 6 32-16</inkml:trace>
          <inkml:trace contextRef="#ctx0" brushRef="#br0" timeOffset="109914.7849">11797 2467 236 0,'0'-4'88'0,"0"4"-68"0,0 4-4 16,0-4 36-16,0 0-32 0,0 3 44 16,0 0-36-16,0 1 12 15,8 3-24-15,-16 7 28 16,8 6-28-16,0 8 40 16,0 3-32-16,-4 10 4 15,4 4-16-15</inkml:trace>
        </inkml:traceGroup>
        <inkml:traceGroup>
          <inkml:annotationXML>
            <emma:emma xmlns:emma="http://www.w3.org/2003/04/emma" version="1.0">
              <emma:interpretation id="{F1113907-4EC7-4951-B9B2-80219061C55D}" emma:medium="tactile" emma:mode="ink">
                <msink:context xmlns:msink="http://schemas.microsoft.com/ink/2010/main" type="inkWord" rotatedBoundingBox="18230,3041 18590,3040 18591,3270 18231,3272"/>
              </emma:interpretation>
              <emma:one-of disjunction-type="recognition" id="oneOf16">
                <emma:interpretation id="interp16" emma:lang="" emma:confidence="1">
                  <emma:literal/>
                </emma:interpretation>
              </emma:one-of>
            </emma:emma>
          </inkml:annotationXML>
          <inkml:trace contextRef="#ctx0" brushRef="#br0" timeOffset="126222.7549">16261 2511 676 0,'-24'0'248'0,"24"0"-192"0,4 0-16 0,4 0 48 15,11 4-56-15,1-1 16 16,18 1-32-16,-3-1 8 15,4 0-12-15,0-6 0 16,-5 6-4-16,5-3-40 16,-4 0 16-16</inkml:trace>
          <inkml:trace contextRef="#ctx0" brushRef="#br0" timeOffset="126011.4646">16365 2343 320 0,'-19'-7'120'0,"11"7"-96"0,-4 0-4 16,5-7 132-1,7 14-88-15,-4-14 104 16,8 7-92-16,3-3-8 0,5 3-40 0,11-7 20 15,4 7-32-15,0-11 12 16,4 8-16-16,0-4-8 31,-4 7 0-31,1 0 4 0,-1 3-4 0,-8 1-80 16,0 6 40-16</inkml:trace>
        </inkml:traceGroup>
        <inkml:traceGroup>
          <inkml:annotationXML>
            <emma:emma xmlns:emma="http://www.w3.org/2003/04/emma" version="1.0">
              <emma:interpretation id="{4D990767-EE10-49F0-A975-13A48185B5C3}" emma:medium="tactile" emma:mode="ink">
                <msink:context xmlns:msink="http://schemas.microsoft.com/ink/2010/main" type="inkWord" rotatedBoundingBox="19118,2626 21147,2618 21152,3666 19122,3674"/>
              </emma:interpretation>
              <emma:one-of disjunction-type="recognition" id="oneOf17">
                <emma:interpretation id="interp17" emma:lang="" emma:confidence="1">
                  <emma:literal/>
                </emma:interpretation>
              </emma:one-of>
            </emma:emma>
          </inkml:annotationXML>
          <inkml:trace contextRef="#ctx0" brushRef="#br0" timeOffset="126698.5387">17375 2267 260 0,'-7'-14'96'0,"7"14"-76"0,0-13-4 0,0 6 80 16,7 7-56-16,-3 3 0 15,4 4-24-15,-4 17-12 16,4 4 0-16,-4 16 28 16,3 4-16-16,-7 21-12 15,0 3-8-15,-15 11 56 16,-1-7-28-16,-7-7 164 16,4-11-100-16,-16-13 124 15,8-7-120-15,-8-18 24 16,12-6-68-16,-8-21 16 0,7-7-36 15,1-34-264-15,12-3 128 16</inkml:trace>
          <inkml:trace contextRef="#ctx0" brushRef="#br0" timeOffset="126838.4125">17445 1895 840 0,'0'-13'312'0,"0"13"-244"0,-8 0-16 0,4 0 4 15,8 0-40-15,4 0-32 16,4 3 8-16</inkml:trace>
          <inkml:trace contextRef="#ctx0" brushRef="#br0" timeOffset="127270.5628">17763 2195 464 0,'-4'-11'176'0,"4"11"-140"0,-8-6-8 16,4 6 64-1,8 0-56-15,-8-7 4 0,0 7-24 16,-4 0-4-16,8 7-4 0,-7 3 28 16,3 4-20-16,-8 10 32 15,8-4-32-15,-7 11 20 16,7 0-20-16,4-3 36 16,4-4-28-16,3-7 4 15,5 0-16-15,7-13 20 16,5-1-20-16,7-13 12 15,0 3-12-15,-4-10 0 16,-4 0-4-16,-11-11 36 16,-5 1-20-16,-14-4-32 15,3 7 4-15,-8-4-8 16,0 11 4-16,1 3 8 16,7 11 0-16</inkml:trace>
          <inkml:trace contextRef="#ctx0" brushRef="#br0" timeOffset="127900.234">18142 2140 260 0,'12'-4'96'0,"-12"4"-76"0,3 17-4 15,-3-3 68-15,4 3-48 16,-11 8 56-16,-1 6-52 0,-4-1 32 31,4 1-40-31,1 0 16 0,3-10-28 0,4-4 8 16,8 0-16-16,3-3 20 16,12-7-20-16,-3-10-12 15,-1 3-4-15,0-14-32 16,1 0 20-16,-9-13-40 15,9 9 36-15,-20-6 24 16,8 11 0-16,-8-5 20 16,7 11-16-16,-14 1 32 15,7 12-24-15,0 1 100 16,-8 11-64-16,8 2 20 16,0-3-40-16,0 7 12 15,15 1-24-15,-3-5 16 16,3-6-20-16,-3-7 44 15,7 3-32-15,8-17-24 16,-7 4-4-16,11-18-256 16,-4 7 140-16,0-10-208 15,0 0 184-15,-4-20-88 16,0 6 132-16,-3-17 80 16,-1 6 12-16,-3-6 188 15,-5 11-100-15,-7 2 216 16,0 15-168-16,-8 3 152 15,4 10-168-15,-8 11 4 16,1 10-72-16,-5 20 20 0,4 11-36 16,-3 20 0-1,7 1-20-15,0 3 44 0,4-4-28 0,0-10 12 16,4-10-24-16,0-7-220 16,3-7 112-16</inkml:trace>
          <inkml:trace contextRef="#ctx0" brushRef="#br0" timeOffset="128188.4157">18819 2339 300 0,'8'24'112'0,"-8"-24"-88"0,19 14-8 0,-11-14 84 15,-4 4-60-15,8-8 28 16,-1 4-40-16,1-7 16 15,0 0-24-15,-9-3-16 16,5 3-8-16,-8-10 28 16,0 3-12-16,-15-6 24 15,3 2-24-15,-11 1 112 16,3 10-72-16,-3 4 96 16,4 10-88-16,-1 6-20 15,13 5-24-15,3 6-4 16,4 0-8-16,8 0 52 15,7 0-32-15</inkml:trace>
          <inkml:trace contextRef="#ctx0" brushRef="#br0" timeOffset="129776.3093">19129 2277 236 0,'-4'-10'88'0,"4"3"-68"0,0 4-4 0,0-1 104 16,0 4-68-16,-4-3 8 15,4-1-40-15,-7-2 24 16,3 6-28-16,-12-7-4 16,12 7-8-16,-11-4-16 15,7 8 8-15,-7-1 12 16,3 4-4-16,0 0-28 16,9 3 12-16,3 0 4 15,11 4 8-15,-3 3-12 16,11 4 8-16,1-4-16 15,7 4 12-15,-8-4 4 16,0 0 4-16,-15-6 24 16,0 2-12-16,-8-2 68 15,0-1-48-15,-11-7 40 16,3 1-40-16,1-8-28 0,3 4-4 0,12-6-96 16,7 2 48-16</inkml:trace>
        </inkml:traceGroup>
        <inkml:traceGroup>
          <inkml:annotationXML>
            <emma:emma xmlns:emma="http://www.w3.org/2003/04/emma" version="1.0">
              <emma:interpretation id="{37C452A6-2B57-431B-871E-CFFBDAF0B273}" emma:medium="tactile" emma:mode="ink">
                <msink:context xmlns:msink="http://schemas.microsoft.com/ink/2010/main" type="inkWord" rotatedBoundingBox="21866,2421 22756,2417 22759,3212 21870,3216"/>
              </emma:interpretation>
              <emma:one-of disjunction-type="recognition" id="oneOf18">
                <emma:interpretation id="interp18" emma:lang="" emma:confidence="1">
                  <emma:literal/>
                </emma:interpretation>
              </emma:one-of>
            </emma:emma>
          </inkml:annotationXML>
          <inkml:trace contextRef="#ctx0" brushRef="#br0" timeOffset="130603.007">19907 2133 132 0,'-4'20'52'0,"4"-20"-44"0,-4 49 4 15,1-22 36 1,3 4-28-16,-4 7 16 0,4-4-20 16,-4-3 64-16,0 0-48 0,0-7 60 15,4-3-56-15,-4-7 72 16,8 0-60-16,-4-11 8 15,4 0-32-15,0-6 4 16,0 0-16-16,0-11 12 16,-1 0-16-16,5-13-12 15,0-1 0-15,0-10 12 16,-1 4-4-16,-3-8-20 16,4 12 8-16,4 2 4 15,-5 11 4-15,-7 6-44 16,4 8 24-16,-4 13 24 15,8 8 0-15,-8 9 20 16,12 7-16-16,-12 1 16 16,3-4-16-16,1-7 4 15,4 0-4-15,-4-7 28 16,4-3-20-16,-4-7 20 16,3-4-20-16,1-10 8 15,0 4-12-15,-8-18 0 16,11 1-4-16,-3-15-16 15,0 4 4-15,-4-13 12 16,3 6-4-16,-3 0-4 16,0 14 4-16,0 3-40 15,4 18 20-15,-8 13 84 16,4 11-36-16,0 13 60 0,-4 4-52 16,0 7 16-1,7-7-36-15,-7-4 16 0,4-7-20 0,0-6 28 16,0 0-28-16,-4-8 48 15,0-2-36-15,0-8-180 16,0-3 80-16,0-10-476 16,4 0 304-16</inkml:trace>
          <inkml:trace contextRef="#ctx0" brushRef="#br0" timeOffset="130784.6399">20275 1937 560 0,'-12'-14'208'0,"12"14"-164"0,0-7-8 0,4 7 156 16,4 0-112-16,3-7 12 16,5 4-56-16,15-4-16 15,-4 3-12-15</inkml:trace>
          <inkml:trace contextRef="#ctx0" brushRef="#br0" timeOffset="131413.3281">20631 1713 364 0,'8'-14'132'0,"-8"14"-100"0,4-6-12 0,-4-1 104 16,7 7-72-16,1-7 8 15,4 3-40-15,3 4 16 16,-3 4-24-16,7 3 4 15,1 6-8-15,-9 1 12 16,1 3-12-16,-12 1 24 16,-4 2-20-16,-8 1 4 15,1-4-8-15,-9-7 12 16,5 1-12-16,3-8-4 16,4 4 0-16,5-7-4 15,3 0 0-15,3 0-36 16,9 0 20-16,4 3 16 15,-1 4 0-15,1 0-24 16,-1 4 12-16,-7-1-4 0,-4 4 8 16,-12-4 44-16,4 4-24 15,-11-4 44-15,3 0-32 16,-4-3 12-16,5 0-20 0,3-7 36 16,0 4-28-16,4-4-56 15,4 0 16-15</inkml:trace>
        </inkml:traceGroup>
      </inkml:traceGroup>
      <inkml:traceGroup>
        <inkml:annotationXML>
          <emma:emma xmlns:emma="http://www.w3.org/2003/04/emma" version="1.0">
            <emma:interpretation id="{DC38C808-1D4C-48FE-AB5D-AAC35CDA0052}" emma:medium="tactile" emma:mode="ink">
              <msink:context xmlns:msink="http://schemas.microsoft.com/ink/2010/main" type="line" rotatedBoundingBox="8395,3822 11937,3822 11937,5452 8395,5452"/>
            </emma:interpretation>
          </emma:emma>
        </inkml:annotationXML>
        <inkml:traceGroup>
          <inkml:annotationXML>
            <emma:emma xmlns:emma="http://www.w3.org/2003/04/emma" version="1.0">
              <emma:interpretation id="{DFEA1FF1-8BB6-4458-95BC-8CDC38F11617}" emma:medium="tactile" emma:mode="ink">
                <msink:context xmlns:msink="http://schemas.microsoft.com/ink/2010/main" type="inkWord" rotatedBoundingBox="8395,3891 8747,3891 8747,4424 8395,4424"/>
              </emma:interpretation>
              <emma:one-of disjunction-type="recognition" id="oneOf19">
                <emma:interpretation id="interp19" emma:lang="" emma:confidence="1">
                  <emma:literal/>
                </emma:interpretation>
              </emma:one-of>
            </emma:emma>
          </inkml:annotationXML>
          <inkml:trace contextRef="#ctx0" brushRef="#br0" timeOffset="112976.9235">6703 3664 280 0,'0'7'104'0,"0"-7"-84"0,0 6 0 0,0-6 120 16,0 0-80-16,-4 0 96 15,4 4-88-15,-4-4 80 16,4 0-84-16,-4-7 12 16,8 4-44-16,-4-15 4 15,8 5-20-15,-8-18 0 16,7 3-8-16,-7-23 4 15,4 2-8-15,-8-13 8 16,-3 11-8-16,-1-1 24 16,0 11-16-16,-7 3 12 15,7 14-12-15,-7 0-24 16,3 7 4-16,0 3-4 16,8 7 4-16,-23 4-12 15,12 6 12-15,-16 4 4 16,12 3 4-16,-9 11 16 15,5-4-8-15,0 11-20 16,0-4 4-16,3 3-4 16,13-3 4-16,3-10 0 15,12 0 0-15,15-21 16 0,4-3-4 16,23-14-4-16,0 3 4 16,1-3-16-16,7 7 8 0,-23-4 28 15,0 11-12-15,-24-4 12 16,-7 4-12-16,-27 3-24 15,-4 3 4-15,-8 1 12 16,0 3 0-16,4 0-4 16,8 3 4-16</inkml:trace>
        </inkml:traceGroup>
        <inkml:traceGroup>
          <inkml:annotationXML>
            <emma:emma xmlns:emma="http://www.w3.org/2003/04/emma" version="1.0">
              <emma:interpretation id="{CE56C9FB-C61D-48ED-83B5-9E7209325811}" emma:medium="tactile" emma:mode="ink">
                <msink:context xmlns:msink="http://schemas.microsoft.com/ink/2010/main" type="inkWord" rotatedBoundingBox="10110,3822 11937,3822 11937,5452 10110,5452"/>
              </emma:interpretation>
              <emma:one-of disjunction-type="recognition" id="oneOf20">
                <emma:interpretation id="interp20" emma:lang="" emma:confidence="1">
                  <emma:literal/>
                </emma:interpretation>
              </emma:one-of>
            </emma:emma>
          </inkml:annotationXML>
          <inkml:trace contextRef="#ctx0" brushRef="#br0" timeOffset="118920.0563">9347 4245 340 0,'4'-10'128'0,"-4"6"-100"0,7 1-8 15,-7-1 68 1,4 1-52-16,-4-4 56 15,4 7-52-15,-12 7 24 16,1 0-36-16,-13 17-28 16,5 7 0-16,-24 21 0 15,8 6 0-15,-15 7 8 16,7 1-4-16,-8-15 8 0,16-6-8 0,4-14 68 16,8-3-40-16,11-22 16 15,8-6-32-15,20-27-8 16,7-1-4-16,8-27-16 15,7 4 8-15,-3-15-40 16,0 15 24-16,-8-8 16 16,0 11 4-16,-12 0 12 15,0 17-8-15,-7-7 8 16,-4 14-8-16,3 10-4 16,-3 4 4-16,-8 13 48 15,12 11-28-15,-1 7 16 16,1 6-24-16,7 18 20 15,0 3-24-15,5 14 24 16,7-3-24-16,0 3-32 16,-4-1 12-16,-4-12 36 15,0-12-16-15,-15-6 0 16,0-3-8-16,-12-14-480 16,0-1 260-16</inkml:trace>
          <inkml:trace contextRef="#ctx0" brushRef="#br0" timeOffset="119072.9927">9316 4393 748 0,'-4'-17'276'0,"4"17"-216"0,15-7-16 16,-11 3 24 0,12 8-48-16,-5-4-8 0,1 0-8 0,7 0 20 31,1 3-12-31,7-6-48 0,0 3 20 0,8-7-472 15,0 4 268-15</inkml:trace>
          <inkml:trace contextRef="#ctx0" brushRef="#br0" timeOffset="117871.2699">9010 4066 248 0,'0'-7'92'0,"4"7"-72"16,4-3-4-16,-8-1 80 15,3 4-56-15,1-6 88 16,0-1-72-16,-4-7 60 16,4 7-64-16,-8-10-4 15,4 3-28-15,-11-13 16 16,3 6-24-16,-15-10 12 15,3 0-12-15,-19-7-8 16,5 7 0-16,-17-17-24 16,5 7 12-16,-32-18 32 15,5 8-16-15,-12-18 0 0,11 14-4 0,1-7-24 16,15 10 12-16,3 1 4 16,17 13 4-16,-1-3-12 15,12 13 8-15,0 1-4 16,11 6 0-16,1-3-12 15,11 10 12-15,-8 0-4 16,8 4 4-16,1 3 0 16,3 7 0-16,-4 0 24 15,8 0-8-15,-4 7-20 16,0 3 4-16,0 11-4 16,0 10 4-16,0 10 16 15,0 0-4-15,0 1 8 16,0 2-8-16,-4-13-20 15,11 0 8-15,-7-17 48 16,12-4-20-16,-4-16 8 16,11-5-16-16,0-16 0 15,5-4-4-15,11-17-8 16,-1 17 4-16,9-7-24 16,-4 14 12-16,-8 0 4 15,-4 10 4-15,-12-7 16 16,-3 14-8-16,-20 0 104 15,0 4-64-15,-19-4 68 16,4 4-64-16,-8-4 24 16,8 3-44-16,-4-6-36 15,7 10 0-15,1-14-8 16,7 11 4-16</inkml:trace>
          <inkml:trace contextRef="#ctx0" brushRef="#br0" timeOffset="119441.4429">9629 3929 288 0,'4'-21'108'0,"-4"21"-84"0,27 0-4 0,-15 7 40 16,3 0-36-16,1 17 0 16,3 0-16-16,-7 7 4 15,3-4-8-15,-11 4 24 16,-4 0-16-16,-4-14 112 15,0 4-72-15,-7-4 68 16,3-3-68-16,4-14 4 16,8 7-32-16,8-14-12 15,11 0-8-15,23 0 12 16,-7-3-8-16,11 0-372 16,-3 3 196-16</inkml:trace>
        </inkml:traceGroup>
      </inkml:traceGroup>
      <inkml:traceGroup>
        <inkml:annotationXML>
          <emma:emma xmlns:emma="http://www.w3.org/2003/04/emma" version="1.0">
            <emma:interpretation id="{637CA418-BAF1-4972-88ED-46345B4B7752}" emma:medium="tactile" emma:mode="ink">
              <msink:context xmlns:msink="http://schemas.microsoft.com/ink/2010/main" type="line" rotatedBoundingBox="7652,4648 9244,4967 9111,5629 7520,5310"/>
            </emma:interpretation>
          </emma:emma>
        </inkml:annotationXML>
        <inkml:traceGroup>
          <inkml:annotationXML>
            <emma:emma xmlns:emma="http://www.w3.org/2003/04/emma" version="1.0">
              <emma:interpretation id="{8DE1F49A-28A7-46F6-A82C-6DD8B7303C2E}" emma:medium="tactile" emma:mode="ink">
                <msink:context xmlns:msink="http://schemas.microsoft.com/ink/2010/main" type="inkWord" rotatedBoundingBox="7652,4648 9244,4967 9111,5629 7520,5310"/>
              </emma:interpretation>
              <emma:one-of disjunction-type="recognition" id="oneOf21">
                <emma:interpretation id="interp21" emma:lang="" emma:confidence="1">
                  <emma:literal/>
                </emma:interpretation>
              </emma:one-of>
            </emma:emma>
          </inkml:annotationXML>
          <inkml:trace contextRef="#ctx0" brushRef="#br0" timeOffset="113621.6888">5669 4025 372 0,'-8'-38'140'0,"8"38"-112"0,0-17-4 0,0 10 64 15,0 7-52-15,-3 0-4 16,3 7-20-16,-4 10-20 16,4 4 4-16,-8 17 20 15,4 3-8-15,-8 0 32 16,1 0-24-16,-1-6-32 15,4-4 8-15,-3-7 20 16,7 0-8-16,4-14 108 16,4 1-64-16,7-18 0 15,9 0-32-15,3-14 8 16,4 4-16-16,0-17-12 16,0 9 0-16,-3 1 20 15,-1 0-8-15,-8 17-48 16,-3 7 24-16,-8 11 20 15,3 9 0-15,-7 4 28 16,0 7-20-16,0-10 12 16,0 3-12-16,0 0 36 15,8-10-24-15,0-7-40 16,4-4 8-16</inkml:trace>
          <inkml:trace contextRef="#ctx0" brushRef="#br0" timeOffset="113967.1069">6083 4193 312 0,'-11'7'112'0,"11"-7"-84"0,4 7-12 0,3-7 84 15,-3 4-60-15,0-4 36 16,4 3-44-16,3-6 16 16,9 3-28-16,-1-11-16 15,1 4-8-15,-5-6 12 16,4 6-4-16,-7-7-4 15,0 7 4-15,-16-10 12 16,-4 7-8-16,-4-4-4 16,-3 4 0-16,-8 3 20 15,3 3-12-15,-7 4 48 16,8 7-32-16,-8 3 28 16,7 8-28-16,5-1-36 15,7 4 4-15,0-1 16 16,5 1-4-16,-5-1-4 15,12 1 0-15,-4 0-4 16,7 3 0-16,5 0-36 16,0-3 20-16</inkml:trace>
          <inkml:trace contextRef="#ctx0" brushRef="#br0" timeOffset="114374.3518">6393 4193 268 0,'-12'-3'100'0,"12"3"-76"0,-3 7-8 0,-1-4 68 16,8 4-48-16,-8 4 4 15,4-1-24-15,-8 4-4 16,8 3-4-16,-4 0 20 16,4 0-16-16,-4-3-12 15,4 3-4-15,-4-10 56 16,4-3-28-16,0-8 0 15,8 4-16-15,0-7-32 16,0 0 12-16,-1-6-4 16,1 6 8-16,4-11-124 15,-5 8 72-15,5-7 12 16,-4 3 32-16,-8 4 24 16,11 6-4-16,-3 1 120 15,0 3-68-15,-8 0 112 16,0 7-96-16,8 0 24 15,-5 7-56-15,-3-4-4 16,4 4-24-16,-4-4 0 16,0 4-4-16,0-4-16 15,0 4 4-15,0-4-280 16,0 0 156-16</inkml:trace>
          <inkml:trace contextRef="#ctx0" brushRef="#br0" timeOffset="115198.5908">6788 4132 236 0,'-16'3'88'0,"16"-3"-68"0,-11 17-4 0,-1-6 104 16,8-1-68-16,-3 4 32 15,-1 3-48-15,4-3 12 16,4 3-28-16,-8-3-16 15,8 3-8-15,0-7 20 16,8 0-8-16,-8-6 32 16,0-1-24-16,0-3 32 15,12 0-32-15,-12-3-24 16,7-1 4-16,5-3-16 16,-4 4 8-16,-1-7-88 15,5-4 52-15,-4 0-20 16,11 4 40-16,-7-4 4 15,3 7 16-15,5 0 24 16,-1 4-8-16,0-1-4 16,1 4 0-16,-13-3 40 15,13 6-24-15,-20-3 24 16,7 0-24-16,-7 0 0 16,0 7-12-16,0 0 4 15,-7 7-8-15,-1-4-4 0,0 4 4 16,4-4-4-16,4 4 0 0,0-7 0 15,12 3 0-15,-4-6 0 16,11 3 0-16,0-11 8 16,9 4-4-16,-9-7-12 15,8 0 4-15,0-3-40 16,-8 3 24-16,1-3 8 16,-9 7 8-16,-3-4 28 15,-8 3-12-15,-8 1-20 16,5 3 0-16,-5 0 20 15,8 3-4-15,-8 1 4 16,8-1-4-16,0 1 4 16,8-1-8-16,-8 4-12 15,8 3 4-15,3 4-4 16,1 3 0-16,-4 11 32 16,-1 3-12-16,-7 13-4 15,4 4-4-15,-4 8-4 16,0 2 0-16,-4 0 24 15,-3-6-12-15,-13-4-4 16,5-6-4-16,-5-5 4 16,1-6-4-16,-12-13 24 15,4-5-16-15,-4-16 24 16,4-1-24-16,0-9 128 16,11 2-76-16,12-13 16 15,4 7-48-15,12-10-4 16,3-1-16-16,16-3-8 0,8 10 0 15,8-3-32-15,7 11 16 0</inkml:trace>
        </inkml:traceGroup>
      </inkml:traceGroup>
    </inkml:traceGroup>
    <inkml:traceGroup>
      <inkml:annotationXML>
        <emma:emma xmlns:emma="http://www.w3.org/2003/04/emma" version="1.0">
          <emma:interpretation id="{AA0A835E-C2BC-495A-9A79-61EDC7846D13}" emma:medium="tactile" emma:mode="ink">
            <msink:context xmlns:msink="http://schemas.microsoft.com/ink/2010/main" type="paragraph" rotatedBoundingBox="2683,5466 8526,5792 8462,6934 2619,660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AD760F8-A129-48D1-9764-A5967E6BFB52}" emma:medium="tactile" emma:mode="ink">
              <msink:context xmlns:msink="http://schemas.microsoft.com/ink/2010/main" type="line" rotatedBoundingBox="2683,5466 8526,5792 8462,6934 2619,6608"/>
            </emma:interpretation>
          </emma:emma>
        </inkml:annotationXML>
        <inkml:traceGroup>
          <inkml:annotationXML>
            <emma:emma xmlns:emma="http://www.w3.org/2003/04/emma" version="1.0">
              <emma:interpretation id="{6A24B960-7F3A-4F2D-A5A0-97F474A77641}" emma:medium="tactile" emma:mode="ink">
                <msink:context xmlns:msink="http://schemas.microsoft.com/ink/2010/main" type="inkWord" rotatedBoundingBox="2676,5599 5528,5758 5472,6767 2619,6608">
                  <msink:destinationLink direction="from" ref="{B19A011A-1068-4FEB-BFA2-44D27252728D}"/>
                </msink:context>
              </emma:interpretation>
              <emma:one-of disjunction-type="recognition" id="oneOf22">
                <emma:interpretation id="interp22" emma:lang="" emma:confidence="1">
                  <emma:literal/>
                </emma:interpretation>
              </emma:one-of>
            </emma:emma>
          </inkml:annotationXML>
          <inkml:trace contextRef="#ctx0" brushRef="#br0" timeOffset="158632.9003">660 5256 236 0,'0'4'88'0,"12"3"-68"16,11-4-4-16,-4-6 0 16,4-1-12-16,16-13 16 15,4 10-12-15,3-17-4 16,-3 0 0-16,-1-7-16 15,-7 7 8-15,-8-10 20 16,0 10-8-16,-15-7-4 16,-1 10 0-16,-14-7 4 15,3 11-4-15,-12-3 76 16,0 9-44-16,-11 1 32 16,4 3-40-16,-12 7 28 15,8 4-32-15,-4 9 56 16,3 4-44-16,-7 18 12 0,16-4-32 0,3 7 8 15,12 0-12-15,0-1-16 16,8 1 0-16,7-7 40 16,9-7-24-16,3-3 24 15,4-4-20-15,4-10-156 16,3-7 72-16</inkml:trace>
          <inkml:trace contextRef="#ctx0" brushRef="#br0" timeOffset="159023.4391">1461 4912 364 0,'-15'-10'132'0,"15"10"-100"0,0-3-12 0,-4 6 8 16,0 4-20-16,-4 7 32 16,1 3-24-16,-5 14 20 15,4 7-20-15,-3 6 8 16,3-2-12-16,-4-4 12 15,4-4-16-15,-3-6 16 16,3-4-16-16,0-11 40 16,4 1-24-16,1-14 4 15,6-3-16-15,5-18-8 16,8 4 0-16,3-21-4 16,0 7 0-16,5-7-36 15,3 11 20-15,0 3-28 16,0 10 24-16,-4 7 88 0,0 10-36 15,-7 15 36-15,-1 2-40 16,-7 15 0-16,4-1-16 16,-8 0 0-16,3-3-4 0,-3 0 28 15,0-3-20-15,-4-4 32 16,4-3-32-16,-4-8-312 16,8-2 160-16</inkml:trace>
          <inkml:trace contextRef="#ctx0" brushRef="#br0" timeOffset="160614.1934">1856 5167 332 0,'23'-14'120'0,"-23"14"-92"0,31-14-8 0,-15 4 8 16,-1 10-20-16,1-17 40 16,3 10-24-16,-3-10-40 15,3 7 8-15,-11-8 20 16,3 5-8-16,-15-5 8 15,4 5-4-15,-19-1-8 16,0 7 4-16,-16 10 84 16,4-3-48-16,-8 18 16 15,8 2-32-15,0 15 4 16,12-1-16-16,0 7-8 16,7 1 0-16,12 2 20 15,12-9-12-15,15-11 24 16,4-3-24-16,11-8 4 0,5-2-8 15,-9-11 20-15,9 6-16 16,-8-12-120-16,-1 6 60 16,-11-24-124-16,8 10 96 15,-12-28-112-15,1 12 108 0,-9-12 4 16,1 8 48-16,-5-1 160 16,-3 11-72-16,0 4 100 15,3 9-92-15,-11 11 4 16,8 11-48-16,-8 6 24 15,0 7-32-15,0 0-4 16,0 4-8-16,0-1 12 16,0-3-8-16,0-7 24 15,0-3-20-15,-8-7 24 16,8-4-24-16,-4-13 4 16,8 3-8-16,-4-20 12 15,8 3-12-15,4-14-12 16,3 3 0-16,8 1-32 15,1 6 20-15,7 4-20 16,7 7 20-16,16 7-8 16,-7 10 12-16,3 3 16 15,-3 8 0-15,-1-1-12 16,-11-3 4-16,4 0 20 16,-12 6-8-16,-4-13 16 15,0 4-16-15,-7-8 4 16,-5-2-4-16,-3-1 12 0,0 0-12 15,-8-10-4-15,4 10 0 0,-8 0-24 16,4 7 12-16,-4-4-12 16,0 4 8-16,-8 0 16 15,1 4 0 1,-5-4-4-16,5 7 4 0,-5 0-4 16,5 0 0-16,-5 3-20 15,8-3 12-15,-7 10-12 16,7-3 8-16,-7 13 8 15,7-3 4-15,0 0-20 16,4 7 12-16,-3-7 32 16,3 4-16-16,0-7 0 15,4-1-4-15,0-6 12 16,8-4-8-16,3-6 24 16,5-1-20-16,3-10-4 15,0 0-4-15,1-13 4 16,-1 3-4-16,-3-11-4 15,3 4 4-15,-7-4-16 16,-1 11 8-16,-7 3-24 16,0 8 16-16,-4 12 4 15,4 8 8-15,-4 17 16 16,0 7-8-16,0 10-4 16,4 4 0-16,-4 24 4 15,4-4-4-15,-4 10 40 16,0 4-20-16,-8-10-4 15,0-11-12-15,-11-13 28 16,-1-11-20-16,-14-13 20 0,3-8-20 16,-16-16 28-16,8-1-28 15,1-30-12-15,-1-4-8 0,12-35-172 16,15 8 96-16,12-11-48 16,12 14 76-16,19-3 28 15,4 16 20-15,15-9-16 16,0 9 12-16,12-9-4 15,0 10 4-15,12-11 96 16,-8 14-48-16,3-3 44 16,-11 17-48-16,-7 7-20 15,-9 10-8-15,-7 7 16 16,-4 10-12-16,-8 0-12 16,-3 8-4-16,-9-1 20 15,5 3-8-15,-12-2 16 16,3-1-16-16,1-7 4 15,-4 4-4-15,4-4 12 16,-1 1-12-16,1-8-128 16,4 4 68-16,-4-14-44 15,3 4 56-15,-3-15 16 16,0 1 12-16,3-4-8 16,-3 4 12-16,4 4-24 15,-9 2 20-15,5 8-20 16,4 6 16-16,-8 11 80 0,3 7-36 15,-7 10 8 1,4 3-20-16,-4 14-4 0,0 0-4 0,-4 31 28 16,1 1-20-16,-5 9 32 15,16-6-32-15,-20-11-12 16,12-10-8 0,-16-14 12-16,5-10-4 0,-12-11 32 15,-1-6-20-15,-10-18 12 16,3 1-16-16,-12-21 36 15,4-4-24-15,8-27-12 16,12 0-8-16,3-21-40 16,24 14 20-16,27-4 16 15,-4 15 0-15</inkml:trace>
        </inkml:traceGroup>
        <inkml:traceGroup>
          <inkml:annotationXML>
            <emma:emma xmlns:emma="http://www.w3.org/2003/04/emma" version="1.0">
              <emma:interpretation id="{31748313-5878-4474-A9B6-27B814F2A421}" emma:medium="tactile" emma:mode="ink">
                <msink:context xmlns:msink="http://schemas.microsoft.com/ink/2010/main" type="inkWord" rotatedBoundingBox="6374,5672 8526,5792 8471,6781 6319,6661"/>
              </emma:interpretation>
              <emma:one-of disjunction-type="recognition" id="oneOf23">
                <emma:interpretation id="interp23" emma:lang="" emma:confidence="1">
                  <emma:literal/>
                </emma:interpretation>
              </emma:one-of>
            </emma:emma>
          </inkml:annotationXML>
          <inkml:trace contextRef="#ctx0" brushRef="#br0" timeOffset="162176.1433">4833 5325 476 0,'0'-13'176'0,"0"13"-136"0,4-11-12 0,4-3-4 15,-1 8-20-15,5-12-12 16,3 11 4-16,-3-17 4 16,4 11 0-16,-13-11 16 15,5-1-8-15,-16 5 16 16,8-4-16-1,-19 3-4-15,7 11 0 0,-15 3-40 16,8 14 20-16,-8 3 4 16,8 11 12-16,-9 10 8 15,9 0-4-15,7 7 16 16,5-4-12-16,-1 4 16 16,0-4-16-16,12-6 24 15,4-4-20-15,7-7 4 16,5-3-8-16,11-11 48 15,0 4-32-15,7-7 8 16,1 0-20-16,0-7-148 16,-1 0 72-16,-7-10-168 15,0 0 132-15,-4-14-76 16,-7 3 104-16,-1-9 28 16,1 12 28-16,-9-5 216 15,5 16-108-15,-5 3 80 16,5 11-104-16,-12 11 24 15,11 3-52-15,-11 10-4 16,0 7-24-16,-12 0 36 16,8-4-24-16,-8-3 4 0,8 0-16 15,-11 0 20-15,3-10-20 16,4 0 24-16,4-7-24 0,-4-14 24 16,8 7-24-16,0-7-4 15,4-7-4-15,7-10-16 16,1 0 8-16,-5-14-120 15,9 7 68-15,3 7-4 16,4 3 36-16,-8 15-8 16,-3 6 16-16,-12 6 44 15,3 15-16-15,-14 3 52 16,3 0-36-16,-8 7 20 16,8-7-28-16,-3-3 36 15,3 3-32-15,8-10-56 16,3-4 16-16</inkml:trace>
          <inkml:trace contextRef="#ctx0" brushRef="#br0" timeOffset="162464.167">5739 5157 488 0,'4'-31'180'0,"-4"31"-140"0,-4-7-12 16,-4 7 84-1,0 7-68-15,-7 0 0 16,3 3-28-16,-7 11-4 15,11 3-4-15,-3-4-8 16,7 4 4-16,0 4-4 16,8-4 0-16,3-3 0 15,5-1 0-15,0 4 0 0,-1-10 0 0,-3 3 16 16,4-3-8-16,-12-7 16 16,0 3-16-16,-12-3 16 15,0 0-16-15,-11-7 4 16,4 3-4-16,-1-6 12 15,5 3-12-15,11-7-268 16,8 0 144-16</inkml:trace>
          <inkml:trace contextRef="#ctx0" brushRef="#br0" timeOffset="162702.9797">5851 5377 416 0,'0'10'152'0,"0"-10"-116"0,-8 21-12 16,4-18 64-1,4 11-52-15,-7-7 24 16,3 0-40-16,-4 3 16 15,8-3-20-15,-4-7-316 16,4 0 164-16</inkml:trace>
          <inkml:trace contextRef="#ctx0" brushRef="#br0" timeOffset="161485.8039">4636 5401 320 0,'-8'-7'120'0,"8"7"-96"0,0-7-4 0,0 7 124 15,0-7-84-15,0-3 72 16,0 3-76-16,-8-7-4 16,4 4-32-16,-4-11-12 15,1 11-4-15,-5-11-4 16,-7 15 0-16,-8-1 8 15,7 3-4-15,-22 8-36 16,11 6 16-16,-4 4 40 16,12 6-12-16,-4-2 0 15,19 2-8-15,8-6 20 16,8 0-12-16,11-7 12 0,8 3-12 16,12-10 12-16,-1 0-16 15,-3-14 24-15,-4 7-20 16,-4-17 12-16,0 14-12 0,-19-18 12 15,4 4-16-15,-4-20 4 16,-8 13-4-16,0-24-32 16,0 10 12-16,-4-10 4 15,4 17 8-15,0 7-44 16,4 10 24-16,-1 14-28 16,5 4 28-16,-8 20 44 15,4 14-12-15,-4 21 36 16,0 3-32-16,-12 7 32 15,9-11-32-15,-5-2 32 16,-4-5-32-16,-3-6 12 16,7-7-16-16,-4-7-156 15,12-3 76-15</inkml:trace>
          <inkml:trace contextRef="#ctx0" brushRef="#br0" timeOffset="163450.4661">5979 5301 300 0,'35'-7'112'0,"-35"7"-88"0,62 0-8 16,-31 0 72-1,-4 7-52-15,11 4 4 16,5-8-24-16,-4 4-12 16,-4 0 0-16,-8 0-4 15,-4 3 0-15,-8-3 32 0,1 0-16 16,-12-4 20-16,-4 4-20 0,-4 0-24 16,0 0 0-16,0-4 4 31,4 4 4-31,4 3-28 0,4 1 16 0,-1-1 4 15,9 4 8-15,-4-4 0 16,3 4 0-16,0-7 0 16,1 3 0-16,-4-10 24 15,3 0-12-15,-7-3 4 16,3 3-8-16,-11-4-16 16,8 1 4-16,-16-1 4 15,8 4 0-15,-3 4-12 16,-1 3 8-16,-8 17-24 15,8 7 16-15,-11 31-20 16,11 0 16-16,-12 13 0 16,5-6 8-16,-5 0 52 15,12-14-24-15,-15-10 112 16,11-14-72-16,-15-11 64 16,11-10-72-16,-15-10 24 15,0-6-44-15,-4-18 44 16,12-1-44-16,0-19-8 15,7 6-12-15,16-10-352 16,7 10 184-16</inkml:trace>
          <inkml:trace contextRef="#ctx0" brushRef="#br0" timeOffset="162928.5794">6157 5029 300 0,'-12'14'112'0,"12"-14"-88"0,-11 55-8 0,7-24 48 16,4 4-40-16,-4 6 60 16,8 0-48-16,-4 0-8 15,4-6-16-15,0-4-132 16,-1-7 64-16</inkml:trace>
        </inkml:traceGroup>
      </inkml:traceGroup>
    </inkml:traceGroup>
    <inkml:traceGroup>
      <inkml:annotationXML>
        <emma:emma xmlns:emma="http://www.w3.org/2003/04/emma" version="1.0">
          <emma:interpretation id="{B9602828-3862-44D3-A7D0-BBD5EC37A4C1}" emma:medium="tactile" emma:mode="ink">
            <msink:context xmlns:msink="http://schemas.microsoft.com/ink/2010/main" type="paragraph" rotatedBoundingBox="1868,6864 23497,5692 23603,7658 1975,883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7F5E7E4-6E0C-4FF4-85D1-6B6ECD8C9FE3}" emma:medium="tactile" emma:mode="ink">
              <msink:context xmlns:msink="http://schemas.microsoft.com/ink/2010/main" type="line" rotatedBoundingBox="1868,6864 23497,5692 23603,7658 1975,8830"/>
            </emma:interpretation>
          </emma:emma>
        </inkml:annotationXML>
        <inkml:traceGroup>
          <inkml:annotationXML>
            <emma:emma xmlns:emma="http://www.w3.org/2003/04/emma" version="1.0">
              <emma:interpretation id="{D1F0D652-86E2-4D8A-A478-D87B259B15AC}" emma:medium="tactile" emma:mode="ink">
                <msink:context xmlns:msink="http://schemas.microsoft.com/ink/2010/main" type="inkWord" rotatedBoundingBox="1899,7425 2744,7379 2781,8065 1936,8111"/>
              </emma:interpretation>
              <emma:one-of disjunction-type="recognition" id="oneOf24">
                <emma:interpretation id="interp24" emma:lang="" emma:confidence="1">
                  <emma:literal/>
                </emma:interpretation>
              </emma:one-of>
            </emma:emma>
          </inkml:annotationXML>
          <inkml:trace contextRef="#ctx0" brushRef="#br0" timeOffset="165115.5959">563 7169 372 0,'8'-3'140'0,"-8"3"-112"0,23 3-4 0,-11-6 56 16,-1 3-48-16,9-4 32 16,-1 1-36-16,4-4 8 15,0 4-20-15,5-8 20 16,-9 8-24-16,-7-4 12 15,3 3-12-15,-15-6-8 16,0 7 0-16,-19-4-4 16,3 3 0-16,-11 1-12 15,4 3 8-15,-8 3-4 16,8 8 0-16,-4 2 32 16,11 1-12-16,-3 7-12 15,7-1-4-15,4 8 40 16,8-4-24-16,8 0 36 15,4 0-32-15,11-10 20 0,4 0-20 16,12-7 64-16,-8 0-48 16,4-7-380-16,-4 3 184 0</inkml:trace>
          <inkml:trace contextRef="#ctx0" brushRef="#br0" timeOffset="164714.2187">-91 6753 176 0,'0'-17'64'0,"0"10"-48"0,8-4-8 16,-1 5 88-16,-3 2-56 15,-4-6 96-15,4 6-76 16,-4-2 24-16,4 2-48 0,-4 1 4 15,0 3-24-15,8 7 28 16,-8 3-28-16,7 21 12 16,1 3-16-16,4 18 12 15,-4 3-16-15,11 0 16 16,-7-3-16 0,-1-11 16-16,5-3-16 0,-5-11 4 15,1-6-4-15,-4-11 28 16,3-3-20-16,-3-10 40 15,4-4-32-15,-5-14 4 16,5 4-16-16,-4-21 0 16,3 4-4-16,-3-21 4 15,4 6-8-15,-5-2 8 16,-3 13-8-16,4 7-100 16,0 14 52-16,11 24 28 15,-11 6 12-15,11 32-4 16,-7 7 4-16,7 10 40 15,4-11-24-15,-3 1 8 16,3-11-12-16,-4-6-8 16,1-8 4-16,-5-10 108 15,1-6-60-15,-5-11 104 16,5-4-92-16,-8-20 24 16,3 3-52-16,-3-30-24 15,0-1-4-15,3-17 44 0,-3 11-28 16,0-1-20-16,-1 18-4 0,-3 10-176 15,4 14 96-15,0 10-488 16,0 14 316-16</inkml:trace>
        </inkml:traceGroup>
        <inkml:traceGroup>
          <inkml:annotationXML>
            <emma:emma xmlns:emma="http://www.w3.org/2003/04/emma" version="1.0">
              <emma:interpretation id="{55CEC4AB-D025-4464-8508-140B6CB345F9}" emma:medium="tactile" emma:mode="ink">
                <msink:context xmlns:msink="http://schemas.microsoft.com/ink/2010/main" type="inkWord" rotatedBoundingBox="3376,7618 3558,7608 3570,7837 3388,7847"/>
              </emma:interpretation>
              <emma:one-of disjunction-type="recognition" id="oneOf25">
                <emma:interpretation id="interp25" emma:lang="" emma:confidence="1">
                  <emma:literal/>
                </emma:interpretation>
              </emma:one-of>
            </emma:emma>
          </inkml:annotationXML>
          <inkml:trace contextRef="#ctx0" brushRef="#br0" timeOffset="165509.145">1395 7104 572 0,'16'-7'208'0,"-16"7"-160"0,66-7-12 0,-31 4-12 16,3 3-20-16</inkml:trace>
          <inkml:trace contextRef="#ctx0" brushRef="#br0" timeOffset="165391.3339">1450 6891 748 0,'-24'-18'276'0,"24"18"-216"0,-3 0-16 16,3 0 112 0,11 0-96-16,-3 0-8 15,11 0-32-15,1 0-8 16,7 4-4-16,0 3 36 16,4 3-20-16</inkml:trace>
        </inkml:traceGroup>
        <inkml:traceGroup>
          <inkml:annotationXML>
            <emma:emma xmlns:emma="http://www.w3.org/2003/04/emma" version="1.0">
              <emma:interpretation id="{4AF4ED1F-58D8-44D1-823F-C1AE71A6A2D4}" emma:medium="tactile" emma:mode="ink">
                <msink:context xmlns:msink="http://schemas.microsoft.com/ink/2010/main" type="inkWord" rotatedBoundingBox="4160,7313 7186,7149 7244,8233 4219,8398"/>
              </emma:interpretation>
              <emma:one-of disjunction-type="recognition" id="oneOf26">
                <emma:interpretation id="interp26" emma:lang="" emma:confidence="1">
                  <emma:literal/>
                </emma:interpretation>
              </emma:one-of>
            </emma:emma>
          </inkml:annotationXML>
          <inkml:trace contextRef="#ctx0" brushRef="#br0" timeOffset="167238.6334">2870 7032 488 0,'-7'-7'180'0,"7"7"-140"0,7-7-12 0,1 3 100 15,4 4-76-15,15-3 96 16,4 3-88-16,11 0 44 16,9 3-64-16,-1-3 8 15,0 4-32-15</inkml:trace>
          <inkml:trace contextRef="#ctx0" brushRef="#br0" timeOffset="167145.8877">3362 6725 364 0,'-8'-17'132'0,"8"17"-100"0,0 0-12 16,-11-7 124-1,11 7-84-15,-20 0 52 16,12-3-64-16,-22 3 20 15,2 3-40-15,-18 4-8 16,7 7-12-16,-11 7 36 16,7 6-20-16,5 8 40 0,-1 2-36 15,4 8 40-15,16 0-40 0,3 0 12 16,9-4-24 0,7-7 28-16,11-3-28 0,8-7 40 15,9-3-32-15,10-7 48 16,1-4-40-16,0-7-340 15,-1 1 164-15</inkml:trace>
          <inkml:trace contextRef="#ctx0" brushRef="#br0" timeOffset="166309.5531">2208 6997 684 0,'-19'-10'252'0,"19"10"-192"0,12-10-20 0,-5 3 76 16,1 7-72-16,8-11 44 16,3 4-52-16,12-10 24 15,4 7-32-15,11 0 8 16,1-1-20-16,7 11 28 16,-4 0-28-16,-3 0 4 15,-5 4-12-15,-11-1-316 16,-8 7 172-16</inkml:trace>
          <inkml:trace contextRef="#ctx0" brushRef="#br0" timeOffset="166680.5371">2274 7100 320 0,'0'-10'120'0,"0"10"-96"0,8 0-4 0,0-3 0 16,3 3-16-16,9 3 8 16,3 4-8-16,-4 7 8 15,1 6-8-15,-13 4 24 16,5 0-16-16,-16 7 84 16,0 4-52-16,-11-4 100 15,-1 0-80-15,-7-4 8 16,4-3-48-16,-8-10 32 15,7 0-32-15,-3-14 12 16,7-4-20-16,1-9 36 0,7-1-28 16,4-3-68-16,8 3 24 0,8 0-12 15,7 4 20-15,1 6-28 16,3 8 24-16,8 3 16 16,0 7 0-16,0 3 44 15,0 3-20-15,0 1 32 16,-4-4-32-16</inkml:trace>
          <inkml:trace contextRef="#ctx0" brushRef="#br0" timeOffset="166055.3685">2564 6584 548 0,'-11'-10'204'0,"11"10"-156"0,-12-3-16 0,5-1 124 16,7 8-92-16,-12-1 28 16,4 7-56-16,-3 4-4 15,7 7-20-15,-4 13 0 16,4 1-4-16,4 9 28 16,4-2-20-16,4-1 12 15,7-7-16-15,-7-3 36 16,4-7-24-16</inkml:trace>
          <inkml:trace contextRef="#ctx0" brushRef="#br0" timeOffset="169456.9715">3598 6529 288 0,'-27'17'108'0,"27"-17"-84"0,-8 42-4 0,0-11 108 16,8 0-72-16,-7 31 32 16,7 6-52-16,-8 18 64 15,8-3-52-15,-15 10 28 16,15-7-44-16,-8 10-8 16,4-17-16-16,-4 0 36 15,8-17-20-15,-4-17 56 16,4-7-44-16,0-7 36 15,4-10-40-15,0-18-380 16,4 0 188-16</inkml:trace>
          <inkml:trace contextRef="#ctx0" brushRef="#br0" timeOffset="168736.5584">4388 6643 488 0,'11'0'180'0,"-11"0"-140"0,-7-4-12 15,-5 1 64 1,4 6-56-16,-19-3-12 15,4 7-16-15,-20 4 8 16,9 2-8-16,-13-6-12 16,8 4 0-16,1-8 12 15,-1 4-4-15,4-11-12 16,12 4 4-16,-4-3-4 0,7 0 0 0,-7 3-12 16,16 3 12-16,-5 11-12 15,12 6 8-15,-7 18-8 16,7 7 8-16,-8 13 8 15,8 1 4 1,-7-4 16-16,3-3-8 0,-15-8 4 16,15-2-4-16,-7-8 56 15,3 0-36-15,0-6 24 16,5-4-32-16,3-7 8 16,4-3-16-16,8-4 12 15,3-3-16-15,8-3-28 16,16-1 8-16,0 0 24 15,0 4-8-15,0-3 20 16,0-1-16-16,-4-3 32 16,-4 4-24-16,-4-4 40 15,0 0-32-15</inkml:trace>
          <inkml:trace contextRef="#ctx0" brushRef="#br0" timeOffset="168949.1221">3792 7093 612 0,'0'-13'228'0,"0"13"-180"0,34-14-12 0,-14 7 28 16,7 4-44-16,4-4-8 15,0 3-8-15,4-6 56 16,0 7-32-16,3-8-36 15,-3 4 0-15</inkml:trace>
          <inkml:trace contextRef="#ctx0" brushRef="#br0" timeOffset="169134.6295">3943 6584 456 0,'-4'-24'168'0,"4"24"-128"0,15-17-16 0,-3 10 68 16,3 4-56-16,5-8 4 15,-5 5-24-15,16-1 8 16,-4 7-16-16</inkml:trace>
          <inkml:trace contextRef="#ctx0" brushRef="#br0" timeOffset="169787.8723">4628 6529 280 0,'-12'-10'104'0,"12"10"-84"0,0 21 0 16,0-11 120-16,-4 4-80 0,-3 13 80 15,7 8-80 1,-8 30 48-16,8 4-64 0,-8 20 24 15,4-6-40-15,-7 3 0 16,7-7-16-16,-8-3 28 16,4-1-24-16,-7-6 64 15,7-7-44-15,-3-14 12 16,7-10-32-16,-4-10 52 16,4-4-36-16,-4-18-112 15,4 1 40-15</inkml:trace>
          <inkml:trace contextRef="#ctx0" brushRef="#br0" timeOffset="170106.2172">4767 6474 436 0,'20'-38'160'0,"-20"38"-124"0,38-10-8 16,-15 10 80 0,-3 0-64-16,15 0 80 15,-4 10-72-15,3 1-8 16,-3 6-28-16,-7 0 8 16,-5 0-16-16,-15 1 40 15,-4-1-24-15,-16 3 32 16,1-6-32-16,-8-4-24 0,3 1 0 0,5-4 8 15,7 0-4-15,20-7 24 16,7 3-16-16,20-6 24 16,3-4-24-16</inkml:trace>
          <inkml:trace contextRef="#ctx0" brushRef="#br0" timeOffset="171562.9061">4864 6712 216 0,'12'6'80'0,"-12"-6"-60"0,19 0-8 0,-7 0 100 15,3 0-64-15,8-3 68 16,4 0-64-16,4-4 24 16,0 7-44-16,0-4 0 15,0 4-20-15,-4-7 20 16,-3 7-20-16,-5 0 32 15,-4 4-28-15,-7-4 40 16,4 0-32-16,-8 0 12 16,-1 0-20-16,-3 0-8 15,0 0-4-15,0 0-4 16,0 0 0-16,0 0 16 16,0 0-8-16,0 0 32 15,0 0-24-15,0 0 32 16,0 0-32-16,0 3-532 15,0 8 280-15</inkml:trace>
        </inkml:traceGroup>
        <inkml:traceGroup>
          <inkml:annotationXML>
            <emma:emma xmlns:emma="http://www.w3.org/2003/04/emma" version="1.0">
              <emma:interpretation id="{117ECEB0-8C98-41A6-B6B1-DC6C7C6FAB4C}" emma:medium="tactile" emma:mode="ink">
                <msink:context xmlns:msink="http://schemas.microsoft.com/ink/2010/main" type="inkWord" rotatedBoundingBox="7689,7476 8845,7413 8878,8026 7722,8089"/>
              </emma:interpretation>
              <emma:one-of disjunction-type="recognition" id="oneOf27">
                <emma:interpretation id="interp27" emma:lang="" emma:confidence="1">
                  <emma:literal/>
                </emma:interpretation>
              </emma:one-of>
            </emma:emma>
          </inkml:annotationXML>
          <inkml:trace contextRef="#ctx0" brushRef="#br0" timeOffset="173054.3902">5766 7169 436 0,'-39'0'160'0,"39"0"-124"0,-8-3-8 0,16 3 44 16,12 10-44-16,7-10-4 15,7 0-12-15,32-7 16 16,4 7-16-16,23-3 12 15,0 6-12-15,0-6 20 16,-8 3-20-16,0-4 24 16,-15 1-24-16,-12-1 12 15,-12 4-12-15,-15 0 0 16,-4 0-4-16,-15-3-200 16,-4 3 104-16</inkml:trace>
          <inkml:trace contextRef="#ctx0" brushRef="#br0" timeOffset="173390.3177">6292 6705 236 0,'0'-4'88'0,"0"4"-68"0,12 4-4 0,7-1 60 15,-3 1-44-15,3 2 16 16,8 8-32-16,16 7 20 16,-1-7-24-16,17 6 56 15,-5 4-36-15,4-3 56 16,-4 3-52-16,-8 0 80 16,-7-3-64-16,-8 3 36 15,-8 0-52-15,-7-3 44 16,3 3-48-16,-19 0 28 15,0-4-32-15,-19 5-16 16,-1-1-8-16,-22 7 20 16,3-4-12-16,-11 7 24 15,7-6-24-15,-3 3 32 16,15-4-28-16,4-6-128 16,7-4 60-16</inkml:trace>
          <inkml:trace contextRef="#ctx0" brushRef="#br0" timeOffset="172760.0861">5739 7056 488 0,'-23'-11'180'0,"23"11"-140"0,-4-13-12 16,8 6 84 0,11 3-68-16,4-6 52 15,9 0-56-15,30-11 40 16,7 4-44-16,21-7-12 15,6 10-12-15,1 4 0 16,-11-4-8-16,-5 7 8 16,-7-7-8-16,-12 14 8 0,-12 0-8 0,-15 0 52 31,-8 7-32-31,-15 7-188 0,-8 3 92 0</inkml:trace>
        </inkml:traceGroup>
        <inkml:traceGroup>
          <inkml:annotationXML>
            <emma:emma xmlns:emma="http://www.w3.org/2003/04/emma" version="1.0">
              <emma:interpretation id="{C75CE721-9F09-4FFB-BDE3-83A8DC8202A5}" emma:medium="tactile" emma:mode="ink">
                <msink:context xmlns:msink="http://schemas.microsoft.com/ink/2010/main" type="inkWord" rotatedBoundingBox="9740,6994 11768,6884 11833,8083 9805,8193"/>
              </emma:interpretation>
              <emma:one-of disjunction-type="recognition" id="oneOf28">
                <emma:interpretation id="interp28" emma:lang="" emma:confidence="1">
                  <emma:literal/>
                </emma:interpretation>
              </emma:one-of>
            </emma:emma>
          </inkml:annotationXML>
          <inkml:trace contextRef="#ctx0" brushRef="#br0" timeOffset="184382.5885">8712 6701 436 0,'-12'-13'160'0,"12"13"-124"0,-4 0-8 15,-3 0 52 1,-1 6-48-16,-11-2 16 16,3 10-32-16,-15 10 8 15,8 3-12-15,-8 11-16 16,4-7 0-16,4 7 64 15,11-7-32-15,4-7-20 16,12 0-8-16,12-10 8 16,7 0-4-16,8-14 24 15,0-7-16-15,0-7-152 0,0-3 72 16,-8-4-44-16,0 4 68 16,-11-7 44-16,-1 3 0 15,-11 4 4-15,0 10 0 0,-11 7 196 16,3 10-108-16,-8 4 124 15,9 10-128-15,-1-3 16 16,8 3-60-16,8-3-20 16,3-4-12-16,9-3 8 15,3-11-12-15,4-6-108 16,4-4 52-16</inkml:trace>
          <inkml:trace contextRef="#ctx0" brushRef="#br0" timeOffset="184666.3246">8971 6749 632 0,'-8'21'236'0,"8"-21"-184"0,-3 41-16 15,-1-20 116 1,8 3-92-16,-4 7 20 16,0 0-48-16,0-3-4 15,3-4-16-15,-3-7-8 16,0-3 0-16,-3-8 28 15,3-2-16-15,-4-14 4 16,0 10-12-16,-4-21-24 16,8 4 8-16,-4-14 12 15,8 0 0-15,4-14-20 0,3 14 8 16,9 0-4-16,3 7 4 0,8 3-264 31,0 8 144-31,8 6-296 0,-4 7 240 0</inkml:trace>
          <inkml:trace contextRef="#ctx0" brushRef="#br0" timeOffset="183586.4548">7988 6794 632 0,'-19'0'236'0,"19"0"-184"0,-4 0-16 16,4 0 96 0,7 7-80-16,5-7 52 0,4 0-64 0,11-7 32 15,4 7-40-15,7-7-20 16,1 7-4-16,4-10 0 16,-5 7-4-16,1-8 8 15,0 11-8-15,-8 0 24 16,-4 0-16-16,-12-7-20 15,1 14 0-15,-8-14-428 16,-5 7 240-16</inkml:trace>
          <inkml:trace contextRef="#ctx0" brushRef="#br0" timeOffset="183930.3685">8406 6512 488 0,'-35'-7'180'0,"35"7"-140"0,-23-7-12 0,15 4 100 16,0 6-76-16,-3-3 60 16,3 0-68-16,-4 4-40 15,5 3-4-15,-9 0-4 16,12-1 4-16,-3 8 0 16,3 0 0-16,-4 10-12 15,8 7 8-15,-8 27 4 16,8-3 0-16,-7 21 0 15,10 0 0-15,1-7-12 16,-4-14 8-16,0 0 12 16,0-17-4-16,-4-1 8 15,1-6-8-15,-9-10 24 0,4-11-16 0,-3-3 76 16,3-7-52-16,-8-10-12 16,5 0-16-16,-1-11-28 15,8 7 12-15,4-6-364 16,4 2 200-16</inkml:trace>
          <inkml:trace contextRef="#ctx0" brushRef="#br0" timeOffset="185416.3193">9347 6749 476 0,'4'-17'176'0,"-4"17"-136"0,0-20-12 0,-4 9 64 16,4 4-56-16,-4 1 48 15,0 6-48-15,-8 0 16 16,5 0-32-16,-13 17 44 15,9-4-36-15,-16 18 20 16,7 7-28-16,-7 7 28 16,8 0-32-16,-1-4 20 15,9-10-20-15,7 0 0 16,8-10-8-16,7-11-8 16,9-3 4-16,3-14-4 15,0-3 0-15,0-11-100 16,-3 4 56-16,-5-7-76 15,-3 3 64-15,-8 4-12 16,0-4 40-16,-8 11 16 16,0 10 8-16,-4 7 48 15,4 3-24-15,-3 4 104 16,7 10-68-16,0-3 12 0,3-4-44 16,9 0 12-16,7-3-20 15,8-11 0-15,1-3-8 16,14-17 12-16,5 0-12 0,11-21-28 15,0 0 8 1,-8-10-4-16,-4 7 8 0,-18-1-12 16,-5 11 12-16,-19-3 20 15,-4 6-4-15,-16 4 4 16,1 11-4-16,-16 9 28 16,8 8-20-16,-8 13 64 15,7 7-44-15,1 14 28 16,11 0-36-16,1 6-8 15,11 1-12-15,4-21 12 16,7 7-12-16,5-17 24 16,7-7-20-16,4-14-136 15,0-7 68-15,0-10-156 16,-3 7 120-16,-5-18-72 16,-4 8 96-16,-7-11 28 15,0 4 24-15,-8-8 16 16,4 8 0-16,-4-14 120 15,0 6-64-15,0-2 216 16,4 9-152-16,0 4 96 16,3 14-128-16,-7 10-4 15,4 14-48-15,0 10-8 16,0 7-16-16,-8 14 12 16,0 0-16-16,-7 24-4 0,3 3 0 15,0 8-120-15,8-4 64 16</inkml:trace>
          <inkml:trace contextRef="#ctx0" brushRef="#br0" timeOffset="187187.0987">8151 6230 436 0,'-16'7'160'0,"-3"7"-124"0,-8 13-8 0,-1-3 96 16,5 7-72-16,-31 24-4 15,15 0-28-15,-15 45 108 16,8 0-72-16,11 20 48 16,12-3-60-16,23 4 12 15,23-15-36-15,31 4 8 16,12-17-16-16,31-24-412 15,-1-14 216-15</inkml:trace>
        </inkml:traceGroup>
        <inkml:traceGroup>
          <inkml:annotationXML>
            <emma:emma xmlns:emma="http://www.w3.org/2003/04/emma" version="1.0">
              <emma:interpretation id="{1CBBB8AB-68A1-4638-B1CB-6252FFC976ED}" emma:medium="tactile" emma:mode="ink">
                <msink:context xmlns:msink="http://schemas.microsoft.com/ink/2010/main" type="inkWord" rotatedBoundingBox="12343,6825 13642,6755 13720,8194 12421,8264"/>
              </emma:interpretation>
              <emma:one-of disjunction-type="recognition" id="oneOf29">
                <emma:interpretation id="interp29" emma:lang="" emma:confidence="1">
                  <emma:literal/>
                </emma:interpretation>
              </emma:one-of>
            </emma:emma>
          </inkml:annotationXML>
          <inkml:trace contextRef="#ctx0" brushRef="#br0" timeOffset="186196.8932">10462 6605 236 0,'7'-10'88'0,"-7"10"-68"0,0 3-4 15,0 4 68 1,0-7-48-16,0 14 56 16,-7 3-52-16,3 14 52 0,-4 3-56 0,0 14 36 15,-3 4-40 1,-9-4 16-16,20-3-28 0,-11-7 16 15,11-7-20-15,0-7 36 16,0-4-28-16,11-13 48 16,-11-3-40-16,8-21-24 15,4 10-8-15,-5-17 24 16,5 0-12-16,-4-14-20 16,-1 0 0-16,5 0-12 15,-12 7 8 1,16 4 8-16,-9 2 4 0,-3 8-20 31,0 10 12-31,4 7 4 0,-4 11 4 0,0 9 32 16,3 11-16-16,5 0 20 15,-12 7-20-15,15-7 0 16,-7-7-8-16,-4-3 4 16,11-4-8-16,-11-10 32 15,4-7-20-15,4-7-40 16,-5 0 12-16,-7-10-44 15,12-4 36-15,-12-10-56 16,8 0 44-16,0 0 0 16,3 0 16-16,-11 14 4 15,8 3 4-15,3 14 88 16,-3 14-48-16,-8 10 124 0,12 7-88 16,-4 7-8-16,-1 0-36 0,-7-7 0 15,12 0-12-15,-4-7 36 16,-8 3-24-16,11-9-40 15,-7-5 8-15</inkml:trace>
          <inkml:trace contextRef="#ctx0" brushRef="#br0" timeOffset="186371.8595">10992 6550 728 0,'0'-7'268'0,"0"7"-208"0,-4-3-16 0,4 3 124 16,4 3-100-16,4-3-44 15,3 0-20-15</inkml:trace>
          <inkml:trace contextRef="#ctx0" brushRef="#br0" timeOffset="186528.2777">11232 6278 632 0,'-8'38'236'0,"8"-38"-184"0,4 55-16 16,-4-27-16-16,4-4-20 15</inkml:trace>
          <inkml:trace contextRef="#ctx0" brushRef="#br0" timeOffset="187878.3924">11429 6030 520 0,'0'-6'192'0,"0"6"-152"0,24 10-8 0,-1 11 96 16,0 6-76-16,16 35 120 15,-4 14-96-15,3 27-12 16,1 0-40-16,-20 35 0 15,-3-18-12-15,-24 11 12 16,0-14-16-16,-30 0 32 16,-5-4-24-16,-23-13 20 15,4-17-20-15,-3-15-456 16,14-9 236-16</inkml:trace>
        </inkml:traceGroup>
        <inkml:traceGroup>
          <inkml:annotationXML>
            <emma:emma xmlns:emma="http://www.w3.org/2003/04/emma" version="1.0">
              <emma:interpretation id="{5534D5F6-3205-4479-B309-1F46BFB1960F}" emma:medium="tactile" emma:mode="ink">
                <msink:context xmlns:msink="http://schemas.microsoft.com/ink/2010/main" type="inkWord" rotatedBoundingBox="14024,6577 15026,6522 15103,7956 14102,8011"/>
              </emma:interpretation>
              <emma:one-of disjunction-type="recognition" id="oneOf30">
                <emma:interpretation id="interp30" emma:lang="" emma:confidence="1">
                  <emma:literal/>
                </emma:interpretation>
              </emma:one-of>
            </emma:emma>
          </inkml:annotationXML>
          <inkml:trace contextRef="#ctx0" brushRef="#br0" timeOffset="188704.2589">12827 5814 312 0,'-16'-11'112'0,"16"8"-84"0,-11-4-12 0,3 7 92 15,0 4-64-15,-11-4 68 16,0 3-60-16,-20 4 16 15,12 7-40-15,-20 3 28 16,9 3-32-16,-13 8 64 16,9 3-48-16,-16 21 28 15,11-4-40-15,-11 34 52 16,-4 4-44-16,12 21 36 16,-4-7-40-16,7 27 36 15,20-10-40-15,12 7 12 16,18-14-24-16,21 0 8 15,11-14-12-15,3 4 12 16,1-14-16-16</inkml:trace>
          <inkml:trace contextRef="#ctx0" brushRef="#br0" timeOffset="194003.8638">12610 6436 300 0,'-15'-6'112'0,"11"6"-88"0,0 0-8 16,0-4 152-1,8 1-96-15,-4-8 96 16,4 4-100-16,0 1 12 16,3-1-48-16,1 7 12 15,0 7-24-15,3 13 36 16,5-3-32-16,3 14 4 15,4 4-16-15,1 6 0 0,-1 4-4 0,-4 3 4 16,5-3-8-16,-5-11 32 16,0-3-20-16,1-21 100 15,-1-6-64-15,0-21 40 16,1-4-56-16,-1-13 8 16,0 3-28-16,-3-11 0 15,-1 4-8-15,-3-6-8 16,3 9 4-16,-3-3-16 15,4 11 8-15,-9-1 12 16,5 11-4-16,-8 0-12 16,3 7 4-16,-7 3-4 15,4 3 0-15,0 1-240 16,4 6 136-16</inkml:trace>
        </inkml:traceGroup>
        <inkml:traceGroup>
          <inkml:annotationXML>
            <emma:emma xmlns:emma="http://www.w3.org/2003/04/emma" version="1.0">
              <emma:interpretation id="{7140716E-7E2D-484D-BA67-3B25A25DA50D}" emma:medium="tactile" emma:mode="ink">
                <msink:context xmlns:msink="http://schemas.microsoft.com/ink/2010/main" type="inkWord" rotatedBoundingBox="15432,6129 17664,6008 17744,7481 15512,7602"/>
              </emma:interpretation>
              <emma:one-of disjunction-type="recognition" id="oneOf31">
                <emma:interpretation id="interp31" emma:lang="" emma:confidence="1">
                  <emma:literal/>
                </emma:interpretation>
              </emma:one-of>
            </emma:emma>
          </inkml:annotationXML>
          <inkml:trace contextRef="#ctx0" brushRef="#br0" timeOffset="194709.7412">13500 6364 340 0,'-3'4'128'0,"3"-4"-100"0,3 10-8 0,-3-3 68 16,0 0-52-16,0 10 48 15,4 4-48-15,-4 6-20 16,4 1-8-16,-4 3 8 16,0-1-8-16,0 1 60 15,4 0-40-15,-8-3 60 16,4-4-52-16,0-10 36 15,4-4-40-15,-4-13 0 16,4-1-20-16,0-13-16 16,4 0 0-16,-1-11 20 15,5 4-8-15,-4-10-20 16,3 3 4-16,-3 0 4 16,4 10 4-16,-5 4 0 15,5 0 0-15,-4 7-28 16,-1 6 16-16,-3 8 48 15,0 6-16-15,0 7 0 16,0 4-12-16,-4-1 4 16,4 1-8-16,0 0 24 15,0 3-16-15,-1-14-4 16,1 4-4-16,-4-7-4 16,4-4 0-16,0-6 16 15,0 3-8-15,0-7-4 16,3 0 0-16,1-10 12 15,4 3-8-15,3-7-12 16,1 11 0-16,3-11-24 0,1 11 16 0,-5 3-4 31,4 11 8-31,-3 2 24 0,-1 8-8 16,-7 3 48-16,4 4-28 0,-8 7 12 16,-1-1-24-16,-3 4 20 15,4-3-24-15,-4-1 12 16,0 1-12-16,0-11-120 15,0-3 56-15,0-14-356 16,8 0 224-16</inkml:trace>
          <inkml:trace contextRef="#ctx0" brushRef="#br0" timeOffset="194891.7236">13988 6292 728 0,'-11'-17'268'0,"11"17"-208"0,0-14-16 0,3 7 152 16,1 4-116-16,8-4 12 15,11 3-56-15,-7-3-36 16,3 4 0-16,0-4-72 16,1 4 40-16</inkml:trace>
          <inkml:trace contextRef="#ctx0" brushRef="#br0" timeOffset="195085.7397">14259 5944 664 0,'-15'14'244'0,"15"-14"-188"0,-8 24-16 0,4-3 32 16,4 0-48-16,-8 10-12 15,16 3-4-15,-4 4 16 16,4-4-12-16</inkml:trace>
          <inkml:trace contextRef="#ctx0" brushRef="#br0" timeOffset="195540.9492">14445 5666 548 0,'8'-14'204'0,"-8"14"-156"0,35-14-16 0,-12 14 132 16,0 4-96-16,8 16 36 16,4 8-64-16,-4 20 12 15,0 0-32-15,-8 35 28 16,0-1-32-16,-11 18 40 15,-1-4-32-15,-11 1-12 16,0-15-8-16,-19 1 40 16,4-14-24-16,-20-4 8 15,0-10-16-15,-15-10-228 16,7-4 120-16</inkml:trace>
          <inkml:trace contextRef="#ctx0" brushRef="#br0" timeOffset="196014.7081">14685 5360 476 0,'0'-11'176'0,"0"11"-136"0,8-13-12 0,-4 6 180 16,3 3-120-16,5-3 80 16,7 7-100-16,1-3 0 15,3 6-44-15,0 1-4 16,4 6-12-16,-11 0-8 16,3 4 4-16,-15 7 40 15,-4 0-24-15,-16 3 24 16,5 0-24-16,-9-4-16 15,9 1-8-15,-1-4-4 16,8-3 0-16,8-11 60 16,4 1-28-16,19-15 8 15,12 5-20-15,7-5-8 16,1 8 0-16,-1 3-392 16,-3 7 212-16</inkml:trace>
          <inkml:trace contextRef="#ctx0" brushRef="#br0" timeOffset="199408.8297">14925 6643 456 0,'-4'-11'168'0,"4"11"-128"0,0 0-16 0,0 0 184 15,0 0-120-15,8 0 96 16,3 0-104-16,17-3 32 15,6 3-64-15,17-3 44 16,-1 3-52-16,0-4 8 16,1 1-32-16,-1-4 0 15,-7 7-8-15,3-4 4 16,-11 4-8-16,-4 0-188 16,-8 7 100-16,-7-3-324 15,-1 3 224-15</inkml:trace>
          <inkml:trace contextRef="#ctx0" brushRef="#br0" timeOffset="198507.9323">15041 6423 508 0,'-11'0'188'0,"7"0"-148"0,0 0-8 16,0 0 104-1,8 0-80-15,0 0 48 16,7 0-60-16,12 0 28 16,8 0-40-16,8 0 36 15,4 0-40-15,3 0-4 16,-3 0-16-16,-1 0-16 15,1 0 4-15,0 0 28 0,-5 0-12 0,-7 0-20 16,0 3 0-16,-11-3 32 16,-1 0-16-16,-8 0-80 15,-3 0 40-15,-8 0-300 16,0 0 188-16</inkml:trace>
          <inkml:trace contextRef="#ctx0" brushRef="#br0" timeOffset="199018.2892">15382 6175 476 0,'-20'-10'176'0,"20"10"-136"0,-7 0-12 16,3 0 152 0,4 3-104-16,-4 1 52 15,4 2-80-15,4 5 36 16,4 2-48-16,7 5 16 0,4-1-32 0,20 7-8 15,0 0-8-15,11-3-4 16,-3-4 0-16,-9 4 8 16,1-1-4-16,-8 4 16 15,0-10-12-15,-16 3 4 16,-3 0-4-16,-16 4 36 16,0-4-20-16,-15 4 12 15,-4-4-20-15,-8 14 8 16,11-7-12-16,-14 7 0 15,6-3-4-15,1 3-24 16,8-7 8-16,4-7 4 16,7 0 4-16,0-7-44 15,4 1 24-15,0-4-240 16,8-1 144-16,-4-6-400 16,0 4 288-16</inkml:trace>
        </inkml:traceGroup>
        <inkml:traceGroup>
          <inkml:annotationXML>
            <emma:emma xmlns:emma="http://www.w3.org/2003/04/emma" version="1.0">
              <emma:interpretation id="{F3B34A35-DDDE-4708-BD51-C79D9316D3A9}" emma:medium="tactile" emma:mode="ink">
                <msink:context xmlns:msink="http://schemas.microsoft.com/ink/2010/main" type="inkWord" rotatedBoundingBox="18408,6677 20512,6563 20552,7305 18448,7420">
                  <msink:destinationLink direction="with" ref="{841E9323-FF1E-4BCB-9BBC-566B1662DB0D}"/>
                </msink:context>
              </emma:interpretation>
              <emma:one-of disjunction-type="recognition" id="oneOf32">
                <emma:interpretation id="interp32" emma:lang="" emma:confidence="1">
                  <emma:literal/>
                </emma:interpretation>
              </emma:one-of>
            </emma:emma>
          </inkml:annotationXML>
          <inkml:trace contextRef="#ctx0" brushRef="#br0" timeOffset="202275.9704">16895 5914 300 0,'-11'0'112'0,"11"0"-88"0,-4-4-8 0,0 4 64 15,0 4-48-15,-4-4 32 16,1 0-36-16,-5 0 28 16,4 0-32-16,-7 0 32 15,7 0-32-15,-7 0 4 16,3 3-16-16,-7-3 20 16,7 3-20-16,-3 1 12 15,3-1-12-15,-4 1 0 16,5 3-4-16,-5-1 4 15,5 5-8-15,-5 3-20 16,9 3 8-16,-5 14 12 16,8 3 0-16,0 25 16 15,4-1-12-15,0 14-4 16,8-6 0-16,0-1 12 16,-1-13-8-16,1-1-12 15,0-3 0-15,-8-6 20 16,8-8-8-16,-16-6 16 15,4-8-16-15,-11-6 24 16,3-7-20-16,-7-7 68 16,3 0-48-16,-3-14 16 15,7 4-32-15,-7-7-8 16,-1 3-4-16,13-3-32 16,-5 6 16-16,8-6-240 0,4 14 136 15</inkml:trace>
          <inkml:trace contextRef="#ctx0" brushRef="#br0" timeOffset="201661.338">16462 6323 436 0,'-4'-4'160'0,"0"4"-124"0,-4-3-8 16,4 0 132-1,4 3-92-15,-3-4 96 0,-1 8-96 16,4-4 28-16,4 0-56 0,7 0 28 16,5 0-36-1,7 0 36-15,0 0-40 0,16-4-4 16,0 4-16-16,11-3 12 15,-4 6-12-15,5-3-20 16,-9 0 4-16,-7-3 20 16,-4 3-4-16,-8-4 16 15,-3 4-16-15,-9-3 32 16,1 3-24-16,-8-4 12 16,0 1-16-16,-4-7-220 15,3-1 116-15</inkml:trace>
          <inkml:trace contextRef="#ctx0" brushRef="#br0" timeOffset="202821.2113">17178 6354 364 0,'0'-7'132'0,"0"7"-100"0,0-3-12 0,0-1 112 16,0 4-76-16,0-3 40 15,0-1-56-15,-4-3 20 16,0 7-32-16,-7-10 0 16,7 10-16-16,-8 0 20 15,4 10-20-15,-7-3 12 16,3 4-12-16,-3 9 64 15,3-3-44-15,-7 4 40 16,7 3-40-16,-3-3 0 16,7-1-20-16,0-2-8 15,8-1 0-15,4-10-4 16,8 0 0-16,3-11-28 16,1 4 16-16,3-10-224 15,0 3 128-15,1-10-112 16,3 6 128-16,-8-6 12 15,-3 3 52-15,-8 1 36 0,0 2-4 16,-8 4 196-16,4 7-112 16,-4 7 148-16,0 7-132 15,0 3 76-15,4 0-100 0,4-3 0 16,4 3-48-16,4-6-32 16,3-1 0-16,8-6 16 15,1-1-8-15,7-10-100 16,3 4 48-16,1-8-316 15,0 4 200-15</inkml:trace>
          <inkml:trace contextRef="#ctx0" brushRef="#br0" timeOffset="203057.3402">17557 6271 528 0,'0'-13'196'0,"0"13"-152"0,4 0-12 16,0 6 124-1,0 1-92-15,0 10 124 16,0 4-108-16,-4 3 4 15,4 11-48-15,-4-15-16 16,0 4-12-16,-4-6 12 16,4 2-12-16,-4-13 32 15,0 0-24-15,0-7 12 16,4 0-16-16,4-14-8 16,4 0 0-16,3-23-16 15,9 6 8-15,-1-11-16 0,0 4 12 0,1 8-332 31,3 12 188-31</inkml:trace>
          <inkml:trace contextRef="#ctx0" brushRef="#br0" timeOffset="203764.2186">18057 6354 260 0,'-4'0'96'0,"4"0"-76"0,0-4-4 0,0 1 68 15,0 6-48-15,0-6 48 16,4 0-48-16,-4-4 68 15,0 7-56-15,-4-4 8 16,4-3-32-16,-4-3 4 16,0 7-16-16,-8-4 36 15,5 7-24-15,-13-7 4 16,13 7-16-16,-13 3 36 16,9 4-24-16,-13 10 48 15,9 1-40-15,-4 2 36 16,3 4-36-16,1 7 24 15,3-7-28-15,4-3-28 16,4 0 0-16,8-8 24 16,4 1-12-16,4-7 12 15,7-4-12-15,0-6-120 16,5 0 56-16,-5-4-148 16,4 0 116-16,-7-7 20 15,-1 4 40-15,-7-4 20 16,-4 4 4-16,-4 3 24 15,0 3-12-15,0 4 128 16,0 4-76-16,4-1 40 16,7 7-60-16,5 1-8 15,3 3-20-15,8-4-20 16,0 0 0-16,8-6-288 16,0 3 160-16</inkml:trace>
          <inkml:trace contextRef="#ctx0" brushRef="#br0" timeOffset="204244.5083">18424 6319 540 0,'-7'-3'200'0,"7"3"-156"0,7-3-12 0,-7-1 88 16,0 8-72-16,-7-1 32 16,7 0-44-16,0-3 12 15,-8 7-28-15,-4 0-8 16,5 4-8-16,-13 2-4 15,9 1 0-15,-9 0 0 16,13 3 0-16,-13 0 8 16,12 0-4-16,-3 1 16 15,11 6-12-15,0-7 4 16,0-3-4-16,11-7-8 16,-3 3 4-16,12-10 12 15,-1 0-8-15,8-10-4 16,-8 3 0-16,8-11-68 15,-7 5 36-15,-9-8-4 16,5 4 16-16,-12-14 4 16,4 0 4-16,-8-14 8 15,7 0 0-15,-7-13 24 16,0 6-12-16,0 1 76 16,8 13-52-16,-4 0 112 15,4 14-88-15,-4 3 36 16,3 11-56-16,-3 14 28 0,0 6-36 15,-4 21 8-15,0 10-24 0,-8 18 28 32,4 2-28-32,-3 1-12 0,7-13-8 15,0-5-4-15,11-9 0 0</inkml:trace>
        </inkml:traceGroup>
        <inkml:traceGroup>
          <inkml:annotationXML>
            <emma:emma xmlns:emma="http://www.w3.org/2003/04/emma" version="1.0">
              <emma:interpretation id="{5462D0E1-497A-4025-8C35-50CF0E81738E}" emma:medium="tactile" emma:mode="ink">
                <msink:context xmlns:msink="http://schemas.microsoft.com/ink/2010/main" type="inkWord" rotatedBoundingBox="21189,6416 21882,6378 21924,7168 21232,7206"/>
              </emma:interpretation>
              <emma:one-of disjunction-type="recognition" id="oneOf33">
                <emma:interpretation id="interp33" emma:lang="" emma:confidence="1">
                  <emma:literal/>
                </emma:interpretation>
              </emma:one-of>
            </emma:emma>
          </inkml:annotationXML>
          <inkml:trace contextRef="#ctx0" brushRef="#br0" timeOffset="204859.0841">19241 6030 392 0,'-11'-10'148'0,"11"10"-116"0,-8-7-8 0,0 4 128 15,16 6-88-15,-16-6 104 16,8 3-92-16,0-4 28 16,0 8-60-16,0 3 20 15,8 6-36-15,4 18 36 16,-5 4-36-16,1 20 20 15,11 0-28-15,-7 0-8 16,7-3-8-16,1-11 4 16,-1 0-4-16,-3-17 24 15,3-3-16-15,-4-14 32 16,5 0-28-16,-5-18 20 16,1 1-20-16,-1-28 44 15,1 7-32-15,-9-27 40 16,5 10-40-16,-4-8 12 15,0 12-24-15,-8 2-24 16,7 15 0-16,-7-4 4 16,0 21 4-16,0-4-160 15,0 7 88-15</inkml:trace>
          <inkml:trace contextRef="#ctx0" brushRef="#br0" timeOffset="205614.4195">19729 5714 384 0,'-8'-21'140'0,"8"21"-108"0,-4-13-8 0,4 2 188 16,4 4-120-16,4 1 88 15,0 2-108-15,11-3 52 16,1 4-72-16,-1 6 40 15,0 4-52-15,1 3 8 16,-5 14-32-16,-3 1 8 16,-12 2-12-16,-12 1 36 15,4 3-24-15,-15-11-12 16,0 1-8-16,-4-7 4 16,7-1-4-16,1-6 16 15,11 4-12-15,8-11-48 16,8 3 24-16,19-6 12 15,0 3 4-15,4 0-16 16,-4 3 8-16,-3 0-120 16,-5 4 72-16,-7 0-612 15,-5 0 368-15</inkml:trace>
        </inkml:traceGroup>
        <inkml:traceGroup>
          <inkml:annotationXML>
            <emma:emma xmlns:emma="http://www.w3.org/2003/04/emma" version="1.0">
              <emma:interpretation id="{C8282BD1-864B-4D09-9218-D0FF9F7F9456}" emma:medium="tactile" emma:mode="ink">
                <msink:context xmlns:msink="http://schemas.microsoft.com/ink/2010/main" type="inkWord" rotatedBoundingBox="22461,6168 23520,6111 23571,7063 22512,7120"/>
              </emma:interpretation>
              <emma:one-of disjunction-type="recognition" id="oneOf34">
                <emma:interpretation id="interp34" emma:lang="" emma:confidence="1">
                  <emma:literal/>
                </emma:interpretation>
              </emma:one-of>
            </emma:emma>
          </inkml:annotationXML>
          <inkml:trace contextRef="#ctx0" brushRef="#br0" timeOffset="207457.7945">20499 5969 332 0,'-3'-14'120'0,"3"14"-92"0,3-7-8 0,-3 3 60 16,0 4-48-16,8-3 40 16,0 3-40-16,-4 0 0 15,0 7-20-15,0 0 56 16,-4 7-40-16,0 10 8 16,7 3-24-16,-14 14 20 15,7 4-20-15,0 0-12 16,-4 0-4-16,0-8 48 15,4-6-24-15,0-10 24 16,4-4-24-16,0-13 28 16,3-4-32-16,1-18-24 15,4-2 4-15,-1-18 8 16,5 4 0-16,-5-11 8 16,5 10-8-16,-5-2-4 15,1 9 4-15,0 1-24 16,-1 9 12-16,-7 1-12 15,8 10 8-15,-8 7 24 16,3 7-4-16,-3 7 48 16,0 3-28-16,-4 11-16 15,4 3-4-15,0 0 16 16,-4 0-12-16,8-7 4 0,-5-4-8 0,-3-9 12 16,4-5-12-16,0-12 16 15,4-1-16-15,0-10 4 16,3-1-4-16,1-13-24 15,3 7 8-15,5-7 4 16,3 7 4-16,-8-3-28 16,13 10 16-16,-9 3-20 15,8 7 16-15,-8 7 28 16,1 10-8-16,-5 18 64 16,1 3-40-16,-9 17 16 15,1 0-28-15,4 4 0 16,-4-8-8-16,-5-6 20 15,5-7-16-15,-4-7-12 16,0-7-4-16</inkml:trace>
          <inkml:trace contextRef="#ctx0" brushRef="#br0" timeOffset="207684.3865">21053 5762 800 0,'-4'-17'296'0,"4"17"-232"0,23-14-16 16,-15 7 8 0,11 7-40-16,1-3 4 0,-1 6-12 0,0-3-40 15,5 7 16-15,3-14-628 16,0 7 352-16</inkml:trace>
          <inkml:trace contextRef="#ctx0" brushRef="#br0" timeOffset="208252.898">21405 5398 600 0,'0'-7'224'0,"0"7"-176"0,4-11-12 16,4 11 96-1,3 0-80-15,5-7 60 16,3 11-68-16,1 3 24 16,3 3-40-16,-15 4-28 0,7 0 0 0,-19 3 24 15,0 3-12-15,-11 5 24 16,3-1-24-16,-7-4-40 15,3 1 16-15,1-7-68 16,7-4 44-16,4-3-116 16,4 0 88-16,8 6-44 15,0-2 64-15,11 13 0 16,-3-3 24-16,-1 3 20 16,1 0 4-16,-9 3 8 15,-3-10-8-15,-15 11 128 16,3-11-68-16,-15-3 48 15,3 0-64-15,-3-11 36 16,4 11-48-16,7-14 0 16,12 7-24-16,0-14-32 15,12 7 8-15,-1 0 12 16,5 7 4-16</inkml:trace>
        </inkml:traceGroup>
      </inkml:traceGroup>
    </inkml:traceGroup>
    <inkml:traceGroup>
      <inkml:annotationXML>
        <emma:emma xmlns:emma="http://www.w3.org/2003/04/emma" version="1.0">
          <emma:interpretation id="{428C88BB-CCC0-4CD7-B143-045D63124DF0}" emma:medium="tactile" emma:mode="ink">
            <msink:context xmlns:msink="http://schemas.microsoft.com/ink/2010/main" type="paragraph" rotatedBoundingBox="4273,9035 10148,8647 10239,10022 4364,10410" alignmentLevel="2"/>
          </emma:interpretation>
        </emma:emma>
      </inkml:annotationXML>
      <inkml:traceGroup>
        <inkml:annotationXML>
          <emma:emma xmlns:emma="http://www.w3.org/2003/04/emma" version="1.0">
            <emma:interpretation id="{C68C58F8-E5CB-4675-B9D9-B3886AF293FF}" emma:medium="tactile" emma:mode="ink">
              <msink:context xmlns:msink="http://schemas.microsoft.com/ink/2010/main" type="line" rotatedBoundingBox="4273,9035 10148,8647 10239,10022 4364,10410"/>
            </emma:interpretation>
          </emma:emma>
        </inkml:annotationXML>
        <inkml:traceGroup>
          <inkml:annotationXML>
            <emma:emma xmlns:emma="http://www.w3.org/2003/04/emma" version="1.0">
              <emma:interpretation id="{194686AA-9D1D-4E65-B172-EED0C073431A}" emma:medium="tactile" emma:mode="ink">
                <msink:context xmlns:msink="http://schemas.microsoft.com/ink/2010/main" type="inkWord" rotatedBoundingBox="4273,9035 5318,8966 5391,10077 4346,10146"/>
              </emma:interpretation>
              <emma:one-of disjunction-type="recognition" id="oneOf35">
                <emma:interpretation id="interp35" emma:lang="" emma:confidence="1">
                  <emma:literal/>
                </emma:interpretation>
              </emma:one-of>
            </emma:emma>
          </inkml:annotationXML>
          <inkml:trace contextRef="#ctx0" brushRef="#br0" timeOffset="218725.6907">3068 9075 456 0,'0'0'168'0,"0"0"-128"0,4 0-16 15,-4 0 156 1,7 0-104-16,5 0 112 16,3 0-108-16,5 0 44 15,-1 7-68-15,12-11 12 16,4 4-40-16,0-3 0 15,-4 0-16-15,-4-4-8 16,0 3 0-16,-4 4-532 16,0 0 288-16</inkml:trace>
          <inkml:trace contextRef="#ctx0" brushRef="#br0" timeOffset="218401.7396">3354 8920 456 0,'4'0'168'0,"-4"0"-128"0,12 0-16 15,-12 0 156 1,0 0-104-16,0 0 76 15,0 0-88-15,0 0 16 16,0 0-44-16,0 0 12 16,0 0-28-16,-4 0-8 15,0 0-8-15,-8 0-4 0,1 0 0 0,-16 0 8 16,3 0-4-16,-10 0 16 16,3 0-12-16,-8 0-20 15,8 0 4-15,-4 0-4 16,4 0 4-16,8 0 8 15,4 4 0-15,-5-1-12 16,20 0 8-16,-15 1-24 16,19 3 16-16,-12 3 12 15,5 4 4-15,7 10-4 16,0 3 4-16,-12 4 12 16,12 7-8-16,-8 0-12 15,8 0 0-15,-11-4 12 16,11 1-4-16,-8-8-4 15,8 1 4-15,-4-14 12 16,4 3-8-16,-4-7-12 16,4 0 0-16,-4-6 20 15,8-1-8-15,-4-3-12 16,0 0 0-16,4 0-4 16,0 0 0-16,4-3 24 15,3 3-8-15,9-4 32 16,-1 8-24-16,8-4 40 15,0-4-32-15,0 4-12 16,0 0-8-16,4 0 4 16,-3 4-4-16,-5-4 8 15,0 0-8-15,-8 0-4 16,-3 0 4-16,-4 0-4 0,3 3 0 16,-7-3-248-16,0 0 136 0</inkml:trace>
          <inkml:trace contextRef="#ctx0" brushRef="#br0" timeOffset="215354.7707">2286 8390 332 0,'8'-10'120'0,"-8"3"-92"0,0 0-8 16,0 0 60 0,0 7-48-16,0-6 76 15,0 2-60-15,0-6 52 16,0 3-56-16,0-3 16 16,3 6-40-16,-3-6 36 15,0 6-32-15,0-2-12 16,4 2-8-16,-4 1 12 0,0 6-8 0,0 4 16 15,4 3-16-15,4 14 4 16,-8 4-4-16,4 20 4 16,3 4-8-16,-3 10-12 15,4-4 4-15,0-10 20 16,3-3-8-16,-3-4-4 16,4-10 0-16,-4-17 20 15,3 0-12-15,5-11 12 16,-1-3-12-16,4-17 0 15,1 3-4-15,3-27 12 16,0 3-12-16,1-14 4 16,-5 4-4-16,-4-3-24 15,1 9 8-15,-5 5 12 16,1 12 0-16,-4 5-20 16,0 6 8-16,-1 11-32 15,1 10 24-15,4 20 16 16,-1 11 0-16,5 27 12 15,3 1-8-15,0-4-12 16,1-4 4-16,-1-10 28 16,4-10-12-16,1-10-4 15,-5-4-4-15,-7-11 40 16,7-9-24-16,-11-4 104 16,3-4-68-16,-3-16 36 15,0 3-52-15,-4-28 4 16,3 7-28-16,-3-17 8 0,4 7-12 0,0-4-24 15,0 14 4-15,-1-3 4 16,1 17 4-16,0 3-56 16,3 8 32-16</inkml:trace>
        </inkml:traceGroup>
        <inkml:traceGroup>
          <inkml:annotationXML>
            <emma:emma xmlns:emma="http://www.w3.org/2003/04/emma" version="1.0">
              <emma:interpretation id="{215037D6-060F-4FB7-992F-AE8F4C15D3EA}" emma:medium="tactile" emma:mode="ink">
                <msink:context xmlns:msink="http://schemas.microsoft.com/ink/2010/main" type="inkWord" rotatedBoundingBox="6123,9527 6566,9498 6584,9767 6141,9796"/>
              </emma:interpretation>
              <emma:one-of disjunction-type="recognition" id="oneOf36">
                <emma:interpretation id="interp36" emma:lang="" emma:confidence="1">
                  <emma:literal/>
                </emma:interpretation>
              </emma:one-of>
            </emma:emma>
          </inkml:annotationXML>
          <inkml:trace contextRef="#ctx0" brushRef="#br0" timeOffset="220970.7081">4272 8793 476 0,'-4'-4'176'0,"-4"-2"-136"0,8 2-12 0,0 1 128 16,0 6-92-16,0-3 80 15,0 0-84-15,8 0 64 16,3 0-68-16,9 0 68 16,-1 0-72-16,16 0 8 15,-4 4-36-15,8-1-4 16,-5 0-12-16,-3 1 12 15,-3 3-12-15,-9-4-4 16,0 4 0-16,-11 0-268 16,7 3 144-16</inkml:trace>
          <inkml:trace contextRef="#ctx0" brushRef="#br0" timeOffset="221199.3174">4152 9006 664 0,'-8'0'244'0,"8"0"-188"0,15 4-16 15,-3-4 100-15,3 0-84 0,13 0 16 16,6 0-48-16,5 0 4 16,0 0-16-16,3 0-8 15,-3 3 0-15,-8 0-68 16,-4 4 36-16,-4-3-296 15,-3-1 180-15</inkml:trace>
        </inkml:traceGroup>
        <inkml:traceGroup>
          <inkml:annotationXML>
            <emma:emma xmlns:emma="http://www.w3.org/2003/04/emma" version="1.0">
              <emma:interpretation id="{D38667EC-C9EE-433B-A779-FC691DC7D1E8}" emma:medium="tactile" emma:mode="ink">
                <msink:context xmlns:msink="http://schemas.microsoft.com/ink/2010/main" type="inkWord" rotatedBoundingBox="7211,8892 7945,8843 8032,10168 7298,10216"/>
              </emma:interpretation>
              <emma:one-of disjunction-type="recognition" id="oneOf37">
                <emma:interpretation id="interp37" emma:lang="" emma:confidence="1">
                  <emma:literal/>
                </emma:interpretation>
              </emma:one-of>
            </emma:emma>
          </inkml:annotationXML>
          <inkml:trace contextRef="#ctx0" brushRef="#br0" timeOffset="229436.9129">5433 8913 560 0,'-27'-7'208'0,"27"7"-164"0,12-6-8 16,-5-1 48 0,9 7-52-16,11-7 32 15,4 7-36-15,4 3-28 0,3 4 0 0,-3 7 8 16,-4 6-4-16,-8 18 8 16,-3 4-8-16,-13 13-4 15,-3 0 4-15,-15 0 28 16,-5-4-16-16,-15-6 12 15,0-7-16-15,-11-7 20 16,3-7-20-16,-11-7 12 16,11 0-12-16,0-13 20 15,12-4-20-15,4-14 24 16,11 0-24-16,5-10-32 16,7 4 12-16,7-1 8 15,9 7 4-15,7 4-4 16,0 6 4-16,8 11 40 15,-4 7-24-15,8 3 52 16,-4 4-40-16,12-1 64 16,-16 1-56-16,8 0 20 15,-4-4-40-15,0-7 16 16,0 1-20-16,-4-11 28 16,-4 3-28-16,-4-6 4 15,1-1-12-15,-5-3-216 16,4 0 112-16,1-3-428 15,-1 3 292-15</inkml:trace>
          <inkml:trace contextRef="#ctx0" brushRef="#br0" timeOffset="228911.0381">5321 8697 696 0,'-39'0'256'0,"39"0"-196"0,-12 6-20 0,5-2 180 15,-1-1-128-15,8-3 112 16,0 4-116-16,0-1 24 31,12 1-68-31,15-4 28 0,0 0-40 0,39-7 8 16,7 3-24-16,5-3 0 15,-5 4-8-15,1-4 4 16,-16 7-8-16,-4-3 8 16,-4 6-8-16,-15-3 8 15,0 0-8-15,-12 0 16 16,-4 0-12-16,-7 0-4 16,0-3 0-16,-8 3-384 15,-1 0 208-15</inkml:trace>
          <inkml:trace contextRef="#ctx0" brushRef="#br0" timeOffset="228550.1476">5781 8129 684 0,'0'-7'252'0,"4"0"-192"0,-11 4-20 0,7 3 48 16,3 3-56-16,-3 4 32 15,0 3-36-15,0 14 8 16,0 4-20-16,0 6 28 16,0 1-28-16,0 3-4 15,0-1-8-15,-3 5 12 16,3-4-8-16,-8 6 16 16,0-13-16-16,4 0 4 15,4-3-4-15,-8-11-260 16,8 0 136-16</inkml:trace>
        </inkml:traceGroup>
        <inkml:traceGroup>
          <inkml:annotationXML>
            <emma:emma xmlns:emma="http://www.w3.org/2003/04/emma" version="1.0">
              <emma:interpretation id="{B5881EA6-F472-44F1-AACF-DBDEB4CB10D9}" emma:medium="tactile" emma:mode="ink">
                <msink:context xmlns:msink="http://schemas.microsoft.com/ink/2010/main" type="inkWord" rotatedBoundingBox="8451,9016 10165,8902 10222,9761 8508,9874"/>
              </emma:interpretation>
              <emma:one-of disjunction-type="recognition" id="oneOf38">
                <emma:interpretation id="interp38" emma:lang="" emma:confidence="1">
                  <emma:literal/>
                </emma:interpretation>
              </emma:one-of>
            </emma:emma>
          </inkml:annotationXML>
          <inkml:trace contextRef="#ctx0" brushRef="#br0" timeOffset="230621.5021">7221 8421 612 0,'-3'-7'228'0,"3"7"-180"0,-4-6-12 16,0 2 168-1,8 8-120-15,-4-4 72 16,0 0-92-16,0 0 0 0,0 0-40 0,0 6 24 16,4 8-32-16,-4 17-12 15,3 10-8-15,-3 18 20 16,8-1-8-16,0 8 24 15,0-8-20-15,3 1-4 16,1-4-4-16,0 0 12 16,3-4-8-16,0-6 4 15,5-7-4-15,-1-21 64 16,1-3-40-16,3-21 16 16,0-3-32-16,-4-14 0 15,1 0-8-15,-1-14 28 16,0 3-20-16,-3-9-12 15,-1 6-8-15,-7-14-4 16,0 7 0-16,-4-6 44 16,0 6-24-16,-4-3 80 15,3 14-56-15,-3-4 12 16,4 10-28-16,0-6 4 16,0 13-12-16,0-3-24 15,4 10 4-15,-1-3-12 16,1 7 8-16,-4 0-28 15,4 3 24-15,-4 0-644 16,3 3 360-16</inkml:trace>
          <inkml:trace contextRef="#ctx0" brushRef="#br0" timeOffset="230033.4395">6892 8504 540 0,'16'-21'200'16,"-16"21"-156"-16,12-10-12 0,-12 3 160 15,3 7-112-15,-3-7 80 16,0 0-92-16,-3-3 8 15,3 7-44-15,-12-1 12 16,4 4-24-16,-15 0-8 16,0 4-8-16,-20 9 4 15,12 1-4-15,-11 7 16 16,-5 3-12-16,5 7 84 16,-1 0-48-16,8 10 68 0,8 0-64 0,4 4 36 15,7 0-48-15,5-4 0 16,11-3-24-16,4-7-8 15,15-4 0-15,16-9 12 16,3-5-8-16,9-6-4 16,-1-3 0-16,1-4-312 15,-5 3 168-15,-3-6-404 16,-8 3 308-16</inkml:trace>
          <inkml:trace contextRef="#ctx0" brushRef="#br0" timeOffset="231614.6541">7872 8218 488 0,'-8'-3'180'0,"8"3"-140"0,-4-7-12 0,0 0 172 16,8 7-116-16,-4 0 72 15,0 0-92-15,4-3-8 16,4-1-36-16,3-3-4 15,1 4-8-15,7-4 12 16,1 7-12-16,3 0 16 16,0 4-16-16,-3-1 40 15,3 7-24-15,-8 1 12 16,1-1-20-16,-9 4 0 16,5-1-8-16,-12-2 12 15,4 3-12-15,-8-4 32 16,0 4-24-16,-7-4 4 15,3 0-12-15,-11 1 28 16,3-1-20-16,-7-3-12 16,3 3-8-16,-3 0 12 15,4 1-4-15,0-4-4 16,7 0 4-16,0-4-4 16,5 7 0-16,-1-6 24 15,4-1-12-15,0-3 48 0,4 0-32 16,-4 0 4-16,8 0-20 0,0 0 0 15,4 0-4-15,-1 0 20 16,5-3-16-16,4 3 4 16,-1 0-8-16,4 0-16 15,1 3 4-15,3-3 4 16,0 4 0-16,0-4 8 16,4 3-4-16,-3-3-20 15,-5 3 8-15,-3-3 20 16,-1 4-4-16,-3-4-4 15,-1 3 0-15,-3-3 12 16,0 0-8-16,-4 0 24 16,-1 0-20-16,1 0-12 15,0 0-4-15</inkml:trace>
        </inkml:traceGroup>
      </inkml:traceGroup>
    </inkml:traceGroup>
    <inkml:traceGroup>
      <inkml:annotationXML>
        <emma:emma xmlns:emma="http://www.w3.org/2003/04/emma" version="1.0">
          <emma:interpretation id="{EB996656-D684-4DC5-BB69-24C767D80F71}" emma:medium="tactile" emma:mode="ink">
            <msink:context xmlns:msink="http://schemas.microsoft.com/ink/2010/main" type="paragraph" rotatedBoundingBox="2342,10084 19949,10215 19923,13707 2316,1357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856054C-C4BA-40AD-B47B-E9ED2BF72D88}" emma:medium="tactile" emma:mode="ink">
              <msink:context xmlns:msink="http://schemas.microsoft.com/ink/2010/main" type="inkBullet" rotatedBoundingBox="2336,10808 3493,10816 3488,11475 2331,11466"/>
            </emma:interpretation>
          </emma:emma>
        </inkml:annotationXML>
        <inkml:trace contextRef="#ctx0" brushRef="#br0" timeOffset="289789.3554">370 10200 392 0,'-16'-10'148'0,"16"3"-116"0,-8 0-8 16,4 3 84-1,8 1-64-15,-4-4 68 16,4 0-60-16,0-3 48 15,0 6-56-15,0-2 16 16,0 6-40-16,7-7 8 16,9 7-16-16,7-7 20 0,0 7-20 0,27-7 12 15,-4 7-12-15,28-4-8 16,3 4 0-16,4-3-4 16,-3 6 0-16,7-6 0 15,-12 3 0-15,4-7-12 16,-7 7 8-16,-12-3 12 15,-4 6-4-15,-19-3 24 16,-12 0-16-16,-16 0 24 16,-3 0-24-16,-16 0-4 15,-3 0-4-15,-16 0-16 16,-1 7 8-16,-14 0 12 16,7 7-4-16,-4-1-4 15,8 5 4-15,-7 6-16 16,7 0 8-16,-8 20-4 15,8-2 0-15,-15 16 0 16,11-3 0-16,-12 0 8 16,9-3 0-16,-13-4 8 15,16-3-4-15,-3-4-12 16,11-7 4-16,-8-9 20 16,12-5-8-16,-5-20 16 15,13 0-16-15,-4-17 16 16,7 0-16-16,-4-28 4 15,9 4-4-15,-5-31 4 16,4 6-8-16,-7-13-12 16,3 14 4-16,-3 3 4 0,3 17 0 0,-7 0 0 15,7 14 0-15,-7 0 0 16,11 14 0-16,-3 0-36 16,7 10 20-16,8 4 4 15,3 3 12-15</inkml:trace>
        <inkml:trace contextRef="#ctx0" brushRef="#br0" timeOffset="289993.7908">1291 10327 704 0,'15'17'264'0,"-15"-17"-208"0,39 35-12 0,-23-21-16 15,-1 6-24-15,-3-6 32 16,7 3-20-16,0-3-68 16,1 0 28-16,3-7-468 15,4 3 272-15</inkml:trace>
      </inkml:traceGroup>
      <inkml:traceGroup>
        <inkml:annotationXML>
          <emma:emma xmlns:emma="http://www.w3.org/2003/04/emma" version="1.0">
            <emma:interpretation id="{DD3D40CB-9466-4BF4-9B9A-2864D49A3A8C}" emma:medium="tactile" emma:mode="ink">
              <msink:context xmlns:msink="http://schemas.microsoft.com/ink/2010/main" type="line" rotatedBoundingBox="3967,10096 19949,10215 19937,11902 3954,11783"/>
            </emma:interpretation>
          </emma:emma>
        </inkml:annotationXML>
        <inkml:traceGroup>
          <inkml:annotationXML>
            <emma:emma xmlns:emma="http://www.w3.org/2003/04/emma" version="1.0">
              <emma:interpretation id="{63759202-A56E-4BEF-AF8F-D6E0C3204026}" emma:medium="tactile" emma:mode="ink">
                <msink:context xmlns:msink="http://schemas.microsoft.com/ink/2010/main" type="inkWord" rotatedBoundingBox="3963,10521 7164,10545 7155,11760 3954,11736"/>
              </emma:interpretation>
              <emma:one-of disjunction-type="recognition" id="oneOf39">
                <emma:interpretation id="interp39" emma:lang="" emma:confidence="1">
                  <emma:literal/>
                </emma:interpretation>
              </emma:one-of>
            </emma:emma>
          </inkml:annotationXML>
          <inkml:trace contextRef="#ctx0" brushRef="#br0" timeOffset="290316.3178">2317 10011 456 0,'-27'-11'168'0,"27"11"-128"0,-20 11-16 0,5-4 60 15,3-1-52-15,-19 1 48 16,4 11-44-16,-19 26 60 15,7 1-56-15,-4 34 44 16,9 4-48-16,-1 10 0 16,15-11-24-16,16 11 20 15,16-10-20-15,7 6 32 16,9-13-28-16,3-11 4 16,3-13-12-16</inkml:trace>
          <inkml:trace contextRef="#ctx0" brushRef="#br0" timeOffset="290752.0755">3230 10135 548 0,'-7'-25'204'0,"7"25"-156"0,-31-6-16 16,11-5 8-1,5 8-28-15,-24-1 12 16,4 4-12-16,-11-7-8 16,7 11 0-16,-11-8 4 15,11 8-4-15,-7-8 24 16,7 4-16-16,-4 0-4 0,12 0-4 0,-4-3 56 16,12 3-32-16,0 3-20 15,8 4-8-15,-5 14 0 16,9 3 0-16,-5 31 0 15,4 10 0-15,-7 8 0 16,4 2 0-16,-1-6 8 16,5-7-4-16,-1-10-4 15,0-4 4-15,-3-3 12 16,3-8-8-16,1-6 4 16,7 0-4-16,4-17 28 15,4-4-20-15,11-3 4 16,8-7-12-16,12 0-8 15,4 7 4-15,7-7-16 16,1 7 8-16,-1 3 12 16,1-3-4-16,-1 0-124 15,-3 0 64-15,-5 0-188 16,-3 0 136-16</inkml:trace>
          <inkml:trace contextRef="#ctx0" brushRef="#br0" timeOffset="290942.0764">2534 10589 612 0,'-16'-14'228'0,"16"14"-180"0,35-14-12 0,-8 11 16 16,0 3-36-16,16-7 12 16,-1 0-16-16</inkml:trace>
          <inkml:trace contextRef="#ctx0" brushRef="#br0" timeOffset="291129.5743">2673 9993 540 0,'-47'-37'200'0,"47"37"-156"0,20-24-12 0,-9 10 80 15,5 7-68-15,11-17 8 16,4 7-32-16,12-11-12 16,-1 11-4-16,20 0 20 15,0 6-12-15,19 5-144 16,-7 2 68-16</inkml:trace>
          <inkml:trace contextRef="#ctx0" brushRef="#br0" timeOffset="291547.3505">3401 10293 340 0,'0'-7'128'0,"0"7"-100"0,4 14-8 0,-1-4 24 15,9 7-28-15,3 14 92 16,9 7-60-16,7 7-4 16,4-4-28-16,11 0 24 15,0-6-24-15,1-4 20 16,-5-4-20-16,-7-6 8 16,-4-4-12-16,-7-10 12 15,-5 0-16-15,-8-14-408 16,1 3 216-16</inkml:trace>
          <inkml:trace contextRef="#ctx0" brushRef="#br0" timeOffset="291707.2792">3761 10289 496 0,'-27'-10'184'0,"27"10"-140"0,-47 45-16 16,20-18 100 0,12 4-76-16,-24 10 60 0,12 4-68 0,-8 3-4 15,8 1-24-15,-4-5 24 16,11 1-24-16,-3-11-4 15,4 1-8-15</inkml:trace>
          <inkml:trace contextRef="#ctx0" brushRef="#br0" timeOffset="291950.9814">4132 10059 436 0,'-7'-7'160'0,"7"7"-124"0,-8 14-8 0,4-4 0 15,-8 4-20-15,1 34 48 16,-5 4-28-16,-7 23 48 16,15 4-44-16,-7 0 4 15,3-6-24-15,1-8 0 16,3-6-4-16,0-8 28 15,8-6-20-15</inkml:trace>
          <inkml:trace contextRef="#ctx0" brushRef="#br0" timeOffset="292509.4654">4020 10018 800 0,'-4'-18'296'0,"4"18"-232"0,16-10-16 0,-5 3 28 16,12 0-52-16,12-6-12 15,12 2-4-15,19 4-52 16,-1 7 24-16</inkml:trace>
          <inkml:trace contextRef="#ctx0" brushRef="#br0" timeOffset="292297.4022">4078 10561 676 0,'-15'-17'248'16,"15"17"-192"-16,15-21-16 0,-3 14 24 16,7 4-44-16,12-7 8 15,8 3-16-15,11 7 0 16,4 0-4-16</inkml:trace>
          <inkml:trace contextRef="#ctx0" brushRef="#br0" timeOffset="292137.4758">4508 10200 416 0,'-12'-7'152'0,"12"7"-116"0,-8 45-12 0,8-11 20 16,-7 1-28-16,-5 20-4 16,4 3-8-16,1 4 20 15,3-7-12-15,0 3 32 16,4-2-28-16</inkml:trace>
          <inkml:trace contextRef="#ctx0" brushRef="#br0" timeOffset="292852.8786">4852 9956 280 0,'8'-11'104'0,"-8"11"-84"0,35 4 0 16,-20-1 120-1,9 4-80-15,10 7 132 16,1 3-108-16,4 17 92 16,0 8-100-16,-4 33 72 15,-4 8-84-15,-20 17-4 16,-3-4-40-16,-20 7 24 15,-3-13-28-15,-28 3 48 0,1-11-36 16,-24-6 28-16,4-11-28 0,-4-17-60 16,12-10 16-16</inkml:trace>
        </inkml:traceGroup>
        <inkml:traceGroup>
          <inkml:annotationXML>
            <emma:emma xmlns:emma="http://www.w3.org/2003/04/emma" version="1.0">
              <emma:interpretation id="{DE1931A7-8F36-48D0-BD96-7D413F79EF40}" emma:medium="tactile" emma:mode="ink">
                <msink:context xmlns:msink="http://schemas.microsoft.com/ink/2010/main" type="inkWord" rotatedBoundingBox="7791,11010 8215,11013 8212,11313 7789,11310"/>
              </emma:interpretation>
              <emma:one-of disjunction-type="recognition" id="oneOf40">
                <emma:interpretation id="interp40" emma:lang="" emma:confidence="1">
                  <emma:literal/>
                </emma:interpretation>
              </emma:one-of>
            </emma:emma>
          </inkml:annotationXML>
          <inkml:trace contextRef="#ctx0" brushRef="#br0" timeOffset="293214.8415">5839 10375 476 0,'-27'-20'176'0,"27"20"-136"0,-11-14-12 16,7 7 120 0,4 4-88-16,0-8 124 15,4 4-104-15,3-3 24 16,9 3-64-16,7-3 20 0,4 6-32 0,12-2-36 15,4 2 4-15,-1 1 16 16,1 3-4-16</inkml:trace>
          <inkml:trace contextRef="#ctx0" brushRef="#br0" timeOffset="293438.4341">5824 10565 476 0,'0'3'176'0,"0"-3"-136"0,23-14-12 0,0 11 84 16,5 3-68-16,14-4 36 16,5 1-48-16,3-4 0 15,0 7-20-15,-7 0-32 16,-4 3 8-16,-12-3-348 15,-4 4 200-15</inkml:trace>
        </inkml:traceGroup>
        <inkml:traceGroup>
          <inkml:annotationXML>
            <emma:emma xmlns:emma="http://www.w3.org/2003/04/emma" version="1.0">
              <emma:interpretation id="{9AC16860-FAF1-417F-ACB9-E5BDE013B5A5}" emma:medium="tactile" emma:mode="ink">
                <msink:context xmlns:msink="http://schemas.microsoft.com/ink/2010/main" type="inkWord" rotatedBoundingBox="8691,10224 12382,10252 12370,11788 8679,11760"/>
              </emma:interpretation>
              <emma:one-of disjunction-type="recognition" id="oneOf41">
                <emma:interpretation id="interp41" emma:lang="" emma:confidence="1">
                  <emma:literal/>
                </emma:interpretation>
              </emma:one-of>
            </emma:emma>
          </inkml:annotationXML>
          <inkml:trace contextRef="#ctx0" brushRef="#br0" timeOffset="298184.0596">10140 10660 352 0,'0'-3'132'0,"0"3"-104"0,0-4-8 0,0 1 80 15,8 6-60-15,4-6 52 16,3 3-52-16,4-7-4 15,1 7-20-15,-1-7-4 16,8 7-4-16,4-7 20 16,-4 4-16-16,-7-4-4 31,-1 4-4-31,-3-8 4 0,-9 4-4 0,-14-6 24 16,7 6-16-16,-20 0-20 15,5 3 0-15,-24 4-4 16,12 4 4-16,-12-1 24 15,0 4-8-15,5 7 32 16,3 0-24-16,-4-1 40 16,15 5-32-16,1 2 40 15,11 4-36-15,8 0 28 16,8 1-28-16,8-5 8 16,7-3-20-16,12-6 8 15,-4-1-12-15,15-6-88 16,1-1 44-16,-1-3-404 15,0 3 240-15</inkml:trace>
          <inkml:trace contextRef="#ctx0" brushRef="#br0" timeOffset="294223.0293">6703 10337 312 0,'-12'-6'112'0,"12"6"-84"0,0-4-12 0,4 1 56 16,8 6-44-16,7-3 68 15,4 7-56-15,12-4 28 16,0 4-40-16,7-3 8 16,-3-1-20-16,4-6 20 15,-5 3-24-15,-3-4 24 16,0 1-24-16,-12-4 4 15,1 4-8-15,-13-4 4 16,-3 7-8-16,-8-11-356 16,0 5 196-16</inkml:trace>
          <inkml:trace contextRef="#ctx0" brushRef="#br0" timeOffset="295614.3604">7454 10403 416 0,'-16'7'152'0,"16"-7"-116"0,-8-7-12 16,8 0 56-1,8 14-48-15,8-14 60 0,3 7-56 0,20-7 36 16,7 0-40-16,43-7 88 16,8 8-68-16,31-12-16 15,-8 8-20-15,19-4 4 16,-15 7-12-16,-8 1 4 15,-15 2-4-15,-24-3-8 16,-19 11 4-16,-23-1-4 16,-8 4 0-16,-23 0-152 15,-4 0 84-15</inkml:trace>
          <inkml:trace contextRef="#ctx0" brushRef="#br0" timeOffset="296065.5617">7570 10451 364 0,'15'3'132'0,"-15"-3"-100"0,31 11-12 16,-11 3 8-1,3-1-20-15,12 11 32 16,3 0-24-16,5 11-4 15,-4 3-8-15,-12 13 20 16,0 4-12-16,-23 7 12 16,-4-7-12-16,-20-3 72 0,1-7-48 15,-20-11 24-15,1-6-40 0,-9-11 8 16,9-4-16-16,-1-26 44 16,8-1-28-16,8-24-32 15,7 0 0-15,16-10-16 16,16 3 8-16,15 4-8 15,3 7 8-15,24 3 88 16,8 10-44-16,19 7 16 16,-11 11-28-16,3-1-20 15,-11 4-4-15,8 0 12 16,-16 4-4-16,4-1 40 16,-12 1-20-16,-15-4-4 15,-8 0-12-15,-15 0-60 16,-5 0 28-16,-14-7-368 15,7 3 216-15</inkml:trace>
          <inkml:trace contextRef="#ctx0" brushRef="#br0" timeOffset="295256.8307">7682 9574 260 0,'-8'-17'96'0,"8"17"-76"0,12-14-4 16,-4 3 80 0,11 8-56-16,4-11 36 15,8 7-44-15,16-3 16 16,3 3-28-16,4 7 52 15,0 7-40-15,-3 10-16 16,-5 4-8-16,-7 27-8 16,-8 0 0-16,-12 28 24 0,-3-7-12 15,-16 0 32-15,0-14-28 16,-23-11 20-16,3-6-20 0,-26-7 0 16,-5-14-8-16,-18-6 20 31,11 2-16-31,-4-19-4 0,11-1-4 0,9-14 4 15,19 4-4-15,15-14-20 16,16 3 8-16,19-3 12 16,11 11 0-16,13 6-4 15,3 11 4-15,0 3 20 16,-7 3-12-16</inkml:trace>
          <inkml:trace contextRef="#ctx0" brushRef="#br0" timeOffset="296326.2522">8220 10565 288 0,'-4'-18'108'0,"4"18"-84"0,-11 0-4 15,3 0 120 1,8 4-80-16,-8 3 64 15,0 3-72-15,-3 7 16 16,3 7-40-16,-11 7 28 16,11 4-32-16,-4 9 4 15,12 1-16-15,-7 3 12 0,14 0-16 0,1-6 16 16,4-8-16-16,7-6 4 16,8-8-4-16,27-13-480 15,8 0 256-15</inkml:trace>
          <inkml:trace contextRef="#ctx0" brushRef="#br0" timeOffset="296621.0361">9610 9570 372 0,'-31'-34'140'0,"31"34"-112"16,-62-7-4-16,31 10 64 15,12 4-52-15,-35 17 76 16,7 11-64-16,-30 37 64 15,7 0-64-15,-15 32 140 16,15-1-104-16,4 27 0 16,24-9-56-16,30-1 36 15,16-20-36-15,42-4 12 16,5-17-24-16</inkml:trace>
          <inkml:trace contextRef="#ctx0" brushRef="#br0" timeOffset="297596.1389">9405 10048 260 0,'-4'3'96'0,"4"-3"-76"0,8 14-4 0,-8-7 24 16,4 10-24-16,3 28 40 15,-7 0-32-15,4 23 32 16,4 1-32-16,-4-7-32 16,7 0 4-16,-11-17 72 15,16-7-40-15,-5-14 44 16,-3-4-40-16,4-13 24 16,7 0-28-16,-3-17 16 15,-5-4-24-15,9-27 0 16,-1-4-12-16,-4-17-16 15,9 4 4-15,-13-1-4 16,5 11 0-16,-1 10-28 16,5 17 20-16,-9 18 4 15,9 13 12-15,-13 21-12 16,13 7 8-16,-13 10 40 16,13-3-24-16,-1 0 36 15,0-7-32-15,-11-11 84 16,12-3-56-16,-1-13 24 0,0-8-40 15,8-20 116-15,-7 0-80 0,-5-28 16 16,5 0-48-16,11-10-4 16,-12 7-16-16,8-4-8 15,-8 14 0-15,12 1 20 16,-11 9-12-16,-1 4-48 16,-3 7 20-16,3 0-112 15,-7 10 72-15</inkml:trace>
        </inkml:traceGroup>
        <inkml:traceGroup>
          <inkml:annotationXML>
            <emma:emma xmlns:emma="http://www.w3.org/2003/04/emma" version="1.0">
              <emma:interpretation id="{2A12C7B1-1398-4A7B-B6A6-F8C0D52BFB14}" emma:medium="tactile" emma:mode="ink">
                <msink:context xmlns:msink="http://schemas.microsoft.com/ink/2010/main" type="inkWord" rotatedBoundingBox="12773,10414 15211,10432 15202,11662 12764,11644"/>
              </emma:interpretation>
              <emma:one-of disjunction-type="recognition" id="oneOf42">
                <emma:interpretation id="interp42" emma:lang="" emma:confidence="1">
                  <emma:literal/>
                </emma:interpretation>
              </emma:one-of>
            </emma:emma>
          </inkml:annotationXML>
          <inkml:trace contextRef="#ctx0" brushRef="#br0" timeOffset="299101.5756">11538 10065 384 0,'-12'-7'140'0,"12"7"-108"0,-8 0-8 0,8 0 12 15,0 0-24-15,0 7 48 16,8 10-32-16,0 4 48 16,-4 10-44-16,3 17 28 15,5 4-32-15,-4 3 0 16,0-4-16-16,-1-3 0 16,5-3-4-16,0-7 12 15,-5-7-12-15,1-10 24 16,4-4-20-16,-5-10 32 15,5-7-28-15,-12-14-4 16,8 4-8-16,3-18-4 16,-3-3 0-16,-8 7 0 15,12 0 0-15,-8 17-44 16,3 7 24-16,-3 14-28 16,-4 10 28-16,12 7 8 15,-4 0 12-15,11-7 8 16,-4 0-4-16,9-10 76 15,-1-7-44-15,4-7 68 0,0 0-64 16,0-17 36-16,-4 3-44 0,-7-34 104 16,-1 3-76-16,-7-24 20 15,0 7-48-15,-4-7-40 16,0 14 4-16,7 4-16 16,-7 13 8-16,12 3 0 15,-5 15 4-15,5 2-12 16,-5 8 12-16,9 3-120 15,-5 11 72-15,-3-1-244 16,-5 7 172-16</inkml:trace>
          <inkml:trace contextRef="#ctx0" brushRef="#br0" timeOffset="299702.3508">12153 10578 416 0,'-7'3'152'0,"7"-3"-116"0,-4 10-12 15,0-10 64-15,4 11-52 0,-4-4 32 16,0 13-40-16,-4-9 0 16,4 9-16-16,4-9 12 15,0 2-16-15,-3-6 24 16,6 0-20-16,-3-14 40 16,8 7-28-16,0-7-24 15,4 1 0-15,3-8 24 16,-3 3-12-16,7-2-20 15,-4-5 0-15,1 5 4 16,-1-5 4-16,-3 5-28 16,4 13 16-16,-5 0-12 15,1 7 12-15,-8-1 24 16,3 5-4-16,1 3 32 16,-4 3-24-16,0-10 20 15,-4 6-20-15,8-6 20 16,-1 4-24-16,1-11 24 15,4 0-24-15,-5-7 24 16,5 3-24-16,-4-9-20 16,3-1 0-16,-3-3-24 15,0 10 20-15,-4-11 4 16,0 12 8-16,-4 6-44 16,3 0 24-16,1 6 104 15,0 5-44-15,4 3 40 16,4-1-48-16,3-2 24 15,4 2-28-15,5-6 28 16,3 4-32-16</inkml:trace>
          <inkml:trace contextRef="#ctx0" brushRef="#br0" timeOffset="298290.8422">10775 10292 676 0,'0'-27'248'0,"0"27"-192"0,39-21-16 0,-12 11 48 16,4 3-56-16,15-7 4 16,1 7-20-16,7-3 24 15,-8 6-24-15</inkml:trace>
          <inkml:trace contextRef="#ctx0" brushRef="#br0" timeOffset="298503.4244">11050 10034 384 0,'-12'10'140'0,"12"-10"-108"0,-7 42-8 15,-5-11 20 1,12 0-28-16,-19 27 40 16,11 4-32-16,-11 7 20 15,11-7-24-15,-4-11 28 16,4-6-32-16</inkml:trace>
          <inkml:trace contextRef="#ctx0" brushRef="#br0" timeOffset="300148.6012">12838 9786 280 0,'0'-55'104'0,"0"55"-84"0,31-34 0 15,-15 24 152 1,3 10-96-16,8 10 140 15,4 7-128-15,16 31 108 0,7 7-112 16,-4 28 160-16,4 3-140 0,-26 34 24 16,-9-6-80-16,-35 20 44 15,-7-10-56-15,-31 7 12 16,8-11-32-16,-24-17 28 16,12-17-28-16</inkml:trace>
        </inkml:traceGroup>
        <inkml:traceGroup>
          <inkml:annotationXML>
            <emma:emma xmlns:emma="http://www.w3.org/2003/04/emma" version="1.0">
              <emma:interpretation id="{01F31643-9F40-4983-9E92-1ECE8CC1DD9C}" emma:medium="tactile" emma:mode="ink">
                <msink:context xmlns:msink="http://schemas.microsoft.com/ink/2010/main" type="inkWord" rotatedBoundingBox="15767,10184 19949,10215 19937,11902 15754,11871"/>
              </emma:interpretation>
              <emma:one-of disjunction-type="recognition" id="oneOf43">
                <emma:interpretation id="interp43" emma:lang="" emma:confidence="1">
                  <emma:literal/>
                </emma:interpretation>
              </emma:one-of>
            </emma:emma>
          </inkml:annotationXML>
          <inkml:trace contextRef="#ctx0" brushRef="#br0" timeOffset="301030.0005">13810 10234 560 0,'-23'-24'208'0,"23"24"-164"0,-16-14-8 16,13 7 112-16,3 7-88 0,11-10 20 16,5 10-48-1,18 0-40 1,5 0 4-16,8 10 36 0,-5 4-20 0</inkml:trace>
          <inkml:trace contextRef="#ctx0" brushRef="#br0" timeOffset="301090.6632">13841 10536 632 0,'-12'-3'236'0,"12"3"-184"0,35 3-16 0,-8 1 60 16,0-1-60-16,16-3 12 15,4 4-28-15,11-4-160 16,-4 0 72-16</inkml:trace>
          <inkml:trace contextRef="#ctx0" brushRef="#br0" timeOffset="301336.0031">14565 10285 840 0,'-16'-24'312'0,"16"24"-244"0,24-17-16 16,-9 10 4-1,5 4-40-15,18-11 32 0,5 14-32 0,30 0-120 16,9 0 56-16</inkml:trace>
          <inkml:trace contextRef="#ctx0" brushRef="#br0" timeOffset="302158.691">15258 10464 572 0,'-8'-14'208'0,"8"14"-160"0,12-13-12 0,-4 6 32 15,7 7-44-15,24-7 0 16,3 7-16-16,36-4 12 16,7 4-12-16,39-3 16 15,7 6-16-15,13 1 48 16,-13-1-28-16,1 4 20 15,-20 0-28-15,-4-3-8 16,-26-1-8-16,-16-3-24 16,-8 3 12-16,-31 1 40 15,-8-1-20-15,-23 1-272 16,-7-1 136-16</inkml:trace>
          <inkml:trace contextRef="#ctx0" brushRef="#br0" timeOffset="302446.5153">15355 10567 228 0,'0'-3'84'0,"0"3"-64"0,46-3-8 0,-23 3 84 16,12 3-56-16,12 4 52 15,3 7-52-15,-4 10-12 16,9 7-16-16,-13 24 0 16,-7 3-8-16,-12 14 16 15,-7-6-12-15,-20-8 24 16,0 1-20-16,-27-21 4 16,0-7-8-16,-23-11 20 15,7-9-16-15,1-11 68 16,7 0-48-16,4-24 76 15,12-1-60-15,15-26-16 16,12 6-20-16,20-7-20 16,10 8 4-16,17 2-24 15,3 15 16-15,16-1 48 16,-8 15-16-16,19-1 36 0,-4 7-32 16,12 4 4-16,-7 3-16 0,-9 0 36 15,-11 3-24-15,-12-3 20 16,-11 0-24-16,-20-3-148 15,-3 3 64-15</inkml:trace>
          <inkml:trace contextRef="#ctx0" brushRef="#br0" timeOffset="301652.346">15742 9528 384 0,'-35'-48'140'0,"35"48"-108"0,4-14-8 0,4 7 56 16,7 7-48-16,8-3 76 16,1 6-60-16,10 8 0 15,1 2-28-15,4 32-4 16,0 10-8-16,-8 28 36 16,-4-7-20-16,-16-4 12 15,-3-7-20-15,-20-13 8 16,-3-11-12-16,-20-10 20 15,16-3-20-15,-24-15 24 16,12-6-24-16,-8-14-12 16,12 0-4-16,8-10 28 15,0 0-12-15,26-4-40 16,5 8 16-16,11-5 0 0,8 8 12 16,8 3-28-16,4 11 16 0</inkml:trace>
          <inkml:trace contextRef="#ctx0" brushRef="#br0" timeOffset="302764.3626">15959 10598 352 0,'-4'-7'132'0,"4"7"-104"0,4 4-8 15,-4-1 96 1,0 1-68-16,0-1 68 16,0 4-64-16,-4 7 60 15,0 10-64-15,-4 0 8 16,0 7-32-16,-3 14 92 15,7 0-64-15,-4 6 28 16,4 4-44-16,-3-7 12 16,7 4-28-16,0-14 28 15,7 0-32-15,-3-14 4 16,12-4-12-16,3-9 12 16,8 2-12-16</inkml:trace>
          <inkml:trace contextRef="#ctx0" brushRef="#br0" timeOffset="306184.853">16876 9982 236 0,'0'0'88'0,"0"0"-68"0,4 0-4 0,-4 0 88 15,0 0-60-15,0-6 44 16,0 6-52-16,0 0 32 15,0 0-36-15,0-7 44 16,0 14-44-16,0-14-16 16,0 7-8-16,0 0 36 15,0 7-24-15,-4 3 8 16,4 11-16-16,-4 9 20 16,4 8-20-16,0 24 4 15,4-3-8-15,-8 6 12 16,12-6-12-16,0-4-4 15,7-17 0-15,-7-7 48 16,7-1-28-16,5-16 16 0,-5-7-24 16,5-14 8-16,-1 0-12 0,0-30 12 15,8 2-16-15,-11-20-4 16,3 7 0-16,-7-11 4 16,3 15-4-16,-7-1-12 31,0 11 4-31,-4 3 4 0,0 10 0 0,-4 0-12 15,3 11 8-15,-3 3-24 16,4 10 16-16,0 15 32 16,4 9-12-16,0 21-8 15,-1 7-4-15,5 11 4 16,11-4 0-16,0-7 16 16,12-7-8-16,-8-14 24 15,8-6-20-15,-4-11 48 16,8-7-32-16,-4-20 92 15,-4-4-68-15,0-30 12 16,4-1-40-16,-8-24 12 16,-4 11-20-16,-4-8-8 15,1 11-4-15,-5 4-4 16,1 9 0-16,-5 1-12 16,1 10 8-16,-5 7-24 15,5 14 16-15,-4-1-216 16,0 8 128-16,-5 6-356 15,5 11 256-15</inkml:trace>
          <inkml:trace contextRef="#ctx0" brushRef="#br0" timeOffset="306705.7375">17581 10595 508 0,'0'-7'188'0,"0"7"-148"16,0 0-8-16,0 0 168 15,0 0-116-15,0 0 116 16,0 0-116-16,0 0 80 16,0 0-96-16,11 0 28 15,-7 0-56-15,12 0 4 16,-1 0-28-16,4-3-8 15,1 3-4-15,7-7 20 16,8 0-12-16,3 0-12 0,1 7-4 16,4-3 20-16,-8 3-8 15,-12-7 16-15,0 3-16 0,-15-3-4 16,3 7 0-16,-22-3-60 16,7 3 32-16,-12-4-260 15,9 1 152-15,-9-4-268 16,8 7 228-16</inkml:trace>
          <inkml:trace contextRef="#ctx0" brushRef="#br0" timeOffset="307284.2748">17681 10433 364 0,'-4'4'132'0,"4"-4"-100"0,4 10-12 16,-4-7 124-16,0 1-84 0,0 6 44 15,0 4-60 1,0 3 64-16,0 7-60 0,-4-7 0 16,4 4-28-16,-11 0 4 15,3-4-12-15,-4 10 28 16,9-2-24-16,-5-1 32 15,0 3-32-15,8 1 12 16,0-1-16-16,0-3 12 16,4 0-16-16,0-3 4 15,4-4-4-15,-5-3 4 16,1 0-8-16,0-4 16 16,4 0-12-16,0-6-4 15,3 3 0-15,5-7-32 16,-1 0 16-16,16-11 24 15,0 5-8-15,12-8-24 16,3 3 8-16</inkml:trace>
        </inkml:traceGroup>
      </inkml:traceGroup>
      <inkml:traceGroup>
        <inkml:annotationXML>
          <emma:emma xmlns:emma="http://www.w3.org/2003/04/emma" version="1.0">
            <emma:interpretation id="{6EBA9EB1-8244-4DE9-B753-83397DEDD91F}" emma:medium="tactile" emma:mode="ink">
              <msink:context xmlns:msink="http://schemas.microsoft.com/ink/2010/main" type="line" rotatedBoundingBox="3836,11683 16608,11964 16568,13780 3796,13499"/>
            </emma:interpretation>
          </emma:emma>
        </inkml:annotationXML>
        <inkml:traceGroup>
          <inkml:annotationXML>
            <emma:emma xmlns:emma="http://www.w3.org/2003/04/emma" version="1.0">
              <emma:interpretation id="{534F0F4C-6129-45E3-8753-CBF6562A45C9}" emma:medium="tactile" emma:mode="ink">
                <msink:context xmlns:msink="http://schemas.microsoft.com/ink/2010/main" type="inkWord" rotatedBoundingBox="3836,11683 6925,11751 6887,13486 3798,13418"/>
              </emma:interpretation>
              <emma:one-of disjunction-type="recognition" id="oneOf44">
                <emma:interpretation id="interp44" emma:lang="" emma:confidence="1">
                  <emma:literal/>
                </emma:interpretation>
              </emma:one-of>
            </emma:emma>
          </inkml:annotationXML>
          <inkml:trace contextRef="#ctx0" brushRef="#br0" timeOffset="319614.5503">4070 12405 748 0,'-4'34'276'0,"4"-34"-216"0,-19 48-16 16,8-20-312-1,3 0 136-15</inkml:trace>
          <inkml:trace contextRef="#ctx0" brushRef="#br0" timeOffset="314156.6438">1864 11280 260 0,'4'-14'96'0,"-4"14"-76"0,7-14-4 16,-7 7 44-1,4 7-36-15,-8-7 44 16,4 4-40-16,-3-7 40 15,-1 6-40-15,-4-3 20 16,4 7-28-16,-4-7 16 16,4 7-20-16,-3-3-8 15,7 6-4-15,0-3 12 16,4 7-8-16,-1 0 16 0,5 7-16 16,4-4 4-16,-1 4-4 0,5-4 4 15,3 4-8-15,8-7 8 16,0 3-8-16,4-10 24 15,4 0-16-15,4-7 4 16,-4 4-8-16,4-7 12 16,-1 3-12-16,5-7-20 15,-4 7 4-15,11-7 12 16,0 8 0-16,4-5-12 16,1 4 4-16,-1-6 4 15,-4 13 0-15,-3-4-20 16,-9 11 12-16,5-4 4 15,-12 4 4-15,4 7-12 16,-8-7 8-16,-8 10-4 16,-7 4 0-16,-1-4 24 15,5 7-8-15,-8 4 4 16,-5-4-4-16,5 0 4 16,0-4-8-16,-4-2-4 15,4-5 4-15,-1-2 4 16,-7-4-4-16,4-14 24 15,4 7-16-15,0-17-12 16,3 10-4-16,-3-17 4 16,11 3 0-16,1-3 8 15,-1 0-4-15,8 0 8 16,8 3-8-16,4-10-12 16,-1 17 4-16,1-10-16 0,8 17 12 0,-13-10 4 15,5 10 4 1,-8-7-20-16,4 11 12 15,0-11 4-15,-4 14 4 0,7-3 0 16,-3 3 0-16,23 0 0 16,0-4 0-16,16 15 16 15,-8-1-8-15,7 0-20 16,-7 1 4-16,12-4 12 16,-5 3 0-16,12 4-12 15,-11-1 4-15,11-2 4 16,-19-1 0-16,7-7 16 15,-15 4-8-15,8-14 16 16,-12 1-16-16,12-8 4 16,-8 4-4-16,-3-15 36 15,-9 8-20-15,-7-17-24 16,-12 10 0-16,-8-11 16 16,-7 8-8-16,-16-8-56 15,4 8 24-15</inkml:trace>
          <inkml:trace contextRef="#ctx0" brushRef="#br0" timeOffset="317353.7393">3285 11865 196 0,'3'7'72'0,"-3"-7"-56"16,20 0-4-16,-13 0 128 16,1 0-80-16,0-7 80 15,4 7-80-15,-1 0 56 16,-3 0-64-16,4-7-4 16,3 3-28-16,-7-6 48 15,3 7-36-15,-11-8 48 16,12 4-48-16,-12-3 4 15,-4 3-24-15,-7-3 12 16,3 3-16-16,-12-3-28 0,1 10 8 16,-20-7 4-16,8 7 8 0,-19-7 0 15,7 14 0 1,-11-7 8-16,12 7-4 0,-5 3-20 16,12-3 8-1,-3 0 4-15,18 0 4 0,-7 3 0 16,16-3 0-16,3 0-12 15,0 0 8-15,-3-7-24 16,11 6 16-16,7 5 12 16,5-4 4-16,3 6-4 15,9 5 4-15,3 2-24 16,11 4 12-16,5 7 20 16,-12 0-4-16,8 0-4 15,-4 7 0-15,-8-7-4 16,0 0 0-16,-12 0 0 15,1-3 0-15,-16-4 16 16,0 0-8-16,-8-4 16 16,-4-2-16-16,-19-5 4 15,0-2-4-15,-15-4 12 16,3-1-12-16,-3 1 40 16,-1 0-24-16,5-14 92 15,7 7-64-15,-4-3 20 16,12-7-40-16,0-4-12 15,12 7-12-15,-1-10 20 16,1 3-16-16,15-3-40 0,0 3 16 16,11-3-120-16,-3 10 72 15</inkml:trace>
          <inkml:trace contextRef="#ctx0" brushRef="#br0" timeOffset="319081.576">2886 11638 352 0,'-8'-4'132'0,"8"4"-104"0,-8 4-8 0,4-4 140 16,8 0-92-16,0 0 44 15,0 3-68-15,4-3 80 16,3 0-68-16,17 0 44 16,6 0-60-16,17-7 24 15,-5 7-36-15,8 0-28 16,1 0 0-16,-1 0 44 15,-8-7-24-15,1 0-20 16,-9 7 0-16</inkml:trace>
          <inkml:trace contextRef="#ctx0" brushRef="#br0" timeOffset="318104.719">3292 12364 248 0,'4'-11'92'0,"-4"11"-72"0,19-7-4 16,-11 1 88 0,12 6-60-16,-1 0 68 15,4 0-60-15,-3 0-20 16,3 3-20-16,-8 0 16 16,-3 8-16-16,-8-4 56 15,3 3-36-15,-14-3 28 16,-1 3-32-16,-11-3 16 15,-1 3-24-15,-11-10-8 16,8 7-8-16,-12-7-4 16,16 0 0-16,-4 0-12 0,11-7 8 15</inkml:trace>
          <inkml:trace contextRef="#ctx0" brushRef="#br0" timeOffset="317819.4632">3428 12257 228 0,'-8'-14'84'0,"8"14"-64"0,-12 0-8 15,12 4 40 1,0-1-32-16,-7 0-8 15,7 1-8-15,-12 3 20 16,12 0-12-16,-8 6 56 16,-3 5-36-16,-1 9 28 0,4-3-32 15,-7 7 0-15,3 0-16 0,1 14 12 16,3 3-16-16,-8 4 4 31,13-14-4-31,-5-1 12 0,4-12-12 0,0-1 32 16,8-11-24-16,-4-2-48 15,8-11 16-15</inkml:trace>
        </inkml:traceGroup>
        <inkml:traceGroup>
          <inkml:annotationXML>
            <emma:emma xmlns:emma="http://www.w3.org/2003/04/emma" version="1.0">
              <emma:interpretation id="{DC21584F-BA81-4DCB-BEBD-B15EEF8978FD}" emma:medium="tactile" emma:mode="ink">
                <msink:context xmlns:msink="http://schemas.microsoft.com/ink/2010/main" type="inkWord" rotatedBoundingBox="7447,12198 10783,12272 10752,13652 7416,13578"/>
              </emma:interpretation>
              <emma:one-of disjunction-type="recognition" id="oneOf45">
                <emma:interpretation id="interp45" emma:lang="" emma:confidence="1">
                  <emma:literal/>
                </emma:interpretation>
              </emma:one-of>
            </emma:emma>
          </inkml:annotationXML>
          <inkml:trace contextRef="#ctx0" brushRef="#br0" timeOffset="326799.581">6679 11995 364 0,'-7'-13'132'0,"7"13"-100"0,0-11-12 16,0 8 176 0,0 3-112-16,0-4 52 15,0 4-76-15,0 11 32 16,0 3-52-16,0 17-4 16,-12 6-20-16,4 8 52 15,5-4-40-15,-13 1 8 16,4-8-24-16,-3-6 28 0,11-8-24 0,-4-6 48 31,8-4-36-31,8-6 28 0,0-4-28 0,3-11-16 16,5 1-8-16,-1-17 4 15,12 3-4-15,-7-18-28 16,3 8 12-16,-4-4-32 16,5 7 28-16,-17 7-28 15,13 14 24-15,-12 10 0 16,-5 10 12-16,5 11 8 15,-8 6 0-15,12 4 52 16,-5 7-28-16,1-14 8 16,12 7-20-16,-9-10 12 15,12-4-16-15,-3-10 40 16,3 3-24-16,0-20-164 16,4 3 76-16,-3-10-160 15,3 3 124-15,0-14-292 16,4 8 220-16</inkml:trace>
          <inkml:trace contextRef="#ctx0" brushRef="#br0" timeOffset="327169.5669">6927 11954 808 0,'-15'-10'300'0,"15"10"-232"0,11-4-20 0,1-3 28 15,7 7-52-15,5-3 32 16,-1 0-28-16,23-4-16 16,-3 3-8-16,7-3-524 15,8 7 284-15</inkml:trace>
          <inkml:trace contextRef="#ctx0" brushRef="#br0" timeOffset="326980.0788">7249 11789 632 0,'3'-34'236'0,"-3"34"-184"0,0-11-16 15,0 4 160 1,0 7-116-16,-7-3 36 16,-5 3-68-16,-7 3 0 15,7 8-32-15,-7 6 20 16,3 7-24-16,-3 17 4 15,3 4-8-15,-3 17 48 16,0-4-32-16,7 1-204 0,8-7 96 16,4-11-372-16,4-7 252 0</inkml:trace>
          <inkml:trace contextRef="#ctx0" brushRef="#br0" timeOffset="327477.383">7365 11844 780 0,'-20'24'288'0,"20"-24"-224"0,-27 52-20 0,19-25 24 16,5 4-48-16,3 7 16 15,0 0-20-15,0-4 0 16,0-3-8-16,0-7 28 15,11 0-20-15,-11-6-276 16,8-5 136-16</inkml:trace>
          <inkml:trace contextRef="#ctx0" brushRef="#br0" timeOffset="327280.8606">7469 11720 1092 0,'-19'-17'404'0,"19"17"-316"0,-20 3-24 16,13-3 0 0,3 0-48-16,-4 0 48 15,0 7-36-15</inkml:trace>
          <inkml:trace contextRef="#ctx0" brushRef="#br0" timeOffset="324997.7784">5557 11517 508 0,'-31'-24'188'0,"23"24"-148"0,-3 3-8 0,3 8 28 16,0 3-40-16,-4 13 88 15,5 7-60-15,-5 11 4 16,12 3-32-16,-8 18-12 15,8-4-4-15,-7 13-4 16,7-2 0-16,-4-8 16 16,8-10-8-16,-4-10 68 15,0-7-44-15,0-18 24 16,7-6-36-16</inkml:trace>
          <inkml:trace contextRef="#ctx0" brushRef="#br0" timeOffset="325266.9919">5603 11555 652 0,'27'-45'244'0,"-27"45"-192"0,47-34-12 0,-24 20 136 15,4 14-104-15,4 14-12 16,0 0-36-16,-4 20 0 16,0 4-16-16,-7 7 16 15,-5-8-16-15,-7-6 16 16,-8 7-16-16,-19-14 40 15,-1 7-24-15,-15-17 20 16,4 0-24-16,-19-7 0 16,4-7-12-16,-12-4 4 15,15 1-8-15,4-4-4 16,12 4 4-16,16-4-92 16,11 3 48-16</inkml:trace>
          <inkml:trace contextRef="#ctx0" brushRef="#br0" timeOffset="320680.526">5704 12081 216 0,'0'-10'80'0,"0"10"-60"0,27-7-8 0,-23 4-4 15,11-4-8-15,-3 3 44 16,-4 4-24-16,3-6 0 16,-3 12-12-16,0-6 4 15,-4 0-8-15,3 0 24 16,-7 4-16-16,0-4 48 15,0 0-32-15,8 0-16 16,-8 7-4-16,0-7 8 16,0 0-8-16</inkml:trace>
          <inkml:trace contextRef="#ctx0" brushRef="#br0" timeOffset="325748.2728">6107 12009 600 0,'-16'-7'224'0,"16"7"-176"0,-19 4-12 0,-1-1 60 16,13 4-60-16,-13 3 40 15,-11 8-44-15,4 6 44 16,0 3-44-16,-4 8 48 15,4-8-48-15,0 4 36 16,15 0-36-16,-3-10-20 16,3-4-4-16,20-7 24 15,0 1-16-15,7-15 12 16,5 1-16-16,7-11 28 16,0-3-24-16,-8-4 4 15,0 0-12-15,-7-13 36 16,-8 13-20-16,-16-16-32 15,5 12 4-15,-21 5-8 16,21 3 4-16,-13-1-20 16,13 15 16-16,7 0-164 15,0 6 100-15,19-3-332 16,-4 3 228-16</inkml:trace>
          <inkml:trace contextRef="#ctx0" brushRef="#br0" timeOffset="326228.0468">6277 11961 548 0,'0'-14'204'0,"0"14"-156"0,8 0-16 0,-12 4 80 16,0 6-68-16,4 11 16 16,0 3-36-16,-8 10-12 15,16 4-8-15,-8-7 12 16,8 0-8-16,-1-7 16 15,5-3-16-15,7-8 16 16,-7-6-16-16,3-7-72 16,5-3 32-16,-1-14-24 15,4 3 36-15,-7-21 0 16,3 8 12-16,-11-7 0 16,0 6 0-16,-8 7 148 15,0 11-76-15,0 20 28 16,0 8-56-16,-8 23-12 15,4 7-16-15,-4 14 4 16,1 0-8-16,3 14 16 16,-4-4-12-16,4 4 24 15,-4-4-20-15,-7-10 32 16,3-11-28-16,-15-13-84 16,8-10 36-16,-20-18 20 15,4-3 8-15,-15-21 40 0,11-3-20 16,-3-24 40-16,15 3-32 0,15-7-32 15,16 7 4-15,23-6-28 16,12 9 20-16,7 1-56 16,4 6 36-1</inkml:trace>
          <inkml:trace contextRef="#ctx0" brushRef="#br0" timeOffset="327985.2572">7535 11927 560 0,'-4'10'208'0,"4"-10"-164"0,-8 34-8 16,1-16 68 0,14 2-64-16,-7 8 28 15,0-1-40-15,0 1 16 16,8-4-24-16,-8-4 28 15,0 1-32-15,0-11 32 0,8 1-32 16,-8-11 20-16,8 0-20 0,-5-7 0 16,5 0-8-16,4-10-32 15,-4 3 12-15,-5-17-64 16,5 4 40-16,0-4 8 16,-8 7 16-16,12-1 12 15,-5 12 0-15,-7 2 60 16,0 8-32-16,0 10 60 15,12 7-52-15,-4 6 20 16,-1 8-36-16,-3 3 8 16,4 0-16-16,-8-4 36 15,8-3-24-15,0-3-24 16,-1-4 0-16,5-7-512 16,-4 1 280-16</inkml:trace>
          <inkml:trace contextRef="#ctx0" brushRef="#br0" timeOffset="328462.5005">8151 11964 728 0,'7'-17'268'0,"-7"17"-208"0,-15-14-16 16,15 4 64-1,0 3-68-15,-12-6 16 16,-3 6-32-16,-5-4-20 0,1 8-8 0,-12 6-24 16,4-3 16-16,0 18-12 15,7-5 12-15,13 11 8 16,7-3 4-16,0 3 32 16,7 0-16-16,21-10 12 15,-9-4-16-15,8-3-8 16,-4 0 0-16,-7-14-128 15,3 7 68-15,-7-14-100 16,-5 8 88-16,1-5-20 16,-4 4 52-16,-8 7 4 15,-4 4 20-15,1 16 24 16,7 8-4-16,-4 17 48 16,4 3-28-16,-12 28 64 15,4-1-52-15,1 25 8 16,7 0-28-16,-4-7-12 15,-12-7-4-15,1-17 108 16,-4-18-60-16,-16-13 24 16,8-7-44-16,-16-17 12 15,4-4-24-15,-11-17-16 16,11-3-8-16,-7-25 40 16,11 1-24-16,0-21 68 15,16 3-44-15,7-6 12 16,8 10-32-16,16 0-16 15,7 13-4-15,20-6 12 16,7 17-4-16</inkml:trace>
          <inkml:trace contextRef="#ctx0" brushRef="#br0" timeOffset="328698.1309">8321 11761 860 0,'-27'-3'320'0,"27"3"-248"0,-20 7-20 0,9 0-12 15,11 0-32-15,0 3-4 16,0 0 0-16,0 7-216 15,0 4 116-15</inkml:trace>
          <inkml:trace contextRef="#ctx0" brushRef="#br0" timeOffset="329040.5373">8782 11854 612 0,'-12'-7'228'0,"12"7"-180"0,-39 4-12 16,31-1 0-16,-3 4-28 0,-16 4-4 15,19 2 0 1,-11 8 48-16,11 3-28 0,-4 7 44 16,12 0-40-16,12 7 4 31,-4-4-20-31,11-3 36 0,-11 0-24 0,11-3 4 15,-3-1-16-15,-16-10 100 16,7 1-64-16,-22-8 88 16,3 0-80-16,-3-10 60 15,-5 4-64-15,-11-11-12 16,16 3-24-16,-4-6-408 16,7 3 216-16</inkml:trace>
        </inkml:traceGroup>
        <inkml:traceGroup>
          <inkml:annotationXML>
            <emma:emma xmlns:emma="http://www.w3.org/2003/04/emma" version="1.0">
              <emma:interpretation id="{07ED30EC-A8F3-4DDB-B03D-27C01E27C904}" emma:medium="tactile" emma:mode="ink">
                <msink:context xmlns:msink="http://schemas.microsoft.com/ink/2010/main" type="inkWord" rotatedBoundingBox="11751,12352 14000,12401 13989,12921 11740,12871"/>
              </emma:interpretation>
              <emma:one-of disjunction-type="recognition" id="oneOf46">
                <emma:interpretation id="interp46" emma:lang="" emma:confidence="1">
                  <emma:literal/>
                </emma:interpretation>
              </emma:one-of>
            </emma:emma>
          </inkml:annotationXML>
          <inkml:trace contextRef="#ctx0" brushRef="#br0" timeOffset="331054.8097">10740 11872 424 0,'0'-4'156'0,"0"1"-120"0,8-1-8 0,-8 1 96 15,0 3-72-15,8-7 76 16,-4 7-72-16,-8-4 56 15,4 4-60-15,-16-3-4 16,5 3-28-16,-9 0-4 16,-7 7-8-16,0 0 20 15,0 3-16-15,-4 7 48 16,12 4-32-16,-1 10 4 16,9 0-20-16,11 7 28 15,11-4-24-15,16 1 56 16,8-4-40-16,8-7 36 15,3-4-36-15</inkml:trace>
          <inkml:trace contextRef="#ctx0" brushRef="#br0" timeOffset="331827.8887">10953 11854 736 0,'-19'-27'272'0,"19"27"-208"0,0-11-20 0,11 8 28 16,-3 6-48-16,23-9 8 15,4 6-20-15,4-4-8 16,7 8 0-16,1-4-4 16,-1 3 0-16,1 0 0 15,3 1 0-15,-23-1 24 16,0 4-12-16,-19 0 24 16,-8 0-24-16,-16 7 56 15,5 3-36-15,-9 11-8 16,5 6-12-16,-1 7-12 15,16 4 4-15,12-4 28 16,3-6-16-16,13-11 20 16,3-4-20-16,3-13 36 15,-3-3-28-15,-4-15 12 16,1 4-20-16,-17-17-24 16,5 4 0-16,-16-18 4 15,0 7 4-15,-16-14-44 0,8 11 24 16,8-4-36-16,0 10 32 15,0 4-16-15,20 11 24 0,-1-1-28 16,8 10 28-16,0 4-20 16,-7 7 20-16,11 4 0 15,-4 2 8-15,0 5 24 16,-8-1-8-16,-11 0 16 16,11 4-16-16,-19-4 24 15,8 3-20-15,0-6 32 16,-8 0-28-16,8-7-4 15,-5 3-8-15,-3-6 20 16,0-1-12-16,0-10 12 16,8 4-12-16,4-11 44 15,3 0-28-15,5-6 56 16,3 2-48-16,4-2-8 16,-4 3-16-16,0-1 8 15,4 8-12-15,-7-4 32 16,-1 14-24-16,-11 0-164 15,0 0 80-15,-1 7-608 16,-3 7 372-16</inkml:trace>
          <inkml:trace contextRef="#ctx0" brushRef="#br0" timeOffset="331168.6122">11209 11648 800 0,'-12'-7'296'0,"12"7"-232"0,-19 14-16 15,11-4 0 1,0 7-36-16,-3 11 4 16,3 3-8-16,-4 14 28 15,5 3-20-15,-1 7-12 0,8 0-8 0</inkml:trace>
          <inkml:trace contextRef="#ctx0" brushRef="#br0" timeOffset="329711.9422">9780 11796 580 0,'-7'-10'216'0,"7"10"-168"0,0 0-12 16,-8 10 76-1,8-3-68-15,-12 17 44 16,12 7-52-16,12 7 24 16,-4 6-32-16,3-6 44 15,8 0-40-15,-3-14 80 16,-4-10-60-16,7-14 88 16,-4 0-80-16,13-28 24 0,-5 11-48 0,-8-21 20 15,5 7-28-15,-9-6 36 16,9 6-36-16,-13 0-60 15,1 6 20-15,11 5-388 16,-7 10 220-16</inkml:trace>
          <inkml:trace contextRef="#ctx0" brushRef="#br0" timeOffset="329998.7011">10206 11834 580 0,'0'7'216'0,"0"-7"-168"0,16 13-12 0,3-13 92 15,-7 4-76-15,15-4 8 16,0 7-40-16,4-14 16 16,4 3-24-16,-8-3-4 15,0 1-4-15,-8-5 12 16,-7 8-8-16,-12-4 16 16,0 3-16-16,-20-2-4 15,1 6 0-15,-16 0 12 16,4 6-8-16,-4 5 40 15,4 3-24-15,16 17-4 16,15-7-12-16,15 13 36 16,20 1-20-16,12-7-4 15,3-3-12-15</inkml:trace>
        </inkml:traceGroup>
        <inkml:traceGroup>
          <inkml:annotationXML>
            <emma:emma xmlns:emma="http://www.w3.org/2003/04/emma" version="1.0">
              <emma:interpretation id="{96062339-826C-4C06-8EEE-32A609FA410F}" emma:medium="tactile" emma:mode="ink">
                <msink:context xmlns:msink="http://schemas.microsoft.com/ink/2010/main" type="inkWord" rotatedBoundingBox="14486,13094 14564,13096 14562,13190 14484,13189"/>
              </emma:interpretation>
              <emma:one-of disjunction-type="recognition" id="oneOf47">
                <emma:interpretation id="interp47" emma:lang="" emma:confidence="1">
                  <emma:literal/>
                </emma:interpretation>
              </emma:one-of>
            </emma:emma>
          </inkml:annotationXML>
          <inkml:trace contextRef="#ctx0" brushRef="#br0" timeOffset="335417.9275">12571 12353 768 0,'-23'21'284'0,"23"-21"-220"0,-31 34-20 0,20-16-20 15,-5 2-24-15</inkml:trace>
        </inkml:traceGroup>
        <inkml:traceGroup>
          <inkml:annotationXML>
            <emma:emma xmlns:emma="http://www.w3.org/2003/04/emma" version="1.0">
              <emma:interpretation id="{DE896CEB-A553-41F7-9F3A-92E4253FF669}" emma:medium="tactile" emma:mode="ink">
                <msink:context xmlns:msink="http://schemas.microsoft.com/ink/2010/main" type="inkWord" rotatedBoundingBox="15669,12112 16604,12133 16574,13495 15639,13474"/>
              </emma:interpretation>
              <emma:one-of disjunction-type="recognition" id="oneOf48">
                <emma:interpretation id="interp48" emma:lang="" emma:confidence="1">
                  <emma:literal/>
                </emma:interpretation>
              </emma:one-of>
            </emma:emma>
          </inkml:annotationXML>
          <inkml:trace contextRef="#ctx0" brushRef="#br0" timeOffset="336304.2899">14224 11816 684 0,'16'-13'252'0,"-16"13"-192"0,27-14-20 15,-23 14 24-15,11 0-44 0,-11-10 60 16,12 6-44-16,-16-3 72 15,11 7-60-15,-11-7 20 16,0 7-40-16,-11-6 8 16,3 2-20-16,-11-6 20 15,7 6-24-15,-15-3-4 16,7 4-4-16,-14-4-24 16,7-3 12-16,-8 3 4 15,4 0 4-15,-12 0-12 16,8 7 8-16,-15 4-16 15,11 2 12-15,-3 1 4 16,7 4 4-16,-4-1 0 16,12 4 0-16,-4 0-20 15,12-1 12-15,-1 5 12 16,5-1 0-16,15 0 16 16,8 0-12-16,19 4-4 15,4-1 0-15,7 5-4 16,9-1 0-16,-1 7 0 15,1 6 0-15,-9 1 8 16,5-3-4-16,-20-4-4 16,4 0 4-16,-7 0-4 15,-1-7 0-15,-3 0-12 16,-1 3 8-16,1-6 12 16,-1-4-4-16,-7-3 16 0,3 0-12 0,-11-7 4 15,8 6-4-15,-16 1 28 16,1 0-20-16,-5-7 32 15,-3 3-32-15,-13-7 12 16,5 4-16-16,-12-10 0 16,4-1-4-16,-7-2 12 15,-5-1-12-15,-3-4-4 16,15 5 0-16,-4-5 28 16,15 4-16-16,1-3-24 15,11 7 4-15,4-4-184 16,4 7 100-16</inkml:trace>
          <inkml:trace contextRef="#ctx0" brushRef="#br0" timeOffset="337144.7316">14325 12322 476 0,'12'-7'176'0,"-12"7"-136"0,15-6-12 0,-11 6 92 15,4 0-72-15,11 0 44 16,0 6-56-16,8-6-12 16,1 7-12-16,6 4 44 15,-10-1-32-15,3 0 16 16,-12 4-24-16,1-4 36 16,-5 4-28-16,-7-4 64 15,-4 1-48-15,-11-4 8 16,3 3-28-16,-15-3-4 15,3 0-8-15,-18 0 4 16,7 0-8-16,-12-1 24 16,8 8-16-16,-4-14-32 15,12 0 12-15,4 4 8 16,8-4 4-16,3-4-224 16,12 4 124-16</inkml:trace>
          <inkml:trace contextRef="#ctx0" brushRef="#br0" timeOffset="336723.4564">14476 12240 340 0,'-16'-7'128'0,"16"7"-100"0,-7-4-8 0,3 4 148 15,4 4-96-15,-4-4 16 16,4 3-52-16,0 1 8 16,0 6-24-16,-8 4 28 15,0 0-32-15,-11 6 12 16,11 4-16-16,-15 21 44 16,4-4-28-16,-1 18 12 15,9-4-24-15,-1 0 0 16,4-3-8-1,1-8 28-15,3-13-20 0,0-7 20 16,8-10-20-16,-4-10-236 16,4-4 116-16</inkml:trace>
          <inkml:trace contextRef="#ctx0" brushRef="#br0" timeOffset="338092.9295">13682 11376 528 0,'-7'-3'196'0,"7"3"-152"0,0 3-12 0,0-3 104 16,0 0-80-16,0 0 4 15,0 7-36-15,0 0 44 16,3 0-36-16,1-4 20 15,4 4-32-15,0-4 52 16,0 1-40-16,7-4 56 16,8 3-52-16,8-6 44 15,-4 3-44-15,20-7 0 16,-5 0-24-16,1 0 0 16,-4 7-4-16,-4 0-16 15,-8 0 4-15,-8-7 40 16,0 11-24-16,-7-8 52 0,0 4-36 0,-12-3 12 15,3 3-24-15,-6-4-80 16,-1 4 36-16</inkml:trace>
        </inkml:traceGroup>
      </inkml:traceGroup>
    </inkml:traceGroup>
    <inkml:traceGroup>
      <inkml:annotationXML>
        <emma:emma xmlns:emma="http://www.w3.org/2003/04/emma" version="1.0">
          <emma:interpretation id="{BEDD2E86-C917-474A-B995-669789703B12}" emma:medium="tactile" emma:mode="ink">
            <msink:context xmlns:msink="http://schemas.microsoft.com/ink/2010/main" type="paragraph" rotatedBoundingBox="2942,13719 21279,13657 21285,15416 2948,1547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9951BB7-C8A8-4B40-BB35-70BC6016F9D0}" emma:medium="tactile" emma:mode="ink">
              <msink:context xmlns:msink="http://schemas.microsoft.com/ink/2010/main" type="inkBullet" rotatedBoundingBox="2943,14162 3979,14159 3982,14910 2946,14913"/>
            </emma:interpretation>
          </emma:emma>
        </inkml:annotationXML>
        <inkml:trace contextRef="#ctx0" brushRef="#br0" timeOffset="345758.3827">954 13478 548 0,'8'0'204'0,"-8"0"-156"0,-8-6-16 0,4 6 160 15,8 0-112-15,-4 0 44 16,0 0-72-16,0 0 32 16,0 0-48-16,0 0 16 15,8 0-32-15,0-7 16 16,-1 7-20-16,5 0-16 16,3 0-4-16,9-7 4 15,3 7 0-15,19-4 16 0,16 1-8 16,0 0-4-1,4 6 0-15,4-3 12 16,-8 0-8-16,-8 0 4 16,-12 3-4-16,-3-6-16 15,-8 3 4-15,-4-3 20 16,-4-1-8-16,-7-3 16 16,-1 4-16-16,-7-4-12 15,4 7 0-15,-9-4 28 16,5 4-12-16,-8-3-20 15,4 3 0-15,-4-3 4 16,0 6 4-16,0-3 8 16,0 0-4-16,-4 0-20 15,4 7 8-15,-4 0-12 16,4 0 8-16,-7 3 16 0,-1 4 0 16,-8 3-20-16,9 0 8 15,-13 4-4-15,9-1 4 16,-16 15 0-16,11-1 0 0,-7 18 0 15,-4 3 0-15,-12 17 8 16,0 0 0-16,5-17 0 16,-1-6 0-16,0-8-28 15,4-7 16-15,0-6 24 0,4-4-8 16,7-3 36-16,1-4-24 16,4 0 12-16,-5-10-16 15,5 0 20 16,-1-4-20-31,1 4 24 0,-5-17-24 0,1 6 12 0,4-3-12 0,-5-6 0 16,1-11-4-16,0-21-16 16,-1-10 4-16,5-14 20 15,-1 0-8-15,8 0-20 16,8 7 4-16,-7 7 4 16,3 11 4-16,4 9 16 31,0 8-8-31,0-4-4 15,4 14 0-15,-4 3 4 16,4 3-4-16,-4 5-56 0,3 6 28 16,-3 6 28-16,8 1 0 0,4 4 36 15,-1 2-24-15,5 1-920 16,3 17 492-16,16-10 100 16</inkml:trace>
        <inkml:trace contextRef="#ctx0" brushRef="#br0" timeOffset="345925.3265">1914 13922 684 0,'8'35'252'0,"-4"-15"-192"0,3 1-20 0,-3-14-12 15,12 0 20-15,3 0-28 16,-3-7-632-16</inkml:trace>
      </inkml:traceGroup>
      <inkml:traceGroup>
        <inkml:annotationXML>
          <emma:emma xmlns:emma="http://www.w3.org/2003/04/emma" version="1.0">
            <emma:interpretation id="{8BED4A5D-A45A-4754-8701-7180EA7FC639}" emma:medium="tactile" emma:mode="ink">
              <msink:context xmlns:msink="http://schemas.microsoft.com/ink/2010/main" type="line" rotatedBoundingBox="4556,13713 21279,13657 21285,15416 4562,15472"/>
            </emma:interpretation>
          </emma:emma>
        </inkml:annotationXML>
        <inkml:traceGroup>
          <inkml:annotationXML>
            <emma:emma xmlns:emma="http://www.w3.org/2003/04/emma" version="1.0">
              <emma:interpretation id="{87A4D85B-DBF3-48C6-954A-61995CDC7281}" emma:medium="tactile" emma:mode="ink">
                <msink:context xmlns:msink="http://schemas.microsoft.com/ink/2010/main" type="inkWord" rotatedBoundingBox="4557,14064 5313,14061 5318,15470 4562,15472"/>
              </emma:interpretation>
              <emma:one-of disjunction-type="recognition" id="oneOf49">
                <emma:interpretation id="interp49" emma:lang="" emma:confidence="1">
                  <emma:literal/>
                </emma:interpretation>
              </emma:one-of>
            </emma:emma>
          </inkml:annotationXML>
          <inkml:trace contextRef="#ctx0" brushRef="#br0" timeOffset="347396.4531">3029 14225 520 0,'12'-14'192'0,"-12"14"-152"0,34-6-8 16,-6 2 96 0,-1 4-76-16,8 7 24 0,3 0-44 0,-3 14-12 15,-4-4-12-15,-8 7 4 16,-3 3-8-16,-13 4 84 15,-3-14-44-15,-15 8 12 16,3-1-32-16,-19-11 24 16,0 8-32-16,-12-21 4 15,12 7-12-15,0-21 48 16,7 7-32-16,20-10-328 16,8 3 164-16</inkml:trace>
          <inkml:trace contextRef="#ctx0" brushRef="#br0" timeOffset="347096.0531">3273 14136 332 0,'-12'-7'120'0,"16"7"-92"0,-8 7-8 0,0-7 156 16,1 0-100-16,-5 3 16 16,0 4-56-16,-4 7 36 15,1 10-40-15,-1 14 56 0,4 24-52 16,5 0 28-16,-5 13-36 16,8-13 0-16,-4-10-16 15,4-4 36-15,-4-3-24 0,0-14 40 16,-3 0-36-16,-1-11-92 15,-4-9 32-15,4-4-376 16,-11-14 224 0,7 7-232-16</inkml:trace>
          <inkml:trace contextRef="#ctx0" brushRef="#br0" timeOffset="348239.7477">2572 13327 488 0,'-8'0'180'0,"8"0"-140"0,8-3-12 0,-4 3 48 15,0 3-48-15,8 1 40 16,-5 2-36-16,1-2 60 16,4-1-52-16,-1 1 36 15,1-1-44-15,3-3 52 16,5 4-48-16,3-8 0 16,4 1-20-16,4-4 24 15,0 0-24-15,15 0-24 16,-7 4 4-16,15-1 16 15,-7 4-4-15,7 0 24 16,-11 0-20-16,-9 7 56 16,-6-7-36-16,-9 0 28 15,-7 0-32-15</inkml:trace>
          <inkml:trace contextRef="#ctx0" brushRef="#br0" timeOffset="346750.6248">3033 13654 476 0,'12'-14'176'0,"-5"7"-136"0,13-6-12 0,-13 9 180 0,5-3-120 15,7 0 28-15,-7-6-72 16,3 9 16-16,-7-10-32 15,-4 8 60-15,-4-1-48 0,-8-4-24 32,1 1-16-32,-21 7 8 15,1-4-4-15,-15 7-4 16,-1 0 4-16,-7 0-24 16,11 7 12-16,-11-1-4 15,3 1 4-15,1 0 8 16,7 0 0-16,4 0-28 15,8 3 16-15,8-3 12 16,7 3 4-16,12 4-4 16,4 0 4-16,12 7-4 15,3 3 0-15,8 14 32 0,4 6-16 16,0-2 32-16,0 6-32 0,4-3 20 31,4-1-20-31,3-2 8 0,-3-5-12 0,-4-6-8 16,-4-7 0-16,-12-3-4 15,-7 0 0-15,-12-4 0 0,-8 0 0 16,-8-3 0-16,-7 0 0 16,-4-4 16-16,0 0-8 15,-8-6 16-15,0-4-16 16,-3-4 16-16,-1-6-16 16,0-4 4-16,0 4-4 15,8 0-16-15,4-1 4 0,12 4-16 16,7 4 12-16,4 3-384 15,4 0 216-15,4 7-424 16</inkml:trace>
        </inkml:traceGroup>
        <inkml:traceGroup>
          <inkml:annotationXML>
            <emma:emma xmlns:emma="http://www.w3.org/2003/04/emma" version="1.0">
              <emma:interpretation id="{E9A165BF-7036-4055-9903-E152275B762E}" emma:medium="tactile" emma:mode="ink">
                <msink:context xmlns:msink="http://schemas.microsoft.com/ink/2010/main" type="inkWord" rotatedBoundingBox="6222,14500 6555,14498 6556,14823 6224,14824"/>
              </emma:interpretation>
              <emma:one-of disjunction-type="recognition" id="oneOf50">
                <emma:interpretation id="interp50" emma:lang="" emma:confidence="1">
                  <emma:literal/>
                </emma:interpretation>
              </emma:one-of>
            </emma:emma>
          </inkml:annotationXML>
          <inkml:trace contextRef="#ctx0" brushRef="#br0" timeOffset="349654.5884">4237 13778 600 0,'-8'-10'224'0,"8"10"-176"0,8-7-12 16,-8 3 16-1,8 4-36-15,7 0 32 0,8 0-32 0,0 0 4 16,8 4-12-16,0-1 12 16,0 1-12-16,4-1 24 15,-4 4-20-15,-4-4 56 16,0 4-36-16,-3 3-148 16,-5 1 64-16</inkml:trace>
          <inkml:trace contextRef="#ctx0" brushRef="#br0" timeOffset="349830.5541">4237 14050 684 0,'19'-4'252'15,"-19"4"-192"-15,39 7-20 0,-16-7 12 16,4 10-36-16,8-10 64 15,4 7-44-15,-1-3-8 16,1 3-16-16</inkml:trace>
        </inkml:traceGroup>
        <inkml:traceGroup>
          <inkml:annotationXML>
            <emma:emma xmlns:emma="http://www.w3.org/2003/04/emma" version="1.0">
              <emma:interpretation id="{F28CC138-0B6D-4356-B90F-C47069720FC3}" emma:medium="tactile" emma:mode="ink">
                <msink:context xmlns:msink="http://schemas.microsoft.com/ink/2010/main" type="inkWord" rotatedBoundingBox="7079,14010 9993,14000 9998,15413 7084,15423"/>
              </emma:interpretation>
              <emma:one-of disjunction-type="recognition" id="oneOf51">
                <emma:interpretation id="interp51" emma:lang="" emma:confidence="1">
                  <emma:literal/>
                </emma:interpretation>
              </emma:one-of>
            </emma:emma>
          </inkml:annotationXML>
          <inkml:trace contextRef="#ctx0" brushRef="#br0" timeOffset="350358.5902">5108 13974 652 0,'-20'-21'244'0,"20"21"-192"0,0 4-12 0,4-8 68 15,4 4-68-15,8-7 8 16,7 4-28-16,12-4 16 16,7 7-24-16,20-10 24 15,-8 6-24-15,12 1-568 16,-8-1 304-16</inkml:trace>
          <inkml:trace contextRef="#ctx0" brushRef="#br0" timeOffset="350985.6242">5700 14039 444 0,'-12'11'164'0,"12"-11"-124"0,12-4-16 0,-12 4 140 16,4 4-96-16,0-4 8 15,0 3-48-15,3-3 8 16,5 0-20-16,4 0 20 16,-5 4-24-16,12-4 48 15,8 0-32-15,20-4 28 16,11 1-28-16,34-4-16 16,5 3-8-16,23-3 20 15,4 4-12-15,7-4 68 16,-19 4-48-16,-15-1 4 15,-20 8-20-15,-19-4-12 16,-11 3 0-16,-24 1-16 16,-8 2 8-16,-19-2-156 15,-4 3 88-15</inkml:trace>
          <inkml:trace contextRef="#ctx0" brushRef="#br0" timeOffset="350570.6829">5851 13275 436 0,'4'-10'160'0,"-4"10"-124"0,23 4-8 0,-3 9 60 16,-1 1-52-16,20 10 32 15,-1 0-40-15,13 11 28 16,-5 3-32-16,1 3-12 16,-5 0-8-16,-11 4 28 15,-8-4-16-15,-15 0 48 16,0 1-36-16,-35-1 48 15,7-3-44-15,-34-17-8 16,8-4-12-16,-12-21 8 16,11 1-12-16,1-18-4 15,15 1 0-15,4-11 4 16,15 7-4-16,16-7-28 16,11 10 12-16,16-3 4 15,16 7 8-15,7 3-20 16,-8 10 12-16,5 4-188 15,-9 7 104-15</inkml:trace>
          <inkml:trace contextRef="#ctx0" brushRef="#br0" timeOffset="351524.0549">5766 14180 508 0,'-12'-13'188'0,"12"13"-148"0,0 0-8 0,4 0 72 15,4 0-64-15,4 0-8 16,7 3-20-16,4 7 8 16,4 4-12-16,12 21 32 15,0 6-24-15,-1 17 20 16,-3 4-20-16,-15-3 8 16,-1-8-12-16,-31-6 36 15,8-10-24-15,-30-8-4 16,6-3-12-16,-10-13 20 15,11-1-16-15,-4-17 12 16,4 0-12-16,15-20 20 16,4 2-20-16,8-12-32 15,16 2 12-15,19 1 0 16,3 6 8-16,24 8-56 16,-4 6 32-16,8 10 4 15,-4 8 8-15,0 3 28 16,-16 3-8-16,1-3 32 15,-5 0-24-15,1-4 32 16,-20 1-32-16,0-8-128 16,-3-3 60-16</inkml:trace>
          <inkml:trace contextRef="#ctx0" brushRef="#br0" timeOffset="351710.5748">6350 14246 520 0,'-19'10'192'0,"19"-10"-152"0,-12 38-8 0,5-14 60 16,3 4-56-16,-12 16 40 16,9 5-44-16,3-1 36 15,4-4-40-15,-4-6 20 16,12-3-28-16,19-8 60 15,0-6-44-15,23-7 80 16,-3-4-64-16</inkml:trace>
          <inkml:trace contextRef="#ctx0" brushRef="#br0" timeOffset="352876.673">7125 13664 416 0,'4'-17'152'0,"-4"17"-116"0,3-14-12 0,-3 7 40 16,0 4-40-16,-3 0 44 15,3 3-40-15,-8 3 40 16,0 4-40-16,-4 14-4 15,12 6-16-15,-7 21 36 16,3 4-20-16,8 10 20 16,3-4-24-16,5-6 28 15,0-11-32-15,3-6 20 16,1-8-20-16,-1-6 52 16,4-4-36-16,-3-7 72 15,7 1-56-15,-7-11 36 16,-1 3-48-16,-3-10-28 15,3 0-8-15,-3-10-88 16,-1 3 48-16,-3-20-56 16,4 0 56-16,-4-11 12 15,-1-3 16-15,-3 3-8 16,4 7 12-16,-4 4-32 16,4 13 24-16,-1 11-56 0,1 13 40 15,0 21-12-15,3 11 28 0,1 6 36 16,3 7-12-16,-3 0 16 15,4-6-12-15,-1-5 20 16,1-6-20 0,-1-10 40-16,1-4-28 0,-5-3 40 15,5-7-36-15,-5-11 4 16,5 4-20-16,-5-17 28 16,5 7-24-16,-1-25-4 15,5-2-8-15,-1-22-16 16,0 7 8-16,1-16-4 15,-9 13 0-15,5-4 8 16,-5 18 0-16,5 3 16 16,-4 14-8-16,-5 3-12 15,1 7 0-15,4 1-104 16,-1 9 60-16</inkml:trace>
          <inkml:trace contextRef="#ctx0" brushRef="#br0" timeOffset="353419.1148">7651 14222 612 0,'-4'0'228'0,"4"0"-180"0,4 0-12 16,0 0 80-1,4 0-72-15,3 0 52 16,5 0-56-16,7-7 24 15,0 7-36-15,12 0-16 16,0 0-8-16,8-7 28 16,-5 14-16-16,-7-7 32 15,0 0-32-15,-8 0 4 16,-3 0-12-16,-12 0 4 16,-5 0-8-16,-3 0-20 0,0 0 8 0,-3 0-260 15,3 0 148-15</inkml:trace>
          <inkml:trace contextRef="#ctx0" brushRef="#br0" timeOffset="353792.1078">7845 14098 456 0,'-12'0'168'0,"12"0"-128"0,-8 7-16 0,4-4 52 16,4 4-48-16,-3 7 68 16,-1 3-56-16,0 4 28 15,4 3-40-15,-4 7 0 16,8 0-16-16,-4 0 28 15,0 0-24-15,0-4 20 16,0-3-20-16,-4 0 44 16,4-3-32-16,-4-11 12 15,4 4-24-15,4-7 0 16,4 3-8-16,11-3 4 16,4 0-8-16,8-7-12 0,4 7 4 0,4-7-120 31,-4 3 68-31</inkml:trace>
        </inkml:traceGroup>
        <inkml:traceGroup>
          <inkml:annotationXML>
            <emma:emma xmlns:emma="http://www.w3.org/2003/04/emma" version="1.0">
              <emma:interpretation id="{2446783F-D3B1-45A1-A54F-989824D0EFB1}" emma:medium="tactile" emma:mode="ink">
                <msink:context xmlns:msink="http://schemas.microsoft.com/ink/2010/main" type="inkWord" rotatedBoundingBox="11343,14319 13495,14312 13498,15207 11346,15214"/>
              </emma:interpretation>
              <emma:one-of disjunction-type="recognition" id="oneOf52">
                <emma:interpretation id="interp52" emma:lang="" emma:confidence="1">
                  <emma:literal/>
                </emma:interpretation>
              </emma:one-of>
            </emma:emma>
          </inkml:annotationXML>
          <inkml:trace contextRef="#ctx0" brushRef="#br0" timeOffset="359542.0376">9858 13595 372 0,'4'-13'140'0,"-16"13"-112"0,4-4-4 0,8 4 48 0,-4-3-44 16,-3 3 8-16,-9 0-24 15,-3 7-24-15,-12 3 4 16,-16 4 12-16,9 3 0 16,-9 4 52-16,-7 6-32 15,8 1 76-15,7 6-52 16,4-6 52-16,4 3-56 15,0 0 32-15,8-4-44 16,11 1 8-16,1-1-24 0,11 4 0 16,7 4-8-16,9-11-8 15,7 0 4-15,8-4 12 16,8-2-8-16,-1-1-12 16,1 0 0-16,-4-3-104 15,0-4 60-15,-12 0-216 0,-7-3 144 16</inkml:trace>
          <inkml:trace contextRef="#ctx0" brushRef="#br0" timeOffset="359871.9386">9726 13960 748 0,'-8'-10'276'0,"1"3"-216"0,3-3-16 0,4 3 84 0,0 0-80 16,4 0 32-16,3 0-44 15,5 0 4-15,15 0-24 16,8 4-16-16,4 0-4 0,26-1 20 16,32 1-8-16,15 6-4 15,1 7 0-15,-1 1-24 16,0 2 12-16,8 1-100 15,-8 3 56-15,-26 1-28 16,-9 2 44-16,-23-6-92 16,-7 3 72-16,-20-3-364 15,-19 3 236 1,-24 4-64-16</inkml:trace>
          <inkml:trace contextRef="#ctx0" brushRef="#br0" timeOffset="360164.2143">10009 14184 624 0,'-55'0'228'0,"44"-4"-176"0,3-2-16 0,8 2 160 15,0 1-116-15,8-4-8 16,19 0-44-16,12 0-48 16,19 0 12-16,27 7 28 0,8 7-12 15,0-4-28-15,19 1 12 16,12-4 20-16,4 7-8 15,-32 0 0-15,-14 0 0 16,-17 3-40-16,-10 0 20 0,-17-3-128 16,-7 0 84-16</inkml:trace>
          <inkml:trace contextRef="#ctx0" brushRef="#br0" timeOffset="360442.4546">10760 13833 580 0,'-58'-17'216'0,"58"17"-168"0,-28 0-12 16,21 0 40 0,7 13-48-16,7-2 8 15,13 3-24-15,19 3-8 16,15 0 0-16,12-3-4 0,7 6 0 0,16-6 0 15,0 0 0-15,20 3 0 16,-13 4 0-16,-18-1 44 16,-24 1-24-1,-11 0 52-15,-24 3-40 0,-27 3 48 0,-23 8-48 16,-19 3 28 0,7 3-32-16,-15 4 8 15,8-1-20-15,-12 1-96 16,8-7 44-16,3-7-536 15,13 3 316-15,-5-20-60 16</inkml:trace>
        </inkml:traceGroup>
        <inkml:traceGroup>
          <inkml:annotationXML>
            <emma:emma xmlns:emma="http://www.w3.org/2003/04/emma" version="1.0">
              <emma:interpretation id="{4E8D1376-0D8A-4A40-A1AB-7C6EA23D16D4}" emma:medium="tactile" emma:mode="ink">
                <msink:context xmlns:msink="http://schemas.microsoft.com/ink/2010/main" type="inkWord" rotatedBoundingBox="14343,14132 16690,14124 16693,15155 14346,15163"/>
              </emma:interpretation>
              <emma:one-of disjunction-type="recognition" id="oneOf53">
                <emma:interpretation id="interp53" emma:lang="" emma:confidence="1">
                  <emma:literal/>
                </emma:interpretation>
              </emma:one-of>
            </emma:emma>
          </inkml:annotationXML>
          <inkml:trace contextRef="#ctx0" brushRef="#br0" timeOffset="362800.772">14488 13637 312 0,'-20'3'112'0,"20"-3"-84"0,-23 21-12 15,11-4 108 1,5 4-72-16,-5 17-20 16,0-1-20-16,5 18 84 0,-1-3-52 0,8 3 16 15,0-3-36 1,0 6 56-16,0-6-44 0,0 10-16 16,4-4-12-16,-8 1 44 15,4-14-28-15,-8-15 60 16,0 1-48-16,-11-13 64 15,0-5-60-15,-12-13 28 16,8 0-40-16,-12-3 16 16,8 0-24-16,-4-11 0 15,7 0-12-15,-10-10 20 16,6 10-16-16,-3-10 4 16,8 3-8-16,-4-6-8 15,12 6 4-15,-9-6-456 16,13 6 248-16</inkml:trace>
          <inkml:trace contextRef="#ctx0" brushRef="#br0" timeOffset="362424.7234">14039 13733 600 0,'0'-10'224'0,"0"10"-176"0,3-11-12 0,1 5 132 16,8 2-100-16,-4-3 60 15,3 4-72-15,1-7 20 16,7 3-44-16,16-4 24 16,11 4-28-16,20-3-8 15,0 3-12-15,8 0 12 16,-9 4-12-16,-6-1 32 16,-5 4-24-16,-16-6 20 15,1 12-20-15,-12-6-148 16,-7 7 68-16</inkml:trace>
          <inkml:trace contextRef="#ctx0" brushRef="#br0" timeOffset="363345.8484">14120 13478 716 0,'0'-10'264'0,"0"10"-204"16,11-10-16-16,-7 3 116 15,4 7-96-15,4-7 8 16,3 7-44-16,8-7 20 16,4 4-32-16,16-8 40 15,3 5-32-15,13-5 12 16,-5 8-20-16,4-8 8 15,-8 8-12-15,-7-4 44 16,-8 14-28-16,-8-4-312 16,-4 4 152-16</inkml:trace>
          <inkml:trace contextRef="#ctx0" brushRef="#br0" timeOffset="361659.6896">12351 13915 528 0,'0'-17'196'0,"11"14"-152"0,-11-11-12 16,8 4 140-16,0-1-100 15,3-2 96-15,-11-5-100 16,8-2 64-16,-4-4-76 0,4 3 32 0,3 4-52 16,9-7 0-16,15 3-24 15,11 4-16-15,20 3 0 16,0 4-4-16,7-4 0 16,5 7 16-16,15-3-4 15,-12 10 8-15,4 0-8 16,-15 3 8-16,-8 8-8 15,-16-1-20-15,-19 0 8 16,-7 1 20-16,-9-1-4 16,-11-3 4-16,-8 3-4 15,-3-3 20-15,-5 0-16 0,5 0-12 16,-1 0-4-16,-3 0 4 16,3 3 0-16,-7 4 0 15,-1 6 0-15,-3 1 0 31,0 10 0-31,-12 7-36 16,8 0 20-16,-4 6 4 16,0 1 12-16,0 0-12 15,8 0 8-15,-4-1 12 16,11-6-4-16,-3-3 16 16,7-4-12-16,-3-11 48 0,3-6-28 15,-3-14 4-15,3-14-20 16,0-3 20-16,-7-4-20 15,-8-10 4-15,-8 0-8 0,-4 0 4 16,-3-6-8-16,-1-5-20 16,-3-6 8-16,7 3-4 0,0-6 4 15,1 9-20-15,10 5 16 16,9-1-20-16,11 14 16 16,-3 6-28-16,7 8 28 15,4 7 16-15,8 10 0 16,7 10-332-16,4 0 180 15</inkml:trace>
          <inkml:trace contextRef="#ctx0" brushRef="#br0" timeOffset="361772.4894">13419 14022 704 0,'0'17'264'0,"0"-17"-208"0,12 11-12 0,-5-8-24 16,1 4-20-16</inkml:trace>
        </inkml:traceGroup>
        <inkml:traceGroup>
          <inkml:annotationXML>
            <emma:emma xmlns:emma="http://www.w3.org/2003/04/emma" version="1.0">
              <emma:interpretation id="{A5F9D714-8989-4CAE-933F-1DA2022B627B}" emma:medium="tactile" emma:mode="ink">
                <msink:context xmlns:msink="http://schemas.microsoft.com/ink/2010/main" type="inkWord" rotatedBoundingBox="17453,13670 21279,13657 21284,15119 17458,15132"/>
              </emma:interpretation>
              <emma:one-of disjunction-type="recognition" id="oneOf54">
                <emma:interpretation id="interp54" emma:lang="" emma:confidence="0">
                  <emma:literal>Y</emma:literal>
                </emma:interpretation>
                <emma:interpretation id="interp55" emma:lang="" emma:confidence="0">
                  <emma:literal>&amp;</emma:literal>
                </emma:interpretation>
                <emma:interpretation id="interp56" emma:lang="" emma:confidence="0">
                  <emma:literal>g</emma:literal>
                </emma:interpretation>
                <emma:interpretation id="interp57" emma:lang="" emma:confidence="0">
                  <emma:literal>y</emma:literal>
                </emma:interpretation>
                <emma:interpretation id="interp58" emma:lang="" emma:confidence="0">
                  <emma:literal>J</emma:literal>
                </emma:interpretation>
              </emma:one-of>
            </emma:emma>
          </inkml:annotationXML>
          <inkml:trace contextRef="#ctx0" brushRef="#br0" timeOffset="364872.5975">17066 13021 508 0,'4'-31'188'0,"-4"31"-148"0,34-24-8 0,-10 10 28 16,-1 11-40-16,19-11 60 16,5 7-44-16,7 0 20 15,0 7-36-15,8 17 44 16,-11 0-36-16,-1 28-24 15,-4 7-4-15,-7 20 36 16,-8 0-24-16,-15 1 36 16,-5-11-32-16,-22-7 48 15,-1-7-36-15,-35-10 20 16,9-4-28-16,-24-13 16 16,4-8-20-16,-12-13 20 15,20 0-24-15,7-17 12 16,16 3-12-16,19-13-76 15,8 3 32-15,39-7-32 16,7 10 40-16,20 4-16 16,-8 7 24-16,-3 6 36 15,-5 11-12-15,-11 7-132 16,-5 7 68-16</inkml:trace>
          <inkml:trace contextRef="#ctx0" brushRef="#br0" timeOffset="365172.3931">17042 13761 632 0,'-23'-14'236'0,"23"14"-184"0,-19-7-16 0,11 4 132 16,8 3-100-16,8-7 8 15,-4 3-48-15,19-6 52 16,8 3-44-16,43-7 36 16,-1 4-40-16,43-4 16 15,-4 4-28-15,28 3 16 16,-16 7-20-16,3 0 28 16,-14 10-28-16,-17-3 48 15,-22 0-36-15,-20 0-104 16,-3 3 44-16</inkml:trace>
          <inkml:trace contextRef="#ctx0" brushRef="#br0" timeOffset="365637.1284">17267 13915 548 0,'35'-13'204'0,"-35"13"-156"0,35 10-16 0,-16 0 0 16,8 4-24-16,4 10 4 15,-4 7-4-15,0 4 28 16,-7 2-20-16,-9 8 4 16,-3-4-12-16,-8 11 20 15,-8-4-16-15,-23-3 32 16,8-7-28-16,-16-14 84 16,5-3-56-16,-13-18 32 15,12 0-44-15,4-16 8 16,8-1-24-16,8-14-16 15,11 8-4-15,15-8-4 16,9 4 0-16,22 0 24 16,1 7-8-16,19-4 16 15,-16 11-16-15,5 0 24 16,-5 3-20-16,0 0-64 16,-3 3 24-16</inkml:trace>
          <inkml:trace contextRef="#ctx0" brushRef="#br0" timeOffset="366237.7243">17824 13998 424 0,'0'-10'156'0,"0"10"-120"0,4 7-8 0,-8-4 148 16,4 4-100-16,0 3 68 31,-7 4-84-31,-1 3 44 0,0 0-60 0,-3 8 60 16,11-1-64-16,-12 7 20 16,12 0-40-16,-8 3 28 15,8 0-32-15,0-6 12 16,8-1-16-16,-4-9 20 15,11-1-20-15,5-10 4 16,7-4-8-16,12-6 12 16,7 3-12-16,0-4-276 15,-7 4 144-15</inkml:trace>
          <inkml:trace contextRef="#ctx0" brushRef="#br0" timeOffset="365925.8959">17724 14112 676 0,'-8'0'248'0,"8"0"-192"0,16-7-16 0,-5 3-4 15,9 4-28-15,14-3 16 16,13-1-16-16,-1 1 24 16,1 0-20-16,-5 3-64 15,-7 6 24-15,-8-6-68 16,-7 0 56-16,-20 0 0 16,7 0 24-16,-14-6 4 15,-5 6 4-15,-4-4-152 16,5 4 88-16</inkml:trace>
          <inkml:trace contextRef="#ctx0" brushRef="#br0" timeOffset="364048.2153">15463 14008 852 0,'19'7'316'16,"-19"-7"-248"-16,66 0-16 0,-27 0 4 15,-4 4-40-15</inkml:trace>
          <inkml:trace contextRef="#ctx0" brushRef="#br0" timeOffset="363856.4269">15537 13747 696 0,'19'-21'256'0,"-19"21"-196"0,46-10-20 0,-22 3 100 31,3 4-84-31,11-1-12 0,-3 1-28 0,12 3 20 16,-9 7-20-16,1-1-384 16,0 12 200-16</inkml:trace>
          <inkml:trace contextRef="#ctx0" brushRef="#br0" timeOffset="364227.191">16365 13819 788 0,'-12'-24'292'0,"12"24"-228"0,47-14-16 0,-8 4-36 16,-8 7-16-16,50 3-156 16,-8 3 88-16</inkml:trace>
          <inkml:trace contextRef="#ctx0" brushRef="#br0" timeOffset="367123.0792">18835 13561 560 0,'-27'-3'208'0,"27"3"-164"0,-24 0-8 16,17 0 172-1,3 7-120-15,-8 3 36 16,12 4-76-16,4 13-12 16,12 4-20-16,3 10 24 15,8 1-24-15,23-1 48 16,8 0-36-16,12-10 56 16,0-7-48-16,-8-13 20 15,-4-4-36-15,-23-18 28 16,-4 1-32-16,-12-21 40 0,-11 3-32 15,-8-20-12-15,0 10-8 0,-8-10 12 16,-4 7-8 0,-15-4-20-16,8 7 4 0,-12-3-4 15,8 7 4-15,-16-4 8 16,4 10 0-16,-15 1-44 16,15 6 24-16,-8 4-4 15,9 10 16-15,-5 4-44 16,8 6 24-16,-8 11-4 15,12 6 20-15,0 4-44 16,8 1 28-16,-1 6-20 16,13-1 28-16,3 19-16 15,4 2 20-15,7 25 8 16,13-4 8-16,-9 11 0 16,5-11 0-16,3-3 24 15,1-7-12-15,-13 3 40 16,13-10-28-16,-20 4 20 15,7-11-24-15,-14-10 60 16,-1-4-44-16,-4-13-8 16,-3-4-16-16,-16-10 0 15,4-4-8-15,-8-10-12 16,12 4 4-16</inkml:trace>
        </inkml:traceGroup>
      </inkml:traceGroup>
    </inkml:traceGroup>
    <inkml:traceGroup>
      <inkml:annotationXML>
        <emma:emma xmlns:emma="http://www.w3.org/2003/04/emma" version="1.0">
          <emma:interpretation id="{3FC714ED-9F9D-4BF9-9F0E-8D6EFAF71166}" emma:medium="tactile" emma:mode="ink">
            <msink:context xmlns:msink="http://schemas.microsoft.com/ink/2010/main" type="paragraph" rotatedBoundingBox="3478,15511 4855,15701 4788,16181 3412,15991" alignmentLevel="2"/>
          </emma:interpretation>
        </emma:emma>
      </inkml:annotationXML>
      <inkml:traceGroup>
        <inkml:annotationXML>
          <emma:emma xmlns:emma="http://www.w3.org/2003/04/emma" version="1.0">
            <emma:interpretation id="{79AD7A8A-3960-44C7-A06B-D1E8DCCBF8A2}" emma:medium="tactile" emma:mode="ink">
              <msink:context xmlns:msink="http://schemas.microsoft.com/ink/2010/main" type="line" rotatedBoundingBox="3478,15511 4855,15701 4788,16181 3412,15991"/>
            </emma:interpretation>
          </emma:emma>
        </inkml:annotationXML>
        <inkml:traceGroup>
          <inkml:annotationXML>
            <emma:emma xmlns:emma="http://www.w3.org/2003/04/emma" version="1.0">
              <emma:interpretation id="{ED332DB4-F92E-4665-B8D4-F3178CE8748F}" emma:medium="tactile" emma:mode="ink">
                <msink:context xmlns:msink="http://schemas.microsoft.com/ink/2010/main" type="inkWord" rotatedBoundingBox="3478,15511 4855,15701 4788,16181 3412,15991"/>
              </emma:interpretation>
              <emma:one-of disjunction-type="recognition" id="oneOf55">
                <emma:interpretation id="interp59" emma:lang="" emma:confidence="1">
                  <emma:literal/>
                </emma:interpretation>
              </emma:one-of>
            </emma:emma>
          </inkml:annotationXML>
          <inkml:trace contextRef="#ctx0" brushRef="#br0" timeOffset="397083.0415">1968 15264 632 0,'-4'7'236'0,"4"-7"-184"0,12 4-16 0,-4-4 140 16,3 0-104-16,13 0-28 15,7 0-28-15,3 0-8 16,1 0-4-16,4-4 16 15,-8 1-12-15,0-4 4 16,-4 7-4-16,-4-7-148 16,-3 7 76-16,-9-7-52 15,-3 7 68-15</inkml:trace>
          <inkml:trace contextRef="#ctx0" brushRef="#br0" timeOffset="397316.1619">2166 14900 508 0,'4'-14'188'0,"-4"14"-148"0,4 0-8 0,-4 3 52 15,0 8-52-15,-4 6 48 16,0 7-44-16,-4 10 32 15,0 1-36-15,-3 3 24 16,3-1-28-16,-8 1-8 16,9 0-12-16,-5-7 4 15,4-3-8-15,1-4 24 16,7 0-16-16,-4-7-48 16,4 0 20-16</inkml:trace>
          <inkml:trace contextRef="#ctx0" brushRef="#br0" timeOffset="397766.3597">2704 14979 600 0,'0'-4'224'0,"0"4"-176"0,0 4-12 15,0-4 72 1,0 7-68-16,-12 0 60 0,4 3-56 0,-11 4 16 16,4 3-40-16,-12 3 28 15,7 1-32-15,-11 3 64 16,8 0-44-16,-4 7 0 15,11-7-20-15,5 0-4 16,7-3-4-16,12-4-8 16,11 0 4-1,12-6 40-15,8-1-24 0,3-10 24 16,1 4-24-16,-4-8-80 16,-1 1 32-16,-11-8 0 15,-3 1 16-15,-13-7 48 16,1 7-24-16,-16-11 8 15,0 4-12-15,-15-7 48 16,7 3-32-16,-7 0 0 16,3 8-16-16,9-5-24 15,3 8 8-15,8 0-84 16,3 3 52-16,5 0-488 16,3 3 292-16</inkml:trace>
          <inkml:trace contextRef="#ctx0" brushRef="#br0" timeOffset="396325.0275">1558 14941 312 0,'4'-17'112'0,"-4"17"-84"16,11-18-12-16,-3 5 160 15,0 9-100-15,0-6 8 16,3 3-56-16,-3-3 72 16,4 3-56-16,-5 3 24 15,5 1-40-15,-4 0 0 16,0 6-16-16,-5 4 12 15,5 7-16-15,-4 6-12 16,0 8 0-16,0 6 12 16,0 1-4-16,-4 2-4 15,3 1 4-15,-6 0-4 0,-1-3 0 16,-4-1 44-16,0-6-24 0,-7-8 44 16,3 1-36-16,-7-7-40 15,3-4 4-15,-3-3 28 16,7-7-12-16,-3 0 0 15,3-7-4-15,-3-3-16 16,7-4 8-16,-4-10 12 16,5 10-4-16,-5-17-12 15,4 0 4-15,-3 0 20 16,3 7-8-16,0-14 4 16,4 17-4-16,0-6 36 15,8 10-20-15,0-7 4 16,4 10-16-16,4-3 12 15,-1 6-16-15,5-2 32 16,3 6-24-16,0-4 40 16,5 5-32-16,-1-8-12 15,0 7-8-15,4 0 4 16,4 0-4-16,4-3 24 16,-4 6-16-16,-4-3-12 15,8 4-4-15,-4 3 28 16,-4 3-12-16,-8 4-224 15,8 4 116-15,-7 2-504 16,-1 1 336-16</inkml:trace>
          <inkml:trace contextRef="#ctx0" brushRef="#br0" timeOffset="396761.2131">1987 15099 520 0,'-20'-3'192'16,"20"3"-152"-16,-11-4-8 0,7 1 176 16,4 6-120-16,-4-3 36 15,8 0-76-15,0-3-12 16,7 3-20-16,13-4-12 15,3 1 0-15,8 0 12 16,3 3-8-16,1-4 4 16,4 8-4-16,-9-4-8 15,-3 3 4-15,-7 0-24 16,-1 4 12-16,-12 0-112 0,1 4 68 16</inkml:trace>
        </inkml:traceGroup>
      </inkml:traceGroup>
    </inkml:traceGroup>
    <inkml:traceGroup>
      <inkml:annotationXML>
        <emma:emma xmlns:emma="http://www.w3.org/2003/04/emma" version="1.0">
          <emma:interpretation id="{10189E07-FFA0-4524-AB4F-248FF8CA3853}" emma:medium="tactile" emma:mode="ink">
            <msink:context xmlns:msink="http://schemas.microsoft.com/ink/2010/main" type="paragraph" rotatedBoundingBox="2478,16441 14153,15972 14222,17674 2546,1814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63C8A12-CA89-4E03-936C-775724DDFE9A}" emma:medium="tactile" emma:mode="ink">
              <msink:context xmlns:msink="http://schemas.microsoft.com/ink/2010/main" type="line" rotatedBoundingBox="2478,16441 14153,15972 14222,17674 2546,18143"/>
            </emma:interpretation>
          </emma:emma>
        </inkml:annotationXML>
        <inkml:traceGroup>
          <inkml:annotationXML>
            <emma:emma xmlns:emma="http://www.w3.org/2003/04/emma" version="1.0">
              <emma:interpretation id="{825D7155-2498-4AB1-B51B-F25F08A06EA3}" emma:medium="tactile" emma:mode="ink">
                <msink:context xmlns:msink="http://schemas.microsoft.com/ink/2010/main" type="inkWord" rotatedBoundingBox="2487,16674 4498,16593 4557,18062 2546,18143"/>
              </emma:interpretation>
              <emma:one-of disjunction-type="recognition" id="oneOf56">
                <emma:interpretation id="interp60" emma:lang="" emma:confidence="1">
                  <emma:literal/>
                </emma:interpretation>
              </emma:one-of>
            </emma:emma>
          </inkml:annotationXML>
          <inkml:trace contextRef="#ctx0" brushRef="#br0" timeOffset="408861.4837">2348 16348 592 0,'7'-13'220'0,"1"6"-172"0,0-7-12 16,0 7 76-16,-4-3-68 16,-1-1 24-16,1 1-36 15,-4-4-4-15,-7 0-16 16,-5 1 12-16,4 2-16 0,-11 1-12 15,-1 0 0-15,-7 6 12 16,-4 4-4-16,-7 4-20 16,-9 3 8-16,-7 3-12 15,4 4 8-15,-1-1 24 16,9 1-4-16,7 0 4 0,16 0-4 16,11 6 12-16,12-9-12 15,15 3-4-15,16 3 0 16,8 3-16-16,3 1 8 15,4 3 40 1,1 0-24-16,-13 7 16 0,-7 7-16 16,-7 0 0-16,-13 3-4 15,-3 0 36-15,-16 1-20 16,0-8-32-16,-15 1 4 16,-12-11 8-16,-3-7 0 15,-24 0 8-15,4-3-8 16,0-7 24-16,3-4-16 15,9-3-4-15,7-3-4 0,8-4-32 16,8-7 16-16,11 4-196 16,12-7 112-16,8 6-504 15</inkml:trace>
          <inkml:trace contextRef="#ctx0" brushRef="#br0" timeOffset="409475.0544">2266 16933 572 0,'-3'-17'208'0,"6"10"-160"0,-3-3-12 16,8 10 68-16,4-7-64 15,-4 7 44-15,11 0-48 16,8 7 0-16,8 0-24 16,4 3 28-16,-1 0-24 0,9 4-4 15,-20-4-8-15,-4 4 20 16,-23-3 32 0,-15-1-28-16,-9-3 20 15,-11 0-28-15,1 0-8 0,-1-4-8 16,4-3 12-16,8-3-8 15,3-1-160 1,9-3 80-16,7 0-340 16</inkml:trace>
          <inkml:trace contextRef="#ctx0" brushRef="#br0" timeOffset="409178.3804">2348 16975 416 0,'-16'48'152'0,"16"-28"-116"0,-8 29-12 0,5-18 40 16,-1 10-40-16,4 0-20 16,0 4-4-16,0-14 16 15,0 0-8-15,7-14-108 16,-7-17-248-16</inkml:trace>
          <inkml:trace contextRef="#ctx0" brushRef="#br0" timeOffset="407870.648">552 16104 392 0,'-4'0'148'0,"0"0"-116"0,-4 0-8 15,8 0 144-15,0-3-96 16,0-1 32-16,0 1-60 16,0-4 24-16,0 0-36 15,0 0 52-15,0 0-48 0,0 0 28 16,0 0-36-16,-4 4 16 15,4-1-24-15,-8 1 16 16,5-4-20-16,-1 7 8 16,0-3-12-16,0-4 20 15,0 7-20-15,4-4 24 0,0 1-24 16,0-4 12-16,0 4-12 16,4-4-8-16,0 3 0 15,4 1 12-15,3-1-8 16,1 1 4-16,3 3-4 15,5 0-16-15,7 3 4 16,11-3 4-16,13 4 0 16,7 3 8-16,4 0-4 15,0-1 8-15,-8 1-8 16,0-3 8-16,4 6-8 16,0-3 16-16,0-4-12 0,0-3 4 15,0-3-4-15,-3-4 12 16,-9-3-12-16,-3 6-4 15,-12-3 0-15,0 4-16 16,-8-7 8-16,-4 3 28 16,-3 0-12-16,-5 7-20 15,-3-7 0-15,-4 7 12 16,-4 0 0-16,0 0-12 16,0 0 4-16,-4 0-4 15,0 0 0-15,0 0 16 16,0 0-4-16,-3 7-4 15,-5-7 4-15,0 10-24 16,1-3 12-16,-5 3 12 16,-3 1 0-16,-4 6-4 15,-4 4 4-15,-4 3-24 16,-4 7 12-16,0 3 4 0,-8 1 4 16,12 2 8-16,-3 5-4 15,3-1-20-15,4 0 8 16,3 4-4-16,5 3 4 15,-4 11-12-15,11-1 12 16,-7 1 12-16,3-4 0 16,5-4-4-16,-5-6 4 15,8-7 20-15,-7 0-12 16,7-11 4-16,-3-3-8 16,-1-6 12-16,-4-1-12 15,-3-7 48-15,0-3-28 0,-4-10-32 16,-5-8 0-1,5 1 28-15,0-18-16 0,0-13 8 16,0-11-8-16,-1-9-8 16,5-5 4-16,0 8-16 15,-8 3 8-15,-1 6 4 16,17 5 0-16,-9-1 0 16,-7 11 0-16,8-4 0 15,7 3 0-15,-3 8 0 16,-1 6 0-16,5 0-28 15,7 4 16-15,0 7-56 16,4 3 36-16,8 4 24 16,3 3 8-16,9 3-96 15,11 4 52-15,4 0-516 16</inkml:trace>
          <inkml:trace contextRef="#ctx0" brushRef="#br0" timeOffset="408082.2111">1357 16376 956 0,'0'-4'352'0,"11"11"-272"0,5 0-24 0,-8-3 16 0,3-1-52 16,5-3 52-16,3 3-40 15,0 1-692-15,-3 3 356 16</inkml:trace>
          <inkml:trace contextRef="#ctx0" brushRef="#br0" timeOffset="410287.9421">1914 15898 260 0,'-11'-4'96'0,"11"8"-76"0,-8-4-4 15,8 0 236-15,-4 0-140 16,-4 0 60-16,8 0-100 15,-4 0 64-15,4 0-80 0,12 0 16 16,0 0-40-16,15 0 4 0,4-4-20 16,15 4 36-16,4-3-28 15,5-1 4-15,-9 1-16 16,0-4 12-16,9 0-16 16,-17 0 24-16,1 4-20 15,-12-1-164-15,-7 4 84 16</inkml:trace>
        </inkml:traceGroup>
        <inkml:traceGroup>
          <inkml:annotationXML>
            <emma:emma xmlns:emma="http://www.w3.org/2003/04/emma" version="1.0">
              <emma:interpretation id="{3C1E0C37-44BB-4636-91DA-5F65FE23512B}" emma:medium="tactile" emma:mode="ink">
                <msink:context xmlns:msink="http://schemas.microsoft.com/ink/2010/main" type="inkWord" rotatedBoundingBox="5267,17166 5699,17148 5708,17353 5275,17370"/>
              </emma:interpretation>
              <emma:one-of disjunction-type="recognition" id="oneOf57">
                <emma:interpretation id="interp61" emma:lang="" emma:confidence="1">
                  <emma:literal/>
                </emma:interpretation>
              </emma:one-of>
            </emma:emma>
          </inkml:annotationXML>
          <inkml:trace contextRef="#ctx0" brushRef="#br0" timeOffset="411447.5258">3281 16613 780 0,'0'0'288'0,"4"0"-224"0,11-3-20 0,4-1 128 16,1 1-104-16,-1-1 8 16,8 8-48-16,4-11-8 15,12 7-12-15,3 0 20 0,1 0-16 16,11 0-348-16,0 3 184 15,-12 8-472 1</inkml:trace>
          <inkml:trace contextRef="#ctx0" brushRef="#br0" timeOffset="411233.4568">3327 16424 508 0,'0'-3'188'0,"4"3"-148"0,4 0-8 0,-8 0 124 0,0 0-92 16,0 0 96-16,0 0-92 16,0 0 36-16,7 0-60 15,-3 0 20-15,12 0-36 0,3 3-28 16,-7-3 0-16,7 0 8 15,8-3-4-15,0 3 32 16,8 0-20-16,-12 0-56 16,4 0 16-16,-7 0-260 15,-5 3 152-15</inkml:trace>
        </inkml:traceGroup>
        <inkml:traceGroup>
          <inkml:annotationXML>
            <emma:emma xmlns:emma="http://www.w3.org/2003/04/emma" version="1.0">
              <emma:interpretation id="{0FCA5A5E-50E7-4296-87BB-F87C6D776248}" emma:medium="tactile" emma:mode="ink">
                <msink:context xmlns:msink="http://schemas.microsoft.com/ink/2010/main" type="inkWord" rotatedBoundingBox="6260,16447 8431,16360 8487,17767 6317,17854"/>
              </emma:interpretation>
              <emma:one-of disjunction-type="recognition" id="oneOf58">
                <emma:interpretation id="interp62" emma:lang="" emma:confidence="1">
                  <emma:literal/>
                </emma:interpretation>
              </emma:one-of>
            </emma:emma>
          </inkml:annotationXML>
          <inkml:trace contextRef="#ctx0" brushRef="#br0" timeOffset="413382.6463">5294 16414 416 0,'-16'-7'152'0,"16"7"-116"0,0 7-12 15,0-7 136-15,0 0-92 16,8 3 8-16,4-3-48 15,7 0-8-15,16 0-12 16,19 0 28-16,16-3-20 0,19 3 56 16,4-7-40-16,15 0 28 15,16 0-32-15,0 4 28 16,-16-4-32-16,-15-4 4 0,-12 4-16 16,-27 4-24-1,5 3 4-15,-29-3-4 16,-6 3 4-16,-20 3-152 15,-8 4 88-15</inkml:trace>
          <inkml:trace contextRef="#ctx0" brushRef="#br0" timeOffset="413800.2563">5518 16482 228 0,'-8'7'84'0,"20"0"-64"0,4 4-8 15,-1-1 196-15,12 7-116 16,4 18 44-16,0 9-84 16,0 4-28-16,-4 4-16 15,0 0 8-15,-11-4-8 16,-12-7 24-16,-4-6-20 0,-4-8 76 15,-20 1-52-15,-7-8 24 16,-15-3-40-16,0-6 72 16,-9-4-56-16,-3-4 24 15,20-3-40-15,7-3 28 16,7-8-32-16,24 1-48 0,28-7 16 16,18-4 56-1,12-3-20-15,16 0 56 0,-12 7-44 16,3 3-40-16,5 4 0 15,7 3 8-15,-7 3 4 16,-12 4 8-16,-7 0-8 16,-13 7 8-16,-11-7-8 15,-11 0 24-15,-5 11-16 16,-11-11-12-16,-3 0-4 16,-5 0-260-16,0 0 144 15,-4-4-184-15,1-3 176 16,-1-7-304-16</inkml:trace>
          <inkml:trace contextRef="#ctx0" brushRef="#br0" timeOffset="413100.3842">5495 15753 392 0,'-4'-14'148'0,"12"11"-116"0,3-11-8 16,1 7 128-16,11-3-88 16,0-4 0-16,8-3-40 15,8 3 28-15,4 4-28 16,-1 6 12-16,1 18-20 0,3 10-16 16,1 7-4-16,-5 0 20 15,-3 7-8-15,-16 0 4 16,-11 0-4-16,-16 10 28 15,-19-3-20-15,-4 3 32 16,0-10-32-16,-16-7 4 16,0-18-12-16,-3-6 28 15,0-14-20-15,-1-13 4 0,8-11-12 16,16 0-16-16,19 3 4 16,12 4-4-16,19 3 0 15,8 8-12-15,4 2 12 16,-1 5 12-16,1-1 0 15,4 14 16-15,3-1-12 16,-3 5-312-16,-8 16 168 16,-12-3-336-1</inkml:trace>
          <inkml:trace contextRef="#ctx0" brushRef="#br0" timeOffset="413994.8307">5936 16689 580 0,'-15'0'216'0,"7"0"-168"0,-4 7-12 16,12 7 68-16,-15 3-64 16,7 7 80-16,0 3-68 15,-3 8 36-15,-1 3-52 16,4-4 32-16,5-3-36 0,3 0 0 15,3-3-20-15,9-4 36 16,11-4-24-16,16-6 56 16,19-7-44-16,4-7-272 31,8 0 128-31,30-14-544 0</inkml:trace>
          <inkml:trace contextRef="#ctx0" brushRef="#br0" timeOffset="411721.7957">4295 16407 852 0,'0'-4'316'0,"11"4"-248"0,17-3-16 16,-5 3 92-16,12 0-88 16,7 0-12-16,1 3-28 15,-1 1 20-15,1-4-20 16,0 0 12-16,-1-4-16 0,1 1-8 15,-12 3 0-15,-8-4-156 16,-15 1 84-16</inkml:trace>
        </inkml:traceGroup>
        <inkml:traceGroup>
          <inkml:annotationXML>
            <emma:emma xmlns:emma="http://www.w3.org/2003/04/emma" version="1.0">
              <emma:interpretation id="{F0D88083-FDE7-47C0-9F58-9F5087A9AA98}" emma:medium="tactile" emma:mode="ink">
                <msink:context xmlns:msink="http://schemas.microsoft.com/ink/2010/main" type="inkWord" rotatedBoundingBox="8987,16499 9803,16466 9850,17634 9034,17667"/>
              </emma:interpretation>
              <emma:one-of disjunction-type="recognition" id="oneOf59">
                <emma:interpretation id="interp63" emma:lang="" emma:confidence="1">
                  <emma:literal/>
                </emma:interpretation>
              </emma:one-of>
            </emma:emma>
          </inkml:annotationXML>
          <inkml:trace contextRef="#ctx0" brushRef="#br0" timeOffset="415673.2241">7581 16627 456 0,'0'-7'168'0,"0"7"-128"0,0-7-16 0,0 4 184 16,0 6-120-16,0-6 28 15,4 3-72-15,4-4 44 16,4 8-52-16,3-4 0 16,5 0-20-16,7 0 8 15,0 0-16-15,4 0 24 16,4 0-20-16,-12 0-100 16,0 0 44-16,-4-4-120 15,-7 1 88-15,-8-4-356 16,0 7 240-16</inkml:trace>
          <inkml:trace contextRef="#ctx0" brushRef="#br0" timeOffset="415748.4271">7705 16455 392 0,'-4'-3'148'0,"4"3"-116"0,-7 10-8 0,7-7 92 16,-8 8-68-16,0-1 68 16,4 7-64-16,-11 7 32 15,15 0-48-15,-12 7 88 16,5 4-72-16,-5 3 12 16,4-1-40-16,4 1 12 15,0-3-20-15,1-1 28 16,3-3-28-16,0-10 32 15,7-1-32-15,1-6 48 16,4-4-36-16,7-6-92 16,8-4 32-16,4-10-404 15,4 3 240-15</inkml:trace>
          <inkml:trace contextRef="#ctx0" brushRef="#br0" timeOffset="415046.9431">7005 16042 268 0,'4'-7'100'0,"-4"7"-76"0,3 0-8 0,-3-10 132 16,4 10-84-16,0-4 88 15,0 4-88 1,0-10 40-16,0 3-64 0,0-7 8 16,3 14-32-16,-7-6-24 15,4 6 0-15,-4 6 20 16,4 15-4-16,0 17 40 16,0 3-24-16,0 18 32 15,-4-4-32-15,4 0-24 16,3-4 0-16,1 1 24 0,4-7-12 15,-8 0 32-15,3-11-28 16,1-10 20 0,0-17 76-16,3-11-60 0,5-9 12 15,-1-11-40-15,1-7-84 16,-1-11 32-16,1-6-96 16,3 0 68-16,-3 0 12 15,-5 7 24-15,5 6-12 16,-8 14 20-16,3 18 12 15,5 13 4-15,-1 21 32 16,1 11-20-16,3-5 20 16,4 8-20-16,-7-7-8 15,7-4-4-15,-4 1 56 16,1-8-32-16,-5 1 8 16,-3-11-24-16,-1-13 72 15,9-1-48 1,-13-13 12-16,5-1-28 0,-4-23 24 15,3 3-28-15,1-31 4 16,3-3-12-16,-3-8-8 16,4 11 4-16,-5 1-4 15,5 16 0-15,-5 3 0 16,5 15 0-16,-5 3-220 16,1 14 120-16,-4 10-400 15,3 10 280-15</inkml:trace>
          <inkml:trace contextRef="#ctx1" brushRef="#br0">7779 15725 0,'0'0'0,"0"0"16,0 0-1,0 0-15,0 0 0,0 0 16,0 0-16</inkml:trace>
        </inkml:traceGroup>
        <inkml:traceGroup>
          <inkml:annotationXML>
            <emma:emma xmlns:emma="http://www.w3.org/2003/04/emma" version="1.0">
              <emma:interpretation id="{7CDA1110-582F-430F-A27E-CE49DCA6C28B}" emma:medium="tactile" emma:mode="ink">
                <msink:context xmlns:msink="http://schemas.microsoft.com/ink/2010/main" type="inkWord" rotatedBoundingBox="10709,17112 11165,17093 11166,17125 10711,17144"/>
              </emma:interpretation>
              <emma:one-of disjunction-type="recognition" id="oneOf60">
                <emma:interpretation id="interp64" emma:lang="" emma:confidence="1">
                  <emma:literal/>
                </emma:interpretation>
              </emma:one-of>
            </emma:emma>
          </inkml:annotationXML>
          <inkml:trace contextRef="#ctx0" brushRef="#br0" timeOffset="419747.6488">8720 16376 632 0,'-4'-7'236'0,"8"14"-184"0,-4-7-16 0,0 0 160 0,7 3-116 16,1 1 0-16,4-1-48 16,-1 1 16-16,9 2-32 15,7-6 20-15,11 0-20 0,13-3 8 16,11 0-12-16,-8-1 28 16,-4 1-24-16,-7-1 4 15,-12-3-12-15,-8 0 36 16,-8 4-20-16,-15 0-4 15,-11-1-12-15,-5 4 4 16,1 0-8-16,-1 0-240 16,5 0 128-16,7 0-572 15,12 7 380 1,3-7 60-16</inkml:trace>
        </inkml:traceGroup>
        <inkml:traceGroup>
          <inkml:annotationXML>
            <emma:emma xmlns:emma="http://www.w3.org/2003/04/emma" version="1.0">
              <emma:interpretation id="{86ADC9CF-3BF7-456A-BCF1-256F096864D3}" emma:medium="tactile" emma:mode="ink">
                <msink:context xmlns:msink="http://schemas.microsoft.com/ink/2010/main" type="inkWord" rotatedBoundingBox="11681,16072 14153,15972 14210,17376 11738,17475"/>
              </emma:interpretation>
              <emma:one-of disjunction-type="recognition" id="oneOf61">
                <emma:interpretation id="interp65" emma:lang="" emma:confidence="1">
                  <emma:literal/>
                </emma:interpretation>
              </emma:one-of>
            </emma:emma>
          </inkml:annotationXML>
          <inkml:trace contextRef="#ctx0" brushRef="#br0" timeOffset="421234.7409">10616 16131 704 0,'-19'0'264'0,"19"0"-208"16,8 7-12-16,3-3 124 15,5 3-100-15,15-4 8 16,15 7-48-16,12-6 28 15,4-1-32-15,4 4 20 16,-4-3-24-16,-8-1 52 16,-3 1-40-16,-9-4-172 15,-7 3 72-15</inkml:trace>
          <inkml:trace contextRef="#ctx0" brushRef="#br0" timeOffset="421136.4806">11224 15853 528 0,'20'-14'196'0,"-5"14"-152"0,4 0-12 0,-11 0 0 16,-8 0-24-16,0 0 104 16,0 0-64-16,-11 7 8 15,-9 0-36-15,-7-4-12 0,-4 4-4 16,-8-7 12-16,-3-3-8 15,-5-1-20-15,-7-3 4 0,4 0 12 16,7 1 0-16,8 2 16 16,12 1-12-16,4-1-12 15,7 4 0-15,4 4 12 32,5 3-4-32,-5 10 24 15,8 7-16-15,-8 21 12 16,4 6-12-16,-11 15 12 15,-1-4-16-15,-7 6 24 0,-4-13-20 16,8-10 76-16,-1-10-52 16,5-8 68-16,3-6-64 15,4-4-8-15,8-3-20 0,8-4 8 16,0-3-12-16,11 0 4 16,1-7-4-16,7 10 4 15,11-3-8-15,-3 0 8 16,12 0-8-16,-9 0 52 0,-3 0-32 15,4-4 0-15,-8 0-16 16,-4 1-140-16,0-4 76 16,-4 0-236-16,1 0 164 15</inkml:trace>
          <inkml:trace contextRef="#ctx0" brushRef="#br0" timeOffset="420151.7224">9923 16025 436 0,'8'0'160'0,"0"24"-124"0,0 21-8 0,-4-14 132 16,11 13-92-16,-3 8 24 15,-1 0-52-15,5-8 28 16,-8-2-40-16,-5 2-4 0,-6 1-16 0,-13-7 36 15,4-14-20-15,-7-10 56 16,-8-14-44-16,-8-14 20 16,4-10-36-16,-8-7-8 15,1-7-8-15,7-10 4 16,4-11-4-16,15-9-28 16,8 2 12-16,16 8-32 15,15 10 28-15,-4 10-4 31,4 7 12-31,8 7 68 16,0 6-32-16,11 1 40 16,1 10-36-16,11 0-8 15,0 7-16-15,8 0 36 16,-8 7-20-16,4-7-76 16,-12 7 28-16,4-7-624 0,-7 11 352 15</inkml:trace>
          <inkml:trace contextRef="#ctx0" brushRef="#br0" timeOffset="422415.8151">10481 15560 112 0,'-16'0'44'0,"24"7"-36"0,-8 0 0 0,0 3 180 16,0-3-104-16,0 7-8 15,0 3-48-15,0 0 52 16,0 4-48-16,0 10 48 15,0-7-44-15,-8 4 76 16,8 3-60-16,-7 0 36 16,3 6-52-16,-4 12 24 15,8 13-32-15,-8-1 28 16,1 1-32-16,3 7 32 16,-4-3-32-16,4-4 4 15,4-7-16-15,-8-4 12 16,1-6-16-16,-5 7 32 15,4-11-24-15,1-10 48 16,7-4-36-16,-12-6 4 16,12-4-20-16,0-6-44 15,0-1 20-15,0-10-192 16,8 3 112-16</inkml:trace>
          <inkml:trace contextRef="#ctx0" brushRef="#br0" timeOffset="422131.0361">10829 15629 508 0,'-11'-7'188'0,"11"7"-148"0,0-7-8 0,0 7 176 16,4 0-120-16,3-7 44 16,9 7-80-16,7-3-20 15,8 10-20-15,4-7 0 16,0-4-8-16,0 4 40 16,-1 4-20-16,-7-4-112 15,1 7 48-15</inkml:trace>
          <inkml:trace contextRef="#ctx0" brushRef="#br0" timeOffset="423127.1827">11584 15478 464 0,'8'-28'176'0,"0"21"-140"0,-8-3-8 15,7 7 128-15,-3-1-92 16,-4 4 16-16,-4 4-44 15,-3 9 52-15,7 11-48 16,-8 14-16-16,4 10-16 0,-4 7 16 16,4 4-12-16,-3-1 32 15,-1 11-28-15,0 17 12 16,0 11-16-16,1-18 0 31,-1-4-4-31,-7-6 20 16,7-10-16-16,-12-4 32 15,5-7-28-15,-12-3 4 16,4 6-12-16,-1-2 20 16,9-12-16-16,-1-6 12 0,5 0-12 15,-1-3 0-15,8-7-4 0,4-15 28 16,8 1-20-16,-4-14-252 16,0-3 128-16,-4-7-612 15</inkml:trace>
          <inkml:trace contextRef="#ctx0" brushRef="#br0" timeOffset="423321.2003">11797 15264 592 0,'-8'-17'220'0,"16"17"-172"0,4-3-12 16,-5 3 128-16,13 0-96 16,7 0 52-16,12 3-72 15,3 7-32-15,-3 4-16 16,-8 3 24-16,-4 4-12 0,-8 3 4 15,-7 4-8-15,-16-1 64 16,-15 4-40-16,-16 0 4 16,4-3-20-16,-4-8-12 0,-4 1 0 15,12-7 4-15,8 0-4 16,15-4-4-16,4-3 4 16,23 0 4-16,16-1-4 15,11 1 40-15,5 4-20 16,-5-1-24-16,-8-3 0 15,-7 0-424-15,-12 7 232 16</inkml:trace>
        </inkml:traceGroup>
      </inkml:traceGroup>
    </inkml:traceGroup>
    <inkml:traceGroup>
      <inkml:annotationXML>
        <emma:emma xmlns:emma="http://www.w3.org/2003/04/emma" version="1.0">
          <emma:interpretation id="{D6341180-14A1-447E-B120-A225FDCF2737}" emma:medium="tactile" emma:mode="ink">
            <msink:context xmlns:msink="http://schemas.microsoft.com/ink/2010/main" type="paragraph" rotatedBoundingBox="7073,17286 16749,17860 16665,19285 6989,18712" alignmentLevel="3"/>
          </emma:interpretation>
        </emma:emma>
      </inkml:annotationXML>
      <inkml:traceGroup>
        <inkml:annotationXML>
          <emma:emma xmlns:emma="http://www.w3.org/2003/04/emma" version="1.0">
            <emma:interpretation id="{277E218F-09C2-45E8-87FF-2D0114131065}" emma:medium="tactile" emma:mode="ink">
              <msink:context xmlns:msink="http://schemas.microsoft.com/ink/2010/main" type="inkBullet" rotatedBoundingBox="7035,17930 9693,18088 9671,18448 7014,18290"/>
            </emma:interpretation>
            <emma:one-of disjunction-type="recognition" id="oneOf62">
              <emma:interpretation id="interp66" emma:lang="" emma:confidence="0">
                <emma:literal>-</emma:literal>
              </emma:interpretation>
            </emma:one-of>
          </emma:emma>
        </inkml:annotationXML>
        <inkml:trace contextRef="#ctx0" brushRef="#br0" timeOffset="552810.5529">5077 17376 312 0,'-12'-3'112'0,"4"-4"-84"0,1 7-12 0,7-3 136 15,0-1-88-15,0-6 36 16,0 6-60-16,0-3 20 16,0 1-32-16,0 6 52 15,-4 10-8-15,-4 11-36 16,0-1 60-16,8 11-60 16,4-3 48-16,4-1-48 0,4-3 16 15,3-6-32-15,8-1 8 16,1-7-16-16,3-3 28 15,0-7-24-15,4-4-4 16,7-9-8-16,9-4 4 16,3-1-4-16,8 1 8 15,4 0-8-15,0 3-80 16,4 0 40-16,-12 1 24 16,-4 2 8-16,-3 4-4 15,-1 1 4-15,1 6-24 16,-1 6 16-16,8 5-4 15,-3 2 8-15,-5 1 8 16,1 3 0-16,-9 1 8 16,-3-1-4-16,-8 0-4 15,-7 0 4-15,-1-3 28 0,0 0-16 16,-19-7-4-16,8 10-8 16,-8-10-16-16,0 7 8 15,12-8 20-15,-4 5-8 16,-8-4-12-16,11-7 0 15,-3 0 4-15,15 0 0 16,-7-7 0-16,3-4 0 16,-4-6 16-16,5 3-8 15,-1-6-4-15,-7-4 0 16,11 0-48-16,0-4 24 16,12 4-4-16,12 7 16 15,7-4-36-15,8 18 24 0,7 3 24 16,1 7 0-16,-8 6 0 15,-4 5 0-15,0 2 4 16,16 1-4-16,3-7-20 16,4-1 8-16,5-2 12 15,-9-11 0-15,-11-7 8 16,-8-3-8-16,-4 6 8 16,-8-13-8-16,-3-4 40 15,-12 1-20-15,-8-5-32 16,-11-2 4-16,-4-4-212 15,-8 10 120-15</inkml:trace>
      </inkml:traceGroup>
      <inkml:traceGroup>
        <inkml:annotationXML>
          <emma:emma xmlns:emma="http://www.w3.org/2003/04/emma" version="1.0">
            <emma:interpretation id="{4167B3EC-9E1F-42C7-826B-7264C7C34E06}" emma:medium="tactile" emma:mode="ink">
              <msink:context xmlns:msink="http://schemas.microsoft.com/ink/2010/main" type="line" rotatedBoundingBox="11397,17542 16749,17860 16665,19285 11312,18968"/>
            </emma:interpretation>
          </emma:emma>
        </inkml:annotationXML>
        <inkml:traceGroup>
          <inkml:annotationXML>
            <emma:emma xmlns:emma="http://www.w3.org/2003/04/emma" version="1.0">
              <emma:interpretation id="{35A1A238-D21B-46B4-A856-0065E49EA3B0}" emma:medium="tactile" emma:mode="ink">
                <msink:context xmlns:msink="http://schemas.microsoft.com/ink/2010/main" type="inkWord" rotatedBoundingBox="11397,17542 14640,17735 14556,19160 11312,18968"/>
              </emma:interpretation>
              <emma:one-of disjunction-type="recognition" id="oneOf63">
                <emma:interpretation id="interp67" emma:lang="" emma:confidence="1">
                  <emma:literal/>
                </emma:interpretation>
              </emma:one-of>
            </emma:emma>
          </inkml:annotationXML>
          <inkml:trace contextRef="#ctx0" brushRef="#br0" timeOffset="548035.5371">10632 17704 488 0,'12'-24'180'0,"-12"24"-140"0,3 0-12 16,-3 0 48-16,8 0-48 16,-4 0 16-16,-4 17-28 15,0 0 0-15,-4 11-8 16,0 10 12-16,-3 3-12 0,-1-3-4 15,-4 0 0-15,1-7-4 16,7-7 0-16,-8-7 8 16,0 0-4-16,9-6 8 15,-1-5-8-15,15-23-12 16,13-10 4-16,-5-15 4 16,8 8-196-1,4-7 108-15,-4 3-8 16,-4 7 60-16,1 7 92 15,-9 20-28-15,0 4 204 16,-3 14-132-16,-4 10 128 16,0 14-136-16,-5 0 68 15,1 0-92-15,4 0-28 0,0-7-24 16,3 0 4-16,5-11-12 16,3 1-180-16,1-14 96 15,3-11-632-15</inkml:trace>
          <inkml:trace contextRef="#ctx0" brushRef="#br0" timeOffset="548654.4807">11120 17745 548 0,'-4'0'204'0,"8"4"-156"0,3-4-16 16,-7 0 132-16,8 0-96 15,4 0 0-15,3-4-44 16,5-3-24-16,3-6-4 15,4-5 40-15,-4 1-24 0,-3 4-36 16,-9-1 12-16,-7-3 12 16,-12 6 0-16,-3-3 0 15,-9 11 4-15,-3 3-4 16,4 0 0-16,-5 3 0 16,1 15 0-16,4-1 16 15,3 7-8-15,5 10 16 0,-1 11-16 16,8 0 24-16,4-11-20 15,8-3-4-15,4-3-4 16,-1-8 12-16,5-6-8 16,3-10 4-16,8-8-4 15,0-3-244-15,4-3 128 16,4-11-212 0,0-6 184-16,0-8-164 15</inkml:trace>
          <inkml:trace contextRef="#ctx0" brushRef="#br0" timeOffset="547644.9995">10013 17842 560 0,'-12'-4'208'0,"12"4"-164"0,0 0-8 15,0 0 100-15,0 0-80 16,12 4 16-16,-5-4-48 16,13 0 12-16,-1 0-20 15,8 0 0-15,12-4-8 0,7-3 12 16,1-3-12-16,7-4-12 15,-15-3 0-15,7 7-24 16,-23-4 16-16,4-3-4 16,-19 6 8-16,0-2 8 15,-16-1 0-15,-3 0 8 16,-17 4-4-16,1 0-12 0,-11 3 4 16,3 0 4-16,-4 14 0 15,8 3 0-15,-11 7 0 16,11 7-20-16,3 4 12 15,9 13 20-15,0 4-4 16,11-7 16-16,8-1-16 16,12-2 4-16,3-4-4 15,12-7 4-15,20-7-8 16,3-7-72-16,4 1 36 16,0-11-376-1</inkml:trace>
          <inkml:trace contextRef="#ctx1" brushRef="#br0" timeOffset="-19742.7015">10082 18017 0,'0'0'16,"0"0"-1,0 0 1,0 0 0,-4-82-1,4 82 1,0 0-16,-34-114 31</inkml:trace>
          <inkml:trace contextRef="#ctx0" brushRef="#br0" timeOffset="549704.309">11476 17632 624 0,'-4'-4'228'0,"4"8"-176"0,0 6-16 0,0 4 96 0,0 10-80 16,0 10 60-16,0 11-68 15,0 3-12-15,0-6-20 16,0-8 24-16,0 0-20 0,0-10 12 16,0-6-16-16,0-8 20 15,-4 0-20-15,0-13-144 16,4-7 68-16,0-11-112 15,0-14 96-15,8-9-88 16,7-1 96-16,5 4 0 16,3 10 44-16,4 7 28 15,4 6 0-15,0 8 80 16,-4 10-44-16,4 7 32 16,-8 3-40-16,4 1 0 0,-3 6-16 15,-1-10 12-15,-4 7-16 16,-3-11 24-16,-1-3-20 15,-3-3 24-15,-4-4-24 16,-5-7 12-16,-3-3-12 16,0-4-8-16,0-3 0 15,0 7 4-15,0 0-4 16,0 6-20-16,-3 4 8 16,-1 7-12-16,-8 14 8 15,4 0 60-15,-3 3-24 16,-1 14 44-16,1-3-40 15,-1 13 4-15,0 4-20 0,5-14 20 16,-1-7-20-16,4 3-12 16,4-3-4-16,4-7 4 15,4-6 0-15,-1 6-132 16,1-7 72-16,4-3-4 16,-1 0 40-16,5 0-36 15,-1-7 32-15,1 0 8 16,-1 10 8-16,1-10 12 15,-5 0 0-15,1 11 0 16,-4-5 0-16,-4 1 16 16,-4 4-8-16,-4 2-20 15,-8 1 4-15,0 7 4 16,-3 0 4-16,-1 13 8 16,5-3-4-16,-1-4 8 15,1 8-8-15,-1-4-4 16,0-4 4-16,1-3 28 15,-1-3-16-15,-3-4 20 16,3-10-20-16,-3-7 20 16,-1-7-24-1,1-7-12-15,-5-6-4 0,13-8 4 0,7-6 0 16,7 0-20-16,9-11 12 16,15-3-92-16,15-4 52 15,24-7-84-15,15 11 76 16,-4-3-44-1,-7 6 60-15,-8 14 4 16,-24 0 20-16,-7 0 40 0,-12 14-16 16,-3 0 140-16,-5 3-80 15,-15 10 24 1,0 4-20-16,-8 7-44 16,5 7 12-16,-1 7-24 0,4 6-44 15,4 1 16-15,3 3 20 16,5 3-4-16,-1 1 36 15,-7-1-24-15,0-3 32 16,4-4-32-16,0-2 12 16,-8-8-16-16,4 0 20 15,-1-7-20-15,1-3-32 16,-4-7 12-16,4-7-140 16,4 0 80-16,0-10-100 15,3-14 96-15,5-7-44 16,-1-3 68-16,1 3 44 15,-9 7 4-15,5 4 180 16,0 10-96-16,3 6 96 16,-11 15-104-16,4 20 56 15,0 7-76-15,-1 7 48 0,-3 10-60 16,-4-7 24-16,-8-3-40 16,1 7 8-16,-5-4-20 15,-3 0 8-15,-5 1-12 16,1-8 0-16,0-7-4 15,-5-9-16-15,5-11 4 16,-4-7-4-16,3-11 0 0,5-6 16 16,3-7-4-16,8 7-20 15,8-7 8-15,16 6-12 16,7 1 8-16,0-3 8 16,19-1 4-16,16 0-528 15,4-3 288 1,-4-10-204-16</inkml:trace>
          <inkml:trace contextRef="#ctx0" brushRef="#br0" timeOffset="546910.0469">9428 17036 300 0,'0'-10'112'0,"0"7"-88"0,4 3-8 16,-4 0 40-16,0-7-36 15,0 7 44-15,0 0-36 16,-4 0 48-16,4 0-44 16,0 0 28-16,-8 0-32 15,4 7-8-15,-3-7-12 16,7 3 20-16,-8 11-16 16,4 0 12-16,0 6-12 0,0 1 20 15,0 13-20-15,1-3 12 16,3 7-12-16,0-7 0 15,3-7-4-15,1 4 4 16,4-4-8-16,-4-7 8 16,4-7-8-16,-1 1 16 15,5-8-12-15,3-6-4 0,5-8 0 16,7-6 4-16,4-7-4 16,11-7-56-16,5 0 28 15,3 7-24-15,4-3 28 16,1 2-8-16,-17 8 16 15,9 4 16-15,-12 2 0 16,-4 4-4-16,-4-3 4 16,0 10-24-16,8 0 12 15,-8 7-4-15,11 0 4 16,-7 3 44-16,4 4-24 16,-4 3-8-16,4 4-8 0,-8 3 12 15,-4 0-4-15,-7 0-4 16,-4 3 4-16,-12-2 28 15,0-5-16-15,-8 4-12 16,4-7-8-16,-12-6 4 31,13 3 0-31,-13-8 8 0,8-6-4 16,-3-6-12-16,11-8 4 16,-8-3 12-16,8-4-4 15,8-3-4-15,-8 0 4 0,11 3-32 16,-3 4 16-16,8 3-4 15,-5 4 8-15,9 6 0 16,7 4 0-16,4 4 8 16,3 10 0-16,13-1 0 15,-1 1 0-15,12 0 8 0,43-7-4 16,11 0 8-16,8-7-8 16,4-7-100-16,8 0 52 15,-4-3-8-15,-12-8 32 16,-16 1 4-16,-18 0 8 15,-13-7 104-15,-18 3-52 16,-1-6 148-16,-11-1-108 16,-4 1 44-16,-5-1-80 15,-6 4-24-15,-5 0-16 16,-3 3 0-16,-9 4-4 16,-3 3-300-16,-4 4 160 0,-4 10-388 15</inkml:trace>
        </inkml:traceGroup>
        <inkml:traceGroup>
          <inkml:annotationXML>
            <emma:emma xmlns:emma="http://www.w3.org/2003/04/emma" version="1.0">
              <emma:interpretation id="{7C3F600A-CEA6-4482-87FC-ED4E5C4C40B2}" emma:medium="tactile" emma:mode="ink">
                <msink:context xmlns:msink="http://schemas.microsoft.com/ink/2010/main" type="inkWord" rotatedBoundingBox="15242,18210 16723,18298 16686,18929 15205,18841"/>
              </emma:interpretation>
              <emma:one-of disjunction-type="recognition" id="oneOf64">
                <emma:interpretation id="interp68" emma:lang="" emma:confidence="1">
                  <emma:literal/>
                </emma:interpretation>
              </emma:one-of>
            </emma:emma>
          </inkml:annotationXML>
          <inkml:trace contextRef="#ctx0" brushRef="#br0" timeOffset="550859.8706">13915 17699 352 0,'7'3'132'0,"-11"8"-104"0,-3-1-8 15,3-6 168-15,-8 13-108 0,-3 0 0 16,-1 7-48-16,1-7 16 16,-1 11-32-16,-7-4 4 15,19 7-12-15,-4-11-8 16,1-2 4-16,7-5 4 16,7-9-4-1,5-4 16-15,-4-4-12 0,11-9-4 0,-3 2 0 16,-5-2-4-16,9-1 0 15,-13-10-152-15,9 0 84 16,-5 6-96 0,-3-9 96-16,-4 10 0 0,4 3 40 15,-4 4 116-15,0 3-48 16,-1 7 144-16,5 7-104 16,0 3 88-16,0 14-100 15,3-3 36-15,-3 10-60 16,8-7 4-16,-5 3-32 0,1-3 28 15,11-3-28-15,-4-14-68 16,1 3 28-16,7-10-360 16,-8-3 208-1,1-4-268-15</inkml:trace>
          <inkml:trace contextRef="#ctx0" brushRef="#br0" timeOffset="551082.9602">14251 17599 416 0,'12'-24'152'0,"0"17"-116"0,11-7-12 16,-12 8 84-16,1-1-64 16,4 3 36-16,3 1-48 0,-11 3 24 15,-8 0-28-15,0 7 72 0,-16 10-56 16,5 10 68-16,-9 4-64 16,1 14 64-16,3 14-64 15,9 9-16-15,7 5-20 16,7-11 24-16,9-7-20 15,3-11 40-15,1-16-32 16,11-11-400-16,-8-6 204 16</inkml:trace>
          <inkml:trace contextRef="#ctx0" brushRef="#br0" timeOffset="551444.9441">14627 17644 624 0,'-4'-3'228'0,"8"6"-176"0,-4 4-16 16,-8-7 160-16,-7 7-116 15,-5 0-8-15,-7-4-44 16,-4 11-20-16,0-4-4 16,4 0 4-16,0 8-4 0,15-5-20 15,5 5 8-15,7 2-40 16,19 4 28-16,4 11 52 15,8 6-16-15,4 0 40 16,0-3-32-16,-4-7 32 16,0 4-32-16,-4-8-684 15,0-20 360-15,-8 3-12 16</inkml:trace>
          <inkml:trace contextRef="#ctx0" brushRef="#br0" timeOffset="550077.2897">13512 17737 520 0,'-4'-10'192'0,"-4"6"-152"0,-7-3-8 0,7 7 36 15,-7 0-44-15,-9 0-12 16,-3 4-4-16,-7 3 0 15,6-1-4-15,5 5-20 0,8 6 8 16,11 10 4-16,15 8 4 0,1 3 16 16,11 6-8-1,8-2-4-15,-11 2 0 0,-1-13-4 16,-4-6 0-16,-7-5 32 16,-12 4-16-16,-7-10 20 15,-16-11-20-15,-12-3 0 16,-8-3-8-16,1-4-8 15,7-7 4-15,20-20-568 16</inkml:trace>
          <inkml:trace contextRef="#ctx0" brushRef="#br0" timeOffset="550598.1721">13574 17871 624 0,'8'45'228'0,"-1"-28"-176"0,-3 7-16 0,4-10 36 0,0-7-48 16,0 6 32-16,-1-6-28 15,1-7-116-15,-4-3 48 16,8-11-504-16</inkml:trace>
          <inkml:trace contextRef="#ctx0" brushRef="#br0" timeOffset="550243.73">13752 17565 676 0,'-43'-11'248'0,"32"11"-192"0,-9 4-16 0,17 3-32 16,3-7-12-16,7 7-412 15,13 3 228-15,-1 0-64 16</inkml:trace>
        </inkml:traceGroup>
      </inkml:traceGroup>
    </inkml:traceGroup>
  </inkml:traceGroup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25T17:30:08.677"/>
    </inkml:context>
    <inkml:brush xml:id="br0">
      <inkml:brushProperty name="width" value="0.105" units="cm"/>
      <inkml:brushProperty name="height" value="0.105" units="cm"/>
      <inkml:brushProperty name="fitToCurve" value="1"/>
    </inkml:brush>
    <inkml:context xml:id="ctx1">
      <inkml:inkSource xml:id="inkSrc11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T" name="resolution" value="1" units="1/dev"/>
        </inkml:channelProperties>
      </inkml:inkSource>
      <inkml:timestamp xml:id="ts1" timeString="2018-09-25T17:34:13.399"/>
    </inkml:context>
  </inkml:definitions>
  <inkml:traceGroup>
    <inkml:annotationXML>
      <emma:emma xmlns:emma="http://www.w3.org/2003/04/emma" version="1.0">
        <emma:interpretation id="{04B8DA65-6DDD-4A0E-8ED4-F8A56F79DC8C}" emma:medium="tactile" emma:mode="ink">
          <msink:context xmlns:msink="http://schemas.microsoft.com/ink/2010/main" type="writingRegion" rotatedBoundingBox="1301,351 24116,421 24060,18931 1244,18861"/>
        </emma:interpretation>
      </emma:emma>
    </inkml:annotationXML>
    <inkml:traceGroup>
      <inkml:annotationXML>
        <emma:emma xmlns:emma="http://www.w3.org/2003/04/emma" version="1.0">
          <emma:interpretation id="{324451B6-1A3D-4938-B50D-5D6E7C2F0C2C}" emma:medium="tactile" emma:mode="ink">
            <msink:context xmlns:msink="http://schemas.microsoft.com/ink/2010/main" type="paragraph" rotatedBoundingBox="1294,422 24109,254 24119,1666 1305,183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1476748-77EC-4161-A6DD-3624438621F1}" emma:medium="tactile" emma:mode="ink">
              <msink:context xmlns:msink="http://schemas.microsoft.com/ink/2010/main" type="line" rotatedBoundingBox="1294,422 24109,254 24119,1666 1305,1834"/>
            </emma:interpretation>
          </emma:emma>
        </inkml:annotationXML>
        <inkml:traceGroup>
          <inkml:annotationXML>
            <emma:emma xmlns:emma="http://www.w3.org/2003/04/emma" version="1.0">
              <emma:interpretation id="{419198E2-A49C-47AC-9ACB-566E427EB4CB}" emma:medium="tactile" emma:mode="ink">
                <msink:context xmlns:msink="http://schemas.microsoft.com/ink/2010/main" type="inkWord" rotatedBoundingBox="1294,422 4251,400 4262,1812 1305,1834">
                  <msink:destinationLink direction="with" ref="{6C0441EC-52D0-438A-9F7C-96A5E1A304DF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-1406-2051 372 0,'12'-7'140'0,"-8"7"-112"0,3-10-4 0,-3 6 76 16,0 4-60-16,0-3 80 15,0 3-68-15,-4-11 28 16,4 8-48-16,-4-1 8 15,4-2-24-15,-8-1 8 16,0 3-12-16,-12-3-16 16,5 4 0-16,-12-4 20 15,-1 0-8-15,-14-3 4 16,3 6-4-16,-12-2 4 16,9 2-8-16,-9 1-12 15,5 3 4-15,3 0 20 16,4 3-8-16,8-3-20 15,11 7 4-15,-3-4-12 0,11 11 8 16,-3 10-8-16,3-3 8 0,0 20 8 16,-3 7 4-16,-5 7 24 15,5 0-12-15,-1 1-32 16,-4-5 12-16,5-10 20 16,-5-3-8-16,5-7 20 15,-1-7-16-15,12-3-12 16,-4-4 0-16,-4-6 12 15,8-5-4-15,-7 5-12 16,7-8 4-16,-8 1-4 16,16-1 0-16,-8 4 24 15,7-7-8-15,5 3-20 16,4 1 4-16,7-4 20 16,12 10-4-16,3-10-20 15,9 0 4-15,-1 4 12 16,1-1 0-16,-1 0 8 15,-15 4-8-15,-4-3-4 16,0 3 4-16,-11-7-136 16,-1 3 72-16</inkml:trace>
          <inkml:trace contextRef="#ctx0" brushRef="#br0" timeOffset="720.517">-1936-1721 392 0,'11'10'148'0,"-11"-10"-116"0,20-10-8 0,-5 10 32 16,5 0-36-16,11 0 8 15,3 0-16-15,13 0-8 16,-1 0 0-16,9 0 20 16,-9 0-12-16,0 0-32 15,-7 0 12-15,0-3-200 16,3-1 112-16,-11-3-116 16,8 7 120-16,-12-7 68 15,8 1 16-15,-12-5 76 16,4 4-40-16,-7-3 140 15,-5 7-96-15,-3-4 100 16,-4 3-96-16,-8 1 12 16,0 3-52-16,0 3-4 15,-8 8-20-15,0 6 28 16,-4 3-24-16,1 1 12 16,3 7-16-16,-11-8 0 15,7 1-4-15,-3-4 28 16,7 0-20-16,-4-6 12 15,8-1-16-15,1-10 12 16,3 3-16-16,3-9 16 16,5-1-16-16,4-11-12 0,7 5 0 0,4-15 12 15,4 7-4-15,1-9-20 16,3 5 8 0,-8-2-24-16,0 10 20 0,-4 3 12 15,1 11 4-15,-9-4 76 16,5 14-44-16,-5 3 68 15,-3 7-64-15,-4 7 28 16,0 0-40-16,-8-3 0 16,0 10-16-16,-7-11-24 15,14-2 4-15,-10 2 20 16,-1-2-4-16,-4 2 4 16,5-6-4-16,-9-4-68 15,8 4 32-15,-7-7-216 16,3 3 132-16,5-10-204 15,3 4 180-15</inkml:trace>
          <inkml:trace contextRef="#ctx0" brushRef="#br0" timeOffset="2447.1324">-903-1631 372 0,'4'-7'140'0,"-4"7"-112"0,12 13-4 16,-4-13 20 0,7 0-28-16,4 0 12 0,5 0-16 0,3-6 0 15,0-1-4-15,4 3 12 16,0-3-12-16,-8 0 4 16,0 1-4-16,-7-8 12 15,-1 3-12-15,-11-2 16 16,-4 2-16-16,-8-2 4 15,1 9-4-15,-5-10-40 16,4 8 16-16,-11-1 16 16,7 7 0-16,-3 0 20 15,3 13-12-15,-3 1 16 16,3 3-16-16,-3 1 24 16,3 6-20-16,0 3-4 15,5-3-4-15,-1 0 4 16,4-3-4-16,4-4-4 15,8-3 4-15,3-4-4 16,5 4 0-16,7-14-36 16,4 0 20-16,12-14-48 15,0 11 36-15,7-11-92 16,-3 0 68-16,-1-3 32 16,1 7 16-16,-8-7 24 15,-4 6-12-15,-4 1 32 16,-4 3-24-16,-8 0 76 15,-7 7-56-15,0 4 24 16,-8 3-40-16,0 3 0 0,0 4-12 16,-8-1 12-16,8 5-12 15,0-5-12-15,-4 1 0 0,0-4 20 16,4-3-8-16,-3-7 4 16,-5 0-4-16,4-7-8 15,4 4 4-15,-4-11 4 16,0 4-4-16,-4-7-28 15,8 0 12-15,0-11-32 16,8 7 28-16,-8-6-4 16,12 10 12-16,-1-1-12 15,5 12 12-15,11-1 12 16,-4 7 0-16,12 0-12 16,12 3 4-16,11-3 12 15,4 0-4-15,3 0-20 16,1 0 8-16,-12-3 20 15,-7-1-4-15,-12-6 48 16,-4 3-28-16,-16-7-16 16,1 7-4-16,-16-6-20 15,0 2 8-15,-8 1 12 16,0 7-4-16,-7 3-28 16,7 3 12-16,-8 4-12 15,5 10 12-15,-5 4 24 16,5-4-4-16,-9 10-12 15,13-9 0-15,-13 6 4 16,9-4 0-16,-5 1 16 16,8-4-8-16,-3-3-12 0,3 0 0 15,8-7-16-15,4 3 12 0,4-17-4 16,3 4 4-16,9-4-36 16,7 7 24-16,0-17-12 15,0 10 20-15,-4 0 24 16,-3-4-4-16,-5 5 4 15,-3-1-4-15,-9 0 12 16,1 7-12-16,-8-4 24 16,1 8-20-16,-5-1 12 15,4 8-12-15,-4 2-24 16,8-2 4-16,-4 20 20 16,4 0-4-16,-3 27-4 15,6 7 0-15,-6 15-16 16,3-5 8-16,-12-2 28 15,4-5-12-15,-11 5 12 16,-8-11-12-16,-12 3-8 16,8-10 0-16,-19-10 4 15,7-7-4-15,1-21 32 16,11-7-20-16,-4-27 4 16,12-7-12-16,7-28-60 15,12 4 28-15,20-24-76 16,7 10 56-16,31-24-104 15,4 14 84-15,16-8 28 16,-5 12 28-16,-3 6-12 16,-4 10 12-16,-4 7 48 15,-4 14-20-15,-3-3 36 0,-5 10-32 0,-15 0 76 16,4 10-56-16,-16 0 32 16,8 7-44-16,-15 4-28 15,3 6-4-15,-3 4 44 16,0 4-24-16,-5 2 8 15,9 5-16-15,-4-1-24 16,-5 0 4-16,13 0 12 16,-5-3 0-16,1-4 8 15,3 1-8-15,-4-15-28 16,5 4 12-16,-5-10-56 16,5-1 36-16,-5-9-108 15,8 3 80-15,-7-7-8 16,-1-4 40-16,-3 4 52 15,3 10-12-15,-11 4 16 16,4 10-16-16,-4 7 28 16,0 10-24-16,-4 14 48 15,4 7-36-15,-4 24-4 16,4 3-16-16,-8 11 4 16,4-4-8-16,-4-3-4 15,4-11 4-15,-8-6 20 16,4-7-12-16,-11-11-12 15,7-6-4-15,-11-8 20 16,-1-6-8-16,-7-17 4 16,16-1-4-16,-9-17-32 15,12 4 12-15,1-17-12 0,18 3 12 16,1-10 24-16,7 10-4 16,8-7-28-16,-3 7 8 0,-1-7-4 15,4 14 8-15</inkml:trace>
        </inkml:traceGroup>
        <inkml:traceGroup>
          <inkml:annotationXML>
            <emma:emma xmlns:emma="http://www.w3.org/2003/04/emma" version="1.0">
              <emma:interpretation id="{6C5BB834-8ACD-4A36-BADD-2ADADBA792DB}" emma:medium="tactile" emma:mode="ink">
                <msink:context xmlns:msink="http://schemas.microsoft.com/ink/2010/main" type="inkWord" rotatedBoundingBox="4978,636 5469,632 5475,1504 4984,1508">
                  <msink:destinationLink direction="with" ref="{6C0441EC-52D0-438A-9F7C-96A5E1A304DF}"/>
                </msink:context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3498.1637">1838-1081 352 0,'-15'7'132'0,"15"-7"-104"0,-4 0-8 15,0 0 132 1,8 0-88-16,-4-10 44 16,8 3-64-16,-1-10 28 15,5-1-40-15,3-16 44 16,1 3-44-16,3-31-8 0,1 4-12 0,3-18-20 31,4 14 4-31,-4-14 12 0,4 18-4 0,-7-21 60 31,-1 13-36-31,0 4 52 0,1 14-48 0,-9 3 56 16,5 11-52-16,-12 10-24 16,-1 17-12-16,-10 7 16 15,3 7-8-15,-15 7-4 16,-1 3 0-16,-19 0-48 16,5 4 24-16,-13-4-28 15,5 0 28-15,-9 0-52 16,13 1 40-16,-1-1 16 15,8 0 12-15,-4 0-8 16,16 7 8-16,3-7 20 16,8 7-8-16,20-3-4 15,7 0 0-15,16-4 20 16,4-3-12-16,7 0-4 16,1-4-4-16,-1-3 12 15,-7 0-8-15,-8-7-4 16,4 3 0-16,-16-6-16 15,1 3 8-15,-1-4-60 16,8 4 36-16,0-3-632 16,4 3 364-16</inkml:trace>
        </inkml:traceGroup>
        <inkml:traceGroup>
          <inkml:annotationXML>
            <emma:emma xmlns:emma="http://www.w3.org/2003/04/emma" version="1.0">
              <emma:interpretation id="{1F763539-856F-4810-A12C-5A5C26662CC3}" emma:medium="tactile" emma:mode="ink">
                <msink:context xmlns:msink="http://schemas.microsoft.com/ink/2010/main" type="inkWord" rotatedBoundingBox="6452,437 8925,418 8930,1164 6457,1182">
                  <msink:destinationLink direction="with" ref="{6C0441EC-52D0-438A-9F7C-96A5E1A304DF}"/>
                </msink:context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3788.9374">3298-1982 404 0,'-4'-52'148'0,"4"52"-112"0,0-24-12 0,-4 14 92 15,4 6-68-15,-4 4 44 16,0 14-56-16,-4 7 0 15,1 16-24-15,-13 18-16 16,9 4 0-16,-5 10 4 16,5-11 0-16,-1-3 0 15,8-10 0-15,-4-4 0 16,8-3 0-16</inkml:trace>
          <inkml:trace contextRef="#ctx0" brushRef="#br0" timeOffset="4058.1525">3170-2144 436 0,'54'0'160'0,"-54"0"-124"0,66 10-8 16,-27 0 80-16,3 4-64 0,16 14 8 15,-4 6-32-15,-7 7 4 16,-1 1-12-16,-19-4 12 15,-11-1-16-15,-24-2 40 16,-3-8-24-16,-32-2-4 16,0-8-12-16,-22-4 4 15,3-2-8-15,-12-4-12 16,16-4 4-16,0-3-4 16,15 4 0-16</inkml:trace>
          <inkml:trace contextRef="#ctx0" brushRef="#br0" timeOffset="5658.9884">3886-1673 268 0,'-8'4'100'0,"8"-4"-76"0,16-7-8 16,-16 0 104 0,0 14-68-16,-12-7 16 15,8 0-44-15,0 3 56 0,-7 4-44 0,-1 3 20 16,-3 1-36-1,-9 3 0-15,9-1-12 0,-12 5 12 16,7 2-12-16,9-3 16 16,3 4-16-16,0-7 4 15,16 0-4-15,0-8-16 16,3 1 4-16,9-7-4 16,3 0 0-16,-4-10 0 15,5 3 0-15,-9-10-28 16,4 3 20-16,-11-10 16 15,8 7 0-15,-9-4-8 16,1 11 4-16,-4-4-4 16,4 7 0-16,0 0 16 15,-1 4-4-15,1-1 16 16,0 4-12-16,0 0-12 16,3 4 0-16,-3-4 4 15,0 3 0-15,-1-3 44 16,1 4-24-16,-4-4-20 15,4 7 0-15,-4 0-20 16,-1-1 12-16,1 5 32 16,0 3-16-16,0-8-8 15,0 8-4-15,0 0-24 16,4-4 16-16,-5 1 24 16,5-1-8-16,-4-3 20 15,4 0-16-15,3-7-12 0,1 0 0 0,0-4-4 16,3 1 0-1,4-8 0-15,1 5 0 0,3-8-20 32,4 7 16-32,-4-10 4 0,8 10 8 0,-11-3 32 15,-1 10-16-15,-11-7 4 16,3 7-12 0,-7-7 36-16,0 14-20 0,-4 0 32 15,0-7-32-15,8 3 12 16,0 4-20-16,-4 7-36 15,11-1 12-15,-3 1 8 16,-5-4 4-16,9 8-4 16,-5-1 4-16,1 0-4 15,4 4 0-15,-13-8-20 16,5 5 12-16,4-5 40 16,-4-6-20-16,-8-3 36 15,7-1-32-15,-3-6-40 16,4-1 12-16,0-9 20 15,-1 2-4-15,1-16-8 16,4 6 0-16,-1-6-32 16,1 6 20-16,-4-3-4 15,3 7 12-15,1-4 8 16,0 11 0-16,-5-1 0 16,5 4 0-16,-4 1 0 15,3 2 0-15,-3 4 0 16,0 4 0-16,3-4 16 0,1 3-8 15,3-3-20-15,1 0 4 0,7 0 20 16,4 0-4-16,12-3-20 16,0 3 4-16,-1-7-12 15,1 7 8-15,-4-11-20 16,-4 8 20-16,-4-11 24 16,-4 7-8-16,-11-13-24 15,-4 6 8-15,-12-7 24 16,4 7-8-16,-12 1 20 15,0 6-16-15,-7 3-12 16,4 4 0-16,-9 7 12 16,9 10-4-16,-8-3-4 15,7 10 4-15,-3-3-4 16,3 3 0-16,5 0 8 16,7 4-4-16,0-1 8 15,4-3-8-15,4-3 8 16,4 0-8-16,7-8-28 15,1 1 12-15,3-7-64 16,0-7 40-16,5-7-96 16,3 4 72-16,-4-11-112 15,4 0 96-15,0-3-40 16,0 3 68-16,0 0 44 16,-7 11 4-16,-1-4 56 15,-7 7-28-15,-5 0 20 16,1 10-28-16,-8 4 36 0,4 7-32 15,-8-4 64-15,4 7-48 0,0-10 0 16,0-4-24-16,-8-3 40 16,16-7-28-1,-8-7 4-15,0 0-20 0,0-10 56 16,4 0-40-16,11-7-4 16,-3 3-12-16,15-10 0 15,8 11-8-15,11-15 40 16,5 18-20-16,-5-4 108 15,1 18-72-15,-9-11 80 16,-3 14-80-16,-12 3-12 16,-3 8-32-16,-5-8 8 15,5 8-16-15,-13-5-216 16,5 1 116-16</inkml:trace>
        </inkml:traceGroup>
        <inkml:traceGroup>
          <inkml:annotationXML>
            <emma:emma xmlns:emma="http://www.w3.org/2003/04/emma" version="1.0">
              <emma:interpretation id="{471BC9AD-2DEA-44AA-8CCB-8A95169E05C5}" emma:medium="tactile" emma:mode="ink">
                <msink:context xmlns:msink="http://schemas.microsoft.com/ink/2010/main" type="inkWord" rotatedBoundingBox="12691,402 16183,376 16189,1264 12698,1290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405340.0725">10935-2086 456 0,'-7'-13'168'0,"7"13"-128"0,0-11-16 16,0 11 88-1,7 0-68-15,-14-7 60 16,7 4-60-16,-12-1-4 15,4 4-24-15,-15 4 8 16,0 6-16-16,-16 1-12 16,12 13 0-16,-20 3 20 15,9 4-8-15,-9 10 32 16,12 8-24-16,-3 2 56 16,7-6-40-16,0 10 4 15,8-7-24-15,3 4 20 0,9-7-20 16,3 10-4-16,8-7-4 0,4-3 4 15,7-8-4-15,1-6-4 32,3 0 4-32</inkml:trace>
          <inkml:trace contextRef="#ctx0" brushRef="#br0" timeOffset="405783.7521">10955-2037 320 0,'7'3'120'0,"-7"-3"-96"0,-3 24-4 16,-1-3 44 0,4 3-40-16,-8 10 32 15,-4 4-28-15,5 3 36 16,-1-3-36-16,-4 0 28 16,4-4-28-16,-7-9 16 15,11-1-24-15,-4-7 28 0,4-3-32 0,-3-8 4 16,7-2-12-16,7-8-16 15,5 4 4-15,4-6 20 16,3-1-8-16,0 0-28 16,8 7 8-16,-3-7 12 15,-1 14 4-15,4-4-20 16,-15 11 8-16,3 7 4 16,-7-1 4-16,-4 4 8 15,3 4-4-15,-14-7 40 16,3 3-20-16,-4-4 20 15,-7-2-24-15,-16-5 16 16,3-6-20-16,-10-7-8 16,11 0-4-16,-20-10 4 15,9-4-4-15,10-7-28 16,13 4 12-16</inkml:trace>
          <inkml:trace contextRef="#ctx0" brushRef="#br0" timeOffset="406084.5521">10900-1989 436 0,'-23'-7'160'0,"23"7"-124"0,-8 0-8 0,1 0 124 16,14 0-88-16,-3-4 96 15,8 4-92-15,7-13 36 16,5 6-60-16,3-7-8 16,0 7-20-16,0-3-12 15,4 3 0-15,-4 7-356 16,0 0 192-16</inkml:trace>
          <inkml:trace contextRef="#ctx0" brushRef="#br0" timeOffset="406672.6147">11597-1755 364 0,'-7'0'132'0,"7"0"-100"0,-12-7-12 0,4 3 80 16,16 8-60-16,-16-4 36 15,8 7-44-15,-8 0 36 16,5 6-40-16,-17 1 4 15,-3 0-20-15,-8 3 12 16,-4 4-16-16,-4-1 24 16,8 1-20-16,-3 7-20 15,3-18 0-15,11 7 20 16,5-3-4-16,15-4-452 16,15-10 240-16</inkml:trace>
          <inkml:trace contextRef="#ctx0" brushRef="#br0" timeOffset="406416.4563">11315-1869 364 0,'0'-10'132'0,"0"10"-100"0,11 0-12 15,-11 0 132 1,8 7-88-16,4 0 80 16,3 13-84-16,4-3 32 15,-7 8-56-15,7-1 52 16,1 3-52-16,-1 1 20 15,8-4-36-15,-7 0 8 0,7-4-16 16,-12-2 0-16,1-1-4 16,-5-7 4-16,1 4-8 0,-8-11-136 15,0 8 76-15,-4-11-404 16,0 0 256-16</inkml:trace>
          <inkml:trace contextRef="#ctx0" brushRef="#br0" timeOffset="407412.5819">11671-1910 592 0,'0'-7'220'0,"0"7"-172"0,4 0-12 0,-4-3 128 15,7 3-96-15,1-4 36 16,4 4-64-16,7-3-4 15,0 6-24-15,9-3 12 16,6 4-16-16,5-4-12 16,0 3 0-16,3-3-260 15,-7 0 144-15,-4-3-368 16,0-1 276-16</inkml:trace>
          <inkml:trace contextRef="#ctx0" brushRef="#br0" timeOffset="407029.563">12089-1773 288 0,'-8'0'108'0,"8"0"-84"0,-15-13-4 0,3 9 108 16,8 4-72-16,-15-3 68 16,3 6-72-16,-11 1-28 15,4 3-16-15,-8 3 52 16,4 0-32-16,-12 4 52 16,12 3-48-16,-8 0 80 15,16 1-60-15,0 2 0 16,11 1-32-16,8 0-4 15,0-1-8-15,8-3 4 16,11-3-8-16,0-7 8 16,8 3-8-16,4-6-4 15,4-1 4-15,-4-6-376 16,-4 3 204-16</inkml:trace>
          <inkml:trace contextRef="#ctx0" brushRef="#br0" timeOffset="404087.6909">9863-1707 104 0,'15'0'36'0,"-15"-4"-28"0,0 4 0 15,0-6 108 1,8 6-64-16,4-4 76 0,-8 4-72 16,0-3 32-16,-1-1-52 0,5-3 52 15,-4 7-52-15,0-7 36 16,0 7-40-16,-4-6 16 15,0 6-28-15,0-7 8 16,0 3-16-16,-4-6 28 16,4 6-24-16,-4-6 4 15,4 3-12-15,-4-3-8 16,-4 7 4-16,1-11 12 16,7 10-8-16,-4-6-4 15,-4 7 0-15,-4-8-4 16,12 8 0-16,-19-4 0 15,11 0 0-15,-7 4 0 16,3 3 0-16,-3-4-12 16,-1 4 8-16,-7-3 12 15,8 6-4-15,-9-3-20 16,9 7 8-16,-12 0 4 16,11 0 4-16,-15 3 16 15,12 0-8-15,-12 4-4 16,8 3 0-16,-4 1-32 15,0 2 16-15,-4 1 4 16,11 0 8-16,-3 3 8 16,4 0-4-16,3 3-12 15,8-10 4-15,5 8 4 0,3-8 0 16,7-7 8-16,5 0-4 0,7-10-12 16,1 4 4-16,3-8 28 15,4 1-12-15,0-4-12 16,0 4-4-16,0-4-4 15,4-4 0-15,-4 5 8 16,0-5 0-16,-3-3-28 16,3 4 16-16,-8-4 4 15,-3 7 8-15,-1-6 0 16,1 6 0-16,-9-7-12 16,9 11 8-16,-12-11 20 15,0 10-8-15,-1-6-4 16,1 7 0-16,-4-1-16 15,8-3 8-15,-8 4 4 16,0 3 0-16,0-4-20 16,0 1 12-16,0-4 20 15,4 7-4-15,-4-3-20 16,4 3 4-16,-4-4 4 16,0 8 4-16,0-1 24 15,0 7-12-15,-4 4-12 16,0-3-4-16,-4 6-16 15,4 0 12-15,-3 4 48 16,7-1-20-16,-12 1 24 16,12 3-24-16,0 0-8 15,8 0-8-15,-4-3-4 0,3-1 0 16,5-6 16-16,0 0-8 0,-1-7 16 16,1 0-16-16,-1-7-4 15,1 3 0-15,0-6-180 16,3 3 96-16</inkml:trace>
          <inkml:trace contextRef="#ctx0" brushRef="#br0" timeOffset="404483.6378">9503-2117 464 0,'0'-3'176'0,"0"3"-140"0,27-7-8 16,-11-3 128-1,3 10-92-15,12-11 72 16,4 8-80-16,3-4-4 0,-3 4-32 16,4-4 4-16,-12 7-12 0,0-7-8 15,-4 7 0-15,-3-7 4 16,-1 7-4-16,-7 0-180 15,-1 7 100-15</inkml:trace>
          <inkml:trace contextRef="#ctx0" brushRef="#br0" timeOffset="404798.0024">10258-1690 520 0,'4'7'192'0,"-4"-7"-152"0,0 7-8 16,0-4 60-1,0 1-56-15,0 3 4 16,4-1-24-16,-1 1-12 0,5 0 0 0</inkml:trace>
          <inkml:trace contextRef="#ctx0" brushRef="#br0" timeOffset="407870.8072">12166-2154 260 0,'8'-7'96'0,"-8"7"-76"0,16 7-4 0,-9-7 96 15,1 6-64-15,4 1 96 16,3 10-84-16,1 14 60 16,3 4-68-16,-4 16 16 15,1 8-40-15,-4 6 28 16,-1-10-32-16,-7 4-24 16,0-1 0-16,-12-6 24 15,4 0-12-15,-11 6 4 16,3-10-8-16,-15 4 20 15,8-7-16-15,-8-11-120 16,7-3 60-16,-3-14-432 0,8-6 264 0</inkml:trace>
          <inkml:trace contextRef="#ctx0" brushRef="#br0" timeOffset="408396.1954">12635-1656 612 0,'-8'-3'228'0,"8"3"-180"0,19-3-12 0,1 3 60 16,-1 0-60-16,8-4 12 15,0 4-28-15,4-7-4 16,-4 7-8-16,-3-3-112 16,-1 3 56-16,0 0-280 15,-4 0 184-15</inkml:trace>
          <inkml:trace contextRef="#ctx0" brushRef="#br0" timeOffset="408215.7235">12666-1786 548 0,'-27'0'204'0,"27"0"-156"0,-4-7-16 0,4 7 104 16,7 0-80-16,1-10 76 16,8 3-76-16,3-4 4 15,4 4-36-15,4-3-20 16,0 10-8-16,1-10-4 16,-5 6 0-16,-4 1-416 15,1 3 232-15</inkml:trace>
        </inkml:traceGroup>
        <inkml:traceGroup>
          <inkml:annotationXML>
            <emma:emma xmlns:emma="http://www.w3.org/2003/04/emma" version="1.0">
              <emma:interpretation id="{E7D60222-47A3-4E31-B708-1B33B67F091B}" emma:medium="tactile" emma:mode="ink">
                <msink:context xmlns:msink="http://schemas.microsoft.com/ink/2010/main" type="inkWord" rotatedBoundingBox="16632,521 20364,493 20370,1255 16638,1282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412990.3454">14822-1742 384 0,'0'-10'140'0,"0"10"-108"0,-4-3-8 0,0-1 108 15,4 4-76-15,-8-3 24 16,5-1-48-16,-9-3-4 16,8 4-16-16,-11-4 20 15,3 4-20-15,-7-4 4 16,3 7-8-16,-7-7 20 16,7 7-16-16,-7 0 12 15,8 7-12-15,-5 0 36 16,5 0-24-16,-8 10-12 15,3 0-8-15,9 4 28 16,-5 3-16-16,12 0 4 16,-3-4-12-16,14-2 4 15,-3 2-8-15,12-2 16 16,-5-12-12-16,9-2 4 16,-1-4-4-16,8-10-112 15,-4 3 56-15,4-7-84 16,1 4 72-16,-1-11-64 15,-4 7 68-15,0-10 48 0,-4 3 8 16,-3-3-4-16,-4 11 0 0,-5-1 172 16,1 7-96-16,-12 7 88 15,4 7-92-15,-8 10-8 16,1 4-40-16,-9 10-4 16,16-4-8-16,-4 8 12 15,4-1-12-15,0 0-4 16,4-6 0-16,-4-7-24 15,8-1 12-15,-4-16-348 16,4-1 196-16</inkml:trace>
          <inkml:trace contextRef="#ctx0" brushRef="#br0" timeOffset="412396.5171">14671-1900 216 0,'-4'0'80'0,"4"0"-60"0,0 4-8 0,0-4-4 15,0 0-8-15,0 0 0 16,0 6 0-16,0-2-12 16,0-1 8-16,0-3 20 15,0 0-8-15,0 0 32 16,0 0-24-16,0 0 32 15,0 0-32-15,0 0-32 16,0 0 8-16,0 0 8 16,0 0 4-16,0 0 8 15,0 0-8-15,0 0-20 16,0 0 8-16,0 0 4 16,0 0 4-16,0 0 0 15,0 0 0-15,0 0-12 16,0 0 8-16,4 0 28 15,0 0-12-15</inkml:trace>
          <inkml:trace contextRef="#ctx0" brushRef="#br0" timeOffset="413232.7569">14706-1914 652 0,'-20'-13'244'0,"20"13"-192"0,4-18-12 16,0 8 48 0,8 7-56-16,-1-4 68 15,9-4-60-15,7 5-16 16,4 6-16-16,0-7 0 15,4 14-4-15,3-7-364 16,-3 6 196-16</inkml:trace>
          <inkml:trace contextRef="#ctx0" brushRef="#br0" timeOffset="413456.8546">15143-1838 592 0,'-11'0'220'0,"11"0"-172"0,7 21-12 0,-3-7 68 16,4-1-64-16,0 8 52 15,3 0-52 1,1-1-20-16,3 1-12 0,5-4-8 16,-9-3 0-16,5-4 32 15,-5 0-16-15,5-6-392 16,-4 3 204-16</inkml:trace>
          <inkml:trace contextRef="#ctx0" brushRef="#br0" timeOffset="413653.3737">15348-1821 624 0,'-11'11'228'0,"11"-11"-176"0,-23 27-16 16,11-13 52-1,0 3-56-15,-7 7-4 16,0-3-16-16,-5 10 32 0,13-7-20 0,-9 3-24 16,1-2 0-16,4-5 0 15,3-3 0-15</inkml:trace>
          <inkml:trace contextRef="#ctx0" brushRef="#br0" timeOffset="410483.1208">13556-1810 384 0,'-4'-7'140'0,"4"7"-108"0,-8 3-8 0,8-3 92 16,0 0-68-16,-7-3 16 15,-5 3-40-15,4-4-4 16,-3 4-12-16,-5-7 48 16,12 14-32-16,-11-7 0 15,3 7-16-15,-3 4 28 16,3-5-20-16,-7 8 32 15,7 3-32-15,-7 1 56 16,3 2-40-16,1 8 12 16,7-4-28-16,0 0-8 15,8 3-4-15,4 1-4 16,8-4 0-16,3-10 24 16,1 3-12-16,3-10-4 15,4-4-4-15,5-10-16 16,-9 4 8-16,8-4-156 15,-8-3 88-15,1 3-304 16,-1 0 208-16</inkml:trace>
          <inkml:trace contextRef="#ctx0" brushRef="#br0" timeOffset="410785.9655">13405-2024 520 0,'-8'-17'192'0,"8"17"-152"0,0-7-8 0,0 4 192 16,0 3-128-16,0-4 16 15,8 8-68-15,4-4 12 16,-5 3-28-16,13-3 0 16,-1 7-16-16,8-7-8 15,-4 0 0-15,8 4-456 16,16-1 248-16</inkml:trace>
          <inkml:trace contextRef="#ctx0" brushRef="#br0" timeOffset="411478.0751">13947-1628 600 0,'0'-10'224'0,"0"10"-176"0,0 0-12 0,-4 0 140 16,4 0-104-16,-4 0 32 15,4 0-60-15,0 3-20 32,4 1-12-32,-4-4-28 0,8 3 8 0,0-3 32 15,-1 3-16-15,-3-3-8 16,0 0-4-16,-4 4-428 15,0-1 236-15</inkml:trace>
          <inkml:trace contextRef="#ctx0" brushRef="#br0" timeOffset="411864.6021">14601-2027 248 0,'-11'0'92'0,"11"0"-72"0,-12 10-4 15,0-3 148 1,9 3-92-16,-13-3 88 15,4 4-96-15,-11 6 40 0,8-7-64 0,-8 7 52 16,3 4-56-16,-7 6 20 16,0-2-36-16,-4 6 44 15,8 3-36-15,-4 4 12 16,7 0-24-16,-3 10 0 16,11-7-8-16,1 11 4 15,7-4-8-15,0 0 16 16,8 0-12-16,0-6-204 15,7-8 104-15,1 0-352 16,0-10 252-16</inkml:trace>
          <inkml:trace contextRef="#ctx0" brushRef="#br0" timeOffset="414481.1705">15697-1941 540 0,'0'-4'200'0,"0"4"-156"0,-4 14-12 0,0-3-8 15,4 2-20-15,-4 15 52 16,0 3-32-16,-3 3 24 15,-1-3-28-15,0 0-8 16,0-3-8-16,8-4-4 16,0 0 0-16,0-10 16 15,8-1-8-15,-8-6 24 16,12 0-20-16,-5-7-4 16,13 0-4-16,-1-7-76 15,0 4 40-15,5-4-128 16,-1 3 88-16,0 4 44 15,4 7 20-15,-7 0 8 16,-1 7 4-16,-7 7 92 16,3 3-52-16,-11-4 68 0,0 4-60 15,-16-3 48 1,1 0-56-16,-13-11 24 0,1 4-40 16,-8-14-8-16,-4 0-12 0,-3-14-8 15,3 4 4-15,4-11-112 16,4 4 60-16,0-4-392 15,19 4 240-15</inkml:trace>
          <inkml:trace contextRef="#ctx0" brushRef="#br0" timeOffset="414484.1485">15643-1938 716 0,'7'-10'264'0,"-7"10"-204"15,27-24-16-15,-15 14 64 16,0 3-68-16,7-11 8 16,0 8-28-16,1-4-4 15,-1 4-8-15,4-4-324 16,4 11 172-16</inkml:trace>
          <inkml:trace contextRef="#ctx0" brushRef="#br0" timeOffset="414728.2962">16351-2082 612 0,'31'27'228'0,"-31"-27"-180"0,23 73-12 0,-19-36 160 15,12 1-116-15,-13 17 0 16,5-3-48-16,-16 6 24 15,8-9-32-15,-19 6 40 16,0 0-36-16,-20-4 20 16,8-6-28-16,-12-14-380 15,5-7 196-15</inkml:trace>
          <inkml:trace contextRef="#ctx0" brushRef="#br0" timeOffset="415587.8649">16761-1583 644 0,'0'0'236'0,"0"0"-180"0,39-11-20 16,-20 11 132 0,9 0-100-16,-1 0-20 0,0 0-28 15,0 0-20-15,4 0 4 0,-4 0-332 16,-4 0 180-16</inkml:trace>
          <inkml:trace contextRef="#ctx0" brushRef="#br0" timeOffset="415425.9357">16908-1724 600 0,'-3'-4'224'0,"3"4"-176"0,-12-7-12 0,12 7 204 16,0 7-140-16,0-7 12 15,8 0-68-15,-1 0-4 16,5 7-24-16,7 3 0 16,1-6-8-16,-1-1 4 15,4 1-8-15,-3 3-188 16,-1-4 100-16,-3 11-368 16,-5-7 248-16</inkml:trace>
        </inkml:traceGroup>
        <inkml:traceGroup>
          <inkml:annotationXML>
            <emma:emma xmlns:emma="http://www.w3.org/2003/04/emma" version="1.0">
              <emma:interpretation id="{969C2E75-BC58-4646-B858-599340E8457A}" emma:medium="tactile" emma:mode="ink">
                <msink:context xmlns:msink="http://schemas.microsoft.com/ink/2010/main" type="inkWord" rotatedBoundingBox="20908,415 21661,409 21667,1234 20914,1239"/>
              </emma:interpretation>
              <emma:one-of disjunction-type="recognition" id="oneOf5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416969.0355">17776-2041 372 0,'0'-10'140'0,"0"10"-112"0,-4-4-4 15,0 4 84 1,4 7-64-16,-8 7 24 16,0 7-36-16,-7 16 12 15,-1 8-24-15,-3 3 16 16,4 1-20-16,-1 2 8 0,4-6-12 0,1 0 20 15,7-11-20-15,-4-6 76 16,8-4-52-16,-4-7 4 16,4-3-24-16,0-14 16 15,4 0-20-15,-4-14 12 16,8 4-12-16,4-11-32 16,3 7 8-16,4 0-4 15,5 4 8-15,3 3 0 16,4 7 0-16,7 7-12 15,-7 7 12-15,0 13-4 16,-4 8 4-16,-11-1 0 16,7 7 0-16,-19-3 24 15,-4-3-8-15,-27-8 32 16,8-3-24-16,-24-3 32 16,4-7-32-16,-15-11-12 15,15 1-8-15,-3-18 4 16,19 4 0-16,-5-21-300 15,13 6 164-15</inkml:trace>
          <inkml:trace contextRef="#ctx0" brushRef="#br0" timeOffset="417299.9421">17694-2055 496 0,'-11'-13'184'0,"11"13"-140"0,0-14-16 0,0 3 144 15,4 11-100-15,-4-6 112 16,0-1-104-16,3-4 0 15,5 8-44-15,8-4 28 16,7-3-36-16,8-1 28 16,0 5-28-16,11-5-8 15,1 8-12-15,-4 3-8 16,-1 0 4-16,-3 0-324 16,-4 7 176-16</inkml:trace>
          <inkml:trace contextRef="#ctx0" brushRef="#br0" timeOffset="417531.5569">18306-1693 736 0,'0'6'272'0,"0"-6"-208"0,19 11-20 0,-7-8-8 16,-4 1-28-16,-5-4 24 15,13 7-20-15</inkml:trace>
        </inkml:traceGroup>
        <inkml:traceGroup>
          <inkml:annotationXML>
            <emma:emma xmlns:emma="http://www.w3.org/2003/04/emma" version="1.0">
              <emma:interpretation id="{E08AB05B-9134-4117-8426-082232FE3E46}" emma:medium="tactile" emma:mode="ink">
                <msink:context xmlns:msink="http://schemas.microsoft.com/ink/2010/main" type="inkWord" rotatedBoundingBox="22149,495 24111,481 24116,1170 22154,1185"/>
              </emma:interpretation>
              <emma:one-of disjunction-type="recognition" id="oneOf6">
                <emma:interpretation id="interp6" emma:lang="" emma:confidence="0">
                  <emma:literal>(ex at</emma:literal>
                </emma:interpretation>
                <emma:interpretation id="interp7" emma:lang="" emma:confidence="0">
                  <emma:literal>(ox a</emma:literal>
                </emma:interpretation>
                <emma:interpretation id="interp8" emma:lang="" emma:confidence="0">
                  <emma:literal>(exa</emma:literal>
                </emma:interpretation>
                <emma:interpretation id="interp9" emma:lang="" emma:confidence="0">
                  <emma:literal>hexa</emma:literal>
                </emma:interpretation>
                <emma:interpretation id="interp10" emma:lang="" emma:confidence="0">
                  <emma:literal>(exon</emma:literal>
                </emma:interpretation>
              </emma:one-of>
            </emma:emma>
          </inkml:annotationXML>
          <inkml:trace contextRef="#ctx0" brushRef="#br0" timeOffset="418481.2882">19274-1965 208 0,'0'-7'76'0,"0"7"-60"0,0 0-4 0,0-4 128 16,11 4-80-16,-11-3 96 15,0 3-88-15,8-3 92 16,-4 3-96-16,-4-7 60 16,0 0-72-16,-4-4-40 15,-4 5-8-15,1-5 4 16,-5 11-4-16,-11 0 16 15,0 0-12-15,-12 4 60 16,4 6-40-16,-16 7 40 16,1 11-36-16,3 6 68 15,1 4-52-15,3 10 20 16,8-3-40-16,4 7 8 16,11 3-20-16,5 0 28 15,11 0-28-15,11-4 4 16,5-2-12-16,15-12-252 15,4-2 132-15</inkml:trace>
          <inkml:trace contextRef="#ctx0" brushRef="#br0" timeOffset="418580.0503">19649-1707 580 0,'0'-14'216'0,"0"14"-168"0,-8-14-12 0,1 7 92 15,3 7-76-15,-12-3 60 16,5 3-68-16,-16 0-4 16,7 3-24-16,-7 4 16 15,4 7-20-15,-8 3 56 16,8 4-36-16,0 6 100 15,7 1-76-15,1 6 4 16,3 4-40-16,8 0 4 16,8-3-12-16,8-8 36 15,7-3-24-15,16-10-56 16,-4 0 16-16,7-11-448 16,5-3 256-16</inkml:trace>
          <inkml:trace contextRef="#ctx0" brushRef="#br0" timeOffset="418944.0698">19502-1848 704 0,'-8'-7'264'0,"8"7"-208"0,-4-14-12 15,4 7 168 1,4 4-124-16,12-4 60 16,-5 0-84-16,17 0-28 15,6 0-24-15,-3 7-20 16,8 0 4-16,0 0 4 16,-12 0 0-16,8 7-336 15,-4 0 184-15</inkml:trace>
          <inkml:trace contextRef="#ctx0" brushRef="#br0" timeOffset="419446.4304">20319-1755 624 0,'-19'-14'228'0,"19"14"-176"0,0 7-16 15,-8 0 60 1,-4-7-60-16,-15 7 24 0,0 3-40 16,-12 11 44-1,8-4-36-15,-11 7-24 0,15 0-4 0,-12 3 0 16,16 1 0-16,-1 3-168 16,5-10 92-16,8-4-400 15,11 0 264-15</inkml:trace>
          <inkml:trace contextRef="#ctx0" brushRef="#br0" timeOffset="419222.3352">19978-1786 392 0,'4'20'148'0,"-4"-20"-116"0,19 18-8 0,-15-8 144 15,0 4-96-15,12 3 52 16,-5 3-76-16,1 5 12 16,15-1-40-16,-8 3 0 15,1 1-12-15,-5-11 28 16,8 4-20-16,-7-11-136 15,-4 0 64-15</inkml:trace>
          <inkml:trace contextRef="#ctx0" brushRef="#br0" timeOffset="419942.2487">20652-1724 312 0,'4'-18'112'0,"-4"18"-84"0,7-20-12 0,-7 9 108 16,4 8-72-16,-4-11 84 15,0 7-76-15,-11 1 56 16,7-1-64-16,-19 7 16 16,19 7-40-16,-20-1-8 15,9 8-12-15,-12 3 92 16,4 1-56-16,-4 6 8 15,3 7-32-15,5 0-12 16,11 0-4-16,4 0 12 16,8-4-8-16,4-3 24 0,11-7-20 15,1-10-128-15,7 7 64 16,-8-28-168-16,4 7 124 0,1-17-48 16,-5 14 80-16,4-24-40 15,-11 16 60-15,-1-13 32 16,5 14 8-16,-12-4 216 15,4 15-116-15,-8-8 112 16,3 10-120-16,-3 8 16 16,0 10-64-16,12-4-4 15,0 4-24-15,-9 3 36 16,21 4-24-16,-9-4-4 16,8 0-12-16,-11-3-280 15,7-11 148-15</inkml:trace>
          <inkml:trace contextRef="#ctx0" brushRef="#br0" timeOffset="420184.3923">20536-1982 748 0,'-31'-38'276'0,"31"38"-216"0,19-21-16 16,-11 11 24-16,7 6-48 0,1-9 60 15,7 6-44-15,8-4-24 16,4 4-12-16,19 1 36 16,0 6-24-16</inkml:trace>
        </inkml:traceGroup>
      </inkml:traceGroup>
    </inkml:traceGroup>
    <inkml:traceGroup>
      <inkml:annotationXML>
        <emma:emma xmlns:emma="http://www.w3.org/2003/04/emma" version="1.0">
          <emma:interpretation id="{D0C91206-6808-4D12-B720-9357331FFC13}" emma:medium="tactile" emma:mode="ink">
            <msink:context xmlns:msink="http://schemas.microsoft.com/ink/2010/main" type="paragraph" rotatedBoundingBox="3308,1839 19122,2048 19096,4037 3282,3827" alignmentLevel="3"/>
          </emma:interpretation>
        </emma:emma>
      </inkml:annotationXML>
      <inkml:traceGroup>
        <inkml:annotationXML>
          <emma:emma xmlns:emma="http://www.w3.org/2003/04/emma" version="1.0">
            <emma:interpretation id="{5CA91257-7D38-4746-89B2-57DE22E7C937}" emma:medium="tactile" emma:mode="ink">
              <msink:context xmlns:msink="http://schemas.microsoft.com/ink/2010/main" type="line" rotatedBoundingBox="3308,1839 19122,2048 19096,4037 3282,3827"/>
            </emma:interpretation>
          </emma:emma>
        </inkml:annotationXML>
        <inkml:traceGroup>
          <inkml:annotationXML>
            <emma:emma xmlns:emma="http://www.w3.org/2003/04/emma" version="1.0">
              <emma:interpretation id="{38C38B65-D4B1-4D72-A285-08B605637026}" emma:medium="tactile" emma:mode="ink">
                <msink:context xmlns:msink="http://schemas.microsoft.com/ink/2010/main" type="inkWord" rotatedBoundingBox="3302,2304 5654,2335 5640,3360 3288,3329">
                  <msink:destinationLink direction="with" ref="{8F54E779-A777-45BD-BC12-AF62234EEF9B}"/>
                </msink:context>
              </emma:interpretation>
              <emma:one-of disjunction-type="recognition" id="oneOf7">
                <emma:interpretation id="interp11" emma:lang="" emma:confidence="1">
                  <emma:literal/>
                </emma:interpretation>
              </emma:one-of>
            </emma:emma>
          </inkml:annotationXML>
          <inkml:trace contextRef="#ctx0" brushRef="#br0" timeOffset="28074.8942">65 17 416 0,'-8'0'152'0,"5"0"-116"0,-1 3-12 0,0-3 64 16,8 0-52-16,-4-3 76 15,0 3-64-15,0-4 52 16,0 4-56-16,0-3 76 16,0 6-68-16,0-6-8 15,4 3-28-15,-1 0 8 16,5 3-16-16,12-3 4 15,7 4-4-15,15-4-8 16,1 0 4-16,15-4-4 16,0 4 0-16,19-3 8 15,-7-1-4-15,4 4-4 16,-5 0 4-16,-7-6-24 16,-8 6 12-16,-11 0 20 15,-16 3-4-15,0-3 40 16,-7 3-24-16,-1 1 4 15,-4-1-16-15,-7 1 0 0,-4-1-4 0,4 1-16 16,-4-1 4-16,-4-3 28 16,0 0-12-16,0 4-20 15,0-1 0-15,-4 4 12 16,-4 3 0-16,4 1-12 16,-4-1 4-16,-7 7-16 15,7-3 12-15,-15 10-4 16,4 0 4-16,-16 21 8 15,8-1 0-15,-16 15-12 16,8-1 8-16,-7-6 12 16,7 0-4-16,-4-11-36 15,12-3 16-15,-4-7 24 16,8-7-4-16,-4-10 20 16,7-1-16-16,-7-16 24 15,8-4-20-15,-12-24 24 16,8 7-24-16,-16-21-4 15,12 1-4-15,-20-11 12 16,20 10-8-16,-15-3 4 16,15 10-4-16,0 0-24 15,7 14 8-15,-7 0 12 16,15 7 0-16,1-1-36 16,-1 8 16-16,5 3-40 15,7 4 36-15,3 3-124 16,5 3 80-16</inkml:trace>
          <inkml:trace contextRef="#ctx0" brushRef="#br0" timeOffset="28362.6583">932 254 372 0,'8'11'140'0,"-8"-11"-112"0,12 37-4 0,-1-13 92 16,-7 4-68-16,12 13 76 16,-5 1-68-16,12-1 24 15,8-3-48-15,0-4 0 16,4-6-20-16,4-8 12 15,4 1-16-15,-9-11 24 16,-3 1-20-16</inkml:trace>
          <inkml:trace contextRef="#ctx0" brushRef="#br0" timeOffset="28587.7849">1459 196 572 0,'-39'-11'208'0,"39"11"-160"0,-4 7-12 16,-7-3 48 0,3 6-52-16,-19 11 16 0,-4 3-32 0,-12 10 8 15,4 1-12-15,-7 6 0 16,0-3-4-16,-5 0 4 16,5-4-8-16,-8-3 8 15,15 0-8-15,-8-10-4 16,16 3 4-16</inkml:trace>
          <inkml:trace contextRef="#ctx0" brushRef="#br0" timeOffset="29397.9103">1571 471 756 0,'-8'-10'280'0,"8"10"-216"0,20-11-20 0,-5 4 76 16,8 7-76-16,16-10 36 15,8 7-48-15,7-4-20 16,0 7-4-16,-4-7 0 15,-3 7-4-15,-9 0-12 16,-7 3 4-16,-4-3-4 16,1 4 0-16,-9-11-204 15,-4 0 116-15</inkml:trace>
          <inkml:trace contextRef="#ctx0" brushRef="#br0" timeOffset="29156.2676">2272 134 416 0,'27'-11'152'0,"-27"11"-116"0,11-6-12 15,-14 2 92 1,3 4-68-16,-12-3 44 16,0 3-56-16,-11-4-20 15,0 4-8-15,-16-3 0 16,8 3-4-16,-15-4 24 15,3 1-16-15,-7-4 48 16,7 4-32-16,-3-4 48 0,15 7-44 16,0-7 56-16,12 7-52 0,-5-4-8 31,13 8-16-31,-1 3 0 0,4 0-8 0,-3 3-4 16,7 11 4-16,-12 16 4 15,9 5-4-15,-9 27 24 16,5-4-16-16,-5 4-4 15,8-7-4-15,-7-7-4 16,11-11 0-16,-4-6 24 16,8-7-12-16,-8-7 4 15,8-3-8-15,-3-4-8 16,6-3 4-16,-3-4 12 16,4 1-8-16,8-4 4 15,11-1-4-15,-3 1 4 16,7 0-8-16,4-3-4 15,7-1 4-15,5 4-4 16,-1 0 0-16,-7-7 8 16,0 0-4-16,-8 0-64 15,4-7 32-15,-15-3-268 16,-1 3 160-16</inkml:trace>
          <inkml:trace contextRef="#ctx0" brushRef="#br0" timeOffset="29773.4231">1823-217 364 0,'-24'-7'132'0,"24"7"-100"0,-7-7-12 16,3 4 220 0,8 3-136-16,-4-4 100 15,7 1-120-15,9-4 68 0,3 7-88 0,12-4 12 16,4 8-44-16,12-4-4 16,-1 7-16-16,0-4 0 15,1 4-4-15,-5-4-8 16,-3 1 4-16,0-1 4 15,-4 1-4 1,-8-4 16-16,-4 0-12 0,-4-7-152 16,-3 3 76-16,-4-6-500 15,3 7 316-15</inkml:trace>
        </inkml:traceGroup>
        <inkml:traceGroup>
          <inkml:annotationXML>
            <emma:emma xmlns:emma="http://www.w3.org/2003/04/emma" version="1.0">
              <emma:interpretation id="{69C8998F-8105-4EF9-9915-E0B524BFB261}" emma:medium="tactile" emma:mode="ink">
                <msink:context xmlns:msink="http://schemas.microsoft.com/ink/2010/main" type="inkWord" rotatedBoundingBox="6146,2968 6447,2972 6444,3272 6142,3268"/>
              </emma:interpretation>
            </emma:emma>
          </inkml:annotationXML>
          <inkml:trace contextRef="#ctx0" brushRef="#br0" timeOffset="31364.5939">2845 395 580 0,'0'-7'216'0,"7"7"-168"0,5 0-12 0,-4 0 92 16,7 0-76-16,8 0 16 15,8 7-44-15,4-7-12 16,4 11-8-16,-4-4 28 15,0-1-16-15,-8 1-32 16,0 0 8-16</inkml:trace>
          <inkml:trace contextRef="#ctx0" brushRef="#br0" timeOffset="31559.2393">2868 619 600 0,'0'14'224'0,"0"-14"-176"0,15 7-12 16,-3-1 52-1,7-2-56-15,8 3-12 16,4 7-12-16,8-8-8 16,0-2 0-16,7-4-284 0,1 10 156 0</inkml:trace>
        </inkml:traceGroup>
        <inkml:traceGroup>
          <inkml:annotationXML>
            <emma:emma xmlns:emma="http://www.w3.org/2003/04/emma" version="1.0">
              <emma:interpretation id="{A7BF85FA-759C-45F4-A613-D1FE76C44F86}" emma:medium="tactile" emma:mode="ink">
                <msink:context xmlns:msink="http://schemas.microsoft.com/ink/2010/main" type="inkWord" rotatedBoundingBox="7129,3136 7446,3140 7445,3155 7128,3151"/>
              </emma:interpretation>
              <emma:one-of disjunction-type="recognition" id="oneOf8">
                <emma:interpretation id="interp12" emma:lang="" emma:confidence="1">
                  <emma:literal/>
                </emma:interpretation>
              </emma:one-of>
            </emma:emma>
          </inkml:annotationXML>
          <inkml:trace contextRef="#ctx0" brushRef="#br0" timeOffset="31846.2977">3843 571 756 0,'-15'-7'280'0,"15"7"-216"0,8 0-20 0,-1-7 208 16,5 7-148-16,3 0 116 16,-3 0-128-16,7 0-40 15,1 0-32-15,-1 0 8 16,4 7-16-16,1-7 4 16,3 3-8-16,0-3-8 15,-8 4 4-15,8-4-244 16,-7 0 132-16,-1 0-440 15,0 0 308-15</inkml:trace>
        </inkml:traceGroup>
        <inkml:traceGroup>
          <inkml:annotationXML>
            <emma:emma xmlns:emma="http://www.w3.org/2003/04/emma" version="1.0">
              <emma:interpretation id="{5AA7EE66-91F8-447E-B160-04BF5CEA451B}" emma:medium="tactile" emma:mode="ink">
                <msink:context xmlns:msink="http://schemas.microsoft.com/ink/2010/main" type="inkWord" rotatedBoundingBox="8060,1980 9663,2002 9638,3854 8035,3833"/>
              </emma:interpretation>
              <emma:one-of disjunction-type="recognition" id="oneOf9">
                <emma:interpretation id="interp13" emma:lang="" emma:confidence="1">
                  <emma:literal/>
                </emma:interpretation>
              </emma:one-of>
            </emma:emma>
          </inkml:annotationXML>
          <inkml:trace contextRef="#ctx0" brushRef="#br0" timeOffset="34112.305">5822-310 384 0,'11'-7'140'0,"-11"7"-108"0,0 0-8 0,0 3 40 15,8 8-40-15,-16 13 60 16,8 7-48-16,-11 14-8 16,7-1-16-16,-4 11 0 15,0-10-8-15,-3 0 8 16,3-4-8-16,-4-3 8 16,4-11-8-16,-3-6 24 15,7-4-16-15,-8-3 12 16,5-7-12-16,3-14 12 15,4 0-16-15,-4-17-20 16,4 0 4-16,-4-21-112 16,8 1 68-16,-4-11-24 15,8-1 48-15,-8-5-12 16,11 16 24-16,5 4 72 16,3 3-32-16,12 3 212 15,-4 15-128-15,20 2 48 16,-9 8-92-16,-3 10-28 0,4 4-24 15,-12 6 0-15,-8 7-8 0,-7-3 40 16,-4 6-20-16,-20 1-12 16,-3 3-8-16,-16-3-136 15,0 3 72-15,-12-7-172 16,16 0 132-16,-4-6-4 16,12-4 60-16,3-7-4 15,12 6 28-15,12 1 8 16,11 11 12-16,12 2 44 15,4 1-24-15,8 6 8 16,-8 4-16-16,-4 0 12 16,-4 4-16-16,-16-11 24 15,1 0-20-15,-28 0 40 16,-3-3-28-16,-20-1 4 16,1-3-16-16,-13-6 0 15,13 3-4-15,-1-14 20 16,8 0-16-16,-4-7-4 15,16 10-4-15,3-17-24 16,5 11 12-16</inkml:trace>
          <inkml:trace contextRef="#ctx0" brushRef="#br0" timeOffset="34412.0276">5872-565 496 0,'8'-10'184'0,"-8"10"-140"0,19-7-16 0,-19 4 84 15,8 6-68-15,11-3 52 16,0 0-56-16,9 0-20 16,-1 7-12-16,11-4 0 15,1 1-4-15,7 3-124 16,-7 0 64-16</inkml:trace>
          <inkml:trace contextRef="#ctx0" brushRef="#br0" timeOffset="33479.0585">5121-231 424 0,'-8'-24'156'0,"8"10"-120"0,0-3-8 0,0 7 80 16,0 3-64-16,0-10 24 16,8 3-36-16,0-7-4 15,7 7-16-15,12-6 44 16,8 6-28-16,15 4 12 16,1 10-24-16,3 13-24 15,-4 12 0-15,-7 19 40 16,-4 8-20-16,-12 3 0 15,-8 0-8-15,-15-3 20 16,-8-8-12-16,-15-6 32 16,-1-3-28-16,-18-1 4 15,7-13-12-15,-8-8 12 16,8-2-12-16,-4-11 4 16,8 3-4-16,8-17 4 15,7 4-8-15,12-17-28 16,12-1 12-16,7-10-20 0,8 7 16 15,12-10-36-15,-4 10 32 16</inkml:trace>
          <inkml:trace contextRef="#ctx0" brushRef="#br0" timeOffset="34966.0456">4865 478 392 0,'0'-10'148'0,"0"10"-116"0,-7-4-8 0,3 1 100 15,4 6-72-15,-8-3 60 16,0 0-68-16,-7 0 104 16,7 0-88-16,-7 4 80 15,3-4-80-15,-4 0 48 16,9 6-64-16,-5-2 48 16,12 3-52-16,-8-7 24 15,8 3-36-15,16 1 8 16,3-1-20-16,35-3 36 15,4 0-28-15,55-7-4 16,7 7-12-16,35-3-8 16,-12-1 4-16,27 1 4 15,-19 3-4-15,-8-4-4 16,-19 11 4-16,-19-10 20 16,-24 6-12-16,-19 1-12 15,-16 3-4-15,-18-4-40 16,-13 1 24-16,-15-1-160 15,-4 0 100-15</inkml:trace>
          <inkml:trace contextRef="#ctx0" brushRef="#br0" timeOffset="35505.5348">5082 650 176 0,'12'3'64'0,"-12"-3"-48"0,27 4-8 0,-12 3 120 15,1 3-72-15,7 11 16 16,4 6-48-16,0 18-4 15,4 7-12-15,-11 9-16 16,-1-2 4-16,-19-4 56 16,0-10-28-16,-16-4 44 15,-7-3-40-15,-8-7 4 16,8-4-20-16,-8-9 20 16,4-8-20-16,0-14 12 15,8 1-12-15,-1-21-8 16,12 3 0-16,8-17-40 15,4 8 20-15,16-12-12 16,3 8 16-16,19-4 60 16,5 7-24-16,19 3 52 15,-4 15-44-15,7 2-16 16,-7 11-8-16,0 4 36 16,-8 3-24-16,1-4 36 0,-9 4-32 15,4-10 64-15,1 3-48 16,-5-7 8-16,-3 0-28 0,-8-7-12 15,-4 7-4-15,-12-7-24 16,0 1 12-16,-11 2-288 16,0 4 164-16</inkml:trace>
          <inkml:trace contextRef="#ctx0" brushRef="#br0" timeOffset="35853.4287">5725 660 288 0,'0'-3'108'0,"0"3"-84"0,-8 17-4 16,0-7 108-1,8 1-72-15,-4 6 136 16,1 4-108-16,-9 9 64 15,4 5-84-15,-11 10 36 16,15-1-60-16,-12 8 60 16,13-4-60-16,-9-3 28 15,8-4-40-15,4-3 28 16,0-4-32-16,4-6 12 0,4-7-20 0,3-4 28 16,5 0-28-16,-1-7 4 15,5 1-12 1,-1-8-40-16,0 4 16 0,1-4-232 15,-1 1 136-15</inkml:trace>
        </inkml:traceGroup>
        <inkml:traceGroup>
          <inkml:annotationXML>
            <emma:emma xmlns:emma="http://www.w3.org/2003/04/emma" version="1.0">
              <emma:interpretation id="{DD076F8C-34DE-4F50-8502-4C832AFB46A6}" emma:medium="tactile" emma:mode="ink">
                <msink:context xmlns:msink="http://schemas.microsoft.com/ink/2010/main" type="inkWord" rotatedBoundingBox="10237,3122 10636,3128 10635,3157 10236,3151"/>
              </emma:interpretation>
              <emma:one-of disjunction-type="recognition" id="oneOf10">
                <emma:interpretation id="interp14" emma:lang="" emma:confidence="1">
                  <emma:literal/>
                </emma:interpretation>
              </emma:one-of>
            </emma:emma>
          </inkml:annotationXML>
          <inkml:trace contextRef="#ctx0" brushRef="#br0" timeOffset="37235.2074">6956 571 548 0,'-12'-4'204'0,"8"1"-156"0,0 6-16 0,8-3 148 15,4 0-104-15,8-3 104 16,7-1-104-16,12-6-24 16,-1 10-32-16,5-3-16 15,0 3 0-15,0 0 4 16,-1 3-4-16,-7-3-12 15,0 4 4-15,0-8-288 16,0 1 160-16</inkml:trace>
        </inkml:traceGroup>
        <inkml:traceGroup>
          <inkml:annotationXML>
            <emma:emma xmlns:emma="http://www.w3.org/2003/04/emma" version="1.0">
              <emma:interpretation id="{C00F7548-99D3-4572-8A0B-22F0FFA7F760}" emma:medium="tactile" emma:mode="ink">
                <msink:context xmlns:msink="http://schemas.microsoft.com/ink/2010/main" type="inkWord" rotatedBoundingBox="11191,2494 12141,2506 12127,3528 11177,3516"/>
              </emma:interpretation>
              <emma:one-of disjunction-type="recognition" id="oneOf11">
                <emma:interpretation id="interp15" emma:lang="" emma:confidence="1">
                  <emma:literal/>
                </emma:interpretation>
              </emma:one-of>
            </emma:emma>
          </inkml:annotationXML>
          <inkml:trace contextRef="#ctx0" brushRef="#br0" timeOffset="37954.1178">7966 185 424 0,'8'-13'156'0,"-8"13"-120"0,-8-7-8 0,4 3 28 15,8 8-36-15,-8-1 16 16,4 4-20-16,-4 17 28 16,-3 4-28-16,-1 20 40 15,4 3-32-15,-8 1 12 16,5 3-20-16,-5-10 20 15,8-7-24-15,-7-7 76 16,7 0-52-16,-4-14 4 16,8-3-24-16,0-11 24 15,4-6-24-15,0-15-4 16,7 5-8-16,-3-25 20 16,0-7-12-16,-4-17-32 15,7 7 12-15,-7 0-16 16,0 3 12-16,0 11-20 15,4 17 20-15,-4 7-12 16,3 10 12-16,-3 21 8 16,0 10 4-16,4 21 24 15,3 6-12-15,1 4-12 16,0 4-4-16,-1-18 20 16,5 4-8-16,-5-14 24 15,1-7-20-15,-4-10 40 16,3-1-28-16,-3-13-4 0,4-7-12 0,-5-17 28 15,5 4-20-15,3-28-48 16,1-1 16 0,7-19-40-16,0 12 32 0,8-2 0 15,4 17 16-15,4 3 8 16,0 14 0-16,-5 0 24 16,-3 13-12-16,-7 11 68 15,-1 7-48-15,-8 24 24 16,1 4-36-16,-16 20 60 15,0 0-44-15,-16 7-16 16,9 0-12-16,-13-11 24 16,9-6-16-16,-9-7 4 15,9-4-12-15,-9-6 4 16,13-4-8-16,-5-4-20 16,8-2 8-16,0-1-76 15,4-3 48-15,0-7-416 16,12 3 248-16</inkml:trace>
          <inkml:trace contextRef="#ctx0" brushRef="#br0" timeOffset="38198.2659">8748 671 384 0,'-11'6'140'0,"11"-6"-108"0,-8 18-8 0,0-1 180 16,0-3-116-16,-3 10 80 16,3 7-100-16,4 3 16 15,-4-3-48-15,8 0-32 16,0-7-4-16,0 0 44 16,8-7-24-16,4-13-168 15,3-4 80-15</inkml:trace>
          <inkml:trace contextRef="#ctx0" brushRef="#br0" timeOffset="38348.6657">8822 474 560 0,'-20'-3'208'0,"20"3"-164"0,0 0-8 0,4 0-4 16,4 0-24-16,0-3-128 15,3-1 68-15</inkml:trace>
          <inkml:trace contextRef="#ctx0" brushRef="#br0" timeOffset="39048.5254">7943-80 372 0,'4'-6'140'0,"-4"6"-112"0,0 10-4 0,0-10 136 15,0 0-92-15,0 3 60 32,0 1-72-32,0-4 36 15,0 0-52-15,0 0 24 0,0 0-36 16,8 0 44-16,3 0-40 0,5 0 56 16,3 0-52-16,8 0-8 15,4 0-16-15,8 0 0 16,3 0-8-16,9 0 24 15,-5 7-16-15,4-7 4 16,-7 0-8-16,-4 0-16 16,-4 3 4-16,-12-3 4 15,0 4 0-15,-7-4-152 16,-5 0 84-16,1-4-412 16,-5 4 268-16</inkml:trace>
        </inkml:traceGroup>
        <inkml:traceGroup>
          <inkml:annotationXML>
            <emma:emma xmlns:emma="http://www.w3.org/2003/04/emma" version="1.0">
              <emma:interpretation id="{1EEEB982-E8C4-4747-B378-ADC2ACC0AAAA}" emma:medium="tactile" emma:mode="ink">
                <msink:context xmlns:msink="http://schemas.microsoft.com/ink/2010/main" type="inkWord" rotatedBoundingBox="12922,2971 13307,2976 13304,3201 12919,3196"/>
              </emma:interpretation>
              <emma:one-of disjunction-type="recognition" id="oneOf12">
                <emma:interpretation id="interp16" emma:lang="" emma:confidence="1">
                  <emma:literal/>
                </emma:interpretation>
              </emma:one-of>
            </emma:emma>
          </inkml:annotationXML>
          <inkml:trace contextRef="#ctx0" brushRef="#br0" timeOffset="41558.8729">9635 564 600 0,'-8'3'224'0,"8"-3"-176"0,-4-3-12 15,0-1 140 1,8 8-104-16,-4-4 52 15,8 7-76-15,3-4 28 16,5 4-44-16,3-3 24 16,1-1-28-16,3 0-8 15,0 4-12-15,-4-3 12 16,5 3-12-16,-1-4 24 0,-4 1-20 0,-7-4-216 16,7 3 112-16</inkml:trace>
          <inkml:trace contextRef="#ctx0" brushRef="#br0" timeOffset="41286.6494">9720 419 268 0,'-12'-10'100'0,"12"10"-76"0,0-3-8 16,-4-1 168 0,4 8-104-16,-4-8 108 15,1 4-108-15,-1-3 80 16,4 3-92-16,4-4 20 16,7 4-52-16,5-3 40 0,7 6-44 0,4-3 20 15,0 4-32-15,0-1 28 16,0 1-32-16,0-4-12 15,4 10-8-15,-11-7 4 16,3 4 0-16,-4-3 32 16,-3-4-16-16,-9 0-56 15,1 0 16-15,-8 0-464 16,0 0 268-16</inkml:trace>
        </inkml:traceGroup>
        <inkml:traceGroup>
          <inkml:annotationXML>
            <emma:emma xmlns:emma="http://www.w3.org/2003/04/emma" version="1.0">
              <emma:interpretation id="{A8692189-5A30-4309-85E0-25B27C463C6A}" emma:medium="tactile" emma:mode="ink">
                <msink:context xmlns:msink="http://schemas.microsoft.com/ink/2010/main" type="inkWord" rotatedBoundingBox="13983,1980 16883,2019 16857,4007 13957,3969"/>
              </emma:interpretation>
            </emma:emma>
          </inkml:annotationXML>
          <inkml:trace contextRef="#ctx0" brushRef="#br0" timeOffset="45659.8442">12039-252 312 0,'-12'-27'112'0,"12"27"-84"0,0-21-12 16,0 11 108-16,12 3-72 0,-5-10 68 16,13 6-68-16,7-2 60 15,0 2-64-15,12 11 52 16,-1 0-56-16,16 21-20 16,-3 7-16-16,-1 23-8 15,-3 4 0-15,-9 4 8 16,-7-4-4-16,-15-4 16 15,-5-2-12-15,-18-5 24 16,-5-2-20-16,-19-1 12 16,4-7-12-16,-12-3-8 15,4-7 0-15,-7-10 4 16,11 0-4-16,-4-18-12 16,12 1 4-16,-4-14 20 15,11 0-8-15,5-11-4 16,-1 7 0-16,12-3-16 15,0 7 8-15,12-4-24 16,-1 11 16-16,5-4-4 16,3 8 8-16,0-1 8 15,-3 7 0-15,7-4-248 16,4 4 136-16</inkml:trace>
          <inkml:trace contextRef="#ctx0" brushRef="#br0" timeOffset="45957.861">12778-238 372 0,'-4'-20'140'0,"4"20"-112"0,4-18-4 0,0 11 136 15,0 7-92-15,-4 0 24 16,4 7-52-16,-4 7 16 15,0 10-28-15,-4 14 8 16,0 7-20-16,-4-1 8 16,0-2-12-16,-3 13 28 15,7-17-24-15,-8-4 12 16,8-6-16-16,1-8 12 16,3-3-16-16,-4-10-40 15,8 0 20-15,7-10-588 16,5-1 328-16</inkml:trace>
          <inkml:trace contextRef="#ctx0" brushRef="#br0" timeOffset="46379.4824">12786 17 592 0,'0'-11'220'0,"0"11"-172"0,7-17-12 0,1 10 92 16,8 7-76-16,3-13 16 15,0 9-44-15,12-6-12 16,4 6-8-16,4-2 12 16,-4-1-8-16</inkml:trace>
          <inkml:trace contextRef="#ctx0" brushRef="#br0" timeOffset="46648.6968">12859-513 540 0,'-11'-7'200'0,"11"7"-156"0,7-14-12 0,-3 11 132 15,4 3-96-15,4-7 24 16,7 7-52-16,12-14-28 15,8 11-4-15,7-4 16 16,1 7-12-16,3 0-32 16,-8 3 12-16,-7 4-500 15,-4 7 276-15</inkml:trace>
          <inkml:trace contextRef="#ctx0" brushRef="#br0" timeOffset="46198.5006">13153-420 340 0,'16'0'128'0,"-16"0"-100"0,15 17-8 16,-11-3 80-1,0 6-60-15,-4 18 52 16,0 4-52-16,-8 9 52 16,8 1-56-16,-3 3 36 0,3-7-40 15,-8-3-8-15,4-1-16 0,-4-6 12 16,4-7-12-16,-3-7 16 16,3 4-16-16,-4-18-356 15,8 7 192-15</inkml:trace>
          <inkml:trace contextRef="#ctx0" brushRef="#br0" timeOffset="41993.7768">10699 499 364 0,'-11'0'132'0,"11"0"-100"0,-8 3-12 16,4-3 184 0,4 3-116-16,-8-3 124 15,8 4-124-15,8-4 28 16,4 0-72-16,11-4 28 16,8 4-40-16,7-3 8 0,5 3-24 15,-4-3 0-15,-1 3-8 0,-7-4-8 16,-3 1 4-16,-9-1 4 15,4 4-4-15,-11 0-4 16,-1 0 4-16</inkml:trace>
          <inkml:trace contextRef="#ctx0" brushRef="#br0" timeOffset="44713.8655">10761 1194 236 0,'-4'13'88'0,"8"-13"-68"0,4-3-4 15,-4-1 104 1,3 8-68-16,5-8 60 16,7 4-68-16,5-10 16 15,3 3-40-15,0-10 36 16,4 3-32-16,0-13 12 0,0 6-20 15,7-20-8-15,-7 6-4 0,8-20 28 16,-4 7-16-16,8-14 48 16,-1 14-36-16,1-10-16 15,-1 13-4-15,1-7-20 16,-4 14 8-16,-8-6 20 16,-4 13-8-16,-8-4-12 15,8 8 0-15,-8-1 40 16,1 11-24-16,-12-4-8 15,7 11-8-15,-7 0 20 16,0 3-8-16,-8 0-4 16,3 7 0-16,-6 7-4 15,3 3 0-15,-12 7 0 16,8 7 0-16,-11 4 16 16,7 3-8-16,-12 0 4 15,13 0-4-15,-5-7 20 16,4 0-16-16,-3-3-4 15,11-4-4-15,8-7 12 16,-1 1-8-16,5-8-12 16,-1 0 0-16,9-9-4 15,7-1 0-15,-8-7-20 16,1 4 16-16,-5-21-4 16,1 7 8-16,-9-7 0 15,5 10 0-15,-8-10 24 16,4 10-8-16,-8 4 16 15,3 7-16-15,-3 6 24 0,0 11-20 16,-3 10 24 0,3 11-24-16,-8 3 12 0,8 0-12 0,0-4 12 15,4 1-16-15,-4-1 4 16,4-2-4-16,-4-12 12 16,3 8-12-1,-3-7-56-15,0-4 24 16,0-10-272-16,0 4 164 0</inkml:trace>
          <inkml:trace contextRef="#ctx0" brushRef="#br0" timeOffset="47337.9436">11876 591 340 0,'-4'-3'128'0,"4"3"-100"0,4 0-8 0,-4 0 68 16,0 0-52-16,0 0 92 15,0 0-72-15,0 0 52 16,0 0-64-16,0 0 92 15,0 0-76-15,0 0 32 16,0 0-52-16,0 0 72 16,0 0-60-16,4 0 36 15,4 0-52-15,3-3 0 16,9 3-24-16,11-4 20 16,7 4-20-16,20-3-4 15,4-4-4-15,54-4 4 16,-3 8-4-16,34-7 8 15,0 6-8-15,19-3 8 16,-22 4-8-16,-5 0-4 16,-27 6 4-16,-11-3 4 15,-16 7-4-15,-19-7 16 16,-16 3-12-16,-15-3 60 0,-16 0-40 16,-11-3-36-16,4 3 0 0,-32 0-244 15,13 7 136-15,-17-4-364 16,17 4 268-16</inkml:trace>
          <inkml:trace contextRef="#ctx0" brushRef="#br0" timeOffset="47910.2787">12015 877 340 0,'16'-27'128'0,"-16"27"-100"0,35-18-8 16,-20 15 52 0,5 3-44-16,3 10 16 15,4-3-28-15,4 24 20 16,0 0-24-16,0 14 12 16,0-4-12-16,-4 11 28 0,-4-8-24 0,-15-2 20 15,0-4-20-15,-16-4 28 16,4-3-28-16,-15-7 12 15,-1 0-16-15,-15-10 12 16,8-4-16-16,-11-17 16 16,3 0-16-16,0-10-4 15,12 3 0-15,7-6 4 16,8 9-4-16,12-9 16 16,12 6-12-16,11-3 60 15,8 3-40-15,7-3 24 16,1 7-32-16,15-8-8 15,-8 11-8-15,16-3 4 16,-12 7-4-16,0-1-12 16,-11 8 4-16,3-1-76 15,-7-6 44-15,0-1-296 16,-12 4 188-16</inkml:trace>
          <inkml:trace contextRef="#ctx0" brushRef="#br0" timeOffset="48493.1471">12623 1118 436 0,'-19'-4'160'0,"19"4"-124"16,-4 0-8-16,-4 0 104 15,16 0-76-15,-4 0 60 16,-4 0-72-16,15 7 48 15,-3-3-52-15,15-8 60 16,12 8-60-16,7-8 44 16,-7 4-48-16,23 0 16 15,4-7-32-15,3 1 0 16,-3 2-12-16,-4-3 20 16,-12 0-16-16,-7 1 24 15,-12-1-24-15,-8 0 24 0,0 3-24 16,-11-3 4-16,-4 1-8 0,-8-8-8 15,4 10 4-15,-4-3-208 16,0 1 112-16</inkml:trace>
          <inkml:trace contextRef="#ctx0" brushRef="#br0" timeOffset="48913.2662">12882 856 364 0,'0'14'132'0,"0"-14"-100"0,-7 28-12 32,3-11 88-32,4 7-64 0,-8 4 80 15,8 2-72-15,-15 8 88 16,11-3-80-16,-4 3 32 16,8-1-52-16,0-6-4 15,0 0-24-15,0 0 28 16,0 0-24-16,12-7 12 0,-5 7-16 0,5-10-8 15,7-4 0-15,12-3 4 16,0 0-4-16,12-7-20 16,3 3 8-16,1-7-128 15,-1 8 76-15,1-11-444 16,-1 0 280-16</inkml:trace>
        </inkml:traceGroup>
        <inkml:traceGroup>
          <inkml:annotationXML>
            <emma:emma xmlns:emma="http://www.w3.org/2003/04/emma" version="1.0">
              <emma:interpretation id="{DDA87937-57FA-4F85-8B55-0D64289097E0}" emma:medium="tactile" emma:mode="ink">
                <msink:context xmlns:msink="http://schemas.microsoft.com/ink/2010/main" type="inkWord" rotatedBoundingBox="17411,2284 19118,2306 19103,3489 17395,3466"/>
              </emma:interpretation>
            </emma:emma>
          </inkml:annotationXML>
          <inkml:trace contextRef="#ctx0" brushRef="#br0" timeOffset="50925.9074">14144 612 352 0,'-15'0'132'0,"7"0"-104"0,-3 0-8 0,7 0 176 15,4 0-112-15,-4 0 152 16,4 7-136-16,-4-7 20 16,8 0-72-16,4 0 96 15,3 0-84-15,12-7 72 16,5 7-76-16,6 0-12 15,5 0-28-15,-4-3-4 16,0 6-4-16,-4-3 20 16,-4-3-16-16,0 3 4 15,4 0-8-15,-4-4-8 16,4 4 4-16,-4-3-500 16,0 3 272-16</inkml:trace>
          <inkml:trace contextRef="#ctx0" brushRef="#br0" timeOffset="51615.7417">15050 244 372 0,'-11'-38'140'0,"11"38"-112"0,0-14-4 0,0 7 56 16,0 7-48-16,-4 7 24 15,4 0-36-15,-8 17 28 16,0 4-32-16,-7 20 56 0,7-3-40 0,-7 3 36 16,7 3-36-16,-4-9 0 15,5-4-20-15,7-11 44 16,0-3-28-16,0-7 56 16,7-3-48-16,1-7 12 15,-4-7-32-15,4-14 20 16,7 4-24-16,-11-24-4 15,4 3-4-15,-1-24-32 16,1 6 16-16,-4-19-40 16,0 16 32-16,0 4-20 15,0 13 24-15,0 11 0 16,-1 7 8-16,5 17 0 16,0 17 0-16,0 14 16 15,3 14-4-15,1 7 24 16,-1-1-16-16,5-6 4 15,-4-4-8-15,3-10 28 16,-3-7-20-16,3-6 40 16,-3-5-32-16,-1-13 20 15,5 0-24-15,-4-20 16 16,3-1-20-16,-3-27 8 16,7 3-12-16,0-20-68 15,1 10 28-15,-1-4 4 16,8 11 12-16,0 7-16 15,0 13 16-15,-7 4-12 16,-1 10 12-16,0 11 96 0,1 6-44 16,-13 21 72-16,1 7-64 0,-16 24 88 15,8 4-76-15,-7 10 24 16,-5-4-48-16,1-6-24 16,-5-8-4-16,4-6 24 15,-3-7-16-15,3-7 12 16,5-7-16-1,-5-7-60-15,4-3 24 0,8-7-376 16,8-4 220-16</inkml:trace>
          <inkml:trace contextRef="#ctx0" brushRef="#br0" timeOffset="51841.3512">15797 619 312 0,'-15'7'112'0,"15"-7"-84"0,-16 31-12 16,9-14 180-1,3 4-112-15,0 10 88 16,-4 0-100-16,4 3 24 16,8 0-56-16,-4-6-4 15,8-1-24-15,0-9 28 16,-1-8-24-16,-3-17-128 15,0 0 60-15</inkml:trace>
          <inkml:trace contextRef="#ctx0" brushRef="#br0" timeOffset="51946.6208">15805 409 644 0,'-8'-10'236'0,"8"10"-180"0,12 3-20 0</inkml:trace>
          <inkml:trace contextRef="#ctx0" brushRef="#br0" timeOffset="52485.9524">14926-238 384 0,'-11'-3'140'0,"11"3"-108"0,-4 0-8 15,0 0 196-15,4 0-124 0,-4-4 120 16,4 4-124-16,-4-3 40 16,8 3-76-16,-4-4 56 15,4 4-64-15,-4-3 20 16,0 6-40-16,4-3 8 15,8 0-20-15,7-3 28 16,4 3-28-16,16 0 12 16,-8 0-16-16,11-7-16 15,1 7 0-15,7-10 40 16,-3 10-24-16,11-4-8 16,-12 4-8-16,-3-3 4 15,-8 6 0-15,-8-3 44 16,-8 0-24-16,-7-3-28 15,-4 3 4-15,-12 0-396 16,4 3 220-16</inkml:trace>
        </inkml:traceGroup>
      </inkml:traceGroup>
    </inkml:traceGroup>
    <inkml:traceGroup>
      <inkml:annotationXML>
        <emma:emma xmlns:emma="http://www.w3.org/2003/04/emma" version="1.0">
          <emma:interpretation id="{FC1FC558-64AE-4844-930D-A732E61EC1B3}" emma:medium="tactile" emma:mode="ink">
            <msink:context xmlns:msink="http://schemas.microsoft.com/ink/2010/main" type="paragraph" rotatedBoundingBox="3281,3979 20865,4373 20793,7606 3209,7212" alignmentLevel="3"/>
          </emma:interpretation>
        </emma:emma>
      </inkml:annotationXML>
      <inkml:traceGroup>
        <inkml:annotationXML>
          <emma:emma xmlns:emma="http://www.w3.org/2003/04/emma" version="1.0">
            <emma:interpretation id="{C05967D4-B7FE-4A36-A197-E4C0F6E3AB81}" emma:medium="tactile" emma:mode="ink">
              <msink:context xmlns:msink="http://schemas.microsoft.com/ink/2010/main" type="line" rotatedBoundingBox="3281,3979 20865,4373 20825,6154 3241,5760"/>
            </emma:interpretation>
          </emma:emma>
        </inkml:annotationXML>
        <inkml:traceGroup>
          <inkml:annotationXML>
            <emma:emma xmlns:emma="http://www.w3.org/2003/04/emma" version="1.0">
              <emma:interpretation id="{2BCF0EA4-2658-4859-8CC2-FBB137A30C2E}" emma:medium="tactile" emma:mode="ink">
                <msink:context xmlns:msink="http://schemas.microsoft.com/ink/2010/main" type="inkWord" rotatedBoundingBox="3276,4207 5514,4257 5492,5223 3254,5173">
                  <msink:destinationLink direction="with" ref="{167008E9-36A1-493F-BF4D-BC5636A831C6}"/>
                </msink:context>
              </emma:interpretation>
              <emma:one-of disjunction-type="recognition" id="oneOf13">
                <emma:interpretation id="interp17" emma:lang="" emma:confidence="1">
                  <emma:literal/>
                </emma:interpretation>
              </emma:one-of>
            </emma:emma>
          </inkml:annotationXML>
          <inkml:trace contextRef="#ctx0" brushRef="#br0" timeOffset="62098.2731">1563 2364 572 0,'-4'-7'208'0,"4"7"-160"0,12-11-12 0,-8 4 100 16,4 4-80-16,7-7 48 16,5-1-60-16,14-2 4 15,5 6-32-15,11-4 0 16,-7 8-8-16,-4-4 4 15,-1 4-8-15</inkml:trace>
          <inkml:trace contextRef="#ctx0" brushRef="#br0" timeOffset="61539.7222">1637 1947 404 0,'-4'-7'148'0,"8"4"-112"0,0-1-12 16,-4 1 56-1,0 6-48-15,0-3-4 16,0 0-16-16,0 4 16 16,0 6-16-16,0 7 48 15,0 7-32-15,0 18 20 16,0 3-28-16,-4 13 36 15,4-3-32-15,-8 0 12 16,4-3-20-16,-7-8 20 16,7-2-24-16,-8-4 24 0,8-7-24 0,-3-7 24 31,7 0-24-31,-4-10 12 0,8-4-12 0</inkml:trace>
          <inkml:trace contextRef="#ctx0" brushRef="#br0" timeOffset="62481.3969">1850 1696 372 0,'-31'7'140'0,"31"-7"-112"0,0 3-4 0,0-3 172 15,8 0-112-15,-5-3 72 16,13-1-92-16,7-2 44 16,4-1-64-16,8 0 76 15,-4 3-68-15,4 1 0 16,4 6-32-16,-12-3-12 16,4 11-4-16,-8-11 12 15,-4 7-8-15,-7-1 24 16,7 5-20-16,-11-11-128 15,4 3 64-15</inkml:trace>
          <inkml:trace contextRef="#ctx0" brushRef="#br0" timeOffset="61855.0599">2202 1885 228 0,'0'-7'84'0,"0"7"-64"0,4 0-8 0,-4 0 144 15,0 0-88-15,0 7 60 16,0 0-72-16,0 3 64 16,0 11-68-16,-4 17 28 15,8 7-48-15,-8 20 16 16,4 0-28-16,-8 4 16 16,8 0-20-16,-7-4 0 15,7-9-8-15,-12 2 12 16,16-6-12-16,-12-8 16 15,8-2-16-15,-4-15-40 16,4-3 20-16</inkml:trace>
          <inkml:trace contextRef="#ctx0" brushRef="#br0" timeOffset="59197.9106">154 1944 320 0,'-8'-4'120'0,"8"4"-96"0,-3-10-4 0,-1 7 88 15,8 3-64-15,-8-4 112 16,4 1-84-16,-4-4 60 15,8 7-76-15,-8-7 48 16,4 3-60-16,-4-2 60 16,4 2-64-16,-4-3 44 15,4 4-48-15,-8-4 24 16,5 7-32-16,-5-7 16 16,4 7-24-16,-4-7 28 15,4 7-32-15,-3-7 20 16,3 7-20-16,-4-7 28 15,4 7-28-15,-8-6 20 16,9 6-20-16,-9-4 0 16,12 8-8-16,0-8-16 15,12 4 4-15,7-3-4 16,8 3 0-16,12 0-20 16,3 0 16-16,9 3-12 15,-5 1 12-15,4-4 36 16,-3 3-16-16,3-3-8 15,-3 0-4-15,-1 0 4 16,-3 0 0-16,-5 0 16 16,-7 0-8-16,0 0 16 15,-4 0-16-15,-3 0-4 16,-1 0 0-16,0 0-16 16,-4 0 8-16,-3 0 12 15,-1 7-4-15,-3-4-4 0,0 1 4 0,-5-4-4 16,5 3 0-16,-12-3 8 15,0 0-4-15,0 0 24 16,0 0-16-16,-8-3 4 16,8 3-8-16,-4-4-8 15,1 4 4-15,-9-3-24 16,4 6 12-16,-11 1-4 16,7 3 4-16,-23 6 0 15,12 5 0-15,-16 16 0 16,8 4 0-16,-11 20 0 15,11 1 0-15,-8 3 16 16,8-4-4-16,-4-3-12 16,16-10 4-16,-8-7 4 15,8-4 0-15,-1-6 16 16,5-11-8-16,-5-3 16 16,9-4-16-16,-9-10 16 15,13 0-16-15,-20-14 16 16,15 1-16-16,-15-18 24 15,0 0-20-15,-8-11-4 16,4-2-4-16,-8-11-4 16,8 10 0-16,-4-3-20 15,8 10 12-15,0 0-12 16,12 10 8-16,-1 1-28 16,12 10 24-16,4 0-12 15,4 6 16-15,4 4-108 0,8-3 68 16</inkml:trace>
          <inkml:trace contextRef="#ctx0" brushRef="#br0" timeOffset="59771.4354">1304 1892 676 0,'-12'-3'248'0,"12"3"-192"0,-27 10-16 0,12-7 76 16,3 11-72-16,-15 3 8 16,0 14-32-16,-4 7 16 15,-4 7-24-15,4 3 12 16,4-3-12-16,-8-4-8 15,4-3 0-15,4-7-4 16,8-3 0-16,-8-8 8 16,15-3-4-16,-7-6-152 15,11-4 80-15</inkml:trace>
          <inkml:trace contextRef="#ctx0" brushRef="#br0" timeOffset="59534.8069">921 1964 528 0,'7'4'196'0,"-7"-4"-152"0,12 20-12 16,-4 1 60-1,3 3-56-15,5 18 92 16,3-1-72-16,8 4 68 15,4-1-68-15,0-6-32 16,4-7-12-16,0-7 20 16,-4-7-16-16,-8 4 40 15,0-11-32-15,-7-3-252 16,-5-7 124-16</inkml:trace>
        </inkml:traceGroup>
        <inkml:traceGroup>
          <inkml:annotationXML>
            <emma:emma xmlns:emma="http://www.w3.org/2003/04/emma" version="1.0">
              <emma:interpretation id="{FF1A837F-EA57-45C5-AE38-00457BD18979}" emma:medium="tactile" emma:mode="ink">
                <msink:context xmlns:msink="http://schemas.microsoft.com/ink/2010/main" type="inkWord" rotatedBoundingBox="6328,4068 8963,4127 8927,5723 6293,5664"/>
              </emma:interpretation>
              <emma:one-of disjunction-type="recognition" id="oneOf14">
                <emma:interpretation id="interp18" emma:lang="" emma:confidence="1">
                  <emma:literal/>
                </emma:interpretation>
              </emma:one-of>
            </emma:emma>
          </inkml:annotationXML>
          <inkml:trace contextRef="#ctx0" brushRef="#br0" timeOffset="66104.4893">3809 2412 364 0,'-4'-7'132'0,"4"7"-100"0,-4-4-12 0,0 1 88 15,4 3-64-15,-8-3 88 16,4 6-76-16,-3-3 44 16,3 0-60-16,0 0 32 15,4 0-40-15,0 0 8 16,8 3-24-16,7-3 28 16,8 4-28-16,16-4 56 15,4 3-40-15,46-3 20 16,7 0-32-16,48 0 28 15,-5 4-32-15,24-4-24 16,-16 7 4-16,15-4 16 16,-26 0-4-16,7-3 16 15,-27 0-16-15,-11 0 16 16,-20 0-16-16,-12-6 4 16,-26 6-4-16,-8-4 48 15,-12 1-32-15,-8-4 0 16,-4 3-16-16,-15-2-200 0,0 2 104 15,-15 1-492-15,7 6 324 16</inkml:trace>
          <inkml:trace contextRef="#ctx0" brushRef="#br0" timeOffset="66662.4727">4358 2522 236 0,'-4'3'88'0,"4"-3"-68"0,24 14-4 0,-13 3 96 16,1 4-64-16,7 17 44 15,1 10-56-15,3 4 0 16,0 3-24-16,-8-7 12 15,5 3-16-15,-12-6 48 16,-5-7-28-16,-14-4 28 16,11 1-28-16,-27-4 0 15,7 0-16-15,-18-14 20 16,11-3-20-16,-12-14 12 16,12-4-12-16,-8-10 12 15,12 1-16-15,3-8-12 16,13 4 0-16,14-7-32 15,5 10 20-15,15-10 16 16,4 10 0-16,4-3-16 16,-4 7 8-16,4 3 4 0,-8 3 4 15,11-3-12-15,-10 7 8 16,10-3 28-16,9 6-12 16,-1-3 48-16,1 4-32 15,11-4 20-15,-8 0-28 0,4-4 0 16,-7 1-12-16,-9 0-8 15,-3 3 4-15,-8-4 4 16,0 4-4-16,-15 0 16 16,4 4-12-16,-5-8 16 15,1 4-16-15,-12-3-12 16,0 3 0-16</inkml:trace>
          <inkml:trace contextRef="#ctx0" brushRef="#br0" timeOffset="64618.0855">4412 1779 340 0,'-15'-7'128'0,"15"7"-100"0,-4-11-8 0,4 4 104 16,8 4-72-16,0-4 68 16,7 4-68-16,4-1 24 15,1 8-44-15,3 6-8 16,0 7-16-16,0 11 4 15,5 3-8-15,-5 10 8 16,-4 4-8-16,-7 6 32 16,-1-2-20-16,-15-1 20 15,-3-7-20-15,-13-3 0 16,5-7-8-16,-16-14 12 16,4-3-12-16,-8-18 4 0,4-2-4 15,-4-22-8-15,12 0 4 16,7-6-24-16,16-4 12 0,0 4-12 15,12 6 8-15,7 1-28 16,5 10 24-16</inkml:trace>
          <inkml:trace contextRef="#ctx0" brushRef="#br0" timeOffset="65144.7981">4738 1668 436 0,'19'-6'160'0,"-19"6"-124"0,54-7-8 15,-19 7 72-15,4 7-60 0,11 3 36 16,4 7-44-16,-3 11-8 16,-5-1-16-16,4 8 4 15,-15-4-8-15,0 6 40 16,-8-2-20-16,-15 6 100 16,-5-3-68-16,-14 0 36 15,-5 0-52-15,-11-7 12 16,0 3-32-16,-12-10 0 15,8 0-12-15,-16-10 4 16,8 0-8-16,-3-11-20 16,3 4 8-16,8-10-100 15,3-1 56-15</inkml:trace>
          <inkml:trace contextRef="#ctx0" brushRef="#br0" timeOffset="65492.2601">4784 1527 424 0,'-4'0'156'0,"4"0"-120"0,0 0-8 0,0 0 88 16,8 4-68-16,4-1 52 16,7 1-60-16,8-1 16 15,0 4-36-15,8-4 0 16,0 4-12-16,0 0 28 15,-1 4-20-15,-6-1-12 16,3-3-8-16</inkml:trace>
          <inkml:trace contextRef="#ctx0" brushRef="#br0" timeOffset="66958.8481">4943 2708 268 0,'-20'-4'100'0,"20"4"-76"0,0 11-8 16,-7-5 88-1,-5 1-60-15,4 11 88 16,1 2-76-16,-5 8 80 0,-7 3-80 0,11 0 96 15,-4 0-88 1,-11 0 68-16,11 0-76 0,1-1 56 16,3-2-60-16,0-4-4 15,8 0-28-15,16-7 32 16,-1 1-28-16,16-8-24 16,8 0 0-16,11-10-80 15,5-3 44-15,26-11-700 16,4 0 404-16</inkml:trace>
          <inkml:trace contextRef="#ctx0" brushRef="#br0" timeOffset="64862.0462">5016 1810 488 0,'4'-18'180'0,"-4"18"-140"0,-4-13-12 0,0 9 56 16,8 4-52-16,-8 4 24 16,1 6-36-16,-9 7-8 15,0 4-8-15,1 13-4 16,3 7 0-16,-7 11 44 16,11 0-24-16,4-4-20 15,0-7 0-15,-4-10 24 16,4-3-12-16,-8-15-4 15,8-2-4-15,-8-22-296 16,8 1 160-16</inkml:trace>
          <inkml:trace contextRef="#ctx0" brushRef="#br0" timeOffset="64106.6845">3007 2419 632 0,'16'0'236'0,"-16"0"-184"0,46 0-16 0,-19 0-16 16,4 3-20-16,8-3 24 15,4-3-12-15,-1-1-48 16,5 4 20-16</inkml:trace>
          <inkml:trace contextRef="#ctx0" brushRef="#br0" timeOffset="63913.6711">3065 2250 436 0,'-19'-3'160'0,"19"3"-124"0,0 0-8 0,0-4 148 15,8 4-100-15,3-3 8 16,5 3-56-16,7 0 8 16,4 7-20-16,4-1-8 15,0-2-4-15,4 3 20 16,-8 7-12-16</inkml:trace>
        </inkml:traceGroup>
        <inkml:traceGroup>
          <inkml:annotationXML>
            <emma:emma xmlns:emma="http://www.w3.org/2003/04/emma" version="1.0">
              <emma:interpretation id="{8365A660-0E25-4F09-8767-332B557C26B5}" emma:medium="tactile" emma:mode="ink">
                <msink:context xmlns:msink="http://schemas.microsoft.com/ink/2010/main" type="inkWord" rotatedBoundingBox="9536,4437 10803,4466 10782,5376 9516,5348"/>
              </emma:interpretation>
              <emma:one-of disjunction-type="recognition" id="oneOf15">
                <emma:interpretation id="interp19" emma:lang="" emma:confidence="1">
                  <emma:literal/>
                </emma:interpretation>
              </emma:one-of>
            </emma:emma>
          </inkml:annotationXML>
          <inkml:trace contextRef="#ctx0" brushRef="#br0" timeOffset="67201.9935">6228 2381 476 0,'-4'-14'176'0,"4"14"-136"0,12 0-12 15,-8-3 152 1,3 3-104-16,5-4 120 16,3 4-112-16,9-3 52 15,3-1-76-15,8-6-24 16,3 10-24-16,9-4 16 16,-5 8-16-16,5-8-100 15,-5 1 44-15,-7-4-440 16,-4 4 268-16</inkml:trace>
          <inkml:trace contextRef="#ctx0" brushRef="#br0" timeOffset="67382.474">6449 2150 520 0,'-27'14'192'0,"27"-14"-152"0,-16 38-8 0,4-14 176 15,5 0-120-15,-1 7 36 16,0 7-76-16,-3 0-12 15,-1-7-20-15,4 6 8 16,8-6-16-16,-7-6 4 16,7-5-4-16</inkml:trace>
          <inkml:trace contextRef="#ctx0" brushRef="#br0" timeOffset="67936.2454">6979 2167 664 0,'-15'-20'244'0,"15"20"-188"15,23-14-16-15,-8 7 48 16,5 4-56-16,18-8 84 16,5 4-64-16,15 1 16 15,0-1-36-15,0 7-20 16,-8 3-8-16,-7 1 28 15,-4-1-16-15,-12-3-4 16,-8 0-8-16,-7 0-32 0,-8 3 16 16,-8 1-108-16,-8 3 64 0,-3 0-212 15,3 3 148-15,-7-7-92 16,7 4 120-16,-3 0 36 16,3 4 32-16,-3-1 48 15,7 4-16-15,-8 10 116 16,5 7-72-16,-9 7 84 15,9-1-76 1,-9 12 20-16,5-1-44 0,-4 14 20 16,7-4-28-16,-4 1 52 15,9-4-44-15,-5-11 28 16,8-9-36-16,-7-11 16 16,7-3-24-16,-12-11 44 15,12-3-36-15,-15-7 28 16,-4 0-28-16,0-7 44 15,-1 0-40-15,-3-3 80 16,4 3-60-16,-4-10-16 16,11 6-24-16,-3-9 8 15,7 6-12-15,1-7-4 16,3 1 0-16,0-8-84 16,4 7 44-16,1-6-472 15,6 6 284-15</inkml:trace>
          <inkml:trace contextRef="#ctx0" brushRef="#br0" timeOffset="68446.0358">7107 1902 340 0,'-8'-10'128'0,"8"10"-100"0,0-3-8 16,0-1 168-1,8 4-108-15,3 0 64 16,-3 0-84-16,0-3 80 16,3 3-80-16,-3-4 76 15,4 8-76-15,-4-4 56 16,7 3-64-16,4-3 48 15,1 4-56-15,7-1 40 16,0 1-48-16,8-8-12 16,0 8-12-16,-4-4 0 0,0 0-8 15,-8-4 16-15,0 4-12 0,-7-3 16 16,-5 3-16-16,-3-4-20 31,0 8 4-31,-8-4-384 0,0 0 216 0</inkml:trace>
        </inkml:traceGroup>
        <inkml:traceGroup>
          <inkml:annotationXML>
            <emma:emma xmlns:emma="http://www.w3.org/2003/04/emma" version="1.0">
              <emma:interpretation id="{BD0C651A-828E-4C70-84EB-3F49315F716C}" emma:medium="tactile" emma:mode="ink">
                <msink:context xmlns:msink="http://schemas.microsoft.com/ink/2010/main" type="inkWord" rotatedBoundingBox="11974,4903 12638,4918 12631,5203 11967,5188"/>
              </emma:interpretation>
              <emma:one-of disjunction-type="recognition" id="oneOf16">
                <emma:interpretation id="interp20" emma:lang="" emma:confidence="1">
                  <emma:literal/>
                </emma:interpretation>
              </emma:one-of>
            </emma:emma>
          </inkml:annotationXML>
          <inkml:trace contextRef="#ctx0" brushRef="#br0" timeOffset="80847.6187">8737 2388 372 0,'-4'0'140'0,"4"0"-112"0,4 3-4 0,-4-6 84 16,3 3-64-16,1-4 44 16,0 4-52-16,0-3 32 15,0 3-36-15,-4-4 44 16,0 8-44-16,0-4 48 15,0 0-48-15,0 0 48 16,0 0-48-16,0 0 20 16,0 0-32-16,4 0 8 15,0 0-16-15,-1-4 28 16,1 4-24-16,4-3 32 0,8 3-32 0,3-4 20 16,4 4-20-16,16-3 0 15,0 0-8-15,15-4-8 16,-8 7 4-16,5-7 12 15,-1 7-8-15,-8-7-12 16,-3 7 0-16,-8-4 4 16,0 4 0-16,-8-3 16 15,-3 6-8-15,-9-3 32 16,5 4-24-16,-12-4 12 16,0 3-16-16,-4-3-16 15,0 0 0-15,0 0-200 16,0 0 112-16,0 0-200 15,0 0 164-15</inkml:trace>
          <inkml:trace contextRef="#ctx0" brushRef="#br0" timeOffset="81477.7928">8682 2608 228 0,'-7'-10'84'0,"7"10"-64"0,-4 0-8 0,0 0 72 15,8 0-48-15,-4 0 48 16,0 0-48-16,0 0 32 16,0 0-36-16,0 0 60 15,0 0-52-15,0 0 52 16,0 0-52-16,4 0 40 16,-1 6-44-16,1-6 16 15,0 4-32-15,0-4 16 16,4 0-20-16,7-4 0 15,5 1-8-15,14-4 28 16,1 4-20-16,8-4 12 16,-1 7-16-16,5-11-8 15,-4 11 0-15,-13-3 4 16,5 6-4-16,-15-3 8 16,-1 7-8-16,-7-3 16 15,-5-1-12-15,1-3 48 0,-4 4-28 0,-4-4-40 16,0 0 4-16,0 0-244 15,8 3 136-15</inkml:trace>
        </inkml:traceGroup>
        <inkml:traceGroup>
          <inkml:annotationXML>
            <emma:emma xmlns:emma="http://www.w3.org/2003/04/emma" version="1.0">
              <emma:interpretation id="{F5675F28-8498-48E2-8DB2-38C86C25F2A9}" emma:medium="tactile" emma:mode="ink">
                <msink:context xmlns:msink="http://schemas.microsoft.com/ink/2010/main" type="inkWord" rotatedBoundingBox="13712,4213 15818,4260 15778,6041 13673,5994"/>
              </emma:interpretation>
              <emma:one-of disjunction-type="recognition" id="oneOf17">
                <emma:interpretation id="interp21" emma:lang="" emma:confidence="1">
                  <emma:literal/>
                </emma:interpretation>
              </emma:one-of>
            </emma:emma>
          </inkml:annotationXML>
          <inkml:trace contextRef="#ctx0" brushRef="#br0" timeOffset="83494.2753">10393 2481 436 0,'0'-4'160'0,"0"4"-124"0,12-7-8 0,-12 4 124 16,8 6-88-16,7-3 8 15,-3 4-44-15,3-4-8 16,5 3-12-16,7-3 12 15,0 0-12-15,8 0-100 16,3 0 48-16</inkml:trace>
          <inkml:trace contextRef="#ctx0" brushRef="#br0" timeOffset="83264.665">10676 2291 364 0,'4'-3'132'0,"-4"3"-100"0,4 0-12 16,0-4 88 0,-1 4-64-16,1-3 52 15,4 0-56-15,-8-4 24 16,4 7-36-16,-4-4 36 0,0 4-36 0,0-3-16 15,0-1-4-15,-4 1 0 16,4 3-4-16,-4-4 32 16,0 4-20-16,-7-3-24 15,3 3 4-15,-11-3 0 16,7 6 4-16,-11-3 8 16,7 7-4-16,-7 0 8 15,4 3-8-15,-5 0-12 16,9 1 4-16,-4 2-4 15,3 8 0-15,-3-4 8 16,-1 1 0-16,5 2 24 16,3 1-12-16,1 6 40 15,3 1-28-15,8 13-4 16,0-6-12-16,0 2 12 16,8-2-12-16,3-4 4 15,1 0-4-15,3-14 12 16,5 0-12-16,-9-6 16 15,9-5-16-15,-1-6-28 16,0 0 8-16,1 0-144 16,7 0 84-16,-12-6-312 15,9-1 216-15</inkml:trace>
          <inkml:trace contextRef="#ctx0" brushRef="#br0" timeOffset="86612.7095">10796 2577 384 0,'-4'-4'140'0,"4"4"-108"0,0 0-8 0,0 0 100 16,0 0-72-16,0 0 52 15,0 0-64-15,0-3 52 16,0 3-56-16,0-3 64 15,0 3-60-15,0-4 8 16,0 4-28-16,4-3 24 16,0 6-28-16,0-3 32 15,3 0-32-15,9 0 56 16,3 4-40-16,4-4 12 0,5 3-28 16,18-3 0-1,-7 0-8-15,42-3 12 0,-7-1-12 0,30 1 24 16,-11 6-20-16,15-3-4 15,-7 7-4-15,11-4 4 16,-11 1-4-16,7-1-4 16,-26 4 4-16,3-7-4 15,-19 0 0-15,-1-10 8 16,-3-4-4-16,0 0-4 16,-4 4 4-16,-11-4 12 15,-5 4-8-15,-14-4 4 16,-5 14-4-16,-16-7-68 15,1 7 32-15,-16 7-428 16,-3 0 252-16</inkml:trace>
          <inkml:trace contextRef="#ctx0" brushRef="#br0" timeOffset="84525.6438">10982 1968 288 0,'0'-10'108'0,"0"10"-84"0,11-14-4 0,-7 10 48 16,4 1-40-16,0-4 32 16,7 4-32-16,1-11 16 15,-1 10-24-15,5-3 16 16,3 4-20-16,4 10 8 15,0 0-12-15,4 7 28 16,4 3-24-16,-4 14 20 16,0 7-20-16,-4 13 0 15,-8-6-8-15,4-4 12 16,-11-3-12-16,-4 0 24 16,-1-14-20-16,-10 4 12 15,3-4-12-15,-12-4 12 16,0-3-16-16,-11-6-4 15,4-4 0-15,-4-7 12 16,-1 0-8-16,1-7-12 16,-4 7 0-16,0-14 28 15,8 4-12-15,3-11-4 16,12 7-4-16,-4-6-24 16,16 2 12-16,-4-6 4 15,12 7 4-15,3-3 16 16,0 6-8-16,-3-7-4 15,3 14 0-15,0-3-4 16,-7 3 0-16,4 0 8 0,-5 7-4 16,1-7-56-1,3 14 28-15,-11-7-260 0,12 0 152 0</inkml:trace>
          <inkml:trace contextRef="#ctx0" brushRef="#br0" timeOffset="85488.7032">11578 2243 508 0,'-19'-3'188'0,"19"3"-148"0,11-7-8 0,-3 0 44 16,4 7-48-16,3-7-4 15,4 7-12-15,5 0 8 16,-1 0-12-16</inkml:trace>
          <inkml:trace contextRef="#ctx0" brushRef="#br0" timeOffset="85321.7603">11702 1813 320 0,'-8'0'120'0,"8"0"-96"0,-8 10-4 0,-3-3 104 15,11 0-72-15,-4 7 84 16,0 6-76-16,-8 15 12 16,5 3-40-16,-5 13 12 15,4-2-24-15,-3 9 16 16,-1-13-20-16,4 3 52 16,1-10-36-16,-5-7 12 15,12-7-28-15,-4 0-8 16,4-3-4-16,0-8 4 15,4-2-4-15,4-4 8 16,3 3-8-16,5-3-4 16,3 0 4-16,0-7 12 15,1 7-8-15,-1-7 16 16,1 0-16-16,-1 0 24 0,4 0-20 0,-4-7-108 16,1 7 48-16,-5-4-360 15,9 1 228-15</inkml:trace>
          <inkml:trace contextRef="#ctx0" brushRef="#br0" timeOffset="85832.6154">11706 1699 312 0,'0'-13'112'0,"0"13"-84"0,7-14-12 0,-3 10 152 16,4 4-96-16,-4-3 60 15,4 3-76-15,3-3 28 16,9 6-48-16,7-3 24 16,0 7-32-16,4-4 0 15,7 4-16-15,-3 0 0 16,0 0-4-16,-4 0-172 16,-4 0 88-16</inkml:trace>
          <inkml:trace contextRef="#ctx0" brushRef="#br0" timeOffset="84960.8013">11806 1854 384 0,'-7'-10'140'0,"7"10"-108"0,-12-3-8 16,8-1 128 0,4 8-88-16,-8-4 88 15,1 0-88-15,-1 0 12 16,8 0-44-16,-4 0 32 15,4 0-36-15,4-4-4 16,4 4-16-16,7-3 20 16,4-1-16-16,12-3 24 0,8 7-24 0,4-3 48 15,-1 3-32 1,-3 0 4-16,4 7-20 0,-16-4 20 16,-8 1-20-16,0-1 4 15,-11 1-8-15,-8-4-68 16,0 3 32-16</inkml:trace>
          <inkml:trace contextRef="#ctx0" brushRef="#br0" timeOffset="87273.5158">11137 2828 288 0,'3'-10'108'0,"-3"10"-84"0,16-11-4 0,-4 8 56 15,-1 3-44-15,9-3 48 16,3 3-44-16,12 6 8 16,-1 5-28-16,5 9 0 15,-4 4-8-15,-4 11 20 16,0-1-16-16,-16 8 12 16,1-1-12-16,-24 7 28 15,0-3-24-15,-26 3 20 16,3-7-20-16,-16-6 28 15,5-8-28-15,-5-13 4 16,12-4-12-16,4-20 20 16,8 0-16-16,4-18-12 15,7 1-4-15,4-8-16 16,8 8 12-16,4-1 4 16,8 7 4-16,3 1 0 15,9 6 0-15,3-3 0 16,0 7 0-16,11-1 16 15,1 8-8-15,8-1-4 16,-1 8 0-16,4-4 4 16,1 7-4-16,3-7 24 15,0 0-16-15,8 0 24 16,-4 0-24-16,4-4 24 16,-8 4-24-16,0-3 4 15,-11 3-8-15,-8-4 4 0,-4 4-8 16,-8-3 24-16,-4 3-16 0,-3-4-12 15,-4 4-4-15,-5-3 20 16,5 3-8-16,-4-3-28 16,-1-1 8-1,-3-3-276-15,-4 7 156 0</inkml:trace>
          <inkml:trace contextRef="#ctx0" brushRef="#br0" timeOffset="88852.0425">11620 2164 228 0,'4'-7'84'0,"-4"7"-64"0,0 7-8 0,0-7 84 15,0 0-56-15,-4 0 0 16,4 0-24-16,-3 0 32 15,3 0-24-15,0 0 20 16,0 0-24-16,0 0 52 16,0 0-40-16,0 0 36 15,0 7-36-15,-8-7 44 16,16 7-44-16,-8-7 28 16,0 0-32-16,0 3 36 15,0-3-36-15,0 0 56 16,3 7-48-16,5-7 72 0,8 0-60 0,3-7 8 31,8 7-32-31,12 0-12 0,-8-3-8 16,8-4 4-16,-5 10-4 0,-3-3 8 15,-4 4-8-15,-7-4 24 16,-5 3-16-16,-7-3 24 16,-4 4-24-16,-8-4 12 15,4 3-12-15,-8 1-24 16,1 2 4-16,3-2-164 15,4 3 96-15</inkml:trace>
          <inkml:trace contextRef="#ctx0" brushRef="#br0" timeOffset="87853.318">11779 2904 332 0,'-8'14'120'0,"8"-14"-92"0,-3 13-8 0,-1-2 112 16,0-4-76-16,-4 6 60 15,4 4-72-15,-7 1 32 16,3 2-44-16,-4 4 16 16,5 4-28-16,-5-1 52 15,4 4-40-15,-3 0 36 16,7 0-36-16,-8 0 8 16,8-3-24-16,-4-1 20 15,8 1-24-15,-3-4 12 16,6-3-12-16,-3-4 20 15,8 0-20-15,0-3 24 16,4 3-24-16,-1-10 40 16,5 3-28-16,7-3-4 15,4 0-12-15,4-7 12 16,4-3-12-16,3 3 4 16,1 0-4-16,-4-4-68 15,-8 1 32-15,0-4-252 16,-4 3 156-16</inkml:trace>
        </inkml:traceGroup>
        <inkml:traceGroup>
          <inkml:annotationXML>
            <emma:emma xmlns:emma="http://www.w3.org/2003/04/emma" version="1.0">
              <emma:interpretation id="{34708414-1653-43B4-954A-473781D8263E}" emma:medium="tactile" emma:mode="ink">
                <msink:context xmlns:msink="http://schemas.microsoft.com/ink/2010/main" type="inkWord" rotatedBoundingBox="16576,4384 18815,4434 18791,5502 16552,5452"/>
              </emma:interpretation>
              <emma:one-of disjunction-type="recognition" id="oneOf18">
                <emma:interpretation id="interp22" emma:lang="" emma:confidence="1">
                  <emma:literal/>
                </emma:interpretation>
              </emma:one-of>
            </emma:emma>
          </inkml:annotationXML>
          <inkml:trace contextRef="#ctx0" brushRef="#br0" timeOffset="105048.8356">14690 2512 436 0,'0'0'160'0,"0"0"-124"0,4 0-8 0,-4 0 124 31,0 0-88-31,0-4 60 16,8 4-68-16,-4-3 36 0,4 3-52 0,-1-4 40 16,5 8-44-16,-1-4 16 15,13 0-32-15,11 0 16 16,-1 0-20-16,13 0 20 16,3 3-24-16,0-3 12 15,-3 4-12-15,-8-1-8 16,-5 4 0-16,-6-4 12 15,-5 1-8-15,-8-4 40 16,-3 0-24-16,-4-4 4 16,-1 4-16-16,-7-3-8 15,4-1 0-15,-4-2-128 16,0 6 68-16,0-7-400 16,0 3 252-16</inkml:trace>
          <inkml:trace contextRef="#ctx0" brushRef="#br0" timeOffset="104493.8486">15495 2195 488 0,'4'-7'180'0,"-4"7"-140"0,8-3-12 0,-8-1 108 16,0 4-80-16,0-3 68 15,0 3-72-15,-4-7 32 16,0 0-48-16,-7 0 0 16,3 7-24-16,-11-3 12 15,-1 3-16-15,-15-4-4 16,8 8 0-16,-11-4-4 16,3 3 0-16,-12-6 0 15,9 3 0-15,-13-4 16 16,9 1-8-16,-5-11 4 15,9 4-4-15,3-4-16 16,8 7 4-16,3-7 4 16,9 7 0-16,3 4 8 15,5 0-4-15,-5-1-20 16,4 8 8-16,-3 2-4 16,3 5 4-16,-4-1 0 15,4 4 0-15,-3 0 0 16,7-1 0-16,-4 5 8 15,4-1 0-15,-3 3-20 16,7 4 12-16,-8 4 12 16,8 3 0-16,-8 7-4 15,0 0 4-15,-3 13 12 16,3-3-8-16,-4 8 4 16,1-5-4-16,-1-3-8 15,4 0 4-15,-3-13 12 0,11-8-8 0,-8-6-12 31,8 0 0-31,0-8 20 0,8 1-8 0,0-7-12 16,-1 7 0-16,-3-7 4 16,4 0 0-16,-8-4 24 15,0 4-12-15,-4 0-20 16,0 0 0-16,-4 0 12 16,5 3 0-16,-9-3-12 15,8 0 4-15,-4 0 4 16,8-1 0-16,-3-2 0 15,3-1 0-15,0-3 0 16,7 4 0-16,-3-8 0 16,8 4 0-16,3-3 16 15,1-1-8-15,3-2-4 16,0 6 0-16,5-7-16 16,3 3 8-16,4-6 12 15,0 10-4-15,4-4 8 16,-1 4-8-16,5 0-20 15,0 4 8-15,-8-4 32 16,0 0-16-16,-4 0 0 16,-4 0-4-16,-4 0 4 15,-3 0-4-15,3 0-12 16,1 0 4-16,-9 0 12 16,1 0-4-16,-8-4 24 15,3 4-16-15,-7-3-4 0,0 6-4 16,0-6 4-16,8 0-4 15,-4-4-12-15,4 7 4 0,-4-7-136 16,0 3 72-16</inkml:trace>
          <inkml:trace contextRef="#ctx0" brushRef="#br0" timeOffset="105619.352">14845 1865 508 0,'4'-7'188'0,"-4"7"-148"0,8-4-8 0,-4 1 104 16,-1 3-80-16,1-4 84 15,0 4-80-15,0-3 40 16,4 3-60-16,3-3 60 15,5 3-60-15,7 0 44 16,4 3-48-16,4 0 44 16,0 4-48-16,4-3-8 15,0 3-12-15,0-1 32 16,-4-2-20-16,-4-1-4 16,-4 1-12-16,-4-4 20 15,5 0-16-15,-13-4 32 16,1 4-28-16,-12-7 56 0,4 7-40 15,-8-3-192 1,0 3 88-16,-4 0-656 16,8 7 404-16</inkml:trace>
          <inkml:trace contextRef="#ctx0" brushRef="#br0" timeOffset="101986.201">13266 2594 372 0,'-8'-10'140'0,"8"6"-112"0,4-3-4 15,-4 4 136 1,0 0-92-16,0-4 88 16,4 0-92-16,-4-4 56 15,0 8-68-15,0-4 68 16,0 7-68-16,0-3 60 0,7 3-60 16,-7-4 48-16,0 8-56 0,0-4 24 15,12 0-40-15,7-4 28 16,1 4-32-16,7-7 20 15,8 1-24-15,3-5 52 32,1 8-40-32,8-4-52 0,-1 7 12 15,1-4 16-15,-1 4-4 0,-7-6 8 16,-12 12-4-16,0-6 28 16,-8 0-20-16,-7-6 40 15,-4 6-32-15,-1-4-12 16,-3 4-8-16,-8-3-156 15,4 3 84-15,-7-4-308 16,7 8 212-16</inkml:trace>
          <inkml:trace contextRef="#ctx0" brushRef="#br0" timeOffset="102363.2745">13482 2295 488 0,'0'-11'180'0,"0"11"-140"0,0 0-12 0,0 0 64 15,0 0-56-15,0 7 32 16,0 4-40-16,0 6 60 16,0 0-48-16,-11 7 28 15,3 0-40-15,-3 11 16 16,11-1-24-16,-12 7 0 16,8 1-12-16,-8-5 12 15,12-2-12-15,0-8 24 16,0-3-20-16,0-6-48 15,8-5 20-15,-4-9-436 16,4-4 248-16</inkml:trace>
          <inkml:trace contextRef="#ctx0" brushRef="#br0" timeOffset="103128.2217">14357 2298 340 0,'4'-7'128'0,"-4"7"-100"0,0 4-8 0,0-4 52 16,0 0-44-16,0 3 40 15,4 7-36-15,0 4 24 16,4 0-28-16,-4 7 44 16,3-1-40-16,5 15 20 15,0-1-32-15,-9 14 8 16,1-3-16-16,-8 3-16 15,1-6 0-15,-17-1 40 16,9-10-24-16,-13-7 24 16,5-7-20-16,-12-3 8 15,8-4-12-15,-8-6 12 16,4-1-16-16,-4-6-4 16,11-1 0-16,-3-10 4 15,8 4-4-15,-1-14 24 16,5 3-16-16,-1-13-12 15,8 0-4-15,-4-8 12 16,8 11-4-16,0-3-12 16,4 6 4-16,0 1 4 15,0 6 0-15,4-3-12 16,-1 7 8-16,5-4-4 0,0 11 0 16,7-4 8-1,0 7 0-15,5-3-12 0,3 6 8 16,0-6 4-16,4 7 0 15,-4-1 8-15,0 4-4 0,-4-3 32 16,0 6-20-16,-3 1 32 16,-5 3-32-16,1-1 56 15,-8 1-40-15,7 0-24 16,1 0-8-16,-1-3 60 16,4-1-32-16,1-6 16 15,-1 3-28-15,-3-7-24 16,3 3 0-16,-7-3 20 15,3 4-4-15,0-4-4 16,-3 7 0-16,-4-7-172 16,3 7 92-16</inkml:trace>
        </inkml:traceGroup>
        <inkml:traceGroup>
          <inkml:annotationXML>
            <emma:emma xmlns:emma="http://www.w3.org/2003/04/emma" version="1.0">
              <emma:interpretation id="{93595D88-355A-4A0C-9649-D8EF643A0570}" emma:medium="tactile" emma:mode="ink">
                <msink:context xmlns:msink="http://schemas.microsoft.com/ink/2010/main" type="inkWord" rotatedBoundingBox="19308,4402 20864,4437 20838,5605 19282,5570"/>
              </emma:interpretation>
              <emma:one-of disjunction-type="recognition" id="oneOf19">
                <emma:interpretation id="interp23" emma:lang="" emma:confidence="0">
                  <emma:literal>F.</emma:literal>
                </emma:interpretation>
                <emma:interpretation id="interp24" emma:lang="" emma:confidence="0">
                  <emma:literal>F</emma:literal>
                </emma:interpretation>
                <emma:interpretation id="interp25" emma:lang="" emma:confidence="0">
                  <emma:literal>F:</emma:literal>
                </emma:interpretation>
                <emma:interpretation id="interp26" emma:lang="" emma:confidence="0">
                  <emma:literal>F,</emma:literal>
                </emma:interpretation>
                <emma:interpretation id="interp27" emma:lang="" emma:confidence="0">
                  <emma:literal>Fs</emma:literal>
                </emma:interpretation>
              </emma:one-of>
            </emma:emma>
          </inkml:annotationXML>
          <inkml:trace contextRef="#ctx0" brushRef="#br0" timeOffset="111580.6267">17392 2088 184 0,'-15'17'68'0,"15"-17"-52"0,-20 42-4 0,13-18 72 16,7 3-48-16,-8 18 56 15,4 0-52-15,-4 20-4 16,1 1-20-16,-5 6 52 16,8-7-40-16,-11-6 128 15,7-8-84-15,-15-9 20 16,7-4-56-16,-15-14 20 15,8-4-28-15,-12-6 0 16,4-4-16-16,-4-10 12 16,12-3-16-16,-4-14 24 15,8-1-20-15,-5-16-12 16,5 3-4-16,0-14 12 16,7 8-4-16,-3-1-36 15,11 10 16-15,0 4-136 16,4 7 84-16</inkml:trace>
          <inkml:trace contextRef="#ctx0" brushRef="#br0" timeOffset="112933.0545">17001 1847 436 0,'-4'-3'160'0,"4"3"-124"15,-3 3-8-15,-1-3 132 16,8 0-92-16,-4 0 68 16,0 0-76-16,3 0 8 15,5 7-36-15,8-3 56 16,3-1-48-16,16-6 36 15,4 3-44-15,11-4 16 16,4 8-28-16,-4-4-8 16,-3 0-8-16,-12 0 20 0,-4 0-12 0,-12 7 32 15,0-7-28-15,-11 0-4 16,-4 0-8-16,-8 0-252 16,4 0 136-16</inkml:trace>
          <inkml:trace contextRef="#ctx0" brushRef="#br0" timeOffset="111253.2578">17009 2157 664 0,'8'-3'244'0,"-8"3"-188"0,15-4-16 0,5 1 48 16,3-1-56-16,23-6 84 16,5 3-64-16,18-10-28 15,-3 7-12-15,-8-4 4 16,-4 7-8-16,-11-3 4 15,-8 6-4-15,-8-6-16 16,-8 10 4-16,-11-7-280 16,0 14 156-16</inkml:trace>
          <inkml:trace contextRef="#ctx0" brushRef="#br0" timeOffset="111942.8095">17416 2890 404 0,'-8'14'148'0,"8"-14"-112"0,-12 10-12 0,1-3 128 15,3 3-88-15,-8 4 88 16,9 0-88-16,-1 0 20 16,8-1-48-16,4-2-4 15,7-1-20-15,5-3 44 16,3 0-28-16,4-11 4 16,1 1-20-16,-5-4-112 15,0 4 52-15</inkml:trace>
          <inkml:trace contextRef="#ctx0" brushRef="#br0" timeOffset="112136.3235">17528 2646 632 0,'-12'-14'236'0,"12"14"-184"0,-8-3-16 16,1-4-16-1,14 14-20-15,-7-14-44 16,4 7 24-16</inkml:trace>
          <inkml:trace contextRef="#ctx0" brushRef="#br0" timeOffset="110634.0437">16010 2594 364 0,'-7'-7'132'0,"3"4"-100"0,0-1-12 15,0 1 132 1,8 3-88-16,-4-7 72 15,0 4-80-15,0-8 56 16,8 8-60-16,7-8 68 16,-3 5-68-16,15-1 52 15,4 3-60-15,11 1-4 16,-7 6-24-16,4-3-4 16,0 7-4-16,-1-3 12 15,-11-1-12-15,4-3-4 16,0 3 0-16,-15-3 12 0,-1 0-8 15,-7 0 24-15,4 0-20 0,-8 0 12 16,-1 0-12-16,-6-3-280 16,3 3 144-16</inkml:trace>
          <inkml:trace contextRef="#ctx0" brushRef="#br0" timeOffset="110934.3447">16343 2350 228 0,'0'-4'84'0,"0"4"-64"0,8-7-8 0,-8 7 180 16,0 0-108-16,-8 0 72 15,8 7-92-15,0 0 0 16,0 10-40-16,-7 1 12 15,-1 9-20-15,-12 8 8 16,9-1-12-16,-5 11-8 16,5-4 0-16,-1 0-4 15,4 1 0-15,1-15 0 16,3-3 0-16,4-7 8 16,4-3-4-16,3-10-136 15,5-1 76-15</inkml:trace>
        </inkml:traceGroup>
      </inkml:traceGroup>
      <inkml:traceGroup>
        <inkml:annotationXML>
          <emma:emma xmlns:emma="http://www.w3.org/2003/04/emma" version="1.0">
            <emma:interpretation id="{356F5EBE-F344-44F4-BD5E-14DF78F3F501}" emma:medium="tactile" emma:mode="ink">
              <msink:context xmlns:msink="http://schemas.microsoft.com/ink/2010/main" type="line" rotatedBoundingBox="5906,5957 9758,6105 9708,7403 5856,7254"/>
            </emma:interpretation>
          </emma:emma>
        </inkml:annotationXML>
        <inkml:traceGroup>
          <inkml:annotationXML>
            <emma:emma xmlns:emma="http://www.w3.org/2003/04/emma" version="1.0">
              <emma:interpretation id="{A201AC9D-9542-4040-877A-748D8FE4B8FB}" emma:medium="tactile" emma:mode="ink">
                <msink:context xmlns:msink="http://schemas.microsoft.com/ink/2010/main" type="inkWord" rotatedBoundingBox="5906,5957 9758,6105 9708,7403 5856,7254"/>
              </emma:interpretation>
              <emma:one-of disjunction-type="recognition" id="oneOf20">
                <emma:interpretation id="interp28" emma:lang="" emma:confidence="1">
                  <emma:literal/>
                </emma:interpretation>
              </emma:one-of>
            </emma:emma>
          </inkml:annotationXML>
          <inkml:trace contextRef="#ctx0" brushRef="#br0" timeOffset="91401.2535">2849 4397 372 0,'-8'-10'140'0,"12"3"-112"0,-4-7-4 15,-4 7 108 1,4 7-76-16,-4-7 40 16,4 1-56-16,-8-8 4 15,4 7-28-15,-7-7 20 0,3 4-24 0,-8-4 4 16,9 4-8-16,-13-4 12 16,5 4-12-16,-12-1-20 15,4 4 4-15,-5 7 20 16,5 4-4-16,-4 17 24 31,8 3-20-31,-1 13 4 0,9 1-8 16,7-3-8-16,8-1 4 0,7-13 20 15,5-4-12-15,-1-14 32 16,5-3-28-16,-1-13 4 16,0-1-12-16,-3-14-40 15,3 4 16-15,-3-7-116 16,-1 4 72-16,-3-11-72 15,3 10 76-15,-7-9-12 16,4 2 40-16,-8-10 40 16,3 11-4-16,-7 0 28 15,4 3-24-15,-4 7 12 16,4 13-12-16,-4 15 56 16,4 6-40-16,-4 11 8 15,0 10-24-15,-4 0 28 16,4 6-24-16,-8 8 4 15,4 0-12-15,-7 3 12 16,3 0-12-16,-7-3 16 16,7-4-16-16,-8-6 4 15,9-8-4-15,-5-10-148 16,8-3 76-16</inkml:trace>
          <inkml:trace contextRef="#ctx0" brushRef="#br0" timeOffset="91686.5109">3011 4380 1080 0,'-31'45'400'0,"31"-45"-312"0,-23 31-24 0,11-21 0 16,12 4-48-16,0-7-40 16,0-4 12-16,12-6-296 15,7-4 168-15</inkml:trace>
          <inkml:trace contextRef="#ctx0" brushRef="#br0" timeOffset="91538.1164">3096 4105 696 0,'-19'7'256'0,"19"-7"-196"0,-31 3-20 0,19 0-32 16,5 4-12-16</inkml:trace>
          <inkml:trace contextRef="#ctx0" brushRef="#br0" timeOffset="91972.3213">3274 4301 404 0,'0'-4'148'0,"0"4"-112"0,-4-3-12 0,1 0 76 16,6 6-60-16,-6-3-8 15,3 3-20-15,0 4 16 16,0 4-16-16,-4 2-4 31,4 5-4-31,0 2 4 0,7 1-4 0,-3 3 8 16,4 0-8-16,4 0-12 15,-5-3 4-15,-7-1 20 16,8 1-8-16,-8-4 48 16,0-3-28-16,-8-4 4 15,5 1-20-15,-5-8 0 16,0 1-4-16,8-11-340 15,8 3 180-15</inkml:trace>
          <inkml:trace contextRef="#ctx0" brushRef="#br0" timeOffset="92499.2201">3712 4235 488 0,'46'4'180'0,"-46"-4"-140"0,31 14-12 0,-23 3 32 16,11 4-40-16,-7 9 36 16,0 1-32-16,-9 0-4 15,-3 7-12-15,-3-7 48 16,-5-7-32-16,-12-3-36 15,-3 3 4-15,-4-17 28 16,4 7-12-16,4-25-168 16,11 1 88-16</inkml:trace>
          <inkml:trace contextRef="#ctx0" brushRef="#br0" timeOffset="92274.1218">3789 4194 436 0,'-4'0'160'0,"4"0"-124"0,-15 7-8 16,11 0 8-16,4 0-24 0,-16 24 4 31,9 0-8-31,-13 20 4 0,13 11-8 0,-13 4 8 15,9-4-8-15,-13-7 16 16,13-11-12-16,-5-9 32 16,5-4-24-16,-5-11 4 15,5-9-12-15</inkml:trace>
          <inkml:trace contextRef="#ctx0" brushRef="#br0" timeOffset="92768.4361">4056 4077 488 0,'-7'-7'180'0,"7"7"-140"0,3-7-12 0,-3 1 56 16,0 12-52-16,0-6 24 15,8 7-36-15,-8 7 36 16,4 3-32-16,-8 4 32 16,4 3-32-16,-8 7 32 15,-3 0-32-15,-1 10 32 16,4 1-32-16,-7 2-24 15,3-2 0-15,-7-5 36 16,15-2-24-16,-7-8-20 16,3-6 4-16,0-7-352 15,0-4 196-15</inkml:trace>
          <inkml:trace contextRef="#ctx0" brushRef="#br0" timeOffset="93130.9015">4277 4225 332 0,'0'-3'120'0,"0"3"-92"0,0-7-8 0,-4 0 60 15,4 14-48-15,-8-14 68 16,8 7-60-16,-7 0 28 15,3 0-40-15,-12-7-8 16,9 7-12-16,-5 0 48 16,4 7-32-16,-7-7 16 15,7 7-24-15,-8 0 8 16,9 3-12-16,-5 11 12 16,8-4-16-16,-4 7 4 15,5-3-4-15,-5 3 4 16,12 0-8-16,0-10 16 15,7 3-12-15,1-10-20 16,-1-7 4-16,1-7-156 16,4 7 92-16</inkml:trace>
          <inkml:trace contextRef="#ctx0" brushRef="#br0" timeOffset="93609.1715">4211 4263 560 0,'-4'14'208'16,"4"-14"-164"-16,12 38-8 0,-8-14 84 15,7-4-72-15,9 4 0 16,-1 7-32-16,0-13 8 16,5 2-16-16,-5-13 40 15,4-3-24-15,0-15 20 16,1 4-24-16,-1-10-52 16,0-3 16-16,-3-11-172 15,-1 6 104-15,-4-6-248 0,9 4 188 0,-9 3 76 16,1 7 48-1,-5 3 144-15,1 7-68 0,-4 0 136 16,3 7-108-16,-7 0 48 16,8 7-76-16,-5 0 0 15,5 7-32-15,-4-7 32 16,-1 3-32-16,-3-3-4 16,4 0-12-16,-8-7 48 15,0 0-32-15,0 0 8 16,0 0-20-16,-8 0-16 15,4 0 0-15,-7-7-16 16,3 7 12-16,-7-7-4 16,7 7 4-16,-8-7 0 15,13 14 0-15,-13 0 0 16,12 0 0-16,-11 17 16 16,3 7-4-16,0 0 24 15,5 7-16-15,-1-8 12 16,8 8-12-16,4-14 0 15,7 4-4-15,9-18 4 16,3 4-8-16</inkml:trace>
          <inkml:trace contextRef="#ctx0" brushRef="#br0" timeOffset="94015.2672">4931 4325 476 0,'-27'7'176'0,"27"-7"-136"0,-12 20-12 0,1-9 152 15,11 3-104-15,-4 3 16 16,8-3-56-16,7-8-16 16,-3 5-12-16,12-11 12 15,-1 3-12-15,0-10 16 16,1 0-16-16,-9-6-20 15,5 6 4-15,-5-17-32 16,-11 13 24-16,0-9-48 16,-4 2 36-16,-11-2-20 15,3 3 28-15,-7 3 28 16,-8 7-4-16,-4 7 72 16,8 14-44-16,3 3 32 15,1 10-36-15,11 4-8 16,12 11-12-16,12-4 4 15,11-7-8-15,8-11-152 16,-4 4 80-16</inkml:trace>
          <inkml:trace contextRef="#ctx0" brushRef="#br0" timeOffset="95200.4005">5109 4325 208 0,'0'-10'76'0,"0"10"-60"0,0-7-4 0,0 0 56 15,0 7-40-15,0-7 60 16,0 7-52-16,0-10 64 16,0 10-60-16,0-7 28 15,0 0-40-15,0 7 16 16,0 0-24-16,0 0 8 16,0 7-16-16,0 10 12 15,0 4-16-15,-7 10 16 16,3 6-16-16,-4 5 4 15,8-4-4 1,0-4 12-16,0-10-12 0,-12 0 4 16,24-7-4-16,-12-10 28 15,0 0-20-15,0-14 20 16,8 7-20-16,3-17-8 16,-3 3-4-16,4-17-24 15,-5 0 12-15,5-7-68 16,3 14 44-16,-11-7 12 15,12 7 16-15,-16 4-8 16,11 6 8-16,-11 4 40 0,8 3-24 16,-8 14-20-1,0 3 4-15,0 11 36 0,8 3-20 16,-8 7 0-16,4 6-8 0,0-6-4 16,0 0 0-16,-4-3 8 15,0-11-4-15,0 4 16 16,7-4-12-16,-7-10 32 15,0-7-24-15,0 0 4 16,0-7-12-16,0-7 4 16,0-3-8-16,8-21-20 15,4 7 8-15,-5-14-48 16,13 8 28-16,-1-1 8 16,0 14 8-16,-7 0 4 15,11 10 0-15,-11 4 8 16,7 10 0-16,-11 10 104 15,-4 4-56-15,-4 17 68 16,0 0-64-16,-4 0 24 16,4-1-44-16,0-5 24 15,4 2-28-15,-4-10-16 16,8-3-8-16,-8-4 4 16,11-10-4-16,9-3-180 15,-1-4 100-15,0-7-440 16,5 1 288-16</inkml:trace>
          <inkml:trace contextRef="#ctx0" brushRef="#br0" timeOffset="96070.2838">5616 4414 456 0,'0'0'168'0,"0"0"-128"0,16 7-16 16,-8-14 16-16,3 7-28 0,1-6 24 15,-1-1-24-15,-3-4-4 16,0 4-4-16,-4-6-4 15,4 2 0-15,-8-2 16 16,3 6-8-16,-6-7 4 16,-1 10-4-16,-8-9-32 15,0 6 12-15,-3 0 12 16,3 4 4-16,-7 3-12 16,7 3 4-16,-3 0 12 15,3 11-4-15,5 7 60 16,3 6-36-16,4 1 16 15,4 3-28-15,3-4 20 16,5-3-24-16,-4-3 12 16,3-4-12-16,1-10 0 15,-1-7-4-15,1 0 4 16,4-7-8-16,-5 0-4 16,5-3 4-16,-5-11-76 15,1 4 40-15,-4-3-32 16,3-4 40-16,-3-1 0 15,0 5 16-15,-1-1 32 16,1 11-12-16,-8-4 40 16,4 14-28-16,-4 7 20 0,8 3-24 15,0 4 28-15,3 3-32 16,-3-3 20-16,0 3-20 16,-4-6 0-16,3 2-8 0,1-9 20 15,0-1-16 1,0-6-4-16,-1 6-4 0,-7-10-60 15,4 0 32-15,-4-6-60 16,0 2 48-16,0-2-20 16,0-1 36-16,0 3 0 15,4 11 12-15,-4 7 8 16,8 4 0-16,-1 9 8 16,9 4-4-16,-1 0 16 15,9 7-12-15,-5-10 16 16,4-4-16-16,0-3 16 15,1 3-16-15,-1-20 24 16,4 3-20-16,-4-11-48 16,4 1 20-16,0-4-96 15,-3-3 64-15,-1-14-128 16,-4 4 100-16,1-15-24 16,-5 11 56-16,-3-10 44 15,3 10 4-15,-7-3 124 16,4 6-72-16,-9 4 120 15,1 7-100-15,-4 0 32 16,0 10-64-16,-4 0-16 16,4 7-16-16,-3 3 24 15,-1 8-20-15,-4 3-4 0,0 3-8 16,0 3-4-16,5 4 0 16,-1 1-124-16,4 2 68 0,0-6-436 15,7-4 272-15</inkml:trace>
          <inkml:trace contextRef="#ctx0" brushRef="#br0" timeOffset="96208.6532">6205 4174 676 0,'-8'-11'248'0,"8"11"-192"0,31 4-16 0,-16-8-20 16,5 4-20-16,15-3 8 15,3 3-4-15,9 0-400 16,3 7 220-16</inkml:trace>
          <inkml:trace contextRef="#ctx0" brushRef="#br0" timeOffset="90370.3924">3692 3551 280 0,'-3'-7'104'0,"-1"3"-84"0,-4-3 0 16,4 7 64-1,4 0-48-15,-4-6 56 16,0 6-52-16,-3 0-20 16,7-7-12-16,-4 7 0 15,4 0-4-15,-4 0 8 16,4 7-8-16,-4 6 24 15,8 5-16-15,0-5 24 0,3 11-24 16,5-10-4-16,0 10-4 0,-1-13-4 31,1 13 0-31,0-14 8 0,-1 0-4 16,8-10 8-16,-3 7-8 0,3-7 16 16,1-7-12-16,-1 0-12 15,8 1 0-15,4-12 4 16,-12 11 0-16,12-10 0 15,-3 10 0-15,6-6-12 16,5 9 8-16,4-10 4 16,-1 14 0-16,-7-6 0 15,0 6 0-15,-12 0 0 16,12 6 0-16,-16-6 8 16,1 14-4-16,-13-3-12 15,1 2 4-15,-12-2 12 16,4 2-4-16,0-6 16 15,4 10-12-15,0-10-20 16,8 7 4-16,-1-10-4 16,1 2 4-16,7-2 24 15,1-1-8-15,3-3 4 16,4 7-4-16,-4-14-8 16,4 7 4-16,0-7 4 15,0-3-4-15,4-4-20 16,4 7 8-16,8-3 12 15,-4-4 0-15,7 1-28 16,-3 6 12-16,3 3 56 16,1 4-20-16,3-7 16 15,-4 7-24-15,5-6 20 16,-9 2-24-16,5-3 12 0,-13 0-12 16,-3-6 108-16,-7 2-68 0,-17-3 16 15,5 4-44-15,-16-4 12 16,-4 4-20-16,1-7-16 15,-1 10-4-15,0-14-260 16,8 11 144-16</inkml:trace>
        </inkml:traceGroup>
      </inkml:traceGroup>
    </inkml:traceGroup>
    <inkml:traceGroup>
      <inkml:annotationXML>
        <emma:emma xmlns:emma="http://www.w3.org/2003/04/emma" version="1.0">
          <emma:interpretation id="{F7A4B183-1487-4AFF-AA58-A33A4B9C2FDC}" emma:medium="tactile" emma:mode="ink">
            <msink:context xmlns:msink="http://schemas.microsoft.com/ink/2010/main" type="paragraph" rotatedBoundingBox="6085,7641 8844,7671 8840,8050 6081,8019" alignmentLevel="5"/>
          </emma:interpretation>
        </emma:emma>
      </inkml:annotationXML>
      <inkml:traceGroup>
        <inkml:annotationXML>
          <emma:emma xmlns:emma="http://www.w3.org/2003/04/emma" version="1.0">
            <emma:interpretation id="{8AE4DBEF-6063-4F48-8B6F-F9BEC35B8CFB}" emma:medium="tactile" emma:mode="ink">
              <msink:context xmlns:msink="http://schemas.microsoft.com/ink/2010/main" type="line" rotatedBoundingBox="6085,7641 8844,7671 8840,8050 6081,8019"/>
            </emma:interpretation>
          </emma:emma>
        </inkml:annotationXML>
        <inkml:traceGroup>
          <inkml:annotationXML>
            <emma:emma xmlns:emma="http://www.w3.org/2003/04/emma" version="1.0">
              <emma:interpretation id="{5ED6ADED-6F98-4030-AA09-A0EC43305F47}" emma:medium="tactile" emma:mode="ink">
                <msink:context xmlns:msink="http://schemas.microsoft.com/ink/2010/main" type="inkWord" rotatedBoundingBox="6085,7641 8844,7671 8840,8050 6081,8019"/>
              </emma:interpretation>
              <emma:one-of disjunction-type="recognition" id="oneOf21">
                <emma:interpretation id="interp29" emma:lang="" emma:confidence="1">
                  <emma:literal/>
                </emma:interpretation>
              </emma:one-of>
            </emma:emma>
          </inkml:annotationXML>
          <inkml:trace contextRef="#ctx0" brushRef="#br0" timeOffset="98652.7558">3077 5130 236 0,'-4'-7'88'0,"0"7"-68"0,0 0-4 0,0-7 96 15,4 7-64-15,-7 0 32 16,-1-3-44-16,-8-4 20 16,5 0-28-16,-12-3 0 15,3 6-16-15,-7 1 28 16,4 3-24-16,-8 3 12 16,8 8-16-16,-4 2 72 15,11 8-48-15,-3 3 4 16,7 4-24-16,-3-1 8 15,15-3-16-15,0 0 16 16,7-3-16-16,9-4 24 16,3-3-20-16,8-7-4 0,4 0-4 15,4-7 4 1,4 0-4-16,0-7-28 16,-5 3 12-16,1-9-76 15,-4 6 52-15,-4-7-76 0,-3 4 68 16,-5-4 0-16,0 4 28 15,-7 3 12-15,3 0 4 16,-7-7 24-16,4 11-12 16,-8-4 12-16,3 7-12 0,-3-7 0 15,0 7-4-15,-4 0 12 16,0 0-12-16,-4-7 16 16,4 7-16-16,-4 0-20 15,4 7 4-15,-7-7 4 16,3 7 4-16,-4 3-20 15,4 4 12-15,-4 0 20 16,5 3-4-16,-1 0 16 16,4 4-16-16,0-8 4 15,4 5-4-15,-1-1 4 16,9-3-8-16,0-7 32 16,3-1-20-16,-3-6-4 15,-1 0-8-15,1-6-76 16,3 2 40-16,-7-6-144 15,4 3 96-15,-8-10-112 16,3 6 108-16,-7-2 52 16,4 6 24-16,-4 0 88 15,0 7-44-15,0 3 92 0,0 4-72 0,0 3 60 16,4 1-64-16,0-1-40 16,8 7-8-16,-1-10 4 15,1 4-4-15,11-11 40 16,-4 0-20-16,9-7-56 15,-1 3 16-15,-4-6-60 16,0 6 44-16,-7-9-36 16,-5 6 36-16,-7-4 0 15,0 5 20-15,-8-1 36 16,4 7-16-16,-4 0 44 16,0 7-28-16,-3-1 64 15,3 5-48-15,-4-1 28 16,8 4-40-16,-4-7 16 15,4 3-24-15,-4-10 28 16,8 4-32-16,-4-11 4 16,8 3-12-16,0-6-8 15,3-4 4-15,9 0-4 16,-1 4 0-16,8-11-80 16,0 8 44-16,8-11-76 15,0 3 68-15,-4-7 0 16,0 15 28-16,-8 2 4 15,0 8 4-15,-3 6 32 16,-5 8-12-16,-3 2 48 16,3 5-32-16,-7 2 20 15,3 1-28-15,-3-4 36 16,4 0-32-16,-8-3-12 0,0 0-8 16,-4-4 28-16,3 4-16 15,-6-11 12-15,3 4-16 0,-8-7-44 16,8 0 20-16,-8-7-60 15,8 4 40-15,-4-14-72 16,8 3 60-16,0-3-44 16,4 3 52-16,3-7-8 15,5 4 28-15,7 0 0 16,0 3 8-16,4 0 8 16,0 1 0-16,-3 2 8 15,-1 11-4-15,-8-7 8 16,5 7-8-16,-13 7-12 15,9 0 4-15,-1 0 12 16,1 3-4-16,3-3-12 16,1 4 4-16,7-1 12 15,-8 0-4-15,0 1-4 16,1-1 4-16,-1 0 20 16,1 1-12-16,-5-8 32 15,4 4-28-15,1-7-12 16,-1 3-8-16,0-6 20 15,1 3-8-15,-1-4-20 16,-3 1 4-16,3-7-24 16,-7-1 20-16,3-9 24 15,-3 6-8-15,-12-10-8 16,7 7 0-16,-14-4 40 16,7 11-24-16,-8-1 16 15,4 4-16-15,-4 4 12 0,1 6-16 0,-5 8 24 16,4 3-20-16,-11 6-4 15,0 4-4 1,-1 0-16-16,1 4 8 0,-4-1 48 16,11-3-24-16,4 7-28 15,8-6 4-15,-8-1 28 16,20 0-16-16,-4-11 8 16,11-2-8-16,1-11 4 15,-1 0-8-15,8-11-92 16,-8 5 52-16,8-12-104 15,1 8 80-15,-1-11-164 16,-8 8 124-16,0-5 40 16,1 1 36-16,-5 3 148 15,1 4-72-15,-9 3 80 16,1 4-76-16,-8-1 40 16,4 8-56-16,-4-1 40 15,4 8-44-15,-4-1 8 16,0 4-28-16,0-1 28 15,0 1-28-15,0-7-4 16,0 3-8-16,4-6 20 16,4-1-12-16,7-6-40 15,-3-1 16-15,-1-2-148 16,5 2 88-16</inkml:trace>
          <inkml:trace contextRef="#ctx0" brushRef="#br0" timeOffset="99027.9413">4935 5316 464 0,'0'27'176'0,"0"-27"-140"0,35 31-8 0,-23-17 48 16,-1 3-48-16,5 1-28 16,3 2-4-16,0-9 28 31,1-1-16-31,7-14 28 0,0-2-24 0,0-12-12 16,4 1-4-16,4-7-4 15,-12 10 0-15,4-10 8 16,0 0 0-16,0-7 0 15,0 7 0-15,-7-14 8 16,-1 7-4-16,-11-7 24 16,0 7-16-16,-8 7 76 15,-4 7-52-15,-8 7 32 16,4 10-40-16,-11 10 80 16,4 4-60-16,-9 13-4 15,5-2-28-15,0 5-28 16,3 1 4-16,-3 0 20 15,7 0-4-15,-3 0 16 16,11 0-16-16,-4-10-48 16,8-4 24-16,0-10-156 15,12 0 96-15,3-7-224 16,4-7 172-16</inkml:trace>
          <inkml:trace contextRef="#ctx0" brushRef="#br0" timeOffset="99225.4663">5214 5189 612 0,'-23'-14'228'0,"23"14"-180"0,3-10-12 0,-3 3 184 16,12 14-128-16,4-14 88 16,7 7-108-16,15 0 44 15,9 0-72-15,15 3 4 16,-12-3-28-16,4-3 32 15,-7 10-28-15</inkml:trace>
        </inkml:traceGroup>
      </inkml:traceGroup>
    </inkml:traceGroup>
    <inkml:traceGroup>
      <inkml:annotationXML>
        <emma:emma xmlns:emma="http://www.w3.org/2003/04/emma" version="1.0">
          <emma:interpretation id="{25BA9AB8-D253-4753-8821-795DFAADC6D3}" emma:medium="tactile" emma:mode="ink">
            <msink:context xmlns:msink="http://schemas.microsoft.com/ink/2010/main" type="paragraph" rotatedBoundingBox="4321,8573 20110,7947 20233,11039 4443,11665" alignmentLevel="4"/>
          </emma:interpretation>
        </emma:emma>
      </inkml:annotationXML>
      <inkml:traceGroup>
        <inkml:annotationXML>
          <emma:emma xmlns:emma="http://www.w3.org/2003/04/emma" version="1.0">
            <emma:interpretation id="{C3327B4B-A045-4862-98E8-0106D3E63014}" emma:medium="tactile" emma:mode="ink">
              <msink:context xmlns:msink="http://schemas.microsoft.com/ink/2010/main" type="line" rotatedBoundingBox="4321,8573 20110,7947 20155,9091 4366,9717"/>
            </emma:interpretation>
          </emma:emma>
        </inkml:annotationXML>
        <inkml:traceGroup>
          <inkml:annotationXML>
            <emma:emma xmlns:emma="http://www.w3.org/2003/04/emma" version="1.0">
              <emma:interpretation id="{8A084991-09DC-464E-A75F-0FC1EE7FDDCB}" emma:medium="tactile" emma:mode="ink">
                <msink:context xmlns:msink="http://schemas.microsoft.com/ink/2010/main" type="inkWord" rotatedBoundingBox="4321,8573 5105,8542 5143,9500 4359,9531"/>
              </emma:interpretation>
              <emma:one-of disjunction-type="recognition" id="oneOf22">
                <emma:interpretation id="interp30" emma:lang="" emma:confidence="1">
                  <emma:literal/>
                </emma:interpretation>
              </emma:one-of>
            </emma:emma>
          </inkml:annotationXML>
          <inkml:trace contextRef="#ctx0" brushRef="#br0" timeOffset="115723.0105">1219 6300 184 0,'-12'-14'68'0,"12"7"-52"0,0-3-4 16,-4 3 128-1,4 7-80-15,-4-10 44 16,1 6-60-16,-5 1 56 16,8 3-60-16,-8 7 0 15,8 3-24-15,-8 11 40 0,4 3-28 0,-7 10 4 16,3 4-20-16,-4 7 20 15,-3 0-20-15,0 3 24 16,3 0-24-16,-4-7 56 16,9-6-36-16,-5-11 48 15,8 0-48-15,-4-24 20 16,8 7-32-16,0-21 0 16,8-10-12-16,-4-7 28 15,8 7-20-15,-1-14-12 16,5 7-8-16,-5-17-4 15,5 10 0-15,-5-14 16 16,9 11-4-16,-5-7-28 16,1 14 12-16,-1-1-20 15,1 14 16-15,-5 11 0 16,1 10 8-16,-4 21 16 16,-1 6-4-16,-7 11 16 15,0 3-12-15,-3 4-4 16,3-4 0-16,-4 1 4 15,8-4-4-15,-4-7 16 16,7-4-12-16,1-13 48 16,8 0-28-16,-1-18-4 15,4 1-16-15,5-14 20 16,3-4-16-16,0-10-12 16,4 7-4-16,-4-17 4 15,0 3 0-15,-4-7-28 0,0 0 16 16,-3 7-20-16,-1 11 16 0,-11 10-8 15,7 10 12-15,-7 14 44 16,4 10-20-16,-8 14 80 16,0 7-56-16,-8 6 32 15,4 1-40-15,-8 3-8 16,8 1-12-16,-12 2 28 16,8-6-20-16,-7-4 4 15,7 4-12-15,-4-21 20 16,4 4-16-16,0-18-296 15,4-3 156-15</inkml:trace>
          <inkml:trace contextRef="#ctx0" brushRef="#br0" timeOffset="116448.9593">1176 6032 832 0,'-15'-11'308'0,"15"11"-240"0,15-13-20 0,1 6 124 16,-1 3-104-16,24-3 88 15,3 4-92-15,9-4-24 16,-5 7-24-16,8 0 4 16,-11 7-12-16,3-7-276 15,-3 7 144-15</inkml:trace>
          <inkml:trace contextRef="#ctx0" brushRef="#br0" timeOffset="115920.0305">1772 6665 612 0,'-34'48'228'0,"34"-48"-180"0,-16 69-12 16,8-45 52 0,16 0-56-16,0-3 4 15,3 6-20-15,16-10 32 16,-7-3-24-16,7-7 4 16,0-4-16-16</inkml:trace>
          <inkml:trace contextRef="#ctx0" brushRef="#br0" timeOffset="116130.0847">1749 6383 832 0,'-4'3'308'0,"4"-3"-240"0,0-3-20 0,0-1-24 15,0 8-24-15,0-8-12 16,12 4 8-16,3-3-588 16,5 3 324-16</inkml:trace>
        </inkml:traceGroup>
        <inkml:traceGroup>
          <inkml:annotationXML>
            <emma:emma xmlns:emma="http://www.w3.org/2003/04/emma" version="1.0">
              <emma:interpretation id="{7FBBADA1-687B-4D7D-AB1A-0A15626941DB}" emma:medium="tactile" emma:mode="ink">
                <msink:context xmlns:msink="http://schemas.microsoft.com/ink/2010/main" type="inkWord" rotatedBoundingBox="5889,8998 6177,8987 6199,9552 5911,9563"/>
              </emma:interpretation>
              <emma:one-of disjunction-type="recognition" id="oneOf23">
                <emma:interpretation id="interp31" emma:lang="" emma:confidence="1">
                  <emma:literal/>
                </emma:interpretation>
              </emma:one-of>
            </emma:emma>
          </inkml:annotationXML>
          <inkml:trace contextRef="#ctx0" brushRef="#br0" timeOffset="117222.5108">2729 6978 312 0,'0'-14'112'0,"0"14"-84"0,7-20-12 0,-7 6 72 15,4 7-52-15,0-17 84 16,0 3-68-16,0-20 36 16,3 3-52-16,5-17 16 15,-4 7-32-15,11-11 28 16,-7 15-32-16,3-5 56 15,5 12-40-15,-9 2 20 16,-3 11-32-16,-8 3 28 16,8 8-32-16,-16 6-24 15,0 7 4-15,-11 3 0 16,0 4 4-16,-9 3-12 16,-3 4 8-16,-3-4 12 15,7 4-4-15,-4-3-12 16,11 2 4-16,-7-2-24 15,12-1 16-15,3 0 4 0,12 1 8 16,8 2-12-16,3 1 8 0,9-4-4 16,-1 4 0-16,8-7 16 15,0 0-4-15,0-7 32 16,0 0-20-16,-3-3-4 16,3 3-8-16,8-7-164 15,3 3 88-15</inkml:trace>
        </inkml:traceGroup>
        <inkml:traceGroup>
          <inkml:annotationXML>
            <emma:emma xmlns:emma="http://www.w3.org/2003/04/emma" version="1.0">
              <emma:interpretation id="{EB60A2D1-DE95-4463-A66A-2C20AB36B5C7}" emma:medium="tactile" emma:mode="ink">
                <msink:context xmlns:msink="http://schemas.microsoft.com/ink/2010/main" type="inkWord" rotatedBoundingBox="6843,8554 7742,8519 7784,9582 6885,9617"/>
              </emma:interpretation>
              <emma:one-of disjunction-type="recognition" id="oneOf24">
                <emma:interpretation id="interp32" emma:lang="" emma:confidence="1">
                  <emma:literal/>
                </emma:interpretation>
              </emma:one-of>
            </emma:emma>
          </inkml:annotationXML>
          <inkml:trace contextRef="#ctx0" brushRef="#br0" timeOffset="117438.0797">3843 6193 560 0,'-7'-24'208'0,"7"24"-164"0,19-13-8 0,-7 2 112 15,3 8-88-15,8-11 96 16,4 7-88-16,20-7 56 16,3 7-72-16,12-3-12 15,-4 7-24-15,0-1 8 16,-4 4-16-16,-15 0 16 16,-4 4-16-16,-12-1-28 15,-7 4 8-15</inkml:trace>
          <inkml:trace contextRef="#ctx0" brushRef="#br0" timeOffset="117977.0015">4296 6847 488 0,'-19'35'180'0,"19"-35"-140"0,-19 34-12 0,11-20 84 15,4 3-68-15,0-3 52 16,4 3-56-16,4-7 32 16,8 1-40-16,3-8 16 15,1 4-28-15,3-11-36 16,0 4 8-16,5-13-508 15,-1-1 280-15</inkml:trace>
          <inkml:trace contextRef="#ctx0" brushRef="#br0" timeOffset="118066.2128">4463 6706 600 0,'-8'-10'224'0,"8"10"-176"0,16-17-12 0</inkml:trace>
          <inkml:trace contextRef="#ctx0" brushRef="#br0" timeOffset="117719.7916">4091 6228 416 0,'-19'27'152'0,"19"-27"-116"0,-16 52-12 0,5-25 108 16,7 1-76-16,-8 20 16 15,8 0-48-15,-7 18-4 16,3-1-12-16,-4 4 56 15,5-7-36-15,-5-11 96 16,0-9-72-16,-11-11 28 16,4-4-44-16,-20-13 20 15,12-4-28-15,-19-13 52 16,3-4-44-16,-7-17 0 16,7 0-20-16,0-7-28 15,20 0 4-15,4-3-24 16,3 13 20-16,24 0-240 15,4 7 136-15</inkml:trace>
          <inkml:trace contextRef="#ctx0" brushRef="#br0" timeOffset="118519.2037">3851 6045 496 0,'-4'-6'184'0,"4"6"-140"0,-11-4-16 0,7 1 196 16,4 3-128-16,-4-4 176 15,0 4-160-15,8-3 16 16,4 3-76-16,11-11 64 15,8 5-64-15,16-12-8 16,3 8-28-16,20-4-4 16,4 4-4-16,-5 3-16 15,-3 7 4-15</inkml:trace>
        </inkml:traceGroup>
        <inkml:traceGroup>
          <inkml:annotationXML>
            <emma:emma xmlns:emma="http://www.w3.org/2003/04/emma" version="1.0">
              <emma:interpretation id="{CA9280DA-9D18-4DC1-83F5-3CA28D5F2E76}" emma:medium="tactile" emma:mode="ink">
                <msink:context xmlns:msink="http://schemas.microsoft.com/ink/2010/main" type="inkWord" rotatedBoundingBox="8993,8964 10409,8908 10418,9146 9003,9202"/>
              </emma:interpretation>
              <emma:one-of disjunction-type="recognition" id="oneOf25">
                <emma:interpretation id="interp33" emma:lang="" emma:confidence="1">
                  <emma:literal/>
                </emma:interpretation>
              </emma:one-of>
            </emma:emma>
          </inkml:annotationXML>
          <inkml:trace contextRef="#ctx0" brushRef="#br0" timeOffset="119866.7477">5907 6465 184 0,'0'-3'68'0,"0"3"-52"0,15-4-4 15,-11 1 100 1,4 3-64-16,3-7 60 16,-3 4-64-16,-8-8 84 15,0 4-72-15,-8-3 44 0,8 3-60 0,-3-3 24 16,-5 6-36-16,-19-2-8 16,15 6-12-16,-23 0-32 15,16 6 12-15,-12 5 24 16,4 6-8-16,0 0 8 15,11 0-4-15,-7-3 20 16,8 3-16-16,11-6-12 16,4 2-4-16,0-9 20 15,11-1-8-15,9-10-4 16,-1 4 0-16,0-7-104 16,8-1 56-16,-7-2-148 15,-1 2 108-15,1 1-8 16,-13 6 60-16,1 1 44 15,-4 3-4-15,0 0 80 16,0 7-52-16,3 0 32 16,13 0-40-16,15-4 36 15,-4 4-36-15,7-7 20 16,5 0-28-16,-4-3-8 16,-1-1-8-16,-3-3 20 15,0 0-12-15,-8-3 4 16,0 3-8-16,-11-3 20 15,-1 6-16-15,-3 1-48 16,-5 3 20-16,-10 7 12 16,3 3 4-16,-4 7 20 15,4 1-12-15,-4 2 68 16,8 4-44-16,-4-3 4 0,0 0-20 0,0-8 8 16,4 1-16-1,-4-14 68-15,3 0-44 0,-3-10-4 16,4-1-16-16,0-6-28 15,8 3 8-15,-1-10-32 16,1 7 24-16,7-10-108 16,1 6 68-16,11-3 24 15,0 3 24-15,7 11-36 16,1 3 24-16,4 7 24 16,-5 0 0-16,1 7 28 15,0 7-20-15,-4-4 12 16,-4 4-12-16,3-7 12 15,-6 3-16-15,-1-10 24 16,-4 3-20-16,4-6 24 16,-4 0-24-16,-3-4 12 15,-5 0-12-15,-3-4-16 16,-5 5 0-16,-3-12 20 16,0 8-8-16,-8-7 4 15,0 7-4-15,-3-1-24 16,3 4 8-16,-8 0-24 15,8 7 20-15,-11 4 12 16,7 6 4-16,-7 4-12 16,3 0 4-16,-7 3 20 15,3 4-8-15,1-1-12 0,3 1 0 16,0 0 20-16,9-1-8 0,3 1-12 16,7-4 0-16,9-3 48 15,7-4-24-15,12-6 0 16,4-1-12-16,11-3-104 15,-4 0 52-15,1 0-220 16,-5 0 148-16</inkml:trace>
        </inkml:traceGroup>
        <inkml:traceGroup>
          <inkml:annotationXML>
            <emma:emma xmlns:emma="http://www.w3.org/2003/04/emma" version="1.0">
              <emma:interpretation id="{88BD9D82-C864-43ED-98D1-2145A4F5364A}" emma:medium="tactile" emma:mode="ink">
                <msink:context xmlns:msink="http://schemas.microsoft.com/ink/2010/main" type="inkWord" rotatedBoundingBox="11664,8632 14978,8501 15007,9212 11693,9343"/>
              </emma:interpretation>
              <emma:one-of disjunction-type="recognition" id="oneOf26">
                <emma:interpretation id="interp34" emma:lang="" emma:confidence="1">
                  <emma:literal/>
                </emma:interpretation>
              </emma:one-of>
            </emma:emma>
          </inkml:annotationXML>
          <inkml:trace contextRef="#ctx0" brushRef="#br0" timeOffset="121694.6142">8709 6180 288 0,'0'-4'108'0,"0"4"-84"0,-7-3-4 16,7-1 92-1,0 8-64-15,0-1 16 16,0 8-40-16,0 2 40 16,0 8-36-16,0 0 28 15,0 3-28-15,0 0-28 16,0 3 0-16,0-3 44 16,0 4-24-16,-12-7 16 15,12-4-20-15,-8-7 20 16,8 0-24-16,-11-3 24 15,11 0-24-15,0-7 4 0,0 0-8 0,-8-10-8 16,16 3 4-16,-8-10-32 16,0 0 16-16,7-11-4 15,5 4 8-15,-4-4-12 16,3 11 12-16,-3-3 12 16,0 2 0-16,0-2 8 15,3 2-8-15,-7 1 16 16,-4 4-12-16,8-1-4 15,-8 3 0-15,0 1-16 16,0 3 8-16,8 0 28 16,-5 4-12-16,1 6 4 15,0 4-8-15,4 7-8 16,4 3 4-16,-5 4 12 16,5 3-8-16,-8 0 16 15,4 0-16-15,-5-3 16 16,5-1-16-16,-8-2 16 15,0-5-16-15,-8-2-12 16,8-1 0-16,0-7 4 16,0 1 0-16,8-8 16 15,-4 1-8-15,12-11-48 16,3 4 24-16,0-14-24 16,12 7 24-16,-4-7 0 15,0 6 8-15,0 1 0 0,1 7 0 16,-9 3 0-1,0 10 0-15,-11 4 16 0,-4 4-4 16,-4 2-4-16,0 5 4 0,0-1 4 16,-4 3-4-16,4-6-4 15,4 3 4-15,4-3 20 16,3 0-12-16,9-4-32 16,3 4 12-16,0-7 0 15,12 0 8-15,-4-7-20 16,4 0 12-16,-4-7 20 15,11 3-4-15,-11-9 16 16,-4-1-16-16,0-3-20 16,-7-1 4-16,-5 1 12 15,-3-3 0-15,-4-4 8 16,-5-1-8-16,5-12 8 16,0 6-8-16,-4 0-4 15,0 10 4-15,-8 4-68 16,4 17 36-16,0 14 20 15,0 10 8-15,-4 14-16 16,-4 10 8-16,0 14 40 16,-3-7-20-16,-8 13 16 15,3-2-16-15,4 3-8 16,5-7 0-16,-5-4 4 16,0-10-4-16</inkml:trace>
          <inkml:trace contextRef="#ctx0" brushRef="#br0" timeOffset="121930.2393">9468 6097 372 0,'39'-17'140'0,"-39"17"-112"0,66 0-4 0,-35 7 20 16,-4 10-28-16,0 7 12 15,-4 0-16-15,-4 7 12 16,-3 3-16-16,-20 1 16 16,8-4-16-16,-27-4 40 15,3-3-24-15,-18-3 12 16,7-7-20-16,-4-7 20 16,12-4-24-16</inkml:trace>
          <inkml:trace contextRef="#ctx0" brushRef="#br0" timeOffset="122254.0997">10018 6063 176 0,'-8'13'64'0,"8"-13"-48"0,0 35-8 16,0-15 52-1,8 1-36-15,-4 7 0 16,3-1-16-16,-3 1 4 0,0-4-8 0,-4-7 16 16,4 0-12-16,-8-7 60 15,4-3-40-15,-4-10 16 16,4-1-28-16,-4-6-8 16,1 0-4-16,-5-14-4 15,8 0 0-15,0-14 24 16,4 7-12-16,3-7 56 15,5 10-36-15,7 4-16 16,5 7-8-16,3 7-36 16,4 6 16-16</inkml:trace>
          <inkml:trace contextRef="#ctx0" brushRef="#br0" timeOffset="122585.4813">10374 6190 416 0,'8'-3'152'0,"-8"3"-116"0,35-7-12 15,-20 3 48 1,1 1-44-16,3-8-28 16,0 1-4-16,-3-7 28 15,3 7-16-15,-7-4-16 16,-5 3 0-16,-10-2 20 15,3 2-4-15,-16-2-4 16,4 6 0-16,-7 0-16 0,4 3 8 0,-9 4 40 16,5 7-24-16,0 7 52 15,3 3-36-15,5 11 4 16,3 3-20-16,4 0-8 16,8 0 0-16,4-4 12 15,7 1-8-15,1-11-144 16,-1 0 72-16</inkml:trace>
          <inkml:trace contextRef="#ctx0" brushRef="#br0" timeOffset="120617.2421">8512 6235 488 0,'-12'34'180'0,"12"-34"-140"0,-11 41-12 16,-1-23 92-1,-3 2-72-15,-5-3 76 0,9 4-68 16,-5-4 12-16,5 0-36 0,-1-3-4 15,8-3-16-15,-4-5 0 16,8 1-4-16</inkml:trace>
          <inkml:trace contextRef="#ctx0" brushRef="#br0" timeOffset="120409.1891">8524 6183 612 0,'0'-17'228'0,"0"10"-180"0,0 0-12 0,0 0 220 15,0 7-148-15,0-7 72 16,0 7-108-16,0-7-68 16,0 7-4-16,0-3-88 15,0 6 52-15,0-6-700 16,15 6 404-16</inkml:trace>
          <inkml:trace contextRef="#ctx0" brushRef="#br0" timeOffset="122930.3964">10970 5959 496 0,'-8'-6'184'0,"8"6"-140"0,0-4-16 16,-3 4 56 0,-1 4-52-16,0 2 40 15,-8 5-40-15,-3 6-36 16,3 0 0-16,0 11-16 16,9 3 8-16,3 6 16 15,3-2 0-15,5-1-4 16,12 1 4-16,-13-8-4 15,9 1 0-15,-8-8 0 16,3 1 0-16,-11-7 16 0,0 0-8 0,-8-8 24 31,1 5-20-31,-5-11-4 0,-7 3-4 0,-1-6-4 16,5-1 0-16,3-6-28 16,1 3 16-16</inkml:trace>
          <inkml:trace contextRef="#ctx0" brushRef="#br0" timeOffset="123299.5322">11183 5983 464 0,'-8'-13'176'0,"8"13"-140"0,0-11-8 0,-7 8 20 16,7 6-32-16,-4 1 12 15,0 3-16-15,0 6-32 16,4 5 8-16,0 9 32 16,8 1-12-16,3 6 0 15,-11 4-4-15,16-4 28 16,-8 1-16-16,3-8 20 16,-3 1-20-16,-8-7 28 15,4-1-28-15,-16-6 20 16,4 0-20-16,-11-7-8 15,7-1-4-15,-11-9-16 16,8 0 8-16,3-4-4 16,0 3 0-16</inkml:trace>
          <inkml:trace contextRef="#ctx0" brushRef="#br0" timeOffset="123606.9024">11481 6128 528 0,'12'7'196'0,"-12"-7"-152"0,38 0-12 0,-22-4 80 16,3 4-68-16,-3-6-8 16,3 2-24-16,-3-6 8 15,7-4-12-15,-15 4 16 16,3-4-16-16,-7 0 16 15,0 7-16-15,-8-10 4 16,0 10-4-16,-7-10-8 16,-1 3 4-16,-11 0-4 15,7 4 0-15,-11 3-28 16,8 7 16-16,-4 7-12 16,11 10 12-16,0 11 0 15,16 3 4-15,12 7 8 16,-5 0 0-16,20-4 16 15,-4-3-8-15,20-10-56 16,3-8 24-16</inkml:trace>
        </inkml:traceGroup>
        <inkml:traceGroup>
          <inkml:annotationXML>
            <emma:emma xmlns:emma="http://www.w3.org/2003/04/emma" version="1.0">
              <emma:interpretation id="{520CB643-3A21-4F97-B40D-92E8B88469DB}" emma:medium="tactile" emma:mode="ink">
                <msink:context xmlns:msink="http://schemas.microsoft.com/ink/2010/main" type="inkWord" rotatedBoundingBox="15377,8300 15580,8292 15599,8755 15396,8763"/>
              </emma:interpretation>
              <emma:one-of disjunction-type="recognition" id="oneOf27">
                <emma:interpretation id="interp35" emma:lang="" emma:confidence="1">
                  <emma:literal/>
                </emma:interpretation>
              </emma:one-of>
            </emma:emma>
          </inkml:annotationXML>
          <inkml:trace contextRef="#ctx0" brushRef="#br0" timeOffset="123805.4534">12244 5918 444 0,'-8'-24'164'0,"8"24"-124"0,-23-3-16 0,11 3 44 16,4 3-44-16,-11 7 16 15,7 8-24-15,-11 9-16 16,8 4-4-16,-1 7 20 16,9 3-8-16,-1-6 4 15,8-1-4-15,4-10 28 16,7-7-20-16,5-17-92 16,7 0 40-16</inkml:trace>
          <inkml:trace contextRef="#ctx0" brushRef="#br0" timeOffset="123997.4634">12282 5767 592 0,'-15'-45'220'0,"15"45"-172"0,0-7-12 15,0 4 136 1,0 6-100-16,0 11 16 16,4 3-52-16,-4 11 52 15,4 3-48-15,-4 6 8 16,4 5-28-16,-8 13 24 15,0-4-28-15,-4 8 12 16,4-8-16-16,4-9-648 16,8-8 344-16</inkml:trace>
        </inkml:traceGroup>
        <inkml:traceGroup>
          <inkml:annotationXML>
            <emma:emma xmlns:emma="http://www.w3.org/2003/04/emma" version="1.0">
              <emma:interpretation id="{F2E5F42D-BE50-4563-9624-2EC790E60628}" emma:medium="tactile" emma:mode="ink">
                <msink:context xmlns:msink="http://schemas.microsoft.com/ink/2010/main" type="inkWord" rotatedBoundingBox="16401,8503 19201,8392 19218,8809 16418,8920"/>
              </emma:interpretation>
              <emma:one-of disjunction-type="recognition" id="oneOf28">
                <emma:interpretation id="interp36" emma:lang="" emma:confidence="1">
                  <emma:literal/>
                </emma:interpretation>
              </emma:one-of>
            </emma:emma>
          </inkml:annotationXML>
          <inkml:trace contextRef="#ctx0" brushRef="#br0" timeOffset="124838.8458">13343 5997 488 0,'-4'-20'180'0,"-3"9"-140"0,-1-6-12 0,4 10 92 15,4 4-72-15,-8-8-28 16,4 8-16-16,-3-4-4 15,3 4 0-15,-4 3-28 16,4 3 16-16,-4 7-12 16,8 8 12-16,0 13 16 15,4 3 0-15,4 14 8 16,4 0-8-16,-1-3-20 16,5-4 8-16,-9-6 56 15,1-4-24-15,-12-7 8 16,4-4-20-16,-11-6 28 15,-1-3-24-15,-19-8 4 16,4 0-12-16,-16-9 12 16,9 2-12-16,-1-10-64 15,8 4 28-15,23-7-400 16,15 3 232-16</inkml:trace>
          <inkml:trace contextRef="#ctx0" brushRef="#br0" timeOffset="125151.6781">13815 5946 424 0,'-19'-14'156'0,"19"14"-120"0,-23-4-8 0,11 1 80 15,8 6-64-15,-11 1-8 16,7 3-24-16,0 7 24 16,5 3-20-16,-5 10 4 15,8-3-12-15,-8 4 12 16,4-4-12-16,-4 0 32 15,5 4-24-15,-5-8-12 16,8 1-8-16,4-7 12 16,3-4-4-16,9-7-4 15,7 1 4-15,0-8-4 16,4-2 0-16,-3-12-12 16,-1 5 8-16,-8-15-16 15,-3 4 12-15,-8-7 12 16,0 10 0-16,-12-6 8 15,0 10-8-15,-7-4 16 16,-1 7-12-16,-7 4-12 16,4 3 0-16,3 0 4 15,12 4 0-15,8 3-80 16,12 3 44-16</inkml:trace>
          <inkml:trace contextRef="#ctx0" brushRef="#br0" timeOffset="126503.3149">14048 5901 260 0,'7'-4'96'0,"-7"4"-76"0,12 11-4 0,-4-4 52 15,0 3-40-15,-5 7 68 16,5 4-56-16,-8 3 8 15,0 3-28-15,4 1 4 16,0-4-12-16,0-3 20 16,3-4-20-16,1-7 32 15,4 1-28-15,3-11-4 16,-3 0-8-16,7-14-120 16,5 3 64-16,-9-13-172 15,4 4 124-15,-3-4 40 16,3 3 36-16,-3 0 180 15,-5 11-84-15,-7 0 96 16,0 10-100-16,0 7 28 16,-4 6-56-16,4 5 20 15,7 2-32-15,1-3 0 16,7 4-16-16,-3-7 12 16,7 0-16-16,-4-8 16 0,1-2-16 15,-5-11-12 1,5 4 0-16,-9-11-68 0,-3 4 40 0,0-11-48 15,-1 7 44-15,-3-7-16 16,0 8 32-16,-4-1 28 16,4 10-4-16,-4 8 96 15,0 3-52-15,0 10 64 16,0 7-60-16,0 4-4 16,0 3-28-16,8-4 4 15,-4 1-12-15,0-11 20 16,-1 0-20-16,9-13 40 15,-4-1-28-15,-8-10-4 16,8 4-12-16,-1-11-8 16,1 0 4-16,-4-10-48 15,4 7 24-15,-1-14-56 16,5 7 44-16,3-7 0 16,5 10 16-16,7-3-4 15,0 7 8-15,8 3 0 16,0 7 4-16,0-7 16 15,-1 11-4-15,1-4 16 16,-4 7-12-16,-8-3 24 16,-3 6-20-16,-5-6 24 15,-3 3-24-15,-4-4 12 16,3 4-12-16,-11-7-16 16,4 7 0-16,-4-7 20 0,0 7-8 0,-4-6 16 15,0 6-16-15,-3-7-20 16,7 7 4-16,-8-4-32 15,4 4 24-15,-8 0 4 32,5 7 12-32,-9 0 0 0,8 3 0 0,-11 4 24 15,7 0-12-15,-3 0 4 16,3 3-8-16,8 0 4 16,4-3-8-16,16 0 24 15,7-1-16-15,12-2-4 16,8 2-4-16,-1-6-16 15,5 0 8-15,-5-10 12 16,5-1-4-16,-9-13 8 16,1 3-8-16,-12-10 16 15,0 4-12-15,-15-4 4 16,3 3-4-16,-18 0-8 16,-1 7 4-16,-12 1 4 15,5 6-4-15,-5 3 24 16,4 4-16-16,-3 7-12 15,0 4-4-15,-1 6 20 16,4 7-8-16,5 7 4 16,3 0-4-16,4 3-16 15,11-3 4-15,5-7 28 16,7 0-12-16,12-17-12 16,4 0-4-16,7-14-60 0,1 4 36 15,-9-14-32-15,9 3 36 0,-9-10-24 16,-3 7 28-16,4-11 8 15,-4 7 12-15,-4-3 8 16,-4 4-4-16,0-4-20 16,-8 10 8-1,8 3 76-15,-7 8-40 0,-9 6 140 16,9 4-92-16,-12 7 80 16,11 3-92-16,-11 4 56 15,11 0-68-15,-7-1 24 16,-5 4-44-16,1-6 16 15,4-5-28-15,-20-2 52 16,8-1-40-16,-12-7-140 16,1 4 60-16</inkml:trace>
        </inkml:traceGroup>
        <inkml:traceGroup>
          <inkml:annotationXML>
            <emma:emma xmlns:emma="http://www.w3.org/2003/04/emma" version="1.0">
              <emma:interpretation id="{E6EF3A8A-D6FD-4223-9DAD-1823EAC65B09}" emma:medium="tactile" emma:mode="ink">
                <msink:context xmlns:msink="http://schemas.microsoft.com/ink/2010/main" type="inkWord" rotatedBoundingBox="19636,8207 20119,8188 20148,8908 19665,8927"/>
              </emma:interpretation>
              <emma:one-of disjunction-type="recognition" id="oneOf29">
                <emma:interpretation id="interp37" emma:lang="" emma:confidence="0">
                  <emma:literal>:</emma:literal>
                </emma:interpretation>
                <emma:interpretation id="interp38" emma:lang="" emma:confidence="0">
                  <emma:literal>€</emma:literal>
                </emma:interpretation>
                <emma:interpretation id="interp39" emma:lang="" emma:confidence="0">
                  <emma:literal>!</emma:literal>
                </emma:interpretation>
                <emma:interpretation id="interp40" emma:lang="" emma:confidence="0">
                  <emma:literal>"</emma:literal>
                </emma:interpretation>
                <emma:interpretation id="interp41" emma:lang="" emma:confidence="0">
                  <emma:literal>¥</emma:literal>
                </emma:interpretation>
              </emma:one-of>
            </emma:emma>
          </inkml:annotationXML>
          <inkml:trace contextRef="#ctx0" brushRef="#br0" timeOffset="127289.0633">16366 6286 860 0,'-3'28'320'0,"3"-28"-248"0,15 17-20 0,-3-10-204 16,-1 0 72-16</inkml:trace>
          <inkml:trace contextRef="#ctx0" brushRef="#br0" timeOffset="127231.4199">16812 5626 684 0,'7'-18'252'0,"-7"18"-192"0,0 0-20 0,-11 0 216 16,3 14-148-16,-11 3 72 16,7 7-108-16,-11 7-4 15,11 4-44-15,1-4-224 16,3-4 108-16</inkml:trace>
        </inkml:traceGroup>
      </inkml:traceGroup>
      <inkml:traceGroup>
        <inkml:annotationXML>
          <emma:emma xmlns:emma="http://www.w3.org/2003/04/emma" version="1.0">
            <emma:interpretation id="{199B67F5-1D74-4B63-80CF-866911C9113A}" emma:medium="tactile" emma:mode="ink">
              <msink:context xmlns:msink="http://schemas.microsoft.com/ink/2010/main" type="line" rotatedBoundingBox="6067,9857 11614,9636 11684,11378 6137,11600">
                <msink:destinationLink direction="with" ref="{DBFC737A-6714-45F5-A1DC-DA379BCA5A6A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D0909EEF-6541-4ACC-8FB5-30300B049E65}" emma:medium="tactile" emma:mode="ink">
                <msink:context xmlns:msink="http://schemas.microsoft.com/ink/2010/main" type="inkWord" rotatedBoundingBox="6067,9857 8206,9772 8263,11201 6124,11286"/>
              </emma:interpretation>
              <emma:one-of disjunction-type="recognition" id="oneOf30">
                <emma:interpretation id="interp42" emma:lang="" emma:confidence="1">
                  <emma:literal/>
                </emma:interpretation>
              </emma:one-of>
            </emma:emma>
          </inkml:annotationXML>
          <inkml:trace contextRef="#ctx0" brushRef="#br0" timeOffset="154752.0763">4374 8282 340 0,'7'-3'128'0,"-7"3"-100"0,0 3-8 15,0 1 80 1,0 2-60-16,-7 8 52 16,7 7-52-16,-8 6 52 0,4 1-56 15,-4 6 28-15,8-3-36 0,-7-3 8 16,7-1-20-16,-4-10 20 15,4 1-24-15,-4-11 4 16,8-4-8-16,-4-10 12 16,8 4-12-16,-1-15-40 15,5 1 20-15,-1-7-192 16,1 4 112-16,4-5-76 16,-1 8 100-16,1 4 28 15,-1 6 24-15,-3 7 76 16,-1 7-32-16,1 10 120 15,-1 3-80-15,-3 8-24 16,4 3-28-16,-4-4 4 16,3-3-12-16,5-3 4 15,3-4-4-15,12-10 20 16,4 0-16-16,4-10-92 16,-5-1 44-16,1-10-52 15,-4 1 52-15,-4-18-52 16,0 0 52-16,-11-11 0 15,-1 5 20-15,-15-1 4 16,0 10 4-16,-11 4 104 16,3 7-52-16,-11 7 60 15,3 6-60-15,-7 11 24 16,7 10-40-16,-7 7-8 16,8 7-12-16,-1 4-16 15,9-4 4-15,7-4 28 16,3 1-12-16,9-11 12 0,4-3-12 15,3-14-208-15,4-4 104 0,0-16-208 16,1-1 168-16</inkml:trace>
          <inkml:trace contextRef="#ctx0" brushRef="#br0" timeOffset="154937.6932">4943 8141 520 0,'-8'-17'192'0,"8"17"-152"0,-12 3-8 0,5-3 124 16,7 0-92-16,-8 4 28 15,8 6-56-15,-8 4 40 16,4 3-44-16,4 17 36 16,0-3-36-16,-7 21 0 15,10 0-20-15,-3 10 36 16,0-7-24-16,0-4 12 16,0-3-20-16,0-13-448 15,0-4 236-15</inkml:trace>
          <inkml:trace contextRef="#ctx0" brushRef="#br0" timeOffset="151935.4413">2883 7645 312 0,'-4'-3'112'0,"4"3"-84"0,-7-7-12 0,3 4 172 15,4 3-108-15,-4-4 100 16,0 1-104-16,-4-4 80 16,8 7-88-16,-3-3 4 15,3 3-48-15,3-4 4 16,5 8-16-16,19-8 64 15,4 4-44-15,27-3 60 16,8-1-56-16,19-6 28 16,0 3-36-16,16-7-16 15,0 4-8-15,3-7 12 16,-19 6-8-16,-11-2 4 16,-12 2-4-16,-16 1 4 15,-11 7-8-15,-12-4 24 16,-3 7-16-16,-20 0-144 15,0 3 68-15,-20 1-156 16,5 2 120-16,-12 1 16 16,7-7 52-16,-11 0 4 0,4 0 16 15,-7 0 8-15,6 0 4 0,-6-3 8 16,7-1-4-16,-4-2-4 16,11 6 4-16,-3 0-32 15,7 3 16-15,1 4 40 16,3 7-16-16,1 6 24 15,7 1-20-15,-4 13 8 16,8 1-12-16,-8 27 36 16,5 0-24-16,-9 17-32 15,8-4 4-15,-11-2 16 16,7-8-4-16,-8-10 24 16,5-7-20-16,-9-6 40 15,9-8-28-15,-5-6 56 16,-3-4-44-16,0-14 64 15,-1 0-60-15,-11-10 52 16,-4-3-52-16,-19-7 52 16,0 3-56-16,-8-7 12 15,12 10-32-15,-4-9 8 16,15 2-12-16,4-9-8 16,8 9 0-16,8-16-104 15,3 3 56-15</inkml:trace>
          <inkml:trace contextRef="#ctx0" brushRef="#br0" timeOffset="152253.785">3038 7422 728 0,'-15'-4'268'0,"15"4"-208"0,4-7-16 0,-1 4 160 16,9 0-120-16,11-11 96 16,8 4-100-16,4-8 32 15,4 5-64-15,3-8-24 16,-3 4-16-16,11-4 8 15,1 4-8-15,11 0-328 16,-4 10 172-16,4 3-452 16,-4 8 340-16</inkml:trace>
          <inkml:trace contextRef="#ctx0" brushRef="#br0" timeOffset="153781.3829">3816 8334 476 0,'8'-11'176'0,"-8"11"-136"0,0-7-12 0,4 4 76 15,-4 3-64-15,0-7 36 16,4 4-44-16,-4-4 16 15,0 3-28-15,-4-2 8 16,4 2-16-16,-16-3 36 16,5 7-24-16,-9-3-40 15,-7 3 8-15,-7 3-8 16,3 4 8-16,-8 10 44 16,0 4-24-16,0 6 52 15,8 4-36-15,4 4 64 16,12 3-52-16,11 0 44 15,8-4-48-15,19-7-20 16,4-6-8-16,16-7 8 16,3 0-8-16,5-14-224 15,-5 0 120-15,0-7-440 16,-3 0 300-16</inkml:trace>
          <inkml:trace contextRef="#ctx0" brushRef="#br0" timeOffset="154113.7631">4095 8320 520 0,'-4'-10'192'0,"4"10"-152"0,-8-4-8 16,5 4 52-1,3 4-52-15,-8-1 48 16,-4 7-44-16,-3 8-20 16,3 9-8-16,-3 4 16 15,3 7-12-15,0 0 24 0,9 0-24 0,3-7 12 16,3-7-12-16,1-4 0 15,8 4-4-15,-1-20 12 16,5 3-12-16,-1-11 16 16,5 1-16-16,-12-7-20 15,3-8 4-15,-11-13-76 16,4 4 48-16,-8-11 4 16,0 7 20-16,-3 0 4 15,3 7 0-15,-4 0 0 16,8 10 0-16,0-3-20 15,8 10 16-15,3 0-268 16,9 7 152-16</inkml:trace>
        </inkml:traceGroup>
        <inkml:traceGroup>
          <inkml:annotationXML>
            <emma:emma xmlns:emma="http://www.w3.org/2003/04/emma" version="1.0">
              <emma:interpretation id="{B94CCE42-4023-405B-A439-EFF561DB5428}" emma:medium="tactile" emma:mode="ink">
                <msink:context xmlns:msink="http://schemas.microsoft.com/ink/2010/main" type="inkWord" rotatedBoundingBox="8649,9777 11615,9658 11684,11378 8718,11496"/>
              </emma:interpretation>
              <emma:one-of disjunction-type="recognition" id="oneOf31">
                <emma:interpretation id="interp43" emma:lang="" emma:confidence="1">
                  <emma:literal/>
                </emma:interpretation>
              </emma:one-of>
            </emma:emma>
          </inkml:annotationXML>
          <inkml:trace contextRef="#ctx0" brushRef="#br0" timeOffset="156409.0488">7935 7549 572 0,'16'0'208'0,"-16"0"-160"0,11-14-12 0,-11 14 92 16,4 0-76-16,-8 0 104 15,0-7-92-15,1 4 8 16,-5 3-48-16,-19-7-12 16,7 0-8-16,-18 4-4 15,-9-1 0-15,-15 1-88 16,8 3 48-16,-12-3 4 16,12 3 24-16,-4-4 20 15,15 4-4-15,-7-3-28 16,15 10 12-16,4-7 32 15,0-4-12-15,4 4 0 16,12 7-4-16,-5 3 40 16,13 7-24-16,-5 8 8 15,4-1-16-15,-3 24 20 16,-5 7-20-16,1 24-20 16,3-3 0-16,0 3 4 15,9-7 4-15,-5-10 16 16,8-10-8-16,-8-8 24 15,8-9-20-15,-8-8 24 16,4-3-24-16,-3-6 40 0,3-5-28 16,-4-6-4-16,4-3-12 0,-3-4-16 15,7 0 4 1,3 0-32-16,5 3 20 0,8 1 4 16,7-1 12-16,12 4-28 15,0-4 16-15,7 4 24 16,1 7-8-16,-1-7 20 15,1 3-16-15,-4-6-4 16,-5 3 0-16,-3-7-4 16,-4 3 0-16,-7-6-64 15,-1-1 36-15,-7-3-332 16,-1 0 200-16</inkml:trace>
          <inkml:trace contextRef="#ctx0" brushRef="#br0" timeOffset="156667.2375">7149 8110 560 0,'-34'-17'208'0,"34"17"-164"0,19 0-8 16,0-4 100-1,4-3-80-15,12 1 68 16,4 6-72-16,15-7 48 15,0 10-56-15,12-6 24 16,0-1-40-16,4 1-16 0,-1 6-8 0,-7-10 28 16,-11 4-16-16,-13-11-120 15,-3 0 56-15,-12-13-292 16,-7 3 192-16</inkml:trace>
          <inkml:trace contextRef="#ctx0" brushRef="#br0" timeOffset="156965.0265">7362 7157 528 0,'-11'-21'196'0,"11"21"-152"0,-12-10-12 0,8 6 228 16,4 4-148-16,4-3 88 16,4 3-116-16,7-3 56 15,8 6-80-15,24-6 40 16,3 3-60-16,28-4 8 16,3 8-32-16,0-4 36 15,-7 6-28-15,-12 1 12 16,-16 0-20-16,-15 0-88 15,-8 0 40-15</inkml:trace>
          <inkml:trace contextRef="#ctx0" brushRef="#br0" timeOffset="155165.1903">5543 7852 444 0,'19'-3'164'0,"-19"3"-124"0,47-4-16 0,-28 1 52 16,4 3-48-16</inkml:trace>
          <inkml:trace contextRef="#ctx0" brushRef="#br0" timeOffset="155345.1572">5562 8141 624 0,'31'17'228'0,"-31"-17"-176"0,43-7-16 0,-16 4 36 15,0 6-48-15,19-6-44 16,1-1 8-16,11-6-376 15,0 7 212-15</inkml:trace>
          <inkml:trace contextRef="#ctx0" brushRef="#br0" timeOffset="155749.2968">6480 7659 560 0,'7'-10'208'0,"-7"10"-164"0,24 3-8 0,-13 4 32 16,5 7-44-16,-5 14 16 15,5 6-24-15,-8 21 8 16,3 4-12-16,-19 2 0 16,5-6-4-16,-21 1 4 15,1-15-8-15,-16-7 40 16,8-3-20-16,-11-10-4 15,11-7-12-15,-4-14 28 16,12 0-20-16,-4-24 40 16,11-1-32-16,5-30-12 15,7 0-8-15,4-17-24 16,7 14 12-16,9-1-32 16,3 18 24-16,12 3 92 15,0 14-36-15,16 3 88 16,-1 7-72-16,8 4 8 15,1 7-40-15,3-1 4 16,-12 4-16-16,4-3-208 16,-3 6 104-16</inkml:trace>
          <inkml:trace contextRef="#ctx0" brushRef="#br0" timeOffset="163556.1685">8338 8657 1040 0,'15'14'0'0,"5"3"-4"16,-20-10 96-1,7 7-52-15,-22-7 44 16,-4 10-48-16,-20-3-12 16,4 3-12-16,-4 3-44 0,1 1 16 0</inkml:trace>
          <inkml:trace contextRef="#ctx0" brushRef="#br0" timeOffset="164740.9132">5392 7876 392 0,'-8'0'148'0,"8"0"-116"0,0 0-8 0,-8 0 48 16,16 0-44-16,-8 0 60 15,4 0-52-15,0 0 80 16,0 0-64-16,0 0 60 15,-1 3-60-15,5 1 24 16,4 3-44-16,-1 0 24 16,5 3-28-16,7-3 8 15,0 0-20-15,4-4 0 16,1 4-8-16,-1-7 20 16,0 4-16-16,-4-8 32 0,0 4-28 15,0-3-4-15,-11-1-8 0,0-3 4 16,-5 7-4-16,-7-3-4 15,4 3 4-15,-4 0-604 16,8 3 328-16</inkml:trace>
        </inkml:traceGroup>
      </inkml:traceGroup>
    </inkml:traceGroup>
    <inkml:traceGroup>
      <inkml:annotationXML>
        <emma:emma xmlns:emma="http://www.w3.org/2003/04/emma" version="1.0">
          <emma:interpretation id="{85CCDEED-6291-4AE7-8B3D-0B8749269327}" emma:medium="tactile" emma:mode="ink">
            <msink:context xmlns:msink="http://schemas.microsoft.com/ink/2010/main" type="paragraph" rotatedBoundingBox="2306,11178 16622,11222 16617,13128 2300,13084" alignmentLevel="2"/>
          </emma:interpretation>
        </emma:emma>
      </inkml:annotationXML>
      <inkml:traceGroup>
        <inkml:annotationXML>
          <emma:emma xmlns:emma="http://www.w3.org/2003/04/emma" version="1.0">
            <emma:interpretation id="{96FA3713-5245-4FC4-A409-A79FE52C0C26}" emma:medium="tactile" emma:mode="ink">
              <msink:context xmlns:msink="http://schemas.microsoft.com/ink/2010/main" type="line" rotatedBoundingBox="2306,11178 16622,11222 16617,13128 2300,13084"/>
            </emma:interpretation>
          </emma:emma>
        </inkml:annotationXML>
        <inkml:traceGroup>
          <inkml:annotationXML>
            <emma:emma xmlns:emma="http://www.w3.org/2003/04/emma" version="1.0">
              <emma:interpretation id="{3396FB2B-C2D9-4859-87CB-40C5B7BB5360}" emma:medium="tactile" emma:mode="ink">
                <msink:context xmlns:msink="http://schemas.microsoft.com/ink/2010/main" type="inkWord" rotatedBoundingBox="2306,11178 3003,11180 3001,11852 2304,11850">
                  <msink:destinationLink direction="with" ref="{8F54E779-A777-45BD-BC12-AF62234EEF9B}"/>
                </msink:context>
              </emma:interpretation>
              <emma:one-of disjunction-type="recognition" id="oneOf32">
                <emma:interpretation id="interp44" emma:lang="" emma:confidence="1">
                  <emma:literal>J</emma:literal>
                </emma:interpretation>
                <emma:interpretation id="interp45" emma:lang="" emma:confidence="0">
                  <emma:literal>,</emma:literal>
                </emma:interpretation>
                <emma:interpretation id="interp46" emma:lang="" emma:confidence="0">
                  <emma:literal>j</emma:literal>
                </emma:interpretation>
                <emma:interpretation id="interp47" emma:lang="" emma:confidence="0">
                  <emma:literal>)</emma:literal>
                </emma:interpretation>
                <emma:interpretation id="interp48" emma:lang="" emma:confidence="0">
                  <emma:literal>d</emma:literal>
                </emma:interpretation>
              </emma:one-of>
            </emma:emma>
          </inkml:annotationXML>
          <inkml:trace contextRef="#ctx0" brushRef="#br0" timeOffset="253831.3521">-450 8667 476 0,'0'-24'176'0,"-4"17"-136"0,1-3-12 15,3 7 40-15,0-4-44 16,3 0 0-16,-3 4-16 16,8-1 28-16,0 1-20 15,4 6 4-15,-5 4-12 0,5 0-8 16,-4 3 4-16,-1 7-16 15,-7 4 8-15,4 3-4 16,-8 0 0-16,12 0 52 16,0 0-24-16,3 0 36 15,1 4-32-15,0 0 20 16,-1-1-24-16,1 4 16 16,0 3-20-16,-5 4 0 0,-7 4-8 15,-4-1 28-15,-7 0-20 16,-9-6 56-16,-7-4-40 15,-7-4 56-15,-9-6-52 16,-7-1-8-16,-8-2-16 16,3-8 24-1,5-3-20-15,0 0 12 0,-4-7-16 16,7 0 12-16,1-11-16 16,7-2-40-16,4-1 20 15,8-10-360-15,4-14 204 0,-1 0-420 16</inkml:trace>
        </inkml:traceGroup>
        <inkml:traceGroup>
          <inkml:annotationXML>
            <emma:emma xmlns:emma="http://www.w3.org/2003/04/emma" version="1.0">
              <emma:interpretation id="{2934B60B-051F-488A-BABA-0B639C5A9B9B}" emma:medium="tactile" emma:mode="ink">
                <msink:context xmlns:msink="http://schemas.microsoft.com/ink/2010/main" type="inkWord" rotatedBoundingBox="3466,11646 6650,11656 6646,12813 3462,12803">
                  <msink:destinationLink direction="with" ref="{F9A25709-09BC-41E0-90F4-039636D930FB}"/>
                </msink:context>
              </emma:interpretation>
            </emma:emma>
          </inkml:annotationXML>
          <inkml:trace contextRef="#ctx0" brushRef="#br0" timeOffset="210356.5414">216 9572 392 0,'0'-17'148'0,"0"7"-116"0,4-7-8 0,-4 6 180 16,8 8-116-16,3-11 52 16,-3 4-80-16,0-4 16 15,0 7-44-15,-5-3 8 16,1 6-24-16,-4-6 20 16,4 7-24-16,-4-1 12 15,0 4-12-15,0 0 0 16,0 7-4-16,-4 7-8 15,4 7 4-15,-7 20-4 16,7 4 0-16,-16 17 8 16,12-1-4-16,-11 5 8 15,7-8-8-15,-4 8-4 16,5-8 4-16,-5 1 12 16,12-8-8-16,-12-3 4 15,5-6-4-15,7-11 28 0,0-4-20 16,-8-13 12-1,16 0-16-15,-8-14 20 0,7-4-20 0</inkml:trace>
          <inkml:trace contextRef="#ctx0" brushRef="#br0" timeOffset="211004.4127">228 9872 572 0,'0'-7'208'0,"0"7"-160"0,-8-7-12 0,16 7 112 15,0 3-88-15,3 1 36 16,8 3-56-16,1-4 28 16,7 1-36-16,8-8-8 15,-4 4-16-15,15-3 12 16,1-1-12-16,-1-3 24 15,1 1-20-15,-9-8-172 16,-11 4 88-16</inkml:trace>
          <inkml:trace contextRef="#ctx0" brushRef="#br0" timeOffset="210684.414">793 9400 184 0,'12'-3'68'0,"-12"3"-52"0,7-7-4 0,-3 7 136 16,0 4-84-16,-4-4 80 15,0 0-84-15,-4 3 32 16,4 4-56-16,-4 3 24 15,4 7-32-15,-4 11 8 16,4 6-20-16,-7 21-8 16,3 0-4-16,-4 14-4 15,4-7 0-15,-4 4 24 16,12-11-12-16,-15 0 12 16,11-7-12-16,-8 0 12 15,8-7-16-15</inkml:trace>
          <inkml:trace contextRef="#ctx0" brushRef="#br0" timeOffset="211746.3836">1033 9879 540 0,'-8'0'200'0,"8"0"-156"0,-11 17-12 0,11-10 44 15,3 3-48-15,1-3-12 16,8 0-8-16,-4-4 0 16,3 1-4-16,-3-4 16 15,0 0-12-15,-4-4 24 16,0 4-20-16,-8-3-4 15,4 3-4-15,-4-7-24 16,4 0 12-16</inkml:trace>
          <inkml:trace contextRef="#ctx0" brushRef="#br0" timeOffset="212455.8265">1521 9552 600 0,'-20'-7'224'0,"20"7"-176"0,0 0-12 0,-7-4 140 15,7 4-104-15,0-3 44 16,0 6-72-16,-4-3 4 16,8 0-32-16,-4-3-8 15,15 3-4-15,4-10 4 16,9 3-4-16,10-7-12 16,9 11 4-16,11-11 12 15,0 7-4-15,-4 0-4 16,-7 4 4-16,-9-1-4 15,1 8 0-15,-24-4-12 16,5 3 8-16,-20 4 20 16,8 0-8-16,-16 0 4 15,0 3-4-15,0 4-8 16,4 0 4-16,-3-4 4 16,7 11-4-16,-8 3 8 15,8 0-8-15,-12 14 8 16,5-7-8-16,-13 13-12 15,1 1 4-15,-8 3 4 16,7-10 0-16,-7 7 0 0,8-7 0 0,0 3 0 16,-1-3 0-16,1-7 8 15,11-4-4 1,-11-3 24-16,7-6-16 0,-3-12 32 16,3 1-28-16,-3-20 4 15,3 2-12-15,-7-9 4 16,3 2-8-16,-15-16 8 15,4 6-8-15,-4-13 16 16,0 7-12-16,-4-14-12 16,8 13 0-16,-8-13 20 15,12 17-8-15,0-7-4 16,11 7 0-16,5-3 12 16,-5 10-8-16,4 7-12 15,8 3 0-15,0 0-24 16,0 14 16-16</inkml:trace>
          <inkml:trace contextRef="#ctx0" brushRef="#br0" timeOffset="214317.7213">2570 9517 364 0,'11'-41'132'0,"-11"41"-100"0,0-3-12 0,-3 3 176 16,3 3-112-16,-8 7 44 15,0 8-76-15,-23 16 16 16,12 4-40-16,-20 10 0 15,16 0-16-15,-31 4-8 16,15-7 0-16,-8-4 20 16,9 0-12-16,-1-10 12 15,12-3-12-15,-8-8 0 16,16-2-4-16,-5-8 4 16,13 0-8-1,3-6-64-15,8-1 32 16</inkml:trace>
          <inkml:trace contextRef="#ctx0" brushRef="#br0" timeOffset="214046.4147">2148 9610 444 0,'0'-10'164'0,"-8"10"-124"0,8-3-16 0,0-1 104 15,0 8-76-15,0-1 16 16,0 4-44-16,0 10 76 16,8 7-56-16,3 14 48 15,-3 3-52-15,4 7-12 16,7-3-16-16,-3 0 24 15,11-4-20-15,-8 1-4 16,8-5-8-16,-7-2 12 16,-1-4-8-16,0 3 24 15,1-13-20-15,-1-11 56 16,-4-3-36-16,-11-14-404 16,4 4 204-16</inkml:trace>
          <inkml:trace contextRef="#ctx0" brushRef="#br0" timeOffset="214903.1673">3267 9528 364 0,'34'-28'132'0,"-34"28"-100"0,12-14-12 16,-4 8 132-1,0 2-88-15,-5-6 96 16,5 6-92-16,0-3 12 16,-8 4-48-16,0 0 4 0,-8 3-20 0,-11 0 0 15,7 3-8-15,-23 0 12 16,8 4-12-16,-19-10-4 15,15 3 0-15,-8-4 4 16,4 4-4-16,4-6 16 16,4 6-12-16,-8-4 4 15,16 8-4-15,0-1-24 16,-1 7 8-16,1 8-12 16,0 6 8-16,-1 24 16 15,5 3 0-15,-5 15-4 16,5-4 4-16,-1 0 4 15,9-7-4-15,-1-4-12 16,0-6 4-16,4-4 4 16,-3-6 0-16,7-8 24 15,0-6-12-15,0-7 4 16,11-4-8-16,-7-10 12 16,0 3-12-16,4-6-12 15,-1 0 0-15,5-4 4 16,0 7 0-16,3-4-20 15,-3 8 12-15,7-4-4 16,8 7 4-16,0-4 16 16,4 4-4-16,4 0 24 15,-8 0-16-15,4-4-76 16,0 1 36-16</inkml:trace>
          <inkml:trace contextRef="#ctx0" brushRef="#br0" timeOffset="215282.4557">2825 9889 600 0,'16'-3'224'0,"-16"3"-176"16,31-14-12-16,-16 7 140 15,5 7-104-15,11-4 8 16,-4 4-52-16,11-3 8 15,5 3-20-15,-12 0-8 16,8 3-4-16,-12-3 12 16,0 4-8-16,0-8-128 15,-8 4 68-15,-7-3-448 16,3 0 276-16</inkml:trace>
          <inkml:trace contextRef="#ctx0" brushRef="#br0" timeOffset="211289.6688">332 9153 580 0,'0'-18'216'0,"0"18"-168"0,12-17-12 0,-4 7 128 15,-1 6-96-15,9-6 68 16,-1 3-76-16,12-3-16 15,1 6-28-15,10-2 16 16,1 6-20-16,4 0 24 16,-1 3-24-16,1-3-64 15,-5 3 24-15</inkml:trace>
          <inkml:trace contextRef="#ctx0" brushRef="#br0" timeOffset="215781.7837">2895 9239 540 0,'-4'3'200'0,"4"-3"-156"0,4-3-12 15,0 3 60 1,0 7-56-16,3-4 32 16,5 0-40-16,7 4 44 0,9 4-40 15,10-4-16 1,1-1-8-16,0-2 16 15,7-1-12-15,-7-3 24 16,0 4-24-16,-5-8-4 0,-10 4-4 0,-1-10-84 16,-12 10 44-16,1-3-408 15,-4 6 244-15</inkml:trace>
        </inkml:traceGroup>
        <inkml:traceGroup>
          <inkml:annotationXML>
            <emma:emma xmlns:emma="http://www.w3.org/2003/04/emma" version="1.0">
              <emma:interpretation id="{A25E4D8E-B988-4BA5-AE1C-8462229203BB}" emma:medium="tactile" emma:mode="ink">
                <msink:context xmlns:msink="http://schemas.microsoft.com/ink/2010/main" type="inkWord" rotatedBoundingBox="7082,12466 7512,12467 7511,12766 7081,12765"/>
              </emma:interpretation>
              <emma:one-of disjunction-type="recognition" id="oneOf33">
                <emma:interpretation id="interp49" emma:lang="" emma:confidence="1">
                  <emma:literal/>
                </emma:interpretation>
              </emma:one-of>
            </emma:emma>
          </inkml:annotationXML>
          <inkml:trace contextRef="#ctx0" brushRef="#br0" timeOffset="217260.9107">3789 10154 416 0,'8'0'152'0,"-8"0"-116"0,-8-3-12 0,0-1 108 16,16 8-76-16,-8-4 60 15,0 0-72-15,0 0 40 16,0 0-48-16,0 0 44 15,0 0-48-15,0 0 48 16,8 0-48-16,4 0 12 16,-5 0-28-16,5 0 8 15,3 0-12-15,5 0-8 16,-1 3 0-16,0-3 20 16,1 3-12-16,-1 1-40 15,8 3 16-15,-7-4 12 16,-1 4 0-16,-4-3 28 15,5-1-16-15,-9-6 24 0,5 3-24 16,-12-7 4-16,11 3-8 0,-15-6-24 16,12 6 8-1</inkml:trace>
          <inkml:trace contextRef="#ctx0" brushRef="#br0" timeOffset="216703.9287">3894 9906 476 0,'0'7'176'0,"0"-7"-136"0,-12-7-12 0,12 4 136 16,-4 6-96-16,0-6 80 15,4 3-88-15,0-4 40 16,0 8-60-16,8-4 16 16,4 0-36-16,3-4 16 15,5 4-20-15,-1-7-16 16,12 7-4-16,-4-3 12 15,0 3-4-15,0-3 16 16,0 6-12-16,-3-3 4 16,-9 0-4-16,4 0-16 15,-7 0 4-15,-4 0 28 16,-1 0-12-16,5 0-32 16,-4 0 12-16,3 0-228 15,-3 0 128-15,-8 0-500 16,0 7 340-16</inkml:trace>
        </inkml:traceGroup>
        <inkml:traceGroup>
          <inkml:annotationXML>
            <emma:emma xmlns:emma="http://www.w3.org/2003/04/emma" version="1.0">
              <emma:interpretation id="{A6FA86E9-77BD-4B32-AE1D-A14BD235AE6A}" emma:medium="tactile" emma:mode="ink">
                <msink:context xmlns:msink="http://schemas.microsoft.com/ink/2010/main" type="inkWord" rotatedBoundingBox="8430,12473 9688,12477 9686,13105 8428,13101"/>
              </emma:interpretation>
            </emma:emma>
          </inkml:annotationXML>
          <inkml:trace contextRef="#ctx0" brushRef="#br0" timeOffset="228188.6307">5632 10522 464 0,'-19'0'176'0,"19"0"-140"0,-4-3-8 15,0 3 108-15,4 3-80 0,-4-3 60 16,4 0-72-16,-4 0 24 15,8 0-40-15,4-3 36 16,3 3-36-16,12-11-24 16,5-2-4-16,10-15 24 15,1 1-12-15,15-18 24 16,-3 4-24-16,14-15-4 16,-10 12-4-16,-1-11-4 15,-16 13 0-15,5-2 8 16,-12 9-4-16,-8-3-4 15,-7 7 4-15,3 0-4 16,-7 11 0-16,-5-1-12 16,-7 11 8-16,0 0-16 15,0 6 12-15,0 4-32 16,-7 4 24-16,3 2 32 16,-4 8-8-16,-11 3-16 15,11 4 0-15,-4 10 4 16,-3 0 4-16,3 3 0 15,4-3 0-15,8-3 24 16,0-4-12-16,16-14 12 0,3-6-12 16,1-18 0-16,18 0-4 0,-11-13 28 15,4 3-20 1,4-7-32-16,-8 3 8 0,-7-3-8 16,-1 7 8-16,-11-3 24 15,-4 9-8-15,-8 1-28 16,-4 7 8-16,0 3-12 15,1 7 12-15,-5 7 52 16,4 3-20-16,-3 7-20 16,3 1 0-16,4 2 8 15,-4 4-4-15,8 0 8 16,0-3-8-16,0 0 32 16,0-4-20-16,0 0 40 15,8 0-32-15</inkml:trace>
          <inkml:trace contextRef="#ctx0" brushRef="#br0" timeOffset="226521.5569">5140 10034 392 0,'-4'-4'148'0,"4"11"-116"0,0-7-8 0,-7 0 144 15,7 0-96-15,0-3 44 16,0 3-72-16,0-4 72 16,7 1-64-16,-7-4 16 15,4 3-36-15,-4-3 32 16,0 4-36-16,8-4 20 15,0 4-28-15,-4-4 0 16,-4 7-12-16,7-4-24 16,5 4 8-16,3-7 4 15,13 4 4-15,10-4 32 16,1 4-16-16,15-1 20 16,-4 1-20-16,5-4-24 0,-9 7 0 15,-3 0 20-15,-5 0-4 0,-7 0-4 16,-7 0 0-16,-9-3 40 15,-3 3-24-15,-5-4 36 16,5 8-32-16,-12-8-180 16,0 1 84-16,4-1-724 15,0 4 444-15</inkml:trace>
        </inkml:traceGroup>
        <inkml:traceGroup>
          <inkml:annotationXML>
            <emma:emma xmlns:emma="http://www.w3.org/2003/04/emma" version="1.0">
              <emma:interpretation id="{B46D87BD-9380-48A8-93CC-C03C88749C54}" emma:medium="tactile" emma:mode="ink">
                <msink:context xmlns:msink="http://schemas.microsoft.com/ink/2010/main" type="inkWord" rotatedBoundingBox="10132,11441 12752,11449 12747,13116 10127,13108"/>
              </emma:interpretation>
            </emma:emma>
          </inkml:annotationXML>
          <inkml:trace contextRef="#ctx0" brushRef="#br0" timeOffset="230574.0657">8253 9342 528 0,'0'-17'196'0,"0"17"-152"0,7-14-12 0,5 4 104 16,-4 3-80-16,19-10 40 15,0 10-56-15,4 7 12 16,11 7-32-16,1 6-28 15,3 4 4-15,-11 11 0 16,-4 0 4-16,-4 13 8 16,-7-7-4-16,-5 11 16 15,-3 0-12-15,-20-1 24 16,-4-2-20-16,-15-4 12 16,8-14-12-16,-27-4 12 15,15-6-16-15,-24-14 4 16,21-7-4-16,-5-17 4 15,12 0-8-15,7-14-20 16,17 7 8-16,6-3-4 16,13 6 4-16,3 1 8 15,8 6 0-15,4 0-12 16,4 11 8-16,4 0-216 16,-8 3 120-16</inkml:trace>
          <inkml:trace contextRef="#ctx0" brushRef="#br0" timeOffset="231177.8746">8740 9414 780 0,'-3'-10'288'0,"3"10"-224"0,11-14-20 0,5 7 56 15,3 4-64-15,12-4 4 16,8 3-24-16,7-2 16 16,8 2-20-16</inkml:trace>
          <inkml:trace contextRef="#ctx0" brushRef="#br0" timeOffset="232678.9297">8229 9996 384 0,'-27'0'140'0,"27"0"-108"0,12 13-8 0,3-2 48 16,5 3-44-16,11 10 84 16,7 7-60-16,9 20-16 15,-1-6-24-15,-11 10 0 16,-4 0-8-16,-15-10-4 15,-9-7 4-15,-14-1 40 16,-5-6-24-16,-27-6 8 16,4-1-16-16,-23-7 12 15,12-7-16-15,-8 0 16 16,15-10-16-16,0-3 16 16,24-4-16-16,-5-13-40 15,20 2 20-15,8-6-8 16,19 10 12-16,12-17 44 15,0 11-24-15,15 3 8 16,4 3-12-16,-4 4 20 16,-7-4-16-16,3 7-12 15,-4-3-4-15,5 3 20 16,-9 3-8-16,13-3 48 16,-1 0-28-16,-4 7-24 15,-3 0-4-15,-9 0 0 16,1 7 0-16,-12-3 44 0,0-1-24 0,-8-6 24 15,1 3-24-15,-1-4 16 16,-3 1-20-16,-9-4-8 16,5 7-4-16,-12-7-16 15,12 7 8-15,-12-7-136 16,0 7 72-16,0-7-268 16,0 1 188-16</inkml:trace>
          <inkml:trace contextRef="#ctx0" brushRef="#br0" timeOffset="232092.854">8167 9954 444 0,'0'-6'164'0,"0"6"-124"0,8-4-16 0,-8 1 156 16,0 6-104-16,0-6 52 16,8-1-80-16,-8-3 56 15,4 7-64-15,-4-3 20 16,0 3-40-16,0-4 8 16,8 4-16-16,11-6 44 15,0 6-28-15,28-4 28 16,-1 4-28-16,28-3 16 15,3-4-24-15,35-7 44 16,1 14-36-16,18-10 12 16,-11 10-24-16,-7-14 36 15,-21 14-28-15,5-7-4 16,-23 0-12-16,-16 4 12 16,-23 3-12-16,-16-4-12 15,-11 4 0-15,-24 0-236 16,-3 7 132-16,-8 0-300 15,4 3 232-15</inkml:trace>
          <inkml:trace contextRef="#ctx0" brushRef="#br0" timeOffset="232949.6333">8802 10027 600 0,'0'7'224'0,"0"-7"-176"0,0 24-12 15,-7-11 44 1,7 11-52-16,-4 7 96 15,4 7-72-15,-8 14-16 16,-4-7-20-16,5 6 48 16,3-13-36-16,-4 0 24 15,8 0-32-15,4-14 16 16,4 0-20-16,19-10 8 16,0-4-12-16,23-3 12 15,-3 0-16-15,15-7-160 16,-4 3 80-16</inkml:trace>
          <inkml:trace contextRef="#ctx0" brushRef="#br0" timeOffset="228716.0243">6940 9617 476 0,'-11'-3'176'0,"11"3"-136"0,0 0-12 0,-8 0 76 16,16 0-64-16,-8 3 0 15,0 8-24-15,0 6 40 16,0 3-28-16,0 15 12 16,0-1-24-16,-8 11 36 15,8 0-28-15,-12 3 4 16,5 0-16-16,-13 4-8 16,12-1 0-16,-3-3 12 15,3-3-8-15,-3-7 40 16,11-7-24-16,-8-10 32 15,8-8-32-15,8-16-40 16,-8-4 8-16,19-17-492 16,-8 3 272-16</inkml:trace>
          <inkml:trace contextRef="#ctx0" brushRef="#br0" timeOffset="231037.0272">9151 9201 444 0,'7'-31'164'0,"-7"31"-124"0,4 7-16 0,-4-4 112 16,0 7-80-16,-4 8 16 15,4 6-48-15,-7 7-4 16,7 3-12-16,-8 14 12 15,8-10-12-15,0 7 24 16,-4 0-20-16,-4-4-40 16,1-10 16-16,-1 7-448 15,-4-11 252-15</inkml:trace>
          <inkml:trace contextRef="#ctx0" brushRef="#br0" timeOffset="229450.4772">6909 9369 464 0,'-7'-17'176'0,"7"17"-140"0,0-7-8 0,0 4 196 15,3 3-128-15,-3-4 68 16,8 1-96-16,4-4 24 16,3 7-56-16,12-7 8 15,8 0-28-15,16 0 28 16,3 7-28-16,4-6 64 16,0-1-44-16,-8 0-8 15,-7 7-16-15,-8-4-336 16,-8 8 176-16</inkml:trace>
          <inkml:trace contextRef="#ctx0" brushRef="#br0" timeOffset="228894.4986">7343 9600 404 0,'8'-17'148'0,"-8"17"-112"0,11-11-12 16,-11 5 100-16,8 6-72 0,-8 0 24 15,8 3-44-15,-8 4 4 16,0 10-20-16,0 14 28 16,0 7-28-16,-8 10 20 15,8 0-20-15,-8 4 8 16,4-7-12-16,-11 6 20 15,15-3-20-15,-12 4 4 16,5-4-8-16,-5-7 12 16,4-3-12-16,0-14-100 15,5-3 48-15</inkml:trace>
          <inkml:trace contextRef="#ctx0" brushRef="#br0" timeOffset="229918.796">7745 9941 456 0,'-11'0'168'0,"11"0"-128"0,-16 7-16 16,13-4 112-1,-5 4-80-15,0 0 4 16,8 0-36-16,0-7 20 15,0 3-28-15,0-6 64 16,0 3-44-16,8-4-16 16,0 1-12-16,-5-4 8 15,-3 3-8-15,0-2 24 0,8 6-20 0,-8-4-48 16,0 4 20-16</inkml:trace>
          <inkml:trace contextRef="#ctx0" brushRef="#br0" timeOffset="230808.9874">8853 9201 508 0,'-4'-17'188'0,"4"17"-148"0,0 0-8 0,-8 0 60 15,8 6-56-15,0 8-4 16,0 7-20-16,-8 6 24 15,8 1-20-15,-11 10 40 16,-5 0-32-16,5 6-4 16,-1-2-12-16,-4-1 36 15,9-3-20-15,-5-7-4 16,4-4-12-16</inkml:trace>
          <inkml:trace contextRef="#ctx0" brushRef="#br0" timeOffset="231469.7018">8806 8884 572 0,'-11'-3'208'0,"11"3"-160"0,11-7-12 16,5 3 112-1,-5 8-88-15,16-8 52 16,0 4-64-16,12-3-16 16,0 6-20-16,7-3 24 0,-7 4-20 0,-4-1-4 15,4 4-8-15,-12 0-356 16,0 3 192-16</inkml:trace>
          <inkml:trace contextRef="#ctx0" brushRef="#br0" timeOffset="229136.1409">6844 9985 600 0,'-16'-17'224'0,"16"17"-176"0,0-7-12 16,0 0 80 0,16 7-72-16,-5-6 44 15,16 2-52-15,0-3 8 16,12 4-28-16,0-4-24 15,7 7 0-15,1-4 32 16,-1 8-16-16,-7-4 8 0,-12 0-8 0,0 0-68 16,-8 0 32-16</inkml:trace>
        </inkml:traceGroup>
        <inkml:traceGroup>
          <inkml:annotationXML>
            <emma:emma xmlns:emma="http://www.w3.org/2003/04/emma" version="1.0">
              <emma:interpretation id="{2EAE1002-747F-4217-91B7-DA74231EEF3B}" emma:medium="tactile" emma:mode="ink">
                <msink:context xmlns:msink="http://schemas.microsoft.com/ink/2010/main" type="inkWord" rotatedBoundingBox="13400,12448 13772,12450 13771,12470 13399,12469"/>
              </emma:interpretation>
              <emma:one-of disjunction-type="recognition" id="oneOf34">
                <emma:interpretation id="interp50" emma:lang="" emma:confidence="1">
                  <emma:literal/>
                </emma:interpretation>
              </emma:one-of>
            </emma:emma>
          </inkml:annotationXML>
          <inkml:trace contextRef="#ctx0" brushRef="#br0" timeOffset="233874.9733">10134 9868 528 0,'-19'4'196'0,"11"-1"-152"0,8-6-12 15,-8-1 124 1,16 8-92-16,0-4 72 0,3 7-80 0,16-4 24 15,0 1-48-15,4-4 52 16,12 3-48-16,-4-3 0 31,-1 0-20-31,-10-3 24 0,2 3-24 0,-2-4 20 16,-9 4-20-16,-4-3 20 16,-3 3-24-16,-12-4 24 15,8 4-24-15,-8-3 24 16,0 3-24-16,0 0-188 15,0 3 92-15,-8-3-300 16,8 4 216-16</inkml:trace>
        </inkml:traceGroup>
        <inkml:traceGroup>
          <inkml:annotationXML>
            <emma:emma xmlns:emma="http://www.w3.org/2003/04/emma" version="1.0">
              <emma:interpretation id="{999CE72A-9A3F-4CD1-B3DB-9A99FB39A542}" emma:medium="tactile" emma:mode="ink">
                <msink:context xmlns:msink="http://schemas.microsoft.com/ink/2010/main" type="inkWord" rotatedBoundingBox="14246,11587 16621,11594 16618,12691 14243,12684"/>
              </emma:interpretation>
              <emma:one-of disjunction-type="recognition" id="oneOf35">
                <emma:interpretation id="interp51" emma:lang="" emma:confidence="0">
                  <emma:literal>FI</emma:literal>
                </emma:interpretation>
                <emma:interpretation id="interp52" emma:lang="" emma:confidence="0">
                  <emma:literal>FL</emma:literal>
                </emma:interpretation>
                <emma:interpretation id="interp53" emma:lang="" emma:confidence="0">
                  <emma:literal>Fl</emma:literal>
                </emma:interpretation>
                <emma:interpretation id="interp54" emma:lang="" emma:confidence="0">
                  <emma:literal>it</emma:literal>
                </emma:interpretation>
                <emma:interpretation id="interp55" emma:lang="" emma:confidence="0">
                  <emma:literal>F</emma:literal>
                </emma:interpretation>
              </emma:one-of>
            </emma:emma>
          </inkml:annotationXML>
          <inkml:trace contextRef="#ctx0" brushRef="#br0" timeOffset="235124.7924">11017 9452 320 0,'-4'-21'120'0,"4"21"-96"0,4-13-4 0,-8 6 44 15,4 7-40-15,-8-4 76 16,8 4-52-16,0 7-8 15,0 3-24-15,-4 21 40 16,-8 7-28-16,9 21-24 16,-5-1-4-16,0 8 16 15,-3-8-8-15,3-6 16 16,8-11-16-16,-8-7 76 16,8-6-48-16,0-11 48 15,4 0-48-15,-4-13 44 16,8-1-48-16,-4-16-8 15,15-1-12-15,-8-28 8 16,5 1-12-16,-4-28 4 16,3 7-4-16,-11-10-8 15,11 10 4-15,-11 4-4 16,8 13 0-16,-8 7-36 16,4 11 20-16,-8 6-56 15,3 14 40-15,-3 11 8 16,4 9 12-16,-4 29 4 15,-4 6 0-15,4 21 24 16,8-1-8-16,-8 1-12 16,12-10 0-16,-5-15 40 0,13-6-24 15,-1-14 60-15,8-3-40 0,0-14 36 16,4 0-36-16,12-18 16 16,-4-2-28-16,-1-29 16 15,9 5-20-15,-8-25-16 16,-5 7-4-16,-3-4-32 15,-4 14 20-15,-7 8-28 16,-5 9 24-16,-11 11-24 16,12 6 24-16,-12 25 0 15,-4 7 12-15,0 27 16 16,-4 0-4-16,-4 14 24 16,0 0-16-16,-3-7 56 15,3-10-36-15,-19 0 12 16,15-8-28-16,-19 1 8 15,12 0-12-15,7-3 36 16,-3-4-24-16,7-4-100 16,16 1 40-16</inkml:trace>
          <inkml:trace contextRef="#ctx0" brushRef="#br0" timeOffset="235794.2329">11179 9160 652 0,'-15'-28'244'0,"15"28"-192"0,4-14-12 0,3 4 144 31,5 3-108-31,7-7 40 0,5 7-68 0,14-3 24 15,1 3-40-15,11 7 0 16,-3 4-20-16,3-1 44 16,-7 7-28-16,-1-3-120 15,-3 0 48-15,3 0-528 16,1 3 312-16</inkml:trace>
          <inkml:trace contextRef="#ctx0" brushRef="#br0" timeOffset="235322.9775">11849 9917 644 0,'-43'10'236'0,"43"-10"-180"0,-35 24-20 0,28-10 16 15,-5-1-36-15,4 8 32 16,1 3-32-16,7 0 32 16,7 0-32-16,1-6 32 15,11-1-32-15</inkml:trace>
          <inkml:trace contextRef="#ctx0" brushRef="#br0" timeOffset="235460.343">11946 9586 424 0,'-4'-10'156'0,"4"10"-120"0,4-4-8 0</inkml:trace>
          <inkml:trace contextRef="#ctx0" brushRef="#br0" timeOffset="236105.0558">12337 9504 508 0,'-4'7'188'0,"4"-7"-148"0,-4 30-8 16,0-16 96 0,8 3-76-16,-4 1 24 15,4-1-44-15,0-7 32 0,-4 1-36 16,7-15-4 0,1 4-16-16,-4-7 28 0,4 0-20 0,-8-6 4 15,0 2-12-15,-4-6-16 16,0 7 4-16,-4-8-40 15,8 8 24-15</inkml:trace>
          <inkml:trace contextRef="#ctx0" brushRef="#br0" timeOffset="237043.051">12673 9676 684 0,'-23'-28'252'0,"23"28"-192"0,4-10-20 0,4-4 120 16,3 14-96-16,20-17 16 16,-3 3-44-16,10-3 8 15,5 7-24-15,15-1 8 16,-4-3-16-16,4 8 20 16,-11 6-20-16,3 0 4 15,-15 6-8-15,-4-2-40 16,-16-1 16-16</inkml:trace>
          <inkml:trace contextRef="#ctx0" brushRef="#br0" timeOffset="236455.9919">12844 9290 652 0,'-4'-3'244'0,"4"3"-192"0,-16 7-12 15,9 3 12 1,3 4-36-16,-4 6 40 15,4 1-32-15,-4 17 20 16,1 3-24-16,-9 21 0 16,8 0-12-16,-3 7 36 15,-1-7-20-15,1-11-12 16,11-6-8-16,-4-14 28 16,4-3-16-16,0-18-76 15,4 4 32-15,3-7-536 0,5-7 308 0</inkml:trace>
          <inkml:trace contextRef="#ctx0" brushRef="#br0" timeOffset="237379.4463">12821 9015 632 0,'-20'-3'236'0,"20"3"-184"0,-4 0-16 0,0 0 132 16,8 0-100-16,0 0 0 15,8 6-44-15,19-6 0 16,7 4-12-16,24-4 12 16,4 3-16-16,4 1 32 15,-8 3-24-15,-8-4 4 16,-11 1-12-16,-12-4 56 15,-8 3-36-15,-8-6-28 16,-7-1-4-16,-16-3-512 16,-7 0 284-16</inkml:trace>
          <inkml:trace contextRef="#ctx0" brushRef="#br0" timeOffset="236702.1432">13312 9283 540 0,'8'-17'200'0,"-8"17"-156"0,-4 0-12 0,0 4 60 16,8-1-56-16,-8 4 40 15,4 3-44-15,-4 11 8 16,4 3-24-16,-7 14 36 16,-1 3-28-16,-4 25-4 15,1-1-12-15,-5 11 28 16,1-11-20-16,-1-10 20 16,5-7-20-16,-5-10 8 15,8-7-12-15,-3-10-296 16,3-4 152-16</inkml:trace>
        </inkml:traceGroup>
      </inkml:traceGroup>
    </inkml:traceGroup>
    <inkml:traceGroup>
      <inkml:annotationXML>
        <emma:emma xmlns:emma="http://www.w3.org/2003/04/emma" version="1.0">
          <emma:interpretation id="{73220FFD-A7BC-42AC-B031-F52EE1C6EA5E}" emma:medium="tactile" emma:mode="ink">
            <msink:context xmlns:msink="http://schemas.microsoft.com/ink/2010/main" type="paragraph" rotatedBoundingBox="2119,13461 23005,12928 23067,15344 2181,15877" alignmentLevel="2"/>
          </emma:interpretation>
        </emma:emma>
      </inkml:annotationXML>
      <inkml:traceGroup>
        <inkml:annotationXML>
          <emma:emma xmlns:emma="http://www.w3.org/2003/04/emma" version="1.0">
            <emma:interpretation id="{F6EBEA79-06D9-45DF-A14E-8B7345249E45}" emma:medium="tactile" emma:mode="ink">
              <msink:context xmlns:msink="http://schemas.microsoft.com/ink/2010/main" type="line" rotatedBoundingBox="2119,13461 20885,12982 20924,14513 2158,14992"/>
            </emma:interpretation>
          </emma:emma>
        </inkml:annotationXML>
        <inkml:traceGroup>
          <inkml:annotationXML>
            <emma:emma xmlns:emma="http://www.w3.org/2003/04/emma" version="1.0">
              <emma:interpretation id="{02EF977C-F1EB-4AF5-945E-6E4DC8B44056}" emma:medium="tactile" emma:mode="ink">
                <msink:context xmlns:msink="http://schemas.microsoft.com/ink/2010/main" type="inkWord" rotatedBoundingBox="2123,13616 2474,13607 2486,14107 2136,14116">
                  <msink:destinationLink direction="with" ref="{167008E9-36A1-493F-BF4D-BC5636A831C6}"/>
                </msink:context>
              </emma:interpretation>
              <emma:one-of disjunction-type="recognition" id="oneOf36">
                <emma:interpretation id="interp56" emma:lang="" emma:confidence="1">
                  <emma:literal/>
                </emma:interpretation>
              </emma:one-of>
            </emma:emma>
          </inkml:annotationXML>
          <inkml:trace contextRef="#ctx0" brushRef="#br0" timeOffset="255677.381">-1135 11066 444 0,'-27'-17'164'0,"15"13"-124"0,9 1-16 16,3-4 80-16,0 7-64 16,0 0-16-16,0 0-16 15,7 7 0-15,9 3-4 16,3 4-20-16,0 0 8 0,5 3 4 16,7 0 4-16,0 4 0 15,-4 3 0-15,4 0 24 16,4 3-12-16,-12 4 48 0,0 0-32 15,-4-3 20-15,1 3-28 16,-1-4 72-16,-11-3-56 16,0 4 56-16,-8-7-52 15,-8 3 16-15,-12 0-36 16,-3-10-88-16,-15 3 36 16,-17 3-660-1</inkml:trace>
        </inkml:traceGroup>
        <inkml:traceGroup>
          <inkml:annotationXML>
            <emma:emma xmlns:emma="http://www.w3.org/2003/04/emma" version="1.0">
              <emma:interpretation id="{35F9F69C-BFCB-4C5D-9AF8-7CF3FCA93E1F}" emma:medium="tactile" emma:mode="ink">
                <msink:context xmlns:msink="http://schemas.microsoft.com/ink/2010/main" type="inkWord" rotatedBoundingBox="3356,13600 6505,13520 6531,14546 3382,14627">
                  <msink:destinationLink direction="with" ref="{A877D3A9-6EDE-4594-AA7A-334C49B5E629}"/>
                </msink:context>
              </emma:interpretation>
              <emma:one-of disjunction-type="recognition" id="oneOf37">
                <emma:interpretation id="interp57" emma:lang="" emma:confidence="1">
                  <emma:literal/>
                </emma:interpretation>
              </emma:one-of>
            </emma:emma>
          </inkml:annotationXML>
          <inkml:trace contextRef="#ctx0" brushRef="#br0" timeOffset="247211.4868">534 11441 528 0,'11'-7'196'0,"-11"7"-152"0,16-3-12 15,-5-1 80 1,-7 4-68-16,8-3 52 16,3-1-56-16,1-3-12 0,-1 0-16 0,-3 1 8 15,3 2-12-15,-7-3 32 16,0 4-24-16,-12-7 32 16,0 6-32-16,-19-3-32 15,3 7 8-15,-22-10 28 16,3 6-12-16,-15-9-16 15,15 2 0-15,-7-6 4 16,7 3 4-16,0-6-12 16,5 3 8-16,3-1 12 15,11 5-4-15,-3-1-28 16,11 3 12-16,5 5-32 16,3 2 28-16,4 8-12 15,0 6 16-15,-8 17 0 16,16 8 4-16,-16 16 16 15,8 1-4-15,-12 10-4 16,1-7 4-16,3-3 12 16,0-8-8-16,-7 1 4 15,7-7-4-15,-7 0 12 16,3-7-12-16,0-4 4 16,9 1-4-16,-5-7-16 15,8-1 4-15,0-6 4 16,0 0 0-16,8-7 0 15,7-1 0-15,1-6 24 16,3 0-12-16,8 0-32 16,-8 0 12-16,8 0 0 0,1 4 8 15,-1-1 8-15,-4 4-4 0,4-3 16 32,-8-1-12-32,1-3 16 0,-1 0-16 0,-4-3-72 15,-7 3 32-15,-4-7-524 16,4 0 304-16</inkml:trace>
          <inkml:trace contextRef="#ctx0" brushRef="#br0" timeOffset="247452.1785">104 11644 580 0,'-16'-4'216'0,"16"4"-168"0,4 0-12 0,4 0 120 16,4 0-92-16,11 0 60 16,4 0-68-16,4 0-16 15,4 0-24-15,3 0 16 16,-3 0-20-16,4-3 24 16,-4 3-24-16,0-3-56 15,0 3 20-15,-4-7-252 16,-1 0 152-16</inkml:trace>
          <inkml:trace contextRef="#ctx0" brushRef="#br0" timeOffset="247790.5045">236 11052 528 0,'-28'-14'196'0,"28"14"-152"0,-3-7-12 0,3 4 104 16,3 3-80-16,5-3 104 16,8 3-96-16,7-4-4 15,0 4-36-15,12-3-8 16,4-1-8-16,11 1 48 15,4 3-32-15</inkml:trace>
          <inkml:trace contextRef="#ctx0" brushRef="#br0" timeOffset="248267.2763">1203 11630 312 0,'-38'0'112'0,"38"0"-84"0,-39 4-12 0,20-1 136 16,3 7-88-16,-3 4 44 15,3 0-64-15,1 0 20 16,7-1-36-16,8-6-8 16,8 0-12-16,11-7 20 15,12 0-16-15,4-7 12 16,0 0-12-16,-4-3 0 16,0 3-4-16,-12-7 28 15,-4 4-20-15,-18-4 4 16,-1 7-12-16,-8 1-32 15,-3 2 12-15,-5 4-40 16,5 7 32-16</inkml:trace>
          <inkml:trace contextRef="#ctx0" brushRef="#br0" timeOffset="249432.3808">1509 11451 436 0,'0'-3'160'0,"0"3"-124"0,-8-4-8 16,5 1 60-1,6 3-52-15,-3-4 56 16,8 1-52-16,-8-4 24 16,12 7-36-16,3-3-8 15,5 3-12-15,3-11 4 16,8 15-8-16,11-11-12 16,13 0 4-16,-5 0 12 15,0 7-4-15,1-7-12 16,-5 14 4-16,-11-14 12 0,-4 7-4 0,-4 0 32 15,-8 0-20-15,-11 0 48 16,4 0-36-16,-12 0 4 16,7 7-20-16,-18-7-32 15,7 7 8-15,-8 7 4 16,1-4 8-16,-9 4 0 16,5 3 0-16,-5 7-20 15,1 4 12-15,-8 10 4 16,8-4 4-16,-8 11 8 15,7-7-4-15,-7 17 8 16,0 3-8-16,8-3-4 16,-1-7 4-16,1-10 40 15,7-7-24-15,1-14 44 16,3-6-36-16,-4-25 28 16,8 0-28-16,-7-24 0 15,3 4-16-15,-7-11 12 16,3 7-16-16,-7-10 4 15,3 3-4-15,-7-3-8 16,4 7 4-16,-9-7-32 16,9 6 16-16,0-2 12 15,-1 9 4-15,5-3-36 16,3 14 16-16,1 4 4 16,3 6 12-16,8 4-20 15,0 10 12-15</inkml:trace>
          <inkml:trace contextRef="#ctx0" brushRef="#br0" timeOffset="249917.1837">2427 11376 456 0,'-20'-14'168'0,"20"14"-128"0,-35 10-16 15,16 4 104 1,4 3-76-16,-16 14 52 15,3 7-64-15,-10 10-20 0,3-3-12 0,-8 0-8 16,12-8 0-16,-7 1 0 16,3-3 0-16,12-8 24 15,-1-3-12-15,13-7-84 16,11-3 40-16</inkml:trace>
          <inkml:trace contextRef="#ctx0" brushRef="#br0" timeOffset="249699.1738">2109 11382 436 0,'-8'28'160'0,"8"-28"-124"0,16 55-8 0,-5-24 104 16,1 0-76-16,11 0 24 16,1 0-48-16,10 0-12 15,-3 0-12-15,8-11 28 16,-4 5-20-16,-8-8 48 16,4 0-36-16,-12-7 48 15,1-3-44-15</inkml:trace>
          <inkml:trace contextRef="#ctx0" brushRef="#br0" timeOffset="250199.4216">2756 11276 156 0,'3'-7'56'0,"-3"7"-44"0,-11 3-4 0,3 4 96 16,8 4-60-16,-8 6 168 15,5 7-120-15,-9 14 56 16,4-1-88-16,-3 19 28 16,7-5-52-16,-8 4 8 15,8-3-28-15,-7 6-8 16,3-6-4-16,-4 3 20 16,12-7-12-16,-11-3 32 15,3-7-28-15,0-14 40 16,12-7-32-16</inkml:trace>
          <inkml:trace contextRef="#ctx0" brushRef="#br0" timeOffset="250485.2185">3209 11117 364 0,'-8'-13'132'0,"8"13"-100"0,0 3-12 0,-4 1 16 16,4 2-24-16,-4 8 68 16,0 3-48-16,-4 18 60 15,8 3-56-15,-3 24 28 16,3 3-36-16,-4 7 8 16,8-6-20-16,-4 2 28 15,0-9-28-15,0 10 20 16,3-4-20-16,-3 1 0 15,0-8-8-15,-7-6 20 16,11-8-16-16</inkml:trace>
          <inkml:trace contextRef="#ctx0" brushRef="#br0" timeOffset="251102.4298">2609 11056 540 0,'7'-4'200'0,"-7"4"-156"0,20 0-12 0,-5 0 52 15,1 0-52-15,7-3 48 16,0 3-44-16,12-7-28 16,4 0-8-16,7-3 52 15,0 3-28-15,1-4 24 16,-4 8-28-16,-9-4-204 15,-3 4 100-15</inkml:trace>
          <inkml:trace contextRef="#ctx0" brushRef="#br0" timeOffset="250804.5919">2659 11757 520 0,'-31'-13'192'0,"31"13"-152"0,0-4-8 0,0 1 104 16,11 3-80-16,-3-4 76 16,12 1-76-16,14-4 12 15,-3 4-36-15,24-4 4 16,-1 0-20-16,-4 0 44 15,4 7-32-15,0-3-48 16,-15 3 8-16,-12-4-396 16,-3 8 228-16</inkml:trace>
        </inkml:traceGroup>
        <inkml:traceGroup>
          <inkml:annotationXML>
            <emma:emma xmlns:emma="http://www.w3.org/2003/04/emma" version="1.0">
              <emma:interpretation id="{E9D13429-8468-4569-B9BB-8BDFAA00D269}" emma:medium="tactile" emma:mode="ink">
                <msink:context xmlns:msink="http://schemas.microsoft.com/ink/2010/main" type="inkWord" rotatedBoundingBox="7460,14084 7898,14073 7904,14303 7466,14314"/>
              </emma:interpretation>
              <emma:one-of disjunction-type="recognition" id="oneOf38">
                <emma:interpretation id="interp58" emma:lang="" emma:confidence="1">
                  <emma:literal/>
                </emma:interpretation>
              </emma:one-of>
            </emma:emma>
          </inkml:annotationXML>
          <inkml:trace contextRef="#ctx0" brushRef="#br0" timeOffset="258938.5724">4172 11723 508 0,'-7'4'188'0,"7"-4"-148"0,7-4-8 0,-7 4 80 16,4 0-68-16,4 0 96 15,11 0-80-15,9 0 60 16,2 0-68-16,5 0 4 15,4 4-32-15,0-4-20 16,-4 0-8-16,-4-4 12 16,-4 4-4-16,-8-3 24 15,0 3-16-15,-3-4 32 16,-8 8-28-16,-8-4 12 16,0 3-16-16,-8-3-252 15,0 0 128-15</inkml:trace>
          <inkml:trace contextRef="#ctx0" brushRef="#br0" timeOffset="258606.1894">4300 11568 424 0,'-15'-14'156'0,"15"14"-120"0,-12 4-8 0,8-4 132 16,4 0-92-16,-4-4 88 16,4 4-92-16,0-6 12 15,8 2-44-15,0-3 24 16,0 7-32-16,3-7-12 15,5 7-8-15,7-7 20 16,0 7-12-16,4-3-12 16,0 6-4-16,0-6 20 15,4 3-8-15,0-3-4 16,-4-1 0-16,-3-3 4 16,-5 7-4-16,-7-3 52 15,-1 3-32-15,-15-4 8 16,4 4-20-16,-7-3-148 15,-1 0 72-15,-8 6-616 16,9 7 376-16</inkml:trace>
        </inkml:traceGroup>
        <inkml:traceGroup>
          <inkml:annotationXML>
            <emma:emma xmlns:emma="http://www.w3.org/2003/04/emma" version="1.0">
              <emma:interpretation id="{98245F71-7E52-4725-A25F-ECFC21DC06BC}" emma:medium="tactile" emma:mode="ink">
                <msink:context xmlns:msink="http://schemas.microsoft.com/ink/2010/main" type="inkWord" rotatedBoundingBox="8809,13343 11983,13262 12021,14740 8847,14821"/>
              </emma:interpretation>
              <emma:one-of disjunction-type="recognition" id="oneOf39">
                <emma:interpretation id="interp59" emma:lang="" emma:confidence="1">
                  <emma:literal/>
                </emma:interpretation>
              </emma:one-of>
            </emma:emma>
          </inkml:annotationXML>
          <inkml:trace contextRef="#ctx0" brushRef="#br0" timeOffset="260257.5955">6042 11489 456 0,'-4'-14'168'0,"4"14"-128"15,-11-10-16-15,3 3 60 16,8 7-52-16,-16-7 48 16,1 4-44-16,-12-4-20 15,4 3-8-15,-16 1 36 16,8 3-24-16,-8 3-8 15,12 4-8-15,-12 4 12 16,9 2-8-16,-13 8-20 16,8 0 4-16,-4-1 40 15,8 4-20-15,4 1 36 16,8 2-32-16,11 1 20 16,12-1-20-16,15 4 36 15,1-3-28-15,22-1 12 0,-3 1-20 16,8-8 36-16,3 1-28 0,4-7 20 15,-7-4-24-15,-9-6-192 16,-3-1 88-16,-16-3-456 16,-15 0 296-16</inkml:trace>
          <inkml:trace contextRef="#ctx0" brushRef="#br0" timeOffset="260512.7733">5554 11689 372 0,'-3'-7'140'0,"3"7"-112"0,3-7-4 0,1 3 172 16,4 8-112-16,8-8 116 16,3 4-116-16,12-6 8 15,0 2-52-15,11-6 8 16,1 6-28-16,11-3 0 15,0 4-12-15,1 0 28 16,-5 6-20-16,-8-3-128 16,-3 7 60-16,-12-4-300 15,-3 1 196-15</inkml:trace>
          <inkml:trace contextRef="#ctx0" brushRef="#br0" timeOffset="262480.777">6441 11603 372 0,'-19'-18'140'0,"19"18"-112"0,0-10-4 16,3 7 152 0,9 6-100-16,7-3 104 15,9 0-104-15,14 4-24 16,5 2-32-16,7 5-8 16,0-4-4-16,0 0 20 15,-4 3-16-15,-3-3 24 16,-5-7-24-16,-3 0 4 15,-8 0-8-15,-11 0-172 16,-1-7 88-16</inkml:trace>
          <inkml:trace contextRef="#ctx0" brushRef="#br0" timeOffset="262223.9401">7049 11351 320 0,'-4'-10'120'0,"4"10"-96"0,-8-14-4 0,4 14 44 16,0 0-40-16,-11-7-12 15,3 7-4-15,-11-10-28 16,8 10 12-16,-13-7 4 16,5 0 4-16,-8-6 96 15,8 9-52-15,-8-16 60 16,4 13-60-16,-4-11-20 16,8 8-16-16,0 0 0 15,3 3-4-15,-3 0-20 16,4 7 8-16,-5 3 20 15,9 4-4-15,-4 14 16 16,3 3-16-16,-3 21 40 16,7 0-24-16,-3 10-4 15,7 0-12-15,-8 0 4 16,9-7-8-16,-5-3 16 16,8-4-12-16,-7-7 48 15,7-6-28-15,-12-7 28 16,12-1-28-16,-3-10 28 15,7 1-32-15,-8-8-4 16,8 1-12-16,8-8-40 0,-1 4 16 0,1-3 32 31,8 3-8-31,7-7 0 0,0 7-4 0,12-4-16 16,-8 11 8-16,12-7 12 16,-8 7-4-16,3-7-20 15,-3 7 8-15,-4-7-144 16,8 0 80-16,-15 0-248 15,-1 0 176-15</inkml:trace>
          <inkml:trace contextRef="#ctx0" brushRef="#br0" timeOffset="262826.239">6747 10983 600 0,'4'-17'224'0,"-4"17"-176"0,31-3-12 0,-20-1 88 16,5 8-76-16,-1-8 8 15,5 4-36-15,-1 0 16 16,4 7-24-16,-7-4-320 15,-1 11 164-15</inkml:trace>
          <inkml:trace contextRef="#ctx0" brushRef="#br0" timeOffset="262934.483">7424 11558 404 0,'4'24'148'0,"-4"-24"-112"0,4 14-12 0</inkml:trace>
          <inkml:trace contextRef="#ctx0" brushRef="#br0" timeOffset="265321.6001">7556 11651 372 0,'-4'-4'140'0,"4"4"-112"0,0-7-4 0,0 4 100 16,4 3-72-16,-4-3 32 16,8 3-48-16,-8-7 40 15,7 7-44-15,5-4 28 16,7 4-32-16,8-3 36 16,0 3-36-16,28 0-4 15,-5 7-16-15,24-4-8 16,3 1 4-16,35-8 28 0,16-3-16 15,-12 7 4-15,-15 4-12 16,-16-4 4-16,-12-4-8 16,-26 1 16-1,-8 6-12-15,-12-3 40 16,-16 0-24-16,-11 0-32 16,0 0 4-16,-11-3-160 0,-5 3 92 0,-7-4-208 15,4 4 156 1</inkml:trace>
          <inkml:trace contextRef="#ctx0" brushRef="#br0" timeOffset="265776.3113">7885 11751 416 0,'46'20'152'0,"-46"-20"-116"0,27 42-12 16,-15-15-4-1,0 1-16-15,-5 9 8 16,13 5-8-16,-13 6-20 15,-7-7 8-15,-7-3 40 16,-1-4-20-16,-15-6 36 16,3-7-32-16,-14-11 12 15,3 0-16-15,-4-10 108 16,8-3-68-16,3-11-4 16,9 0-28-16,11-10-16 0,16-3 0 0,11-4 4 15,12 0-4 1,-4 3 8-16,11 1-8 0,1 3 24 0,-1 6-16 15,9 5 24-15,3 6-24 16,12 3-12-16,0-3-4 16,-8 4 40-16,4 0-24 15,-16-1 36-15,-7 1-32 16,-8-1 20-16,-16 1-20 16,-3-1 20-16,-4 1-24 15,-8 3-48-15,-8 0 20 16,-4 0-208-1,4 0 124-15</inkml:trace>
          <inkml:trace contextRef="#ctx0" brushRef="#br0" timeOffset="263620.81">7784 10973 280 0,'12'-14'104'0,"-12"14"-84"0,27-20 0 0,-12 16 92 15,1 4-64-15,3-7 52 16,4 7-60-16,5 11 32 16,3 6-40-16,0 10 16 15,-4-3-28-15,-8 11-8 16,8-1-8-16,-15 11 12 15,-5-4-8-15,-7 11 16 16,0-4-16-16,-19-3 32 16,7-4-24-16,-22-17 20 15,7-3-20-15,-16-21 28 16,8-7-28-16,0-24 4 16,8 3-12-16,8-9 4 15,15 2-8-15,8 1-20 16,15 6 8-16,8 4-4 15,8 3 4-15,-4 8 24 16,8 6-8-16,3-7-152 16,-11 11 76-16</inkml:trace>
          <inkml:trace contextRef="#ctx0" brushRef="#br0" timeOffset="266083.1457">8214 11792 580 0,'-12'14'216'0,"12"-14"-168"0,-7 31-12 0,-1-11 40 15,8 1-48-15,-8 6 40 16,8 4-36-16,-12 4 16 15,5-1-28-15,-5-10 28 16,-3 7-32-16,3-10 56 16,12-4-40-16,0-3 4 15,0-4-24-15,12-3 28 16,7 0-24-16,12-7 32 16,8 7-32-16,11-4 12 15,4 4-16-15,-4 0-572 16,-3 0 308-16</inkml:trace>
          <inkml:trace contextRef="#ctx0" brushRef="#br0" timeOffset="264070.5028">8690 11018 560 0,'0'-11'208'0,"0"11"-164"0,0-24-8 0,-4 14 76 16,4 3-68-16,-8-7-8 16,1 4-24-16,-5-4 24 15,4 7-20-15,-11 0-40 16,7 4 12-16,-22 3 0 16,14 3 12-16,-19 1-12 15,5 3 8-15,-13 0-4 16,16 3 0-16,-4 0 24 15,12 1-8-15,0-1 16 16,4 0-16-16,7 4-20 16,4 3 4-16,-3 4 4 15,3 3 4-15,0 3 16 16,8 1-8-16,-4 3-12 16,-4 0 0-16,1 0 12 15,7-4-4-15,-12-2 40 16,12-1-20-16,0-7 20 15,0-3-24-15,0-4 16 16,8 0-20-16,-4-6-24 16,7 3 0-16,1-4 20 0,0 0-4 0,3 1-4 15,1-1 0 1,3 1 12-16,4 3-8 16,0-4-4-16,4 4 0 15,1-7-84-15,-1 0 44 16</inkml:trace>
          <inkml:trace contextRef="#ctx0" brushRef="#br0" timeOffset="264282.7261">8256 11131 560 0,'0'-7'208'0,"0"7"-164"0,20 0-8 0,-5 0 112 16,9 0-88-16,3 0 0 16,11 4-36-16,-3-4-16 15,12 7-4-15,-9 0 4 16,1-1-4-16</inkml:trace>
          <inkml:trace contextRef="#ctx0" brushRef="#br0" timeOffset="264584.0433">8322 10691 436 0,'0'0'160'0,"0"0"-124"0,0 0-8 0,8 0 72 0,-4 0-60 0,11 0 44 15,12 0-48-15,1 0-12 16,3 3-12-16,7-3 24 16,1 4-20-16,-4-4-32 15,4 3 8-15,-1 1-464 16,-3 6 256-16</inkml:trace>
        </inkml:traceGroup>
        <inkml:traceGroup>
          <inkml:annotationXML>
            <emma:emma xmlns:emma="http://www.w3.org/2003/04/emma" version="1.0">
              <emma:interpretation id="{4CB72F94-1276-40B7-A837-4F3388A45069}" emma:medium="tactile" emma:mode="ink">
                <msink:context xmlns:msink="http://schemas.microsoft.com/ink/2010/main" type="inkWord" rotatedBoundingBox="12789,13761 13265,13749 13277,14209 12801,14221"/>
              </emma:interpretation>
              <emma:one-of disjunction-type="recognition" id="oneOf40">
                <emma:interpretation id="interp60" emma:lang="" emma:confidence="1">
                  <emma:literal/>
                </emma:interpretation>
              </emma:one-of>
            </emma:emma>
          </inkml:annotationXML>
          <inkml:trace contextRef="#ctx0" brushRef="#br0" timeOffset="267151.484">9503 11413 508 0,'-8'4'188'0,"8"-4"-148"0,0 10-8 15,8-6 72 1,4-1-64-16,15 0 80 15,8 1-68-15,7-4 8 16,5 0-36-16,7-4 24 0,-4-2-32 0,4-1 32 16,-3 7-32-16,-1-7-12 15,-4 7-8-15</inkml:trace>
          <inkml:trace contextRef="#ctx0" brushRef="#br0" timeOffset="267393.1263">9805 11173 424 0,'-4'0'156'0,"4"0"-120"0,0 10-8 0,0 0 116 15,0 7-84-15,0 18 36 16,0 6-56-16,-8 14-16 15,1-3-12-15,-5 6 8 16,12-10-12-16,-8-6 32 16,0-4-24-16,-3-7-4 15,7-7-8-15</inkml:trace>
        </inkml:traceGroup>
        <inkml:traceGroup>
          <inkml:annotationXML>
            <emma:emma xmlns:emma="http://www.w3.org/2003/04/emma" version="1.0">
              <emma:interpretation id="{9D9BBCCB-B338-4DFE-BD3F-2E2CE7513066}" emma:medium="tactile" emma:mode="ink">
                <msink:context xmlns:msink="http://schemas.microsoft.com/ink/2010/main" type="inkWord" rotatedBoundingBox="13830,13163 16724,13089 16753,14214 13859,14288"/>
              </emma:interpretation>
              <emma:one-of disjunction-type="recognition" id="oneOf41">
                <emma:interpretation id="interp61" emma:lang="" emma:confidence="1">
                  <emma:literal/>
                </emma:interpretation>
              </emma:one-of>
            </emma:emma>
          </inkml:annotationXML>
          <inkml:trace contextRef="#ctx0" brushRef="#br0" timeOffset="268342.728">10900 11169 320 0,'8'-10'120'0,"-8"10"-96"0,12 0-4 0,-8 0 68 16,0 7-52-16,-1 10 40 15,1 3-44-15,-4 22 8 16,0 6-24-16,-7 7 8 16,-1 0-12-16,-12-3 28 15,1-8-24-15,-12-6 84 16,4-7-56-16,-16-7 40 15,9-6-48-15,-13-15 0 16,12 0-24-16,0-16 20 16,8-1-20-16,4-21-4 15,8 1-4-15,3-18 12 16,12 4-8-16,8-7-12 16,0 10 0-16,7 1-24 15,8 9 16-15,8 1-4 16,0 10 8-16,12 3 88 15,-12 7-48-15,15 1 52 16,-7 6-48-16,0 0 32 0,3 3-36 16,5-2 8-16,-1-1-24 0,8 0 36 31,-3 7-28-31,-1-7 4 0,-4 7-16 0,-3 0 0 16,-8 3-4-16,-4 4-244 15,-4 4 128-15</inkml:trace>
          <inkml:trace contextRef="#ctx0" brushRef="#br0" timeOffset="269058.1517">12430 11090 424 0,'3'-14'156'0,"-3"14"-120"0,4-3-8 0,-8-1 140 31,4 1-96-31,-11-4 8 0,-1 4-52 0,-15-4-16 16,4 7-8-16,-16-4-16 15,4 4 8-15,-11-3 12 16,3-4-4-16,-19-3 8 16,4 3-8-16,-15-4-4 15,15 4 4-15,0-3 40 16,11 3-24-16,1 0 16 16,15 4-20-16,4 6-8 15,11 4-4-15,-3 7-4 16,11 7 0-16,-4 6 8 15,9 4-4-15,-5 17-4 16,8 4 4-16,-12 13 48 16,12-3-28-16,-8 4 16 15,8-8-24-15,-7-6 28 16,-1-11-28-16,-4-10 40 16,8-3-32-16,-7-11 48 15,7-3-40-15,-4-4-16 16,8 4-8-16,-4-14-28 15,8 6 12-15,4-6 4 16,4 0 4-16,11 0 8 16,8 0-4-16,11 0 24 15,5 0-16-15,3 0-12 0,0 0-4 16,-3 7-68-16,-8-7 40 0,-8 0-244 16,-8 7 156-16</inkml:trace>
          <inkml:trace contextRef="#ctx0" brushRef="#br0" timeOffset="269237.6275">11648 11427 520 0,'-24'-41'192'0,"24"41"-152"0,-7-31-8 0,3 17 96 16,8 7-76-16,-1-7 84 16,5 4-76-16,12-4 20 15,7 8-44-15,19-8 32 16,4 7-40-16,16 0 12 15,-4 4-24-15,-4-4 36 16,-4 7-28-16</inkml:trace>
          <inkml:trace contextRef="#ctx0" brushRef="#br0" timeOffset="269432.1445">11984 10615 860 0,'12'-24'320'0,"-12"24"-248"0,31-14-20 15,-16 7 40-15,1 7-60 0,3-3-4 16,5 3-16-16,-1 0-80 16,4 7 36-16</inkml:trace>
          <inkml:trace contextRef="#ctx0" brushRef="#br0" timeOffset="269611.679">12623 11279 768 0,'-8'7'284'0,"8"-7"-220"0,-4 4-20 0</inkml:trace>
          <inkml:trace contextRef="#ctx0" brushRef="#br0" timeOffset="270383.1727">13428 11066 560 0,'8'-24'208'0,"-8"24"-164"0,0-24-8 0,0 13-4 15,0 8-24-15,-8-11-4 16,4 7 0-16,-15-7 40 15,4 8-24-15,-16-5-28 16,7 4 4-16,-14-3 16 16,7 10-4-16,-8-7 4 15,8 0-4-15,-4 7 12 16,8 0-12-16,0 0 24 16,8 7-20-16,-1 7 40 15,5 3-28-15,-5 7 12 16,9 7-20-16,-9 7-8 15,5 7-4-15,-4 10-4 16,3 7 0-16,1 3 16 16,3-6-8-16,0-1 48 15,5-6-28-15,-1-11 4 16,4-10-20-16,0-7 36 16,4-7-24-16,4-3 4 15,4-4-16-15,7-3 20 16,5 0-20-16,7-3 4 15,4 3-8-15,7-4 4 16,5 4-8-16,-4 0 32 16,-1 0-20-16,-3-7 20 15,-4 3-20-15,-4-3-132 16,0 0 64-16,-7 0-272 0,-1 0 180 16</inkml:trace>
          <inkml:trace contextRef="#ctx0" brushRef="#br0" timeOffset="270384.6763">12952 11190 676 0,'-31'-31'248'0,"31"31"-192"0,-4 0-16 0,8 0 100 15,4 7-84-15,15-7 40 16,4 7-56-16,24-4-24 15,-1 0-8-15,4 4 24 16,0 0-16-16,-3-7-172 16,-9 7 84-16</inkml:trace>
          <inkml:trace contextRef="#ctx0" brushRef="#br0" timeOffset="270603.7586">13107 10550 788 0,'-23'-18'292'0,"23"18"-228"0,27-6-16 16,-8 2 72-16,1 4-76 0,18-3 0 15,1-1-28-15,7 1 24 16,-3 3-24-16,-4 0-332 15,7 7 172-15</inkml:trace>
        </inkml:traceGroup>
        <inkml:traceGroup>
          <inkml:annotationXML>
            <emma:emma xmlns:emma="http://www.w3.org/2003/04/emma" version="1.0">
              <emma:interpretation id="{B92B5BF2-784A-4FFC-A159-F9944E308AEA}" emma:medium="tactile" emma:mode="ink">
                <msink:context xmlns:msink="http://schemas.microsoft.com/ink/2010/main" type="inkWord" rotatedBoundingBox="17357,13739 17911,13724 17924,14218 17370,14232"/>
              </emma:interpretation>
              <emma:one-of disjunction-type="recognition" id="oneOf42">
                <emma:interpretation id="interp62" emma:lang="" emma:confidence="1">
                  <emma:literal/>
                </emma:interpretation>
              </emma:one-of>
            </emma:emma>
          </inkml:annotationXML>
          <inkml:trace contextRef="#ctx0" brushRef="#br0" timeOffset="271654.7456">14098 11393 372 0,'-23'0'140'16,"23"0"-112"-16,-8 10-4 0,4-10 152 15,8 0-100-15,4 0 68 16,3 3-84-16,24-3 52 15,4 4-60-15,19-4 16 16,4 0-40-16,8 0-16 16,-5-4-8-16,-6 1 28 15,-5 3-16-15,-8-3-4 16,-3 3-8-16</inkml:trace>
          <inkml:trace contextRef="#ctx0" brushRef="#br0" timeOffset="271939.5164">14450 11148 300 0,'-4'7'112'0,"4"-7"-88"0,-3 21-8 0,-1-4 128 15,0 4-84-15,-4 17 52 16,4 6-64-16,-7 11 28 16,-1 0-44-16,-4-6 16 15,9-5-28-15,-9-2 8 16,12-11-16-16,-3-7 28 16,7-4-24-16,0-9-356 15,7 6 184-15</inkml:trace>
        </inkml:traceGroup>
        <inkml:traceGroup>
          <inkml:annotationXML>
            <emma:emma xmlns:emma="http://www.w3.org/2003/04/emma" version="1.0">
              <emma:interpretation id="{EBA4DEAA-361F-46AF-AA2E-1325D3FAEF2B}" emma:medium="tactile" emma:mode="ink">
                <msink:context xmlns:msink="http://schemas.microsoft.com/ink/2010/main" type="inkWord" rotatedBoundingBox="18411,13104 20886,13041 20918,14282 18443,14345"/>
              </emma:interpretation>
              <emma:one-of disjunction-type="recognition" id="oneOf43">
                <emma:interpretation id="interp63" emma:lang="" emma:confidence="1">
                  <emma:literal/>
                </emma:interpretation>
              </emma:one-of>
            </emma:emma>
          </inkml:annotationXML>
          <inkml:trace contextRef="#ctx0" brushRef="#br0" timeOffset="273033.979">15581 10959 208 0,'-4'21'76'0,"4"-21"-60"0,11 31-4 0,-7-11 84 15,4 5-56-15,0 16 0 16,3 0-24-16,-7 18 8 16,0 3-16-16,-8 6-12 15,4-6 0-15,-15-7 128 16,-1-10-72-16,-19-11 44 16,4-3-56-16,-23-6 20 15,8-12-32-15,-8-9 60 16,7 3-48-16,-3-14 28 15,11 0-40-15,-3-10 28 16,18-1-32-16,5-6 12 16,7 7-20-16,8-7 8 15,8 7-12-15,8-4-236 16,7 7 120-16</inkml:trace>
          <inkml:trace contextRef="#ctx0" brushRef="#br0" timeOffset="272851.4917">15236 11014 612 0,'0'0'228'0,"0"0"-180"0,19-7-12 0,1 0 60 16,7 1-60-16,23-8 12 15,4 3-28-15,12-6-4 16,-4 7-8-16,0-4 4 15,-8 4-8-15,-3-4 24 16,-9 7-16-16</inkml:trace>
          <inkml:trace contextRef="#ctx0" brushRef="#br0" timeOffset="273683.4155">15426 10643 832 0,'8'-31'308'0,"-8"31"-240"0,31-18-20 0,-12 8 20 16,4 7-48-16,8-8 0 15,0 8-12-15,8-4 4 16,-1 4-8-16,5-4 16 16,0 3-12-16</inkml:trace>
          <inkml:trace contextRef="#ctx0" brushRef="#br0" timeOffset="273292.1722">15910 11644 456 0,'-27'3'168'0,"27"-3"-128"0,-31 18-16 16,19-8 112-1,4 0-80-15,-7 4 40 16,7 0-56-16,0-4 4 0,4 4-28 0,12-11 52 16,4 4-36-16,15-10 20 15,0-1-32-15,4-3-432 16,4 4 224-16</inkml:trace>
          <inkml:trace contextRef="#ctx0" brushRef="#br0" timeOffset="273426.2188">16065 11365 236 0,'-12'-17'88'0,"12"17"-68"0,-12-14-4 0</inkml:trace>
          <inkml:trace contextRef="#ctx0" brushRef="#br0" timeOffset="273982.6987">16490 11111 696 0,'-7'6'256'0,"7"-6"-196"0,11 11-20 31,-7-8 48-31,0 8-56 0,4-5-4 16,7 1-16-16</inkml:trace>
          <inkml:trace contextRef="#ctx0" brushRef="#br0" timeOffset="274829.4661">16897 11200 612 0,'-16'-21'228'0,"16"21"-180"0,-4 0-12 0,8-3 116 15,4 3-92-15,4-3 44 16,11 6-60-16,4-6-24 16,8 3-12-16,15-4 36 15,4 8-24-15,4-1-28 16,-3 4 4-16</inkml:trace>
          <inkml:trace contextRef="#ctx0" brushRef="#br0" timeOffset="274504.585">17570 10994 560 0,'8'-25'208'0,"-8"25"-164"0,-19-34-8 0,7 17-32 16,4 3-8-16,-11-13 4 15,0 2 0-15,-16-9-20 16,8 10 12-16,-20 3-4 15,9 8 4-15,-13 2 8 16,9 8 0-16,-5 10 8 16,9 0-4-16,-1 6 24 15,8 5-16-15,4 6 40 16,7 0-28-16,-3 10 40 16,8 4-36-16,-1 3 20 15,5-3-28-15,-1 7 16 16,4 0-20-16,-3 6 8 15,7 1-12-15,-8 3-8 16,4-7 0-16,-7-3 20 16,7-7-12-16,-11-4 24 0,15-13-24 15,0-4 12-15,4 0-12 0,12-3 64 32,3-4-44-32,5-3-4 0,-1 7-16 0,4-7 24 15,4 0-20-15,4-7 32 16,4 6-32-16,-4-2-4 15,-4-1-8-15,-4-3-172 16,-3 0 92-16,-5-3-312 16,-3-1 216-16</inkml:trace>
          <inkml:trace contextRef="#ctx0" brushRef="#br0" timeOffset="275047.5638">17017 10481 716 0,'0'0'264'0,"0"0"-204"0,23-7-16 0,-4 7 124 15,5 0-100-15,18 3 60 16,9 4-72-16,14-10 28 16,-3-1-48-16,4 8 8 15,-4-4-28-15,-8-4 44 16,-11-2-32-16,-12-1 12 16,-4 7-24-16</inkml:trace>
        </inkml:traceGroup>
      </inkml:traceGroup>
      <inkml:traceGroup>
        <inkml:annotationXML>
          <emma:emma xmlns:emma="http://www.w3.org/2003/04/emma" version="1.0">
            <emma:interpretation id="{7AE9FC56-CE6E-4734-B259-2D80B240C604}" emma:medium="tactile" emma:mode="ink">
              <msink:context xmlns:msink="http://schemas.microsoft.com/ink/2010/main" type="line" rotatedBoundingBox="20703,14810 23030,14451 23121,15044 20794,15402"/>
            </emma:interpretation>
          </emma:emma>
        </inkml:annotationXML>
        <inkml:traceGroup>
          <inkml:annotationXML>
            <emma:emma xmlns:emma="http://www.w3.org/2003/04/emma" version="1.0">
              <emma:interpretation id="{03A86EE0-A098-43D5-9766-20F50DD14EC9}" emma:medium="tactile" emma:mode="ink">
                <msink:context xmlns:msink="http://schemas.microsoft.com/ink/2010/main" type="inkWord" rotatedBoundingBox="20703,14810 23030,14451 23121,15044 20794,15402"/>
              </emma:interpretation>
              <emma:one-of disjunction-type="recognition" id="oneOf44">
                <emma:interpretation id="interp64" emma:lang="" emma:confidence="1">
                  <emma:literal/>
                </emma:interpretation>
              </emma:one-of>
            </emma:emma>
          </inkml:annotationXML>
          <inkml:trace contextRef="#ctx0" brushRef="#br0" timeOffset="321902.4888">17598 12208 508 0,'-12'-7'188'0,"12"7"-148"0,-16 14-8 16,9-4 72-1,3 4-64-15,-4 14 0 16,-4 6-24-16,5 32-12 0,-5-5 0 0,-3 12 4 15,7-4-4-15,4-8 32 16,-4-5-20-16,8-12 40 16,0-9-32-16,4-8 32 15,4-10-32-15,-8-6-32 16,0-15 4-16,0-6-228 16,8-7 124-16,-8-14-164 15,7 3 156-15,-7-23-12 16,4 2 76-16,-4-16 104 15,8 7-28-15,7 3 180 16,-3 10-112-16,7 7 80 16,9 7-100-16,6 7 76 15,5 10-84-15,0 11-24 16,-8 6-24-16,4 25-4 0,-24 3-8 16,-15 10 8-16,-15 0-8 15,-16-3 24-15,-4 0-16 16,1-14 12-1,3 4-12-15,-4-18 20 16,4 0-20-16,8-13 12 16,8-1-12-16,15-6-112 15,4 0 52-15,19-4-544 16,1 7 328-16</inkml:trace>
          <inkml:trace contextRef="#ctx0" brushRef="#br0" timeOffset="322997.399">18050 12342 332 0,'-3'4'120'0,"3"-4"-92"0,-28 31-8 0,17-10 148 16,11-1-96-16,-16 8-28 16,5 3-28-16,11-4 60 15,-8-6-40-15,8-4 76 16,0-17-64-16,0-10 28 15,8-8-44-15,-8-6 24 16,0 0-28-16,11-10 0 16,-3 6-16-16,0-3-8 15,3 7 0-15,1 0-40 16,4 10 20-16,3 1-4 16,0-1 12-16,-3 7-12 15,7 4 12-15,4-1 4 16,-8 4 4-16,16-3-12 15,-4 3 8-15,8-4 28 16,-4 8-12-16,-8-4 4 16,-4 0-8-16,-7 0 20 15,-9 0-16-15,-14 7 4 16,-1 3-8-16,-12 7 4 16,1 7-8-16,-8 7 8 15,8 4-8-15,-1-1 16 16,9-3-12-16,-5-7 60 0,16 0-40 0,16-14 32 15,3-3-32-15,12-14 0 16,8 1-16-16,7-12 12 16,-3-2-16-16,-12-4 4 15,-12 0-4-15,0 0-8 16,-19 3 4-16,-11 0-16 16,-5 4 8-16,-7 0-4 15,-4 6 0-15,-8 1-12 16,16 3 12-16,7 4 4 15,4 3 4-15,20 0-256 16,11 3 140-16,8 1-280 16,8-1 224-16,7 1-144 15,-11-1 180-15,16-3 84 16,-17 0 36-16,-6-3 140 16,-1 3-68-16,-8-7 192 15,-7 3-144-15,-1-3 104 16,5 1-120-16,-16-8 16 15,11 7-64-15,-11-10 12 16,8 10-32-16,-16 0 28 16,4-3-32-16,-3 3 12 15,-5 7-16-15,-7 7 12 16,3 3-16-16,-11 4 24 16,8 6-20-16,-8 8 32 0,7 3-28 15,1 0 4-15,7 0-12 16,5-4 48-16,18-6-32 15,-3-7 32-15,11-11-28 0,1-6 8 0,7-8-20 16,-8-6-168 0,1 3 84-16,-5-13-100 15,4 6 100-15,-7-10 24 16,-4 7 28-16,3-14 8 16,-3 4 0-16,0-14 8 15,-8 10 0-15,0-7 0 16,0 21 0-16,0-3 0 15,0 16 0-15,0 4 24 16,0 14-12-16,0 10 32 16,0 11-28-16,-8 3 20 15,8 0-20-15,-12 7 52 16,5 0-36-16,-9 3 4 16,5-3-24-16,-1 3 12 15,4-3-16-15,-3 0 48 0,3-7-28 16,8-4 4-16,0-6-20 15,8-7-16-15,-8-4 0 16,11-10-324-16</inkml:trace>
          <inkml:trace contextRef="#ctx0" brushRef="#br0" timeOffset="324033.8572">18890 12219 372 0,'0'0'140'0,"0"0"-112"0,0-7-4 0,0 7 84 16,0 0-64-16,0 0 44 15,0 0-52-15,0 7 68 16,0-7-56-16,0 3 0 16,0 4-28-16,0 7 40 15,-7-7-32-15,7 10 20 16,0-3-28-16,-8 3 0 15,8-4-12-15,-4 5 4 16,8-5-8-16,-4-6 40 16,8 4-20-16,-1-11 4 15,-3 7-16-15,12-18 20 16,-5 4-20-16,-3-6-32 16,4 6 12-16,-4-11-24 15,-1 5 16-15,1 2-16 16,-4-2 16-16,-4 6-16 15,0 7 16-15,0 0-8 16,8 0 12-16,-1 14 8 16,5-4 4-16,0 7 16 0,11 4-8 0,0-4 16 15,4 4-16-15,-8-11 24 16,9 0-20-16,-13-13-76 16,-3 3 36-16,7-11-72 15,-7 5 60-15,3-12 0 16,-3 8 24-16,-4-7-16 15,11 3 20-15,-8-3-4 16,5 7 8-16,-4-1 24 16,3 4-8-16,-3 0 60 15,-5 7-40-15,5-3 24 16,-4 3-32-16,0-3 8 16,-5 6-16-16,-3-3 28 15,0 0-24-15,0 0 12 16,0 0-16-16,-3 0-8 15,3 0 0-15,-8 0 12 16,0 3-8-16,4 1-12 16,-4-1 0-16,1 1-4 15,-1 3 0-15,4 0-36 16,-4 3 24-16,1 4 24 16,7 3 0-16,0 0 28 15,7 4-20-15,1-4 32 16,4 4-28-16,3-15 4 15,8-2-12-15,4-8-24 16,12 4 8-16,8-17-76 0,-1 0 48 0,-7-4 24 16,7 8 8-1,-11-18 4-15,-8 7 4 0,4-21 12 16,-11 7-8-16,-1-21 4 16,-4 11-4-16,-15 0 20 15,12 10-16-15,-12 18 32 16,0 13-28-16,-4 24 12 15,-4 10-16-15,1 11 12 16,-1 4-16-16,4 2 40 16,-4-6-24-16,8 7-24 15,0-7 0-15,-7-7-352 16,3-7 192-16</inkml:trace>
          <inkml:trace contextRef="#ctx0" brushRef="#br0" timeOffset="324158.6397">19494 12188 664 0,'-23'-38'244'16,"23"38"-188"-16,4-28-16 0,4 18 164 16,11 6-120-16,20-6 20 15,7 7-64-15,8 3 0 16,5 3-24-16</inkml:trace>
        </inkml:traceGroup>
      </inkml:traceGroup>
    </inkml:traceGroup>
    <inkml:traceGroup>
      <inkml:annotationXML>
        <emma:emma xmlns:emma="http://www.w3.org/2003/04/emma" version="1.0">
          <emma:interpretation id="{58A48F77-43DE-46DA-BCC6-98B517AD97AF}" emma:medium="tactile" emma:mode="ink">
            <msink:context xmlns:msink="http://schemas.microsoft.com/ink/2010/main" type="paragraph" rotatedBoundingBox="3032,14829 22591,14939 22582,16503 3024,16394" alignmentLevel="3"/>
          </emma:interpretation>
        </emma:emma>
      </inkml:annotationXML>
      <inkml:traceGroup>
        <inkml:annotationXML>
          <emma:emma xmlns:emma="http://www.w3.org/2003/04/emma" version="1.0">
            <emma:interpretation id="{8A35AF1D-E3B5-4453-85C5-7A3FB95DD9E7}" emma:medium="tactile" emma:mode="ink">
              <msink:context xmlns:msink="http://schemas.microsoft.com/ink/2010/main" type="line" rotatedBoundingBox="3032,14829 22591,14939 22582,16503 3024,16394"/>
            </emma:interpretation>
          </emma:emma>
        </inkml:annotationXML>
        <inkml:traceGroup>
          <inkml:annotationXML>
            <emma:emma xmlns:emma="http://www.w3.org/2003/04/emma" version="1.0">
              <emma:interpretation id="{380ADE08-16A0-49DB-BDD8-588567DF371D}" emma:medium="tactile" emma:mode="ink">
                <msink:context xmlns:msink="http://schemas.microsoft.com/ink/2010/main" type="inkWord" rotatedBoundingBox="3031,15051 7635,15077 7627,16419 3024,16394"/>
              </emma:interpretation>
              <emma:one-of disjunction-type="recognition" id="oneOf45">
                <emma:interpretation id="interp65" emma:lang="" emma:confidence="1">
                  <emma:literal/>
                </emma:interpretation>
              </emma:one-of>
            </emma:emma>
          </inkml:annotationXML>
          <inkml:trace contextRef="#ctx0" brushRef="#br0" timeOffset="290646.1483">2245 12914 340 0,'-4'7'128'0,"4"-7"-100"0,15 51-8 0,5-27 140 16,3 14-92-16,19 14 60 15,1-1-72-15,7 8-32 16,1-8-16-16,-5-6 0 15,1-4-4-15,-13-13 40 16,-3-4-20-16,-7-10 20 16,-5 0-24-16,-11-11-424 15,-1 0 220-15</inkml:trace>
          <inkml:trace contextRef="#ctx0" brushRef="#br0" timeOffset="290872.3112">2725 13010 332 0,'-24'0'120'0,"24"0"-92"15,-27 17-8-15,12-3 156 16,7 3-100-16,-23 14 16 16,4 4-56-16,-19 9-24 15,-1-2-8-15,-7-1-4 16,11-7 0-16,1 1 16 15,11-11-8-15,4-10 16 16,7 6-16-16,5-6-488 16,7-11 264-16</inkml:trace>
          <inkml:trace contextRef="#ctx0" brushRef="#br0" timeOffset="286742.023">-221 12793 280 0,'4'-3'104'0,"7"-1"-84"0,-7 1 0 16,8-1 128-16,-1 4-16 16,1-6-60-16,-4 6-4 15,-1 6-48-15,1-6 0 16,0 0-12-16,-4 7 12 0,-4-7-12 0,8 7 16 16,-5 0-16-16,5-7 32 15,4 0-24-15,3 0 20 16,5 0-20-16,3-7 0 15,4 7-8-15,8 0-24 16,15 0 8-16,-7 4 20 16,-5-1-4-16,1 1 4 15,0 2-4-15,-4-2 4 16,-4-4-8-16,3 0-4 16,-6-7 4-16,-5 4-24 15,4-4 12-15,0 0 12 16,0 0 0-16,0 0 8 15,-8-3-8-15,9 3-12 16,-9 3 4-16,0 1-24 16,-7 3 16-16,3 0 4 15,-3 0 8-15,-4 3 8 0,-8-3-4 16,0 7 8 0,-8 0-8-16,0 0-12 0,4 0 4 15,-11 0 12-15,3 3-4 16,-3 0-4-16,-5 1 4 15,1 3-16-15,-8 3 8 16,8 7-4-16,-5 3 0 16,-3 11 16-16,8 7-4 15,-8 7 8-15,8 6-8 16,-9 1 8-16,9-4-8 16,-4-7-4-16,3-7 4 0,-3 0-16 15,4-10 8-15,-4-3 40 16,3-4-24-16,1-3 24 15,0-4-20-15,-1-3 8 16,-3-4-12-16,0 0-24 16,-4 1 4-16,0-5 32 15,-4 1-16-15,4-3 8 16,7-4-8-16,1-7-8 16,-1-3 4-16,1-1 12 15,8-3-8-15,-1-6-12 16,-4-4 0-16,9-7 12 15,-5-11-4-15,0-9-4 16,1-1 4-16,-1-3-4 16,1 0 0-16,-1 7 32 15,0 3-16-15,1 11 20 16,3 3-20-16,0 7 8 16,4 3-12-16,8 4 0 0,0 3-4 15,4 4 28-15,3-1-20 16,5 1-24-16,3 3 4 15,5 0 0-15,3 0 4 16,-4 4-320-16,0 0 176 16</inkml:trace>
          <inkml:trace contextRef="#ctx0" brushRef="#br0" timeOffset="287058.8643">607 13265 756 0,'-8'0'280'0,"12"10"-216"0,0 4-20 16,0-7 40-16,0-1-56 15,0 1 24 1,3 4-32-16,1-8 44 0,0-6-36 16,4-4-172-16,-1-4 76 15</inkml:trace>
          <inkml:trace contextRef="#ctx0" brushRef="#br0" timeOffset="289157.5841">1478 12594 444 0,'4'-18'164'0,"-4"18"-124"0,0-20-16 15,0 9 88 1,0 8-68-16,0-11 16 16,0 7-36-16,0-3-4 15,4 3-12-15,-8-3 12 16,4 6-12-16,-8-2-20 16,1 2 4-16,-5 4 12 15,4 7 0-15,-11 3-12 16,-1 4 4-16,-11 10 12 0,4 4-4 0,-7 6 8 31,-5 4-8-31,-8 3 16 0,16-3-12 0,-11 7-28 16,11 0 8-16,-4 13-4 15,4 1 8-15,4 23-20 16,11 1 16-16,1 3-12 16,15-11 12-16,0 8 8 15,8-11 4-15,7 7 32 16,8-10-16-16,8-3 32 15,4-8-32-15,4-13 40 16,-4-7-32-16,0-14 4 16,-4-4-16-16,-4-9-32 15,0-1 8-15,-4-10-232 16,-4 0 132-16</inkml:trace>
          <inkml:trace contextRef="#ctx0" brushRef="#br0" timeOffset="289832.8786">2310 12921 456 0,'12'-7'168'0,"-12"7"-128"0,4-11-16 0,-4 4 112 15,0 7-80-15,0-6 16 16,0-1-48-16,-12-4-32 16,-3 11 4-16,-5-7 8 15,1 1 0-15,-12-1-20 16,4 7 8-16,-12-4 12 15,4 4 0-15,-11-13-12 16,7 6 4-16,-15 0 12 16,8 0-4-16,-5-3-4 15,9 10 4-15,-5-4-4 16,9 11 0-16,-1 3 8 16,12 8-4-16,-4 6 16 15,15 7-12-15,-15 20-4 16,16 8 0-16,3 13 28 15,12 0-16-15,-7-3 12 16,7-7-16-16,-4-7 0 16,4-14-4-16,-4-6 36 15,4-4-20-15,-4-11 32 16,0-2-32-16,-4-12 32 16,4 1-32-16,-7-7-12 15,7 0-8-15,-8-7-4 16,8 4 0-16,-3-4 0 0,7 7 0 15,0-3-28-15,4 3 16 0,-1-4-4 32,9 4 8-32,4-3-12 0,-1 3 12 0,12-4-12 15,4 4 8-15,19-3 8 16,5 6 4-16,7-3 24 16,-4 4-12-16,-4-4-20 15,-4 0 0-15,-11-7-340 16,-12 7 192-16</inkml:trace>
          <inkml:trace contextRef="#ctx0" brushRef="#br0" timeOffset="290061.4879">1548 13265 488 0,'-20'-18'180'0,"20"18"-140"0,20-13-12 15,-12 2 144 1,11 8-100-16,8-7 24 16,4 3-56-16,15 0-8 15,5 3-20-15,-1 1 28 16,4 3-24-16,-3 0-100 16,-9 0 40-16,1 0-552 15,-8-7 328-15</inkml:trace>
          <inkml:trace contextRef="#ctx0" brushRef="#br0" timeOffset="290331.2844">1707 12594 456 0,'0'-11'168'0,"0"11"-128"0,7-13-16 0,-3 6 140 16,0 3-96-16,0-6-8 16,15 6-40-16,1 1 12 15,7 3-20-15,11 3-4 16,1 4-4-16</inkml:trace>
          <inkml:trace contextRef="#ctx0" brushRef="#br0" timeOffset="293717.7535">1726 12618 184 0,'8'-11'68'0,"-8"11"-52"0,7-3-4 0,-3 0 40 16,-4 6-32-16,8-3 36 15,-4 0-32-15,4 0-4 16,-1 0-12-16,1 0-8 16,4 0 4-16,-1 0 72 15,-3 0-40-15,11 0-4 16,-3 0-20-16,3-7 24 15,1 7-20-15,-5-7 12 16,4 7-16-16,-7-7 20 16,0 7-20-16,3 0-12 15,-3 0-4-15,3 0 40 16,-3 0-24-16,-4 0-8 16,3 0-8-16,-3-7 56 15,4 7-28-15,-5 0-12 16,1-6-4-16,-4-1 8 15,4 7-8-15</inkml:trace>
          <inkml:trace contextRef="#ctx0" brushRef="#br0" timeOffset="291186.6516">3158 12855 364 0,'8'-7'132'0,"-8"7"-100"0,-8 11-12 0,0-5 148 15,8 8-96-15,-7 14 16 16,-1 3-52-16,-4 20 0 16,9 4-20-16,-5 11 72 15,4-1-52-15,-4-6 24 16,4-8-40-16,-3-6 16 16,7-11-20-16,-8-6 64 15,8-7-48-15</inkml:trace>
          <inkml:trace contextRef="#ctx0" brushRef="#br0" timeOffset="291667.9447">3108 13278 684 0,'-4'0'252'0,"4"0"-192"0,31-3-20 16,-8 0 112-1,4-1-92-15,16-3-24 0,3-3-24 0,9 3 40 16,3 0-28-16</inkml:trace>
          <inkml:trace contextRef="#ctx0" brushRef="#br0" timeOffset="292029.4051">3185 12680 508 0,'-11'-11'188'0,"11"11"-148"0,15-7-8 15,-11 7 124 1,4 7-92-16,0-7 60 15,3 4-68-15,9-4 28 16,-1 3-48-16,8-6 24 16,4 3-32-16,12-7 36 15,3 0-36-15,8-3 40 0,-4 6-40 0</inkml:trace>
          <inkml:trace contextRef="#ctx0" brushRef="#br0" timeOffset="291470.4189">3607 12817 196 0,'-4'0'72'0,"4"0"-56"0,-3 7-4 0,-5-3 180 15,8 3-108-15,0 6 52 16,-4 1-76-16,0 14 8 16,8 3-40-16,0 24 60 15,7 3-48-15,-3 14 0 16,-4-6-24-16,-4-1 8 16,4-10-16-16,-12 0 48 15,4-10-28-15,-7-11-32 16,-1 1 0-16,-7-15-600 15,7-2 332-15</inkml:trace>
          <inkml:trace contextRef="#ctx0" brushRef="#br0" timeOffset="292431.4737">4064 12635 340 0,'0'0'128'0,"0"0"-100"0,27 31-8 15,-7-14 168 1,-1 7-108-16,16 11 64 15,3-1-84-15,5 28 72 16,-4-4-76-16,-12 25-28 16,-8 3-16-16,-27 7 20 15,5-17-16-15,-40-1 48 16,-3-6-36-16,-32 3 48 0,8-6-44 16,-26-1-492-16,10-6 252 15</inkml:trace>
        </inkml:traceGroup>
        <inkml:traceGroup>
          <inkml:annotationXML>
            <emma:emma xmlns:emma="http://www.w3.org/2003/04/emma" version="1.0">
              <emma:interpretation id="{41758377-3152-4C6D-85BE-5A29B0F7128F}" emma:medium="tactile" emma:mode="ink">
                <msink:context xmlns:msink="http://schemas.microsoft.com/ink/2010/main" type="inkWord" rotatedBoundingBox="8422,15807 8926,15810 8924,16021 8420,16018"/>
              </emma:interpretation>
              <emma:one-of disjunction-type="recognition" id="oneOf46">
                <emma:interpretation id="interp66" emma:lang="" emma:confidence="1">
                  <emma:literal/>
                </emma:interpretation>
              </emma:one-of>
            </emma:emma>
          </inkml:annotationXML>
          <inkml:trace contextRef="#ctx0" brushRef="#br0" timeOffset="299412.8961">5121 13241 404 0,'4'-7'148'0,"3"7"-112"0,-7-7-12 16,0 7 152-16,0 0-100 16,8 0 24-16,4 3-60 0,-1 1 16 15,5 6-28-15,7-3 0 16,0 0-16-16,12-4 12 15,4 1-16-15,7-4 24 16,-3 0-20-16,0-4 24 16,-9 1-24-16,-3-1 24 15,-4 4-24-15,1-7 12 16,-9 7-12-16</inkml:trace>
          <inkml:trace contextRef="#ctx0" brushRef="#br0" timeOffset="299728.2285">5163 13406 520 0,'0'3'192'0,"0"-3"-152"16,12 7-8-16,-4-7 116 15,0 3-88-15,7 1 44 16,4-1-60-16,5 1 48 16,-1-1-56-16,12-3 12 15,0 0-32-15,7-3 8 16,-3 3-12-16,3 0 0 16,-3 3-4-16,-8-3 12 15,4 4-12-15,-16-1-4 0,1-3 0 0,-13 0 56 16,1 0-32-16,-12-7 40 15,0 7-36 1</inkml:trace>
        </inkml:traceGroup>
        <inkml:traceGroup>
          <inkml:annotationXML>
            <emma:emma xmlns:emma="http://www.w3.org/2003/04/emma" version="1.0">
              <emma:interpretation id="{2BEFEF4A-1C03-4666-ACED-D4C4053CE968}" emma:medium="tactile" emma:mode="ink">
                <msink:context xmlns:msink="http://schemas.microsoft.com/ink/2010/main" type="inkWord" rotatedBoundingBox="9767,14933 13081,14952 13074,16135 9760,16116">
                  <msink:destinationLink direction="with" ref="{A5F41EE7-CBAE-4E4E-BC05-77AD7A90B3C1}"/>
                </msink:context>
              </emma:interpretation>
              <emma:one-of disjunction-type="recognition" id="oneOf47">
                <emma:interpretation id="interp67" emma:lang="" emma:confidence="1">
                  <emma:literal/>
                </emma:interpretation>
              </emma:one-of>
            </emma:emma>
          </inkml:annotationXML>
          <inkml:trace contextRef="#ctx0" brushRef="#br0" timeOffset="304464.5785">6658 12673 320 0,'0'-11'120'0,"0"11"-96"0,11-3-4 0,-7 0 148 15,4 6-96-15,4-3 60 16,-1 0-76-16,1 0 44 15,3 3-56-15,-3 1 32 16,-1 3-44-16,5-4 44 16,-4 4-44-16,-1-7-8 15,5 4-12-15,3-8 8 16,4 1-12-16,16-8 4 16,0 4-4-16,11 1-8 15,-4 6 4-15,1-4 4 16,-4 8-4-16,-9-4-4 15,-7 6 4-15,-11-2 12 16,-4-1-8-16,-9 1 60 16,-3 3-40-16,-7-7 16 15,-1 3-28-15</inkml:trace>
          <inkml:trace contextRef="#ctx0" brushRef="#br0" timeOffset="304638.5417">7498 13106 520 0,'-20'7'192'0,"20"-7"-152"0,-3 14-8 0,-1-4 80 16,8 4-68-16,-4 0 8 15,0 0-32-15,0-4 40 16,7 4-32-16,1-11 20 16,4 4-28-16,-5-10-220 15,9-1 108-15</inkml:trace>
          <inkml:trace contextRef="#ctx0" brushRef="#br0" timeOffset="305446.1876">8009 12852 520 0,'-16'-7'192'0,"16"7"-152"0,0-7-8 0,-4 4 96 15,4 6-76-15,0-3 8 0,8-3-40 16,0-1 32 0,0 4-28-16,3-3-12 15,9 3-8-15,11-4 12 16,7 4-8-16,13-10 16 16,-1 10-16-16,0-4-20 15,1 8 4-15,-9-4 20 16,-7 0-4-16,-8 0 4 15,-8 7-4-15,-7-7 28 16,-4 0-20-16,-8 7 4 16,-8-4-12-16,0 4-8 15,-3 0 4-15,-1 0-24 16,0 13 12-16,-7 11 40 16,4 7-20-16,-24 21-44 15,20-1 16-15,-16 11 12 0,4-7 4 16,-4-7 28-16,12-10-16 15,-12-7 12-15,19-7-12 0,-7-11 20 16,8-6-20-16,-5-11 24 16,5 1-24-16,-1-21 12 15,9-1-12-15,-9-19 12 16,1-18-16-16,-9-7 4 16,-7-4-4-16,4 1 4 15,-8 10-8-15,1 10-20 0,3 7 8 16,0 7-32-16,7 4 24 15,9 6-4-15,3 4 12 0,8 7-36 16,12 6 24-16,8 4-4 16,7 4 16-16,4 6-652 15,-4 14 360 1,4 0 56-16</inkml:trace>
          <inkml:trace contextRef="#ctx0" brushRef="#br0" timeOffset="305779.593">8946 12838 528 0,'-28'-3'196'16,"28"3"-152"-16,-31 20-12 0,8-6 160 15,4 3-112-15,-20 14-24 16,12 7-36-16,-19 10 52 15,7 4-40-15,-8 6 16 0,-11-6-32 16,0-11 20-16,0-6-24 16,4-8-12-16,23-10-4 15,12-10-464-15,11-7 256 16,16-7-188-16</inkml:trace>
          <inkml:trace contextRef="#ctx0" brushRef="#br0" timeOffset="305569.0329">8543 12876 320 0,'4'0'120'0,"4"3"-96"0,7 1-4 0,-3 6 228 15,7 4-140-15,-4 6 44 16,13 11-88-16,3 11-24 16,3 2-24-16,5 1 16 0,0 0-20 15,-12-18 48 17,0 4-32-32,0-13 72 0,4-1-52 0,-23-14-396 15,11 1 188-15</inkml:trace>
          <inkml:trace contextRef="#ctx0" brushRef="#br0" timeOffset="303270.3171">6650 12903 352 0,'-4'-3'132'0,"4"3"-104"0,0 0-8 15,0 0 36-15,0 0-36 16,0 0 80-16,0 0-56 15,4 7 68-15,0 0-64 16,-4 3 28-16,0 11-44 16,-8 10 16-16,8 13-28 15,-8 11 16-15,1 7-20 0,-9-3 28 0,1-8-28 16,-5-2 20-16,-3 2-20 16,4-13-8-16,-1-4-4 15,5-3 28-15,-1-3-16 16,9-7 32-16,-5-1-32 15,4-9 40-15,8-5-32 16,0-6 20-16,0-6-24 16,8 2-292-16,4-6 148 15,3 0-508 1</inkml:trace>
          <inkml:trace contextRef="#ctx0" brushRef="#br0" timeOffset="303797.2922">6553 13299 580 0,'-4'-7'216'0,"20"7"-168"0,11-10-12 0,-4 10 128 15,8 0-96-15,8 3 16 0,0 1-48 16,7-4 0-16,0-4-20 16,-3 4 52-16,0-3-36 0,-9-1-68 15,1-2 16-15,-12-1-212 16,-3-7 128-16,-5 0-452 16</inkml:trace>
          <inkml:trace contextRef="#ctx0" brushRef="#br0" timeOffset="303561.5921">7149 12841 288 0,'-4'7'108'0,"1"0"-84"0,-5 10-4 16,4 1 48-16,0 13-40 15,-4 17 68-15,-3 14-56 16,-1-4 20 0,4 4-40-16,-11 0 16 15,11-3-20-15,-7-1 20 16,3-13-24-16,1-4 24 0,3-3-24 0,-4-11 32 31,4-2-28-31</inkml:trace>
          <inkml:trace contextRef="#ctx0" brushRef="#br0" timeOffset="306303.8383">9720 12786 416 0,'23'-27'152'0,"-8"27"-116"0,1-4-12 0,-12 1 128 15,-4-4-88-15,0 4 52 16,-4-4-68-16,-4 3-24 15,-7 4-16-15,-5-3 0 0,-11-1-4 16,-11 4 8-16,-5 4-8 0,-3-11 8 16,0 7-8-16,11-7 8 15,-4 4-8-15,12-4 32 16,8 0-20-16,8 0 12 31,7 7-16-31,-4 0-32 16,5 3 8-16,-1 15-12 15,12 2 12-15,-12 11-8 16,0 4 8-16,-3 16 24 16,3 4-4-16,-4 24 16 0,-3 1-16 15,-1-8 4-15,9-10-4 16,-13-14 12-16,13-10-12 16,7-7 68-16,-8-11-44 0,8-6 68 15,0-14-60-15,8 4-16 16,11-1-16-16,0-3-36 15,8-3 16-15,20 3 12 0,-1 3 4 16,1-3 16 0,7-3-12-16,-15 3 32 15,7 3-24 1,-11-3-120-16,-12 0 56 0,-4 0-344 16,1 0 216-16</inkml:trace>
          <inkml:trace contextRef="#ctx0" brushRef="#br0" timeOffset="306488.3229">9255 13017 560 0,'-8'-28'208'0,"8"28"-164"0,0-3-8 0,0-1 84 15,8 4-72-15,19-3 32 16,4 3-44-16,12-3 32 15,7 3-40-15,16-4-4 0,-4 4-16 16</inkml:trace>
          <inkml:trace contextRef="#ctx0" brushRef="#br0" timeOffset="306714.9264">9464 12384 704 0,'0'-7'264'0,"0"7"-208"0,27-4-12 0,-7 1 36 16,3 6-52-16,8-3 40 15,8 7-36-15</inkml:trace>
          <inkml:trace contextRef="#ctx1" brushRef="#br0">7296 12601 0,'0'0'15,"0"0"1,0 0 0,0 0-1,0 0 1,0 0-1,0 0-15,0 0 16</inkml:trace>
        </inkml:traceGroup>
        <inkml:traceGroup>
          <inkml:annotationXML>
            <emma:emma xmlns:emma="http://www.w3.org/2003/04/emma" version="1.0">
              <emma:interpretation id="{288C2561-2C2C-41EA-8F7A-D1F4404F7891}" emma:medium="tactile" emma:mode="ink">
                <msink:context xmlns:msink="http://schemas.microsoft.com/ink/2010/main" type="inkWord" rotatedBoundingBox="13728,15062 15457,15071 15452,16054 13723,16044">
                  <msink:destinationLink direction="with" ref="{DBFDD960-FFCC-4FFD-9632-D7479CA02F25}"/>
                </msink:context>
              </emma:interpretation>
              <emma:one-of disjunction-type="recognition" id="oneOf48">
                <emma:interpretation id="interp68" emma:lang="" emma:confidence="1">
                  <emma:literal/>
                </emma:interpretation>
              </emma:one-of>
            </emma:emma>
          </inkml:annotationXML>
          <inkml:trace contextRef="#ctx0" brushRef="#br0" timeOffset="308524.9267">12143 12848 436 0,'8'-7'160'0,"-4"4"-124"0,-4 0-8 15,0 3 80-15,0-4-64 16,0 4 0-16,-8-3-28 16,-4 3 16-16,-7 0-20 0,-8 0 4 0,-12 0-8 15,-7 3 12-15,-5 1-12 16,-3-1-28-16,4-3 8 16,0 3-12-16,11 1 12 15,4-4 16-15,12 0 0 16,0 7-28-16,7-4 12 15,1 4-48-15,7 0 32 16,-4 0 60 0,4 10-16-16,-7 4 4 15,7 10-12-15,-3 13 12 16,3 5-12-16,-4 12 24 16,1 1-20-16,-1-10 12 15,4-7-12-15,1-11 28 0,-9-3-24 16,12-7 12-16,-4-7-16 0,1-6 64 31,-1-1-44-31,-4-6-28 16,5 2-8-16,3-2 0 15,0-1 4-15,0-3-28 16,4 4 16-16,4-4 24 16,4 7-8-16,7-1 36 15,4 1-24-15,9 0 32 0,-5 0-32 16,4 0 12-16,0 0-16 15,0-4 20 1,0 1-20-16,4-1-4 16,-4-3-4-16,8 0-136 15,-12 7 72-15,4-7-232 0,-7 0 164 0</inkml:trace>
          <inkml:trace contextRef="#ctx0" brushRef="#br0" timeOffset="308801.6623">11531 13130 592 0,'8'-13'220'0,"-8"13"-172"0,12-4-12 0,-4-3 92 16,7 7-76-16,8 0 32 15,8 0-48-15,12-7 4 16,3 7-24-16,12 0 36 16,0 0-28-16,-3 0 32 15,-5 0-32-15</inkml:trace>
          <inkml:trace contextRef="#ctx0" brushRef="#br0" timeOffset="309008.2133">11818 12559 652 0,'-16'-20'244'0,"16"20"-192"0,20-18-12 0,-1 8 56 31,0 7-60-31,12-8 4 0,4 8-24 0,4-1-4 16,0 4-4-16,-1 4 64 16,-3 3-40-16</inkml:trace>
          <inkml:trace contextRef="#ctx0" brushRef="#br0" timeOffset="307355.6277">10424 13137 580 0,'0'-7'216'0,"0"7"-168"0,0 4-12 0,0-4 40 15,0 0-48-15,0 3 8 16,0 1-24-16,8-4 44 16,4 3-28-16,7-3-4 15,0 4-16-15,24-4 4 16,0 0-8-16,7-4 24 16,0 4-16-16,-3 0-12 15,-5 0-4-15,-11 0 12 16,-4 0-4-16,-7-3 32 15,-5 3-20-15,-7-4 12 16,-4 1-16-16,-8-1 20 16,0 4-20-16,-8 0-472 15,1 4 252-15</inkml:trace>
        </inkml:traceGroup>
        <inkml:traceGroup>
          <inkml:annotationXML>
            <emma:emma xmlns:emma="http://www.w3.org/2003/04/emma" version="1.0">
              <emma:interpretation id="{73F0A964-458E-4F32-8C81-6679E68555DD}" emma:medium="tactile" emma:mode="ink">
                <msink:context xmlns:msink="http://schemas.microsoft.com/ink/2010/main" type="inkWord" rotatedBoundingBox="15932,14902 18779,14918 18772,16248 15925,16232">
                  <msink:destinationLink direction="with" ref="{DBFDD960-FFCC-4FFD-9632-D7479CA02F25}"/>
                </msink:context>
              </emma:interpretation>
              <emma:one-of disjunction-type="recognition" id="oneOf49">
                <emma:interpretation id="interp69" emma:lang="" emma:confidence="1">
                  <emma:literal/>
                </emma:interpretation>
              </emma:one-of>
            </emma:emma>
          </inkml:annotationXML>
          <inkml:trace contextRef="#ctx0" brushRef="#br0" timeOffset="321094.2181">15441 13423 728 0,'0'0'268'0,"0"-4"-208"0,0 1-16 0,0 3 168 0,12 0-124 16,-4 3 8-16,-4 4-56 15,3 7-28-15,-7 7-8 16,0 10 12-16,-19 17-8 0,-8 14-160 15,-4 3 80-15</inkml:trace>
          <inkml:trace contextRef="#ctx0" brushRef="#br0" timeOffset="309233.8113">12627 13168 476 0,'0'21'176'0,"0"-21"-136"0,4 24-12 16,-4-17 32-1,4 0-40-15,-4-7-360 16,4 3 184-16</inkml:trace>
          <inkml:trace contextRef="#ctx0" brushRef="#br0" timeOffset="310145.736">13126 12804 352 0,'-15'-11'132'0,"15"11"-104"0,-12-3-8 0,5-1 184 31,7 8-116-31,0-8 28 0,3 1-72 0,1-4 44 15,4 7-52-15,4-7-24 16,7 7-12-16,0-3 0 16,8 6 0-1,8-3 0-15,4 4 0 0,7-1 0 16,1 4 0-16,7-7 24 16,-4 3-12-16,1-3-4 15,-5 0-4-15,-15 0-4 16,-4 0 0-16,-11 0 44 15,-5 0-24-15,-15 0-28 16,-3 0 4-16,-13 0 0 16,5 7 4-16,-12 0-20 15,7 7 12-15,-14 3-32 16,10 7 24-16,-3 14-12 16,4 3 16-16,-4 18 8 15,8-4 4-15,-9 7 16 16,9-7-8-16,-4-7-12 15,4-7 0-15,-5-13 72 16,9-4-36-16,-5-14 48 16,5-3-44-16,-4-14 16 15,3-3-32-15,-3-24 0 16,3 3-12-16,-11-21 36 16,8 7-20-16,-12-13-12 0,8 10-8 15,-8-4-4-15,4 11 0 16,0-1-28-16,15 15 16 0,-7-4-4 15,7 10 8-15,4 1-28 16,4 9 20-16,8 4 24 16,8 7-4-16,7 0-192 15,4 7 100-15</inkml:trace>
          <inkml:trace contextRef="#ctx0" brushRef="#br0" timeOffset="312701.8187">13777 12855 508 0,'-4'0'188'0,"4"0"-148"0,15 4-8 16,-7-4 60-1,0 6-56-15,3 1 32 16,5 0-40-16</inkml:trace>
          <inkml:trace contextRef="#ctx0" brushRef="#br0" timeOffset="310983.6796">14133 12814 404 0,'-27'3'148'0,"27"-3"-112"0,-31 14-12 0,15-4 136 15,9 4-92-15,-13 3 8 16,9 4-48-16,-9 10 0 16,5 0-16-16,-8 7 28 15,7 3-24-15,-7-3 56 16,7-7-40-16,-3 0 28 15,3 3-32-15</inkml:trace>
          <inkml:trace contextRef="#ctx0" brushRef="#br0" timeOffset="310493.1586">13951 12879 508 0,'4'4'188'0,"7"-1"-148"0,1 4-8 15,0 3 72-15,3 1-64 16,4 9 16-16,5 8-32 16,3 6 4-16,8 4-16 0,-4-14 44 15,0 4-28-15,-4-8 56 31,0-2-48-31,-8-12 44 0,-3 1-44 0,-13-10-408 16,-3-1 204-16</inkml:trace>
          <inkml:trace contextRef="#ctx0" brushRef="#br0" timeOffset="311636.4892">14532 12927 676 0,'3'-10'248'0,"-3"10"-192"0,16-7-16 16,-4 4 84 0,7 6-76-16,12-3-12 15,8 0-20-15,7 0 20 16,4 7-20-16,1-3 20 15,-5 2-20-15,-3-6 36 0,-8 4-28 0,-8-4 40 16,-8 3-36-16,-4-3-76 16,-3 0 24-16</inkml:trace>
          <inkml:trace contextRef="#ctx0" brushRef="#br0" timeOffset="311090.525">14636 12680 176 0,'0'-7'64'0,"0"7"-48"0,0 0-8 0,-4 10 192 16,4 4-112-16,-4 13 60 15,0 1-84-15,-3 6-4 16,-1 4-36-16,0 10 48 16,1 1-40-16,-5 9 20 15,8-3-32-15,-4-3 36 16,4-8-32-16,-3-9 84 16,7-8-60-16</inkml:trace>
          <inkml:trace contextRef="#ctx0" brushRef="#br0" timeOffset="312043.0678">14578 12336 664 0,'-12'-4'244'0,"12"4"-188"0,0 4-16 16,4-4 56-1,4 3-60-15,15-3 40 16,-3 0-44-16,18-3 16 15,9 3-28-15,11 0 0 0,-4 6-12 0,-4-6 36 32,-3-3-20-32,-5 3 32 0,-15 3-32 0,-7-3 32 15,-5 0-32-15,-7 0-156 16,-4 0 72-16</inkml:trace>
          <inkml:trace contextRef="#ctx0" brushRef="#br0" timeOffset="311349.1506">15186 12628 300 0,'-8'3'112'0,"8"-3"-88"0,-4 25-8 0,0-8 128 16,4 3-84-16,-4 11 36 16,1 4-56-16,-5 6 40 15,4-3-48-15,-8 17 28 16,8-3-32-16,-7 10 0 16,7-4-16-16,-8-3 64 15,5-3-44-15,-5-11 48 16,4-10-44-16,-7-10-628 15,3-8 324-15</inkml:trace>
        </inkml:traceGroup>
        <inkml:traceGroup>
          <inkml:annotationXML>
            <emma:emma xmlns:emma="http://www.w3.org/2003/04/emma" version="1.0">
              <emma:interpretation id="{CEA1D72F-5606-470A-922E-71CBCC13BABE}" emma:medium="tactile" emma:mode="ink">
                <msink:context xmlns:msink="http://schemas.microsoft.com/ink/2010/main" type="inkWord" rotatedBoundingBox="21025,15454 22588,15462 22584,16148 21021,16139"/>
              </emma:interpretation>
              <emma:one-of disjunction-type="recognition" id="oneOf50">
                <emma:interpretation id="interp70" emma:lang="" emma:confidence="1">
                  <emma:literal>rate</emma:literal>
                </emma:interpretation>
                <emma:interpretation id="interp71" emma:lang="" emma:confidence="0">
                  <emma:literal>vale</emma:literal>
                </emma:interpretation>
                <emma:interpretation id="interp72" emma:lang="" emma:confidence="0">
                  <emma:literal>rule</emma:literal>
                </emma:interpretation>
                <emma:interpretation id="interp73" emma:lang="" emma:confidence="0">
                  <emma:literal>hide</emma:literal>
                </emma:interpretation>
                <emma:interpretation id="interp74" emma:lang="" emma:confidence="0">
                  <emma:literal>pale</emma:literal>
                </emma:interpretation>
              </emma:one-of>
            </emma:emma>
          </inkml:annotationXML>
          <inkml:trace contextRef="#ctx0" brushRef="#br0" timeOffset="325987.7838">17760 13179 320 0,'-8'-31'120'0,"8"31"-96"0,0-18-4 0,0 15 112 31,0 3-76-31,0 10 32 0,-4 18-52 0,1-1 40 16,3 11-44-16,-8-3 36 15,8 2-36-15,-4-9 60 16,4 0-52-16,-4-4 20 15,4-4-40-15,-8-6 60 16,8 0-44-16,0-11 72 16,8-3-60-16,0-10-16 15,3 3-20-15,1-14 0 16,4 4-8-16,-1-10-12 16,4 6 4-16,5-3-16 15,-5 0 12-15,0 7-12 16,1-1 8-16,-5 8-8 0,1 3 8 15,-1-3 0 1,5 6 4-16,-1-2 8 16,4 6 0-16,0-7 8 15,1 7-4-15,-5-7 8 16,0 3-8-16,-3-6-20 16,-5 3 8-16,-7 7-4 15,0 0 4-15,-8 0 8 16,4 14 0-16,-8 3-36 15,1 7 20-15,-5 4-28 16,4 3 24-16,-7 0 44 16,7-4-12-16,-3-3 24 15,7 0-20-15,4-6 8 16,4-1-12-16,3-7 56 0,9 0-40 0,-1-13 16 16,1 3-28-16,-1-10 20 15,1 3-24-15,3-10-40 16,-3-1 16-16,-9-6-16 15,1 4 16-15,-4 2-28 16,-4-2 24-16,-4 20-40 16,0 0 36-16,-4 10-28 15,8 4 28-15,-3 0 0 16,3 10 12-16,3-7 52 16,5 4-24-16,8-4 24 15,7-7-24-15,12 0 16 0,7-6-20 16,5-4-104-16,3-7 44 15,0-3-16-15,-3-4 36 16,-5-3 32-16,-7-14-4 0,0-14 0 16,0-20 0-16,-4-8 12 15,-4-2-8-15,0 9 16 16,-4 11-16-16,-3 7 68 16,-5 14-44-16,-7 10-48 15,-4 13 8-15,-8 15-20 16,-4 20 16-16,-3 24 0 15,-5 21 4-15,-3 3 60 16,3 0-28-16,1-6-20 16,3-15-4-16,4 1 16 15,5-11-8-15,10-10 48 16,9-7-28-16,11-7 28 0,23-10-28 16,16-7-16-16,19 0-8 15,-4-10-48-15,-11-4 24 16,-8 4 24-16,-12-11 0 15,-7 11-24-15,-12-18 8 16,-16 4 24-16,-11-3-8 16,-8 10-36-16,-19-1 20 15,-8 12 36 1,-4 6-12-16,-3 10-8 16,-1 10-8-16,0 1 20 15,16 3-8-15,19 4 48 16,12 3-28-16,15 3 72 15,16 4-52-15,7 3-308 0,1-17 140 16,-1 0-696-16</inkml:trace>
        </inkml:traceGroup>
      </inkml:traceGroup>
    </inkml:traceGroup>
    <inkml:traceGroup>
      <inkml:annotationXML>
        <emma:emma xmlns:emma="http://www.w3.org/2003/04/emma" version="1.0">
          <emma:interpretation id="{8EDBE778-7A50-4665-8F5F-B3784AFD9109}" emma:medium="tactile" emma:mode="ink">
            <msink:context xmlns:msink="http://schemas.microsoft.com/ink/2010/main" type="paragraph" rotatedBoundingBox="4818,16611 18987,16676 18977,18917 4808,18853" alignmentLevel="4"/>
          </emma:interpretation>
        </emma:emma>
      </inkml:annotationXML>
      <inkml:traceGroup>
        <inkml:annotationXML>
          <emma:emma xmlns:emma="http://www.w3.org/2003/04/emma" version="1.0">
            <emma:interpretation id="{79AFDEF9-A3AB-45DE-9E83-A5E43A629F82}" emma:medium="tactile" emma:mode="ink">
              <msink:context xmlns:msink="http://schemas.microsoft.com/ink/2010/main" type="line" rotatedBoundingBox="4818,16611 18987,16676 18977,18917 4808,18853"/>
            </emma:interpretation>
          </emma:emma>
        </inkml:annotationXML>
        <inkml:traceGroup>
          <inkml:annotationXML>
            <emma:emma xmlns:emma="http://www.w3.org/2003/04/emma" version="1.0">
              <emma:interpretation id="{B748D23A-449B-414A-8999-4D227C7DEBEB}" emma:medium="tactile" emma:mode="ink">
                <msink:context xmlns:msink="http://schemas.microsoft.com/ink/2010/main" type="inkWord" rotatedBoundingBox="4818,16611 5817,16616 5809,18292 4811,18287"/>
              </emma:interpretation>
              <emma:one-of disjunction-type="recognition" id="oneOf51">
                <emma:interpretation id="interp75" emma:lang="" emma:confidence="1">
                  <emma:literal/>
                </emma:interpretation>
              </emma:one-of>
            </emma:emma>
          </inkml:annotationXML>
          <inkml:trace contextRef="#ctx0" brushRef="#br0" timeOffset="327773.7669">2225 14658 404 0,'0'-7'148'0,"0"7"-112"0,4 0-12 0,-4-10 120 15,0 3-84-15,0 0 20 16,0 0-48-16,0-10 4 16,0 10-20-16,-11-3 44 15,3-7-32-15,-4 6 20 16,-7 5-28-16,-4-12-8 16,3 11-8-16,-15 7-16 15,8 7 8-15,-11 0 20 16,7 10-8-16,-16 4 60 15,16 7-40-15,4 6 16 0,19 0-28 16,16-3 20-16,19-6-24 16,0-1 40-16,12-18-28 0,7-9 12 15,1-7-20-15,-5-11 28 32,9-3-28-32,3-7-40 15,-4 0 12-15,-3-14-68 16,-5 4 44-16,-11-24 16 15,-4 6 16-15,-15-17 12 16,0 8-4-16,-12 6-12 16,0 10 4-16,-4 4 4 15,-4 10 0-15,-4 14-36 16,5 3 20-16,-5 14 32 16,4 14-8-16,-3 14 0 15,7 10-4-15,-8 24 20 0,5 7-12 16,-9 7 12-16,8-4-12 0,-11 0 44 15,3-9-28-15,-11-1-76 32,8-7 24-32</inkml:trace>
          <inkml:trace contextRef="#ctx0" brushRef="#br0" timeOffset="328065.542">1552 15109 612 0,'-27'3'228'0,"23"-3"-180"0,-4 7-12 16,8-7 220-16,0 0-148 15,0 0 88-15,12 4-112 16,3-4 4-16,12 0-52 15,20-4-4-15,22-3-20 0,20 4 12 16,8-11-16-16,4 7 16 16,3-3-16-16,1-7-4 15,3 10 0-15,-30 4-4 16,-13-1 0-16,-26 1-212 31,4 6 116-31</inkml:trace>
          <inkml:trace contextRef="#ctx0" brushRef="#br0" timeOffset="328916.3025">2206 15278 800 0,'-12'7'296'0,"12"-7"-232"0,-15 37-16 0,3-9 96 16,4-1-88-16,-11 22-40 16,4 2-12-16,-16 8 20 31,4-11-16-31,-16 0-228 0,8-7 116 0</inkml:trace>
          <inkml:trace contextRef="#ctx0" brushRef="#br0" timeOffset="328553.3398">2070 15391 416 0,'-19'-7'152'0,"19"7"-116"0,-23 7-12 0,7-7 100 15,9 4-72-15,-20-1 40 16,-1 7-52-16,-14 1-16 16,3 6-12-16,-19 7 96 15,4 0-60-15,7 4 68 0,5 3-64 16,11-4 48-16,8 4-56 16,7-3-4-16,8-4-24 0,8-4 16 15,16-6-20-15,7-7 40 16,12-7-28-16,11-3 4 15,1-8-16-15,-1-9-148 16,-7-11 72-16,0 0-36 16,-8-18 60-16,-8-6 16 15,-11-3 12-15,-5 3 20 16,-7 7-4-16,-11 6-4 16,-5 8 4-16,1 10 4 15,-5 7-4-15,1 6 112 16,4 18-64-16,-1 10 52 15,4 8-64 1,1 26 24 0,3 4-36-16,0 11 0 0,4-4-16 0,-3-7 0 15,3-11-4-15,-4-9 36 16,-4-1-20-16,1-10-376 16,-1-7 192-16,5-6-588 15</inkml:trace>
          <inkml:trace contextRef="#ctx0" brushRef="#br0" timeOffset="328765.9397">2032 15309 488 0,'-4'3'180'0,"4"-3"-140"16,23 34-12-16,-11-13 172 15,-1 10-116-15,9 7 44 16,3-4-76-16,12 8-12 0,7-1-24 15,1-10 24-15,-1-10-24 16,1 3-112-16,-12-14 52 16,-15-10-452-1,3 7 276-15</inkml:trace>
        </inkml:traceGroup>
        <inkml:traceGroup>
          <inkml:annotationXML>
            <emma:emma xmlns:emma="http://www.w3.org/2003/04/emma" version="1.0">
              <emma:interpretation id="{98D25456-9FC4-4D81-B472-5F314F12A60D}" emma:medium="tactile" emma:mode="ink">
                <msink:context xmlns:msink="http://schemas.microsoft.com/ink/2010/main" type="inkWord" rotatedBoundingBox="6466,17124 9445,17138 9439,18430 6460,18416"/>
              </emma:interpretation>
              <emma:one-of disjunction-type="recognition" id="oneOf52">
                <emma:interpretation id="interp76" emma:lang="" emma:confidence="1">
                  <emma:literal/>
                </emma:interpretation>
              </emma:one-of>
            </emma:emma>
          </inkml:annotationXML>
          <inkml:trace contextRef="#ctx0" brushRef="#br0" timeOffset="329761.0494">3526 14548 456 0,'-19'-3'168'0,"19"3"-128"0,-24 0-16 16,17 0 60-1,-5 3-52-15,-7 1-12 16,11 2-12-16,-8 1-20 16,5 4 8-16,-1 6-4 15,4 0 0-15,1 21 32 16,-1 0-12-16,4 17-4 15,4 3-4-15,-4 11 4 16,8-7-4-16,-8 3 16 0,4-6-12 16,-7-1 16-16,-5 1-16 0,0-7 24 15,5-8-20-15,-13-16 32 16,12-1-28-16,-19-16-4 16,16-1-8-16,-16-13-16 15,7-4 8-15,1 0 28 16,3-4-12-16,5-6 4 15,3 4-8-15,8-5-104 16</inkml:trace>
          <inkml:trace contextRef="#ctx0" brushRef="#br0" timeOffset="329367.0012">3220 14923 716 0,'0'0'264'0,"0"0"-204"0,-8-3-16 0,12-1 152 16,4 8-116-16,4-4-8 16,7 3-44-16,8-6-12 15,0-1-8-15,24-3 12 16,3 1-12-16,8-5 24 15,-4 8-20-15,-8-8-84 16,-7 8 40-16</inkml:trace>
          <inkml:trace contextRef="#ctx0" brushRef="#br0" timeOffset="330039.8112">3971 14686 312 0,'-11'-4'112'0,"11"4"-84"0,-20-3-12 15,12 3 100 1,5 7-68-16,-13-4-12 16,8 4-20-16,-15 10 40 15,8 1-32-15,-12 16 60 16,7 0-48-16,-7 18 100 15,4-7-80-15,0 10 56 16,11-11-68-16,0-2-12 0,12-4-20 16,0-7 16-1,8-4-16-15,0-3 32 0,3-10-28 0,1-4-208 16,7-3 104-16</inkml:trace>
          <inkml:trace contextRef="#ctx0" brushRef="#br0" timeOffset="330479.6484">4184 14854 488 0,'-19'11'180'0,"19"-11"-140"0,-24 34-12 0,9-13 224 15,7-1-144-15,-15 8-8 16,0 10-64-16,-8 0 28 16,4-4-36-16,-4-3-4 15,8-3-16-15,3-11-8 16,1 0 4-16,-1-3-444 15,13-1 240-15</inkml:trace>
          <inkml:trace contextRef="#ctx0" brushRef="#br0" timeOffset="330298.1714">3929 14927 436 0,'-8'0'160'0,"8"0"-124"0,11 24-8 0,1-11 176 16,0 1-116-16,11 10 36 15,8 0-76-15,8 1-12 16,3-5-20-16,-3 1-4 16,7-4-4-16,-15-3-8 15,0-4 4-15,-15 0-444 16,-9 1 240-16</inkml:trace>
          <inkml:trace contextRef="#ctx0" brushRef="#br0" timeOffset="330715.2747">4138 14710 600 0,'19'-17'224'0,"-19"17"-176"15,46 0-12-15,-18 3 264 16,2 14-172-16,13 18 108 16,-4 6-140-16,-8 21-24 15,7 3-48-15,-18 4 28 0,-20-7-28 16,-20-7-164 0,1 0 76-16,-31 4-136 15,3-4 116-15,-18-4-232 16,6-6 176-16,5-4-312 15,23-6 256-15</inkml:trace>
          <inkml:trace contextRef="#ctx0" brushRef="#br0" timeOffset="331345.9801">4923 15075 716 0,'24'-18'264'0,"-24"18"-204"0,19-27-16 0,-11 13 160 15,3 4-120-15,-3-11 20 16,0 11-64-16,-12-14-28 16,4 7-4-16,-19-4 8 15,3 4-8-15,-19 6-12 16,0 15 0-16,-19 3-24 16,8 0 16-16,-4 17-4 15,15 0 8-15,4-7 8 16,15 17 0-16,20-6-12 15,8-1 8-15,15-6 4 16,8-4 0-16,-1 0-44 16,1 1 24-16,-8 9-48 15,1 1 40-15,-21 20 8 16,1 14 8-16,-27 20 4 0,-1 1 0 16,-26 0 8-16,19-11 0 15,-20-7 0-15,9-13 0 0,7-7 8 16,7-8-4-16,5-19 120 15,7-8-68-15,1-10 24 16,7-7-48-16,0-14-4 16,4 1-16-16,-8-28 12 15,16-1-16-15,-16-30 4 16,8 7-4-16,0-14-16 16,0 24 4-16,8-3-40 15,15 17 24-15,4-1-92 16,8 11 64-16,12 1-240 15,3 9 160-15</inkml:trace>
          <inkml:trace contextRef="#ctx0" brushRef="#br0" timeOffset="331671.3445">5369 14610 580 0,'7'-7'216'0,"-7"7"-168"0,0 0-12 16,-4 7-20 0,1-7-16-16,-13 10 76 15,1 11-40-15,-12 13-12 16,7 4-16-16,-7 28 88 0,8-4-52 16,-1 6 60-16,9-9-60 0,3-4-12 15,4-7-20-15,8-10 24 16,4-7-20-16,3-10-136 15,9-4 64-15</inkml:trace>
          <inkml:trace contextRef="#ctx0" brushRef="#br0" timeOffset="331981.6722">5655 14758 548 0,'-4'3'204'0,"4"-3"-156"0,-4 31-16 16,-3-6 160-16,3 5-112 0,-8 15 12 31,4 3-56-31,-11-3 8 16,4 3-24-16,-13-10 16 0,9-7-20 0,-8-3-16 15,8-11-4-15</inkml:trace>
          <inkml:trace contextRef="#ctx0" brushRef="#br0" timeOffset="331783.1663">5496 14841 652 0,'16'13'244'0,"-16"-13"-192"0,15 42-12 0,-3-15 84 16,3-3-76-16,5-3 24 16,3 17-40-16,0-11-12 15,4-3-12-15,0-6-272 16,1-5 148-16</inkml:trace>
          <inkml:trace contextRef="#ctx0" brushRef="#br0" timeOffset="332248.3778">5856 14607 580 0,'43'-11'216'0,"-43"11"-168"15,85 18-12-15,-50 6 156 16,-4 0-112-16,0 27 28 16,-4 8-64-16,-8 10-20 15,-3-1-12-15,-16-9 16 16,-4-4-16-16,-23-10 40 15,0-7-28-15,-24-1-32 16,5-6 4-16,-16 0-544 16,8 0 296-16</inkml:trace>
        </inkml:traceGroup>
        <inkml:traceGroup>
          <inkml:annotationXML>
            <emma:emma xmlns:emma="http://www.w3.org/2003/04/emma" version="1.0">
              <emma:interpretation id="{84553FA0-72B3-4297-B438-B7F4A58861B3}" emma:medium="tactile" emma:mode="ink">
                <msink:context xmlns:msink="http://schemas.microsoft.com/ink/2010/main" type="inkWord" rotatedBoundingBox="10258,17399 10570,17401 10568,17691 10256,17689"/>
              </emma:interpretation>
              <emma:one-of disjunction-type="recognition" id="oneOf53">
                <emma:interpretation id="interp77" emma:lang="" emma:confidence="1">
                  <emma:literal/>
                </emma:interpretation>
              </emma:one-of>
            </emma:emma>
          </inkml:annotationXML>
          <inkml:trace contextRef="#ctx0" brushRef="#br0" timeOffset="333029.9556">6960 15102 808 0,'-4'0'300'0,"4"0"-232"0,35 7-20 16,-8-7 176-16,19-3-132 15,1 3-20 1,11 0-44-16,4 0-216 0</inkml:trace>
          <inkml:trace contextRef="#ctx0" brushRef="#br0" timeOffset="332895.0976">7002 14927 572 0,'-8'-14'208'0,"8"14"-160"0,12-17-12 0,-8 3 244 16,8 4-160-16,7-11 116 15,4 11-136-15,12-1-28 16,-4 4-44-16,8 4 8 16,-4 3-24-16,-1 3-252 15,-3 4 132-15</inkml:trace>
        </inkml:traceGroup>
        <inkml:traceGroup>
          <inkml:annotationXML>
            <emma:emma xmlns:emma="http://www.w3.org/2003/04/emma" version="1.0">
              <emma:interpretation id="{0AB990E1-5100-4110-961B-27CE1741C1FD}" emma:medium="tactile" emma:mode="ink">
                <msink:context xmlns:msink="http://schemas.microsoft.com/ink/2010/main" type="inkWord" rotatedBoundingBox="11135,16785 13665,16797 13658,18281 11128,18269"/>
              </emma:interpretation>
              <emma:one-of disjunction-type="recognition" id="oneOf54">
                <emma:interpretation id="interp78" emma:lang="" emma:confidence="1">
                  <emma:literal/>
                </emma:interpretation>
              </emma:one-of>
            </emma:emma>
          </inkml:annotationXML>
          <inkml:trace contextRef="#ctx0" brushRef="#br0" timeOffset="334010.1628">7846 14913 372 0,'-15'-4'140'0,"15"4"-112"0,11 0-4 0,-3 0 196 16,7 0-124-16,16-3 0 16,-3 3-64-16,14-7-4 15,1 0-16-15,7-7 12 16,0 1-16-16,-3-5-12 15,-5 12 0-15,-7-15-192 16,-4 7 108-16,-11 4-272 16,-1 0 204-16</inkml:trace>
          <inkml:trace contextRef="#ctx0" brushRef="#br0" timeOffset="334364.6045">8206 14517 156 0,'-19'10'56'0,"19"-10"-44"0,-20 18-4 16,9-8 8 0,3 0-12-16,-7 8 120 15,7 2-68-15,-4 18 84 16,8 7-80-16,-3 17 4 15,-1-4-40-15,4 21 12 0,4-13-20 16,-4 6 20-16,0-10-24 0,-3 0 24 16,-1-11-24-16,-8 5 24 15,9-19-24-15,-9-6-4 16,8-7-4-16,-7-20-4 16,7 6 0-16,-7-20 8 15,7 6-4-15,-4-13-12 16,8 3 4-16,-3-10-120 15,3 7 68-15,0-7-224 16,8 3 156-16</inkml:trace>
          <inkml:trace contextRef="#ctx0" brushRef="#br0" timeOffset="334681.9464">8729 14558 352 0,'-27'-3'132'0,"27"3"-104"0,-20 10-8 15,9-10 80 1,3 4-60-16,-11 13 60 15,3-7-56-15,-3 11 40 16,3 3-48-16,-3 21 88 16,7 0-72-16,1 27 4 0,7-17-36 0,0 10 24 15,8-10-28-15,4-10 40 16,3-14-32-16,-3 0-112 16,7-10 48-1</inkml:trace>
          <inkml:trace contextRef="#ctx0" brushRef="#br0" timeOffset="335289.0613">8837 14768 520 0,'-27'49'192'0,"27"-49"-152"0,-39 86-8 0,20-49 28 15,7-2-40-15,-7 6 24 16,4-3-24-16,3-7 8 16,4-7-16-16,0-7-200 15,8-3 100-15</inkml:trace>
          <inkml:trace contextRef="#ctx0" brushRef="#br0" timeOffset="334891.5042">8682 14748 632 0,'0'24'236'0,"0"-24"-184"0,12 62-16 0,3-31 80 16,5 0-72-16,11 7 16 15,0-4-36-15,15 4 4 16,-3-7-16-16,-5-11-16 16,1-2 0-16,-19-18-472 15,-1 3 260-15</inkml:trace>
          <inkml:trace contextRef="#ctx0" brushRef="#br0" timeOffset="335393.8389">9120 14583 540 0,'19'13'200'0,"-19"-13"-156"0,8 48-12 0,0-6 104 16,11-1-80-16,-7 31 16 16,7 1-48-16,-15 2 4 15,0-6-16-15,-20 0 44 16,8-11-28-16,-26 4 28 16,-5-3-28-16,-19-14-324 15,4-11 160-15</inkml:trace>
          <inkml:trace contextRef="#ctx0" brushRef="#br0" timeOffset="337021.2512">9542 15047 560 0,'0'-3'208'0,"0"3"-164"0,11-11-8 0,-11 8 100 16,12 6-80-16,3-3 24 15,5 0-48-15,-1 0 40 16,4 0-40-16,16-3 12 15,0-1-28-15,30-9 8 16,5 2-12-16,19-6 36 16,-8 10-24-16,0 4 12 15,-7-8-20-15</inkml:trace>
          <inkml:trace contextRef="#ctx0" brushRef="#br0" timeOffset="337643.5013">9743 15512 340 0,'-19'-11'128'0,"19"11"-100"0,-16-13-8 15,5 2 88 1,7 11-64-16,-12 0 36 0,-3 7-48 0,-8 3 16 16,7 4-28-16,-3 10 72 15,8-7-56-15,3 4 48 16,8 10-48-16,12-10 8 15,4 6-28-15,7-6 36 16,4-11-28-16,0 1 4 16,1-5-16-16,-1-12 36 15,0-5-24-15,0-3-24 16,0-6 0-16,-3-21 0 16,3 3 0-16,-4-21-20 15,1 18 12-15,-5-11 20 16,-7 4-4-16,-4 14-28 15,0 10 8-15,-8 3-20 16,0 14 16-16,-4 7 16 16,-3 10 4-16,-5 14 52 15,5 7-32-15,3 18 16 16,-4-5-24-16,4 8 8 16,1-11-12-16,3-3 36 15,4-3-24-15,-4-11-56 16,8-7 16-16</inkml:trace>
          <inkml:trace contextRef="#ctx0" brushRef="#br0" timeOffset="336104.7301">9828 14593 364 0,'0'-10'132'0,"0"10"-100"0,8-14-12 0,-8 7 52 16,4 3-44-16,-8-9 8 15,0 2-24-15,-8-9 12 16,5 3-16-16,-13-1-4 16,9 5 0-16,-16 6 28 15,3 7-16-15,-10 10 84 16,6 7-56-16,1 4 56 15,12-1-56-15,3-2 48 16,8 2-52-16,12-2 24 16,8-5-36-16,7-6 16 15,0 4-24-15,8-11 28 16,0 0-32-16,0-11-12 16,-4 1-8-16,-4-14-84 15,1 7 48-15,-9-21-20 16,0 3 36-16,-11-20-20 15,-4 4 24-15,-7-8 0 16,3 21 12-16,-4 4-36 16,4 13 24-16,-7 14 60 15,7 14-20-15,-4 24 80 16,4 10-52-16,-4 15 0 16,4-5-28-16,-3 1 40 15,7-7-32-15,-8-4 40 16,4-3-40-16,-4-4-60 15,4-3 20-15,-3-10-628 16,7-1 352-16</inkml:trace>
          <inkml:trace contextRef="#ctx0" brushRef="#br0" timeOffset="336905.5169">10312 14517 300 0,'4'-14'112'0,"-4"14"-88"0,8-27-8 0,-4 10 128 15,3 6-84-15,-7-20 20 16,4 7-48-16,-8-10-4 16,0 6-16-16,-7-3 0 15,3 11-4-15,-11 3-32 16,-1 10 12-16,-11 7-4 15,4 10 8-15,-8 14 32 16,12 0-12-16,-4 17 76 16,12-3-52-16,7 0 40 15,12 0-44-15,7-7 0 16,9-7-20-16,3 0 36 16,0-3-24-16,0-7 32 15,4-1-32-15,-3-9-144 16,-5-1 64-16,-3-10-112 15,-1 4 96-15,-11-7-64 16,4 3 80-16,-12 0 4 16,4 7 32-16,-8 10 20 15,4 4 4-15,-7 17 8 0,-1 7-8 16,-4 20 60-16,5 4-36 16,-9 3 24-16,9-3-32 0,-8-10 44 15,3-18-36-15,-7 1 28 16,3-11-28-16,-11-17 8 15,8 3-20-15,-8-20 8 16,4-4-12-16,-4-24-8 16,8-3 0-16,0-7 40 15,7 3-24-15,12-7 24 16,8 18-24-16,16-4 52 16,3 14-40-16,16 3-8 15,-1 11-12-15,1 3 8 16,4 7-12-16</inkml:trace>
          <inkml:trace contextRef="#ctx0" brushRef="#br0" timeOffset="337804.3503">10014 15419 684 0,'0'-4'252'0,"0"4"-192"0,23 17-20 0,-3-6 136 16,3 6-104-16,4 14 16 16,12-4-52-16,-1 4-16 15,1 0-12-15,-4-6 20 16,0-1-16-16,-4-14-472 16,-4 7 252-16</inkml:trace>
          <inkml:trace contextRef="#ctx0" brushRef="#br0" timeOffset="337955.7535">10359 15391 464 0,'-24'0'176'0,"24"0"-140"0,-31 35-8 0,16-11 40 16,3-7-44-16,-15 10 8 15,0 15-20-15,-12-8-132 16,8 1 68-16</inkml:trace>
        </inkml:traceGroup>
        <inkml:traceGroup>
          <inkml:annotationXML>
            <emma:emma xmlns:emma="http://www.w3.org/2003/04/emma" version="1.0">
              <emma:interpretation id="{CEBFD2A4-9D3C-4E40-B02F-23DD4B504172}" emma:medium="tactile" emma:mode="ink">
                <msink:context xmlns:msink="http://schemas.microsoft.com/ink/2010/main" type="inkWord" rotatedBoundingBox="14369,16707 18987,16728 18977,18917 14359,18896"/>
              </emma:interpretation>
              <emma:one-of disjunction-type="recognition" id="oneOf55">
                <emma:interpretation id="interp79" emma:lang="" emma:confidence="1">
                  <emma:literal>x)</emma:literal>
                </emma:interpretation>
                <emma:interpretation id="interp80" emma:lang="" emma:confidence="0.5">
                  <emma:literal>x )</emma:literal>
                </emma:interpretation>
                <emma:interpretation id="interp81" emma:lang="" emma:confidence="0">
                  <emma:literal>X )</emma:literal>
                </emma:interpretation>
                <emma:interpretation id="interp82" emma:lang="" emma:confidence="0">
                  <emma:literal>+ )</emma:literal>
                </emma:interpretation>
                <emma:interpretation id="interp83" emma:lang="" emma:confidence="0">
                  <emma:literal>&gt; )</emma:literal>
                </emma:interpretation>
              </emma:one-of>
            </emma:emma>
          </inkml:annotationXML>
          <inkml:trace contextRef="#ctx0" brushRef="#br0" timeOffset="343749.7247">15046 15102 464 0,'-19'7'176'0,"19"-7"-140"0,-31 24-8 16,16-10 108-1,3 0-80-15,-11 10 4 16,3-4-36-16,-7 11 12 15,4 0-24-15,4-3 40 16,7-1-28-16,1-9-276 16,7-8 136-16</inkml:trace>
          <inkml:trace contextRef="#ctx0" brushRef="#br0" timeOffset="343539.6647">14853 15088 444 0,'-4'-27'164'0,"4"27"-124"0,4 0-16 0,0 7 148 16,3 0-100-16,9 6 60 15,3 8-76-15,8 3 12 16,1 0-40-16,2 4 28 16,1-8-32-16,0 8 20 15,-3-7-24-15,-9-8-80 16,0-2 32-16</inkml:trace>
          <inkml:trace contextRef="#ctx0" brushRef="#br0" timeOffset="343988.8661">15414 14834 632 0,'54'-17'236'0,"-54"17"-184"0,58 55-16 0,-23-18 192 16,-11 1-132-16,10 17 52 16,-7 0-88-16,-7 11-20 15,-5-1-24-15,-15 11 24 16,-4 0-24-16,-27-11-4 15,-3-10-8-15,-28-21-588 16,7-3 320-16</inkml:trace>
          <inkml:trace contextRef="#ctx0" brushRef="#br0" timeOffset="341259.5073">12348 15164 384 0,'8'-7'140'0,"-8"7"-108"0,15-7-8 0,-11 7 108 15,4 0-76-15,4 0 40 16,7 0-56-16,4 0 48 16,1 0-52-16,10 0-16 15,5 4-12-15,15-4 8 16,0 0-8-16,36-4 40 16,-1 4-24-16,15-3 56 15,-7 3-44-15,-4 0 0 16,-16 0-20-16,-3-7 8 15,-8 7-16-15,-20-3-4 16,0 3 0-16,-18-4 28 0,-1 8-16 16,-16 2-288-16,9-6 148 0</inkml:trace>
          <inkml:trace contextRef="#ctx0" brushRef="#br0" timeOffset="341662.785">12786 15622 248 0,'-20'-7'92'0,"20"7"-72"0,-27-10-4 0,12 10 88 15,3 0-60-15,-15-4 16 16,4 4-36-16,-8 4 76 16,4-4-56-16,-8 24 24 15,12-14-40-15,-4 17 52 16,11-13-44-16,1 14 44 16,11-4-44-16,4-7 8 15,7 11-28-15,5-15 36 16,7 1-28-16,5-10 32 15,-1 2-32-15,4-2 12 16,0-4-20-16,4-14-192 16,0 7 92-16,-4-17-44 0,-7 0 76 15,7-21 20-15,-8 1 20 16,-7-15 4-16,3 4 0 0,-15 10 8 16,8 11 0-16,-12 6 76 15,0 15-40-15,-8 19 76 16,5 5-64-16,-9 30 8 15,12 4-32-15,-11 3 48 16,11 4-40-16,-4-1 20 16,1-16-32-16,7 13 28 15,0-14-32-15,0-6 56 16,0-4-40-16</inkml:trace>
          <inkml:trace contextRef="#ctx0" brushRef="#br0" timeOffset="340157.964">12972 14634 216 0,'11'-17'80'0,"-11"17"-60"0,8-10-8 0,-8 3 12 16,0 7-16-16,-4-14 32 15,4 11-24-15,-12-11 20 16,5 7-20-16,-13-10 28 16,1 3-28-16,-8 0 20 15,4 4-20-15,-4 3-16 16,7 7-4-16,-7 7 4 15,8 3 0-15,-5 7 44 16,9 1-24-16,0 6 16 16,7 0-20-16,8 0 44 15,4 7-32-15,3-7 12 16,5-7-24-16,3 0 28 16,1-6-28-16,3-15 12 15,5-3-16-15,-1-3 20 16,0-4-20-16,-4-10-48 15,5 3 20-15,-5-16-96 0,0 6 64 16,-7-28-20-16,0 8 40 16,-5-22 4-16,1 8 16 0,-4 0 8 15,0 16 0-15,0 8 16 16,-1 17-8-16,-3 10 32 16,0 14-24-16,-3 28 48 31,-1 6-36-31,-4 28 48 0,0 0-44 0,-7 3 36 15,-1-10-36-15,-7 4 0 16,8-14-20-16,-5-4 36 16,9-3-24-16,-1-7 48 15,4-7-40-15,4-7-552 16,8 0 280-16</inkml:trace>
          <inkml:trace contextRef="#ctx0" brushRef="#br0" timeOffset="342038.5776">13254 15577 540 0,'-19'24'200'0,"19"-24"-156"0,-35 45-12 0,16-25 96 16,-1 1-76-16,-15 7 16 16,4 3-44-16,-7 3 32 15,11-6-32-15,-8 3-288 16,15-4 144-16</inkml:trace>
          <inkml:trace contextRef="#ctx0" brushRef="#br0" timeOffset="341857.5982">13002 15587 632 0,'20'24'236'0,"-20"-24"-184"0,35 42-16 0,-16-25 60 15,0 0-60-15,8 4 40 16,4-1-44-16,0-2 36 15,-3 2-40-15,-1-6-244 16,-4 0 116-16</inkml:trace>
          <inkml:trace contextRef="#ctx0" brushRef="#br0" timeOffset="340855.3422">13173 14510 372 0,'0'0'140'0,"0"0"-112"0,19 4-4 15,-7-4 92 1,3 3-68-16,8 1 60 15,1 2-64-15,3-6-4 0,4 4-24 0,-4-4 16 16,-4 3-20-16,-4-6 32 16,1-1-28-16,-9-2-76 15,-3 2 32-15,-12-10-220 16,4 8 136-16,-7-19-132 16,-1 12 136-16,-4-18 52 15,4 7 32-15,-3-11 32 16,3 4-4-16,-7-10 40 15,11 10-20-15,-12-3 92 16,9 9-64-16,-5 1 40 16,4 11-56-16,-11 2 0 15,11 8-24-15,-4 13 28 16,12 11-24-16,-7 24 76 16,7 6-56-16,-4 15 12 15,4-5-28-15,-8 8-4 16,8-3-8-16,-8 9 20 15,4-2-16-15,-11-1 12 16,3-14-12-16,-11-3 56 16,4-10-40-16,-8-17 40 15,3-1-36-15,-6-10-28 16,6 1-4-16,-3-5-204 16,8-2 112-16</inkml:trace>
          <inkml:trace contextRef="#ctx0" brushRef="#br0" timeOffset="342872.8933">14199 15333 364 0,'-35'93'132'0,"35"-93"-100"0,-20 134-12 0,9-83 52 15,3-9-44-15,-11 20 16 16,7-4-28-16,-7 8 28 16,3-11-28-16,-7-4 48 15,4-10-36-15,-8-13-4 16,7-11-16-16,-7-20 20 15,4-8-16-15,-4-23 4 16,4 0-8-16,3-11 56 16,13 7-36-16,7-7 52 15,3 7-48-15,5-13-16 16,8 16-8-16,3-16-20 0,0 10 8 16,1-4 28-16,3 10-12 0,-4 1-32 15,4 10 12 1</inkml:trace>
          <inkml:trace contextRef="#ctx0" brushRef="#br0" timeOffset="342432.7234">14373 15106 416 0,'0'-11'152'0,"0"11"-116"0,0-24-12 0,-4 14 108 16,4 3-76-16,-12-7-12 16,1 4-28-16,-16-4 12 15,0 7-16-15,-24 7-32 16,9 11 12-16,-13 2 0 15,9 8 8-15,3 0 0 16,16-1 0-16,4 4 8 16,11-3-4-16,12-7 52 15,8 0-32-15,15-8 8 16,8 1-20-16,8-3-412 16,4-1 216-16</inkml:trace>
          <inkml:trace contextRef="#ctx0" brushRef="#br0" timeOffset="343342.3559">14733 15030 364 0,'-8'-24'132'0,"8"24"-100"0,-19-14-12 0,11 7 68 16,4 7-52-16,-11-7 32 15,3 14-40-15,-11 0 52 16,3 10-44-16,-3 21 64 16,4-10-60-16,-4 9 80 15,7 1-68-15,1 10 16 16,3-6-36-16,0 13 12 16,9 0-24-16,3-10 60 15,3-8-44-15,5-9-280 16,8 0 132-16</inkml:trace>
          <inkml:trace contextRef="#ctx1" brushRef="#br0" timeOffset="-11319.5523">14590 16317 0,'0'0'16,"0"0"0</inkml:trace>
          <inkml:trace contextRef="#ctx1" brushRef="#br0" timeOffset="-17139.7889">11059 16189 0,'0'0'16,"0"0"-16</inkml:trace>
          <inkml:trace contextRef="#ctx0" brushRef="#br0" timeOffset="338675.2608">11516 15033 488 0,'-8'-3'180'0,"8"3"-140"0,12-7-12 0,-8 0 100 15,0 14-76-15,7-14 32 16,5 7-48-16,11 0 12 16,0-3-28-16,15-4 8 15,1 7-16-15,11-4 44 16,-3 4-28-16,3 4-260 16,-12-1 124-16</inkml:trace>
          <inkml:trace contextRef="#ctx0" brushRef="#br0" timeOffset="338870.2361">11675 14755 268 0,'-4'37'100'0,"4"-37"-76"0,-8 93-8 0,4-51 132 16,4-8-84-16,-4 14 72 15,4-3-80-15,-4-4-4 16,4-3-32-16</inkml:trace>
          <inkml:trace contextRef="#ctx1" brushRef="#br0" timeOffset="53913.0208">11857 15426 0,'0'0'16</inkml:trace>
        </inkml:traceGroup>
      </inkml:traceGroup>
    </inkml:traceGroup>
  </inkml:traceGroup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25T17:51:37.762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8D2DB25B-FA69-4C29-894D-6E324F2C1647}" emma:medium="tactile" emma:mode="ink">
          <msink:context xmlns:msink="http://schemas.microsoft.com/ink/2010/main" type="inkDrawing" rotatedBoundingBox="4292,1992 7673,1806 7680,1933 4299,2119" semanticType="underline" shapeName="Other">
            <msink:sourceLink direction="with" ref="{DC6045F2-6495-4B9F-B467-704FAAC1E7FC}"/>
            <msink:sourceLink direction="with" ref="{AE371881-457F-41B8-9DC9-B7CE2C0A700E}"/>
          </msink:context>
        </emma:interpretation>
      </emma:emma>
    </inkml:annotationXML>
    <inkml:trace contextRef="#ctx0" brushRef="#br0">0 274 236 0,'0'3'88'0,"0"-3"-68"0,4-6-4 0,-4 2 88 16,0 8-60-16,0-4 68 15,0 0-60-15,0-4-4 16,4 4-28-16,4-3 48 16,-1-1-36-16,-3-3 28 15,4 1-32-15,-4-5 36 16,0 8-36-16,-4-4 4 16,4 3-20-16,-1 1-16 15,1 3 0-15,-4-7 4 16,12 4 0-16,-4-4 16 15,-1 7-8-15,5-4 4 16,4 1-4-16,-1-1 28 0,0-2-20 0,5-1-24 16,3 7 4-1,4-7 0-15,0 3 4 0,4-3 16 16,0 4-8-16,4-4-4 16,-4 7 0-16,0-7-4 15,-4 7 0-15,0-3 8 16,0 3-4-16,0-4 8 15,0 4-8-15,1-10 16 16,3 7-12-16,3-4-12 16,1 7 0-16,4-4 4 15,4 4 0-15,-9 0-12 16,5 4 8-16,0-1 4 16,-12 4 0-16,12 0 16 15,-8 0-8-15,3-4-4 16,-7 4 0-16,1-7-4 15,6 4 0-15,-3-4-12 16,8 3 8-16,4-6 12 16,-5-1-4-16,9-3 8 15,3 7-8-15,1-3 8 16,-5 3-8-16,-3-4-20 16,-5 8 8-16,1-4 12 15,0 3 0-15,-8-3-12 16,0 0 4-16,0-3 12 15,-4 3-4-15,4-4 8 16,-4 1-8-16,8-4-4 0,-1 4 4 16,5-4-16-16,-4 7 8 15,8-7 20-15,-9 14-8 0,5-7-20 16,-4 0 4-16,4-7 4 16,-1 7 4-16,1 0-12 15,0-4 8-15,-4 1 20 16,-4 0-8-16,3-4-12 15,1 7 0-15,4-4 4 16,4 4 0-16,-1 0 8 16,-3-3-4-16,7-4 8 15,-3 7-8-15,-1 0-20 16,1 0 8-16,0-7 4 16,-5 7 4-16,-3-3-12 15,0 3 8-15,-8-4 12 16,4 8-4-16,-8-4-4 15,1 0 4-15,-1 0-4 16,-4 0 0-16,1-4 16 16,-1 4-8-16,8-3-4 15,4-1 0-15,-4-3-24 16,0 7 12-16,-4-6 4 16,1 6 4-16,-5-7 8 15,0 7-4-15,-3-7-4 16,-1 3 4-16,1-3 4 15,-5 7-4-15,1-6 8 16,0 6-8-16,-1-4 8 16,1 4-8-16,-4-3-4 0,3 6 4 0,1-3 4 15,-1 0-4-15,-3-3 16 16,-4 3-12-16,-4-4 16 16,4 4-16-16,-4-3-20 31,4 3 4-31,-12 0-320 0,4 7 176 0</inkml:trace>
  </inkml:traceGroup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25T17:51:49.685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B19A011A-1068-4FEB-BFA2-44D27252728D}" emma:medium="tactile" emma:mode="ink">
          <msink:context xmlns:msink="http://schemas.microsoft.com/ink/2010/main" type="inkDrawing" rotatedBoundingBox="2993,2023 3217,4701 2763,4738 2539,2061" semanticType="callout" shapeName="Other">
            <msink:sourceLink direction="to" ref="{6FD674C2-5B27-4F9C-AD80-E93B233FE421}"/>
            <msink:sourceLink direction="from" ref="{6A24B960-7F3A-4F2D-A5A0-97F474A77641}"/>
          </msink:context>
        </emma:interpretation>
      </emma:emma>
    </inkml:annotationXML>
    <inkml:trace contextRef="#ctx0" brushRef="#br0">453 2680 424 0,'0'-20'156'0,"0"20"-120"0,0-31-8 15,-4 14-28 1,4 3-4-16,-8-14-40 16,8 8 24-16,-8-15-28 15,8 8 28-15,-8-21 28 16,5 3-4-16,-5-31 72 15,4 4-44-15,0-18 24 16,8 11-36-16,0-17 0 16,-4 10-12-16,0-24 48 0,0 13-32 0,-4-16 32 15,4 20-28-15,-4-17 0 16,0 20-16-16,4-23-32 16,0 17 8-16,-8-11 12 15,5 21 4-15,-5-11-12 16,8 18 4-16,-4-20 12 15,4 6-4-15,-4 0-12 16,4 20 4-16,-12 1 12 16,5 24-4-16,-1-10-28 15,8 20 12-15,-12 3 40 16,9 4-16-16,-17 7-28 16,12 10 8-16,-15-3 8 15,12 10 4-15,-5 4-36 16,4 6 16-16,-7 4-20 15,8 7 20-15,-9 0 8 16,9 3 8-16,-13 4 0 16,9-1 0-16,-12 8 8 15,11 3-4-15,-15 3 8 16,12 1-8-16,-4-4-4 16,7 0 4-16,5-7-16 15,3-4 8-15,16-9 4 16,3-5 0-16,16-12 8 15,12 2-4-15,7-6-12 16,9-1 4-16,-1-2 20 16,-4 6-8-16,-3-10-12 15,-13 10 0-15,-10-7 4 16,3 7 0-16,-12-3 32 0,-3 3-16 0,-20-7 12 16,8 4-16-16,-19-4 12 15,7 0-16-15,-15-3 4 16,8 3-4-16,-1-3 20 15,1 10-16-15,-8-7-20 16,11 11 0-16,-3 6-376 16,7 8 212-16</inkml:trace>
  </inkml:traceGroup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25T17:53:12.858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841E9323-FF1E-4BCB-9BBC-566B1662DB0D}" emma:medium="tactile" emma:mode="ink">
          <msink:context xmlns:msink="http://schemas.microsoft.com/ink/2010/main" type="inkDrawing" rotatedBoundingBox="18465,7794 20588,7713 20589,7748 18467,7829" semanticType="underline" shapeName="Other">
            <msink:sourceLink direction="with" ref="{F3B34A35-DDDE-4708-BD51-C79D9316D3A9}"/>
          </msink:context>
        </emma:interpretation>
      </emma:emma>
    </inkml:annotationXML>
    <inkml:trace contextRef="#ctx0" brushRef="#br0">4 93 228 0,'-4'0'84'0,"4"4"-64"0,0 3-8 0,0-7 84 16,0 0-56-16,0 0 72 15,0 0-64-15,0 0 52 16,0 0-56-16,4 0 24 15,0 0-40-15,-4 0 16 16,0 0-24-16,4 0 52 16,0 0-40-16,0-4-8 15,4 4-12-15,3-7 16 16,1 7-16-16,3-3-12 16,5 3-4-16,-1-4 20 15,4 1-8-15,8-4-20 16,-4 7 4-16,8-10 4 15,4 10 4-15,0 0 24 16,-1 0-12-16,9-7-32 16,-9 10 12-16,9-3 8 15,-1 0 4-15,1 0 8 0,-1 0-8 16,12 0-20-16,4 0 8 0,4-3 20 16,-4 3-4-16,8-4-12 15,-12 4 0-15,-4-3 4 16,-12 6 0-16,5-3 0 15,-8 0 0-15,-1 0 0 16,5 0 0-16,0-6 0 16,-1 6 0-16,8 0 8 15,-3-7-4-15,7 3-4 16,-15 4 4-16,7-3 4 16,-11 6-4-16,-4-3-12 15,8 0 4-15,-12-3 4 16,8 3 0-16,-4-7 0 15,-4 4 0-15,0-4 32 16,0 7-16-16,-4-7-12 16,4 7-8-16,8-7-16 15,-8 7 12-15,-4-4-4 16,5 4 4-16,-1 0 8 16,-8 4 0-16,0-1 8 15,-11 1-4-15,4-4 24 16,-5 0-16-16,1 0 32 15,-8 0-28-15,0 0-24 16,0 0 4-16,4 0 36 16,4 3-20-16,-8-3 0 15,0 0-8-15,0 0-4 0,0 0 0 16,-8 0-12-16,8 4 8 0,-4-1-428 16,4 4 236-16</inkml:trace>
  </inkml:traceGroup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25T17:53:17.799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A668452F-5996-4A2C-AFB8-83DCA01473B3}" emma:medium="tactile" emma:mode="ink">
          <msink:context xmlns:msink="http://schemas.microsoft.com/ink/2010/main" type="writingRegion" rotatedBoundingBox="18155,8074 21474,7550 21700,8981 18382,9505"/>
        </emma:interpretation>
      </emma:emma>
    </inkml:annotationXML>
    <inkml:traceGroup>
      <inkml:annotationXML>
        <emma:emma xmlns:emma="http://www.w3.org/2003/04/emma" version="1.0">
          <emma:interpretation id="{0BF1E83E-CECC-4016-A5C8-2F18A4495997}" emma:medium="tactile" emma:mode="ink">
            <msink:context xmlns:msink="http://schemas.microsoft.com/ink/2010/main" type="paragraph" rotatedBoundingBox="18155,8074 21474,7550 21700,8981 18382,950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C51237B-FF12-49EC-8568-D85684E7496D}" emma:medium="tactile" emma:mode="ink">
              <msink:context xmlns:msink="http://schemas.microsoft.com/ink/2010/main" type="line" rotatedBoundingBox="18155,8074 21474,7550 21568,8147 18250,8671"/>
            </emma:interpretation>
          </emma:emma>
        </inkml:annotationXML>
        <inkml:traceGroup>
          <inkml:annotationXML>
            <emma:emma xmlns:emma="http://www.w3.org/2003/04/emma" version="1.0">
              <emma:interpretation id="{C24E6992-EA11-4FBC-9533-4A76DC0624FA}" emma:medium="tactile" emma:mode="ink">
                <msink:context xmlns:msink="http://schemas.microsoft.com/ink/2010/main" type="inkWord" rotatedBoundingBox="18155,8074 21474,7550 21568,8147 18250,8671"/>
              </emma:interpretation>
            </emma:emma>
          </inkml:annotationXML>
          <inkml:trace contextRef="#ctx0" brushRef="#br0">79 186 184 0,'-19'-10'68'0,"15"3"-52"0,-4 0-4 15,5 7 100 1,3 0-64-16,-8-7 44 16,8 7-56-16,-4-7 16 15,8 7-32-15,-8-3 28 16,4 3-32-16,-4 3 20 15,0 4-20-15,-4 0-16 16,5 10-4-16,-5 10 48 16,4-2-24-16,0 2 16 0,4 1-20 0,4-1 0 15,8 1-8-15,7-4 20 16,4-4-16-16,8-2-4 16,0-5-4-16,4-6 4 15,0 0-4-15,0-10 32 16,-4-1-20-16,3-3-4 15,1 0-8-15,12-3-4 16,-5 3 0-16,13-3 0 16,-1 3 0-16,8-7-12 15,0 7 8-15,-4-3 4 16,-8 7 0-16,-4-4 0 16,-3 7 0-16,-4-4 8 15,-8 4-4-15,4 7-12 16,3 0 4-16,-3 3-4 15,-4 4 0-15,4 0 8 16,-4 3 0-16,-4-3-12 16,0 3 8-16,-8-7 40 15,1 4-24-15,-12-3 8 16,3-1-12-16,-19-3-16 16,8 3 4-16,-3-6 4 15,3 2 0-15,-8-6 24 16,8 4-12-16,0-8-12 15,8 4-4-15,3-6 4 16,-3-1 0-16,3-7-12 16,5 4 8-16,3-11 4 0,8 4 0 0,-3-7 0 15,3 3 0 1,0-3-12-16,-8 3 8 0,8 1-4 16,-7 9 0-16,7 4 16 15,-8 1-4-15,8-1-12 16,0 3 4-16,4-3 4 15,8 7 0-15,15-7 0 16,-7 7 0-16,7 0 0 16,-4 7 0-16,4-3 0 15,-7 3 0-15,3 6-12 16,-7-2 8-16,11-4 4 16,-8 6 0-16,20-6-12 15,0 7 8-15,11-11-24 16,-3 4 16-16,-1-10 4 15,-7-1 8-15,4-6-20 16,-8 3 12-16,11-7 4 16,-7 8 4-16,4-18 0 15,-4 13 0-15,-8-9 8 16,-4 2-4-16,-8-9 8 16,-3 10-8-16,-12-14 32 15,-4 10-20-15,-8-3 12 16,-3 3-16-16,-4-3 12 15,-1 7-16-15,-7-4 4 16,4 8-4-16,-12-5-32 16,4 8 12-16</inkml:trace>
          <inkml:trace contextRef="#ctx0" brushRef="#br0" timeOffset="-3212.2384">3052-231 184 0,'-7'-3'68'0,"7"6"-52"0,-8 1-4 16,8-8 72-1,-4 4-48-15,-4-3 68 16,1 6-64-16,-1-3 64 16,0 0-64-16,-4 0 72 15,9 0-64-15,-5 0 28 16,4 0-44-16,-4 0 16 16,8 0-28-16,-7 0 28 0,-1 0-32 0,4-3 32 15,4 3-32-15,-8-3 32 16,8 3-32-16,-4-4 40 15,4 4-32-15,0-3-12 16,8 6-8-16,8-6 12 16,3 3-8-16,12-7 4 15,-4 3-4-15,16-2-8 16,-1 6 4-16,-7-4 12 16,0 8-8-16,-8-4 24 15,-4 3-20-15,-4 0-12 16,1 1-4-16,-9-4 28 15,-3 0-12-15,-4 0-4 16,0 0-4-16,-4 0 20 16,0 0-12-16,0 3 4 15,0 1-8-15,0-4-456 16,8 3 244-16</inkml:trace>
        </inkml:traceGroup>
      </inkml:traceGroup>
      <inkml:traceGroup>
        <inkml:annotationXML>
          <emma:emma xmlns:emma="http://www.w3.org/2003/04/emma" version="1.0">
            <emma:interpretation id="{97B92323-497E-480D-883D-8AFB83C241FF}" emma:medium="tactile" emma:mode="ink">
              <msink:context xmlns:msink="http://schemas.microsoft.com/ink/2010/main" type="line" rotatedBoundingBox="18627,8498 20747,8349 20814,9298 18694,9448"/>
            </emma:interpretation>
          </emma:emma>
        </inkml:annotationXML>
        <inkml:traceGroup>
          <inkml:annotationXML>
            <emma:emma xmlns:emma="http://www.w3.org/2003/04/emma" version="1.0">
              <emma:interpretation id="{4E3426FA-0FC9-40D0-86E9-F5D9FFD98345}" emma:medium="tactile" emma:mode="ink">
                <msink:context xmlns:msink="http://schemas.microsoft.com/ink/2010/main" type="inkWord" rotatedBoundingBox="18627,8498 20747,8349 20814,9298 18694,9448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 timeOffset="1922.5474">1171 1012 144 0,'-4'-11'52'0,"4"11"-40"0,4-7 0 0,-4 4 148 15,4 3-88-15,-8-3 16 16,4 3-52-16,-4-7-16 16,0 0-12-16,-7 0 72 15,3 3-44-15,-11 1 48 16,-1 3-48-16,-7 3 52 15,8 4-52-15,-8 4 36 16,7 2-40-16,-3 5 24 16,8 2-28-16,-1 4 28 15,5-3-32-15,3-4-12 16,8 4-8-16,4-4 20 16,0-3-12-16,15-7 12 15,0-4-12-15,8-6 20 16,0-1-20-16,4-3 12 15,-3-3-12-15,-5-4 12 16,0 4-16-16,-8-7 4 16,-3 6-4-16,-8-6-32 15,4 4 12-15,-4-1-4 16,-1 7 8-16,9-3-212 16,0 6 120-16</inkml:trace>
          <inkml:trace contextRef="#ctx0" brushRef="#br0" timeOffset="2419.9567">1458 929 236 0,'0'4'88'0,"0"-4"-68"0,-8 6-4 0,4-2 104 15,0 6-68-15,-8 4 8 16,9 7-40-16,-5-1 40 16,8 4-32-16,-4 0 28 15,8-3-28-15,0-4-16 16,3 0-8-16,1-6 4 16,4-4-4-16,-1-7 32 15,5 3-20-15,-5-10-12 16,5 4-8-16,-8-8 12 15,3 1-4-15,-3-7-48 16,0 7 28-16,-8-4-16 16,4 4 20-16,-8 3 24 15,4 3-4-15,-4 8 68 16,0 3-44-16,0 3 60 16,4 7-56-16,0-3 12 15,8 3-32-15,4-7 20 16,3 4-24-16,8-14 32 15,8 4-28-15,8-11-40 0,0 3 12 0,-1-10-244 16,-3 4 140-16,-4-11-240 16,-4 4 200-16</inkml:trace>
          <inkml:trace contextRef="#ctx0" brushRef="#br0" timeOffset="2538.6839">1914 688 612 0,'-7'-38'228'0,"7"38"-180"0,-4-3-12 0,4 3 104 16,0 7-84-16,0 10 32 15,0 0-52-15,0 25 32 16,0 2-40-16,-8 8-4 16,0-1-16-16,-3-2 28 15,7-5-20-15,-4-6 12 16,4-3-16-16</inkml:trace>
          <inkml:trace contextRef="#ctx0" brushRef="#br0" timeOffset="1260.6203">741 908 392 0,'0'-10'148'0,"0"10"-116"0,0 0-8 15,0 0 12 1,0 7-24-16,0 7 4 16,0 6-8-16,0 15 48 15,8-1-32-15,-16 25 24 16,8-1-28-16,-4 14-8 0,1 1-8 0,-9-11 40 16,4-7-24-16,-11-7 104 15,0-10-68-15,-5-14 20 16,5-4-44-16,-12-16 24 15,8-4-32-15,-4-21-32 16,7 1 4-16,5-32-336 16,3 4 188-16</inkml:trace>
          <inkml:trace contextRef="#ctx0" brushRef="#br0" timeOffset="1397.6511">834 564 676 0,'-7'-13'248'0,"7"13"-192"0,7 0-16 0,1 0-12 16,-8 6-24-16,12-2-136 15,-1-1 76-15</inkml:trace>
          <inkml:trace contextRef="#ctx0" brushRef="#br0" timeOffset="3084.1336">2096 1022 444 0,'-11'3'164'0,"11"-3"-124"0,7 14-16 16,-7-14 112-1,4 7-80-15,0-7 32 0,8 7-52 16,3-7-4-16,8 0-20 0,1-10 0 15,7 3-4-15,-12-7 12 16,8 7-12-16,-19-10 16 16,3 7-16-16,-11-8-20 15,-7 5 4-15,-5-5 40 16,-7 8-20-16,-1 3-36 16,1 4 12-16,-4 6 36 15,3 8-12-15,5 9 0 16,3-3-8-16,1 7 20 15,3 4-12-15,4-4 4 16,8 0-8-16,0-10 12 16,4 3-12-16,3-3 4 15,9-7-4-15,7-14-420 16,0 3 224-16</inkml:trace>
          <inkml:trace contextRef="#ctx0" brushRef="#br0" timeOffset="3271.6328">2599 864 508 0,'-7'-14'188'0,"7"14"-148"0,-8 3-8 16,0 1 80-1,4 3-68-15,-15 3 0 16,7 4-28-16,-15 3 16 0,8 0-20 0,0 4-4 15,3-1-4-15,5-2-16 16,11 2 8-16,0-2 20 16,7-1-8-16,5-3 16 15,-1-1-16-15,5-2-4 16,3 2 0-16,-11 1 40 16,4-7-24-16,-8 3 16 15,-1 1-20-15,-14-4 0 16,3-1-8-16,-11-2 4 15,3-1-8-15,-11-3-4 16,8 0 4-16</inkml:trace>
        </inkml:traceGroup>
      </inkml:traceGroup>
    </inkml:traceGroup>
  </inkml:traceGroup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25T17:59:16.892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F10A2137-3F1A-4C9F-BDF1-C21DBBA9EFD5}" emma:medium="tactile" emma:mode="ink">
          <msink:context xmlns:msink="http://schemas.microsoft.com/ink/2010/main" type="writingRegion" rotatedBoundingBox="17280,16739 20639,15495 20988,16438 17629,17682"/>
        </emma:interpretation>
      </emma:emma>
    </inkml:annotationXML>
    <inkml:traceGroup>
      <inkml:annotationXML>
        <emma:emma xmlns:emma="http://www.w3.org/2003/04/emma" version="1.0">
          <emma:interpretation id="{51FEF137-AD44-47C4-94B6-D1699B893C08}" emma:medium="tactile" emma:mode="ink">
            <msink:context xmlns:msink="http://schemas.microsoft.com/ink/2010/main" type="paragraph" rotatedBoundingBox="17280,16739 20639,15495 20988,16438 17629,1768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42A3A4A-71D8-4906-8201-4D9B2C759ADB}" emma:medium="tactile" emma:mode="ink">
              <msink:context xmlns:msink="http://schemas.microsoft.com/ink/2010/main" type="line" rotatedBoundingBox="17280,16739 20639,15495 20988,16438 17629,17682"/>
            </emma:interpretation>
          </emma:emma>
        </inkml:annotationXML>
        <inkml:traceGroup>
          <inkml:annotationXML>
            <emma:emma xmlns:emma="http://www.w3.org/2003/04/emma" version="1.0">
              <emma:interpretation id="{6518B5F3-A7C4-4C0F-82DE-28D474E9E1A1}" emma:medium="tactile" emma:mode="ink">
                <msink:context xmlns:msink="http://schemas.microsoft.com/ink/2010/main" type="inkWord" rotatedBoundingBox="17451,17202 17591,17150 17678,17383 17538,17435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15490 16468 340 0,'8'-14'128'0,"-8"14"-100"0,12-14-8 16,-1 11 140 0,-3 3-92-16,11 0 60 15,-3 3-72-15,3 4 88 16,0 7-80-16,1 0-4 16,-9 13-36-16,-7 1 28 15,0 3-28-15,-19 0 4 16,-5 7-16-16,-15-7-140 0,8 0 72 0</inkml:trace>
        </inkml:traceGroup>
        <inkml:traceGroup>
          <inkml:annotationXML>
            <emma:emma xmlns:emma="http://www.w3.org/2003/04/emma" version="1.0">
              <emma:interpretation id="{CC5A382D-66E1-4836-9D17-4900D8B7B02E}" emma:medium="tactile" emma:mode="ink">
                <msink:context xmlns:msink="http://schemas.microsoft.com/ink/2010/main" type="inkWord" rotatedBoundingBox="18479,16295 20058,15710 20351,16504 18773,17088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1484.9477">17480 15215 456 0,'-8'4'168'0,"8"-4"-128"0,-15 14-16 0,7-4 96 16,4 0-72-16,-8 11 88 15,12 6-80-15,-7 28 52 16,-1 7-64-16,0 18 16 16,4 2-40-16,-3-6 16 15,3-7-20-15,-8-4 0 16,4-10-8-16,-3 4 28 0,-5-11-20 15,5-4 4-15,3-6-12 16,0-10-164-16,4-8 84 16</inkml:trace>
          <inkml:trace contextRef="#ctx0" brushRef="#br0" timeOffset="1918.0986">18208 15381 260 0,'4'-11'96'0,"-4"8"-76"0,0 3-4 0,-4-7 184 15,0 7-112-15,-12-10 16 16,9 6-60-16,-13-3-32 15,5 4-4-15,-16-8 0 16,8 8-4-16,-16-7-4 16,8 6 4-16,-12-3 84 15,12 4-48-15,-4-4 8 16,8 7-28-16,0 0 32 16,8 4-28-16,-4-1 12 15,7 7-20-15,-3 1 44 16,3 6-32-16,-3 10 48 15,4 4-44-15,-1 21 20 16,4 0-32-16,-3 9 28 16,7-2-32-16,0-1-4 0,5-6-8 15,-1-7-4-15,0-14 0 16,4 0 24-16,4-11-12 16,0-2 4-16,-1-8-8 0,5 0 4 15,4-6-8-15,3-4-20 16,5 0 8-16,7 0 32 15,8 0-16-15,3 0-44 16,5 0 20-16,-1 0-272 16,1 0 160-16,-8 0-260 15</inkml:trace>
          <inkml:trace contextRef="#ctx0" brushRef="#br0" timeOffset="2100.5853">17697 15714 612 0,'-12'-7'228'0,"16"7"-180"0,4-10-12 0,-1 10 104 0,9-7-84 16,11 4 24-16,12-1-48 15,7 1-32-15</inkml:trace>
          <inkml:trace contextRef="#ctx0" brushRef="#br0" timeOffset="2392.3686">17809 15215 496 0,'-19'-10'184'0,"19"10"-140"0,0-10-16 0,3 6 136 16,5 8-96-16,8-4 44 16,3 0-68-16,12 7-24 15,-4-1-12-15,12 1 16 16,-12 0-12-16,8 0-628 15,0 3 332-15</inkml:trace>
          <inkml:trace contextRef="#ctx0" brushRef="#br0" timeOffset="1004.2178">16818 15429 280 0,'19'-7'104'0,"-19"7"-84"0,24 7 0 16,-13 3 100-1,9 4-68-15,-9 13 40 16,5 8-52-16,-5 13 28 16,5 0-36-16,-5 4 8 15,-3-8-24-15,-8-2 36 16,0-8-28-16,-15-3-4 16,3-7-12-16,-19-3 28 15,0-4-20-15,-12-3 4 16,5 0-12-16,-9-8-16 15,12 1 4-15,-3-14 4 0,11 4 0 16,3-11 16-16,9 7-8 0,7-17-4 16,8 0 0-16,0-14 12 15,8 7-8-15,4-13-12 16,3 9 0-16,-3 1 20 16,-1 3-8-16,5 0 40 15,3 10-24-15,0-3 4 16,1 10-16-16,7 1 20 15,8 9-20-15,3-3 12 16,1 7-12-16,0 0 36 16,0 4-24-16,-1-4 12 15,-3 0-20-15,-4-4-24 16,0 4 0-16,-8-3 40 16,-3-1-20-16,-5-2 24 15,-3 6-20-15,-5-7-176 16,5 7 88-16,0 0-440 15,-1 3 284-15</inkml:trace>
        </inkml:traceGroup>
        <inkml:traceGroup>
          <inkml:annotationXML>
            <emma:emma xmlns:emma="http://www.w3.org/2003/04/emma" version="1.0">
              <emma:interpretation id="{F97BE03D-88D9-463A-B9E4-0EEBBD80AF4D}" emma:medium="tactile" emma:mode="ink">
                <msink:context xmlns:msink="http://schemas.microsoft.com/ink/2010/main" type="inkWord" rotatedBoundingBox="20015,15956 20714,15697 20988,16438 20289,16696"/>
              </emma:interpretation>
              <emma:one-of disjunction-type="recognition" id="oneOf2">
                <emma:interpretation id="interp2" emma:lang="" emma:confidence="0">
                  <emma:literal>12</emma:literal>
                </emma:interpretation>
                <emma:interpretation id="interp3" emma:lang="" emma:confidence="0">
                  <emma:literal>l 2</emma:literal>
                </emma:interpretation>
                <emma:interpretation id="interp4" emma:lang="" emma:confidence="0">
                  <emma:literal>I 2</emma:literal>
                </emma:interpretation>
                <emma:interpretation id="interp5" emma:lang="" emma:confidence="0">
                  <emma:literal>R</emma:literal>
                </emma:interpretation>
                <emma:interpretation id="interp6" emma:lang="" emma:confidence="0">
                  <emma:literal>/ 2</emma:literal>
                </emma:interpretation>
              </emma:one-of>
            </emma:emma>
          </inkml:annotationXML>
          <inkml:trace contextRef="#ctx0" brushRef="#br0" timeOffset="2814.491">18316 15184 372 0,'-8'4'140'0,"8"-4"-112"0,4-4-4 0,-4 1 84 16,0 6-64-16,0 4 0 16,0 10-28-16,-4 4 16 15,4 3-20-15,-7 14 76 16,3 3-52-16,-4 25 24 15,4 6-40-15,0 24-8 0,0-17-8 16,1-10 28-16,6-10-16 16,-3-11 4-16,4-7-12 0,0-10 20 0,0-7-16 15,-4-6-276-15,4-8 140 16,4-3-308 0</inkml:trace>
          <inkml:trace contextRef="#ctx0" brushRef="#br0" timeOffset="3164.9236">18502 15050 372 0,'15'-20'140'0,"-15"20"-112"0,39-14-4 15,-16 10 164 1,1 8-108-16,3 3 80 16,4 3-92-16,-4 4-36 0,-4 3-20 0,-11 4 12 15,-1 3-12-15,-11 0 24 16,-4 3-24-16,-11-9 32 16,3 6-28-16,-7-4-4 15,3-9-8-15,5 2-40 16,7 1 20-16,12-4 32 15,11 1-8-15,16-1-36 16,0-3 16-16,-1-4 12 16,1 1 0-16,-4-4-252 15</inkml:trace>
        </inkml:traceGroup>
      </inkml:traceGroup>
    </inkml:traceGroup>
  </inkml:traceGroup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25T17:59:57.936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347C9296-4E99-4CD8-97C0-7E89E6E180AE}" emma:medium="tactile" emma:mode="ink">
          <msink:context xmlns:msink="http://schemas.microsoft.com/ink/2010/main" type="writingRegion" rotatedBoundingBox="1089,637 22148,257 22469,18048 1411,18428"/>
        </emma:interpretation>
      </emma:emma>
    </inkml:annotationXML>
    <inkml:traceGroup>
      <inkml:annotationXML>
        <emma:emma xmlns:emma="http://www.w3.org/2003/04/emma" version="1.0">
          <emma:interpretation id="{F4CF3108-B165-4BBF-90EB-E01F24F8E2A2}" emma:medium="tactile" emma:mode="ink">
            <msink:context xmlns:msink="http://schemas.microsoft.com/ink/2010/main" type="paragraph" rotatedBoundingBox="1785,505 19279,465 19281,1510 1788,1550" alignmentLevel="2"/>
          </emma:interpretation>
        </emma:emma>
      </inkml:annotationXML>
      <inkml:traceGroup>
        <inkml:annotationXML>
          <emma:emma xmlns:emma="http://www.w3.org/2003/04/emma" version="1.0">
            <emma:interpretation id="{39F76D30-5602-4A69-AF67-EB7660414DE5}" emma:medium="tactile" emma:mode="ink">
              <msink:context xmlns:msink="http://schemas.microsoft.com/ink/2010/main" type="line" rotatedBoundingBox="1785,505 19279,465 19281,1510 1788,1550"/>
            </emma:interpretation>
          </emma:emma>
        </inkml:annotationXML>
        <inkml:traceGroup>
          <inkml:annotationXML>
            <emma:emma xmlns:emma="http://www.w3.org/2003/04/emma" version="1.0">
              <emma:interpretation id="{76C1D9EC-7A27-4EB9-A813-ABA59FF188B1}" emma:medium="tactile" emma:mode="ink">
                <msink:context xmlns:msink="http://schemas.microsoft.com/ink/2010/main" type="inkWord" rotatedBoundingBox="1786,623 2370,621 2371,1124 1787,1125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99 49 312 0,'8'-31'112'0,"4"21"-84"0,-1 0-12 0,-3 10 72 16,0 10-52-16,3 7 12 16,5 4-28-16,15 17 32 15,-4 3-28-15,0 4-12 16,0 0-8-16,-15 3 12 16,-4-10-8-16,-16 3 40 15,0 0-24-15,-23-3-24 16,4-4 0-16,-4-6 16 15,0-11-8-15,-8-17 24 16,8-10-20-16,-3-14 4 16,14 0-8-16,-7-11-8 15,16 1 4-15,3-14-32 16,16 10 16-16,-1-4 48 16,13 1-16-16,7 3 52 15,4 11-40-15,4 6-8 16,3 7-12-16,9 4 0 15,-1 10-8-15,8 0 24 0,-3 7-16 16,7-7 32-16,-4 0-28 16,4 0 12-16,-8-7-16 0</inkml:trace>
        </inkml:traceGroup>
        <inkml:traceGroup>
          <inkml:annotationXML>
            <emma:emma xmlns:emma="http://www.w3.org/2003/04/emma" version="1.0">
              <emma:interpretation id="{9B4FDDD6-C244-4C14-8975-C099176A1558}" emma:medium="tactile" emma:mode="ink">
                <msink:context xmlns:msink="http://schemas.microsoft.com/ink/2010/main" type="inkWord" rotatedBoundingBox="3148,875 4252,872 4253,1135 3149,1138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456.7984">1365 390 228 0,'-4'0'84'0,"4"0"-64"0,4 0-8 16,-4 0 92-1,8 0-60-15,4 0 80 16,3 0-72-16,24 0 72 0,7 0-72 0,24-7-28 16,-4 14-12-16,11-14-12 15,-3 7 0-15,7-7 8 16,-7 4-4-16,7-7-4 16,-4 10 4-16,-15-4 4 15,-4 4-4-15,-15-3 8 16,-12 6-8-16</inkml:trace>
          <inkml:trace contextRef="#ctx0" brushRef="#br0" timeOffset="721.5143">2012 256 384 0,'-43'-7'140'0,"43"7"-108"0,0 0-8 0,0 0 120 15,8 0-84-15,11 0-16 16,4 0-28-16,24 0-4 16,7 3-8-16,4 1 8 15,8 3-8-15,-8 3-4 16,-4 0 4-16,-11 4 64 16,-8 0-36-16,-16 3 128 15,-7 0-88-15,-16 11 64 16,-4-8-80-16,-15 8 12 15,3 3-36-15,-10 0-12 16,2-3-12-16</inkml:trace>
        </inkml:traceGroup>
        <inkml:traceGroup>
          <inkml:annotationXML>
            <emma:emma xmlns:emma="http://www.w3.org/2003/04/emma" version="1.0">
              <emma:interpretation id="{A4954AAA-900B-4322-ACBC-309B19A4208F}" emma:medium="tactile" emma:mode="ink">
                <msink:context xmlns:msink="http://schemas.microsoft.com/ink/2010/main" type="inkWord" rotatedBoundingBox="5053,604 6740,600 6742,1232 5054,1236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1607.5256">3270 180 280 0,'-4'-3'104'0,"4"3"-84"0,0-4 0 16,0 1 32-16,0 6-32 0,0 1 8 15,4 6-16 1,0 4 12-16,3 3-16 0,1 10 32 16,0-6-24-16,-8 7 4 15,12-4-12-15,-12 0 28 16,7 0-20-16,-14 0 32 15,7-7-32-15,-4-6 64 16,-4-1-44-16,8-10 12 16,0-4-32-16,0-9 0 15,19-1-8-15,-7-10-8 16,11 7 4-16,8-18-16 16,-4 11 8-16,4 0-16 15,-4 7 12-15,-3 6 4 16,-5 5 4-16,-4 12 0 15,1 5 0-15,-8 6 0 16,-5 4 0-16,5 3 8 16,-8 3-4-16,8 1 8 15,-8-8-8-15,4-2 8 16,0-5-8-16,7-6 24 16,-3 0-16-16,-4-10 12 15,4-1-12-15,3-9-8 16,5 2 0-16,-9-13-4 15,5 7 0-15,0-11 0 16,3 4 0-16,-7 0-20 16,4 14 12-16,7-7-24 15,-7 17 20-15,3 0-12 16,4 10 12-16,-3 7 52 0,3 7-20 16,-3 4 16-16,-1 3-20 0,-7 7 20 15,4-4-24-15,-12 4 12 16,0-4-12-16,0-3-8 15,-8-3 0-15,0-14-68 16,4 6 36-16</inkml:trace>
          <inkml:trace contextRef="#ctx0" brushRef="#br0" timeOffset="2043.1913">4261-6 424 0,'-8'-14'156'0,"8"14"-120"0,0-3-8 0,-8 3 96 16,8 3-72-16,0 8-20 15,0 6-20-15,-3 14-24 16,3 7 8-16,-8 10 4 16,12 0 0-16,-8 7 8 15,4-13-4-15,-4 2 8 16,4-2-8-16,-4-8 8 15,4-6-8-15,-4-4 8 16,0 0-8-16,-3-14 24 16,7-3-16-16,0-14-4 15,3-3-4-15,5-14 12 0,4 3-8 16,3-10-12 0,1 7 0-16,3-4-4 0,0 11 0 15,1 3 8-15,3 8 0 16,-4 6 76-16,-3 10-40 0,-5 7 40 15,-3 4-44-15,-8 10-20 16,4 0-4 0,-4 7 0-16,0-1-4 0,0-2 16 15,0-1-12-15,4-10-84 16,4-3 44-16,11-21-352 16,8-7 212-16</inkml:trace>
          <inkml:trace contextRef="#ctx0" brushRef="#br0" timeOffset="2372.5664">4834 345 352 0,'-12'11'132'0,"12"-11"-104"0,-4-7-8 0,-3 3 176 16,14 8-112-16,-18-4 28 15,7 7-68-15,-8 3-20 16,8-3-12-16,-7 10 24 15,7 0-20-15,-8 4 20 16,8 3-20-16,4 7 0 16,4-7-8-16,4-3 12 15,7-1-12-15,5-16 24 16,-1-1-20-16,1-13-4 16,7 3-4-16,-8-14 20 15,20-3-12-15,-24-7 24 0,-3 7-24 0,-16-7-4 16,0 14-4-16,-15-10-24 15,11 9 12-15,-11 5 4 16,7 6 4-16,0 7-240 16,9 0 132-16</inkml:trace>
        </inkml:traceGroup>
        <inkml:traceGroup>
          <inkml:annotationXML>
            <emma:emma xmlns:emma="http://www.w3.org/2003/04/emma" version="1.0">
              <emma:interpretation id="{36862AD0-8174-42F6-9A4E-63BAAFBF1141}" emma:medium="tactile" emma:mode="ink">
                <msink:context xmlns:msink="http://schemas.microsoft.com/ink/2010/main" type="inkWord" rotatedBoundingBox="7422,1304 7441,1303 7442,1382 7423,1383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2695.2887">5647 679 476 0,'4'14'176'0,"-1"0"-136"15,-6 6-12-15,-5-6 12 0,0 3-28 0</inkml:trace>
        </inkml:traceGroup>
        <inkml:traceGroup>
          <inkml:annotationXML>
            <emma:emma xmlns:emma="http://www.w3.org/2003/04/emma" version="1.0">
              <emma:interpretation id="{AD2281B4-E88B-4974-917C-215DA1FEB660}" emma:medium="tactile" emma:mode="ink">
                <msink:context xmlns:msink="http://schemas.microsoft.com/ink/2010/main" type="inkWord" rotatedBoundingBox="8714,489 10239,486 10241,1127 8716,1130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3678.6836">7141 335 320 0,'0'-3'120'0,"0"-1"-96"0,0 1-4 0,0-1 80 15,0 8-60 1,-8-8 60-16,8 1-56 0,-7-4 24 15,3 3-40-15,-4-2 36 16,0 2-36-16,-11-3-24 16,7 7-4-16,-19 0 16 15,12 7-8-15,-12 0 32 16,4 10-24-16,4-3 20 16,7 10-20-16,16-10 0 15,12 10-8-15,19-14 4 16,7-3-8-16,9-7 16 15,-8-3-12-15,7-8 4 16,-11 1-4-16,-4-7 4 16,-4 7-8-16,-19-8 40 15,3 5-20-15,-22-5-32 16,7 8 4-16,-12-4 0 16,9 4 4-16,-5 0-188 15,8 3 104-15</inkml:trace>
          <inkml:trace contextRef="#ctx0" brushRef="#br0" timeOffset="4145.1509">7609-133 260 0,'4'-4'96'0,"-4"4"-76"0,4 18-4 0,-4-1 80 16,0 4-56-16,-8 20 28 16,8 7-40-16,-19 7 28 15,7 0-32-15,-3 0 4 16,-4-7-16-16,-1-3 20 16,9-7-20-16,-5-7 12 15,8-3-12-15,1-11 36 16,3 0-24-16,4-14 40 15,4-3-36-15,3-10-32 16,5 3 0-16,3-10 0 16,5 7 4-16,-1-14-28 15,4 10 16-15,1 0-12 16,3 4 12-16,-8 3-8 16,4 7 8-16,-11 0 36 15,0 7-16-15,3 0 60 16,-3 6-36-16,-8 5 48 15,3 6-48-15,-3-7-8 16,0 7-12-16,-4 0 8 16,12 0-12-16,-12-3 16 15,3-4-16-15,-3-7-12 16,4 1 0-16</inkml:trace>
          <inkml:trace contextRef="#ctx0" brushRef="#br0" timeOffset="4805.6582">7993 263 228 0,'0'0'84'0,"0"0"-64"0,4 17-8 0,-1-7 56 15,1 4-40-15,-4 3 52 16,0 0-48-16,0 4 20 16,0 3-32-16,-4 0 28 15,4-3-32-15,-3 0 84 16,-1-4-56-16,-4-7 32 16,8 0-44-16,-8-13-28 15,8 3-4-15,0-21 16 16,8 4-8-16,4-10-12 15,3 6 0-15,4-3-4 16,5 0 0-16,-1 0-20 16,4 10 16-16,-4 0-4 15,-4 4 8-15,-3 10 44 16,-1 0-24-16,-11 7 60 16,0 6-40-16,-8 5 48 15,4-1-48-15,-4 4 36 16,1-1-36-16,3-3-20 0,7-3-4 15,1-7 24-15,4-4-16 0,-1-6 12 32,5 0-16-32,-5-8 0 0,5 4-4 0,-5-3-24 15,5 3 8-15,-4-3 4 16,7 0 4-16,-7 3 0 16,-1 7 0-16,-3-11 8 15,4 8-4-15,-1-1-20 16,1 4 8-16,-5 0-24 15,5 4 20-15,-4 3-4 16,3 0 8-16,-3 10 44 16,0 0-24-16,-4-7 24 15,4 11-20-15,-8-11 0 16,7 8-8-16,-11-12 36 16,8 8-20-16,-4-14 12 15,0 7-20-15</inkml:trace>
        </inkml:traceGroup>
        <inkml:traceGroup>
          <inkml:annotationXML>
            <emma:emma xmlns:emma="http://www.w3.org/2003/04/emma" version="1.0">
              <emma:interpretation id="{85D02987-34E8-4F2A-BC33-D6C09DFBF209}" emma:medium="tactile" emma:mode="ink">
                <msink:context xmlns:msink="http://schemas.microsoft.com/ink/2010/main" type="inkWord" rotatedBoundingBox="11781,1321 11878,1320 11879,1527 11782,1528"/>
              </emma:interpretation>
              <emma:one-of disjunction-type="recognition" id="oneOf5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21471.982">10056 772 560 0,'-4'-45'208'0,"0"38"-164"0,8-6-8 0,0 6 32 16,0 7-44-16,4-4 76 16,-1 4-52-16,1 7 28 15,0 7-44-15,-8 7-20 16,0 6-4-16,-20 4-36 15,5 4 16-15,-16 2-196 16,0-2 112-16</inkml:trace>
        </inkml:traceGroup>
        <inkml:traceGroup>
          <inkml:annotationXML>
            <emma:emma xmlns:emma="http://www.w3.org/2003/04/emma" version="1.0">
              <emma:interpretation id="{DDFF97DB-BC21-4317-B153-BDDB629FD419}" emma:medium="tactile" emma:mode="ink">
                <msink:context xmlns:msink="http://schemas.microsoft.com/ink/2010/main" type="inkWord" rotatedBoundingBox="12961,727 14502,724 14503,1422 12963,1426"/>
              </emma:interpretation>
              <emma:one-of disjunction-type="recognition" id="oneOf6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22146.3677">11279 321 384 0,'-8'-3'140'0,"8"3"-108"16,-3 10-8-16,-1-3 64 15,0 7-52-15,-4 17 32 16,0 7-40-16,-7 10 52 16,7-3-44-16,-7-1 20 15,7-6-36-15,-4-3 52 16,12-11-40-16,-11-11 36 16,11-6-36-16,11-24 0 15,1 0-20-15,11-31 0 16,4 3-4-16,4-10-32 15,-8 10 12-15,1 0-12 16,-1 11 12-16,-8 10-20 16,1 10 20-16,-5 14-20 15,-11 10 16-15,0 25 28 0,0 10-8 16,-7 13 64-16,3 1-40 16,0-11 52-16,4-3-48 0,-4-18-8 15,8-3-12-15,0-17 32 16,7-7-20-16,-3-21 4 15,8 1-16 1,11-28-16-16,-4 3 0 16,8-7-120-16,4 1 68 0,0 9-24 15,-4 11 52-15,-12 11-28 16,0 13 32-16,-11 24 20 16,-4 10 4-16,-8 29 88 15,0 2-44-15,-4 7 76 16,5-3-68-16,-1-13-8 15,4-8-28-15,0-10 16 16,7-7-20-16,1-10 12 16,8-7-12-16,-5-11-236 15,5-3 120-15,3-10-284 16,-3 0 220-16</inkml:trace>
          <inkml:trace contextRef="#ctx0" brushRef="#br0" timeOffset="22570.4023">12026 125 592 0,'4'-17'220'0,"-4"17"-172"0,16-4-12 16,-12 1 128-16,-1 6-96 0,-3-3 44 15,0 0-68-15,0 14 12 16,0-7-36-16,-3 24-8 16,-1 0-8-16,-12 17 12 15,5 0-8-15,-9 14 4 16,5 0-4-16,-8 0 20 15,3-3-16-15,-3-11 4 16,4-7-8-16,-1-10 4 16,13-7-8-16,3-20-4 15,11-8 4-15,5-23-4 16,7-15 0-16,8-9 16 16,4 3-8-16,4-4-28 15,0 11 8-15,0 6-20 16,-4 15 16-16,-8 6 36 15,0 17-12-15,-15 25 60 16,-4 6-36-16,-16 14 48 16,5 8-48-16,-5-1-8 15,4-7-12-15,1-7-12 16,3-10 4-16,4-14 4 16,0-3-4-16,11-14-276 15,5 0 148-15,11-21-212 16,4-3 192-16</inkml:trace>
          <inkml:trace contextRef="#ctx0" brushRef="#br0" timeOffset="22836.6115">12530 290 780 0,'0'0'288'0,"0"0"-224"0,0 17-20 0,-8-3 180 16,4 7-132-16,-12 13 60 16,5 8-88-16,-8 6-28 15,11 3-24-15,0-13-12 16,8 0 4-16,8-10-4 15,0-4 0-15,15-24 8 16,4 0-4-16,12-17-72 16,3-11 36-16,-11-10-40 15,4 11 40-15,-8-15 64 16,-15 11-16-16,-12 0 4 16,0 7-12-16,-20 0-8 15,13 14 4-15,-5-4-48 16,12 11 24-16,19 6-444 15,8 4 256-15</inkml:trace>
        </inkml:traceGroup>
        <inkml:traceGroup>
          <inkml:annotationXML>
            <emma:emma xmlns:emma="http://www.w3.org/2003/04/emma" version="1.0">
              <emma:interpretation id="{D79043DC-1732-4FA1-A457-747460C6A616}" emma:medium="tactile" emma:mode="ink">
                <msink:context xmlns:msink="http://schemas.microsoft.com/ink/2010/main" type="inkWord" rotatedBoundingBox="15079,747 15660,746 15661,1069 15080,1071"/>
              </emma:interpretation>
              <emma:one-of disjunction-type="recognition" id="oneOf7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23098.8495">13308 338 676 0,'-8'-13'248'0,"8"13"-192"0,-8-14-16 0,8 7 156 15,8 4-116-15,4-4 12 16,7 7-56-16,16-7-24 16,3 7-8-16,17-4-4 15,-1 8 0-15,8-4-36 16,-8 7 20-16,8-7-224 15,-4 3 132-15</inkml:trace>
          <inkml:trace contextRef="#ctx0" brushRef="#br0" timeOffset="23350.0523">13637 135 676 0,'-27'-10'248'0,"27"10"-192"0,7-3-16 0,1 3 40 16,4 3-52-16,7 7 32 16,0-3-32-16,9 7-8 15,-1 0-12-15,7 3 12 16,1 0-12-16,-4 7 104 16,-4-7-64-16,-15 1 112 15,-8 6-88-15,-16 0 52 16,1 3-72-16,-13 1 4 15,9-1-32-15,-4-2-48 16,3 2 12-16</inkml:trace>
        </inkml:traceGroup>
        <inkml:traceGroup>
          <inkml:annotationXML>
            <emma:emma xmlns:emma="http://www.w3.org/2003/04/emma" version="1.0">
              <emma:interpretation id="{0D3F11A9-7CCD-46B0-B606-BE26468885F6}" emma:medium="tactile" emma:mode="ink">
                <msink:context xmlns:msink="http://schemas.microsoft.com/ink/2010/main" type="inkWord" rotatedBoundingBox="16570,620 19279,613 19280,1163 16571,1169"/>
              </emma:interpretation>
              <emma:one-of disjunction-type="recognition" id="oneOf8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0" timeOffset="24160.7763">15286 8 800 0,'-50'-14'296'0,"50"14"-232"0,-28 4-16 0,17-4-44 15,3 3-12-15,0-3-268 16,8 7 148-16</inkml:trace>
          <inkml:trace contextRef="#ctx0" brushRef="#br0" timeOffset="24324.7908">15379 73 684 0,'-43'45'252'0,"43"-45"-192"0,-31 48-20 0,12-27 180 15,3 0-128-15,-7 3-64 16,12 0-20-16,-1 0-24 16,4-7 8-16,0-3-116 15,16-4 68-15,-8-3-444 16,12 0 276-16</inkml:trace>
          <inkml:trace contextRef="#ctx0" brushRef="#br0" timeOffset="24698.7804">15588 256 560 0,'-12'0'208'0,"12"0"-164"0,20-7-8 15,-5 7 12 1,0 0-32-16,13-4 40 0,3-6-32 0,3 3 4 16,1-6-16-16,-4 6 36 15,-4 0-24-15,-11-7 40 16,-16 7-36-16,-20 4 12 15,1 3-24-15,-20 0 80 16,1 10-52-16,-9 0 128 16,12 4-96-16,-3 3-8 15,11 0-44-15,7 4-44 16,12 0 12-16,12-1 20 16,8 1-8-16,27-7-132 15,7 0 72-15,24-14-308 16,-1 3 204-16</inkml:trace>
          <inkml:trace contextRef="#ctx0" brushRef="#br0" timeOffset="23993.8343">15030 159 416 0,'20'-6'152'0,"-20"6"-116"0,15-18-12 0,-3 8 100 15,-4 7-72 1,-8-1 68-16,0-3-68 0,-20 4-48 16,5 3-4-16,-16 0 4 15,15 10 0-15,-22-6-12 16,10 2 4-16,-6 1 4 15,10-3 0-15,1 10 32 16,12-11-16-16,3 7-32 16,8 1 8-16,8 2 0 15,-1 5 8-15,13-5-12 16,7 11 8-16,-4-6 4 16,4-1 0-16,-11-3 8 15,-1 3-4-15,-11 0 96 16,-4 0-56-16,-19 1 24 15,-1-1-36-15,-19-7 40 16,5-7-40-16,-17-6-32 16,13 3-4-16</inkml:trace>
          <inkml:trace contextRef="#ctx0" brushRef="#br0" timeOffset="25464.2606">16153 159 572 0,'0'4'208'0,"0"-4"-160"0,-8 17-12 0,0-10 48 16,8 7-52-16,-11 3 24 15,3 0-36-15,-3 11 8 16,3-8-16-16,-4 8 0 16,4-1-4-16,1-2-8 15,11 2 4-15,-4-17 20 16,3 1-12-16,1-15 4 15,4-3-8-15,0-3 28 16,0-4-20-16,3-6-24 16,1 2 4-16,-5-9-8 15,5 3 4-15,-4 0 8 16,0-4 0-16,-5 1 8 16,9 9-4-16,-8 5 16 15,4 9-12-15,-8 8 104 16,4 9-64-16,-8 5-20 15,8 2-16-15,-4 1 32 16,0 0-24-16,0-1-20 16,3 4 0-16,-3-10 8 15,4 0-4-15,-4-7 32 16,8 0-20-16,0-18-4 16,0 4-8-16,-1-6-16 0,5-1 8 0,-1-10-68 15,1 7 40-15,0-8 4 16,3 8 16-16,-3-7-16 15,3 14 16-15,-3 6 92 16,0 8-40-16,-9 10 52 16,1 6-52-16,-11 15 24 15,7-8-36-15,-8 11 28 16,4 7-32-16,-8-4-4 16,8 0-12-16,-7-10-8 15,11 0 4-15,0-13-304 16,8-12 164-16,3-12-412 15,-3-5 308-15</inkml:trace>
          <inkml:trace contextRef="#ctx0" brushRef="#br0" timeOffset="25809.6787">16559 280 684 0,'-7'0'252'0,"7"0"-192"0,11 10-20 16,-3-10 112-1,-8 4-92-15,8-4 0 16,3 3-36-16,9-3 0 16,3 0-12-16,-4-7-8 15,1 4 0-15,-1-4 20 16,-7-3-12-16,-5-8 4 16,5 11-8-16,-12-6 12 0,8 2-12 0,-20-6-20 15,4 7 4-15,-7 3 20 16,3 4-4-16,-7 6 16 15,0 7-16-15,-1 4 24 32,-3 7-20-32,8 3-12 0,7 0-4 0,8 3 4 15,4 1 0-15,11 0 16 16,4-1-8-16,1-10-4 16,7-6 0-16,0-11-420 15,0 0 228-15</inkml:trace>
          <inkml:trace contextRef="#ctx0" brushRef="#br0" timeOffset="26171.2157">17024 153 728 0,'0'3'268'0,"0"-3"-208"16,0 17-16-16,-4-6 72 15,4 2-72-15,-8 5 36 16,1-1-48-16,-13 7-20 15,16 0-4-15,-15 3 0 16,4 1-4-16,-1-4 16 16,12-3-12-16,-7-11-4 15,3 7 0-15,8-27-32 16,11-4 16-16,1-6 4 16,15 2 8-16,0-9-80 0,8 3 44 15,-4-4-12 1,-4 7 28-16,0 4 12 0,0 4 8 0,-15 9 148 15,3 8-80-15,-11 9 88 16,-4-2-92-16,-11 6 72 16,3 7-76-1,0-7-40-15,4 4-16 0,4-1-12 16,4-2 0-16,4-8-344 16,7 0 192-16</inkml:trace>
          <inkml:trace contextRef="#ctx0" brushRef="#br0" timeOffset="26499.9233">17489 156 652 0,'3'-10'244'0,"-3"10"-192"0,-3 7-12 0,-1-7 24 16,4 0-44-16,-8 0 24 15,4 0-24-15,-8 0 0 16,1 3-12-16,-9 4 12 16,9 3-12-16,-9 1-12 15,9 2 0-15,-1 1-4 16,4 3 0-16,5 0 8 16,6 1 0-16,1-1 8 15,8 4-4-15,3-4 16 0,1 3-12 0,-4-2-12 16,3-1 0-16,-15-10 64 15,-4 6-32 1,-15-6 8-16,-1 4-24 0,-11-8-8 16,4 4 0-16</inkml:trace>
        </inkml:traceGroup>
      </inkml:traceGroup>
    </inkml:traceGroup>
    <inkml:traceGroup>
      <inkml:annotationXML>
        <emma:emma xmlns:emma="http://www.w3.org/2003/04/emma" version="1.0">
          <emma:interpretation id="{020723C3-E052-4ACD-85E6-C6986E4D54EB}" emma:medium="tactile" emma:mode="ink">
            <msink:context xmlns:msink="http://schemas.microsoft.com/ink/2010/main" type="paragraph" rotatedBoundingBox="8047,1961 22141,1237 22239,3141 8145,3865" alignmentLevel="4"/>
          </emma:interpretation>
        </emma:emma>
      </inkml:annotationXML>
      <inkml:traceGroup>
        <inkml:annotationXML>
          <emma:emma xmlns:emma="http://www.w3.org/2003/04/emma" version="1.0">
            <emma:interpretation id="{775BECA1-8A5F-4EFF-8C52-791772C94355}" emma:medium="tactile" emma:mode="ink">
              <msink:context xmlns:msink="http://schemas.microsoft.com/ink/2010/main" type="line" rotatedBoundingBox="8047,1961 22141,1237 22239,3141 8145,3865"/>
            </emma:interpretation>
          </emma:emma>
        </inkml:annotationXML>
        <inkml:traceGroup>
          <inkml:annotationXML>
            <emma:emma xmlns:emma="http://www.w3.org/2003/04/emma" version="1.0">
              <emma:interpretation id="{90B5F4F7-35F0-41C9-8480-0534D91F02E4}" emma:medium="tactile" emma:mode="ink">
                <msink:context xmlns:msink="http://schemas.microsoft.com/ink/2010/main" type="inkWord" rotatedBoundingBox="8058,2179 11094,2023 11170,3506 8135,3662"/>
              </emma:interpretation>
              <emma:one-of disjunction-type="recognition" id="oneOf9">
                <emma:interpretation id="interp9" emma:lang="" emma:confidence="1">
                  <emma:literal/>
                </emma:interpretation>
              </emma:one-of>
            </emma:emma>
          </inkml:annotationXML>
          <inkml:trace contextRef="#ctx0" brushRef="#br0" timeOffset="34501.8264">6630 1925 404 0,'0'-21'148'0,"4"18"-112"0,-4-7-12 0,0 3 92 16,8 3-68-16,-5-6 52 15,5 3-60-15,-4 7 60 16,0 4-60-16,4 13 72 15,3 3-64-15,-11 15 0 16,8 6-28-16,-16 7-28 16,8 1 0-16,-11 9 40 15,3 1-20-15,-15-1 24 16,0-6-20-16,-20-8-8 16,12-9-4-16,-15-11 28 15,3-7-16-15,-4-17-4 16,13-3-8-16,-1-32 12 15,15 4-8-15,13-27-12 16,11 6 0-16,7-6-40 16,9 13 24-16,14 4 8 15,-3 10 8-15,4 3 36 16,-4 11-16-16,4 10 48 16,-8 7-36-16,4 3 40 15,-4 8-40-15,12-4 4 16,-4 0-20-16,23-7 12 15,-4 0-16-15,12-7 16 16,0 3-16-16,-8-6-172 16,0 0 92-16,-12-4-308 0,-3 7 212 15</inkml:trace>
          <inkml:trace contextRef="#ctx0" brushRef="#br0" timeOffset="34804.6264">7602 1512 488 0,'-24'-21'180'0,"24"21"-140"0,-7-3-12 0,-1 6 120 16,8 4-88-16,-12 17 88 15,5 4-84-15,-13 34 40 16,9 7-64-16,-1 17 24 15,0 0-36-15,-11 14-16 16,12-11-8-16,-9 4 40 16,5-14-24-16,7-10 16 15,0-10-20-15,0-11 20 16,8-14-24-16,0-13-108 16,8-4 48-16,8-17-464 15,3 0 284-15</inkml:trace>
          <inkml:trace contextRef="#ctx0" brushRef="#br0" timeOffset="35404.8375">7726 2097 820 0,'-28'-14'304'0,"28"14"-236"0,16 0-20 0,-8 0 64 16,3 0-72-16,9 0 0 16,3 0-24-16,8-10-72 15,4 7 28-15,7-4-260 16,5 0 156-16</inkml:trace>
          <inkml:trace contextRef="#ctx0" brushRef="#br0" timeOffset="35240.9034">8248 1839 820 0,'16'-45'304'0,"-16"45"-236"0,23-31-20 0,-19 18 124 16,0 6-104-16,-8-7 8 15,4 7-48-15,-16 0-24 31,5 7-8-31,-28 4 4 0,12 2 0 0,-27 5-20 16,11 3 12-16,-11 3-4 16,7 0 4-16,-3-3 8 15,11 3 0-15,1-3 8 16,7 3-4-16,0-3-28 16,11 3 12-16,1 4-32 15,11-1 28-15,0 8 4 16,5 6 12-16,3 1-20 15,3-4 12-15,-3 6 12 16,4-6 0-16,-8 7 32 16,4-10-20-16,-3-4 12 15,3 0-16-15,-4-7 0 16,4 0-4-16,4-3-32 16,3 0 12-16,9-7 40 15,3-4-16-15,8 1 8 16,0-1-12-16,12 1-8 15,4-1 4-15,-1-3-288 16,1 0 156-16,-1-7-300 16,-7 4 244-16</inkml:trace>
          <inkml:trace contextRef="#ctx0" brushRef="#br0" timeOffset="35600.8589">7842 1612 696 0,'-4'-14'256'0,"4"14"-196"0,4-14-20 0,0 7 68 15,7 4-68-15,12-7 8 16,4-1-28-16,16 1-20 15,4 3-4-15,7 0-376 16,0 0 208-16</inkml:trace>
          <inkml:trace contextRef="#ctx0" brushRef="#br0" timeOffset="35871.169">8461 1471 560 0,'0'0'208'0,"0"0"-164"0,0 10-8 0,0-3 100 16,4 7-80-16,-8 27 48 16,-4 7-60-16,4 31 4 15,4 4-32-15,-15 6 20 16,7-6-24-16,-3 7-4 16,3-15-4-16,0 1-24 15,-4-7 12-15,5-14 48 16,7-14-20-1,-4-13-8-15,4-1-8 16,-4-20-252-16,8 0 136 0,4-10-440 16,-1-1 312-16</inkml:trace>
          <inkml:trace contextRef="#ctx0" brushRef="#br0" timeOffset="36187.9189">8670 1571 684 0,'23'-25'252'0,"-23"25"-192"0,39-13-20 0,-20 9 84 16,5 4-76-16,3 0 76 15,4 7-68-15,-8 3-4 16,0 8-32-16,-15 6 32 15,0 3-28-15,-16 4 40 16,4 4-36-16,-11-4-24 16,-1-4-4-16,4-3-28 15,5-3 16-15,7-4-4 16,11-3 8-16,13-7 8 16,3-4 0-16,11-3-56 15,1 0 32-15</inkml:trace>
          <inkml:trace contextRef="#ctx0" brushRef="#br0" timeOffset="36864.6148">9282 2569 748 0,'-4'-11'276'0,"23"22"-216"0,4-1-16 16,-7 0 172-1,-1 4-128-15,-7 10 0 0,4 0-56 0,-28 11 48 16,1-1-44-16,-39 14-220 15,-1-3 100-15,-14 0-296 16,3-7 212-16</inkml:trace>
        </inkml:traceGroup>
        <inkml:traceGroup>
          <inkml:annotationXML>
            <emma:emma xmlns:emma="http://www.w3.org/2003/04/emma" version="1.0">
              <emma:interpretation id="{1046A480-0120-4FB3-AC0E-54404CF65ADD}" emma:medium="tactile" emma:mode="ink">
                <msink:context xmlns:msink="http://schemas.microsoft.com/ink/2010/main" type="inkWord" rotatedBoundingBox="11849,1765 16407,1531 16504,3436 11947,3670"/>
              </emma:interpretation>
              <emma:one-of disjunction-type="recognition" id="oneOf10">
                <emma:interpretation id="interp10" emma:lang="" emma:confidence="1">
                  <emma:literal/>
                </emma:interpretation>
              </emma:one-of>
            </emma:emma>
          </inkml:annotationXML>
          <inkml:trace contextRef="#ctx0" brushRef="#br0" timeOffset="39606.6899">11856 1485 228 0,'0'-14'84'0,"-4"14"-64"0,8-14-8 16,-8 11 152-16,4 6-92 0,-8-6 104 15,8 3-100-15,0-4 56 16,-7 1-76-16,-1 3 24 16,8 3-48-16,-4 11 24 15,-4 0-28-15,1 10 0 16,3 14-16-16,-8 3 0 15,8 7-4-15,-11 0-24 16,7 0 8-16</inkml:trace>
          <inkml:trace contextRef="#ctx0" brushRef="#br0" timeOffset="39981.6833">11264 1901 416 0,'-27'-7'152'0,"27"7"-116"0,-12-7-12 16,4 7 128 0,8 0-88-16,-7 0 60 15,7 7-68-15,0-3 28 16,7 2-48-16,13-6 68 15,-1 7-56-15,20 0 20 16,-1-7-40-16,40-3 36 16,3-1-36-16,24-3 12 0,-1 1-24 15,1-5-8-15,-12 8-4 0,7-4 12 16,-15 7-8-16,-7-10-4 16,-12 10 0-16,-16-7 28 15,-7 0-16-15,-16 0 20 16,-8 7-20-16,-15 0-112 15,0 0 48-15,-16-7-376 16,1 14 236-16</inkml:trace>
          <inkml:trace contextRef="#ctx0" brushRef="#br0" timeOffset="41363.7643">11221 1405 332 0,'-8'0'120'0,"8"0"-92"0,4-7-8 0,-8 4 112 15,1 3-76-15,-5-3 84 16,0 3-80-16,-7 0 40 15,3 6-60-15,-11-6-20 16,3 14-12-16,-11 3 36 16,4 4-24-16,-11 34-20 15,7 4 0-15,-8 30 44 16,12 1-24-16,-4 34 16 16,11-4-20-16,1 14 0 15,19-13-8-15,0-1 36 16,8-20-20-16,11 7-12 15,4-14-8-15,16-7-24 16,4-14 12-16,11-17-244 16,0-14 140-16</inkml:trace>
          <inkml:trace contextRef="#ctx0" brushRef="#br0" timeOffset="40824.3334">11465 2056 144 0,'-12'3'52'0,"12"-3"-40"0,-15 14 0 16,11 0 52-1,4 0-36-15,-8 10 68 16,-3 14-56-16,-1 10 44 16,8 3-48-16,-4 11 0 0,5-3-24 15,-5-11 12-15,8 0-16 0,-8-13 68 16,8-11-44-16,-4 0 24 16,8-7-36-16,-4-10 28 15,0 7-32-15,0-21 4 16,4 7-12-16,-4-11-24 15,0-2 8-15,0-8-92 16,4-3 52-16,4-7-72 16,-5 0 64-16,5-14 4 15,0 11 32-15,4-11 84 16,3 7-36-16,8 0 152 16,4 4-104-16,16 3 128 15,0 10-120-15,7 8 20 16,0 9-60-16,-3 11-20 15,-16 7-12-15,3 3 16 16,-3 4-16-16,-7-4-4 16,-5 3-4-16,-15-2 28 15,0 2-16-15,-16-2-4 16,4-1-8-16,-19-3-216 16,0 3 116-16,-19-4-60 15,3 1 92-15,-7-3 12 16,3-1 32-16,9-3 12 15,11-4 8-15,-1 4 24 16,9-7-12-16,4 0 12 16,11 0-12-16,-4 0 36 15,8 0-24-15,0 7-4 16,8-7-12-16,-8 7 4 16,4 3-8-16,3 4 8 15,9 0-8-15,-8 3 76 0,7 4-44 16,12-4 40-16,4 3-44 15,8-9 36-15,0 6-40 16,3-3 40-16,1 3-40 0,-5-7-4 16,-3 1-16-16,-8-8 4 15,1 4-8 1,-13-4 24-16,0 1-16 0,-3-1-4 16,-8 1-4-16,-4-4-224 15,0 0 120-15,0 0-368 16,0 0 264-16</inkml:trace>
          <inkml:trace contextRef="#ctx0" brushRef="#br0" timeOffset="41708.4202">12305 1447 580 0,'39'-18'216'0,"-39"18"-168"0,38-3-12 0,-22 6 120 16,3 8-92-16,8 20 80 16,1 7-84-16,-5 41 4 15,4 3-40-15,-8 39 56 16,4-4-44-16,-15 21 0 16,4-18-20-16,-16-10 76 15,0-10-48-15,-23-21 40 16,-4-14-48-16,-15-3-12 15,-5-10-12-15</inkml:trace>
          <inkml:trace contextRef="#ctx0" brushRef="#br0" timeOffset="49395.1879">13068 999 392 0,'0'-3'148'0,"0"3"-116"0,-12-7-8 0,4 7 108 15,8 10-76-15,-11-10 40 16,3 14-56-16,-11 0 48 15,-1 6-52-15,-11 8 36 16,4-1-40-16,-8 11 52 16,4 4-48-16,-7 6 20 15,11-3-36-15,-8 6 16 16,12 1-20-16,-5 20 8 16,9-3-12-16,0 20 20 15,11-6-20-15,-4 10 4 16,8-10-8-16,-7 34 20 15,11-18-16-15,-4 18-4 16,8-3-4-16,0 0 20 16,0-11-12-16,23 10-32 15,8-16 12-15,11-4-16 16,12-18 12-16</inkml:trace>
          <inkml:trace contextRef="#ctx0" brushRef="#br0" timeOffset="48826.6784">13161 2459 372 0,'-4'-14'140'0,"4"10"-112"0,7 4-4 0,-7 0 12 15,0 0-24-15,0 0 12 16,0 0-12-16,0 4 36 16,0 10-24-16,0-4 56 15,4 11-44-15,-4-4 20 16,4 3-36-16,-8 1-8 16,4 3-8-16,-4 0 20 15,1-7-12-15,-5-3 40 16,4 0-28-16,0-4 32 15,4-3-32-15,0-10-4 16,4-1-12-16,-4-9 4 16,4 2-8-16,0-6-12 15,7 3 4-15,-3-17 20 16,0 11-8-16,3-5-28 16,1 8 8-16,0 4-20 15,3 2 16-15,-3 4 16 16,-1 7 4-16,-3 7 24 15,4 4-16-15,-8 6 12 16,3 3-12-16,-7-2 12 16,4 2-16-16,-8-3 16 15,4 4-16-15,-7-11 24 16,7 4-20-16,-4-14-12 16,8 7-4-16,-1-14 4 15,5 0 0-15,8-3 0 0,3 3 0 0,8-17 0 16,8 3 0-16,-4 1-28 15,4 2 16-15,-4 5-12 16,0 6 12-16,-8 10 60 16,-4 4-24-16,-7 10 76 15,0 4-52-15,-9 3 20 16,1 0-40-16,-4-3 8 16,0 0-20-16,0-8-8 15,0 1-4-15,0-11-436 16,0 1 236-16</inkml:trace>
          <inkml:trace contextRef="#ctx0" brushRef="#br0" timeOffset="43374.9323">13118 1374 352 0,'-4'-20'132'0,"4"20"-104"0,4-21-8 0,-4 11 68 15,0 6-52-15,0-9 56 16,4 13-52-16,0-11 24 15,0 8-36-15,-4-8 0 16,3 11-16-16,1 7 36 16,4 4-24-16,0 13 40 15,0 10-36-15,-1 11 64 16,5 10-52-16,0 14-8 16,-1 0-20-16,5-4 0 15,-5-6-8-15,9-15 76 16,-1-6-44-16,0-14 48 15,1-10-48-15,-1-7 60 16,0-11-56-16,5-13 20 16,-1 0-40-16,4-24 8 15,4-1-16-15,0-13-8 16,0 11 0-16,-4-8-16 16,4 14 8-16,-8-10-4 15,0 20 0-15,-3-13 8 16,-5 17 0-16,5-3-12 0,-1 2 8 15,-7 5-32-15,-1 9 20 16,-7 1-12-16,8 7 16 0,-12 3-184 16,7 7 104-16</inkml:trace>
          <inkml:trace contextRef="#ctx0" brushRef="#br0" timeOffset="44080.932">12936 2083 300 0,'4'-6'112'0,"-4"6"-88"0,0 0-8 0,0 0 92 16,0 0-64-16,0 0 80 16,0 0-72-16,0 0 88 15,0 0-80-15,0 0 52 16,0 0-68-16,0 0 16 16,8 0-40-16,-4 0 52 15,7 0-40-15,9 0 20 16,3 0-32-16,15 0 28 15,1 0-32-15,31-7 12 16,0 7-16-16,22-7 20 16,-3 3-20-16,-7 1-4 15,-9 3-4-15,-7-4 4 16,-19 4-4-16,-9-3 32 16,-3 3-20-16,-16-3 20 15,1 3-20-15,-20-4-212 16,8 4 108-16,-16 0-320 15,8 4 232-15</inkml:trace>
          <inkml:trace contextRef="#ctx0" brushRef="#br0" timeOffset="49920.5843">13888 979 436 0,'0'-21'160'0,"0"21"-124"0,8-10-8 15,-8 6 140 1,0 8-96-16,0-1 24 16,12 7-56-16,3 18 36 15,8 10-44-15,8 20 28 16,0 1-32-16,12 37 36 16,0-10-36-16,-5 52 4 15,1-14-20-15,-8 34-8 16,0-20 0-16,-12 13 20 15,-3-23-12-15,-16-11 48 0,0-25-32 0,-23-2 20 16,-8-14-28-16,-24-1 28 16,1-6-32-16,-16-10 4 15,16-11-12-15,-8-10-216 16,20-18 112-16,-5-13-324 16,16-3 236-16</inkml:trace>
          <inkml:trace contextRef="#ctx0" brushRef="#br0" timeOffset="50358.7867">14368 1192 520 0,'12'-28'192'0,"-12"28"-152"0,12-20-8 15,-5 13 88 1,5 7-72-16,3 0 96 15,5 3-84-15,-1 11 32 16,8-4-52-16,-4 8-16 0,5 2-12 0,-9-2 44 31,-4 2-32-31,-11 1 24 0,0-1-28 0,-23-2 28 16,7-1-32-16,-11-3-4 16,4 3-8-16,3-10 4 15,8 3-4-15,8-6-20 16,8 2 8-16,15-6-12 15,8 0 8-15,16 0-8 16,-1 0 8-16</inkml:trace>
          <inkml:trace contextRef="#ctx0" brushRef="#br0" timeOffset="135992.6367">10160 1942 144 0,'-7'-3'52'0,"7"3"-40"0,-4 0 0 0,0 0 52 15,8 0-36-15,-4-4 32 16,4 4-32-16,0-3 28 16,-1 3-32-16,-3-3-4 15,4 3-12-15,-4-4 4 16,0 8-8-16,0-4 24 16,0 0-16-16,-4 3 24 15,4 4-24-15,-3 3 32 16,3 7-28-16,-4 1 12 15,4-1-16-15,-4 0 20 16,8 0-20-16,-8 4 12 16,4 0-12-16,-8 3-8 15,4-7 0-15,-4-3 28 16,5-1-16-16,-5-6 4 0,8 4-12 0,-4-11 12 16,8 6-12-16,-4-12-4 15,0 6 0-15,0-4-4 16,4 1 0-16,-4-8-12 15,4-2 8-15,-1-1 20 16,5 3-8-16,-4-6 4 16,4 4-4-16,-4-5-16 15,0 5 4-15,-1-5 12 16,1 8-4-16,0-4-4 16,4 4 4-16,-4 0-32 15,4 3 16-15,-5 0 4 16,5 3 8-16,-4-3 0 15,0 7 0-15,0-6 8 16,0 6-4-16,0 0-28 16,-1 10 12-16,1-7-20 15,0 4 16-15,-4 4 44 16,4-1-16-16,-4 4 24 16,4 3-20-16,-4-3 0 15,4-1-8-15,0-2 4 16,0-1-8-16,-4-6-4 15,3 2 4-15,-3-9 28 16,8 3-16-16,0-10-12 16,0-1-8-16,-5-2 12 15,5 6-4-15,-4-14-4 16,4 11 4-16,-4-8-32 0,3 8 16 0,1 0 24 16,0-4-8-16,4-3-16 15,-5 10 4-15,5-3 4 16,7 6 4-16,-7-3 0 15,3 4 0-15,-3-1 0 16,3 4 0-16,-11 4-20 16,12 3 12-16,-12 7 20 15,-4 3-4-15,0 7 24 16,7-10-20-16,-7 10 32 16,0-7-28-16,0 7 4 15,-3 0-12-15,10 4-8 16,-3-4 4-16,4-4 28 15,-8 1-16-15,8-11-4 16,-8 1-8-16,7-15-156 16,-3 1 84-16</inkml:trace>
          <inkml:trace contextRef="#ctx0" brushRef="#br0" timeOffset="136266.3667">10520 1536 624 0,'-11'-3'228'0,"11"3"-176"0,-8 0-16 0,8-4 124 31,8 4-96-31,3-7-8 0,5 7-36 0,3-3-24 16,8 3 0-16,-7-3-24 16,-1-1 16-16,0-3-444 15,5 4 248-15</inkml:trace>
          <inkml:trace contextRef="#ctx0" brushRef="#br0" timeOffset="136502.016">10764 1402 352 0,'0'-7'132'0,"0"7"-104"0,-4 7-8 0,1-7 124 15,6 0-84-15,-3 3 80 16,4 4-80-16,-4 4 40 15,0 2-60-15,-4 5 8 16,4-1-32-16,-7 7 28 16,-1 0-28-16</inkml:trace>
        </inkml:traceGroup>
        <inkml:traceGroup>
          <inkml:annotationXML>
            <emma:emma xmlns:emma="http://www.w3.org/2003/04/emma" version="1.0">
              <emma:interpretation id="{27A117A4-F815-4858-812D-EB4E9850AAB7}" emma:medium="tactile" emma:mode="ink">
                <msink:context xmlns:msink="http://schemas.microsoft.com/ink/2010/main" type="inkWord" rotatedBoundingBox="16732,2475 17671,2427 17705,3100 16767,3149"/>
              </emma:interpretation>
              <emma:one-of disjunction-type="recognition" id="oneOf11">
                <emma:interpretation id="interp11" emma:lang="" emma:confidence="1">
                  <emma:literal/>
                </emma:interpretation>
              </emma:one-of>
            </emma:emma>
          </inkml:annotationXML>
          <inkml:trace contextRef="#ctx0" brushRef="#br0" timeOffset="52189.3703">14995 2238 580 0,'-27'11'216'0,"27"-11"-168"0,-3 0-12 15,6 0 76 1,5 3-68-16,19-3 24 16,4 0-36-16,43-3 12 15,-5-1-24-15,13-3 8 0,-9 7-16 16,-7 0-8-16,-12 4 0 0,-3-4-92 16,-5 3 48-16,-15-3-276 15,-4 4 176-15</inkml:trace>
          <inkml:trace contextRef="#ctx0" brushRef="#br0" timeOffset="51962.7389">15096 2004 340 0,'-8'0'128'0,"8"0"-100"0,-19-3-8 0,11-1 148 16,8 4-96-16,0-3 104 15,0 3-100-15,0-4 72 16,0 1-84-16,20-4 12 16,7 4-44-16,19-4 24 15,5 7-32-15,18-7-4 16,-3 7-12-16,11-4-16 16,-11 8 4-16,0-8 28 15,-8 11-12-15,-15-3-12 16,-8-1-4-16,-24 1-208 15,-7 6 116-15</inkml:trace>
          <inkml:trace contextRef="#ctx0" brushRef="#br0" timeOffset="52577.9486">15464 1836 580 0,'-19'-11'216'0,"19"11"-168"0,19 4-12 0,-15-1 56 16,11 1-56-16,-3 2 48 15,7 1-48-15,8 7 0 16,8 0-24-16,4 0 44 16,0 3-28-16,7 0-40 15,-3 4 4-15,-5-8 52 16,-7 5-20-16,-4-5 68 15,-7 5-52-15,-9-5 64 16,5 1-64-16,-12 3 44 16,3 1-48-16,-14 2 16 15,7 4-32-15,-20 14 8 16,5 4-16-16,-16 6 20 16,4-4-20-16,-8 5 12 0,4-8-12 15,-4-3-24-15,12-4 4 0,4-13-420 16,7 0 236-16</inkml:trace>
        </inkml:traceGroup>
        <inkml:traceGroup>
          <inkml:annotationXML>
            <emma:emma xmlns:emma="http://www.w3.org/2003/04/emma" version="1.0">
              <emma:interpretation id="{022990F5-61E0-4FC0-9EC5-1A0441F6AA70}" emma:medium="tactile" emma:mode="ink">
                <msink:context xmlns:msink="http://schemas.microsoft.com/ink/2010/main" type="inkWord" rotatedBoundingBox="18351,1870 20154,1777 20190,2484 18388,2576"/>
              </emma:interpretation>
              <emma:one-of disjunction-type="recognition" id="oneOf12">
                <emma:interpretation id="interp12" emma:lang="" emma:confidence="1">
                  <emma:literal/>
                </emma:interpretation>
              </emma:one-of>
            </emma:emma>
          </inkml:annotationXML>
          <inkml:trace contextRef="#ctx0" brushRef="#br0" timeOffset="64454.254">17469 1505 444 0,'0'-10'164'0,"0"10"-124"0,-4-14-16 15,0 11 96 1,1 3-72-16,-13-4 24 16,12 4-40-16,-11 4-12 15,3 3-12-15,-7 3 56 16,3 7-36-16,-7 7-20 16,8 4-8-16,-5 6 36 15,12 1-24-15,-3-1 0 0,3 0-8 0,4-10-16 16,8-3 8-16,4-14 20 15,3 0-8-15,5-14-4 16,3-3 0-16,1-11-136 16,-1 0 72-16,0-6-12 15,1 3 44-15,-13-4-16 16,1 11 24-16,-16 7 52 16,8 6-12-16,-7 15 104 15,-5 9-68-15,4 11 36 16,8 4-52-16,0-4-32 15,8 0-8-15,4-7 44 16,15 0-24-16,8-17-8 16,7-1-8-16,12-16-112 15,1-4 60-15,-5-17-112 16,-4 4 92-16,-3-14-48 16,-12 3 68-16,-12-10 36 15,-3 10 8-15,-8-10 76 16,-1 10-40-16,-11-4 200 15,4 11-132-15,0 4 128 16,0 13-136-16,-7 11-28 16,-5 10-40-16,4 13 0 15,1 4-16-15,-13 24-12 16,9 8 0-16,-9 16 20 16,5-3-8-16,-5-7-12 0,13-7 0 15,-1-11-40-15,4-6 24 0,8-17-328 16,4-4 192-16</inkml:trace>
          <inkml:trace contextRef="#ctx0" brushRef="#br0" timeOffset="65040.3121">17477 1533 716 0,'-8'-7'264'0,"8"7"-204"0,35-7-16 15,-4 4 88 1,8 3-80-16,30-7-12 16,-3 0-24-16,23-7-4 0,-8 7-8 15,16-7-4-15,-4 4 4 0,-8-4-60 16,-15 11 32-1,-16-11 28-15,-7 7 0 0,-20-7 88 16,-4 14-48-16,-19-7 84 16,-4 7-72-16,-16 0 8 15,1 7-40-15,-8 0-32 16,7 7 4-16,1 3-28 16,3 11 20-16,8 10-20 15,12-1 16-15,7 12 0 16,5-5 8-16,-1-6 24 15,4 0-8-15,-7-10 40 16,-5-4-24-16,-11 0 20 16,-3-7-24-16,-17 0 16 15,5-3-20-15,-16 0-16 16,8-7-4-16,-1-7-32 16,9 0 20-16</inkml:trace>
          <inkml:trace contextRef="#ctx0" brushRef="#br0" timeOffset="64636.2385">18228 1161 756 0,'-19'0'280'0,"19"0"-216"0,-39 38-20 0,19-14 128 16,9 3-104-16,-12 15-8 15,3-1-40-15,1 24-8 16,3 4-4-16,1 10-76 16,3-3 36-16,-3-7-320 15,7-7 192-15</inkml:trace>
          <inkml:trace contextRef="#ctx0" brushRef="#br0" timeOffset="63762.4041">16583 1474 208 0,'-8'-14'76'0,"8"11"-60"0,0-4-4 0,0 0 100 15,8 7-64-15,-4-7 68 16,3 7-64-16,-7-7 16 15,8 7-40-15,-8-3 0 16,0 3-16-16,0 0-8 16,0 7 0-16,0 3 28 15,0 4-16-15,0 20-4 16,4 4-8-16,0 14 20 16,0 0-12-16,-1-8-32 15,5 1 12-15,4-11 28 16,-1 1-12-16,9-18 16 15,-9-7-12-15,5-10 0 16,-4-3-4-16,-1-18 20 16,5 4-16-16,-5-21-20 15,5 4 0-15,3-11-4 16,-7 11 4-16,-5-1 24 16,5 11-8-16,-8 7-48 15,8 10 24-15,-12 17-16 16,3 11 20-16,9 17 8 15,4 3 4-15,-1 7-12 16,4-3 8-16,-3-7 20 16,7-4-8-16,0-6 4 15,1-11-4-15,-13-3 12 16,8-4-12-16,1-10 60 0,-1-3-40 16,-11-11 60-16,11-7-52 0,-7-20 20 15,3 0-36-15,-3-21 44 16,3 7-36-16,1-4-24 15,-1 14-4-15,1 4-36 16,-1 10 20-16,-3 4-12 16,0 9 16-16,-5 5-316 15,5 6 176-15</inkml:trace>
        </inkml:traceGroup>
        <inkml:traceGroup>
          <inkml:annotationXML>
            <emma:emma xmlns:emma="http://www.w3.org/2003/04/emma" version="1.0">
              <emma:interpretation id="{CC04E388-877F-4220-AFFE-AE6DB4BF50D4}" emma:medium="tactile" emma:mode="ink">
                <msink:context xmlns:msink="http://schemas.microsoft.com/ink/2010/main" type="inkWord" rotatedBoundingBox="20564,1601 21669,1544 21729,2713 20624,2770"/>
              </emma:interpretation>
              <emma:one-of disjunction-type="recognition" id="oneOf13">
                <emma:interpretation id="interp13" emma:lang="" emma:confidence="1">
                  <emma:literal/>
                </emma:interpretation>
              </emma:one-of>
            </emma:emma>
          </inkml:annotationXML>
          <inkml:trace contextRef="#ctx0" brushRef="#br0" timeOffset="66279.057">19583 1457 464 0,'-4'-3'176'0,"4"3"-140"0,0 10-8 0,-4-3 76 15,4 7-64-15,-4 13 36 16,0 7-44-16,-7 15 24 16,7 2-28-16,-8 4 28 15,12-6-32-15,-8-8 48 16,8-3-40-16,0-11 28 15,0-3-32-15,-7-17 44 16,14 4-40-16,-7-22 4 16,8 4-24-16,4-24-16 15,-1 7 0-15,1-24-24 16,4 3 16-16,-5-10-20 16,5 7 16-16,-5 3 0 15,5 14 8-15,-9 11-20 16,5 9 16-16,-4 18 12 15,0 7 4-15,-5 24 32 16,1 3-20-16,0 7 40 16,0 1-32-16,0-8 20 15,0-7-24-15,0-6 28 0,3-4-32 16,-3-14 40-16,8-3-32 0,-12-14 4 16,4 0-16-16,3-17 20 15,1 4-20-15,0-22-48 16,4 4 20-16,-1-10-52 15,5 10 40-15,-9 7-36 16,9 11 32-16,-4 16 64 16,3 11-16-16,0 21 64 15,1 10-44-15,-8 6 72 16,7 1-60-16,-3-4 0 16,-1-3-28-16,-7-7 16 15,0-7-24-15,-4-6 48 16,0 2-32-16,0-13-156 15,0-3 68-15,0-11-328 16,0 0 216-16</inkml:trace>
          <inkml:trace contextRef="#ctx0" brushRef="#br0" timeOffset="65505.463">19676 944 476 0,'-4'-7'176'0,"4"7"-136"0,8-3-12 0,-8-1 128 16,0 8-92-16,0 3 80 15,0 6-84-15,-8 29 48 16,4-4-64-16,-19 30 32 16,3 1-44-16,-45 31 44 15,6-3-44-15,-26 20 4 16,12-7-24-16,-16 0 20 15,23-17-20-15,-19-7 24 16,19-14-24-16,-4-7-12 16,16-13-4-16,8-11-464 15,15-10 256-15</inkml:trace>
        </inkml:traceGroup>
        <inkml:traceGroup>
          <inkml:annotationXML>
            <emma:emma xmlns:emma="http://www.w3.org/2003/04/emma" version="1.0">
              <emma:interpretation id="{27AF04C9-5291-4192-A682-F5E08B02DB78}" emma:medium="tactile" emma:mode="ink">
                <msink:context xmlns:msink="http://schemas.microsoft.com/ink/2010/main" type="inkWord" rotatedBoundingBox="21766,1651 22129,1633 22152,2077 21788,2095"/>
              </emma:interpretation>
              <emma:one-of disjunction-type="recognition" id="oneOf14">
                <emma:interpretation id="interp14" emma:lang="" emma:confidence="1">
                  <emma:literal>3</emma:literal>
                </emma:interpretation>
                <emma:interpretation id="interp15" emma:lang="" emma:confidence="0">
                  <emma:literal>b</emma:literal>
                </emma:interpretation>
                <emma:interpretation id="interp16" emma:lang="" emma:confidence="0">
                  <emma:literal>]</emma:literal>
                </emma:interpretation>
                <emma:interpretation id="interp17" emma:lang="" emma:confidence="0">
                  <emma:literal>z</emma:literal>
                </emma:interpretation>
                <emma:interpretation id="interp18" emma:lang="" emma:confidence="0">
                  <emma:literal>}</emma:literal>
                </emma:interpretation>
              </emma:one-of>
            </emma:emma>
          </inkml:annotationXML>
          <inkml:trace contextRef="#ctx0" brushRef="#br0" timeOffset="138785.8978">19989 1120 124 0,'-7'-18'44'0,"7"18"-32"0,0-6-4 16,0-1 152-1,0 7-88-15,0-7 52 16,0 7-76-16,0-7 56 0,3 4-64 0,1-4 44 15,8 3-48-15,-1-3 0 16,5 4-24-16,3-11 44 16,1 14-28-16,3-10-16 15,0 3-4-15,8 7 0 16,0 0-4-16,-15 0-12 16,3 7 4-16,0 0 28 15,-11 3-12-15,0 4 12 16,-1 3-12-16,-3-3 28 15,4 3-24-15,-4-3-4 16,0 3-8-16,-4 0 20 16,4 0-12-16,-8-6 12 15,4 6-12-15,-4-10 12 16,0 7-16-16,-8-1-12 16,1-2 0-16,-8 2 20 15,3 1-8-15,-11-10-12 16,11 6 0-16,-11-3-16 15,4-4 12-15,8-3 12 16,3 7 0-16,0-7 16 16,5 0-12-16,-1 0-12 15,4 0 0-15,-4 0 28 16,16 0-12-16,-4 0-4 16,0 0-4-16,0-7 4 15,0 7-4-15,3 0-4 16,9 0 4-16,-1-7 12 0,8 11-8 15,-3-4-12-15,3-4 0 0,0 4-16 16,-11 7 12 0,3 0 12-16,1 3 0 15,-1-3-4-15,1 0 4 16,-5 7-16-16,5-11 8 0,-4-3 12 16,3 7-4-16,-7 0-12 15,3 0 4-15,-7 0 20 16,4-4-8-16,-8 4 4 15,4 0-4-15,-8 0 12 16,4 0-12-16,-8 0 4 16,4-7-4-16,-7 3 4 15,7 4-8-15,-8 3-4 16,5-3 4-16,-9-7 12 16,8 11-8-16,-11-11 4 15,7 7-4-15,-11-7-8 16,4 6 4-16,-16-6 12 15,16 0-8-15,-9 0 68 16,5 0-44-16,0 0 4 16,11 0-20-16,1 0 24 15,3 0-24-15,0-3-12 16,8 3-8-16,0-7 12 16,12 4-4-16</inkml:trace>
        </inkml:traceGroup>
        <inkml:traceGroup>
          <inkml:annotationXML>
            <emma:emma xmlns:emma="http://www.w3.org/2003/04/emma" version="1.0">
              <emma:interpretation id="{4EBBB322-40EC-4433-B3AD-D201EC786820}" emma:medium="tactile" emma:mode="ink">
                <msink:context xmlns:msink="http://schemas.microsoft.com/ink/2010/main" type="inkWord" rotatedBoundingBox="21977,1832 22171,1822 22180,2005 21986,2015"/>
              </emma:interpretation>
              <emma:one-of disjunction-type="recognition" id="oneOf15">
                <emma:interpretation id="interp19" emma:lang="" emma:confidence="1">
                  <emma:literal/>
                </emma:interpretation>
              </emma:one-of>
            </emma:emma>
          </inkml:annotationXML>
          <inkml:trace contextRef="#ctx0" brushRef="#br0" timeOffset="66587.5629">20191 1237 612 0,'0'-17'228'0,"0"17"-180"0,19-7-12 0,-7 0 192 16,-1 14-132-16,1-7 96 15,7 7-112-15,-11-1 16 16,3 5-56-16,-7-4 20 15,4 6-32-15,-12 5 28 16,4-5-32-16,-8 5-4 16,5 2-12-16,-9-3-8 15,8-3 4-15,-8-7-16 16,5 3 8-16,7-3 12 16,11 0-4-16,1-14-12 15,3 7 4-15,9-7 4 16,3 7 0-16,0-10-56 15,4 10 32-15</inkml:trace>
        </inkml:traceGroup>
      </inkml:traceGroup>
    </inkml:traceGroup>
    <inkml:traceGroup>
      <inkml:annotationXML>
        <emma:emma xmlns:emma="http://www.w3.org/2003/04/emma" version="1.0">
          <emma:interpretation id="{E7785F1F-0B57-4D41-8280-90D3FBC3A598}" emma:medium="tactile" emma:mode="ink">
            <msink:context xmlns:msink="http://schemas.microsoft.com/ink/2010/main" type="paragraph" rotatedBoundingBox="2080,3635 7619,3918 7528,5704 1989,5421" alignmentLevel="2"/>
          </emma:interpretation>
        </emma:emma>
      </inkml:annotationXML>
      <inkml:traceGroup>
        <inkml:annotationXML>
          <emma:emma xmlns:emma="http://www.w3.org/2003/04/emma" version="1.0">
            <emma:interpretation id="{F95F6699-7CD0-40A2-8A60-8BBE8DF6C77D}" emma:medium="tactile" emma:mode="ink">
              <msink:context xmlns:msink="http://schemas.microsoft.com/ink/2010/main" type="line" rotatedBoundingBox="2080,3635 7619,3918 7528,5704 1989,5421"/>
            </emma:interpretation>
          </emma:emma>
        </inkml:annotationXML>
        <inkml:traceGroup>
          <inkml:annotationXML>
            <emma:emma xmlns:emma="http://www.w3.org/2003/04/emma" version="1.0">
              <emma:interpretation id="{71B852D0-3B5C-4A44-8E3C-2CF92D62135F}" emma:medium="tactile" emma:mode="ink">
                <msink:context xmlns:msink="http://schemas.microsoft.com/ink/2010/main" type="inkWord" rotatedBoundingBox="2055,4124 2849,4164 2797,5189 2003,5149"/>
              </emma:interpretation>
              <emma:one-of disjunction-type="recognition" id="oneOf16">
                <emma:interpretation id="interp20" emma:lang="" emma:confidence="1">
                  <emma:literal/>
                </emma:interpretation>
              </emma:one-of>
            </emma:emma>
          </inkml:annotationXML>
          <inkml:trace contextRef="#ctx0" brushRef="#br0" timeOffset="106294.9296">347 3701 320 0,'-15'10'120'0,"15"-10"-96"0,-16 31-4 16,5-13-28-1,7-1 0-15,-8 17 56 16,4 7-24-16,-3 28 32 0,11 0-28 0,0 10 0 16,0-6-16-16,0-8 20 15,4-10-20-15,-1-10 56 16,1-11-36-16,-4-13 72 16,0-4-56-16,-4-17 8 15,4-3-32-15,-7-28-12 16,-1-4-8-16,-4-41-4 15,12 4 0-15,-7-24-20 16,7 10 12-16,19-14-12 16,4 14 8-16,20-7 60 15,7 21-24-15,12 13 96 16,0 14-68-16,12 35-24 16,-9 14-16-16,17 23 4 15,-13 11-8-15,-14 10-4 16,-9-3 0-16,-31 3 20 15,-7-3-12-15,-27 3 12 16,-4-3-12-16,-24-4 12 16,8 0-16-16,-22-23-28 15,6 2 8-15,-26-23-12 16,15-4 12-16,-3-10 8 16,22-1 4-16,1 1 0 15,19 4 0-15,19 2-28 16,16 8 16-16,11 17 12 15,12 6 4-15,11 35 112 16,5 7-64-16,3 17 104 0,-3-6-92 16,7-5 40-16,-12-6-60 0,20-10 12 15,-4 0-36-15,4-11 52 16,-7 0-40-16,3-10 12 16,-12-10-28-16</inkml:trace>
        </inkml:traceGroup>
        <inkml:traceGroup>
          <inkml:annotationXML>
            <emma:emma xmlns:emma="http://www.w3.org/2003/04/emma" version="1.0">
              <emma:interpretation id="{92F68F59-1B50-4B44-A8B0-5208888DF44F}" emma:medium="tactile" emma:mode="ink">
                <msink:context xmlns:msink="http://schemas.microsoft.com/ink/2010/main" type="inkWord" rotatedBoundingBox="3784,3722 7619,3918 7528,5704 3692,5508"/>
              </emma:interpretation>
            </emma:emma>
          </inkml:annotationXML>
          <inkml:trace contextRef="#ctx0" brushRef="#br0" timeOffset="104149.6514">4489 4252 320 0,'-23'0'120'0,"23"0"-96"0,4 0-4 15,-4 0 168-15,0 0-108 0,0 0 100 16,8 7-104-16,-1-1 92 15,13 1-96-15,-9-3 32 16,1 3-60-16,11 0 28 16,0-1-40-16,20-6 36 15,0 7-40-15,34-20 12 16,4 6-24-16,39-4-16 16,-11-2-4-16,15-1 40 15,-16 0-24-15,0 4 8 16,-15 3-12-16,-8 0-24 15,-15 4 8-15,-16-4 40 16,-11 3-20-16,-12 1 52 16,-12 3-36-16,-15 0-164 15,-4 0 72-15,-12 3-548 16,1 4 340-16</inkml:trace>
          <inkml:trace contextRef="#ctx0" brushRef="#br0" timeOffset="104704.6261">5271 4382 216 0,'-11'0'80'0,"11"0"-60"0,-12 0-8 0,0 7 116 16,1 0-72-16,-12 4 60 15,-1 2-72-15,-14 25 48 16,7 0-52-16,-12 17 68 16,8 7-60-16,-3 14-8 15,7-11-24-15,0-3 120 16,3-14-72-16,1-6 24 16,12-8-52-16,-8-10 48 15,7-3-48-15,1-11 44 16,3 4-44-16,8-21-12 15,8 0-12-15,0-10-28 16,8-4 8-16,-1-17-92 16,1 4 52-16,3-18-84 15,1-3 76-15,-1 0 20 16,1 7 20-16,7-4-20 16,-4 11 20-16,1 3 32 15,3 21-8-15,0 0 60 16,0 3-36-16,1 21 64 15,-1 10-56-15,0 21 28 16,4 7-40-16,0 17 8 16,-4-7-20-16,1-4-16 15,-1 4-4-15,0-17 40 16,-4 0-24-16,-3 0 16 16,-4-7-16-16,-5-7-16 15,1 0 0-15,-8-10-244 16,4 0 136-16,-8-14-484 0,0 10 336 15</inkml:trace>
          <inkml:trace contextRef="#ctx0" brushRef="#br0" timeOffset="104857.0316">4849 4895 852 0,'-7'-10'316'0,"7"10"-248"0,0 10-16 0,7-17 68 16,9 7-76-16,30-3 16 15,1 0-36-15,18-15-4 16,1 11-12-16</inkml:trace>
          <inkml:trace contextRef="#ctx0" brushRef="#br0" timeOffset="89750.7364">3820 3897 236 0,'-28'4'88'0,"28"-4"-68"0,-19 10-4 16,11-3 52-1,1 0-40-15,-9 0 52 16,5 3-48-16,-1 4 72 16,8-4-56-16,-11 4 64 15,15 6-64-15,-4-2 44 16,8-1-52-16,-4 4 16 16,15-4-36-16,-3 3 28 15,7 4-32-15,4-10-4 16,0 3-8-16,12-3-4 15,-4-3 0-15,16-8 16 0,-9 4-8 16,5-11-4-16,-4 4 0 16,-4-10 20-16,3 3-12 0,-3-10-4 15,-4 0-4-15,-8-11-4 16,1 8 0-16,-5-11 24 16,0 3-12-16,-3-3-12 15,-5 7-4-15,-3-4 20 16,0 8-8-16,-8-8 4 15,4 11-4-15,-8-7 4 16,0 10-8-16,-4-3-4 16,0 3 4-16,-7 1-16 15,0 2 8-15,-5-3 12 16,12 4-4-16,-11-4-20 16,0 4 8-16,-1-4-4 15,5 7 4-15,-8-3 0 16,3 3 0-16,-15 0 0 15,8 7 0-15,0 0 0 16,4 4 0-16,-12-1 24 16,8 4-8-16,-4 3-20 15,0-3 4-15,0 0 4 16,8 3 4-16,-4 4 0 16,7-7 0-16,-3 3 8 15,4 4-4-15,0-7-28 16,7 3 12-16,-4-3 4 15,5 0 8-15,3-3-12 0,4 2 8 0,-4-2 4 16,8 3 0-16,-7 0-12 16,14 3 8-1,-7 0-4-15,0 4 0 0,0 7 0 16,0 3 0-16,-3 10 8 16,6 1 0-1,-10 3 16-15,7-1-8 0,0 1-12 16,0-3 0-16,-4 3 4 15,8-4 0-15,-4 0 0 16,4-3 0-16,-4-3 0 16,7-1 0-16,-3 1-12 15,0-1 8-15,4 1 20 16,-4-4-8-16,-4 4-4 16,4 3 0-16,-4 0-4 15,0-4 0-15,0 1 8 16,0-4-4-16,-4 0 16 15,4 0-12-15,-8-7 32 16,0 0-24-16,-3 1-12 16,-1-1-8-16,-11-3 4 15,7-1 0-15,-15-2 16 16,4 2-8-16,-15-6 68 16,7 4-44-16,-12-11 32 15,9 3-36-15,-5-6 16 16,12 3-24-16,0-11 28 15,12 4-32-15,-1-10-4 16,5 7-8-16,7-11-16 0,0 7 8 16,8-6-40-16,8 3 24 0</inkml:trace>
          <inkml:trace contextRef="#ctx0" brushRef="#br0" timeOffset="103638.8851">5140 3326 632 0,'-4'-31'236'0,"8"24"-184"0,-8-3-16 0,0 3 168 16,8 7-120-16,-8-7 64 15,0 3-88-15,-4 1 20 16,1 3-48-16,-9 10 0 15,4 4-20-15,-11 31 0 16,8 0-4-16,-5 23-16 16,5 1 4-16,-4 0 20 15,7-7-8-15,0 0-4 16,5-17 0-16,-5 3 40 16,8-10-24-16,-4-7 52 15,8 0-40-15,0-17 48 16,4-1-48-16,-4-6 12 15,8-3-28-15,0-15 8 16,7 4-12-16,5 1-24 16,-1-1 4-16,8-4-4 15,0 4 4-15,20 1-12 16,3 6 12-16,0 0 12 16,0 0 0-16,-3 0-20 0,-8 0 8 15,-1 0 20-15,-7 0-4 0,-7-7-4 16,-5 7 0-16,-7-7 40 15,-1 7-24-15,-3 0 0 16,0 0-12-16,-8-4-8 16,4 4 4-16,-4-7-156 15,0 14 84-15</inkml:trace>
          <inkml:trace contextRef="#ctx0" brushRef="#br0" timeOffset="105550.9538">1958 4231 872 0,'-20'3'324'0,"20"-3"-252"0,27 7-20 0,-7-7 16 16,14 0-48-16,17-3 8 15,11-1-16-15,4-2-16 16,-1-1 0-16,1-4 12 16,-8 8-4-16</inkml:trace>
          <inkml:trace contextRef="#ctx0" brushRef="#br0" timeOffset="105386.5237">2031 3880 820 0,'-35'-21'304'0,"35"18"-236"0,4-4-20 0,0 4 124 16,4 3-104-16,11-4 0 15,4 1-44-15,20-1 0 16,-1 4-12-16,17 4 12 15,-5 3-16-15,4 3-4 16,-4 0 0-16,12 1-164 16,-16-1 88-16,4 7-596 15,-15 7 368-15</inkml:trace>
        </inkml:traceGroup>
      </inkml:traceGroup>
    </inkml:traceGroup>
    <inkml:traceGroup>
      <inkml:annotationXML>
        <emma:emma xmlns:emma="http://www.w3.org/2003/04/emma" version="1.0">
          <emma:interpretation id="{B8054CA8-8035-4654-A2F0-406A2F68FD70}" emma:medium="tactile" emma:mode="ink">
            <msink:context xmlns:msink="http://schemas.microsoft.com/ink/2010/main" type="paragraph" rotatedBoundingBox="1997,5722 6579,6223 6408,7785 1826,7284" alignmentLevel="2"/>
          </emma:interpretation>
        </emma:emma>
      </inkml:annotationXML>
      <inkml:traceGroup>
        <inkml:annotationXML>
          <emma:emma xmlns:emma="http://www.w3.org/2003/04/emma" version="1.0">
            <emma:interpretation id="{2176A00B-CE38-4C1B-A5BF-805B7D9C65C0}" emma:medium="tactile" emma:mode="ink">
              <msink:context xmlns:msink="http://schemas.microsoft.com/ink/2010/main" type="inkBullet" rotatedBoundingBox="1951,6146 3598,6327 3487,7335 1840,7154"/>
            </emma:interpretation>
          </emma:emma>
        </inkml:annotationXML>
        <inkml:trace contextRef="#ctx0" brushRef="#br0" timeOffset="112646.0375">758 5773 164 0,'-8'0'60'0,"8"0"-44"0,11 3-8 15,-11-3 88 1,0 0-56-16,0-3 72 15,4 3-64-15,0-7 88 16,4 4-76-16,-8-8 24 0,4 8-48 0,-4-7 12 16,4 6-28-16,-4-6 36 15,3 6-32-15,-3-6-12 32,0 3-8-32,-3-3 28 15,3 3-16-15,-4-3 40 0,8 3-32 0,-8-4-12 16,0 4-8-16,-4-3 12 15,8 3-8-15,-8-3-4 16,8 7 0-16,-7-4 4 16,3 3-4-16,-4-3-4 15,0 7 4-15,-7-7-4 16,3 7 0-16,-3-6 0 16,7 6 0-16,-11-7 0 15,11 7 0-15,-4-7 0 16,5 7 0-16,-5-4 8 15,4 4-4-15,-7-3-4 16,3 6 4-16,-7-3-24 16,7 0 12-16,-7 0-4 15,7 0 4-15,-7 0 0 16,7 4 0-16,-3-1 0 16,7 1 0-16,-8-1 16 15,5 1-4-15,-9-1-12 16,9 0 4-16,-12 1 12 15,11 3-4-15,-11 0 8 16,7 0-8-16,-7 6 16 16,8-6-12-16,-9 7 16 15,9 3-16-15,-8 0-28 16,3 4 8-16,1 3 48 16,0 7-16-16,3-3 0 0,8 3-12 15,-7 3 4-15,3-3-8 16,1 7 24-16,7-4-16 15,-4 8 4-15,4-8-8 16,0 0 48-16,4-3-32 0,4 0 16 16,4 0-24-16,11-3 8 15,4-1-12-15,12-6 20 16,0-4-20-16,12-6-12 16,-1 6-4-16,1-3 4 15,-5 3 0-15,-3-3 8 16,0 3-4-16,-9-7-4 15,-2 0 4-15,-5-3 4 16,-4 0-4-16,1-7-20 16,-5 4 8-16,-3-15-244 15,-1 4 140-15,1-10-156 16,-1 3 152-16</inkml:trace>
        <inkml:trace contextRef="#ctx0" brushRef="#br0" timeOffset="113022.0389">487 6169 496 0,'-12'-7'184'0,"12"7"-140"0,0-7-16 0,4 4 84 32,4 3-68-32,7-4-8 0,4 1-24 0,8-4-20 15,1 7 4-15,-1-4 4 16,-4 8 0-16,0-4 8 15,-4 3-4-15,5 1-12 16,-9 3 4-16,-3-4 116 16,-4 4-60-16,-5-4 84 15,1 4-76-15,-4 0 48 16,0 3-64-16,-4 4 16 16,4 3-40-16,-3 14-8 15,-1 4-8-15,-4 10 12 16,4 3-8-16,-4 0-4 15,8-7 0-15,-7-3 4 16,3-7-4-16,-4-7 32 16,8-3-20-16,-8-11-200 15,16-3 100-15,4-17-488 16,3-4 320-16</inkml:trace>
        <inkml:trace contextRef="#ctx0" brushRef="#br0" timeOffset="113219.5619">1342 5993 696 0,'8'-10'256'0,"-8"10"-196"0,11 0-20 0,-3 0 92 16,0 0-80-16,4 0 8 15,15 3-40-15,4-3-4 16,3 4-8-16,5-1-236 15,0 4 124-15</inkml:trace>
        <inkml:trace contextRef="#ctx0" brushRef="#br0" timeOffset="113397.5353">1303 6231 808 0,'-27'7'300'0,"27"-7"-232"0,20 10-20 0,-5-14 20 15,8 4-48-15,20-6 0 16,3-1-12-16,12-7-24 16,8 10 8-16,-4-2-200 15,-8 2 116-15,-3-3-244 16,-9 7 188-16</inkml:trace>
      </inkml:traceGroup>
      <inkml:traceGroup>
        <inkml:annotationXML>
          <emma:emma xmlns:emma="http://www.w3.org/2003/04/emma" version="1.0">
            <emma:interpretation id="{6AD601EF-CB97-451A-9808-67B9602A9083}" emma:medium="tactile" emma:mode="ink">
              <msink:context xmlns:msink="http://schemas.microsoft.com/ink/2010/main" type="line" rotatedBoundingBox="4409,5986 6579,6223 6408,7785 4238,7548"/>
            </emma:interpretation>
          </emma:emma>
        </inkml:annotationXML>
        <inkml:traceGroup>
          <inkml:annotationXML>
            <emma:emma xmlns:emma="http://www.w3.org/2003/04/emma" version="1.0">
              <emma:interpretation id="{FFFD7E6A-F9B2-4F30-B67B-B9D799F44DEB}" emma:medium="tactile" emma:mode="ink">
                <msink:context xmlns:msink="http://schemas.microsoft.com/ink/2010/main" type="inkWord" rotatedBoundingBox="4409,5986 6579,6223 6408,7785 4238,7548"/>
              </emma:interpretation>
              <emma:one-of disjunction-type="recognition" id="oneOf17">
                <emma:interpretation id="interp21" emma:lang="" emma:confidence="1">
                  <emma:literal/>
                </emma:interpretation>
              </emma:one-of>
            </emma:emma>
          </inkml:annotationXML>
          <inkml:trace contextRef="#ctx0" brushRef="#br0" timeOffset="116175.6612">2890 5866 280 0,'8'-10'104'0,"-8"10"-84"0,12-14 0 0,-8 7 100 15,3 7-68-15,1-4 60 16,8 8-68-16,-5-1-4 16,-3 4-24-16,4 7 52 15,-1 3-40-15,-3 7 16 16,4 0-28-16,3 7 28 15,-3 4-28-15,-5-4 4 16,5 0-12-16,-12-4-8 16,8-3 4-16,-8 4 28 15,0-4-16-15,-8 4 12 16,0-1-16-16,-3 4 0 16,-1 0-4-16,-19 3-8 15,20-3 4-15,-17 0-4 16,9 0 0-16,-8-7 24 0,4 1-12 15,-8-5-12-15,8-3-4 16,-8-3 20-16,7-4-8 0,-3-6 24 16,4 3-20-16,-4-11-12 15,4 4-4-15,-1-10 20 16,5 3-8-16,0-10 4 16,11 0-4-16,-11-4-8 15,11-3 4-15,-4 0 12 16,5 3-8-16,-5-6-20 15,12 6 4-15,-8-6 20 16,8 6-4-16,0-3 4 16,0 7-4-16,0-11-16 15,0 7 4-15,0-3 12 16,0 7-4-16,0-4 16 16,8 8-12-16,-8-8-4 15,8 4 0-15,-8-4-16 16,4 4 8-16,-4-4 12 15,7 4-4-15,1-4-4 16,4 1 4-16,-5 3-4 16,1 6 0-16,0 1 0 15,4 3 0-15,-5 0 0 16,1 4 0-16,0-1 24 16,3 4-12-16,1-3-12 15,0 6-4-15,3-3 4 16,1 0 0-16,-1 0 0 0,4 7 0 15,1-3 8-15,-1 3-4 16,0-1-4-16,1 1 4 0,-5 0-4 16,5 3 0-16,-1 1 0 15,0-1 0-15,1 4 16 16,-1-4-8-16,-3-3-12 16,-5 3 0-16,9-3-4 15,-1 4 0-15,-4-8 24 16,-3 4-8-16,3-7-4 15,-3 3 0-15,7 1 4 16,-3-1-4-16,-4-10 8 16,7 7-8-16,0-6-4 15,1 2 4-15,7-10 20 16,-8 14-12-16,8-13-40 16,-7 9 16-16,-1-10 28 15,0 7-8-15,-3-6 72 16,-5 6-48-16,-3-4 32 15,0 5-36-15,-8-8 36 16,4 4-36-16,-4-4-4 16,0 7-16-16,0-7 12 15,7 4-12-15,-3-4-4 16,0 7 0-16,4-3-16 16,0 3 8-16,-8-3 12 15,4 6-4-15</inkml:trace>
          <inkml:trace contextRef="#ctx0" brushRef="#br0" timeOffset="118848.4811">4017 6520 288 0,'-12'10'108'0,"12"-10"-84"0,-7 7-4 0,7-4 40 16,0 4-36-16,0 4 96 15,7-1-68-15,-7 7 12 16,4 4-40-16,-8 3 12 15,4 0-20-15,-7 4 8 16,7-1-12-16,-8 1 56 16,0-1-40-16,-3 1 24 15,7-4-32-15,-12-4 8 16,16 1-16-16,-8-4-8 16,5 1 0-16,3-5 28 15,0 4-16-15,0-3-32 16,0 0 8-16,0-4 36 15,3 4-16-15,-3-4 24 16,4 1-20-16,-4-4 8 16,4 3-12-16,0-3-8 15,4 3 0-15,-8 1-4 16,4-1 0-16,-4-3 0 16,11 3 0-16,-3-3 32 15,0 3-16-15,0-6 40 0,3-1-32 16,-7-3 12-16,0 4-20 15,0-4 36-15,3 0-28 0,1 0-24 16,0 0 0-16,-4 0 16 16,7 0-8-16,1 0 24 15,0 0-20-15,-1-4 12 16,1 4-12-16,3-3 12 16,1-1-16-16,3-3 16 15,1 7-16-15,3-7 40 16,0 1-24-16,8-5 20 15,4 8-24-15,4-4-36 16,-1 4 8-16,1-4 28 16,-4 3-12-16,-8-3 28 15,0 4-24-15,-8-1 32 16,-3 4-28-16,-8-3 64 16,3 6-44-16,-11-3-16 15,0 0-12-15,-4 0-8 16,4 4 0-16,-7-4-64 15,7 0 36-15,0 0-552 16,0 0 320-16</inkml:trace>
          <inkml:trace contextRef="#ctx0" brushRef="#br0" timeOffset="117256.2502">4156 5570 384 0,'4'-7'140'0,"-4"0"-108"0,8 0-8 0,-8 0 136 15,8 7-92-15,-8-3 52 16,4-1-72-16,-4 1 28 15,0 3-44-15,-4 0-28 16,4 7-4-16,-8 3 24 16,0 7-12-16,-11 21-12 15,0 10-4-15,-16 14 12 16,4 4-4-16,-8-1-12 16,-4-3 4-16,-3-10 28 15,7-4-12-15,1-10 56 16,7-7-36-16,3-7 12 15,9-7-28-15,0-10 20 16,11 0-24-16,4-14-4 0,4 4-4 16,8-18-60-16,7 4 32 0,9-21-252 15,3 7 152-15,4-24-116 16,0 10 140-16,0-10 8 16,3 7 60-16,-6-4 64 15,-1 11-16-15,-8 0 136 16,0 13-84-16,1 1 128 15,-1 9-112-15,-7-2 40 16,3 9-76-16,5 1-32 16,-9 7-16-16,5-1 44 15,-5 11-24-15,5 3 36 16,-5 11-32-16,1 17 32 16,3 7-32-16,-7 17 4 15,12-1-16-15,-17 8 28 16,9-10-24-16,-4-8 20 15,-1-9-20-15,-3-8 28 16,4-6-28-16,-8-11-172 16,4-3 84-16,-4-4-556 15,4-3 348-15</inkml:trace>
          <inkml:trace contextRef="#ctx0" brushRef="#br0" timeOffset="117453.8741">3847 5983 684 0,'-27'-21'252'0,"27"21"-192"0,11-7-20 0,-3 0 128 16,7 4-100-16,16-7 0 15,8 3-44-15,8 0 12 16,-1 4-24-16,4-1-12 16,-7 4-4-16,-4 0-200 15,-5 7 112-15,-3-4-352 16,0 4 252-16</inkml:trace>
          <inkml:trace contextRef="#ctx0" brushRef="#br0" timeOffset="118007.6279">3533 6310 300 0,'-15'0'112'0,"15"0"-88"0,0 3-8 15,0-3 188 1,0 0-116-16,0 0 72 0,0 0-96 0,0 4 44 16,3-1-64-16,1 1 24 15,4-1-40-15,0 1 44 16,3 2-40-16,5-2 28 15,-1-1-32-15,9-3 8 16,3 4-20-16,31-8 8 16,4 1-12-16,27-4 20 15,0 7-20-15,11-7 4 16,-7 0-8-16,8-3-8 16,-8 3 4-16,0-7 20 15,-12 7-12-15,-11 0 24 16,-16-3-24-16,-19 0 4 15,-4 3-8-15,-12-3-16 16,-7 6 4-16,-8 1-128 16,0 3 72-16,-8 0-312 15,4 7 208-15</inkml:trace>
        </inkml:traceGroup>
      </inkml:traceGroup>
    </inkml:traceGroup>
    <inkml:traceGroup>
      <inkml:annotationXML>
        <emma:emma xmlns:emma="http://www.w3.org/2003/04/emma" version="1.0">
          <emma:interpretation id="{774486B2-3463-4196-A553-BAC966460FE9}" emma:medium="tactile" emma:mode="ink">
            <msink:context xmlns:msink="http://schemas.microsoft.com/ink/2010/main" type="paragraph" rotatedBoundingBox="1845,8333 19275,8018 19310,9963 1880,10278" alignmentLevel="2"/>
          </emma:interpretation>
        </emma:emma>
      </inkml:annotationXML>
      <inkml:traceGroup>
        <inkml:annotationXML>
          <emma:emma xmlns:emma="http://www.w3.org/2003/04/emma" version="1.0">
            <emma:interpretation id="{4F0F6F65-9059-4689-A89B-44E3AAAE977C}" emma:medium="tactile" emma:mode="ink">
              <msink:context xmlns:msink="http://schemas.microsoft.com/ink/2010/main" type="line" rotatedBoundingBox="1845,8333 19275,8018 19304,9616 1873,9930"/>
            </emma:interpretation>
          </emma:emma>
        </inkml:annotationXML>
        <inkml:traceGroup>
          <inkml:annotationXML>
            <emma:emma xmlns:emma="http://www.w3.org/2003/04/emma" version="1.0">
              <emma:interpretation id="{25641A07-1E3F-4A28-8B8E-BFF1492F529C}" emma:medium="tactile" emma:mode="ink">
                <msink:context xmlns:msink="http://schemas.microsoft.com/ink/2010/main" type="inkWord" rotatedBoundingBox="1847,8450 2747,8434 2762,9267 1862,9283"/>
              </emma:interpretation>
            </emma:emma>
          </inkml:annotationXML>
          <inkml:trace contextRef="#ctx0" brushRef="#br0" timeOffset="179020.7704">157 7828 384 0,'-15'-4'140'0,"15"4"-108"0,-4 4-8 15,-7-1 144 1,11 1-96-16,0-1 68 0,-4 0-80 0,0-3 44 15,4 4-60-15,-4-8 68 16,8 8-64-16,-4-4 8 16,0 0-32-16,4 0-4 15,0 0-12-15,11 0 12 16,4 0-12-16,12 0-4 16,12 0 0-16,23 0 12 15,0 3-8-15,3 1 16 16,-3 3-16-16,0-7-4 15,-4 3 0-15,0-3 28 16,-16-3-16-16,-3-1-24 16,-5 4 4-16,-10-3 8 15,-9 6 0-15,-7-3 24 16,-1 0-16-16,-11 0-12 16,0 0-4-16,-8 0 20 15,5 0-8-15,-13 4-20 16,4 3 4-16,-7 3 4 15,4 4 4-15,-9 13-12 16,5 4 8-16,-8 24-24 16,8 4 16-16,-12 13 12 15,0-3 4-15,-8 3 8 16,8-13-8-16,-12 6 8 0,12-10-8 0,-7-7-4 16,7 4 4-16,-4-14 4 15,12-7-4-15,-4-14 24 16,11-3-16-16,-3-21 32 15,7-4-28-15,-3-16-4 16,3-4-8-16,-7-7 4 16,3 0-4-16,-7-10-4 15,4 3 4-15,-9-24-32 16,9 14 16-16,-4-13 4 16,7 9 8-16,-3-3 8 15,7 21-4-15,-3-4-28 16,7 14 12-16,-3 0 12 15,7 7 4-15,4 0-28 16,0 10 12-16,0 4-12 16,11 6 12-16,-3 1-88 15,4 6 52-15,3 8-744 16,5 3 436-16</inkml:trace>
          <inkml:trace contextRef="#ctx0" brushRef="#br0" timeOffset="179234.3389">858 8303 800 0,'4'7'296'0,"-4"-7"-232"0,27 27-16 0,-15-17 52 16,-1 1-64-16,5-4-4 15,-1-1-20-15,-3-6-36 16,3 7 12-16</inkml:trace>
        </inkml:traceGroup>
        <inkml:traceGroup>
          <inkml:annotationXML>
            <emma:emma xmlns:emma="http://www.w3.org/2003/04/emma" version="1.0">
              <emma:interpretation id="{63F8DFB9-682F-4BF7-945E-A970DEF11F83}" emma:medium="tactile" emma:mode="ink">
                <msink:context xmlns:msink="http://schemas.microsoft.com/ink/2010/main" type="inkWord" rotatedBoundingBox="3222,8398 3982,8385 4007,9772 3247,9786"/>
              </emma:interpretation>
            </emma:emma>
          </inkml:annotationXML>
          <inkml:trace contextRef="#ctx0" brushRef="#br0" timeOffset="181906.1134">1443 7776 748 0,'-8'7'276'0,"8"-7"-216"0,4-4-16 0,0 1 84 16,7 3-80-16,16-3 44 16,8 6-56-16,16-3 24 15,-1 3-32-15,4 4 28 16,0 0-32-16</inkml:trace>
          <inkml:trace contextRef="#ctx0" brushRef="#br0" timeOffset="180959.6895">2027 8151 592 0,'16'-20'220'0,"-16"9"-172"0,4-3-12 15,-8 4 68 1,4 7-64-16,-4-15 44 16,4 8-48-16,-4-7 16 15,0 7-32-15,-8-8 8 16,1 8-16-16,-12-4-24 0,7 4 4 16,-11-4 12-16,4 4 0 0,-12-4-4 15,4 7 4-15,-12-3-24 16,9 10 12-16,-13-7 4 15,8 7 4-15,-3 3-12 16,7 4 8-16,0 0 4 16,8 7 0-16,4 3-20 15,7 7 12-15,13 14 4 16,6 0 4-16,24 7 0 16,4 3 0-16,8 4 16 15,4-1-8-15,3-3 4 16,-7-6-4-16,-12-1 4 15,8-3-8-15,-16-4-12 16,1 4 4-16,-13-7 12 16,5 0-4-16,-16 0 96 15,-4-3-56-15,-11-18 24 16,0 4-36-16,-16-14 12 16,4-7-24-16,-8-4 28 15,0-2-32-15,5-8-12 16,14 4-8-16,1 0-224 15,3-4 120-15</inkml:trace>
          <inkml:trace contextRef="#ctx0" brushRef="#br0" timeOffset="181485.4958">1899 8599 572 0,'12'-28'208'0,"-12"28"-160"0,35 0-12 15,-8 0 68 1,4 7-64-16,15 17 16 16,1 4-32-16,-8 9 12 15,-5 1-20-15,-10-3-8 0,-5-4-4 0,-27 3 40 16,1-10-24-1,-28 0 16-15,4-3-20 0,-16-21 28 16,12 3-28-16</inkml:trace>
          <inkml:trace contextRef="#ctx0" brushRef="#br0" timeOffset="181247.4531">2070 8495 208 0,'-20'18'76'0,"20"-18"-60"0,-19 55-4 0,7-14 108 16,12 4-68-16,-7 17 8 15,3 0-40-15,-4 6-4 16,4-6-8-16,-7-3 20 15,3-11-16-15,-4-3-4 16,5 0-4-16,-5-21 40 16,8 0-24-16</inkml:trace>
        </inkml:traceGroup>
        <inkml:traceGroup>
          <inkml:annotationXML>
            <emma:emma xmlns:emma="http://www.w3.org/2003/04/emma" version="1.0">
              <emma:interpretation id="{86E39F8A-0C51-44D6-8AC2-86A612DEE34F}" emma:medium="tactile" emma:mode="ink">
                <msink:context xmlns:msink="http://schemas.microsoft.com/ink/2010/main" type="inkWord" rotatedBoundingBox="5007,8943 5343,8937 5348,9192 5012,9199"/>
              </emma:interpretation>
              <emma:one-of disjunction-type="recognition" id="oneOf18">
                <emma:interpretation id="interp22" emma:lang="" emma:confidence="1">
                  <emma:literal/>
                </emma:interpretation>
              </emma:one-of>
            </emma:emma>
          </inkml:annotationXML>
          <inkml:trace contextRef="#ctx0" brushRef="#br0" timeOffset="183512.464">3316 8327 684 0,'0'0'252'0,"8"-4"-192"0,11 1-20 0,-7-1 40 16,4 4-52-16,11 0-4 16,0 4-12-16,4-1 24 15,-4 8-20-15</inkml:trace>
          <inkml:trace contextRef="#ctx0" brushRef="#br0" timeOffset="183705.4766">3223 8516 696 0,'0'0'256'0,"0"0"-196"16,31 0-20-16,-7 0 24 16,-1 0-44-16,16 0 36 15,3 7-32-15,5 0-24 16,-1 3 0-16,0 4-424 15,-7 0 232-15</inkml:trace>
        </inkml:traceGroup>
        <inkml:traceGroup>
          <inkml:annotationXML>
            <emma:emma xmlns:emma="http://www.w3.org/2003/04/emma" version="1.0">
              <emma:interpretation id="{4BB85898-A968-440A-A5A9-F65B4E774B32}" emma:medium="tactile" emma:mode="ink">
                <msink:context xmlns:msink="http://schemas.microsoft.com/ink/2010/main" type="inkWord" rotatedBoundingBox="5915,8350 9002,8295 9029,9801 5942,9857"/>
              </emma:interpretation>
            </emma:emma>
          </inkml:annotationXML>
          <inkml:trace contextRef="#ctx0" brushRef="#br0" timeOffset="184831.9896">4876 8547 664 0,'-7'-3'244'0,"7"3"-188"0,4 0-16 0,3-4 56 16,5 4-60-16,23-7 48 15,3 4-48-15,32-8 52 16,8 11-52-16,30-13 12 16,0 9-32-16,24-6 28 15,-4 6-28-15,-1-2 20 16,-10 2-20-16,-13-6 28 16,-15 3-28-16,-15 4-12 15,-12-1-8-15,-24-3 28 16,-11 7-12-16,-19-3-260 15,-4 3 136-15</inkml:trace>
          <inkml:trace contextRef="#ctx0" brushRef="#br0" timeOffset="185327.8075">4993 8537 364 0,'3'3'132'0,"-3"-3"-100"0,31 10-12 0,-11 4 8 16,-1 10-20-16,16 14 32 15,0 3-24-15,0 18 4 16,-1 3-12-16,-6-4 20 15,-5-2-16-15,-16 2-12 16,1-6-4-16,-19-1 100 16,-1-6-52-16,-19-4 96 15,4-6-80-15,-16-18 32 16,9-3-52-16,-9-25 28 16,12 1-36-16,4-17 0 15,8-1-20-15,11-10-24 16,12 4 4-16,19-8-12 15,12 11 8-15,19 7-52 16,4 0 32-16,12 10 24 16,-8 8 8-16,15 2 20 15,-7 8-12-15,11-1 4 16,-7 4-4-16,3 0 28 0,-11 0-20 16,-4-7 32-16,-16 3-32 0,-7-10 12 15,-8 4-16-15,-8-8-272 16,-4 1 144-16</inkml:trace>
          <inkml:trace contextRef="#ctx0" brushRef="#br0" timeOffset="185603.039">5674 8705 652 0,'-43'0'244'0,"43"0"-192"0,-31 24-12 0,24-6 56 15,-1 2-60-15,-12 15 56 16,17 3-52-16,-17 3 24 16,9-3-36-16,-1 0 8 15,8-4-20-15,0-3 36 16,8 0-28-16,8-7 20 16,7-3-24-16,16-8 72 15,8 1-56-15,18-10-4 16,5-1-20-16,4-6-476 15,-8-1 252-15</inkml:trace>
          <inkml:trace contextRef="#ctx0" brushRef="#br0" timeOffset="186239.7305">6464 8069 572 0,'-8'-4'208'0,"8"4"-160"0,-8 17-12 0,4 4 56 16,0 3-56-16,-7 17 24 15,7 4-40-15,-4 7 0 16,8-1-12-16,0 4 20 16,0-3-16-16,8 0 32 15,0-8-28-15,-5-6 56 16,13-3-40-16,-4-18 64 16,3 0-56-16,-3-24 36 15,-1 0-44-15,-3-17 8 16,4 0-24-16,-5-10 0 15,13 3-8-15,-13-14-16 16,5 7 4-16,-4-3-32 16,0 13 20-16,-5 8-64 15,1 13 44-15,0 17-28 16,4 7 40-16,0 11 12 0,3 6 8 16,1 8 12-1,-4-5-4-15,7 1-20 0,-3 0 8 0,-1-7 32 16,9-7-16-16,-5-10 96 15,-3-7-56-15,7-21 48 16,-3-3-56-16,-5-14 32 16,9 0-40-16,-1-17 0 15,4 7-20-15,-3-25 12 16,-1 8-16-16,0-15-4 16,1 11 0-16,-1 14-60 15,8 10 32-15,-8 7-216 16,1 18 128-16</inkml:trace>
          <inkml:trace contextRef="#ctx0" brushRef="#br0" timeOffset="186560.5829">6978 8784 560 0,'-3'0'208'0,"3"0"-164"0,-4 7-8 0,0-7 200 15,4 4-136-15,-4-4 20 16,4 3-72-16,12-3 20 15,3 0-36-15,12-3 16 16,8 3-28-16,-4-4 0 16,0 4-12-16,0-3 20 15,-4 3-16-15,-4-7-84 16,-3 7 40-16,-9-10-192 16,-3 3 124-16,-8-7-492 15,0 7 328-15</inkml:trace>
          <inkml:trace contextRef="#ctx0" brushRef="#br0" timeOffset="186889.4631">7137 8519 364 0,'4'-6'132'0,"-4"6"-100"0,8 0-12 15,-8 0 148 1,0 0-96-16,-4 6 32 16,0 1-60-16,-4 17 52 15,-3 1-56-15,-9 12 44 16,5 1-48-16,-5 10 60 16,9-3-56-16,-9-4 36 15,5-3-44-15,3-3 8 0,5-8-24 16,-5-6 8-16,12 0-12 0,4-4 20 15,11-3-20-15,1-4 32 32,3 0-28-32,4-3 12 0,1 0-16 0,-1-4-88 15,0 1 44-15</inkml:trace>
          <inkml:trace contextRef="#ctx0" brushRef="#br0" timeOffset="183978.2015">4164 8478 852 0,'-19'-7'316'0,"19"7"-248"0,-4-3-16 0,8-1 48 16,3 8-64-16,13-4 4 15,-1 0-24-15,16 0 32 16,-4 0-24-16,15 0 20 15,1 0-24-15,19 0-256 16,0 3 128-16</inkml:trace>
          <inkml:trace contextRef="#ctx0" brushRef="#br0" timeOffset="184486.5715">5341 7797 340 0,'-16'-21'128'0,"16"21"-100"0,0-17-8 0,-3 7 228 16,-5 3-140-16,8-7 44 15,8 7-88-15,-5-3-16 16,13 3-28-16,11 7 4 16,-4 7-12-16,12 13 0 15,4 4-4-15,0 14 20 16,-5 4-16-16,-10 13 32 15,7 3-28-15,-24 8-4 16,1-8-8-16,-23-3 20 16,-5-10-12-16,-15-7 12 15,4-4-12-15,-11-17 0 16,3-3-4-16,-4-24 12 16,9-1-12-16,-1-23 4 15,19 0-4-15,9-11-32 16,7 10 12-16,15 4-32 15,4 11 28-15,9 6-4 16,6 7 12-16,-10 11-188 16,3 6 108-16</inkml:trace>
        </inkml:traceGroup>
        <inkml:traceGroup>
          <inkml:annotationXML>
            <emma:emma xmlns:emma="http://www.w3.org/2003/04/emma" version="1.0">
              <emma:interpretation id="{C7E6401A-9F9C-4E52-B94A-49D1E59EFBC4}" emma:medium="tactile" emma:mode="ink">
                <msink:context xmlns:msink="http://schemas.microsoft.com/ink/2010/main" type="inkWord" rotatedBoundingBox="9698,9031 10202,9021 10203,9032 9699,9041"/>
              </emma:interpretation>
            </emma:emma>
          </inkml:annotationXML>
          <inkml:trace contextRef="#ctx0" brushRef="#br0" timeOffset="188798.1304">7942 8413 768 0,'-15'-4'284'0,"11"1"-220"0,-4 3-20 15,4 0 136 1,8 0-108-16,0 0-12 15,8 3-36-15,15-3 60 0,4 4-48 16,19-4 24-16,0 0-40 0,8-4 36 16,-3 4-32-16,-5-3-4 15,0 3-12-15,-15-4-244 16,-4 4 128-16,-8-3-432 16,1 3 304-16</inkml:trace>
        </inkml:traceGroup>
        <inkml:traceGroup>
          <inkml:annotationXML>
            <emma:emma xmlns:emma="http://www.w3.org/2003/04/emma" version="1.0">
              <emma:interpretation id="{B1E4BBF2-B6AD-4EBB-8847-5AAAEC476069}" emma:medium="tactile" emma:mode="ink">
                <msink:context xmlns:msink="http://schemas.microsoft.com/ink/2010/main" type="inkWord" rotatedBoundingBox="10688,8603 11445,8590 11463,9607 10706,9621"/>
              </emma:interpretation>
            </emma:emma>
          </inkml:annotationXML>
          <inkml:trace contextRef="#ctx0" brushRef="#br0" timeOffset="189125.4718">9057 8017 476 0,'4'-24'176'0,"-4"24"-136"0,0-17-12 16,0 17 172 0,0 0-116-16,-4 7-8 15,4-4-48-15,-4 25-28 16,0 9-4-16,-3 18-4 16,7 7 0-16,-12 21 44 15,4 3-24-15,-3 21 44 16,3-7-32-16,-4 3-24 15,5-21 0-15,-9-9 16 0,8-18-8 16,-7-14 48-16,7-10-28 0,-3-14-4 16,3-3-16-16</inkml:trace>
          <inkml:trace contextRef="#ctx0" brushRef="#br0" timeOffset="189366.111">8972 8175 612 0,'19'-38'228'0,"-19"38"-180"0,58-24-12 0,-23 24 148 15,0 7-108-15,19 4-20 16,-3 9-36-16,-5 11 0 16,-7 4-12-16,-12-1-12 15,-8-3 0-15,-19-3 64 16,-7-4-32-16,-24-4 24 15,-4 1-32-15,-12-4 16 16,5-3-20-16,-1 0-220 16,12-7 112-16</inkml:trace>
          <inkml:trace contextRef="#ctx0" brushRef="#br0" timeOffset="189950.19">9619 8726 652 0,'7'-3'244'0,"-7"3"-192"0,-4-4-12 0,1 1 112 15,6-1-92-15,-6-3 20 16,-1 4-48-16,-8-4 24 15,4 4-32-15,-15 3-4 16,4 6-12-16,-16 12-40 16,4 2 16-16,-12 8 4 15,12-1 12-15,4 4 24 16,8 4-12-16,15-11 4 16,12-3-8-16,11-8 20 15,8 1-16-15,8-14 40 16,4 0-28-16,-4-17-32 15,-1 3 4-15,-6-17-116 16,-1 4 68-16,-8-22-16 16,-4 8 44-16,-7-17-4 15,-4 6 16-15,-4-7 0 16,0 18 4-16,-4 0 8 16,4 10 0-16,-4 3 44 15,8 11-24-15,-4 3 16 16,4 7-20-16,-4 4 80 15,4 3-52-15,-4 7 24 16,0 3-40-16,-4 14 36 16,0 4-36-16,-7 20 12 0,3 0-24 15,-8 21 28-15,5-4-28 16,-1 1 20-16,4-11-20 16,1-7 28-16,7-10-28 0,0-7-4 15,4-7-8-15,3-10-552 16,9-4 300-16</inkml:trace>
        </inkml:traceGroup>
        <inkml:traceGroup>
          <inkml:annotationXML>
            <emma:emma xmlns:emma="http://www.w3.org/2003/04/emma" version="1.0">
              <emma:interpretation id="{550F4859-B98B-4BE2-9C66-67C9F769AD37}" emma:medium="tactile" emma:mode="ink">
                <msink:context xmlns:msink="http://schemas.microsoft.com/ink/2010/main" type="inkWord" rotatedBoundingBox="12400,8945 12853,8937 12854,8976 12401,8984"/>
              </emma:interpretation>
              <emma:one-of disjunction-type="recognition" id="oneOf19">
                <emma:interpretation id="interp23" emma:lang="" emma:confidence="1">
                  <emma:literal/>
                </emma:interpretation>
              </emma:one-of>
            </emma:emma>
          </inkml:annotationXML>
          <inkml:trace contextRef="#ctx0" brushRef="#br0" timeOffset="191497.4708">10652 8323 352 0,'-12'-3'132'0,"12"10"-104"0,-7-7-8 16,-1 0 140 0,8 3-92-16,0-3 124 15,-8 4-112-15,8-1 48 16,0 0-72-16,-4-3 28 15,8 0-48-15,-4 0 44 16,8 7-48-16,11-3 36 16,1 3-36-16,7-7 24 15,0 0-28-15,19-4 0 16,-7 1-16-16,19-1-8 16,-11 4 0-16,-1-3 12 0,-7 3-8 0,-8-4 16 15,-8 4-16-15,-11-3 60 16,-5 3-40-16,-11-3-12 15,1 6-8-15,-9-6-124 16,8 3 64-16,0-4-588 16,4 8 356-16</inkml:trace>
        </inkml:traceGroup>
        <inkml:traceGroup>
          <inkml:annotationXML>
            <emma:emma xmlns:emma="http://www.w3.org/2003/04/emma" version="1.0">
              <emma:interpretation id="{14EBBC70-0724-438C-ABDB-846CEE704604}" emma:medium="tactile" emma:mode="ink">
                <msink:context xmlns:msink="http://schemas.microsoft.com/ink/2010/main" type="inkWord" rotatedBoundingBox="13429,8124 15675,8083 15696,9225 13450,9266"/>
              </emma:interpretation>
              <emma:one-of disjunction-type="recognition" id="oneOf20">
                <emma:interpretation id="interp24" emma:lang="" emma:confidence="1">
                  <emma:literal/>
                </emma:interpretation>
              </emma:one-of>
            </emma:emma>
          </inkml:annotationXML>
          <inkml:trace contextRef="#ctx0" brushRef="#br0" timeOffset="192713.7313">11790 8031 436 0,'-4'-14'160'0,"4"14"-124"0,0-14-8 0,0 4 60 15,0 6-52-15,0-6 48 16,4 7-48-16,-4-8 52 16,4 8-52-16,-4-4 28 15,0 4-36-15,0-1-8 16,0 4-12-16,-4 4 12 16,4 2-12-16,-4 8-20 15,0 7 4-15,-3 10 12 16,-1 7 0-16,-4 10 16 15,5 0-12-15,-5 0 24 16,4-6-20-16,-3-5 12 16,3-6-12-16,4-7 28 15,4 1-24-15,-4-8 12 16,8-3-16-16,-4-4 44 16,0-3-28-16,0-4-4 0,0 1-16 0,0-4-8 15,0 3 4-15,0-3-16 16,0 0 8-16,-4 0 28 15,4 4-12-15,-4-4-12 16,4 3-4-16,-4-3 4 16,4 0 0-16,-3 0 8 15,3 0-4-15,-4 0-28 16,0 3 12-16,-4 1 4 16,8-1 8-16,-12 1 8 15,12-1-4-15,-3-3 8 16,6 4-8-16,9-4-56 15,0 0 28-15</inkml:trace>
          <inkml:trace contextRef="#ctx0" brushRef="#br0" timeOffset="192969.413">12340 7859 456 0,'-16'0'168'0,"16"0"-128"0,-7 10-16 32,3-3 96-32,4 3-72 0,-8 14 44 15,8 7-56-15,-15 21 16 16,11 0-32-16,-16 16 0 16,13-9-12-16,-9-1 12 15,-3-6-12-15,-1 3 24 16,9-10-20-16,-5-4 32 0,5-3-28 0,-5-11-304 15,5-2 156-15</inkml:trace>
          <inkml:trace contextRef="#ctx0" brushRef="#br0" timeOffset="193206.0591">11755 8344 664 0,'-23'-17'244'0,"23"17"-188"0,8-11-16 0,0 5 100 16,7 6-84-16,12-7 76 16,4 7-76-16,8-7-20 15,3 3-24-15,5-3 16 16,-1 4-16-16,1-4 24 16,3 4-24-16,-11-4-224 15,-8-4 116-15,-8-6-440 16,0 7 300-16</inkml:trace>
          <inkml:trace contextRef="#ctx0" brushRef="#br0" timeOffset="193440.6819">11980 7662 664 0,'-23'-37'244'0,"23"37"-188"0,7-38-16 0,1 21 120 16,8-1-96-16,11-6 72 16,4 10-80-16,19-3 24 15,8 10-48-15,-4 7 16 16,4 7-28-16,-7 4-116 16,-5 2 52-16,-11 8-476 15,-4-4 284-15</inkml:trace>
          <inkml:trace contextRef="#ctx0" brushRef="#br0" timeOffset="193690.8477">12650 8203 832 0,'7'31'308'0,"-7"-31"-240"0,0 20-20 15,4-13 0 1,0 0-36-16,-4-3 48 16,4-1-32-16</inkml:trace>
          <inkml:trace contextRef="#ctx0" brushRef="#br0" timeOffset="194719.5627">13025 7976 456 0,'4'-24'168'0,"-4"24"-128"0,8-14-16 0,-8 7 88 16,4 7-68-16,-4 0 0 16,0 14-28-16,-4 20 8 15,4 7-16-15,-8 18 24 16,8 3-20-16,-4-4 24 15,0-6-24-15,0-11 24 16,4-6-24-16,-4-8 76 16,8-6-52-16,-4-11 76 15,0-3-64-15,4-14 0 16,4 0-28-16,4-20 4 16,-9 3-12-16,5-31 0 15,0 3-4-15,-4-20-16 16,4 10 4-16,-1-4 4 15,1 18 0-15,-4 7-64 16,-4 20 36-16,4 4-60 16,7 14 52-16,-7 23-8 15,8 8 24-15,-8 27 48 16,-4 3-16-16,7 4 24 16,1-7-20-16,4-3 0 15,-8-18-8-15,3-3 20 16,1-10-16-16,0-7 84 15,4-11-52-15,-1-10-12 16,5-10-20-16,3-21 8 0,0 0-12 0,8-23-4 16,4 5 0-1,4-16-16-15,8 17 8 0,-4 3-40 16,-5 15 24-16,-3 9-56 16,-4 11 44-16,-7 13 24 15,-1 8 8-15,-7 17 80 16,-4 10-44-16,-1 24 40 15,-7 3-44-15,-7 11 8 16,3-4-24-16,-12-6 8 16,8-8-12-16,-7-6 12 15,3-7-16-15,-3-7 68 16,3-7-44-16,-7 0-48 16,11-3 8-16,0-4-284 15,8 0 160-15,16-3-532 16,-4 3 368-16</inkml:trace>
          <inkml:trace contextRef="#ctx0" brushRef="#br0" timeOffset="194877.0919">13842 8385 684 0,'-31'7'252'0,"31"-7"-192"0,-19 28-20 15,11-11 40 1,4 0-52-16,0 11 16 15,4 3-28-15,4-4 28 16,8 1-28-16,7-11 32 0,8 0-32 0,8-24-332 16,0 0 172-16</inkml:trace>
          <inkml:trace contextRef="#ctx0" brushRef="#br0" timeOffset="194966.3282">13884 8148 404 0,'-3'-7'148'0,"3"7"-112"0</inkml:trace>
          <inkml:trace contextRef="#ctx0" brushRef="#br0" timeOffset="195226.5338">13339 7649 748 0,'-16'-28'276'0,"16"28"-216"0,8-24-16 15,0 10 92 1,7 11-84-16,16-11 16 15,4 0-44-15,11 7 24 16,5 4-32-16</inkml:trace>
        </inkml:traceGroup>
        <inkml:traceGroup>
          <inkml:annotationXML>
            <emma:emma xmlns:emma="http://www.w3.org/2003/04/emma" version="1.0">
              <emma:interpretation id="{ECA86AC1-82B7-482A-93E1-067B177BF931}" emma:medium="tactile" emma:mode="ink">
                <msink:context xmlns:msink="http://schemas.microsoft.com/ink/2010/main" type="inkWord" rotatedBoundingBox="16432,8139 19276,8088 19299,9338 16455,9389"/>
              </emma:interpretation>
              <emma:one-of disjunction-type="recognition" id="oneOf21">
                <emma:interpretation id="interp25" emma:lang="" emma:confidence="1">
                  <emma:literal/>
                </emma:interpretation>
              </emma:one-of>
            </emma:emma>
          </inkml:annotationXML>
          <inkml:trace contextRef="#ctx0" brushRef="#br0" timeOffset="196847.5957">14674 8337 748 0,'-15'-17'276'0,"19"13"-216"0,3 1-16 16,5 0 112-1,3-1-96-15,13-3 64 0,6 7-72 16,5-7-12 0,0 4-24-16,-1-4 8 0,1 7-16 0,4-3 16 15,-5 3-16 1,-7 0 24-16,4 3-20 0,-8-3-372 15,1 3 192-15</inkml:trace>
          <inkml:trace contextRef="#ctx0" brushRef="#br0" timeOffset="197338.4003">16002 7965 716 0,'15'-24'264'0,"-15"24"-204"0,12-14-16 0,-12 8 108 16,12 2-92-16,-16-6 28 15,4 6-52-15,-12-2-24 16,-3 6-4-16,-12-4 16 16,0 4-12-16,-20-3-4 15,1 6-4-15,-12-3-32 16,19 0 16-16,-8 0-4 15,16 4 8-15,-3-1 0 16,14 4 0-16,-7 3 16 16,16 0-4-16,-5 11-12 15,4 0 4-15,1 17 4 16,3 3 0-16,-4 14 16 16,5 0-8-16,-9-3-4 0,8-4 0 15,-7-7 4 1,7-3-4-16,-7-7 16 0,7 0-12 0,-4-10 16 15,9-4-16-15,-1 4 16 16,8-11-16-16,3 4 16 16,5-4-16-16,3-7 16 15,1 8-16-15,7-4-12 16,4 3 0-16,4 0 28 16,8 1-12-16,7-1 40 15,-11 4-28-15,4-14-4 16,0 7-12-16,-5-11-260 15,-3 4 136-15</inkml:trace>
          <inkml:trace contextRef="#ctx0" brushRef="#br0" timeOffset="197534.9222">15495 8282 808 0,'-16'-14'300'0,"16"14"-232"0,-7 0-20 15,14-3 64 1,5 3-72-16,11-7 28 16,4 7-40-16,24-4 28 15,-1 4-32-15,12-3 4 16,0 0-16-16,0-4-472 0,-4 3 248 16</inkml:trace>
          <inkml:trace contextRef="#ctx0" brushRef="#br0" timeOffset="197764.2945">15777 7652 736 0,'-11'-38'272'0,"11"38"-208"0,19-17-20 0,-3 10 160 16,3 0-120-16,12-10 28 15,0 10-68-15,12 0 8 16,-5 0-32-16,1 7 36 16,-4 7-32-16,4 0-296 15,-1 10 148-15</inkml:trace>
          <inkml:trace contextRef="#ctx0" brushRef="#br0" timeOffset="197955.6485">16420 8251 756 0,'8'21'280'0,"-8"-21"-216"0,19 20-20 0,-11-13 12 31,4 0-40-31</inkml:trace>
          <inkml:trace contextRef="#ctx0" brushRef="#br0" timeOffset="198465.0007">16947 7838 832 0,'15'-7'308'0,"-15"7"-240"0,58-3-20 0,-23 3 8 15,-4 7-40-15,15-4 12 16,1 4-16-16,-8-4 36 16,7-3-24-16,-11 4-100 15,-4-1 40-15,-12 1-140 16,-3-1 100-16,-16-3-124 15,-8 4 116-15,-4-4-144 16,-3 0 128-16,-5-4 8 16,1 4 56-16,7-3 12 15,5 3 16-15,-9 0 24 16,12 7-8-16,-3 6 156 16,7 11-92-16,-8 18 68 15,4-1-80-15,-4 24 44 16,1-6-60-16,-13-1 40 0,12-6-48 0,-3-11 76 15,-1-3-60-15,-15-14 80 16,12 0-76-16,-16-10 24 16,11-4-44-16,-26-6 12 15,11-1-28-15,-15-3 36 16,15 0-32-16,-12 0 20 16,20 0-24-16,4-3 0 15,8 3-12-15,11-7 12 16,8 4-12-16,11-8-584 15,8 8 312-15</inkml:trace>
          <inkml:trace contextRef="#ctx0" brushRef="#br0" timeOffset="199424.5515">16943 7535 464 0,'-12'-7'176'0,"12"7"-140"0,0-7-8 0,0 0 152 16,4 7-104-16,-4-3 112 16,0 3-108-16,0-7 108 15,4 7-108-15,-4-7 24 16,8 7-64-16,3 0 40 15,9 0-48-15,7-7 4 16,4 14-24-16,7-14 12 16,5 7-16-16,-4-6-4 15,-1 6 0-15,-7 0 12 16,0-7-8-16,0 3-12 16,-4 1 0-16,-15-1-420 15,3 4 232-15</inkml:trace>
          <inkml:trace contextRef="#ctx0" brushRef="#br0" timeOffset="198737.7255">17310 8488 704 0,'-19'18'264'0,"19"-18"-208"0,-8 38-12 16,4-21 44 0,4 7-56-16,-7 3 32 15,14 1-36-15,-3-4 28 16,4 0-32-16,8-10 32 0,-5 0-32 0,16-14 20 15,-4 0-24-15</inkml:trace>
          <inkml:trace contextRef="#ctx0" brushRef="#br0" timeOffset="198868.5733">17504 8337 756 0,'-19'-7'280'0,"19"7"-216"0,4-7-20 0,-1 4-12 16,9 3-28-16</inkml:trace>
        </inkml:traceGroup>
      </inkml:traceGroup>
      <inkml:traceGroup>
        <inkml:annotationXML>
          <emma:emma xmlns:emma="http://www.w3.org/2003/04/emma" version="1.0">
            <emma:interpretation id="{FB7F72DA-11BE-4C41-8250-075B6CFFB7F5}" emma:medium="tactile" emma:mode="ink">
              <msink:context xmlns:msink="http://schemas.microsoft.com/ink/2010/main" type="line" rotatedBoundingBox="9928,9662 11964,9735 11949,10144 9914,10071"/>
            </emma:interpretation>
          </emma:emma>
        </inkml:annotationXML>
        <inkml:traceGroup>
          <inkml:annotationXML>
            <emma:emma xmlns:emma="http://www.w3.org/2003/04/emma" version="1.0">
              <emma:interpretation id="{B7A00A6E-6237-4AE7-BFF2-145211663D08}" emma:medium="tactile" emma:mode="ink">
                <msink:context xmlns:msink="http://schemas.microsoft.com/ink/2010/main" type="inkWord" rotatedBoundingBox="9928,9662 11964,9735 11949,10144 9914,10071"/>
              </emma:interpretation>
              <emma:one-of disjunction-type="recognition" id="oneOf22">
                <emma:interpretation id="interp26" emma:lang="" emma:confidence="1">
                  <emma:literal>on</emma:literal>
                </emma:interpretation>
                <emma:interpretation id="interp27" emma:lang="" emma:confidence="0">
                  <emma:literal>an</emma:literal>
                </emma:interpretation>
                <emma:interpretation id="interp28" emma:lang="" emma:confidence="0">
                  <emma:literal>en</emma:literal>
                </emma:interpretation>
                <emma:interpretation id="interp29" emma:lang="" emma:confidence="0">
                  <emma:literal>ar</emma:literal>
                </emma:interpretation>
                <emma:interpretation id="interp30" emma:lang="" emma:confidence="0">
                  <emma:literal>as</emma:literal>
                </emma:interpretation>
              </emma:one-of>
            </emma:emma>
          </inkml:annotationXML>
          <inkml:trace contextRef="#ctx0" brushRef="#br0" timeOffset="230820.5053">8372 9242 228 0,'-4'-10'84'0,"4"10"-64"0,4-14-8 0,-4 4 92 15,4 6-60-15,-4-13 104 16,0 7-84-16,0-7 16 15,0 6-48-15,-4-6 12 16,0 7-24-16,-4-4 8 16,1 7-16-16,-5-3 56 15,8 6-40-15,-11 1-4 16,7-1-12-16,-11-2 44 16,3 6-32-16,-3 0 16 15,7 6-24-15,-7-2 36 16,3 3-28-16,-3 3 4 15,3 7-16-15,1 7 20 16,7 7-20-16,-3 4-20 16,3-1 0-16,4 4 32 15,8-7-16-15,0 3-8 0,3-6-4 0,1-4 28 16,4-3-12-16,-1-7 12 16,1-1-12-1,0-9 28-15,3-4-24 16,1-14-4-16,-1 4-8 0,1-14 12 15,3-1-8-15,4-6-28 16,-3 7 8-16,3-10 4 16,4 13 8-16,4-3-64 15,0 10 36-15,4 1 12 16,-1 9 12-16,1 8-8 16,-4 6 8-16,0 7 12 15,-4 4-4-15,-7 0-4 16,-1-1 4-16,-3-3 28 15,-5 1-16-15,-7-5 4 16,4 1-12-16,-8-7 28 16,0 3-20-16,-4-3-4 15,0 0-8-15,0 0-32 16,4 0 16-16,-8-4 4 16,8 1 8-16,0-4-20 15,8 3 12-15,4-6 12 16,3 3 0-16,5-11 16 15,-5 5-12-15,4-12-4 16,5 5 0-16,-1-8-32 16,0 4 16-16,-3 3 4 15,3-3 8-15,-4 3-20 16,0 7 12-16,5 0 20 16,-1 4-4-16,4-1-40 0,4 4 20 0,12 0 0 15,3 7 12-15,8 0 0 16,0 3 0-16,1 1 0 15,-5 6 0-15,-4 4 8 16,-7-4-4-16,-4 3-20 16,-4 5 8-16,-4-8-12 15,0 3 8-15,4-2 8 16,8-5 4-16,3-6 24 16,5-3-12-16,11-8 24 15,-4 1-24-15,4-11 4 16,-4 4-8-16,-11-14-16 15,3 3 4-15,-11-10 20 16,-8 7-8-16,-7-7 24 16,-5-3-20-16,1 3-4 15,-9 6-4-15,1-2 20 16,-4 10-12-16,4-4-4 16,-8 7-4-16,4 1-4 15,7 2 0-15,-11 1-204 16,8 6 112-16</inkml:trace>
        </inkml:traceGroup>
      </inkml:traceGroup>
    </inkml:traceGroup>
    <inkml:traceGroup>
      <inkml:annotationXML>
        <emma:emma xmlns:emma="http://www.w3.org/2003/04/emma" version="1.0">
          <emma:interpretation id="{187F4B49-35E4-47C4-A06B-47A7DD5936E6}" emma:medium="tactile" emma:mode="ink">
            <msink:context xmlns:msink="http://schemas.microsoft.com/ink/2010/main" type="paragraph" rotatedBoundingBox="1296,9857 14066,10429 13977,12418 1207,1184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949AD36-B288-4E7A-87C4-5CD1936F412F}" emma:medium="tactile" emma:mode="ink">
              <msink:context xmlns:msink="http://schemas.microsoft.com/ink/2010/main" type="line" rotatedBoundingBox="1296,9857 14066,10429 13977,12418 1207,11847"/>
            </emma:interpretation>
          </emma:emma>
        </inkml:annotationXML>
        <inkml:traceGroup>
          <inkml:annotationXML>
            <emma:emma xmlns:emma="http://www.w3.org/2003/04/emma" version="1.0">
              <emma:interpretation id="{CA5969D5-AC82-4D60-A8FE-6A82259D82D1}" emma:medium="tactile" emma:mode="ink">
                <msink:context xmlns:msink="http://schemas.microsoft.com/ink/2010/main" type="inkWord" rotatedBoundingBox="1275,10330 2312,10376 2268,11364 1231,11317"/>
              </emma:interpretation>
              <emma:one-of disjunction-type="recognition" id="oneOf23">
                <emma:interpretation id="interp31" emma:lang="" emma:confidence="1">
                  <emma:literal/>
                </emma:interpretation>
              </emma:one-of>
            </emma:emma>
          </inkml:annotationXML>
          <inkml:trace contextRef="#ctx0" brushRef="#br0" timeOffset="237575.0538">-520 9876 80 0,'8'-25'32'0,"-8"25"-24"0,19-24-4 16,-11 11 76 0,3 6-44-16,-3-11 144 15,-4 8-100-15,4-7 104 0,7 7-104 0,-11-4 0 16,4 7-44-1,4-3 0-15,-5 3-20 0,-7 3-8 16,0 4-4-16,0 7 40 16,12 7-24-16,-4 17 24 15,3 7-24-15,5 13 8 16,-5 4-16-16,5-3 28 16,3-4-24-16,-7-6-12 15,7-8-8-15,-7-6 56 16,3-8-28-16,-3-6 32 15,3-4-28-15,-3-10 36 16,3 0-36-16,-3-10 4 16,0 0-20-16,-1-14 12 15,1-1-16-15,-8-16-12 16,4 7 0-16,-1-14 12 16,5 10-4-16,-4 0-48 15,3 7 28-15,-3 3-16 16,4 11 20-16,-5 7-28 15,1 6 24-15,4 18-28 16,7 10 24-16,-11 18 0 16,11 2 12-16,-7 8 16 15,3-7-4-15,5-4 16 16,-9-7-12-16,5-6 76 16,-5-7-48-16,-3-11 48 15,4 0-48-15,-5-10 44 16,1-3-48-16,-4-21 28 0,4 0-32 15,-8-21-16-15,0 4-8 16,0-11-4-16,8 4 0 16,-8-4-12-16,11 21 8 0,-3-7-16 15,0 21 12-15,3-4-12 16,-3 15 8-16,4 6-96 16,7 6 56-16,-11 1-212 15,11 10 144-15,-3 14-456 16,-5 4 324-16</inkml:trace>
          <inkml:trace contextRef="#ctx0" brushRef="#br0" timeOffset="238084.5438">475 10206 464 0,'-12'3'176'0,"12"-3"-140"0,-7 11-8 0,-1-1 100 16,4 0-76-16,-12 11 24 15,5 7-44-15,-12 16 48 16,3 1-44-16,-7 10 20 16,8-3-36-16,-8 3 36 15,3-10-32-15,-3-8 4 16,12-6-16-16,-4-7 20 16,11-3-20-16,12-7 40 15,7 0-28-15,20-11 20 16,4-3-24-16,12-7 28 15,3 7-32-15</inkml:trace>
          <inkml:trace contextRef="#ctx0" brushRef="#br0" timeOffset="237785.2488">285 10402 384 0,'-4'14'140'0,"4"-14"-108"0,8 7-8 16,-8 0 128-1,4-7-88-15,0 3 44 16,4 4-64-16,3 0 28 16,5 0-40-16,3 0 8 15,4-7-24-15,8 0 20 16,0-7-24-16,0 0-4 16,-4 3-4-16</inkml:trace>
        </inkml:traceGroup>
        <inkml:traceGroup>
          <inkml:annotationXML>
            <emma:emma xmlns:emma="http://www.w3.org/2003/04/emma" version="1.0">
              <emma:interpretation id="{96CF8356-98FA-4901-9D55-FCAC7C96E7E7}" emma:medium="tactile" emma:mode="ink">
                <msink:context xmlns:msink="http://schemas.microsoft.com/ink/2010/main" type="inkWord" rotatedBoundingBox="2721,9990 7870,10220 7816,11441 2667,11210"/>
              </emma:interpretation>
              <emma:one-of disjunction-type="recognition" id="oneOf24">
                <emma:interpretation id="interp32" emma:lang="" emma:confidence="1">
                  <emma:literal/>
                </emma:interpretation>
              </emma:one-of>
            </emma:emma>
          </inkml:annotationXML>
          <inkml:trace contextRef="#ctx0" brushRef="#br0" timeOffset="238474.0845">947 10185 748 0,'-50'0'276'0,"50"0"-216"0,8 0-16 0,-1 0-20 15,9 4-24-15,15-4 24 16,4 0-12-16,11 0 24 15,4 0-24-15,5-4-284 16,-1 1 144-16</inkml:trace>
          <inkml:trace contextRef="#ctx0" brushRef="#br0" timeOffset="238326.2239">967 10010 808 0,'-8'-7'300'0,"8"7"-232"0,19-7-20 0,-7 4 0 16,3 3-36-16,5-4-4 16,-1 8-4-16,4-1 12 15,4 7-8-15,0 1-392 16,-3 2 212-16</inkml:trace>
          <inkml:trace contextRef="#ctx0" brushRef="#br0" timeOffset="238944.3574">1458 10161 652 0,'-39'-14'244'0,"39"14"-192"0,0-3-12 16,0 0 112-1,8 6-92-15,8-10 36 16,7 4-56-16,12-8-24 16,7 8-8-16,5-4 24 15,-5 4-16-15,1-4-56 16,0 7 16-16</inkml:trace>
          <inkml:trace contextRef="#ctx0" brushRef="#br0" timeOffset="238701.212">1861 9672 528 0,'-12'-3'196'0,"12"3"-152"0,-11 7-12 0,7 0 8 16,4 7-28-16,-12 13 40 16,4 4-28-16,4 14-4 15,1 0-12-15,-1 3 36 16,4-4-20-16</inkml:trace>
          <inkml:trace contextRef="#ctx0" brushRef="#br0" timeOffset="239420.1412">1563 10189 424 0,'-12'-4'156'0,"12"4"-120"0,8 4-8 0,-4-1-28 16,7 1-4-16,5 2 100 15,3 8-52-15,1 7-36 16,-1 6-8-16,0 8 24 16,1-1-16-16,-17 8 16 15,-3-5-12-15,-15-2 72 16,-4-1-48-16,-12-10 40 15,-4 0-44-15,-4-10 68 16,0-3-52-16,5-11-16 16,10 0-20-16,5-4 8 15,11 4-12-15,20-10-28 16,7 6 8-16,20 4 32 16,11 0-12-16,1 0-104 15,-1 4 48-15,4 3-568 16,-7 0 336-16</inkml:trace>
          <inkml:trace contextRef="#ctx0" brushRef="#br0" timeOffset="239933.6567">1849 10612 600 0,'-8'17'224'0,"8"-17"-176"0,4 0-12 0,0-7 80 16,4 4-72-16,4-18 8 16,11 1-32-16,-4-22-4 15,8 1-8-15,4-14-8 16,0 7 4-16,0-7 4 15,-4 10-4-15,-11-10 8 16,-1 10-8-16,-7-10-4 16,0 10 4-16,-8-3-16 15,4 14 8-15,-4 3 64 16,0 7-32-16,0 10-28 16,0 14-4-16,0 14 8 15,3 3 0-15,1 14 24 16,4 0-16-16,-4 7 4 15,4-7-8-15,-5 3 12 16,1-3-12-16,0-7-4 16,0 0 0-16,0-10 20 0,0 3-12 15,4-17 48-15,3 0-32 16,5-7-16-16,3-3-4 16,-3-11-132-16,3-3 68 15,-4 7-24-15,5-10 52 16,-9 9-12-16,1 5 24 0,-12 2 72 15,4 4-32 1,-12 7 108-16,0 7-76 0,-7 4 36 16,3 2-52-16,-3 5-16 15,7 2-12-15,4-3 0 16,8 4-8-16,4-4 68 16,7 7-40-16,5-10-64 15,3-4 12-15</inkml:trace>
          <inkml:trace contextRef="#ctx0" brushRef="#br0" timeOffset="240261.0584">2612 9824 416 0,'-16'-28'152'0,"16"28"-116"0,0-10-12 16,0 3 108 0,0 7-76-16,0-7 84 0,0 7-80 0,-4 14 20 15,4-4-44-15,-7 25 20 16,-1-1-28-16,-4 18 36 16,8 3-36-16,-3-3-4 15,3 3-16-15,-8-4 20 16,8-9-16-16,-3 2 56 15,3 1-36-15,-4-14 20 16,4-7-32-16,-4-17 72 16,8 0-56-16,0-14-164 15,4 0 68-15</inkml:trace>
          <inkml:trace contextRef="#ctx0" brushRef="#br0" timeOffset="241417.1517">2407 9635 372 0,'-8'0'140'0,"8"0"-112"0,4 13-4 15,-8-2 108 1,4 9-76-16,-4 18 68 16,8 10-72-16,-4 18 16 0,0-4-40 15,-4 10 0 1,4-3-16-16,-8 7 0 0,4-8-4 0,-7 15 12 15,7-14-12-15,-12-7 40 16,9-7-24-16,-9-10 4 16,8-11-16-16,8-3-8 15,0-7 0-15,-3-7-40 16,10-3 20-16,1-11-160 16,4 1 96-16</inkml:trace>
          <inkml:trace contextRef="#ctx0" brushRef="#br0" timeOffset="240849.0878">2527 10103 768 0,'0'-11'284'0,"0"11"-220"0,23-13-20 16,-8 6 68-1,1 7-72-15,11-11 16 16,4 4-32-16,8 1-4 15,3 6-12-15,-3 0-420 16,-4 0 224-16</inkml:trace>
          <inkml:trace contextRef="#ctx0" brushRef="#br0" timeOffset="241060.1484">2585 9604 548 0,'-20'-7'204'0,"20"7"-156"0,-4 0-16 0,8 0 148 15,4 0-104-15,8-7 32 16,3 7-64-16,8-4 8 16,4 4-32-16,0-6 0 15,0 12-12-15</inkml:trace>
          <inkml:trace contextRef="#ctx0" brushRef="#br0" timeOffset="240785.4182">2898 9910 340 0,'8'-7'128'0,"-8"7"-100"0,8-7-8 0,-8 7 132 15,4 0-88-15,-4-3 96 32,3-4-92-32,-3 7 72 15,4 0-80-15,-8 0 12 0,4 0-40 0,-7 10 32 16,3-3-36-16,-8 14-40 15,8 3 4-15,-3 14 20 16,3-7-8-16,0 6 28 16,4 1-20-16,0-7 32 15,4 0-28-15,-4-7 40 16,0 0-32-16,-4-10 4 16,4 7-16-16</inkml:trace>
          <inkml:trace contextRef="#ctx0" brushRef="#br0" timeOffset="241763.6644">3061 9597 332 0,'4'-7'120'0,"-4"7"-92"0,4 7-8 16,-4-7 112-1,0 7-76-15,0 0 84 16,0 10-80-16,0 27 12 16,0 12-40-16,-4 19 24 0,0 1-32 0,-4 10 4 15,8-10-16-15,-8-7-16 16,1-7 0-16,-5 3 56 15,8-10-28-15,-7-10 32 16,3-11-28-16,-4-13 0 16,8-4-16-16,-3-10-132 15,3-7 68-15</inkml:trace>
          <inkml:trace contextRef="#ctx0" brushRef="#br0" timeOffset="242050.9566">3243 9580 560 0,'27'-21'208'0,"-27"21"-164"0,42 7-8 15,-22 0 56 1,-1 0-56-16,1 10 48 15,-1 0-48-15,-11-3 8 16,-1 3-28-16,-18 4 52 16,-1-1-36-16,-11-3 12 15,0 4-28-15,-4-4 64 16,11 1-48-16,16-12-20 0,12 1-12 16,23-7 44-16,3 11-24 0</inkml:trace>
          <inkml:trace contextRef="#ctx0" brushRef="#br0" timeOffset="242561.8149">3448 10227 892 0,'-19'-11'332'0,"19"11"-260"0,0-3-20 0,7-1 52 15,9 4-68-15,11-3-12 16,4 3-16-16,8-4 24 16,-1 4-16-16,9 0-224 15,-5 0 112-15</inkml:trace>
          <inkml:trace contextRef="#ctx0" brushRef="#br0" timeOffset="242768.3934">3603 10048 520 0,'-8'-7'192'0,"8"7"-152"0,-12 27-8 16,9-16 140-1,3 9-100-15,-8 4 32 16,0 0-60-16,0 7 16 16,4 7-32-16,-3 7 8 15,3-4-20-15,0-6 0 16,4-4-8-16</inkml:trace>
          <inkml:trace contextRef="#ctx0" brushRef="#br0" timeOffset="243220.5933">3785 10172 880 0,'-16'0'328'0,"16"0"-256"0,8-7-16 15,0 3 144 1,7 4-120-16,20-7-8 16,4 0-44-16,15 1 8 15,-4 6-24-15,1-4 4 16,-1 4-8-16,-11-3-200 0,-5 6 104 0,-10-3-148 15,-1 4 132-15</inkml:trace>
          <inkml:trace contextRef="#ctx0" brushRef="#br0" timeOffset="243519.858">3854 10271 780 0,'4'-3'288'0,"-4"3"-224"0,31 0-20 0,-15 0 40 16,-1 7-56-16,12 3-4 16,-3 4-12-16,-1 7 16 15,0 6-16-15,-19 7 24 16,7 4-24-16,-22-3 4 16,-5-4-8-16,-15-4-24 15,0 1 8-15,-7-11 20 16,7 0-4-16,8-6 16 15,-1-5-16-15,20-6 84 16,12 0-48-16,19-6-12 16,12-1-20-16,7-7 0 15,5 4-8-15,3-11-400 16,0 4 220-16</inkml:trace>
          <inkml:trace contextRef="#ctx0" brushRef="#br0" timeOffset="242981.9315">4137 9731 496 0,'-15'7'184'0,"15"-7"-140"0,-16 38-16 0,8-14 4 16,4 0-24-16,1 14 16 15,3 0-16-15,0 3 32 16,7 0-24-16</inkml:trace>
          <inkml:trace contextRef="#ctx0" brushRef="#br0" timeOffset="243945.107">4311 10168 832 0,'0'-3'308'0,"0"3"-240"0,35-4-20 15,-8 1 36 1,-4 3-56-16,24-4 16 16,3 8-28-16,0-8-60 15,1 11 20-15,-1-7-360 16,-7 4 212-16</inkml:trace>
          <inkml:trace contextRef="#ctx0" brushRef="#br0" timeOffset="243762.9948">4648 10010 456 0,'-31'-7'168'0,"31"7"-128"0,-31-4-16 0,12 4 156 16,3 4-104-16,-19 6 84 15,4 4-92-15,-11 3 8 16,11 0-44-16,0 11 12 15,8-4-24-15,3 0-8 16,5 4-8-16,19-4 28 16,7 0-16-16,16 0 56 15,4-3-40-15</inkml:trace>
          <inkml:trace contextRef="#ctx0" brushRef="#br0" timeOffset="244269.9154">4903 9703 684 0,'-19'-10'252'0,"19"10"-192"0,-4 4-20 0,0-1 56 16,8 4-60-16,-8 10 12 16,4 7-28-16,-3 21 40 15,3 7-32-15,-4 13 4 16,4 4-20-16,-8 0 20 15,8-7-20-15,-8 3 48 16,8-3-32-16,0-7 20 16,0-10-28-16,-4-14 28 15,8-11-32-15,-4-20-340 16,8-3 176-16</inkml:trace>
          <inkml:trace contextRef="#ctx0" brushRef="#br0" timeOffset="244873.0168">5012 10089 632 0,'-16'-7'236'0,"16"7"-184"0,8 0-16 0,0 0 116 15,7 0-92-15,12 0 20 16,8 7-48-16,0 0-4 16,4 3-16-16</inkml:trace>
          <inkml:trace contextRef="#ctx0" brushRef="#br0" timeOffset="244792.3017">5403 9968 424 0,'19'-44'156'0,"-19"44"-120"0,8-52-8 0,-4 31 104 16,0 15-76-16,-12-15 60 16,4 11-72-16,-15-4-56 15,3 7 4-15,-11 3 24 16,0 4-8-16,-4 0 72 15,4 7-48-15,-4-3 24 16,8 6-36-16,-4-3-8 16,11 0-8-16,-3-4 12 15,7 1-8-15,-3-1 4 16,7 4-4-16,-4 0 48 16,9 3-32-16,-9 8-28 15,4 6 0-15,-3 7 28 16,7 6-16-16,-4-2 0 15,8-1-4-15,-8-3 28 16,4 0-16-16,-3-7-4 16,7 0-8-16,-8-6 56 15,8-5-32-15,0-6 32 16,8 0-32-16,3-7 8 16,5 4-20-16,7-4-36 15,0 0 12-15,4 0 20 16,0 6-8-16,0 1 0 15,-3 0 0-15,-5-3-304 16,-4-1 164-16</inkml:trace>
          <inkml:trace contextRef="#ctx0" brushRef="#br0" timeOffset="245114.8449">5120 9628 820 0,'-7'-11'304'0,"7"11"-236"0,3-3-20 15,1 0 64 1,8 3-72-16,3 0-16 15,9 3-16-15,-1-3 36 16,4 7-24-16,0-4-336 16,0 11 172-16</inkml:trace>
          <inkml:trace contextRef="#ctx0" brushRef="#br0" timeOffset="245396.9105">5527 9676 560 0,'-16'-4'208'0,"16"4"-164"0,-4 7-8 0,1 0 136 15,3 7-100-15,-4 27 8 16,8 4-52-16,-8 20 0 16,8 4-16-16,-4 10 20 15,3-10-20-15,-6 4 24 16,6-8-24-16,-3-7 32 15,0-2-28-15,-3-26 32 16,3-2-32-16,-4-18-76 16,8-3 32-16,-4-7-148 15,3-7 96-15,-6-3-404 16,3 7 272-16</inkml:trace>
          <inkml:trace contextRef="#ctx0" brushRef="#br0" timeOffset="245740.8238">5697 9593 600 0,'0'-10'224'0,"0"10"-176"0,19-3-12 0,-7 3 168 15,4 3-120-15,7-3 44 16,-4 7-76-16,4 3-20 16,1 4-20-16,-5 7 16 15,-4-1-16-15,-7 4 32 16,4 0-28-16,-16-3 40 16,4-4-32-16,-8-6 20 15,4-4-24-15,-3-7 16 16,7 0-20-16,3-7-8 15,9 3-4-15,11-6-16 16,4 6 8-16,12 1-340 16,4 3 188-16</inkml:trace>
          <inkml:trace contextRef="#ctx0" brushRef="#br0" timeOffset="247242.7266">6038 10474 1280 0,'4'31'0'0,"-8"18"-4"0,-4-22 60 16,4 1-32-16</inkml:trace>
        </inkml:traceGroup>
        <inkml:traceGroup>
          <inkml:annotationXML>
            <emma:emma xmlns:emma="http://www.w3.org/2003/04/emma" version="1.0">
              <emma:interpretation id="{F5BAD97F-A27B-4DD6-ABE0-4FCEA0BFE048}" emma:medium="tactile" emma:mode="ink">
                <msink:context xmlns:msink="http://schemas.microsoft.com/ink/2010/main" type="inkWord" rotatedBoundingBox="9218,10212 11731,10324 11689,11266 9176,11154"/>
              </emma:interpretation>
              <emma:one-of disjunction-type="recognition" id="oneOf25">
                <emma:interpretation id="interp33" emma:lang="" emma:confidence="1">
                  <emma:literal/>
                </emma:interpretation>
              </emma:one-of>
            </emma:emma>
          </inkml:annotationXML>
          <inkml:trace contextRef="#ctx0" brushRef="#br0" timeOffset="231955.1213">8202 10079 208 0,'11'10'76'0,"-11"-10"-60"0,8 24-4 0,-4-10 144 15,4 3-88-15,-1 7 24 16,1 4-52-16,-4 3 36 15,0 3-44-15,-12 0 20 16,0-3-32-16,-19-7 60 16,4 1-44-16,-20-22 20 15,5 4-36-15,-13-17 28 16,13-11-32-16,-5-10 12 16,12 7-16-1,8-11-8-15,7 11 0 0,5-7-40 16,7 7 20-16,8-3 16 15,4 10 0-15,11-4 64 16,8 11-36-16,8-1 40 16,0 4-36-16,11 0 0 15,1 7-20-15,3 0-8 16,0 7 0-16,-3-7 40 16,-1 4-24-16,-3-4-140 15,-5 3 64-15,5-6-580 16,0 3 352-16</inkml:trace>
          <inkml:trace contextRef="#ctx0" brushRef="#br0" timeOffset="232228.3475">8748 9803 464 0,'-8'-3'176'0,"8"3"-140"0,-4 17-8 0,0 0 64 15,4 7-56-15,0 18 48 16,4 6-48-16,0 14 32 16,4-4-36-16,-1 21-20 15,1 1-4-15,-4 9 24 16,4-13-16-16,-8-7 20 15,0-14-20-15,0-14 28 16,-4-7-28-16</inkml:trace>
          <inkml:trace contextRef="#ctx0" brushRef="#br0" timeOffset="232738.734">9452 10017 684 0,'8'-4'252'0,"-8"4"-192"0,0-3-20 16,-4 3 32 0,0 7-48-16,-11 0-12 15,3 3-4-15,-15-3 16 0,0 3-12 0,-16-7 24 16,4 11-24-16,-11-10-12 15,8-1-4-15,-5-6 20 16,5-1-8-16,7-3-20 16,8 0 4-16,3 1-12 15,9 2 8-15,-1 4 8 16,13 7 4-16,-5 3 0 16,8 4 0-16,-4 10-12 15,4 0 8-15,-4 4 28 16,8-1-12-16,-8 8 24 15,4-1-24-15,-4-3 4 16,0 0-8-16,-3-7 20 16,7 0-16-16,-8-6 24 15,8-5-24-15,-4-2-12 16,8 2-4-16,-4-2-16 16,8 3 12-16,-1-4 4 15,5 4 4-15,7-4 8 16,1 4-4-16,7-4 24 15,4 0-16-15,11-6 24 16,5-1-24-16,-9-6-64 16,1 3 24-16</inkml:trace>
          <inkml:trace contextRef="#ctx0" brushRef="#br0" timeOffset="232936.7316">8984 10271 612 0,'-16'-7'228'0,"16"7"-180"0,8-3-12 16,-4 0 104-16,7 3-84 0,9-4 48 15,3 4-60-15,12-3-24 16,4-1-12-16,7 1 0 16,-3 3-4-16,-1-4-476 15,1 4 256-15</inkml:trace>
          <inkml:trace contextRef="#ctx0" brushRef="#br0" timeOffset="233176.3681">9042 9831 548 0,'-8'-7'204'0,"8"7"-156"0,8-4-16 16,-4 1 88-1,7 3-72-15,9-3-20 16,3-1-16-16,19-3-4 16,-3 4-4-16,11-4 16 15,-3 3-12-15</inkml:trace>
          <inkml:trace contextRef="#ctx0" brushRef="#br0" timeOffset="231494.818">7404 10278 580 0,'-4'0'216'0,"4"0"-168"0,12-3-12 0,-4-1 128 15,3 4-96-15,9-7 44 16,3 7-68-16,4-3 12 16,4 6-36-16,0-3 8 15,0 4-16-15,0-4 28 16,-4 3-24-16,-4-3-4 15,-3 0-8-15,-5 0 64 16,-3 0-36-16,-5-3-160 16,1 3 64-16</inkml:trace>
          <inkml:trace contextRef="#ctx0" brushRef="#br0" timeOffset="233460.1223">9576 9851 312 0,'0'-6'112'0,"0"6"-84"0,-4 6-12 0,4-6 100 15,4 11-68-15,-4 9 76 16,0 11-68-16,-4 14 4 16,4-4-36-16,-4 14 24 15,8-6-32-15,-12 20 20 16,8-1-20-16,-4 8 52 16,4-7-36-16,-7-7 4 15,11-7-24-15,-4-14 28 16,0-6-24-16,0-15 40 15,3-6-32-15</inkml:trace>
          <inkml:trace contextRef="#ctx0" brushRef="#br0" timeOffset="233895.544">9739 9707 528 0,'19'-14'196'0,"-19"14"-152"0,31 0-12 0,-16 4 104 16,5 9-80-16,3 1 4 16,4 10-36-16,0 4 36 15,-8-1-32-15,-11 4 40 16,0-3-40-16,-16-8 48 16,4-2-44-16,-19-8 4 15,11 0-24-15,-7-10 28 16,11 4-24-16,8-11-24 15,8 3 4-15,19-6 16 16,4 3-4-16</inkml:trace>
        </inkml:traceGroup>
        <inkml:traceGroup>
          <inkml:annotationXML>
            <emma:emma xmlns:emma="http://www.w3.org/2003/04/emma" version="1.0">
              <emma:interpretation id="{AAD3D7A5-C5FD-41AA-AB14-371BF4222A1E}" emma:medium="tactile" emma:mode="ink">
                <msink:context xmlns:msink="http://schemas.microsoft.com/ink/2010/main" type="inkWord" rotatedBoundingBox="13172,11492 14017,11530 13977,12418 13132,12381"/>
              </emma:interpretation>
            </emma:emma>
          </inkml:annotationXML>
          <inkml:trace contextRef="#ctx0" brushRef="#br0" timeOffset="343597.7787">11384 10899 548 0,'0'-17'204'0,"0"17"-156"0,0-7-16 16,0 3 96-1,0 4-76-15,4-3 8 16,-4 6-40-16,7 1 16 16,5 6-24-16,11 11 40 15,0 3-28-15,32 10 4 16,-9 4-16-16,20 0 20 16,7 0-20-16,-3 0-4 15,-4-8-4-15,4-5 20 0,-5 2-12 16,-7-13-4-16,1 3-4 0,-13-3-4 15,-7-4 0-15,-16-3-12 16,-4 7 8-16,-15-7 20 16,-4 0-8-1,-19-1 24-15,3 5-20 0,-15 3-4 16,4 3-4-16,-11 14-48 16,7 0 24-16,-8 20 16 15,4 4 4-15,-4 7 0 16,12-7 4-16,-11-6 4 15,18-8-4-15,-7-14 52 16,8-3-32-16,11-13 132 16,0-8-88-16,-3-23 40 15,11-1-64-15,0-34-8 16,3 3-20-16,-6-17-12 16,3 7 0-16,0-3-4 15,0 13 0-15,0 1-12 16,0 16 8-16,-8-6-24 15,4 14 16-15,-12 3-128 16,9 13 80-16</inkml:trace>
        </inkml:traceGroup>
      </inkml:traceGroup>
    </inkml:traceGroup>
    <inkml:traceGroup>
      <inkml:annotationXML>
        <emma:emma xmlns:emma="http://www.w3.org/2003/04/emma" version="1.0">
          <emma:interpretation id="{9C72D611-22E7-477D-85D9-C6DA78A169D6}" emma:medium="tactile" emma:mode="ink">
            <msink:context xmlns:msink="http://schemas.microsoft.com/ink/2010/main" type="paragraph" rotatedBoundingBox="6802,11899 8825,11868 8832,12372 6809,12402" alignmentLevel="3"/>
          </emma:interpretation>
        </emma:emma>
      </inkml:annotationXML>
      <inkml:traceGroup>
        <inkml:annotationXML>
          <emma:emma xmlns:emma="http://www.w3.org/2003/04/emma" version="1.0">
            <emma:interpretation id="{47EE9EE3-D81A-4F33-A18C-DB7DFF771EF2}" emma:medium="tactile" emma:mode="ink">
              <msink:context xmlns:msink="http://schemas.microsoft.com/ink/2010/main" type="line" rotatedBoundingBox="6802,11899 8825,11868 8832,12372 6809,12402"/>
            </emma:interpretation>
          </emma:emma>
        </inkml:annotationXML>
        <inkml:traceGroup>
          <inkml:annotationXML>
            <emma:emma xmlns:emma="http://www.w3.org/2003/04/emma" version="1.0">
              <emma:interpretation id="{8D2F2AED-0A96-4831-88D6-FB3E1625D2E4}" emma:medium="tactile" emma:mode="ink">
                <msink:context xmlns:msink="http://schemas.microsoft.com/ink/2010/main" type="inkWord" rotatedBoundingBox="6804,12038 7144,12033 7149,12346 6809,12351"/>
              </emma:interpretation>
              <emma:one-of disjunction-type="recognition" id="oneOf26">
                <emma:interpretation id="interp34" emma:lang="" emma:confidence="0">
                  <emma:literal>c</emma:literal>
                </emma:interpretation>
                <emma:interpretation id="interp35" emma:lang="" emma:confidence="0">
                  <emma:literal>C</emma:literal>
                </emma:interpretation>
                <emma:interpretation id="interp36" emma:lang="" emma:confidence="0">
                  <emma:literal>&lt;</emma:literal>
                </emma:interpretation>
                <emma:interpretation id="interp37" emma:lang="" emma:confidence="0">
                  <emma:literal>(</emma:literal>
                </emma:interpretation>
                <emma:interpretation id="interp38" emma:lang="" emma:confidence="0">
                  <emma:literal>L</emma:literal>
                </emma:interpretation>
              </emma:one-of>
            </emma:emma>
          </inkml:annotationXML>
          <inkml:trace contextRef="#ctx0" brushRef="#br0" timeOffset="379286.2424">5209 11425 320 0,'-11'-7'120'0,"11"7"-96"0,0-3-4 0,-8-1 44 16,16 8-40-16,-16-4 60 16,8 0-48-16,0 0-8 15,-8 7-16-15,-3 0 32 16,-1 6-20-16,-15 5 32 16,8-1-32-16,-9 7 32 15,5 3-32-15,0 8 20 16,7-1-24-16,13-3 52 15,3 0-40-15,15-7 20 16,4-3-32-16,16-11 28 16,8 1-32-16,3-15 40 15,-3-3-32-15,-4-13-76 16,-1 2 28-16,-7-6-284 16,0 4 172-16</inkml:trace>
        </inkml:traceGroup>
        <inkml:traceGroup>
          <inkml:annotationXML>
            <emma:emma xmlns:emma="http://www.w3.org/2003/04/emma" version="1.0">
              <emma:interpretation id="{6EFB39F1-CBBD-43CD-AE26-D50D60A8F3E8}" emma:medium="tactile" emma:mode="ink">
                <msink:context xmlns:msink="http://schemas.microsoft.com/ink/2010/main" type="inkWord" rotatedBoundingBox="7048,11895 8825,11868 8832,12372 7055,12399"/>
              </emma:interpretation>
              <emma:one-of disjunction-type="recognition" id="oneOf27">
                <emma:interpretation id="interp39" emma:lang="" emma:confidence="1">
                  <emma:literal/>
                </emma:interpretation>
              </emma:one-of>
            </emma:emma>
          </inkml:annotationXML>
          <inkml:trace contextRef="#ctx0" brushRef="#br0" timeOffset="377409.7893">5593 11384 632 0,'7'-4'236'0,"-7"4"-184"0,20 14-16 0,-9-3 60 16,-3 6-60-16,0 10-4 16,-4 1-20-16,-4 6 8 15,0 1-12-15,-8-8 24 16,0 1-20-16,0-11 12 15,1 0-12-15,-9-13 20 16,12-4-20-16,-3-18 4 16,10 1-8-16,5-21-8 15,8 4 4-15,3-11-112 16,8 11 60-16,0-1-16 16,-4 11 40-16,12 10 12 15,-15 8 12-15,-1 6 68 16,0 6-36-16,-11 12 40 15,0 6-40-15,-8 14 36 16,0 3-40-16,0 7 28 16,0-7-28-16,4-3 28 15,-8-7-32-15,4-7 12 16,8-3-20-16,-8-14-124 16,3 0 60-16</inkml:trace>
          <inkml:trace contextRef="#ctx0" brushRef="#br0" timeOffset="377048.797">5457 11501 404 0,'8'-24'148'0,"-8"24"-112"0,8-21-12 0,-1 11 136 16,-7 6-92-16,0-9 52 16,8 6-72-16,-16-7 12 15,8 7-40-15,-11-3 16 16,3 6-20-16,-11-3-24 16,11 7 0-16,-12 0-4 15,13 4 4-15,-24-1 16 16,11 8-4-16,-7-1 40 15,8 4-20-15,-8 0 4 16,19-1-16-16,-4-2 20 16,16 2-20-16,8-9 4 15,7 3-8-15,8-14-8 16,1 0 4-16,6-7-136 16,-7 0 72-16,-7-3 12 15,7 7 32-15,-15 0 24 16,-5 6-4-16,-14 4-4 15,3 7 4-15,-12 10 64 16,5 7-36-16,-5 7 24 16,8 0-36-16,8 4 28 15,4-1-32-15,8-6 12 16,7-4-16-16,4-11 28 16,5-2-24-16,-1-15-216 15,0-3 108-15</inkml:trace>
          <inkml:trace contextRef="#ctx0" brushRef="#br0" timeOffset="378253.0014">6216 11515 508 0,'-8'-18'188'0,"8"18"-148"0,-19-13-8 0,7 6 88 16,4 3-72-16,-11-2 16 15,3 6-40-15,-3 0-4 16,4 3-12-16,-5 7 12 15,5 4-12-15,-1 10 16 16,5 7-16-16,-1 7 32 16,12 0-24-16,-12-7 20 15,12 0-20-15,4 0 28 16,8-11-28-16,7-9 32 16,5 2-32-16,3-19 4 15,4 2-12-15,0-17 36 16,-4 4-20-16,-12-21-56 15,1 4 16-15,-20-14-104 16,0 10 68-16,-8-3 24 16,1 10 20-16,-1 3-20 15,8 14 16-15,8 1-20 16,4 9 16-16,15 1 0 16,8 6 8-16,12 1-12 15,3 3 12-15,1-4 12 16,-5 4 0-16,-3-7-20 15,-4 3 8-15,-4-6 48 0,-4-1-20 16,-12-2 24-16,1 2-24 16,-16-6-16-16,0 3-8 0,-12 0-4 15,4 4 0-15,-15 3 0 16,4 6 0-16,-16 12 8 16,8 2 0-16,-4 15 32 15,8 3-16-15,7 6 48 16,8-2-36-16,12-8 20 15,12-6-28-15,3-11 36 16,8-7-32-16,4-17 20 16,4 0-24-16,-4-24-28 15,4 4 4-15,-8-21-60 16,-4 6 32-16,-7-9-44 16,-5 6 40-16,-11-3 12 15,0 10 12-15,-4-3 28 16,0 13-8-16,-7 4 24 15,3 14-20-15,-3 13 40 16,3 7-28-16,-4 15 48 16,1-1-40-16,-1 17-8 15,8 4-12-15,-8 17 24 16,9-4-20-16,-9 1 20 16,12-8-20-16,-8-6 36 15,8-11-28-15,0-10 40 16,4-3-36-16</inkml:trace>
          <inkml:trace contextRef="#ctx0" brushRef="#br0" timeOffset="378519.705">6812 11559 820 0,'4'-3'304'0,"-4"3"-236"0,15-3-20 0,1-1 20 16,-1 4-48-16,8-10 8 15,1-1-16-15,3-6 0 16,4 3-4-16,-4-6-16 16,-4 6 4-16,-11-3 40 15,-1 7-24-15,-15-4-8 16,1 3-8-16,-21-2-24 16,1 6 16-16,-19 0 4 15,3 7 8-15,-8 10 88 16,9-6-48-16,-1 13 0 15,12 4-24-15,8 10-12 16,15-1 0-16,19 19 20 16,8-8-12-16,28 0-100 15,3 1 44-15,12-12-456 16,-4-12 276-16</inkml:trace>
        </inkml:traceGroup>
      </inkml:traceGroup>
    </inkml:traceGroup>
    <inkml:traceGroup>
      <inkml:annotationXML>
        <emma:emma xmlns:emma="http://www.w3.org/2003/04/emma" version="1.0">
          <emma:interpretation id="{8EAD7AE4-B00D-41BE-B07F-EFBBCD00A46B}" emma:medium="tactile" emma:mode="ink">
            <msink:context xmlns:msink="http://schemas.microsoft.com/ink/2010/main" type="paragraph" rotatedBoundingBox="7316,12921 10840,12810 10852,13186 7327,13297" alignmentLevel="3"/>
          </emma:interpretation>
        </emma:emma>
      </inkml:annotationXML>
      <inkml:traceGroup>
        <inkml:annotationXML>
          <emma:emma xmlns:emma="http://www.w3.org/2003/04/emma" version="1.0">
            <emma:interpretation id="{1AFA46D7-7F29-46C5-9F8D-7B96F87FAF9E}" emma:medium="tactile" emma:mode="ink">
              <msink:context xmlns:msink="http://schemas.microsoft.com/ink/2010/main" type="line" rotatedBoundingBox="7316,12921 10840,12810 10852,13186 7327,13297">
                <msink:destinationLink direction="with" ref="{3A104685-FBA5-480C-AFB3-D31238C921FA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6502DAF9-AD15-4399-B069-E211E3EEB53F}" emma:medium="tactile" emma:mode="ink">
                <msink:context xmlns:msink="http://schemas.microsoft.com/ink/2010/main" type="inkWord" rotatedBoundingBox="7316,12921 10840,12810 10852,13186 7327,13297"/>
              </emma:interpretation>
              <emma:one-of disjunction-type="recognition" id="oneOf28">
                <emma:interpretation id="interp40" emma:lang="" emma:confidence="1">
                  <emma:literal/>
                </emma:interpretation>
              </emma:one-of>
            </emma:emma>
          </inkml:annotationXML>
          <inkml:trace contextRef="#ctx0" brushRef="#br0" timeOffset="329459.2341">5558 12488 560 0,'-12'0'208'0,"12"0"-164"0,-8 0-8 0,4-3 136 15,4 3-100-15,0-3 68 16,4 3-80-16,0-4 28 15,4 1-52-15,7-4 0 16,5 7-24-16,7-4 0 16,4 8-4-16,11-4 12 15,-3 3-12-15,11 1 16 16,-7-1-16-16,0-3 16 16,-5 7-16-16,-3-14 16 15,-4 7-16-15,-8-3 24 16,-3 3-20-16,-5-4-216 15,1 1 112-15</inkml:trace>
          <inkml:trace contextRef="#ctx0" brushRef="#br0" timeOffset="329683.3277">5856 12389 320 0,'-4'-7'120'0,"4"7"-96"0,-8-14-4 0,8 7 168 16,0 7-108-16,0-3 72 15,0 6-88-15,-8 1-8 16,8 2-36-16,0 8 60 16,0 7-48-16,0 3-4 15,4 4-16-15,-4 2 16 16,4 5-16-16,8-1 32 16,-4 1-28-16,-5-4-100 15,5-7 40-15</inkml:trace>
          <inkml:trace contextRef="#ctx0" brushRef="#br0" timeOffset="330030.5251">6224 12488 600 0,'-16'-10'224'0,"16"10"-176"0,-4 0-12 16,0 0 168-16,4 0-120 0,4-3 44 16,4 3-76-16,7 0-48 15,9-7-4-15,7 7 48 16,0-4-24-16,15 4 24 15,0 0-28-15,-7 0-8 16,4 0-8-16,-12 0 12 16,0 0-8-16,-12-3-216 15,0 3 116-15,-7-3-248 16,-8-1 192-16</inkml:trace>
          <inkml:trace contextRef="#ctx0" brushRef="#br0" timeOffset="330226.6827">6436 12327 540 0,'0'-7'200'0,"0"7"-156"0,0 14-12 15,-7-7 104 1,7 3-80-16,0 7 32 16,4 7-52-16,-4 0 4 15,3 0-24-15,-3 4-8 16,4-1-4-16,0 8-84 15,4-4 44-15,-8-4-416 16,0 4 248-16</inkml:trace>
          <inkml:trace contextRef="#ctx0" brushRef="#br0" timeOffset="330496.7647">6688 12516 632 0,'0'-3'236'0,"0"3"-184"0,16-7-16 0,-5 0 132 15,5 7-100-15,15-7 44 16,7 3-68-16,9-6 28 15,3 7-40-15,8-4-20 16,-7 3-4-16,-5-2-20 16,-7-1 8-16</inkml:trace>
          <inkml:trace contextRef="#ctx0" brushRef="#br0" timeOffset="330717.3477">6971 12371 352 0,'-12'-10'132'0,"12"10"-104"0,4-14-8 16,-4 11 212 0,8 3-132-16,-8 3 48 15,0 1-88-15,0 16-4 16,7-2-32-16,-7 9 32 16,0 1-32-16,4 3-4 15,0 3-12-15,0 1 12 0,4-4-12 0,0-7-196 16,3 3 100-16</inkml:trace>
          <inkml:trace contextRef="#ctx0" brushRef="#br0" timeOffset="331024.667">7307 12458 624 0,'-3'-4'228'0,"3"4"-176"0,-4-3-16 16,0-1 184-1,8 8-128-15,3-8 16 16,5 4-64-16,15-7 4 15,4 4-28-15,12-7 16 16,3 6-20-16,1-3 0 16,3 7-8-16,-7-7-104 15,-1 4 52-15,-19-1-252 16,4 4 160-16</inkml:trace>
          <inkml:trace contextRef="#ctx0" brushRef="#br0" timeOffset="331215.6743">7551 12299 644 0,'-7'4'236'0,"7"-4"-180"0,7 7-20 0,-7-1 16 16,0 8-36-16,8 7 48 16,4-1-36-16,-5 5 4 15,-7 2-20-15,8-3 20 16,8 0-20-16,-12-3-128 15,3 0 64-15</inkml:trace>
          <inkml:trace contextRef="#ctx0" brushRef="#br0" timeOffset="331499.9286">7915 12430 520 0,'0'0'192'0,"0"0"-152"0,20-3-8 0,-13-1 96 15,1 8-76-15,23-8 76 16,-4 1-72-16,12-4-12 15,3 3-28-15,-3-3 8 16,0 7-16-16,0-6-196 16,-5 6 100-16</inkml:trace>
          <inkml:trace contextRef="#ctx0" brushRef="#br0" timeOffset="331743.1918">8058 12224 644 0,'-27'0'236'0,"27"0"-180"0,-11 6-20 0,3 5 72 16,16 2-68-16,-12 12 36 15,15 6-44-15,-3 3 0 16,12-3-20-16,-5 0 20 15,-3-4-20-15,-1-6 12 16,5 3-12-16,-16 0-244 16,4-10 124-16</inkml:trace>
          <inkml:trace contextRef="#ctx0" brushRef="#br0" timeOffset="332071.8723">8422 12440 676 0,'4'0'248'0,"-4"0"-192"0,20 0-16 0,-9-3 144 16,1 3-108-16,15-4 40 15,0 1-68-15,19-4 32 16,-7 0-44-16,8 0-20 16,-1 4-8-16,1-4 8 15,-9 7-8-15,-11-3-64 16,0 3 28-16,-15-4-236 16,7 4 148-16,-11-3-144 15,0-1 148-15,-8 1-220 16,4 3 184-16</inkml:trace>
          <inkml:trace contextRef="#ctx0" brushRef="#br0" timeOffset="332267.4687">8674 12299 548 0,'-12'0'204'0,"12"0"-156"0,-7 21-16 0,7-7 140 16,7-1-100-16,-7 8 44 15,12 0-72-15,-4-1-16 16,3 1-16-16,-3 0 8 16,0-1-12-16,-4 1-56 15,-4-4 24-15</inkml:trace>
          <inkml:trace contextRef="#ctx0" brushRef="#br0" timeOffset="332533.8178">8937 12423 392 0,'0'4'148'0,"0"-4"-116"0,27 3-8 15,-19-3 84 1,4 0-64-16,7-3-28 16,-4-1-12-16</inkml:trace>
          <inkml:trace contextRef="#ctx0" brushRef="#br0" timeOffset="332780.473">9053 12186 580 0,'-11'0'216'0,"11"0"-168"0,0 38-12 0,-8-14 24 16,16 0-40-16,-12 14 8 16,4-1-16-16,0 5-76 15,0-4 32-15</inkml:trace>
        </inkml:traceGroup>
      </inkml:traceGroup>
    </inkml:traceGroup>
    <inkml:traceGroup>
      <inkml:annotationXML>
        <emma:emma xmlns:emma="http://www.w3.org/2003/04/emma" version="1.0">
          <emma:interpretation id="{B94B9A2B-7B63-4842-B188-F86867BB28A8}" emma:medium="tactile" emma:mode="ink">
            <msink:context xmlns:msink="http://schemas.microsoft.com/ink/2010/main" type="paragraph" rotatedBoundingBox="7549,13478 10709,13274 10800,14687 7641,14892" alignmentLevel="3"/>
          </emma:interpretation>
        </emma:emma>
      </inkml:annotationXML>
      <inkml:traceGroup>
        <inkml:annotationXML>
          <emma:emma xmlns:emma="http://www.w3.org/2003/04/emma" version="1.0">
            <emma:interpretation id="{682BC27A-F54C-4D3C-9D88-758BECE08EC9}" emma:medium="tactile" emma:mode="ink">
              <msink:context xmlns:msink="http://schemas.microsoft.com/ink/2010/main" type="line" rotatedBoundingBox="7549,13478 10709,13274 10800,14687 7641,14892">
                <msink:destinationLink direction="with" ref="{3A104685-FBA5-480C-AFB3-D31238C921FA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ADA0C259-45A2-4E10-B975-71B8513D20C1}" emma:medium="tactile" emma:mode="ink">
                <msink:context xmlns:msink="http://schemas.microsoft.com/ink/2010/main" type="inkWord" rotatedBoundingBox="7549,13478 10709,13274 10800,14687 7641,14892"/>
              </emma:interpretation>
              <emma:one-of disjunction-type="recognition" id="oneOf29">
                <emma:interpretation id="interp41" emma:lang="" emma:confidence="1">
                  <emma:literal/>
                </emma:interpretation>
              </emma:one-of>
            </emma:emma>
          </inkml:annotationXML>
          <inkml:trace contextRef="#ctx0" brushRef="#br0" timeOffset="351495.4605">5945 12991 320 0,'-4'-7'120'16,"4"7"-96"-16,0 0-4 0,0-3 132 15,0 3-88-15,0-4 28 16,4 4-56-16,-8-3 20 16,4 6-28-16,-4-3 28 15,8 0-32-15,-4 4 20 16,0-1-24-16,-4 0 60 16,0 1-44-16,-4 3 28 15,5 3-36-15,-9 0 0 16,8 1-16-16,-4 2-8 15,8 5 0-15,-4 9-16 16,4 4 8-16,4 28 20 16,4 3-8-16,4 17 16 0,-1-4-16 0,-3 15 4 31,4-4-4-31,-12 21 12 0,7-14-12 16,5 3 4-16,-8-10-4 0,4-10-8 15,-1-14 4-15,5-14 20 16,-8-7-12-16,4-13 12 15,-1-4-12-15,-3-14-96 16,4-3 48-16,-12-14-456 16,4 4 272-16</inkml:trace>
          <inkml:trace contextRef="#ctx0" brushRef="#br0" timeOffset="352186.2942">6522 12932 144 0,'3'-10'52'0,"-3"10"-40"0,-11 7 0 15,3-4 140 1,4 4-84-16,-3 0 80 16,3 3-88-16,-4 4 64 15,4 3-68-15,-4 11 56 16,4-1-60-16,1 39 24 15,6 3-44-15,-3 27 8 16,4-3-24-16,-4 7 0 16,0 0-8-16,0-1 4 0,-4-6-8 15,4-3-4-15,0-22 4 0,0 1 40 16,8-17-24 0,4-14-28-16,-8-7 4 0,0-11-160 15,7-2 92 1</inkml:trace>
          <inkml:trace contextRef="#ctx0" brushRef="#br0" timeOffset="351780.7474">5821 13638 404 0,'-8'10'148'0,"8"-10"-112"0,8 31-12 16,0-10 180-1,3 6-116-15,13 15 60 16,-5-1-84-16,0 0 60 15,1 0-72-15,-1-13 60 16,4-4-60-16,-3-24 60 16,-1-10-64-16,0-25 20 15,1-3-40-15,-1-17-16 0,0 4-8 0,8-15-544 16,4 8 296-16</inkml:trace>
          <inkml:trace contextRef="#ctx0" brushRef="#br0" timeOffset="352571.8924">6177 13572 416 0,'-12'-3'152'0,"12"3"-116"0,4 7-12 16,0 0 164 0,4 3-108-16,4 14 44 15,7 4-72-15,0 10 16 16,8 3-40-16,4 4 36 16,-7-1-36-16,-1-9 56 15,0-8-48-15,0-20 44 16,4-3-44-16,0-35 0 15,4 3-24-15,4-20-16 16,-8 3 0-16,4-24-576 16,4 11 312-16</inkml:trace>
          <inkml:trace contextRef="#ctx0" brushRef="#br0" timeOffset="353043.1749">6735 13548 392 0,'-4'-7'148'0,"4"7"-116"0,11 18-8 0,-3-8 196 15,4 4-124-15,7 13 52 16,0 4-88-16,5 14 32 15,10 0-52-15,-3 3 60 16,8-7-60-16,-4-10 72 16,0-7-64-16,0-24 20 15,-4-7-40-15,0-24-36 16,3-3 4-16,-7-21-476 16,4 3 264-16</inkml:trace>
          <inkml:trace contextRef="#ctx0" brushRef="#br0" timeOffset="352787.4588">7064 12905 392 0,'-4'-4'148'0,"4"4"-116"0,-4 7-8 0,0-3 84 15,4-1-64-15,-8 4 0 16,4 7-28-16,-7 3 24 16,3 0-24-16,-4 14 32 15,5 7-32-15,-1 38 48 16,4 6-36-16,0 35 28 15,4-3-28-15,4 20 0 16,4-10-16-16,3-4 0 16,5-20-4-16,-5-14 12 15,1-20-12-15,-4-15 24 16,3-10-20-16,-7-16-128 16,4-12 64-16</inkml:trace>
          <inkml:trace contextRef="#ctx0" brushRef="#br0" timeOffset="353388.0646">7567 12812 208 0,'-8'-21'76'0,"8"21"-60"0,-19-7-4 15,15 7 224 1,-4 4-132-16,0 3 28 16,1 6-80-16,-5 8 4 15,8 7-36-15,0 10 60 16,8 3-44-16,0 31 80 16,8 7-64-16,-5 31 0 0,1-3-32 0,-4 20 24 15,0-13-28 1,-8 6 4-16,4-13-12 0,-8-14 28 15,-3-14-20-15,-1-20 32 16,4-15-32-16,-3-13-144 16,7-14 64-16,-4-6-388 15,4-8 252-15</inkml:trace>
          <inkml:trace contextRef="#ctx0" brushRef="#br0" timeOffset="353634.2188">7191 13455 664 0,'-4'24'244'0,"4"-24"-188"0,8 56-16 16,0-29 100 0,4 1-84-16,7 16 48 15,8 5-60-15,12 2 36 16,-1-3-44-16,20-10 44 15,4-7-48-15,-7-21 56 16,-5-6-52-16,4-32 0 16,-15 1-20-16,0-21-276 15,-5 3 144-15</inkml:trace>
          <inkml:trace contextRef="#ctx0" brushRef="#br0" timeOffset="353914.9667">7942 12784 476 0,'0'-17'176'0,"0"17"-136"0,0-3-12 0,-7-1 208 16,14 8-136-16,-7-1 4 16,0 4-64-16,0 10 16 15,0 7-32-15,0 14-4 16,4 4-12-16,-8 37 36 15,8 3-20-15,-4 42-24 16,8-7 0-16,0 31 44 16,3-14-24-16,1 0 8 15,3-17-16-15,5-20 28 16,-9-15-24-16,1-27 20 16,0-10-20-16</inkml:trace>
          <inkml:trace contextRef="#ctx0" brushRef="#br0" timeOffset="354257.5218">7764 13517 676 0,'-11'0'248'0,"11"0"-192"0,0 35-16 0,3-15 136 15,5 1-104-15,4 13 32 16,7 4-60-16,8 7 24 15,12 0-36-15,11-7 16 16,5-7-28-16,3-21 16 16,4-7-20-16,-4-20 44 15,-4-7-32-15,-12-21-280 16,1 14 140-16</inkml:trace>
          <inkml:trace contextRef="#ctx0" brushRef="#br0" timeOffset="354730.2614">8221 13486 624 0,'-12'7'228'0,"12"-7"-176"0,4 35-16 0,4-11 148 15,4-4-108-15,7 11 32 16,4 0-64-16,4 7 8 16,0 0-32-16,-3-14 36 15,10 7-32-15,-3-24 20 16,4-7-24-16,0-21-72 15,4 4 28-15,0-34-316 16,-5 9 184-16</inkml:trace>
          <inkml:trace contextRef="#ctx0" brushRef="#br0" timeOffset="354533.7386">8484 12829 476 0,'-27'-21'176'0,"27"21"-136"0,-8-6-12 16,-3 6 144-1,11 0-100-15,-8 6 24 16,8 8-56-16,-4 10 16 16,4 7-28-16,-4 24 8 15,8 4-20-15,-4 41 52 16,0 6-36-16,0 32 4 16,4-7-24-16,0-1 28 15,4-13-24-15,-4-10 20 16,3-17-20-16,1-15 20 0,-8-23-24 0,0-21-172 15,4-10 88-15,-8-21-440 16,4-7 284-16</inkml:trace>
          <inkml:trace contextRef="#ctx0" brushRef="#br0" timeOffset="355281.225">8542 13452 704 0,'-7'0'264'0,"7"0"-208"0,3 0-12 15,1 7 88 1,4 7-80-16,8 3 68 15,7 7-68-15,12 7 40 0,3 0-52 0,9-4 16 16,-5 4-36-16,5-17 44 16,-5 0-36-16,-3-24 40 15,0-1-40-15,-8-30 28 16,0-4-28-16</inkml:trace>
          <inkml:trace contextRef="#ctx0" brushRef="#br0" timeOffset="355038.0881">8798 12698 560 0,'4'-24'208'0,"-4"24"-164"0,4-13-8 0,-4 9 92 16,0 8-76-16,-4 6 24 15,4 4-44-15,-8 20 48 16,0 7-44-16,0 18 64 16,5 3-60-16,-5 48 28 15,8-3-40-15,0 23 44 16,8-13-40-16,-1 11 4 15,5-18-24-15,-8 0 12 16,7-17-16-16,-3-21 24 16,0-17-20-16,-4-7-76 15,4-13 36-15,-8-8-184 16,0-6 116-16</inkml:trace>
        </inkml:traceGroup>
      </inkml:traceGroup>
    </inkml:traceGroup>
    <inkml:traceGroup>
      <inkml:annotationXML>
        <emma:emma xmlns:emma="http://www.w3.org/2003/04/emma" version="1.0">
          <emma:interpretation id="{0B125133-EA52-460F-9A90-741A6743C138}" emma:medium="tactile" emma:mode="ink">
            <msink:context xmlns:msink="http://schemas.microsoft.com/ink/2010/main" type="paragraph" rotatedBoundingBox="7557,15451 10898,15295 10903,15391 7562,15547" alignmentLevel="3"/>
          </emma:interpretation>
        </emma:emma>
      </inkml:annotationXML>
      <inkml:traceGroup>
        <inkml:annotationXML>
          <emma:emma xmlns:emma="http://www.w3.org/2003/04/emma" version="1.0">
            <emma:interpretation id="{E236672D-838C-4B4E-8F66-7C9331854CA9}" emma:medium="tactile" emma:mode="ink">
              <msink:context xmlns:msink="http://schemas.microsoft.com/ink/2010/main" type="inkBullet" rotatedBoundingBox="7559,15477 7958,15458 7960,15522 7561,15540"/>
            </emma:interpretation>
            <emma:one-of disjunction-type="recognition" id="oneOf30">
              <emma:interpretation id="interp42" emma:lang="" emma:confidence="0">
                <emma:literal>-</emma:literal>
              </emma:interpretation>
            </emma:one-of>
          </emma:emma>
        </inkml:annotationXML>
        <inkml:trace contextRef="#ctx0" brushRef="#br0" timeOffset="333719.5672">5790 14863 392 0,'-12'-11'148'0,"12"11"-116"0,0 0-8 16,-7 0 208-1,14 0-132-15,-7 0 124 0,0 0-128 16,0 0-24-16,0 0-44 16,12 7 52-16,3 0-48 15,9-7 32-15,-1 17-36 0,4-10 28 16,-4 0-32-16,4-3 20 16,0-4-24-16,4-4 16 15,-4 1-20-15,1-1-192 16,6-3 92-16,-3 4-600 15,4 10 380-15,-4 3-8 16</inkml:trace>
      </inkml:traceGroup>
      <inkml:traceGroup>
        <inkml:annotationXML>
          <emma:emma xmlns:emma="http://www.w3.org/2003/04/emma" version="1.0">
            <emma:interpretation id="{11EC228B-EC9E-4BBE-ACC1-98E2A12636BE}" emma:medium="tactile" emma:mode="ink">
              <msink:context xmlns:msink="http://schemas.microsoft.com/ink/2010/main" type="line" rotatedBoundingBox="8286,15417 10898,15295 10903,15391 8290,15513">
                <msink:destinationLink direction="with" ref="{3A104685-FBA5-480C-AFB3-D31238C921FA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3F16010C-90DD-4231-BDDF-44CE7886F986}" emma:medium="tactile" emma:mode="ink">
                <msink:context xmlns:msink="http://schemas.microsoft.com/ink/2010/main" type="inkWord" rotatedBoundingBox="8288,15473 8700,15454 8701,15479 8290,15499"/>
              </emma:interpretation>
              <emma:one-of disjunction-type="recognition" id="oneOf31">
                <emma:interpretation id="interp43" emma:lang="" emma:confidence="1">
                  <emma:literal>_</emma:literal>
                </emma:interpretation>
                <emma:interpretation id="interp44" emma:lang="" emma:confidence="0">
                  <emma:literal>-</emma:literal>
                </emma:interpretation>
                <emma:interpretation id="interp45" emma:lang="" emma:confidence="0">
                  <emma:literal>.</emma:literal>
                </emma:interpretation>
                <emma:interpretation id="interp46" emma:lang="" emma:confidence="0">
                  <emma:literal>•</emma:literal>
                </emma:interpretation>
                <emma:interpretation id="interp47" emma:lang="" emma:confidence="0">
                  <emma:literal>=</emma:literal>
                </emma:interpretation>
              </emma:one-of>
            </emma:emma>
          </inkml:annotationXML>
          <inkml:trace contextRef="#ctx0" brushRef="#br0" timeOffset="334095.5678">6510 14873 572 0,'-8'0'208'0,"8"0"-160"0,0 0-12 16,0 0 188-16,0 0-128 15,8 0 32-15,7 0-76 16,1-3 28-16,-1-1-44 16,5 4 24-16,7-3-32 0,-8-1-8 15,16-3-12-15,4 4 20 16,11-4-16-16,4 0-328 15,12 7 168-15,-19 0-512 16</inkml:trace>
        </inkml:traceGroup>
        <inkml:traceGroup>
          <inkml:annotationXML>
            <emma:emma xmlns:emma="http://www.w3.org/2003/04/emma" version="1.0">
              <emma:interpretation id="{662BB446-2E60-4F07-B9FA-30F091624FE3}" emma:medium="tactile" emma:mode="ink">
                <msink:context xmlns:msink="http://schemas.microsoft.com/ink/2010/main" type="inkWord" rotatedBoundingBox="9245,15372 10257,15325 10260,15398 9248,15445"/>
              </emma:interpretation>
              <emma:one-of disjunction-type="recognition" id="oneOf32">
                <emma:interpretation id="interp48" emma:lang="" emma:confidence="0">
                  <emma:literal>_</emma:literal>
                </emma:interpretation>
                <emma:interpretation id="interp49" emma:lang="" emma:confidence="0">
                  <emma:literal>-</emma:literal>
                </emma:interpretation>
                <emma:interpretation id="interp50" emma:lang="" emma:confidence="0">
                  <emma:literal>•</emma:literal>
                </emma:interpretation>
                <emma:interpretation id="interp51" emma:lang="" emma:confidence="0">
                  <emma:literal>.</emma:literal>
                </emma:interpretation>
                <emma:interpretation id="interp52" emma:lang="" emma:confidence="0">
                  <emma:literal>~</emma:literal>
                </emma:interpretation>
              </emma:one-of>
            </emma:emma>
          </inkml:annotationXML>
          <inkml:trace contextRef="#ctx0" brushRef="#br0" timeOffset="334439.4807">7513 14760 572 0,'-16'-14'208'0,"12"21"-160"0,-7-7-12 0,7 0 216 0,-8 0-144 15,12 0 52-15,-8 7-92 16,8-7-16-16,8 0-32 16,12 0 68-16,7 0-52 0,7-4-4 15,9 8-20-15,3-4 24 16,-3 0-20-16,7 0-24 16,1 0 4-16,3 0-336 15,4-4 188-15,-8 11-548 16</inkml:trace>
          <inkml:trace contextRef="#ctx0" brushRef="#br0" timeOffset="334745.7953">8345 14756 800 0,'-4'-3'296'0,"4"6"-232"0,0 4-16 16,0-7 96-16,8 3-88 15,0 1-4 1,11-1 12-16,4-3-40 16,8 0-72-16,12 0 24 0</inkml:trace>
        </inkml:traceGroup>
        <inkml:traceGroup>
          <inkml:annotationXML>
            <emma:emma xmlns:emma="http://www.w3.org/2003/04/emma" version="1.0">
              <emma:interpretation id="{A852255F-25E8-4AC8-ADDF-F1B2B7C66AA1}" emma:medium="tactile" emma:mode="ink">
                <msink:context xmlns:msink="http://schemas.microsoft.com/ink/2010/main" type="inkWord" rotatedBoundingBox="10809,15383 10902,15379 10903,15391 10810,15395">
                  <msink:destinationLink direction="to" ref="{59AB98D0-EC28-4F80-98FA-EA2E464B383E}"/>
                </msink:context>
              </emma:interpretation>
              <emma:one-of disjunction-type="recognition" id="oneOf33">
                <emma:interpretation id="interp53" emma:lang="" emma:confidence="1">
                  <emma:literal>-</emma:literal>
                </emma:interpretation>
                <emma:interpretation id="interp54" emma:lang="" emma:confidence="0">
                  <emma:literal>_</emma:literal>
                </emma:interpretation>
                <emma:interpretation id="interp55" emma:lang="" emma:confidence="0">
                  <emma:literal>•</emma:literal>
                </emma:interpretation>
                <emma:interpretation id="interp56" emma:lang="" emma:confidence="0">
                  <emma:literal>.</emma:literal>
                </emma:interpretation>
                <emma:interpretation id="interp57" emma:lang="" emma:confidence="0">
                  <emma:literal>~</emma:literal>
                </emma:interpretation>
              </emma:one-of>
            </emma:emma>
          </inkml:annotationXML>
          <inkml:trace contextRef="#ctx0" brushRef="#br0" timeOffset="334864.4704">9022 14763 996 0,'8'0'368'0,"11"-3"-284"0,5-1-24 16,-13 4 12-16,1 4-52 16,7 2-696-16</inkml:trace>
        </inkml:traceGroup>
      </inkml:traceGroup>
    </inkml:traceGroup>
    <inkml:traceGroup>
      <inkml:annotationXML>
        <emma:emma xmlns:emma="http://www.w3.org/2003/04/emma" version="1.0">
          <emma:interpretation id="{4B16FBEB-1AAF-4380-AF06-5A37EE97F3DD}" emma:medium="tactile" emma:mode="ink">
            <msink:context xmlns:msink="http://schemas.microsoft.com/ink/2010/main" type="paragraph" rotatedBoundingBox="6944,16143 9689,16016 9723,16743 6977,16869" alignmentLevel="3"/>
          </emma:interpretation>
        </emma:emma>
      </inkml:annotationXML>
      <inkml:traceGroup>
        <inkml:annotationXML>
          <emma:emma xmlns:emma="http://www.w3.org/2003/04/emma" version="1.0">
            <emma:interpretation id="{E0B73B0D-A4F0-4A9F-BE01-2A970F30950A}" emma:medium="tactile" emma:mode="ink">
              <msink:context xmlns:msink="http://schemas.microsoft.com/ink/2010/main" type="line" rotatedBoundingBox="6944,16143 9689,16016 9723,16743 6977,16869"/>
            </emma:interpretation>
          </emma:emma>
        </inkml:annotationXML>
        <inkml:traceGroup>
          <inkml:annotationXML>
            <emma:emma xmlns:emma="http://www.w3.org/2003/04/emma" version="1.0">
              <emma:interpretation id="{B89AF595-A267-4128-88A3-139E1D79BCF3}" emma:medium="tactile" emma:mode="ink">
                <msink:context xmlns:msink="http://schemas.microsoft.com/ink/2010/main" type="inkWord" rotatedBoundingBox="6944,16143 9689,16016 9723,16743 6977,16869"/>
              </emma:interpretation>
              <emma:one-of disjunction-type="recognition" id="oneOf34">
                <emma:interpretation id="interp58" emma:lang="" emma:confidence="1">
                  <emma:literal/>
                </emma:interpretation>
              </emma:one-of>
            </emma:emma>
          </inkml:annotationXML>
          <inkml:trace contextRef="#ctx0" brushRef="#br0" timeOffset="373624.7912">5465 15947 312 0,'8'-4'112'0,"-5"-3"-84"0,1 7-12 0,-4 0 92 15,8-3-64-15,0-1 36 16,-4 1-48-16,0-4 60 16,-1 0-52-16,1 0 8 15,-4 1-28-15,0-1-20 16,0 0-4-16,0-4 12 0,-4 1-4 15,1 0 16-15,-5-1-12 16,0 1 32-16,-7 0-24 16,-1-1 4-16,-3 5-12 15,-1-1 12-15,-3 7-12 0,0-4-20 16,0 8 4 0,3-1 12-16,-3 4 0 15,4 3-20-15,-5 8 8 0,1-1 64 16,4 0-28-16,3 4 68 15,5 6-56-15,3-6 20 16,0 3-40-16,8 3 16 16,4 1-20-16,8-4 28 15,7-3-28-15,4-8 32 16,4-6-32-16,4-3 20 16,-3-4-20-16,-1 0-8 15,4-7-4-15,-4 0-136 16,8-3 72-16,-8-4-164 15,4 4 128-15,0-8-92 16,3 5 104-16,5 2-84 16,-4-2 96-16,4-1 52 15,-1 0 16-15,-3 0 16 16,-8-3-4-16,-3 3 116 16,-5 1-68-16,-7-1 112 15,-9-3-96-15,-3 3 32 16,-3 3-60-16,-5-2 12 15,-4 2-36-15,-3 1-8 0,-5 3-8 16,1 4-16-16,-8 6 8 16,4 1-24-16,-4 6 16 15,-1 4 48-15,1 3-16 0,4 4 16 16,0-4-20-16,7 3 0 16,5-2-8-16,3-1 4 15,4-3-8-15,12-4 24 16,7-7-16-16,13 1-4 15,3-8-4-15,7-3-148 16,-3 1 80-16,-4-5-80 16,0 1 84-16,-16 3 24 15,-3 0 20-15,-8 4 68 16,-8 6-28-16,-4 4 120 16,-3 3-76-16,3 8 36 15,4-1-60-15,8 3 12 16,11 5-36-16,9-5 28 15,7-3-32-15,0-6-40 16,-4-8 12-16,8-6-316 0,-4-11 180 16,0-3-396-1</inkml:trace>
          <inkml:trace contextRef="#ctx0" brushRef="#br0" timeOffset="373836.3514">6255 15479 600 0,'-4'-11'224'0,"-4"18"-176"0,-4 10-12 0,5 1 96 16,-5 13-80-16,-4 13 24 15,1 15-44-15,-1 10 12 16,-7-4-24-16,0 4 0 0,4 0-12 0,-1 3-76 16,1-3 36-16,-4-11-92 15,3-13 68-15,9-11-308 31,-9-20 12-31</inkml:trace>
          <inkml:trace contextRef="#ctx0" brushRef="#br0" timeOffset="374435.4438">5883 15916 704 0,'4'-7'264'0,"0"3"-208"0,-4-2-12 15,11 2 20-15,1 1-44 16,7-1 0-16,4 1-12 16,1-11-8-16,3 0 4 15,8 7-172-15,3-10 92 0,1 0-104 16,-4-4 108-16,-4 1 36 16,-4-1 24-1,-4 0 12-15,-3 1 0 0,-1-1 0 16,0 0 0-16,-3 4 76 15,3 3-40-15,-3 4 92 16,-1 3-72-16,1 4 60 16,-9-1-64-16,1 4 24 15,0 7-44-15,-4 4 16 0,-4 6-28 16,-4 3 8-16,-8 4-16 16,1 4 36-16,-5 3-24 15,1 0-12-15,-5-4-8 0,1-2 28 16,3-1-16-16,1-7 20 15,-1-7-20-15,5 1 44 16,3-8-32-16,8-3-4 16,4-7-16-16,8-7-112 15,3-3 56-15,8-7-96 16,4 3 84-16,0 1 20 16,-3-1 24-16,-1 7-20 15,0 7 20-15,-7 7 84 16,-5 11-36-16,1 9 96 15,-4 8-72-15,-5 3 52 16,1 0-64-16,-4 0 32 16,0 0-44-16,0-4-8 0,-4 1-16 15,8-4 64-15,-4-3-40 16,0-8-180-16,-4-2 80 16,4-11-312-16,8-4 212 15,-4 4-444 1</inkml:trace>
          <inkml:trace contextRef="#ctx0" brushRef="#br0" timeOffset="375265.9889">6820 15878 624 0,'0'0'228'0,"0"0"-176"0,-16-7-16 0,5 7 80 16,7 7-72-16,-12 0 0 15,5 0-28-15,-9 3 68 16,5 7-48-16,-1 4 24 0,5 3-40 16,3 3 0-16,4 1-12 15,4-4 12-15,8-3-12 16,0-8 16-16,7-6-16 0,1-7 48 16,7-7-28-16,0-6 4 15,0-5-20-15,0-2-24 16,1-4 4-16,-9 0-92 15,-7 0 52-15,-8-7 16 16,-4 7 16-16,-4 3-4 16,-3 4 12-16,-1 6-4 15,0 8 4-15,5-1 0 16,3 4 0-16,4 0 16 0,15 4-4 16,12 3-212-16,16 0 112 15,7-7-304 1,5-4 224-16,-9 1 56 15,4 3 76-15,8-14 88 16,0 0-20-16,-7 4 244 16,-16 3-148-16,-8 0 144 15,-8-3-152-15,-15 6 48 16,0-2-96-16,-20 2-44 16,-7 4-16-16,0 7-24 15,-8 3 12-15,0 4 4 16,-4 10 4-16,-4-3 68 0,5 10-36 15,6-7 60-15,9-4-56 0,11 5 20 16,12-1-36-16,12-7 36 16,11-3-32-16,0-7 32 15,4-14-32-15,8 0 20 16,3-10-24-16,1 3-132 16,-5-3 60-16,-7-11-80 15,-7-6 76-15,-13-11-48 16,-3-10 60-16,-12-7 40 15,4 3 4-15,-8 15-12 32,1 2 4-32,-9 5 56 15,12 16-24-15,-11 4 60 0,15 10-48 16,-8 7 20-16,4 7-36 0,-11 17 36 16,11 7-32-16,-4 13 12 15,4 5-20-15,-7 2 8 16,3 4-12-1,-4-17 28-15,4 0-24 0,-3-7-92 16,7-7 40-16,4 4-604 16,4-11 352-16</inkml:trace>
          <inkml:trace contextRef="#ctx0" brushRef="#br0" timeOffset="375695.6304">7629 15874 652 0,'-4'-3'244'0,"4"3"-192"0,0 7-12 15,0 0 156-15,0 0-116 16,11-4 20-16,-3-3-60 16,4 0 0-16,3 0-24 15,5-3 8-15,-1-4-12 0,0-4 20 16,1-2-20-16,-16-1 12 16,7 0-12-16,-15-10 0 15,4 7-4-15,-11-7-16 16,-5 7 4-16,-7 3-32 15,-4 10 20-15,-12 8-4 16,4 10 12-16,1 6 88 16,10 11-48-16,5 7 72 15,19-7-64-15,23 3 20 16,4 1-40-16,16-8 52 16,15 1-40-16,15-14-448 15,13-4 228-15,3-7-572 16</inkml:trace>
        </inkml:traceGroup>
      </inkml:traceGroup>
    </inkml:traceGroup>
    <inkml:traceGroup>
      <inkml:annotationXML>
        <emma:emma xmlns:emma="http://www.w3.org/2003/04/emma" version="1.0">
          <emma:interpretation id="{53EA2288-F2D0-4252-993D-1322A12B0CDB}" emma:medium="tactile" emma:mode="ink">
            <msink:context xmlns:msink="http://schemas.microsoft.com/ink/2010/main" type="paragraph" rotatedBoundingBox="2673,17529 11850,17259 11879,18213 2701,18483" alignmentLevel="2"/>
          </emma:interpretation>
        </emma:emma>
      </inkml:annotationXML>
      <inkml:traceGroup>
        <inkml:annotationXML>
          <emma:emma xmlns:emma="http://www.w3.org/2003/04/emma" version="1.0">
            <emma:interpretation id="{450ED573-AD39-42F7-804D-BAF065838FD0}" emma:medium="tactile" emma:mode="ink">
              <msink:context xmlns:msink="http://schemas.microsoft.com/ink/2010/main" type="line" rotatedBoundingBox="2673,17529 11850,17259 11879,18213 2701,18483"/>
            </emma:interpretation>
          </emma:emma>
        </inkml:annotationXML>
        <inkml:traceGroup>
          <inkml:annotationXML>
            <emma:emma xmlns:emma="http://www.w3.org/2003/04/emma" version="1.0">
              <emma:interpretation id="{29E159CE-AF6F-4191-B094-1FCE365E814A}" emma:medium="tactile" emma:mode="ink">
                <msink:context xmlns:msink="http://schemas.microsoft.com/ink/2010/main" type="inkWord" rotatedBoundingBox="2673,17535 3275,17517 3300,18358 2698,18376"/>
              </emma:interpretation>
              <emma:one-of disjunction-type="recognition" id="oneOf35">
                <emma:interpretation id="interp59" emma:lang="" emma:confidence="1">
                  <emma:literal/>
                </emma:interpretation>
              </emma:one-of>
            </emma:emma>
          </inkml:annotationXML>
          <inkml:trace contextRef="#ctx0" brushRef="#br0" timeOffset="479763.8814">1106 17185 404 0,'12'-24'148'0,"-1"17"-112"0,5-6-12 0,-1 13 92 15,1-7-68-15,7 3 8 16,-4 4-36-16,4 7-12 0,-7 0-4 16,-1 10 20-16,-3 1-12 0,-12-1 56 15,-4 10-36-15,-11-3 64 16,-9-3-56-16,-7 0 28 15,-3-4-40-15,-5 0 16 16,4-3-24-16,8-11 0 16,11-3-12-16,16 0-332 15,16 7 176-15</inkml:trace>
          <inkml:trace contextRef="#ctx0" brushRef="#br0" timeOffset="480253.2578">1505 17516 572 0,'0'-21'208'0,"0"14"-160"0,-4-7-12 0,0 8 68 16,-4 2-64-16,0-3 0 15,-3 0-24-15,-9 14-20 16,-3 0 0-16,4 7 4 0,0 3 0 16,3-3-12-16,1 3 8 0,7 11-4 15,4-8 0-15,4 1-28 16,12-4 20-16,3 0 40 15,4-3-12-15,1-4 16 16,-1 8-16-16,-3-8 20 16,-13-3-20-16,-6 7 24 15,-9-4-24-15,-11 0 4 16,0-3-8-16,-1 0 4 16,1-4-8-16,8-3-12 15,3 0 4-15,8-3-40 16,8 0 24-16,4-1-584 15</inkml:trace>
          <inkml:trace contextRef="#ctx0" brushRef="#br0" timeOffset="479529.7587">1129 16907 132 0,'19'-4'52'0,"-26"4"-44"0,3 4 4 15,4 6 140-15,0 7-84 16,0 11 36-16,-4 6-64 16,-8 4 56-16,-3 14-56 15,-4 13 28-15,-9 18-40 16,1 3 16-16,4-7-24 15,0-10 8-15,0-11-16 16,7-6-8-16,5-21 0 0,-1-4-4 0,0-3 0 16,8-13-12-16,4-4 8 15,0-7-412 1,0-7 228-16,4 0 4 16</inkml:trace>
        </inkml:traceGroup>
        <inkml:traceGroup>
          <inkml:annotationXML>
            <emma:emma xmlns:emma="http://www.w3.org/2003/04/emma" version="1.0">
              <emma:interpretation id="{7FB12F13-0532-4583-8F9B-86CB312792FD}" emma:medium="tactile" emma:mode="ink">
                <msink:context xmlns:msink="http://schemas.microsoft.com/ink/2010/main" type="inkWord" rotatedBoundingBox="4134,17945 4532,17933 4539,18151 4141,18162"/>
              </emma:interpretation>
              <emma:one-of disjunction-type="recognition" id="oneOf36">
                <emma:interpretation id="interp60" emma:lang="" emma:confidence="1">
                  <emma:literal/>
                </emma:interpretation>
              </emma:one-of>
            </emma:emma>
          </inkml:annotationXML>
          <inkml:trace contextRef="#ctx0" brushRef="#br0" timeOffset="481612.3699">2352 17502 676 0,'4'0'248'0,"12"0"-192"0,7-3-16 0,-8 3 48 15,5 3-56-15,3 0 24 16,8 1-36-16,8-4 80 16,11 7-56-16,8-7-48 0,4 3 0 15,-4 4-732-15</inkml:trace>
          <inkml:trace contextRef="#ctx0" brushRef="#br0" timeOffset="481378.2476">2391 17340 676 0,'-8'-3'248'0,"12"-1"-192"0,8 1-16 16,-1-4 4-16,5 7-32 15,3 0 24-15,8-3-24 16,4-1 48-16,4 4-32 16,4 4 12-16,-8-1-24 0,-8 14-272 15,-15 4 140-15</inkml:trace>
        </inkml:traceGroup>
        <inkml:traceGroup>
          <inkml:annotationXML>
            <emma:emma xmlns:emma="http://www.w3.org/2003/04/emma" version="1.0">
              <emma:interpretation id="{D2997A3F-475B-4B16-94E2-BCEA1B425EA7}" emma:medium="tactile" emma:mode="ink">
                <msink:context xmlns:msink="http://schemas.microsoft.com/ink/2010/main" type="inkWord" rotatedBoundingBox="5182,17456 6941,17404 6968,18323 5210,18374"/>
              </emma:interpretation>
              <emma:one-of disjunction-type="recognition" id="oneOf37">
                <emma:interpretation id="interp61" emma:lang="" emma:confidence="1">
                  <emma:literal/>
                </emma:interpretation>
              </emma:one-of>
            </emma:emma>
          </inkml:annotationXML>
          <inkml:trace contextRef="#ctx0" brushRef="#br0" timeOffset="482927.4294">4261 17550 600 0,'-8'-7'224'0,"8"4"-176"0,12-4-12 16,3 0 72-16,12 4-68 15,16-1 0-15,19-10-24 16,4 8 60-16,7 2-44 16,-7-3 68-16,-16 0-60 0,-7 4-256 15,-12-1 116-15</inkml:trace>
          <inkml:trace contextRef="#ctx0" brushRef="#br0" timeOffset="483150.4494">4381 16989 612 0,'-19'-38'228'0,"22"25"-180"0,13-18-12 0,-5 14 96 15,24-1-80-15,8-6-4 16,11 4-28-16,4 2 28 0,0 5-24 16,-7 9 64-16,-5 4-48 0,0 10-156 15,5 8 56-15,-5 9-600 16</inkml:trace>
          <inkml:trace contextRef="#ctx0" brushRef="#br0" timeOffset="482830.5976">4803 17093 424 0,'-16'3'156'0,"24"7"-120"0,-16 14-8 0,8-10 52 16,-11 17-48-16,11 17 40 15,-8 18-40-15,8 13 16 16,-8-14-28-16,16 1 8 15,-8-15-16-15,0-6 28 0,0-14-24 0,-8-4 4 16,8-9-12-16,-11-1-392 16,-9-7 208-1,1 4-116-15</inkml:trace>
          <inkml:trace contextRef="#ctx0" brushRef="#br0" timeOffset="483300.8487">5113 17323 612 0,'3'14'228'0,"5"-11"-180"0,8 11-12 16,-5-7 44-16,1 0-52 15,-4 7-564-15</inkml:trace>
          <inkml:trace contextRef="#ctx0" brushRef="#br0" timeOffset="482275.1292">3444 17464 632 0,'-15'-14'236'0,"7"14"-184"0,4-3-16 16,0 0 160-16,8-1-116 16,8-3-60-16,7 7-16 15,4 0-12-15,8 0 8 16,8 0 96-16,0 0-52 0,11 0-116 16,8 0 36-16,4-7-656 15,0 7 376-15,-12-10 128 16</inkml:trace>
          <inkml:trace contextRef="#ctx0" brushRef="#br0" timeOffset="482523.2738">4354 17106 320 0,'0'0'120'0,"-8"7"-96"0,0 7-4 16,8 3 104-16,-11 7-72 15,3 14 8-15,-11 17-40 16,11 7 4-16,-12 7-12 15,13-4 28-15,3-13-24 16,-4-4 4-16,4-17-12 16,4-7 12-16,0-3-12 15,4-11-84-15,4-10 44 16,7 0-396-16</inkml:trace>
        </inkml:traceGroup>
        <inkml:traceGroup>
          <inkml:annotationXML>
            <emma:emma xmlns:emma="http://www.w3.org/2003/04/emma" version="1.0">
              <emma:interpretation id="{7D136B99-B370-4403-A171-7B44AC7B057F}" emma:medium="tactile" emma:mode="ink">
                <msink:context xmlns:msink="http://schemas.microsoft.com/ink/2010/main" type="inkWord" rotatedBoundingBox="7404,17494 8330,17466 8354,18259 7427,18287"/>
              </emma:interpretation>
              <emma:one-of disjunction-type="recognition" id="oneOf38">
                <emma:interpretation id="interp62" emma:lang="" emma:confidence="1">
                  <emma:literal/>
                </emma:interpretation>
              </emma:one-of>
            </emma:emma>
          </inkml:annotationXML>
          <inkml:trace contextRef="#ctx0" brushRef="#br0" timeOffset="484517.0822">6549 17333 404 0,'-8'-31'148'0,"23"18"-112"0</inkml:trace>
          <inkml:trace contextRef="#ctx0" brushRef="#br0" timeOffset="484168.6639">5720 17230 392 0,'-15'35'148'0,"7"2"-116"0,4 29-8 0,-4-28 92 16,8 6-68-1,-11 1 8-15,3-4-36 0,0-10 48 16,1-7-36-16,3-6 56 16,0-5-52-16,0-6 56 0,4-7-56 15,4-13-24-15,4-12-12 16,-1-12 44-16,5-18-24 15,3-11 16-15,5-3-20 16,-1 7 0-16,1 14-8 16,-5 7-40-16,-3 17 16 0,-1 10-84 15,-7 14 60-15,0 17-12 16,-4 25 32-16,0 13 12 16,0 13 8-16,8-9 24 15,3-7-12-15,5-11 24 16,-5-7-24-16,9-10 12 15,-1-13-12-15,8-18 56 16,-7-14-40-16,-1-20 24 16,8-11-32-16,0-13 16 15,0-4-20-15,-4 11-8 16,5 6-4-16,-9 11-60 16,-4 13 32-16,-3 11-68 15,-4 17 52-15,-4 14-16 16,-4 13 32-16,0 18 40 15,-4 13-8-15,4 11 16 0,0-3-12 16,0-11 44-16,0-7-28 16,0-14 56-16,0 1-48 15,0-11 56-15,7-7-56 16,-7-7-228-16,12-3 104 16,-4 4-604-1</inkml:trace>
          <inkml:trace contextRef="#ctx0" brushRef="#br0" timeOffset="484781.3144">5929 16948 664 0,'-31'-31'244'0,"39"31"-188"0,0-10-16 16,3 3 32-16,-3-3-48 15,19-1 0-15,4 4-16 16,20-3 108-16,18 3-64 16,16 4-716-16,16 10 360 15,11-14 88-15</inkml:trace>
        </inkml:traceGroup>
        <inkml:traceGroup>
          <inkml:annotationXML>
            <emma:emma xmlns:emma="http://www.w3.org/2003/04/emma" version="1.0">
              <emma:interpretation id="{24E852C7-E0D8-41EF-9D8E-B16CF2286C94}" emma:medium="tactile" emma:mode="ink">
                <msink:context xmlns:msink="http://schemas.microsoft.com/ink/2010/main" type="inkWord" rotatedBoundingBox="9363,17413 10743,17372 10769,18246 9388,18286"/>
              </emma:interpretation>
              <emma:one-of disjunction-type="recognition" id="oneOf39">
                <emma:interpretation id="interp63" emma:lang="" emma:confidence="1">
                  <emma:literal/>
                </emma:interpretation>
              </emma:one-of>
            </emma:emma>
          </inkml:annotationXML>
          <inkml:trace contextRef="#ctx0" brushRef="#br0" timeOffset="486089.208">8790 17034 520 0,'0'-17'192'0,"-8"17"-152"0,-3 0-8 16,3 0 16-16,-4 0-32 16,-11 0-12-16,-4 0-8 0,-12 10 40 15,-7-3-24-15,7 0-8 0,4 3-8 16,8-10-16-16,4 0 12 16,8 0-4-16,3 0 4 15,4 0 0-15,-3 7 0 16,3 0 24-16,-4 7-8 15,4 3-12-15,-11 7 0 16,4 10 20-16,-9 15-8 16,-3 16-4-16,12 4 0 15,-1-7 12-15,5-4-8 16,-1-10 32-16,0-10-24 16,9-10 32-16,6-8 12 15,9-6-28-15,0-7 16 16,7 0-28-16,-7-4-28 15,3 1 4-15,1-1-8 16,7 1 4-16,-4-4 16 16,4 3-4-16,1-3 60 15,7 0-36-15,-4-3-64 16,0-1 16-16,-4-3-408 16,-7 4 236-1,-9 3-140-15</inkml:trace>
          <inkml:trace contextRef="#ctx0" brushRef="#br0" timeOffset="486094.6181">8314 17413 572 0,'-8'-38'208'0,"16"27"-160"0,11-13-12 0,-3 21 24 16,3-11-40-16,4 4 24 15,8-4-24-15,8 4 88 16,7-1-60-16,1 1-112 0,-1 3 36 15,-11 7-560 1</inkml:trace>
          <inkml:trace contextRef="#ctx0" brushRef="#br0" timeOffset="486279.108">8484 16807 600 0,'20'-28'224'0,"3"22"-176"0,8-5-12 0,-12 8 8 0,4 6-32 16,8 11 56-16,0 3-36 15,4 4-112-15</inkml:trace>
          <inkml:trace contextRef="#ctx0" brushRef="#br0" timeOffset="486423.9935">8937 17278 572 0,'8'11'208'0,"-8"-1"-160"0,0-7-12 0,0-3 4 16,8 4-28-16,-8-4 76 16,19 7-632-1</inkml:trace>
          <inkml:trace contextRef="#ctx0" brushRef="#br0" timeOffset="485470.96">7602 17313 632 0,'-8'-17'236'0,"4"10"-184"0,4 0-16 0,4 3 88 16,4-3-76-16,7 4-44 16,4 0-8-16,9-1 40 15,6 1-16-15,1-1 68 0,4 1-48 16,7-4-24-16,5 4-16 16,-5 3-608-16,-3 10 332 15,-8 0 4-15</inkml:trace>
        </inkml:traceGroup>
        <inkml:traceGroup>
          <inkml:annotationXML>
            <emma:emma xmlns:emma="http://www.w3.org/2003/04/emma" version="1.0">
              <emma:interpretation id="{33D2D178-0924-4046-8287-CFF9F442A3B9}" emma:medium="tactile" emma:mode="ink">
                <msink:context xmlns:msink="http://schemas.microsoft.com/ink/2010/main" type="inkWord" rotatedBoundingBox="10952,17397 11598,17378 11621,18168 10975,18187"/>
              </emma:interpretation>
              <emma:one-of disjunction-type="recognition" id="oneOf40">
                <emma:interpretation id="interp64" emma:lang="" emma:confidence="0">
                  <emma:literal>j</emma:literal>
                </emma:interpretation>
                <emma:interpretation id="interp65" emma:lang="" emma:confidence="0">
                  <emma:literal>J</emma:literal>
                </emma:interpretation>
                <emma:interpretation id="interp66" emma:lang="" emma:confidence="0">
                  <emma:literal>5</emma:literal>
                </emma:interpretation>
                <emma:interpretation id="interp67" emma:lang="" emma:confidence="0">
                  <emma:literal>f</emma:literal>
                </emma:interpretation>
                <emma:interpretation id="interp68" emma:lang="" emma:confidence="0">
                  <emma:literal>T</emma:literal>
                </emma:interpretation>
              </emma:one-of>
            </emma:emma>
          </inkml:annotationXML>
          <inkml:trace contextRef="#ctx0" brushRef="#br0" timeOffset="486944.3763">9653 17068 332 0,'8'25'120'0,"-8"-8"-92"0,0 14-8 16,0-11 96-16,-8 22-68 15,1 9 88-15,-1 11-80 16,0-7 52-16,-3-3-64 16,-5-14 60-16,1-4-64 0,-5-10 44 15,-11-3-48-15,-4-18 8 0,-7 8-28 16,-9-22-8-16,-3 8-4 15,4-11-4-15,7 7 0 16,9-7 16-16,6 1-8 16,13-5 24-16,15 1-20 15,15 0-144-15,16 3 68 16,4 4-608 0</inkml:trace>
          <inkml:trace contextRef="#ctx0" brushRef="#br0" timeOffset="487597.6975">9437 16841 704 0,'3'-20'264'0,"-3"9"-208"0,4-2-12 15,8 6 72-15,-8-4-72 16,11 8-44-16,12 0-4 16,-3-8-12-16,10 11 8 15,9 0 76-15,7 0-36 0,-3 11 84 0,-1-8-64 16,-15 0-96-16,-8 11 20 15,-11-4-744 1</inkml:trace>
        </inkml:traceGroup>
        <inkml:traceGroup>
          <inkml:annotationXML>
            <emma:emma xmlns:emma="http://www.w3.org/2003/04/emma" version="1.0">
              <emma:interpretation id="{D32946E2-2D67-4AAC-B21E-5A60BF21DF06}" emma:medium="tactile" emma:mode="ink">
                <msink:context xmlns:msink="http://schemas.microsoft.com/ink/2010/main" type="inkWord" rotatedBoundingBox="11247,17581 11729,17567 11732,17642 11249,17656"/>
              </emma:interpretation>
              <emma:one-of disjunction-type="recognition" id="oneOf41">
                <emma:interpretation id="interp69" emma:lang="" emma:confidence="1">
                  <emma:literal/>
                </emma:interpretation>
              </emma:one-of>
            </emma:emma>
          </inkml:annotationXML>
          <inkml:trace contextRef="#ctx0" brushRef="#br0" timeOffset="486651.0964">9460 16979 624 0,'23'-14'228'0,"-11"11"-176"0,15-4-16 0,-12 10-8 0,16-3-24 16,8 7 40-16,19 0-20 15,8 0 48-15,0 0-40 16,-4 3-96-16,-20-3 36 0,-7 0-172 16,-27 0 28-1,-20-7 84 1,-11 0-172-16</inkml:trace>
        </inkml:traceGroup>
        <inkml:traceGroup>
          <inkml:annotationXML>
            <emma:emma xmlns:emma="http://www.w3.org/2003/04/emma" version="1.0">
              <emma:interpretation id="{D64C4BFD-A340-47B2-A718-3C880DB7126B}" emma:medium="tactile" emma:mode="ink">
                <msink:context xmlns:msink="http://schemas.microsoft.com/ink/2010/main" type="inkWord" rotatedBoundingBox="11811,17942 11870,17940 11872,17977 11813,17978"/>
              </emma:interpretation>
              <emma:one-of disjunction-type="recognition" id="oneOf42">
                <emma:interpretation id="interp70" emma:lang="" emma:confidence="0">
                  <emma:literal>r</emma:literal>
                </emma:interpretation>
                <emma:interpretation id="interp71" emma:lang="" emma:confidence="0">
                  <emma:literal>-</emma:literal>
                </emma:interpretation>
                <emma:interpretation id="interp72" emma:lang="" emma:confidence="0">
                  <emma:literal>.</emma:literal>
                </emma:interpretation>
                <emma:interpretation id="interp73" emma:lang="" emma:confidence="0">
                  <emma:literal>/</emma:literal>
                </emma:interpretation>
                <emma:interpretation id="interp74" emma:lang="" emma:confidence="0">
                  <emma:literal>_</emma:literal>
                </emma:interpretation>
              </emma:one-of>
            </emma:emma>
          </inkml:annotationXML>
          <inkml:trace contextRef="#ctx0" brushRef="#br0" timeOffset="487271.7472">10025 17354 508 0,'8'-14'188'0,"3"7"-148"0,-3-3-8 0,4 7 16 15,-1-1-32-15,-3 4-464 16</inkml:trace>
        </inkml:traceGroup>
      </inkml:traceGroup>
    </inkml:traceGroup>
  </inkml:traceGroup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25T18:01:31.172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4E3549A3-8980-42FF-BD20-6EEE26608159}" emma:medium="tactile" emma:mode="ink">
          <msink:context xmlns:msink="http://schemas.microsoft.com/ink/2010/main" type="inkDrawing" rotatedBoundingBox="11293,4915 15681,4853 15698,6049 11310,6112" hotPoints="15517,5005 15463,6080 11629,5888 11683,4813" semanticType="enclosure" shapeName="Rectangle"/>
        </emma:interpretation>
      </emma:emma>
    </inkml:annotationXML>
    <inkml:trace contextRef="#ctx0" brushRef="#br0">42 60 488 0,'-23'-10'180'0,"23"10"-140"0,-8-7-12 16,4 7 20 0,4 7-32-16,-7-7-12 15,14 0-8-15,-7 3 56 0,0-3-28 0,0 7 60 16,8-7-48-16,0 7 44 15,7 0-44-15,13-7 44 16,2 7-48-16,17-10-8 16,3 3-12-16,47 0-28 15,8 0 8-15,61-4 4 16,4 4 4-16,59-3 8 16,-20-4-4-16,50 0-4 15,-27 3 4-15,39-6-4 16,-42 3 0-16,22-3 0 15,-30 6 0-15,7-2 52 16,-30-1-28-16,-20 0-12 16,-27 10-4-16,-27 1 16 15,-31 3-12-15,-20-4-4 16,-15 4-4-16,-15 0 4 16,-12 0-4-16,-12 0-12 15,-3 6 4-15,-9-9 40 16,-3-4-24-16,-4 7 8 15,0-7-12-15,-4 0 20 16,4 7-16-16,-3-7-20 16,-1 0 0-16,-4 0 12 15,0 0 0-15,-3 0 8 16,3 0-8-16,4-7-12 16,0 7 4-16,-7 0-16 15,11 0 12-15,-4 0-4 16,4 0 4-16,-4 0-12 0,8 0 12 0,-4 7 12 15,0-1 0-15,0 5-12 16,4 3 4-16,3 3-24 16,1-4 16-1,4 25 4-15,7 0 8 0,0 24-12 16,8 7 8-16,1 3 20 16,-1-6-8-16,-4-4-4 15,-4-11 0-15,-15 8-4 16,4-8 0-16,-24 8 52 15,9-4-28-15,-24 0 8 16,23-4-20-16,-19-6 12 16,15-7-16-16,-15-7 16 15,15-7-16-15,-15-3 24 16,8-4-20-16,-8-7 4 16,8-3-8-16,-9-3 4 15,9 2-8-15,-8-6 8 16,0 4-8-16,8-8 8 15,7 4-8-15,-4 0-28 16,13 0 12-16,-5-6-12 16,0 6 12-16,-3 0-8 15,11 6 8-15,0-6-8 16,0 0 8-16,0 0 0 16,0 7 4-16,-8-3-20 15,8 3 16-15,0-7-32 16,0 0 28-16,0 0-72 15,8 7 48-15,3-4-132 0,5 0 96 16,-9-3-88-16,5 7 96 0</inkml:trace>
    <inkml:trace contextRef="#ctx0" brushRef="#br0" timeOffset="-976.681">-159 532 436 0,'-35'-52'160'0,"35"52"-124"0,0-65-8 16,4 20 0 0,4 18-20-16,7-18 40 15,8 14-24-15,20-7 32 16,-8 7-32-16,19 7 64 16,-7 3-48-16,7 21 0 0,-4 0-24 0,-3 38-20 15,-9 10 0-15,-15 35 4 16,-3-1 0-1,-16 11 16-15,-4-10-8 0,-20 3 24 16,1-7-20-16,-31-3 32 16,-1-7-28-16,-30-18 84 15,15-9-56-15,-11-29 24 16,11-6-40-16,0-34 16 16,16-8-24-16,0-27-8 15,15 4-8-15,8-35-24 16,15 10 12-16,12-16-24 15,12 13 20-15,15 3-32 16,4 18 28-16,7 9-64 16,9 19 44-16,-1 9-272 15,8 11 168-15</inkml:trace>
    <inkml:trace contextRef="#ctx0" brushRef="#br0" timeOffset="854.774">-279 1244 248 0,'-12'-10'92'0,"12"10"-72"0,-3-11-4 0,-1 5 60 16,4 6-44-16,-4-7 92 15,4 3-68-15,-4-6 68 16,8 6-68-16,-4-2 24 16,0 6-48-16,0-7 24 15,0 3-28-15,0 1 36 16,0 3-36-16,0-4 12 16,0 8-24-16,0-1 36 15,4 4-28-15,-4 0 32 16,7 0-32-16,1-4 12 15,8 4-20-15,7-7 64 16,8 0-48-16,23 0 32 16,4 0-36-16,31-3 28 15,4 3-32-15,50-7-4 16,-3 0-12-16,76-3-8 16,-14 3 4-16,69-7 12 15,-20 4-8-15,40-8 16 16,-36 5-16-16,12-4-20 15,-35 3 4-15,-19 0 12 16,-38 7 0-16,-24-3 8 16,-35 6-8-16,-16-3 16 0,-22 4-12 15,-12 0-12-15,-12 3 0 16,-12-4 28-16,-7 8-12 0,-12-4-4 16,-3 0-4-16,-1 0-76 15,-11 0 40-15,11-7-224 16,-7 7 140-16,-4 0-360 15,11 0 264-15</inkml:trace>
  </inkml:traceGroup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25T18:01:33.573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8FA35287-F408-4D53-9017-0FCC82A7B186}" emma:medium="tactile" emma:mode="ink">
          <msink:context xmlns:msink="http://schemas.microsoft.com/ink/2010/main" type="writingRegion" rotatedBoundingBox="13303,6445 13803,6445 13803,6827 13303,6827"/>
        </emma:interpretation>
      </emma:emma>
    </inkml:annotationXML>
    <inkml:traceGroup>
      <inkml:annotationXML>
        <emma:emma xmlns:emma="http://www.w3.org/2003/04/emma" version="1.0">
          <emma:interpretation id="{6001DE12-E740-4F86-913A-ACCFA5AE8ED2}" emma:medium="tactile" emma:mode="ink">
            <msink:context xmlns:msink="http://schemas.microsoft.com/ink/2010/main" type="paragraph" rotatedBoundingBox="13303,6445 13803,6445 13803,6827 13303,682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8E66058-0D8E-4A88-B7B9-79401E607DB8}" emma:medium="tactile" emma:mode="ink">
              <msink:context xmlns:msink="http://schemas.microsoft.com/ink/2010/main" type="line" rotatedBoundingBox="13303,6445 13803,6445 13803,6827 13303,6827"/>
            </emma:interpretation>
          </emma:emma>
        </inkml:annotationXML>
        <inkml:traceGroup>
          <inkml:annotationXML>
            <emma:emma xmlns:emma="http://www.w3.org/2003/04/emma" version="1.0">
              <emma:interpretation id="{C2354CD5-41B0-489E-B744-5209C984D3B6}" emma:medium="tactile" emma:mode="ink">
                <msink:context xmlns:msink="http://schemas.microsoft.com/ink/2010/main" type="inkWord" rotatedBoundingBox="13303,6445 13803,6445 13803,6827 13303,6827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-2651 1343 216 0,'0'-10'80'0,"4"10"-60"0,0-3-8 0,-4-1 144 31,0 8-88-31,0-8 96 0,0 4-96 0,0-3 56 16,0 3-72-16,0-7 32 16,-4 14-48-16,-4-4-12 15,5 7-12-15,-5 15 0 16,4-5-8-16,-8 11 16 15,5 4-12-15,-9-4 16 16,8 0-16-16,-3-1 48 16,3-2-28-16,-4-4 20 15,9 0-28-15,-5-7 16 16,4 1-20-16,-4-8 8 16,8-3-12-16,-4 0-8 15,8 0 0-15,-4-7-16 16,0 0 8-16,0 3-4 15,4 0 0-15,-4-3 16 16,8 4-4-16,0-1 32 16,-1 1-20-16,1-4-12 15,0 0-8-15,-8-4 28 16,4 4-12-16,-4-7-12 16,4 7-4-16,-4-3-4 15,0 6 0-15,0-3 32 16,0 0-12-16,0-3-4 15,7 0-4-15,1-1 4 16,4 4-4-16,11-3 16 16,8 3-12-16,11-4-4 0,1 4 0 15,0-3 12-15,-5 6-8 16,1-3-12-16,-4 4 0 0,-8-4 12 16,0 3-4-16,-8-3 24 15,-7 4-16-15,-4-4 92 16,3 0-56-16,-3 0-12 15,-8 0-24-15,0 0-12 16,0 0 4-16,0 0-164 16,0 0 88-16,8-4-340 15,-4 4 228-15</inkml:trace>
        </inkml:traceGroup>
      </inkml:traceGroup>
    </inkml:traceGroup>
  </inkml:traceGroup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25T18:05:01.404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3A104685-FBA5-480C-AFB3-D31238C921FA}" emma:medium="tactile" emma:mode="ink">
          <msink:context xmlns:msink="http://schemas.microsoft.com/ink/2010/main" type="inkDrawing" rotatedBoundingBox="7164,12513 11548,12660 11436,15988 7052,15840" hotPoints="11332,12664 11427,16214 7876,16309 7781,12759" semanticType="enclosure" shapeName="Square">
            <msink:sourceLink direction="with" ref="{1AFA46D7-7F29-46C5-9F8D-7B96F87FAF9E}"/>
            <msink:sourceLink direction="with" ref="{11EC228B-EC9E-4BBE-ACC1-98E2A12636BE}"/>
            <msink:sourceLink direction="with" ref="{682BC27A-F54C-4D3C-9D88-758BECE08EC9}"/>
            <msink:destinationLink direction="from" ref="{59AB98D0-EC28-4F80-98FA-EA2E464B383E}"/>
            <msink:destinationLink direction="with" ref="{860D856C-658B-4E1A-903A-E2010DD9C255}"/>
          </msink:context>
        </emma:interpretation>
      </emma:emma>
    </inkml:annotationXML>
    <inkml:trace contextRef="#ctx0" brushRef="#br0">23 106 156 0,'4'-14'56'0,"-4"14"-44"0,0-17-4 16,0 6 120-1,0 8-72-15,0-7 68 16,0 3-72-16,0-4-4 16,0 5-28-16,0-5 76 15,0 8-52-15,0-4 24 16,0 3-40-16,0 1-8 0,0 3-12 0,0 3-24 16,0 4 8-16,0 4 4 15,0-1 4-15,0 7 16 16,4 0-8-16,-8 7-4 15,4 1 0-15,-4 2-4 16,4 4 0-16,-7 3 24 16,10-3-12-16,-6 4-4 15,-5-1-4-15,-4 14-4 16,16 4 0-16,-4 20 0 16,4-6 0-16,-4 3 32 15,8-4-16-15,-1-3 40 16,1-7-32-16,-4 3 12 15,0-6-20-15,0 13 8 16,0-6-12-16,0 10 28 16,-1-4-24-16,-3 4-4 15,0-11-8-15,0 8 28 16,0-4-16-16,-3 20-4 16,3-6-8-16,-8 13-4 15,8-9 0-15,0 2 32 16,8-13-16-16,3 0 20 15,-7-14-20-15,4 14 8 16,0 0-12-16,-1-1 36 16,-7-2-24-16,0-4 4 15,8-7-16-15,-8-7 36 16,4-10-24-16,-4 0-40 16,4-7 8-16,-4-11 44 0,7-3-16 0,-7-3 36 15,12-3-32-15,-12-8-32 16,0 0 4-16,0-3-360 15,0 0 196-15</inkml:trace>
    <inkml:trace contextRef="#ctx0" brushRef="#br0" timeOffset="3332.4508">-62 95 300 0,'0'0'112'0,"0"0"-88"0,0 4-8 0,4-4 100 16,0 0-68-16,0 0 68 16,3 0-64-16,1-4 32 15,4 4-48-15,-4-7 24 16,-1 4-32-16,5-4 28 15,0 4-32-15,3-8 20 16,1 5-24-16,11-5-16 16,0 4-8-16,11-3 28 15,-3 3-12-15,16-3 24 16,3 3-24-16,4 0 4 16,-4 4-8-16,4-8 20 15,-11 8-16-15,18-7 4 16,-10 3-8-16,22 0-8 15,-3 3 4-15,11 1 4 16,-12 3-4-16,5-4-28 16,-5 8 12-16,9-4 24 15,-5 7-8-15,8-4 0 16,0 4 0-16,-3-7 12 16,-5 0-8-16,16-3 40 15,-8-4-24-15,16 0-40 0,-4 7 8 16,3-7 36-16,-7 7-16 0,4-7 8 15,-4 4-12-15,11-4-16 32,-11 3 4-32,8-6-4 0,-4 3 0 0,15-7 8 15,-11 7 0-15,11-3 8 16,-15 7-4-16,11-4-4 16,-23 3 4-16,12-2 20 15,-4 6-12-15,0-4-32 16,-20 8 12-16,12-8 20 15,-19 8-8-15,-19-1-8 16,-1 0 0-16,-15-3-4 16,-4 4 0-16,0-4 44 15,-7 0-24-15,-13 0-20 16,13 0 4-16,-9 0 16 16,5 0-4-16,-5 0 4 15,-3 0-4-15,4 0-16 16,3 3 4-16,-11-3 12 15,12 4-4-15,-12-1-12 16,3 1 4-16,1-4-16 16,-8 3 12-16,0-3 32 15,0 0-16-15,0 3-16 16,0 1 0-16,0-1 12 16,8 4 0-16,-16-3 8 15,8 6-8-15,0-3-12 16,12 3 4-16,-12 4 12 15,0-4-4-15,-12 1-20 16,12 2 8-16,0 1-4 16,0 3 4-16,0-3 24 0,0 3-8 15,-8-3-12-15,8 3 0 0,0 0 20 16,0 1-8-16,-11-1 4 16,11 4-4-16,0-4 12 15,0 3-12-15,-4-2-4 16,4 6 0-16,-8-4-24 15,8-2 12-15,0 2 12 16,-8-3 0-16,4 7 16 16,4-3-12-16,-3 10-28 15,6 0 8-15,-6 7 4 16,3 0 8-16,-8 10 8 16,4-3-4-16,4 6 8 15,0-3-8-15,-8 1-12 16,8-8 4-16,-11 0 28 15,11-3-12-15,-8 3-12 16,4 1-4-16,-11 13-4 16,7-7 0-16,-4 7 16 15,4-7-4-15,-3 4-12 16,3-8 4-16,-4 5 12 0,9-5-4 16,-1-2 8-16,0-8-8 15,0 0 8-15,12 4-8 16,-4 4-4-16,3 6 4 0,-3 7-24 15,4 3 12-15,0 1 12 16,3-1 0-16,-3-3-12 16,0-3 4-16,3-7-4 0,-3-4 0 15,4 0 8-15,-1 1 0 16,-3 2-12-16,0 8 8 16,0 3 20-16,-5 4-8 15,5-4-20-15,-4-4 4 16,-4 1 20-16,0-7-4 15,-4-4-20-15,-4-7 4 16,5-3 20-16,-1-3-4 16,0-1-4-16,0-3 0 0,0 0-4 15,0 1 0-15,4-5 0 16,0-3 0-16,0 1 32 16,0-8-16-16,8 0-24 15,-8 1 4-15,4-5 16 16,-4 1-4-16,8 0-12 15,-8 0 0-15,7 0 12 16,-7 3-4-16,4 1-20 16,-4-1 8-16,4 0 12 15,0 1 0-15,-4-1-12 16,0 4 4-16,8-1-4 16,-1 1 0-16,-3 0 8 15,4 3 0-15,0-3 16 16,0 0-8-16,-5-4-4 15,9 0 0-15,-4 1-16 0,-8-1 8 16,7-3 4-16,-3 0 0 16,-4-7 44-16,0 7-24 15,0-7 36-15,0 0-32 16,-4 0 32-16,-3-7-32 16,7 3-24-16,-8-3 0 15,-4 1 0-15,12-5 0 16,-7 1 0-16,-5 0 0 15,4-1 0-15,1 1 0 16,-5 0-12 0,0 3 8-16,-3 0-4 0,-5 3 0 15,1-2 24-15,0-1-8 16,-1 0 4-16,-7 3-4 16,-4-3-8-16,-7-3 4 0,-5 7-4 15,4-4 0-15,-15 3 0 16,12 1 0-16,-9-1 0 15,5 4 0-15,-1-6 0 16,5 2 0-16,-1 1 0 16,1 3 0-16,-13-7 8 15,-3 3-4-15,-4-3 8 16,-3 1-8-16,-1 2-4 16,12 1 4-16,-5-1-16 15,9 1 8-15,-4-1 4 16,0 1 0-16,-4 0 8 15,-8 3-4-15,0 0-12 16,0 0 4-16,0 6 4 16,8-2 0-16,4-1-12 0,0 1 8 15,8-1 4-15,-5-3 0 16,-3 7 0-16,-12-7 0 16,0 7 8-16,-7 0-4 15,7 3-12-15,8-3 4 16,4-7 4-16,7 3 0 15,1 1 0-15,3-4 0 16,1 0 0-16,-9 0 0 16,-3 0 8-16,4 0-4 0,0 7-4 15,-9-4 4-15,5 4-32 16,8-3 16-16,-1 2 24 16,5-2-8-16,7-1 0 15,0 4 0-15,4 0-32 16,-15-3 16-16,7-1 4 15,-4 4 8-15,5-4 16 32,3 4-8-32,-12-3-4 15,9 2 0-15,-9 1-24 0,5 0 12 16,3-3-4-16,0-1 4 16,4 1 16-16,8 2-4 15,-4-6-4-15,0 0 4 0,-3 4-16 16,3-1 8-16,-4 8 12 15,-4-11-4-15,-4 10-12 16,1-7 4-16,-1 4-4 0,-3-3 0 16,3 3 24-16,5-4-8 15,3-3-4-15,4 0 0 16,7 0 20-16,-3 0-12 16,4-3-32-16,8-1 12 15,-1-3 8-15,5 4 4 16,3-1-12-16,4 1 4 15,-4 0 4-15,4-1 0 16,0 1 32-16,1-1-16 16,3 4-24-16,-8 0 4 15,8 0 0-15,-4 0 4 0,-4 0-12 16,0 4 8-16,8-4 12 16,-3 0-4-16,3 0 8 15,-4 0-8-15,4 0 8 16,0 0-8-16,0 0 8 15,-4 0-8-15,4 0-4 16,0 0 4-16,0 0 20 16,-4 3-12-16,4-3 24 15,0 0-24-15,0-3 48 16,0-8-32-16,12-13 4 16,-1-17-20-16,12-4-904 15</inkml:trace>
  </inkml:traceGroup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25T18:05:06.735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23492050-5505-4EF6-91AF-34ADA052496F}" emma:medium="tactile" emma:mode="ink">
          <msink:context xmlns:msink="http://schemas.microsoft.com/ink/2010/main" type="writingRegion" rotatedBoundingBox="650,13331 3778,13279 3828,16226 699,16278"/>
        </emma:interpretation>
      </emma:emma>
    </inkml:annotationXML>
    <inkml:traceGroup>
      <inkml:annotationXML>
        <emma:emma xmlns:emma="http://www.w3.org/2003/04/emma" version="1.0">
          <emma:interpretation id="{79E3EB45-370B-4717-BBB9-8DB1C304D849}" emma:medium="tactile" emma:mode="ink">
            <msink:context xmlns:msink="http://schemas.microsoft.com/ink/2010/main" type="paragraph" rotatedBoundingBox="650,13331 3536,13283 3550,14121 664,1416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816B659-E2E2-4B29-9308-53FBDEB09A27}" emma:medium="tactile" emma:mode="ink">
              <msink:context xmlns:msink="http://schemas.microsoft.com/ink/2010/main" type="line" rotatedBoundingBox="650,13331 3536,13283 3550,14121 664,14169"/>
            </emma:interpretation>
          </emma:emma>
        </inkml:annotationXML>
        <inkml:traceGroup>
          <inkml:annotationXML>
            <emma:emma xmlns:emma="http://www.w3.org/2003/04/emma" version="1.0">
              <emma:interpretation id="{B5825B38-BFED-4A63-8401-A4A2AA730C79}" emma:medium="tactile" emma:mode="ink">
                <msink:context xmlns:msink="http://schemas.microsoft.com/ink/2010/main" type="inkWord" rotatedBoundingBox="650,13331 3536,13283 3550,14121 664,14169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-1112 13038 436 0,'-12'-6'160'0,"12"6"-124"0,-4-7-8 0,0 3 104 15,8 8-76-15,-4 3 60 16,0-1-72-16,0 12 48 15,8 2-52-15,0 18 84 16,3 7-68-16,1 10 8 16,3 0-40-16,1 4 32 15,-1-4-32-15,5-11 32 16,3-6-32-16,-4-10 32 16,1-4-32-16,-1-21 84 15,4 4-60-15,-3-27 4 16,3 2-32-16,-4-37 24 15,4 7-28-15,-3-14-12 16,-1 7-8-16,-3 3 12 16,-1 15-4-16,-7-1-4 15,4 10 4-15,-12 4-16 16,3 7 8-16,-3-4 20 0,0 11-8 16,0 0-56-16,0 3 24 0</inkml:trace>
          <inkml:trace contextRef="#ctx0" brushRef="#br0" timeOffset="577.5022">-443 13135 528 0,'0'-10'196'0,"0"10"-152"0,4-4-12 15,-4 1 132 1,0 6-96-16,-4-3 36 16,1 0-64-16,-9 4-4 15,4 2-24-15,-11 8 36 16,11 7-24-16,-11 13 48 15,3 4-40-15,-3 10 56 16,3 0-52-16,5-3 20 16,11-3-36-16,4-5 16 15,7-6-20-15,9-10 20 16,3-7-24-16,12-18 32 16,0 1-28-16,7-14 4 0,-3-1-12 15,-8-12 20-15,-8 2-16 0,-15-10 4 16,0 4-8-16,-20-1-16 15,0 8 4-15,-3 3 4 16,3 6 0-16,4 1 0 16,5 3 0-16,10-6-248 15,13 6 136-15,18-7-396 16,5 4 288-16</inkml:trace>
          <inkml:trace contextRef="#ctx0" brushRef="#br0" timeOffset="719.8814">34 12708 820 0,'-12'-21'304'0,"12"21"-236"0,-4 0-20 0,0 7 20 15,4 0-48-15,-4 17 8 16,1 7-16-16,-1 14 20 16,8 3-20-16,-4 4 40 15,0-1-28-15,-4 11-4 16,0-3-12-16,0 17 28 15,-4-11-20-15,-3 0 20 16,3-6-20-16,-4-11 8 16,4-7-12-16,1-6 20 15,3-8-20-15,4-6-268 16,4-4 140-16</inkml:trace>
          <inkml:trace contextRef="#ctx0" brushRef="#br0" timeOffset="1231.255">45 13173 1008 0,'-19'-24'372'0,"19"24"-288"0,15-11-24 0,-7 4 152 15,8 4-128-15,18-11 44 16,9 0-76-16,19-6 8 16,0 6-40-16,8 0-140 15,-5 4 64-15,-3 0-456 16,-15-1 284-16</inkml:trace>
          <inkml:trace contextRef="#ctx0" brushRef="#br0" timeOffset="1039.7332">425 12725 464 0,'-24'-10'176'0,"24"10"-140"0,-19 41-8 0,7-13 164 16,5 3-112-16,-5 20 36 15,0 1-68-15,5 13 0 16,7 1-32-16,-8 13 0 16,12-7-8-16,0-3 4 15,3-7-8-15,1-17 16 16,0-7-12-16,-8-14-480 15,4-4 260-15</inkml:trace>
          <inkml:trace contextRef="#ctx0" brushRef="#br0" timeOffset="3557.1469">839 13204 392 0,'8'-10'148'15,"-8"10"-116"-15,7-7-8 0,-7 0 84 16,4 7-64-16,4-7 44 15,-8 4-52-15,0-4 16 16,8 3-32-16,-12-2 44 16,4 6-36-16,-4-7 4 15,4 3-20-15,0-3 28 16,0 4-24-16,-8-4 40 16,4 7-32-16,-3-7 4 15,3 4-16-15,-8-4-16 16,4 3 0-16,-7-2 4 15,7 6 0-15,-11 0 0 16,11 0 0-16,-11-7-12 0,3 7 8 16,5 0 4-16,-5 7 0 15,-3-7 8-15,3 3-4 0,-7 0-4 16,11 8 4-16,-7-4 20 16,4 0-12-16,3 6-20 15,4 1 0-15,0 10 40 16,5 0-20-16,-1 7 8 15,4 4-12-15,0-1 4 16,7 0-8-16,-3 1 8 16,4-11-8-16,-4 0-4 15,4 0 4-15,3-3-4 16,1-4 0-16,-4-7 16 16,3 1-8-16,-3-11 24 15,4 3-20-15,3-6 4 16,1-4-8-16,-1-7 4 15,1 4-8-15,-1-14-12 16,4 3 4-16,-3-14-4 16,-1 8 0-16,-7-4 0 15,4 3 0-15,-12 1 8 16,7 6 0-16,-7 1 16 16,0 9-8-16,0-2-12 15,0 6 0-15,0 0-4 16,0 3 0-16,-7 4-12 15,3 0 12-15,-4 0-4 16,8 4 4-16,0 3 0 0,0 0 0 0,-8 6 32 16,8 1-12-16,-4 10-4 15,1 7-4-15,3-3 12 16,3 6-8-16,1-6 16 16,4-1-16-16,0-6 16 15,0-4-16-15,3-7 16 16,1 1-16-16,3-8-84 15,5-3 44-15,-1-17-564 16,4 0 332-16</inkml:trace>
          <inkml:trace contextRef="#ctx0" brushRef="#br0" timeOffset="3724.6006">1214 12874 976 0,'0'-10'360'0,"0"10"-280"0,-11-14-20 16,7 3 28 0,8 8-60-16,-4-4-12 15,4 4-8-15,-8 3-416 16,4 7 224-16</inkml:trace>
          <inkml:trace contextRef="#ctx0" brushRef="#br0" timeOffset="3942.6677">1176 13070 912 0,'-20'14'340'0,"20"-14"-264"0,0 31-24 16,0-7-8-1,4 0-36-15,0 14 24 16,0 0-20-16,4 6 24 0,-1-6-24 0,-3 0-64 16,0-4 24-16,-4-3-172 15,0-3 108-15,-4-11-228 16,4 4 176-16</inkml:trace>
          <inkml:trace contextRef="#ctx0" brushRef="#br0" timeOffset="4231.9389">1756 13132 696 0,'0'-10'256'0,"0"10"-196"0,0-4-20 16,-7 1 120-1,3 3-96-15,-12-4 36 16,5 4-60-16,-17 0 20 15,1 7-32-15,-11 0 44 16,-5 7-40-16,-7 6 4 16,7 8-24-16,4 17 56 0,16 3-40 0,15 0 8 31,8-3-24-31,35-7 28 0,12-7-24 0</inkml:trace>
        </inkml:traceGroup>
      </inkml:traceGroup>
    </inkml:traceGroup>
    <inkml:traceGroup>
      <inkml:annotationXML>
        <emma:emma xmlns:emma="http://www.w3.org/2003/04/emma" version="1.0">
          <emma:interpretation id="{403BE2C9-C71E-4361-8B42-205FF486F162}" emma:medium="tactile" emma:mode="ink">
            <msink:context xmlns:msink="http://schemas.microsoft.com/ink/2010/main" type="paragraph" rotatedBoundingBox="1301,14649 3811,14689 3787,16234 1277,1619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5956C3C-3FF4-4ACF-AAB6-467622F193DD}" emma:medium="tactile" emma:mode="ink">
              <msink:context xmlns:msink="http://schemas.microsoft.com/ink/2010/main" type="line" rotatedBoundingBox="1301,14649 3811,14689 3787,16234 1277,16195"/>
            </emma:interpretation>
          </emma:emma>
        </inkml:annotationXML>
        <inkml:traceGroup>
          <inkml:annotationXML>
            <emma:emma xmlns:emma="http://www.w3.org/2003/04/emma" version="1.0">
              <emma:interpretation id="{37A38895-3985-4B00-BF1C-7AA434FE1315}" emma:medium="tactile" emma:mode="ink">
                <msink:context xmlns:msink="http://schemas.microsoft.com/ink/2010/main" type="inkWord" rotatedBoundingBox="1301,14649 3811,14689 3787,16234 1277,16195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17594.1061">-446 14216 572 0,'-4'-7'208'0,"4"7"-160"0,-12 0-12 15,12 0 32 1,0 0-44-16,-8 10 8 15,8-3-20-15,-7 21 36 16,7 3-24-16,-4 17 4 16,4 10-16-16,-4-3 20 15,8 7-20-15,-8 0 84 16,4-17-52-16,-8 0-12 16,8-14-20-16,-4-7 24 0,8-4-20 0,-4-16 48 15,0 3-36 1,0-14-4-16,0-3-16 0,0-11 12 15,4 4-12-15,-4-7-4 16,8-4 0-16,-8-10-32 16,7 7 16-16,-7 0 12 15,12 0 4-15,-4 0-12 16,0 14 4-16,3-10-4 16,5 3 0-16,7-1-20 15,4 8 16-15,4-3 4 16,4 9 8-16,4 4-20 15,-5 7 12-15,-3 14-32 16,12 10 24-16,-16 14 4 16,0 0 12-16,-11 7 24 15,-9-4-12-15,-11 4 12 16,-11-7-12-16,-16-4 0 16,-4-6-4-16,-19-4 20 15,11-7-16-15,-7-3 12 16,7-8-12-16,1-9 12 15,11-4-16-15,4-10 16 16,11 7-16-16,5-11-4 16,7 11 0-16,8-11-48 15,11 14 24-15,5-3-224 16,7 3 136-16</inkml:trace>
          <inkml:trace contextRef="#ctx0" brushRef="#br0" timeOffset="18300.4848">316 14515 476 0,'35'-17'176'0,"-35"17"-136"0,31-17-12 0,-23 6 108 15,3 8-80-15,-3-14 68 16,0 3-72-16,-12 0 32 16,4 4-48-16,-12-7-12 15,1 3-12-15,-16-3 16 16,0 7-16-16,-8-1-20 15,4 8 0-15,-8 6 12 16,8 8 0-16,-12 9-4 16,20 4 4-16,-12 7-4 15,8 4 0-15,0-1 16 16,8 0-8-16,7-6 4 16,12-1-4-16,0-13 12 15,16 0-12-15,3-14 24 16,4-3-20-16,4-11-12 15,1 3-4-15,-1-6-4 16,-8 4 0-16,0 2 0 16,1 4 0-16,-9 14-12 15,-7 7 12-15,-8 10 4 16,0 7 4-16,-3 3 52 16,-1-3-28-16,12 0 16 0,4-3-24 15,7-11 36-15,8 0-28 0,12-13 32 16,4-1-32-1,7-13-12-15,1 3-8 0,-5-24-156 16,1 0 84-16,-1-24-148 16,-11 3 124-16,-15-13-28 15,3 6 72-15,-11-9 28 16,-4 13 16-16,-8-4 4 16,4 11 0-16,-12 3 132 15,5 11-72-15,-5 3 80 16,8 14-80-16,-4 10-40 15,8 7-16-15,-7 14 48 16,3 10-28-16,-8 13 24 16,12 8-28-16,-8 21 28 15,5 2-32-15,-5 12 4 16,0-8-12-16,0-7 4 16,8-10-8-16,-11-10 40 15,7-7-20-15,4-14 20 16,8-3-24-16,7-18-220 15,4 0 108-15,9-27-300 16,-1 0 220-16</inkml:trace>
          <inkml:trace contextRef="#ctx0" brushRef="#br0" timeOffset="19815.6195">297 14522 852 0,'-74'-14'316'0,"74"14"-248"0,-31-3-16 16,24-1 136-1,3 4-112-15,-4-6 76 16,16-1-88-16,3-11-36 15,13 1-16-15,26-10 12 16,8 3-12-16,19-4 4 16,-3 4-8-16,7 0-24 15,-11 10 8-15,15-3 12 16,-11 7 0-16,3-1 16 16,-15 8-12-16,-8-1-12 15,-11 4 0-15,-12-3-16 16,-4 6 12-16,-8-3-84 0,1 0 52 0,-13 0 4 15,1 0 24-15,-8 0-8 16,0 0 12-16,0-3 32 16,0 3-16-16,-4-3 28 15,0-1-24-15,-3 1 68 16,7-4-48-16,-4 0 4 16,4 4-20-16,7-4-20 15,1 3 0-15,-4 1 4 16,8 3 0-16,-5-11-20 15,5 11 12-15,-8-3 12 16,4 6 0-16,-8-6-4 16,0 3 4-16,-8-3 12 15,4 3-8-15,-8-7 4 16,5 3-4-16,-9-6 4 16,8 3-8-16,-11-3-12 15,4 3 4-15,-13 3-16 16,9 8 12-16,-8 3-4 15,4 3 4-15,0 7-44 16,3 11 24-16,5 6-12 16,-1 11 24-16,16 13 36 15,0-3-12-15,20 0-8 16,-5-6-4-16,24-8 20 16,-1-10-8-16,9-14 40 15,-8-7-24-15,7-16-156 16,1-5 72-16,-1-23-72 0,0 3 72 15,-7-21 28 1,0 14 16-16,-12-6 24 0,-8 13-4 0,-7 7 60 16,-4 3-36-16,-12 14 60 15,0 7-52-15,-8 21-16 16,1 3-12-16,3 7 8 16,0 0-8-16,-3 0 16 15,11-4-16-15,-12-13 32 16,12 0-24-16,0-14 40 15,12-7-32-15,-12-10-24 16,7-1 0-16,5-19 8 16,7 6-4-16,8-14 24 15,1 14-16-15,14-10-40 16,1 13 16-16,-1 8-24 16,-3 2 20-16,-8 5-16 15,0 6 16-15,-12 7-28 16,1 3 28-16,-9 4-4 15,-3 7 12-15,-8 0 44 16,0 3-24-16,-12 7 0 16,5 0-8-16,-9 3 12 15,5 1-8-15,7 3-4 16,0-4 0-16,8-9 4 16,3-1-4-16,13-10 8 15,7-4-8-15,4-13-4 16,4 3 4-16,3-10 20 15,1 3-12-15,-4-7-32 0,-8 4 12 16,-8 3 20-16,1 4-8 0,-16 0 8 16,-1 6-4-16,-14 4-16 15,-1 4 4-15,-7 6-16 16,3 4 12-16,1 13-4 16,-1 8 4-16,1 16-28 15,7 4 20-15,8 25-4 16,0-1 12-16,-8 34 16 15,12-6-4-15,-8 10 8 16,4-10-8-16,-11-4 8 16,3-10-8-16,-7-4 8 15,-1-13-8-15,-15-18 40 0,-4-20-20 16,1-24 92-16,-9-28-64 16,0-17 28-16,5-13-44 15,3-11-12-15,0 3-16 0,12-3-16 16,15-7 4-16,8-7 4 15,15 7 0-15,13 4-240 16,10-1 132-16,13 14-484 16,14 1 332-16</inkml:trace>
          <inkml:trace contextRef="#ctx0" brushRef="#br0" timeOffset="18525.5819">959 14137 684 0,'8'-38'252'0,"-8"38"-192"0,-12-31-20 15,4 21 56-15,4 6-60 0,-11-3 24 16,-1 7-40-16,-3 7-16 15,4 7-8-15,-9 13 4 16,9 4 0-16,-5 21 0 16,13 0 0-16,-9 23 44 15,5 1-24-15,-1 3 8 16,12-7-16-16,-8-6 44 16,8-15-28-16,-4-9-128 15,4-11 52-15,-3-11-616 16,3-2 364-16</inkml:trace>
        </inkml:traceGroup>
      </inkml:traceGroup>
    </inkml:traceGroup>
  </inkml:traceGroup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25T17:33:13.504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CFFDB9FD-93D2-41EC-A459-9FC86D5E8BA0}" emma:medium="tactile" emma:mode="ink">
          <msink:context xmlns:msink="http://schemas.microsoft.com/ink/2010/main" type="writingRegion" rotatedBoundingBox="14130,6196 24985,6091 24997,7315 14141,7420"/>
        </emma:interpretation>
      </emma:emma>
    </inkml:annotationXML>
    <inkml:traceGroup>
      <inkml:annotationXML>
        <emma:emma xmlns:emma="http://www.w3.org/2003/04/emma" version="1.0">
          <emma:interpretation id="{4F87339C-156F-4E6D-8235-747122BBA7F6}" emma:medium="tactile" emma:mode="ink">
            <msink:context xmlns:msink="http://schemas.microsoft.com/ink/2010/main" type="paragraph" rotatedBoundingBox="14130,6196 24985,6091 24997,7315 14141,742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8CE2C91-37A7-4341-97BD-0D6611280581}" emma:medium="tactile" emma:mode="ink">
              <msink:context xmlns:msink="http://schemas.microsoft.com/ink/2010/main" type="line" rotatedBoundingBox="14130,6196 24985,6091 24997,7315 14141,7420"/>
            </emma:interpretation>
          </emma:emma>
        </inkml:annotationXML>
        <inkml:traceGroup>
          <inkml:annotationXML>
            <emma:emma xmlns:emma="http://www.w3.org/2003/04/emma" version="1.0">
              <emma:interpretation id="{E52DCABF-E4D5-479D-849B-DB98C5D28F29}" emma:medium="tactile" emma:mode="ink">
                <msink:context xmlns:msink="http://schemas.microsoft.com/ink/2010/main" type="inkWord" rotatedBoundingBox="14131,6375 17116,6346 17126,7391 14141,7420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12197 3809 436 0,'8'-28'160'0,"-8"28"-124"0,12 0-8 0,-16 4 104 15,4 9-76-15,-8 8 68 16,8 7-72-16,-15 13-28 16,3 0-16-16,-7 14 8 15,7-7-8-15,-4-3 32 16,5 0-24-16,-1 3-56 16,8-10 16-16,-3-7-200 15,3-7 124-15</inkml:trace>
          <inkml:trace contextRef="#ctx0" brushRef="#br0" timeOffset="649.3918">11926 4081 364 0,'-7'-38'132'0,"7"38"-100"0,15-14-12 16,-3 7 112 0,7 4-76-16,8-4 60 15,4 7-72-15,4-4 48 16,4 11-52-16,-5 0-20 15,1 3-12-15,-4-3 8 16,0 4-8-16,0-4-4 0,0 3 0 16,-4-3 12-16,-3 0-8 0,-5-1 24 15,0 1-20-15,-7 4 4 16,-4 2-8 0,-12 5 12-16,4-1-12 0,-8 4 16 15,0-1-16-15,-7-3 16 16,3 1-16-1,-3-5-4-15,3-2 0 0,0-11-4 16,5 3 0-16,-1-10 44 16,8 4-24-16,0-11-8 15,8 0-8-15,7-10 4 16,5 7-4-16,10-11 24 16,5 8-16-16,12-4-12 15,-1 6-4-15,5 1-16 16,-13 10 12-16,1 1 4 15,-4 2 4-15,-8-3-20 16,4 14 12-16,-12-7 4 16,1 0 4-16,-13 0-12 15,13 4 8-15,-13-1 4 16,1 4 0-16,-12 0 8 16,4 3-4-16,-11 0-4 15,-1 11 4-15,-7-4-4 16,3 4 0-16,9 3 0 15,-5 3 0-15,12 1 0 16,8-4 0-16,-1-3 24 16,9-4-12-16,-1-10 32 15,5 0-28-15,-5-14 32 0,5 0-32 16,-9-10 32-16,1 0-32 0,-8-8-4 16,0 5-8-16,-4-4-40 15,0 3 20-15,0 0-40 16,0 11 36-16,7 0-180 15,1 3 112-15</inkml:trace>
          <inkml:trace contextRef="#ctx0" brushRef="#br0" timeOffset="951.7482">13080 4039 352 0,'4'-17'132'0,"-4"17"-104"0,23-17-8 0,-11 7 52 15,-1 3-44-15,1 3 40 16,3-3-36-16,-3 4 44 16,0 6-44-16,-9 4 56 15,1 7-52-15,-8 3 20 16,1-3-36-16,-9 10 16 16,0 4-20-16,-11 16 8 15,8 5-12-15,-16 19 28 16,7 5-24-16,-10 6 20 15,14-10-20-15,-7-8 20 16,16-9-24-16,-17-11-32 16,17-10 12-16,-5-10-176 15,5-4 104-15,3-13-364 16,4-4 248-16</inkml:trace>
          <inkml:trace contextRef="#ctx0" brushRef="#br0" timeOffset="-1043.6586">10920 4084 456 0,'-8'14'168'0,"8"-14"-128"0,0 17-16 0,0-10 68 15,-8 3-56-15,-3 1 12 16,3 2-28-16,-11 1-28 16,11 0 0-16,-4-4 12 15,5 4 0-15,3-4 8 16,4 1-8-16</inkml:trace>
          <inkml:trace contextRef="#ctx0" brushRef="#br0" timeOffset="-1283.2693">10873 3895 872 0,'0'-14'324'0,"8"14"-252"0,0 0-20 0,-8 0 24 31,0 0-52-31,0 0-20 0,4 0-4 16,3-7 36-16,9 4-24 0</inkml:trace>
          <inkml:trace contextRef="#ctx0" brushRef="#br0" timeOffset="-611.5005">11303 4022 528 0,'-8'-14'196'0,"8"14"-152"0,-27 4-12 0,16-4 80 15,3 0-68-15,-19 0 0 16,15 3-28-16,-15-3-4 16,8 7-4-16,-8-3-16 15,15 2 4-15,-4 5-24 16,9-4 16-16,-5 6 4 16,12 1 8-16,8-4-28 15,0 8 16-15,3-5 12 16,1 1 4-16,7 3 8 15,1 1-8-15,-13-1 16 16,13 3-12-16,-20 1-4 16,0 0 0-16,-12-1 20 15,4 5-12-15,-11-8-12 16,3 0-4-16,-7-3 20 16,8-4-8-16,-1-10-4 15,9 0 0-15,-1-7-4 16,8-3 0-16,0-4-36 15,11 7 20-15</inkml:trace>
          <inkml:trace contextRef="#ctx0" brushRef="#br0" timeOffset="-270.5448">11535 4146 600 0,'12'-3'224'0,"-12"3"-176"0,-4-7-12 0,0 3 52 15,8 8-56-15,-12-4 40 16,4 3-40-16,-15 4 16 16,0 3-28-16,-8 8 8 15,7 2-16-15,1 4-32 16,7 4 8-16,12-1 32 16,4-3-12-16,16-6 16 15,3-1-12-15,8-14 12 16,0 1-16-16,0-15 16 15,0 4-16-15,-8-10 24 16,-4 4-20-16,-11-12 32 16,0 8-28-16,-12-7-24 15,0 7 4-15,-8-4-16 16,5 11 8-16,-1 0 8 16,4 3 4-16</inkml:trace>
          <inkml:trace contextRef="#ctx0" brushRef="#br0" timeOffset="1251.0375">13080 4063 372 0,'4'-17'140'0,"-4"17"-112"0,31-10-4 0,-16 3 100 16,5 7-72-16,11 0 52 16,3 7-64-16,1 3 32 15,-4-3-40-15,-8 3-36 16,1 4 0-16,-9 3 28 15,1 4-16-15,-16 0 60 16,0-1-36-16,-16-2 4 16,5 6-24-16,-17 0 28 15,5-7-24-15,-4 4 12 16,4-4-16-16,0-10 0 16,11-4-4-16,4-10-156 15,8 0 80-15,12-10-288 16,3 10 196-16</inkml:trace>
          <inkml:trace contextRef="#ctx0" brushRef="#br0" timeOffset="1790.1341">13490 4053 624 0,'8'-7'228'0,"-8"7"-176"0,8 0-16 0,-4 0 88 16,3 7-76-16,-3-3-12 15,0 9-20-15,-4 1 4 16,0 3-12-16,-4 4 32 15,0-4-24-15,0 4-4 16,4 3-8-16,0-4 12 16,4 1-8-16,0-4 24 15,8 1-20-15,11-15-20 16,0 0 0-16,4-9-56 16,4 2 32-16,0-13-28 15,0 0 36-15,-4-7 0 16,0 3 16-16,-7 0-20 15,-5 11 16-15,-7 0 48 16,4 3-16-16,-8 7 36 16,3 3-32-16,-7 18 4 15,0-4-16-15,-7 35 0 16,-1-4-4-16,-8 21 36 16,5 3-20-16,-13-3 4 15,9-11-16-15,-12 1 28 16,8-11-24-16,-16-3 48 15,4-4-36-15,-8-7 4 16,8-6-20-16,-12-14-16 16,24-7 0-16,-4-18 12 15,15 1-4-15,-3-18-12 16,7 4 4-16,4-10-16 0,7 6 12 0,9-3-40 31,7 7 28-31,12 4-4 0,8 6 16 0,-1 4 16 16,-3 3-4-1,0 0-80-15,-1 7 40 0,-7 0-532 16,-8 7 312-16</inkml:trace>
        </inkml:traceGroup>
        <inkml:traceGroup>
          <inkml:annotationXML>
            <emma:emma xmlns:emma="http://www.w3.org/2003/04/emma" version="1.0">
              <emma:interpretation id="{5C898B84-CA5E-4F8C-B3F1-A0057590A34B}" emma:medium="tactile" emma:mode="ink">
                <msink:context xmlns:msink="http://schemas.microsoft.com/ink/2010/main" type="inkWord" rotatedBoundingBox="17833,7023 17894,7022 17896,7239 17836,7240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2762.8467">14586 4442 684 0,'-4'14'252'0,"16"10"-192"0,-16 14-20 0,0-18 40 16,4 1-52-16,-4 3 16 16,-4 4-28-16,-11-4-244 15,-1 0 120-15</inkml:trace>
        </inkml:traceGroup>
        <inkml:traceGroup>
          <inkml:annotationXML>
            <emma:emma xmlns:emma="http://www.w3.org/2003/04/emma" version="1.0">
              <emma:interpretation id="{03DFCF19-F347-49CE-9039-A480EE3D4E29}" emma:medium="tactile" emma:mode="ink">
                <msink:context xmlns:msink="http://schemas.microsoft.com/ink/2010/main" type="inkWord" rotatedBoundingBox="18706,6225 21143,6202 21154,7286 18717,7310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4831.4403">16219 4714 612 0,'4'7'228'0,"-4"-7"-180"0,23 0-12 16,-7-4 44-1,3 1-52-15,5-8-4 0,-1 5-12 0,4-15 24 16,4-3-20-16,4-17 4 31,3 6-12-31,1-27 36 0,4 7-20 0,-8-14-48 16,-1 14 12-16,-3-3 12 16,-4 13 0-16,-7 7-44 15,-1 11 28-15,-7 6 48 16,-5 7-16-16,-3 11 4 15,0 6-12-15,-12 14 12 16,5 4-12-16,-9 17 32 16,0 0-24-16,1 7-4 15,3-1-8-15,4-6 4 16,8-3-4-16,0-8 32 16,8-3-20-16,3-24 64 15,4 4-44-15,5-22-16 16,-1 1-12-16,0-21-196 15,0-3 104-15,-3-7-80 16,-1 7 96-16,-7-4 36 16,3 14 24-16,-7 3 68 15,0 11-32-15,-8 7 84 16,0 6-60-16,-4 11 44 16,4 7-56-16,-8 14 8 15,8 2-32-15,-4 8 8 16,8 4-12-16,-4-5 20 15,4 1-20-15,0-7 84 16,0-7-52-16,-1-6-20 0,1-5-16 0,0-13-432 16,0 0 232-16</inkml:trace>
          <inkml:trace contextRef="#ctx0" brushRef="#br0" timeOffset="5060.5554">17137 4039 228 0,'0'-13'84'0,"0"13"-64"0,11-4-8 0,-7 1 240 16,4 6-140-16,0 4-36 16,0 3-48-16,-12 8 44 15,4 6-40-15,-12 3 16 16,0 8-32-16,-7 6 28 15,7 0-28-15,-3 4 32 16,3-4-32-16,5-6 20 16,3-8-20-16</inkml:trace>
          <inkml:trace contextRef="#ctx0" brushRef="#br0" timeOffset="5455.628">17183 4170 684 0,'-7'-3'252'0,"7"3"-192"15,7 0-20-15,5 0 12 16,3 0-36-16,12 0-4 16,8 0-8-16,8-4 56 15,-4 8-32-15,-1-1-664 16,-3 1 348-16</inkml:trace>
          <inkml:trace contextRef="#ctx0" brushRef="#br0" timeOffset="5728.8796">17210 3678 808 0,'-3'-14'300'0,"3"14"-232"0,34-20-20 0,-7 16 20 16,1 1-48-16,10-8 8 15,1 11-16-15,0 0-8 16,-1 11 0-16,-11-4 56 16,4-1-32-16,-11 12-372 15,7-5 184-15</inkml:trace>
          <inkml:trace contextRef="#ctx0" brushRef="#br0" timeOffset="5260.6096">17485 3902 560 0,'4'-21'208'0,"-4"21"-164"0,4 38-8 0,-12-17 84 16,8 6-72-16,0 7 8 15,-4 1-36-15,-3 10-12 16,7-4-4-16,-8 14 64 16,8-3-36-16,0 3-4 15,8-7-16-15,-8-10-36 16,0-4 12-16</inkml:trace>
          <inkml:trace contextRef="#ctx0" brushRef="#br0" timeOffset="5904.8207">17849 4249 580 0,'0'48'216'0,"0"-48"-168"0,0 76-12 15,-8-41 68 1,8-5-64-16,-19 12 44 15,7-4-48-15,-15 3-124 16,-11-10 44-16</inkml:trace>
          <inkml:trace contextRef="#ctx0" brushRef="#br0" timeOffset="3547.9355">15515 3974 476 0,'11'-31'176'0,"-11"31"-136"0,28-10-12 0,-13 10 152 16,1 3-104-16,3 4 24 15,0 3-60-15,-3 11-28 16,3 0-4-16,-7-1 16 16,-1 4-12-16,-11-3 40 15,4-4-28-15,-19 0 12 16,3 1-20-16,-15-8 0 16,4 0-8-16,-4-10 4 15,7 4-8-15,5-8-20 16,7 4 8-16,12-3-40 15,11 6 28-15,5 8-28 16,7 2 28-16,0 11 0 16,4 4 12-16,-12 17-12 15,1-4 12-15,-13 7 32 16,-3 0-16-16,-15-3 44 16,-1 0-28-16,-19-14 56 15,4-4-44-15,-16-10 12 16,5 1-32-16,-5-15 36 15,12 1-28-15,0-18 4 16,12-3-16-16,7-18-448 16,12 1 240-16</inkml:trace>
          <inkml:trace contextRef="#ctx0" brushRef="#br0" timeOffset="3145.3635">15705 3847 488 0,'-16'-14'180'0,"16"14"-140"0,-8 0-12 0,1 3 100 16,7 8-76-16,-12 13-4 15,4 3-28-15,-11 15 4 16,3 2-16-16,-7 4 4 16,4 1-4-16,-4 2 12 15,7-3-12-15,-3-3 16 16,7-4-16-16,-3-10 24 15,7-7-20-15</inkml:trace>
          <inkml:trace contextRef="#ctx0" brushRef="#br0" timeOffset="3761.0006">15712 3685 756 0,'0'-14'280'0,"0"14"-216"0,16-3-20 0,-9-1 48 16,1 8-60-16,4-4 4 15,3 0-20-15,9 0 24 16,-1 3-24-16</inkml:trace>
          <inkml:trace contextRef="#ctx0" brushRef="#br0" timeOffset="4029.2131">16061 4022 704 0,'-20'7'264'0,"20"-7"-208"0,12 7-12 16,0-7 64-1,3 3-68-15,16-3 8 16,0 4-28-16,0 6 32 0,-4-3-28 0,4 0-392 15,-4 3 200-15</inkml:trace>
          <inkml:trace contextRef="#ctx0" brushRef="#br0" timeOffset="4163.5821">16115 4174 728 0,'15'3'268'0,"-15"-3"-208"0,58 3-16 0,-30-3-16 15,-5 4-24-15,12-4 16 16,7 0-12-16</inkml:trace>
        </inkml:traceGroup>
        <inkml:traceGroup>
          <inkml:annotationXML>
            <emma:emma xmlns:emma="http://www.w3.org/2003/04/emma" version="1.0">
              <emma:interpretation id="{7ED9A879-4BB6-40D8-969C-87387F51AF4B}" emma:medium="tactile" emma:mode="ink">
                <msink:context xmlns:msink="http://schemas.microsoft.com/ink/2010/main" type="inkWord" rotatedBoundingBox="22244,6548 22902,6541 22907,7069 22250,7075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7690.7148">19390 4043 508 0,'11'-14'188'0,"-7"14"-148"0,0-3-8 15,-4-1 104 1,0 4-80-16,-8-3 32 16,5 3-52-16,-13-4-24 15,4 8-4-15,-22-4 16 16,10 0-12-16,-14 0-4 0,7 7-4 0,-4-11 12 16,8 1-8-16,0-4-28 15,15 3 8-15,-3-3-20 16,15 7 16-16,0-3 16 15,0 3 4-15,0-3-12 16,0 6 4-16,0-3 4 16,0 0 0-16,0 0 16 15,-4 0-8-15,-4 0-12 16,8 3 0-16,-4-3-4 16,4 0 0-16,-4 0 8 15,8 0 0-15,-4 4 0 16,4-1 0-16,-4-3-20 15,0 0 12-15,0 4 4 16,0-1 4-16,0-3 0 16,0 0 0-16,0 0 16 15,0 0-8-15,-4 0-20 16,4 0 4-16,-4 0 56 16,8 0-24-16,-8 0 0 15,4 0-16-15,-4 0 20 16,8 0-16-16,-8 0 4 15,4 0-8-15,-7 0-16 16,7 0 4-16,-4 0 20 16,4 0-8-16,-4 0-4 15,4 0 0-15,-4 0 4 16,8 0-4-16,-4 0-12 0,0 0 4 0,-4 0 4 16,4 0 0-16,-4 0 16 15,8 0-8-15,-4 0 16 16,0 0-16-16,0-3-4 15,0 3 0-15,0-4-16 16,0 4 8-16,0-7-16 16,4 7 12-16,0 0 32 15,0 0-16-15,-1 0 0 16,1 0-4-16,4-3 4 16,0 3-4-16,0-3 8 15,3 3-8-15,-3-4-12 16,0 4 4-16,-1-3-4 15,5 3 0-15,-4-4 0 16,3 1 0-16,-3-4 8 16,4 7 0-16,3-4 0 15,1 4 0-15,-1-6 8 16,12 6-4-16,-15 6-4 16,7 1 4-16,-3 0-4 15,3-3 0-15,-7 13-36 16,3-10 20-16,-3 3 48 15,7 0-12-15,1-3-8 16,3 0-8-16,4 0 12 16,-4 3-8-16,-4-3-4 15,9 0 0-15,-9 3-4 16,-4 1 0-16,-3-1 32 0,-4 0-16 0,-8 4 4 16,0 0-12-16,-8 3 4 15,-4 0-8-15,-7 7 16 16,4 1-12-16,-13 2 16 15,9 1-16-15,-16 6 16 16,12-3-16-16,-4 0 32 16,0-3-24-16,-12-8 12 15,12-3-16-15,-19-3 0 16,3 0-4-16,-11-7-8 16,7 3 4-16,-7-10-16 15,15 4 8-15,1-4-24 16,18 0 16-16,1-4 24 15,11 4-8-15,1-7 28 16,14 0-20-16,5-6-128 16,7-1 64-16,1-10-712 15,3 7 420-15</inkml:trace>
          <inkml:trace contextRef="#ctx0" brushRef="#br0" timeOffset="7962.7865">19134 4026 288 0,'-19'-7'108'0,"19"7"-84"0,-8 3-4 15,4-3 144 1,4 4-92-16,-4-1 76 0,4 4-84 0,-3 7 44 16,-1-1-64-16,-4 5 76 15,0 2-68-15,-7 8-8 16,7 3-28-16,-11 7 32 15,7-1-24-15,-7 5-4 16,3-1-12-16,1-7 48 16,7-6-32-16,0-11-12 15,8-3-4-15,4-17-556 16,4-1 300-16</inkml:trace>
        </inkml:traceGroup>
        <inkml:traceGroup>
          <inkml:annotationXML>
            <emma:emma xmlns:emma="http://www.w3.org/2003/04/emma" version="1.0">
              <emma:interpretation id="{BFB9A7E1-E84E-44E7-8AC7-3FAFE22FC515}" emma:medium="tactile" emma:mode="ink">
                <msink:context xmlns:msink="http://schemas.microsoft.com/ink/2010/main" type="inkWord" rotatedBoundingBox="22491,6115 24985,6091 24995,7109 22500,7133"/>
              </emma:interpretation>
              <emma:one-of disjunction-type="recognition" id="oneOf4">
                <emma:interpretation id="interp4" emma:lang="" emma:confidence="0">
                  <emma:literal>it-fee</emma:literal>
                </emma:interpretation>
                <emma:interpretation id="interp5" emma:lang="" emma:confidence="0">
                  <emma:literal>I-tee</emma:literal>
                </emma:interpretation>
                <emma:interpretation id="interp6" emma:lang="" emma:confidence="0">
                  <emma:literal>it-tee</emma:literal>
                </emma:interpretation>
                <emma:interpretation id="interp7" emma:lang="" emma:confidence="0">
                  <emma:literal>it-eke</emma:literal>
                </emma:interpretation>
                <emma:interpretation id="interp8" emma:lang="" emma:confidence="0">
                  <emma:literal>~:€E</emma:literal>
                </emma:interpretation>
              </emma:one-of>
            </emma:emma>
          </inkml:annotationXML>
          <inkml:trace contextRef="#ctx0" brushRef="#br0" timeOffset="8953.7584">20892 4108 664 0,'-4'-14'244'0,"4"14"-188"0,12-10-16 0,-20 3 76 16,8 7-72-16,-8-7 0 15,-4 7-28-15,-11-7 16 16,0 14-20-16,-16 0-4 16,4 3-4-16,-15 15 28 15,11-5-16-15,-3 15 12 16,11-1-16-16,4 14 20 15,11 0-20-15,5 1 4 16,11-5-8-16,0-6 64 16,11-7-40-16,-3-10-100 15,11-11 36-15,5-3-644 16,-9 0 372-16</inkml:trace>
          <inkml:trace contextRef="#ctx0" brushRef="#br0" timeOffset="9090.6214">20547 4287 780 0,'-4'-7'288'0,"4"7"-224"0,0 0-20 0,4 0 24 16,12 0-48-16,19-3 24 15,3 3-24-15,17-4 72 16,-1 4-56-16</inkml:trace>
          <inkml:trace contextRef="#ctx0" brushRef="#br0" timeOffset="9642.1224">21689 3943 696 0,'-11'-7'256'0,"11"7"-196"0,-8-10-20 16,0 6 32-1,-3 8-48-15,-9-8 16 16,5 4-24-16,-5-3-8 16,9 3-4-16,-16-7 12 15,0 4-8-15,-12-4-12 16,4 3 0-16,-4 1-16 16,1 3 12-16,7-7 4 15,7 14 4-15,-7-7 24 16,12 0-12-16,0 0-4 0,11 7-4 0,0 0 12 31,8 3-8-31,-4 4-12 0,8 3 0 0,-8 10 4 16,4-3 0-16,-4 7-12 15,1 0 8 1,-5 14 20-16,-4 3-8 0,-3 7 24 16,15-3-20-16,-12 3 4 15,8-7-8-15,-7-6-8 16,7-5 4-16,-8-13 20 15,4-3-12-15,8-7 12 16,0-4-12-16,8-6 0 16,4-1-4-16,3-3-24 15,1 0 8-15,11 0-12 16,-4 3 8-16,8-3 44 16,0 0-20-16,-4 0 36 15,0 4-32-15,4-4 40 16,-4 3-32-16,0-10-112 15,-3 7 48-15</inkml:trace>
          <inkml:trace contextRef="#ctx0" brushRef="#br0" timeOffset="9853.6831">21209 4208 704 0,'-7'-10'264'0,"7"10"-208"0,15-7-12 0,-3 3 64 16,-1 4-68-16,16-3-16 16,8-1-16-16,4 1 24 15,-4 3-16-15,7 0 20 16,5 0-20-16,-12 3-660 16,-4 4 352-16</inkml:trace>
          <inkml:trace contextRef="#ctx0" brushRef="#br0" timeOffset="10127.9136">21403 3520 624 0,'-4'-4'228'0,"4"4"-176"0,0-3-16 16,4 3 160-1,0 3-116-15,3-3 0 16,9 0-48-16,11 0 16 16,8 7-32-16,4-3 64 15,-5 2-44-15,1 1-192 16,-4 0 84-16</inkml:trace>
          <inkml:trace contextRef="#ctx0" brushRef="#br0" timeOffset="8234.3034">19192 3730 592 0,'0'-24'220'0,"0"24"-172"15,8-11-12-15,0 11 164 16,4 0-116-16,7 0 36 15,0 0-72-15,1 0-20 16,7 4-16-16,0-4 52 16,8 3-36-16,11 1-56 15,-3 6 16-15,22 4-636 16,-3 3 356-16</inkml:trace>
          <inkml:trace contextRef="#ctx0" brushRef="#br0" timeOffset="8474.9875">19951 4125 612 0,'-8'4'228'0,"8"-4"-180"0,-3 3-12 0,-1-3 160 16,8 0-116-16,-1 0 36 15,9 4-68-15,4-4-28 16,3 0-12-16,8 0 68 16,-8 3-40-16</inkml:trace>
          <inkml:trace contextRef="#ctx0" brushRef="#br0" timeOffset="8686.0071">19870 4352 756 0,'-8'11'280'0,"8"-11"-216"0,31 0-20 16,-12-4 12-1,1 4-40-15,19-7 56 0,-1 4-40 16,16 0-348-16,-3 3 168 0</inkml:trace>
        </inkml:traceGroup>
      </inkml:traceGroup>
    </inkml:traceGroup>
  </inkml:traceGroup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25T18:05:39.131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59AB98D0-EC28-4F80-98FA-EA2E464B383E}" emma:medium="tactile" emma:mode="ink">
          <msink:context xmlns:msink="http://schemas.microsoft.com/ink/2010/main" type="inkDrawing" rotatedBoundingBox="11867,10085 17056,12830 15493,15784 10305,13038" semanticType="callout" shapeName="Other">
            <msink:sourceLink direction="from" ref="{3A104685-FBA5-480C-AFB3-D31238C921FA}"/>
            <msink:sourceLink direction="to" ref="{A852255F-25E8-4AC8-ADDF-F1B2B7C66AA1}"/>
          </msink:context>
        </emma:interpretation>
      </emma:emma>
    </inkml:annotationXML>
    <inkml:trace contextRef="#ctx0" brushRef="#br0">-1 761 112 0,'0'-4'44'0,"0"4"-36"0,8-7 0 0,4 4 56 15,-5 0-36-15,13-8 112 16,-9 4-80-16,5-6 0 16,3 2-36-16,-7 1 20 0,-4 0-28 15,3-1 32-15,5-2-32 16,-5-5 12-16,-3 1-16 16,11-4-8-16,-7-3 0 15,7-3 48-15,-3-4-28 16,3-4-12-16,1 5-4 15,7-12-28-15,11 1 12 0,1 3-12 16,15 4 8 0,12-1 16-16,-8 8 0 0,8-4-4 15,0 10 4-15,15-10-16 16,4 11 8-16,20-8 4 16,3 11 0-16,16-11 16 15,0 4-8-15,23 4-28 16,-23 9 8-16,27 8-12 15,-19 6 12-15,15 4 8 16,-16 10 4-16,9-13 0 16,-17 9 0-16,25 1 0 15,-17 0 0-15,24-11-20 16,-16 11 12-16,36-17 12 16,-17 10 0-16,32-11 16 15,-20 4-12-15,12 0-4 16,-27 7 0-16,-16-3-24 15,-19 2 12-15,-15-2 120 16,-16 3-64-16,-12 0 72 16,-11 3-68-16,-8-3 24 15,-11 0-44-15,-12-4 8 16,-4 1-24-16,-4-4 20 16,-4 0-24-16,-4 0 12 15,-3 0-12-15,-5 3-44 16,-3 4 20-16,-4 0 12 15,0 3 0-15,0 0 12 0,-4 4-8 16,7-3 52-16,1-1-32 0,0-3 24 16,4 3-28-16,-5-10 0 15,1 4-12-15,-4-4 12 16,0 0-12-16,0 0 4 16,0 0-4-16,-4-4-8 15,3 4 4-15,-3-7 12 16,0 4-8-16,0-8-4 15,-3 5 0-15,3-5-16 16,0 4 8-16,3-3 4 16,-3 7 0-16,0-4 24 15,0 3-12-15,0-3-40 16,0 7 16-16,0-3 0 16,0 3 12-16,0-4-12 15,0 4 8-15,-3-3-4 16,3 6 0-16,-4-3 8 15,8 0 0-15,-8 0-12 16,4 4 8-16,-4-4 4 16,0 3 0-16,0 1-28 15,4 3 16-15,-4 0 4 16,4 3 8-16,-4 0 24 16,-3 4-12-16,7 7-40 15,0 3 16-15,-4 10-8 16,8 1 12-16,-4 6 24 15,0-3-8-15,3 6-4 0,9 1 0 16,-4 3-16-16,3 0 8 16,-3 8 40-16,-4-8-24 0,4 7 8 15,0 0-12-15,-1 0-8 16,-3-7 4-16,-4-10-4 16,0-7 0-16,0-7 16 15,0 0-8-15,0-7 16 16,4 0-16-16,-4-6-4 15,4-1 0-15,0-3 12 16,0 0-8-16,-4-4 4 16,3 1-4-16,-3-4 12 15,0 0-12-15,0-4 16 16,4 1-16-16,-8-4 4 16,4 0-4-16,-3-3-8 15,-1 3 4-15,-4-7-40 16,4 7 20-16,-7-3 16 15,11 3 0-15,-16-3 12 16,4 6-8-16,-7-3-12 16,4 4 4-16,-24 3 4 15,12 3 0-15,-16 1 16 16,1 3-8-16,-16 0 4 16,11 3-4-16,-7-3 28 15,15 0-20-15,0 3 20 16,20-3-20-16,11 0 0 15,1 0-8-15,30 0 12 16,0 3-12-16,39-3-4 0,-4 3 0 16,8 7-4-16,7-3 0 15,-7 3 24-15,0-3-12 0,-8-4-20 16,-4 4 0-16,-15-7-4 16,-4 0 4-16,-31 3 32 15,3 1-12-15,-26 2-4 16,0 1-4-16,-24 7-4 15,12-1 0-15,-19 8 0 16,3-1 0-16,-14 15 0 16,6-15 0-16,-3 8 8 15,8-4-4-15,11-7-20 16,12 0 8-16,23-7 4 16,16 0 4-16,27-3 16 15,7 0-8-15,16-4-4 16,0 0 0-16,8 8 4 15,-8 2-4-15,-8-3-4 16,-12 4 4-16,-26 0-4 16,-8 3 0-16,-32 0 8 15,1 3-4-15,-27 4-20 16,-1 7 8-16,-18 0-12 16,11 0 8-16,0 3 24 15,11 1-4-15,20-5 16 16,19 1-16-16,24-14-12 15,11 4 0-15,15-11 20 16,1 0-8-16,4 4 4 16,-5-7-4-16,-3 3-8 0,-8-3 4 15,-12 3-32-15,-3-3 16 0,-16 3 4 16,-4 3 8-16,-16-2 8 16,5 2-4-16,-8-3-12 15,7 1 4-15,-3-1 4 16,7 4 0-16,4-1-12 15,1 4 8-15,7-3 12 16,7 3-4-16,1 0 8 16,4 0-8-16,-1 4-20 15,5-1 8-15,-4 8 4 16,-5-4 4-16,5 6 8 16,3-6-4-16,-3 0-12 15,-4-3 4-15,-4-11 28 16,3 4-12-16,-14-7-4 15,7-4-4-15,-4-3-4 16,4 3 0-16,-8 0 8 16,0 4-4-16,4 0-28 15,-3 0 12-15,-1 3-4 16,8 4 8-16,-4 3 16 16,4 3-4-16,-4 4-12 15,4 0 4-15,-4 0 20 16,4-3-8-16,-4-4 4 15,4 0-4-15,-3 0-16 16,6 3 4-16,-3 1 12 16,0 3-4-16,0 3-20 0,8-3 8 15,-8 0 4-15,4 0 4 0,-4-7 0 16,4 0 0-16,-4-3 8 16,0 0-4-16,0-1-4 15,0-2 4-15,0 2-4 16,0 8 0-16,0 3 0 15,0 0 0-15,-4 3 24 16,4-3-12-16,-4 0-20 16,4-4 0-16,-4-6 4 15,4 3 4-15,-4-3 8 16,4 3-4-16,-3-7 8 16,6-3-8-16,-3-4-108 15,0-6 56-15,4-18-632 16,4-3 376-16,-8-21-172 0</inkml:trace>
  </inkml:traceGroup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25T18:05:40.651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860D856C-658B-4E1A-903A-E2010DD9C255}" emma:medium="tactile" emma:mode="ink">
          <msink:context xmlns:msink="http://schemas.microsoft.com/ink/2010/main" type="inkDrawing" rotatedBoundingBox="10627,15480 15762,15422 15776,16662 10641,16720" semanticType="callout" shapeName="Other">
            <msink:sourceLink direction="with" ref="{3A104685-FBA5-480C-AFB3-D31238C921FA}"/>
            <msink:sourceLink direction="with" ref="{CBB1B94B-2DA1-4536-93FF-084638D9AB96}"/>
          </msink:context>
        </emma:interpretation>
      </emma:emma>
    </inkml:annotationXML>
    <inkml:trace contextRef="#ctx0" brushRef="#br0">19 393 416 0,'4'-11'152'0,"-4"8"-116"0,0 3-12 0,0 0 76 15,0 0-60-15,0 0 52 16,-4 3-52-16,-3 4-12 15,3 0-16-15,0 0 8 0,0 3-12 16,-4 4 16 0,8 7-16-16,4 10-20 0,4-7 4 15,0 0 32-15,7 3-16 16,1 1 8-16,7 3-8 16,-4 7 20-16,4 6-16 0,5 5 12 15,10-1-12-15,9 0-24 16,15 0 4-16,3-10 20 15,5 3-4-15,0-6 40 16,-1-4-24-16,5-7-4 16,11 0-12-16,8-3-8 15,8-1 4-15,-8 1-4 16,-8-1 0-16,19-6-12 0,9 3 8 16,7 1 4-16,-8 2 0 15,0-9 24-15,4 2-12 16,12-6-12-16,4 0-4 15,-9-3 40-15,-6-8-24 16,10-3-28-16,13 0 8 16,-5-3 0-16,-11 3 8 15,12-3 24-15,3 0-12 16,-4 3-12-16,-18 0-4 16,-9-4 28-16,-7 1-12 15,-1-7-12-15,5 3-4 16,-5-3-4-16,-3-4 0 0,-12 1 8 15,-11-4 0-15,-1-4 0 16,-14 4 0-16,6-4 8 16,-7 4-4-16,-11 0-4 15,-1 0 4-15,1 0-24 16,-1 3 12-16,1 4 20 16,-9-3-4-16,1-5-4 15,-12 8 0-15,0-3-16 16,0 2 8-16,-7 8 12 15,-1 0-4-15,0 3-20 16,-3 0 8-16,-4 4 4 16,-1 3 4-16,5 0-20 15,-5 0 12-15,9 0 32 16,-13-4-16-16,13 1 16 16,-5-1-12-16,-3-3-16 15,3 0 0-15,-3 1 108 16,-4-1-56-16,-1 0 24 15,-3 0-40-15,-4 0-4 0,-4 0-16 16,4 0 28-16,0 0-24 16,0 1 48-16,-3-1-36 15,3 0 28-15,3-7-28 16,5 0 8-16,4-6-20 16,3-15 8-16,8-16-12 15,1-32-68-15,-5-6 28 16,12 2-840-1,-19-23 472-15,-8-7 24 0</inkml:trace>
  </inkml:traceGroup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25T18:07:56.386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7FFE3F5C-D0DF-4F80-91E0-67673BB8231F}" emma:medium="tactile" emma:mode="ink">
          <msink:context xmlns:msink="http://schemas.microsoft.com/ink/2010/main" type="inkDrawing" rotatedBoundingBox="12521,9496 19524,9672 19511,10170 12509,9995" shapeName="Other"/>
        </emma:interpretation>
      </emma:emma>
    </inkml:annotationXML>
    <inkml:trace contextRef="#ctx0" brushRef="#br0">41 13 208 0,'-4'-10'76'0,"-4"10"-60"0,8-3-4 0,-7 3 72 15,7 3-48-15,-4 0 32 16,0-3-40-16,0 4 28 16,0-1-32-16,0 4 12 15,1 0-20-15,3 3 36 0,3 1-28 16,1 2 4-16,4 1-16 16,-8 3 0-16,8 1-4 15,-1-1 12-15,5-3-12 16,4-4 16-16,-5-3-16 15,16-7-4-15,4 0 0 16,-4-4 20-16,12 1-12 0,4-4-12 31,-5 4-4-31,17-8 20 16,-5 8-8-16,4-7 4 16,-4 3-4-16,16-11-32 15,4 8 12-15,23-11-4 16,-4 8 8-16,15-1 16 0,-7 7-4 15,15-3 8-15,-11 6-8 16,15 4-4-16,-15 11 4 0,-1-4-16 16,-10 6 8-16,2 4 4 15,-3 4 0-15,-3 14 16 16,-9-4-8-16,-11 10-12 16,-8-3 0-16,-12 0-4 15,-11-1 0-15,-12-6 32 16,-7 0-12-16,-8-7 12 15,-4-3-12-15,-8-7 12 16,4 0-16-16,-4-11 24 16,0-3-20-16,4-10 12 15,4-1-12-15,4-13-8 16,7 0 0-16,8-10-24 16,4 6 12-16,12-10-24 15,0 11 20-15,19-4 4 16,8 10 8-16,11 1-36 15,4 6 20-15,5 10 40 16,-9 4-12-16,24 0 8 16,-16 7-12-16,27 4-8 15,0 6 4-15,20-3 28 16,-16 3-16-16,51 0-56 16,-24 0 16-16,43-6 12 15,-8 6 8-15,58 0 12 16,-27 0-4-16,35 0 8 0,15-10-8 0,-15-3-4 15,-35-4 4-15,-4-11 4 16,-11-6-4-16,-28-4 16 16,-19-3-12-16,-7-3 48 0,-1-1-28 15,-15 4 28-15,-20 4-28 16,-15 2 16-16,-23 1-24 16,-15-3-8-16,-20-1-8 15,-28 0-296 1,1 7 160-16</inkml:trace>
  </inkml:traceGroup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25T18:01:34.581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8D46E4D4-52ED-445F-866B-3F20E1E69ED4}" emma:medium="tactile" emma:mode="ink">
          <msink:context xmlns:msink="http://schemas.microsoft.com/ink/2010/main" type="writingRegion" rotatedBoundingBox="15894,5111 17849,4917 17899,5419 15944,5613"/>
        </emma:interpretation>
      </emma:emma>
    </inkml:annotationXML>
    <inkml:traceGroup>
      <inkml:annotationXML>
        <emma:emma xmlns:emma="http://www.w3.org/2003/04/emma" version="1.0">
          <emma:interpretation id="{ED6F8C2A-831E-40A3-90C3-0D3955085D94}" emma:medium="tactile" emma:mode="ink">
            <msink:context xmlns:msink="http://schemas.microsoft.com/ink/2010/main" type="paragraph" rotatedBoundingBox="15894,5111 17849,4917 17899,5419 15944,561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33E4158-0123-4C0B-8EE9-0992ED64EEB6}" emma:medium="tactile" emma:mode="ink">
              <msink:context xmlns:msink="http://schemas.microsoft.com/ink/2010/main" type="line" rotatedBoundingBox="15894,5111 17849,4917 17899,5419 15944,5613"/>
            </emma:interpretation>
          </emma:emma>
        </inkml:annotationXML>
        <inkml:traceGroup>
          <inkml:annotationXML>
            <emma:emma xmlns:emma="http://www.w3.org/2003/04/emma" version="1.0">
              <emma:interpretation id="{54315F17-D1AA-4A07-86C7-3EF7AE902B1D}" emma:medium="tactile" emma:mode="ink">
                <msink:context xmlns:msink="http://schemas.microsoft.com/ink/2010/main" type="inkWord" rotatedBoundingBox="15894,5111 16841,5017 16881,5419 15934,5513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15042 4527 548 0,'19'-14'204'0,"-15"11"-156"0,-4-1-16 0,-4 1 116 15,0 3-88-15,-15 0 88 16,4 7-84-16,-24 0-32 16,12 6-20-16,-27 8-24 15,-8 0 8-15,-27 3 20 16,11 7-8-16,-3-7-4 15,15-3 0-15,-4-4 12 16,16 0-8-16,4-7-20 16,15-6 4-16,8-4-56 15,19 7 32-15,12-18-528 16,8 4 304-16</inkml:trace>
          <inkml:trace contextRef="#ctx0" brushRef="#br0" timeOffset="404.1241">14415 4469 464 0,'-20'-11'176'0,"20"11"-140"0,-19 14-8 0,11-11 4 15,5 4-24-15,-9 4 40 16,0-1-24-16,-7 7-12 16,7-3-8-16,-11-4 64 15,8 11-36-15,-9-7 60 16,9 3-56-16,-12 0 44 15,11 4-44-15,-7-8 16 16,8 5-32-16,-1-5 16 16,8 1-20-16,8-3-8 15,4 9-4-15,4-3 4 16,11 1-4-16,1-5 16 16,7 5-12-16,8 2-12 15,-4-3 0-15,0-6 12 16,-4-1-4-16,-4-3 8 15,-4 0-8-15,-7-7 156 16,-4 3-88-16,-8-6 88 16,3-1-96-16,-6-9 40 15,3-1-64-15,-8-14-20 16,8 8-12-16,-8-15-36 16,16 4 16-16,3-7-232 0,9 11 132 15</inkml:trace>
        </inkml:traceGroup>
        <inkml:traceGroup>
          <inkml:annotationXML>
            <emma:emma xmlns:emma="http://www.w3.org/2003/04/emma" version="1.0">
              <emma:interpretation id="{08D6A6B9-1EAA-40D1-BA0C-F4D5370A4C99}" emma:medium="tactile" emma:mode="ink">
                <msink:context xmlns:msink="http://schemas.microsoft.com/ink/2010/main" type="inkWord" rotatedBoundingBox="17327,5004 17853,4952 17899,5419 17373,5471"/>
              </emma:interpretation>
            </emma:emma>
          </inkml:annotationXML>
          <inkml:trace contextRef="#ctx0" brushRef="#br0" timeOffset="1089.9482">15925 4365 464 0,'15'-10'176'0,"-15"10"-140"0,12-7-8 0,-12 4 100 15,0 6-76-15,-4-3 52 16,4 0-64-16,-12 7-12 16,1 3-16-16,-24 21 44 15,8 4-32-15,-20 23-12 16,8 1-4-16,-7 6 8 16,11-6-8-16,0-11 40 0,8-10-24 15,4-11 56-15,11-3-44 16,1-13 36-16,7-1-40 15,4-17-20-15,8 0-4 0,3-20 0 16,9-1-4-16,7-27-20 16,4 7 8-16,4-18-92 15,-5 11 52-15,1 4 16 16,0 9 16-16,-3 5-4 16,-1 12 12-16,-4 5-4 15,4 10 4-15,-8-1 44 16,1 11-24-16,-5 7 36 15,5 3-32-15,-5 11 20 16,0 7-20-16,-3 13 20 16,4 0-24-16,-5 11-4 15,5-1-4-15,-9 1 28 16,5-11-16-16,-4-6-4 16,0-4-8-16,-8-7-48 15,3-4 24-15</inkml:trace>
          <inkml:trace contextRef="#ctx0" brushRef="#br0" timeOffset="1277.4453">15712 4617 476 0,'-31'-14'176'0,"31"14"-136"0,0-11-12 0,0 5 188 15,7 6-124-15,9-7 80 16,3 0-104-16,16-4 80 16,0 5-88-16,8-1 52 15,-1 3-68-15,5 1-28 16,-9 3-16-16,-7 0-20 16,-8 3 12-16</inkml:trace>
        </inkml:traceGroup>
      </inkml:traceGroup>
    </inkml:traceGroup>
  </inkml:traceGroup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25T18:10:38.771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FA670047-321D-459E-90A1-CF49D4317FDC}" emma:medium="tactile" emma:mode="ink">
          <msink:context xmlns:msink="http://schemas.microsoft.com/ink/2010/main" type="writingRegion" rotatedBoundingBox="18357,10788 22905,10801 22898,13309 18350,13296"/>
        </emma:interpretation>
      </emma:emma>
    </inkml:annotationXML>
    <inkml:traceGroup>
      <inkml:annotationXML>
        <emma:emma xmlns:emma="http://www.w3.org/2003/04/emma" version="1.0">
          <emma:interpretation id="{98D1B13E-7B9E-4393-B533-DF700A4339D1}" emma:medium="tactile" emma:mode="ink">
            <msink:context xmlns:msink="http://schemas.microsoft.com/ink/2010/main" type="paragraph" rotatedBoundingBox="18795,10790 22905,10801 22900,12606 18790,1259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C529E47-6DE6-43A7-BD7E-FB1AD84CE65C}" emma:medium="tactile" emma:mode="ink">
              <msink:context xmlns:msink="http://schemas.microsoft.com/ink/2010/main" type="line" rotatedBoundingBox="18795,10790 22905,10801 22900,12606 18790,12594"/>
            </emma:interpretation>
          </emma:emma>
        </inkml:annotationXML>
        <inkml:traceGroup>
          <inkml:annotationXML>
            <emma:emma xmlns:emma="http://www.w3.org/2003/04/emma" version="1.0">
              <emma:interpretation id="{F37D22D6-6484-4B67-A2E1-6D6F99A8677A}" emma:medium="tactile" emma:mode="ink">
                <msink:context xmlns:msink="http://schemas.microsoft.com/ink/2010/main" type="inkWord" rotatedBoundingBox="18795,10790 22905,10801 22900,12606 18790,12594"/>
              </emma:interpretation>
              <emma:one-of disjunction-type="recognition" id="oneOf0">
                <emma:interpretation id="interp0" emma:lang="" emma:confidence="0">
                  <emma:literal>ng's</emma:literal>
                </emma:interpretation>
                <emma:interpretation id="interp1" emma:lang="" emma:confidence="0">
                  <emma:literal>y's</emma:literal>
                </emma:interpretation>
                <emma:interpretation id="interp2" emma:lang="" emma:confidence="0">
                  <emma:literal>up's</emma:literal>
                </emma:interpretation>
                <emma:interpretation id="interp3" emma:lang="" emma:confidence="0">
                  <emma:literal>rig's</emma:literal>
                </emma:interpretation>
                <emma:interpretation id="interp4" emma:lang="" emma:confidence="0">
                  <emma:literal>nig's</emma:literal>
                </emma:interpretation>
              </emma:one-of>
            </emma:emma>
          </inkml:annotationXML>
          <inkml:trace contextRef="#ctx0" brushRef="#br0">2511 465 80 0,'-31'14'32'0,"31"-14"-24"0,-23 17-4 16,7-3 88 0,12 6-52-16,-3 15 72 15,7 6-64-15,0 4 28 16,7-1-44-16,5-2 44 0,-4-8-44 15,0-6 28-15,3-11-32 0,-3-10 28 16,3 0-32-16,5-25-12 16,-1 1-8-16,1-24 20 15,3 0-12-15,-11-8-40 16,11 8 16-16,-7 0 20 16,3 10-4-16,-3 3-24 15,0 15 8-15,-5 2 120 16,5 8-60-16,-4 6 80 15,3 8-72-15,-7 6 12 16,8 7-36-16,-12 7-12 16,0 0-12-16,0 0 20 15,0 0-16-15,0-4-4 16,8-3-4-16,-1-10 12 16,5-4-8-16,7-16-40 15,8-1 20-15,16-17-208 16,3-1 120-16,24-5-12 15,-4 2 68-15,-4 0 32 16,0 11 8-16,-16-7 4 16,-7 10 0-16,-12-6 76 15,0 6-40-15,-27-7 92 16,8 8-72-16,-24-5 8 16,-3 8-40-16,-16 0-12 15,8-4-8-15,-8 11-4 16,8 3 0-16,12 3-36 15,11 14 20-15,19 14 16 0,9 4 0 16,10 16-16 0,1 4 8-16,8 0 4 0,-4-3 4 15,-8-11-80-15,-4 4 44 0,-20 0-196 16,-3-14 128-16,-19 6-112 16,-8 5 124-16,-8 23 56 15,-4 1 28-15,-19 26 52 16,7-2-20-16,-7 3 40 15,11-11-36-15,12-6 136 16,12-14-92-16,0-7 100 16,11-14-96-16,-11-20 144 15,7-7-124-15,-15-25 8 16,15 1-64-16,-3-24 28 16,3 3-40-16,8-42 4 15,12 1-20-15,15-21-44 16,8 14 20-16,12 3-68 15,3 18 44-15</inkml:trace>
          <inkml:trace contextRef="#ctx0" brushRef="#br0" timeOffset="230.1116">3653 172 892 0,'-27'-48'332'0,"27"48"-260"0,-8 14-20 0,8-4-36 16,4 4-20-16,-4 3-112 16,0 4 64-16,12 3-412 15,3 0 260-15</inkml:trace>
          <inkml:trace contextRef="#ctx0" brushRef="#br0" timeOffset="481.2792">4110 393 676 0,'-23'-7'248'0,"23"7"-192"0,-20 0-16 0,5 3-20 15,7 4-20-15,-15 3 0 16,7 1 0-16,-3 2-36 15,3 5 20-15,1 6-4 16,15 0 12-16,8 7 16 16,3 0-4-16,1 3 68 15,3-3-40-15,-7-7 76 16,4-3-60-16,-12 3 28 16,-4-7-44-16,-8 4 16 15,-3-4-28-15,-1 7-8 16,5 0-8-16</inkml:trace>
          <inkml:trace contextRef="#ctx0" brushRef="#br0" timeOffset="-1305.9946">1326 609 312 0,'-11'0'112'0,"11"0"-84"0,0 14-12 16,-8-7 48 0,8 7-40-16,-4 13 32 15,0 11-28-15,0 3 16 16,4 1-24-16,4-1 16 0,4-7-20 15,0-3 20-15,0 0-24 16,-5-17 32 0,5 0-28-16,0-11 32 0,0-3-32 0,-1-17 12 15,1 3-16-15,0-24 0 16,0 1-4-16,3-15-40 16,1 11 16-16,-4-4-12 15,7 14 16-15,-3 4 0 16,3 13 4-16,-11 7 16 15,12 10-4-15,-13 11 32 16,13 3-20-16,-12 11 48 16,3 3-36-16,-3 3 12 15,4 1-24-15,-4-4 8 16,0 0-12-16,0-7 12 16,7 0-16-16,-7-7-4 15,4-3 0-15,7-11 4 16,9-3-4-16,18-17-36 15,-3 3 16-15,7-20-100 16,5-1 64-16,3-20-116 16,0 4 92-16,-7-11-24 15,-9 14 60-15,-7-8 32 16,-8 12 8-16,-7-4 72 16,-4 10-40-16,-9 0 120 15,1 14-84-15,-8 3 56 0,1 18-72 0,-9 6-12 16,4 14-24-16,-7 14-12 15,7 4 0-15,-4 23 12 16,1 4-8-16,-5 14-4 16,9-7 0-1,-5-4-4-15,12-10 0 0,-16-10-220 16,13-11 120-16</inkml:trace>
          <inkml:trace contextRef="#ctx0" brushRef="#br0" timeOffset="-1017.225">1663 485 528 0,'-11'-13'196'0,"11"13"-152"0,19 0-12 0,-4 0 8 16,9 3-28-16,14-6-4 16,9 3-4-16,15-7-16 15,-4 3 8-15</inkml:trace>
          <inkml:trace contextRef="#ctx0" brushRef="#br0" timeOffset="-868.8092">2174 492 236 0,'-19'59'88'0,"19"-59"-68"0,19 100-4 0,-7-59 8 15,7-10-16-15,-3 7-20 16,3-4 4-16,-7-10 40 15,7-7-20-15</inkml:trace>
          <inkml:trace contextRef="#ctx0" brushRef="#br0" timeOffset="-1014.2191">2538 107 612 0,'-23'-24'228'0,"23"24"-180"0,-54 7-12 16,30 0-16 0,9 0-20-16,-8 3 0 15,7 0 0-15,5 4-344 16,7 0 188-16</inkml:trace>
          <inkml:trace contextRef="#ctx0" brushRef="#br0" timeOffset="-3378.0018">103 145 216 0,'-11'-55'80'0,"11"55"-60"0,-4-35-8 0,0 25 64 16,4-4-44-16,-4 0 32 15,8 11-36-15,-4-4-8 16,0 0-12-16,-4 21 4 16,4 10-8-16,-8 28 52 15,8 10-32-15,-4 6 16 16,0 5-24-16,-3 16 8 16,-1-3-12-16,-4 7-8 15,5-7 0-15,-5-14 12 16,8-10-8-16,-8-17 4 15,9-7-4-15</inkml:trace>
          <inkml:trace contextRef="#ctx0" brushRef="#br0" timeOffset="-3024.5435">134-41 280 0,'27'-31'104'0,"-27"31"-84"0,54-10 0 0,-23 3 40 16,0 7-36-16,20 3 8 16,-1 4-20-16,8 17 12 15,-4 4-16-15,-11 13-4 16,-12 4 0-16,-27 3 40 16,-8 0-24-16,-31 0 8 15,-4-3-16-15,-27-7 28 16,16-7-24-16,-16-11-12 15,16-2-8-15</inkml:trace>
          <inkml:trace contextRef="#ctx0" brushRef="#br0" timeOffset="-2684.8214">502 489 332 0,'-47'0'120'0,"47"0"-92"0,-50 21-8 0,35-8 112 16,-1 5-76-16,-11 6 60 15,8 13-72-15,-8 8 4 16,19 0-28-16,0 0-4 16,8-4-8-16,0-7 4 15,12-6-8-15,7-7 24 16,8-15-16-16,12-6 4 15,0-3-8-15,-1-18 12 16,1 4-12-16,-8-17-12 16,-4 3 0-16,-8-7-60 15,-3 7 36-15,-4 0-200 16,-5 10 128-16</inkml:trace>
          <inkml:trace contextRef="#ctx0" brushRef="#br0" timeOffset="-1953.7162">773 506 280 0,'-4'10'104'0,"4"-10"-84"0,0 38 0 0,0-14 48 15,0 0-40-15,-4 14 8 16,12 0-24-16,0 0-16 15,7 0 0-15,-3-7 20 16,3-7-8-16,1-14 48 16,3 1-28-16,4-15-4 15,0-3-16-15,1-20-148 16,3 3 76-16,-8-14-132 16,0 3 112-16,-3 4 84 15,-4 7 8-15,-9 7 136 16,5 7-80-16,-16 10-12 15,8 7-32-15,0 10 28 16,8 7-24-16,-8 3 4 16,8 4-16-16,0-3 0 15,-1-1-4-15,1-2-8 16,0-1 4-16,-8 0 12 16,0-4-8-16,-8 4-4 15,4 1 0-15,-11 2-24 16,3 1 12-16,-3 13-4 15,7-3 4-15,0 24 8 16,4 0 0-16,0 10 16 16,8-3-8-16,-8-4-12 15,4-10 0-15,-7-10 48 16,3 0-24-16,-12-4 60 16,-3-7-44-16,0-3 36 15,-1 0-40-15,-7-7 24 0,8-3-28 16,-8-14 52-16,7-4-44 15,-7-16 0-15,8 2-20 0,-8-13 16 16,15 0-20-16,-3-24-4 16,11 0-4-16,-4-35-112 15,4 7 60-15,4-13-96 16,4 17 84-16,12 3-8 16,3 17 44-16,8-3-20 15,0 14 24-15,12-7 20 16,0 13 0-16,15-3-16 15,4 8 8-15,4-8-112 16,0 10 68-16,-4-6-216 16,-8 10 148-16</inkml:trace>
        </inkml:traceGroup>
      </inkml:traceGroup>
    </inkml:traceGroup>
    <inkml:traceGroup>
      <inkml:annotationXML>
        <emma:emma xmlns:emma="http://www.w3.org/2003/04/emma" version="1.0">
          <emma:interpretation id="{99087938-F0FE-498B-A5A5-9356148498F8}" emma:medium="tactile" emma:mode="ink">
            <msink:context xmlns:msink="http://schemas.microsoft.com/ink/2010/main" type="paragraph" rotatedBoundingBox="18353,12803 22180,12856 22173,13338 18347,1328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BD5FE6E-220F-4CE2-8B22-61D1F0851054}" emma:medium="tactile" emma:mode="ink">
              <msink:context xmlns:msink="http://schemas.microsoft.com/ink/2010/main" type="line" rotatedBoundingBox="18353,12803 22180,12856 22173,13338 18347,13285"/>
            </emma:interpretation>
          </emma:emma>
        </inkml:annotationXML>
        <inkml:traceGroup>
          <inkml:annotationXML>
            <emma:emma xmlns:emma="http://www.w3.org/2003/04/emma" version="1.0">
              <emma:interpretation id="{CBB1B94B-2DA1-4536-93FF-084638D9AB96}" emma:medium="tactile" emma:mode="ink">
                <msink:context xmlns:msink="http://schemas.microsoft.com/ink/2010/main" type="inkWord" rotatedBoundingBox="18353,12803 20657,12835 20650,13317 18347,13285">
                  <msink:destinationLink direction="with" ref="{860D856C-658B-4E1A-903A-E2010DD9C255}"/>
                </msink:context>
              </emma:interpretation>
              <emma:one-of disjunction-type="recognition" id="oneOf1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1682.2299">-408 2161 548 0,'-35'-27'204'0,"35"27"-156"0,4 10-16 16,4-3-52 0,7-4 4-16,9 4 4 0,3 4 12 15,19-11-20-15,12 3 12 0,20-6 4 16,-5 3 4-16,9-11-28 16,-5 1 16-16,-11-11-128 15,-8 7 80-15,-12-10-76 16,-11 7 80-16,-12-14 48 15,-7 4 8-15,-8-4 92 16,-1 7-48-16,-7 6 136 16,0 8-100-16,-7 14 24 15,7 9-60-15,-8 18 44 16,12 4-52-16,-4 6 36 16,0 0-40-16,0 1 0 15,0-5-20-15,-4 1 28 16,0-3-24-16,-4-8 48 15,4-3-36-15,-7-10 20 16,7 0-28-16,-4-24-8 16,4 3-8-16,0-14-16 15,8 0 8-15,0-6-24 16,8 3 16-16,3-4-20 16,8 11 16-16,8 3-36 15,0 11 32-15,4 6 8 16,-4 11 8-16,-8 7 36 15,1 3-16-15,-17 10 40 16,1 1-32-16,-12 6 12 16,4-3-20-16,4-11-8 15,4-6-4-15,11-18-280 16,4-3 152-16</inkml:trace>
          <inkml:trace contextRef="#ctx0" brushRef="#br0" timeOffset="1196.9978">-129 1999 372 0,'-31'7'140'0,"31"-7"-112"0,-23 45-4 0,15-17-12 15,0 3-12-15,0 6-12 0,5 8 8 16,3 7 20-16,3 3-8 15,5 0 24-15</inkml:trace>
          <inkml:trace contextRef="#ctx0" brushRef="#br0" timeOffset="2222.1621">843 2251 560 0,'-4'0'208'0,"4"0"-164"0,7 0-8 0,-7 0 144 16,4 0-104-16,0-7 24 16,4 3-60-16,3-6-36 15,5 0-4-15,-1-7 0 16,5 3 0-16,-9-3 24 16,5 3-12-16,-12-7 12 15,-4 7-12-15,-12 1 0 16,1 9-4-16,-13 4-24 15,1 7 8-15,-12 3 48 16,4 8-20-16,-4 6 8 16,12-7-16-16,8 10-8 15,7 1 0-15,16 6 20 16,11-3-12-16,8 0 4 16,8-14-8-16,15-10-8 15,5 0 4-15,18-14-260 16,-3 4 140-16,3-11-192 15,-7 4 176-15,-8-11-116 16,-11 7 140-16,-12-3 112 16,-5 3 4-16,-14 1 280 15,3 2-160-15,-19-2 120 16,-4 6-140-16,-19 0 36 0,8 7-84 16,-16 0 0-16,8 7-36 15,-8 6-12-15,11 8-8 0,9 3-32 16,7 0 16-16,11 0 24 15,9-3-8-15,7-21 36 16,4 0-24-16,0-17 20 16,4 0-20-16,-4-14-16 15,-7 7-4-15,-12-18-200 16,-1 8 112-16,-11-4 20 16,4 10 44-16,-7 4-108 15,3 7 76-15</inkml:trace>
          <inkml:trace contextRef="#ctx0" brushRef="#br0" timeOffset="2508.9268">1737 2151 288 0,'-20'7'108'0,"20"-7"-84"0,-3 27-4 15,-1-9 40 1,8-1-36-16,-4 3 0 16,7 4-16-16,-3-3 20 15,0-4-16-15,-4-3 144 16,4-7-84-16,-8-14 4 0,4 0-48 16,-4-10 0-16,4-4-16 15,4-3-24-15,4 0 4 16,15-10-4-16,4 6 4 0,8 4 0 15,4 10 0 1</inkml:trace>
        </inkml:traceGroup>
        <inkml:traceGroup>
          <inkml:annotationXML>
            <emma:emma xmlns:emma="http://www.w3.org/2003/04/emma" version="1.0">
              <emma:interpretation id="{5E4ADF18-07B1-4FE7-B196-AB08BB34D238}" emma:medium="tactile" emma:mode="ink">
                <msink:context xmlns:msink="http://schemas.microsoft.com/ink/2010/main" type="inkWord" rotatedBoundingBox="20884,12948 22179,12966 22174,13278 20880,13260"/>
              </emma:interpretation>
              <emma:one-of disjunction-type="recognition" id="oneOf2">
                <emma:interpretation id="interp6" emma:lang="" emma:confidence="1">
                  <emma:literal>em</emma:literal>
                </emma:interpretation>
                <emma:interpretation id="interp7" emma:lang="" emma:confidence="0">
                  <emma:literal>cm</emma:literal>
                </emma:interpretation>
                <emma:interpretation id="interp8" emma:lang="" emma:confidence="0">
                  <emma:literal>am</emma:literal>
                </emma:interpretation>
                <emma:interpretation id="interp9" emma:lang="" emma:confidence="0">
                  <emma:literal>an</emma:literal>
                </emma:interpretation>
                <emma:interpretation id="interp10" emma:lang="" emma:confidence="0">
                  <emma:literal>on</emma:literal>
                </emma:interpretation>
              </emma:one-of>
            </emma:emma>
          </inkml:annotationXML>
          <inkml:trace contextRef="#ctx0" brushRef="#br0" timeOffset="3349.2815">2232 2196 236 0,'23'-7'88'0,"-23"7"-68"0,55-7-4 0,-28 3 8 16,0 4-16-16,4-6 60 16,-4-1-40-16,4-4 60 15,-4 4-52-15,-19-10 80 16,7 7-64-16,-30-7 8 16,7 10-36-16,-35-7-32 15,5 7 4-15,-20 4 44 16,7 3-20-16,-11 7 80 15,20 6-56-15,3 8-20 16,12 0-16-16,8 6-52 16,7 1 24-16,16 3 40 15,15 3-8-15,24 4 24 0,15 0-20 16,15-11 20-16,-3-9-24 16,-4-8-32-16,-8-10 12 0,-4-7-36 15,-3-7 28-15,-9-6-128 0,-3-11 84 16,-16 3-84-1,4 1 84-15,-15-4 16 16,-8 3 24-16,-4 4 60 16,3 3-20-16,-3 4 80 15,-3 10-56-15,-1 4 4 16,8 6-28-16,3 4 32 16,1 10-28-16,0-3 20 15,0 10-24-15,-5-7 8 16,-3 4-16-16,0 3 44 0,0-3-28 15,-3-4-16-15,-5-10-4 16,4 0 24-16,0-7-16 0,0-7-12 16,8-7-8-16,4-3-16 15,7-7 12-15,9 3-24 16,3 4 20-16,4-4 4 16,0 11 8-16,-4 3-36 15,0 0 20-15,-8 7 4 16,-7 7 12-16,-4 3 60 15,-8 1-32-15,0-1 68 16,-4 0-56-16,4 1 20 16,0-4-40-16,4-1 28 15,11 1-32-15,4-3-4 16,1-4-8-16,3 0-4 16,8-4 0-16,0-3-108 15,-4-3 60-15,0 0-68 0,-4-4 68 16,-3 4 24-16,-1 3 16 15,-4 3-12-15,-3 1 12 16,-4 10 20-16,-8 3-4 16,0 1 84-16,0 2-48 15,4 4-12-15,3 4-20 16,5-4 16-16,4-3-16 16,7 0-108-16,4-7 48 15,0-4-588 1</inkml:trace>
        </inkml:traceGroup>
      </inkml:traceGroup>
    </inkml:traceGroup>
  </inkml:traceGroup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25T18:13:56.455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30CB9267-0711-4090-BE43-C096A93D9105}" emma:medium="tactile" emma:mode="ink">
          <msink:context xmlns:msink="http://schemas.microsoft.com/ink/2010/main" type="inkDrawing" rotatedBoundingBox="1030,1400 23383,1273 23385,1548 1032,1676" semanticType="underline" shapeName="Other">
            <msink:sourceLink direction="with" ref="{081875A8-96CF-44AA-B572-199B44490CE1}"/>
          </msink:context>
        </emma:interpretation>
      </emma:emma>
    </inkml:annotationXML>
    <inkml:trace contextRef="#ctx0" brushRef="#br0">0 400 132 0,'15'-14'52'0,"-15"14"-44"0,20-10 4 15,-13 3 8-15,5 7-12 0,0-7 40 16,3 3-24-16,-3-3 4 15,3 7-16-15,1-3 0 16,-1 6-4-16,5-3 4 16,-1 0-8-16,4-3-12 15,0 3 4-15,5-7 12 16,-1 4-4-16,7-4 8 16,-6 3-8-16,10-6 24 15,9 7-16-15,-5-4-20 16,5 7 0-16,-5-4 12 15,5 4 0-15,-5 0 8 16,-3 0-8-16,0 0-12 16,0 0 4-16,-1-3-16 15,1 3 12-15,7-7 20 16,-3 0-4-16,11-3-4 16,0 10 0-16,8-7 20 15,-8 10-12-15,-3-6-20 16,-1 3 0-16,-3 0-4 15,-1 0 4-15,-7 0 24 16,-1-7-8-16,13 0 4 0,-1 4-4 16,4-1 12-1,-3 4-12-15,3-10-12 0,-4 10 0 0,4-7 12 16,1 7-4-16,-1-10-4 16,-4 3 4-16,4-4 20 15,-3 8-12-15,7-4-4 16,-4 7-4-16,4-3-4 15,-8 6 0-15,12-3 16 16,-15 4-8-16,-1-8 40 16,1 4-24-16,-9-7-48 15,9 7 12-15,-1 0-8 16,8-7 12-16,8 0 32 16,0 4-12-16,4-4-12 15,-4 7-4-15,0 0 12 16,-4 7-4-16,-4 0-28 15,0 0 12-15,1-7 24 16,-9 7-8-16,8-4 8 16,4 1-4-16,16-1-32 15,-1-3 12-15,1 3-20 16,-4-3 16-16,11 0 16 16,-8 4 4-16,9-4-4 15,-1 3 4-15,8 1 4 16,-11 3-4-16,-5-4-4 15,-7 4 4-15,4-7-4 16,-5 3 0-16,17-6-12 0,-13 3 8 16,24-7 12-16,-11 4-4 15,-1-1 8-15,-4 1-8 0,8-4 8 16,-11 0-8-16,23 0-20 16,-16 7 8-16,12-7 4 15,-16 14 4-15,5-10 0 16,-17 3 0-16,13-4-12 15,-1 4 8-15,5-3 4 16,-5 6 0-16,0 1 0 16,-7-1 0-16,4-3 8 15,-12 4-4-15,11-4 24 16,-3 0-16-16,7 0-32 16,-3 0 12-16,-1 0 28 15,-3 0-12-15,-8 0-16 16,-8 0 0-16,8 0-4 15,-8 0 4-15,8 0 24 16,-4 0-8-16,12 0 24 16,-4 0-20-16,0 0-56 15,-8 3 20-15,-8-3 48 16,4 3-16-16,0-3 12 16,-3 0-12-16,11 0-40 15,-16 4 16-15,8-4 16 16,4 7 0-16,-7-4-8 15,3 1 4-15,-4-4-4 16,-3 10 0-16,3-7 24 16,-7-3-8-16,3 0-20 15,-3 4 4-15,11-4 20 0,-4 0-4 16,8 0-20-16,8 0 4 0,-4 0 12 16,-12 10 0-16,8-10-4 15,-7 4 4-15,-1-4 4 16,4 0-4-16,0-4-12 15,-3 4 4-15,11 0-4 16,-4 0 0-16,0 0 8 16,-4 0 0-16,0 0 16 15,-7 0-8-15,-5 4-28 16,5-1 8-16,-5-3 32 16,-3 0-12-16,0-7-8 15,7 7-4-15,1 0 4 16,-1 0 0-16,4 0 8 15,-3 0-4-15,3-7-20 16,-3 14 8-16,-5-7 12 16,-3 0 0-16,0 0 16 15,-5 0-12-15,5-10 4 16,-4 6-4-16,8 1-24 16,-5 3 8-16,5 0 4 15,3 0 4-15,1-10-12 16,-1 6 8-16,1 1 12 15,-1 6-4-15,1-3-12 16,-1 4 4-16,-3-4 40 16,-1 0-24-16,5-4-8 0,-1 4-8 15,12-3-32-15,0-1 20 0,8-3 32 16,-4 7-8-16,4-3-16 16,0 3 0-16,-4-7 4 15,-4 7 4-15,7-10-12 16,-3 3 8-16,12 0 12 15,-4 4-4 1,7-4 16-16,-3 7-12 0,-1-7 16 16,-11 7-16-16,12-7-12 15,-5 0 0-15,16-7 12 16,-11 11-4-16,3-11-12 16,-7 14 4-16,0-3-4 15,-8 3 0-15,7-18 16 16,-7 15-4-16,20-4-20 15,-1 4 8-15,4-4 20 16,-7 3-4-16,-1 1 24 16,-7 3-20-16,15-7 4 15,-8 7-8-15,8 0-32 16,1 4 12-16,-1-1 12 16,0 4 4-16,0 0-12 15,-11 0 4-15,30-1-4 16,-15 1 0-16,8 4 16 15,-12-4-4-15,4 3-4 16,-11-10 4-16,11 7 12 16,-4 0-8-16,15 0-12 15,-14 3 0-15,3-3 12 0,-12 3-4 16,8-7-20 0,-4 4 8-16,16 0 12 0,-4 0 0 0,0 3 8 15,-8-3-8-15,0-3-4 16,1 3 4-16,6 3-24 15,1-7 12-15,4 4 48 16,-8 4-20-16,8-8-52 16,-12 1 16-16,24-4-8 15,-5-4 16-15,12 11 8 16,-15 0 0-16,19-7 0 16,-8 0 0-16,24-7 8 15,-20 10-4-15,19-3-4 16,-15-3 4-16,23 3 4 15,-11 0-4-15,23-3 16 16,-16 3-12-16,20-4 4 16,-12 8-4-16,31-15 4 15,-19 11-8-15,27 0-28 16,-24-7 12-16,32 4 4 16,-20-1 8-16,35 1-12 15,-11 3 8-15,26-14 4 16,-30 7 0-16,38-3 0 15,-27-4 0-15,54 0 60 16,-34 4-32-16,46-10-12 16,-27-1-8-16,42-3 44 15,-30 7-28-15,46-14-168 0,-20 10 76 16,-26-7-284-16</inkml:trace>
  </inkml:traceGroup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25T18:16:43.193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F90FFBD9-C793-422F-831C-1E829045AA3A}" emma:medium="tactile" emma:mode="ink">
          <msink:context xmlns:msink="http://schemas.microsoft.com/ink/2010/main" type="inkDrawing" rotatedBoundingBox="578,5922 2416,2724 3271,3216 1432,6413" semanticType="callout" shapeName="Other">
            <msink:sourceLink direction="from" ref="{A94AE5F1-E54F-4E00-85B1-0B7F7F441DA0}"/>
            <msink:sourceLink direction="to" ref="{72F81C82-A959-4DCB-8916-2E56D0747542}"/>
          </msink:context>
        </emma:interpretation>
      </emma:emma>
    </inkml:annotationXML>
    <inkml:trace contextRef="#ctx0" brushRef="#br0">1737 163 436 0,'-16'-17'160'0,"24"10"-124"0,-16-10-8 0,4 7 96 16,4 3-72-16,-8-10 52 16,1 6-64-16,-1-9-4 15,-4 6-20-15,-15-3-12 16,16 6 0-16,-24 1-16 15,4 7 8-15,-27 3 12 16,7 7-4-16,-18 3-20 16,7 7 8-16,-8 4 4 15,8 3 4-15,-11 3 8 16,3 4-4-16,-15 4-12 0,15-1 4 16,-11 18 12-16,19-1-4 0,-8 25 16 15,16 3-12-15,-12 14 16 16,12-7-16-16,-19 35 24 15,18-4-20-15,-10 24 4 16,10-14-8-16,-10 24-8 16,18-16 4-16,4 16 12 15,9-20-8-15,3 13 32 16,11-16-24-16,1 9 12 16,11-20-16-16,0 7 12 15,5-17-16-15,6 3 24 16,-3-17-20-16,0 0 12 15,8-14-12-15,-4-10 0 16,0-7-4-16,-4-14-68 16,4-7 32-16,-4-3-252 15,4-7 156-15</inkml:trace>
    <inkml:trace contextRef="#ctx0" brushRef="#br0" timeOffset="255.1799">-265 2885 560 0,'-8'11'208'0,"8"-11"-164"0,12 48-8 16,-4-21 68-16,3 1-64 0,5 13 16 16,3 4-32-16,1 3 40 15,3 0-36-15,0-7 128 16,0-6-88-16,4-25 172 15,4-10-136-15,20-24 12 16,-1 0-68-16,24-38-12 16,-5 7-24-16,9-34-500 15,-1 9 264-15</inkml:trace>
  </inkml:traceGroup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25T18:13:08.337"/>
    </inkml:context>
    <inkml:brush xml:id="br0">
      <inkml:brushProperty name="width" value="0.105" units="cm"/>
      <inkml:brushProperty name="height" value="0.105" units="cm"/>
      <inkml:brushProperty name="fitToCurve" value="1"/>
    </inkml:brush>
    <inkml:context xml:id="ctx1">
      <inkml:inkSource xml:id="inkSrc0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T" name="resolution" value="1" units="1/dev"/>
        </inkml:channelProperties>
      </inkml:inkSource>
      <inkml:timestamp xml:id="ts1" timeString="2018-09-25T18:18:22.557"/>
    </inkml:context>
  </inkml:definitions>
  <inkml:traceGroup>
    <inkml:annotationXML>
      <emma:emma xmlns:emma="http://www.w3.org/2003/04/emma" version="1.0">
        <emma:interpretation id="{60430887-1ADB-451C-AFB8-7404ADC427DB}" emma:medium="tactile" emma:mode="ink">
          <msink:context xmlns:msink="http://schemas.microsoft.com/ink/2010/main" type="writingRegion" rotatedBoundingBox="1326,445 22839,159 23070,17497 1556,17783"/>
        </emma:interpretation>
      </emma:emma>
    </inkml:annotationXML>
    <inkml:traceGroup>
      <inkml:annotationXML>
        <emma:emma xmlns:emma="http://www.w3.org/2003/04/emma" version="1.0">
          <emma:interpretation id="{1E442F08-E7F8-4D6D-882D-DC62300943E9}" emma:medium="tactile" emma:mode="ink">
            <msink:context xmlns:msink="http://schemas.microsoft.com/ink/2010/main" type="paragraph" rotatedBoundingBox="1334,376 21692,395 21689,3663 1331,364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81875A8-96CF-44AA-B572-199B44490CE1}" emma:medium="tactile" emma:mode="ink">
              <msink:context xmlns:msink="http://schemas.microsoft.com/ink/2010/main" type="line" rotatedBoundingBox="1334,376 21692,395 21691,1947 1333,1928">
                <msink:destinationLink direction="with" ref="{30CB9267-0711-4090-BE43-C096A93D9105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F719300D-9156-482C-8796-B49E363CAB37}" emma:medium="tactile" emma:mode="ink">
                <msink:context xmlns:msink="http://schemas.microsoft.com/ink/2010/main" type="inkWord" rotatedBoundingBox="1334,439 5112,443 5111,1931 1333,1928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-3407-1737 592 0,'-11'7'220'0,"11"-7"-172"0,11 7-12 15,-3-7-12 1,4 0-20-16,15-7 32 0,8 7-20 0,11-7-4 15,4 4-8-15,16-8-32 16,-12 8 16-16,1-4-164 16,-9 3 100-16,-7-2-104 15,-1 6 108-15,-10-7 8 16,2 7 40-16,-10-4 16 16,-5 8 8-16,-3-4 68 15,-4 0-36-15,-8 7 84 16,0-1-64-16,7 8 28 15,-3 0-48-15,0 7-8 16,4-1-16-16,-8 4 4 16,4 4-8-16,-4-4 24 15,0 0-16-15,-4-3-4 16,4 3-4-16,-8-14 12 16,4 0-8-16,0-13 4 15,4 3-4-15,4-24 12 16,4 7-12-16,8-14-12 15,7 10 0-15,12-13-24 16,-4 17 16-16,3-11 4 16,1 11 8-16,-8 6 52 15,0 5-28-15,-7 12 68 16,-1 1-52-16,-19 11 44 16,0 2-48-16,-15-3 24 15,3 11-32-15,-3-4 8 16,3-7-20-16,4-3-16 0,4 3-4 15,12-17 28-15,4-7-12 0,7-3-4 16,4-4-4-16,4-10-76 16,0 10 40-16,-3-6-92 15,-5 3 68 1,-3-8 20-16,-1 12 20 0,-11 9-12 16,0 4 16-16,-12 11 48 15,0 9-16-15,-7 8 96 16,3-8-64-16,-3 18 20 15,3-7-40-15,4 0-12 16,8 0-12-16,4-10 48 16,8-11-32-16,3-10-72 15,9 0 24-15,-5-17-316 16,4 0 184-16</inkml:trace>
          <inkml:trace contextRef="#ctx0" brushRef="#br0" timeOffset="-737.2533">-2462-2153 372 0,'-20'-11'140'0,"20"8"-112"0,-7-7-4 16,-1 6 48-1,-4 4-44-15,-11-7 16 16,0 7-28-16,-24-10-8 16,9 10-4-16,-20-7-24 15,11 7 12-15,-15 0 12 16,12 0 0-16,-16-7 84 16,12 4-44-16,-16-1-12 15,24 8-20-15,-4-1 32 16,11 4-20-16,-4 10 4 0,24 0-16 0,-8 25 20 15,15-1-20-15,1 11-4 16,3-4-4-16,-8 10 12 16,12-9-8-16,-11-5 16 15,3-6-16-15,-7 0 16 16,0-7-16-16,-1-7-4 16,1 7 0-16,0-17 12 15,7 3-8-15,-4 0 4 16,5-13-4-16,11 2-32 15,8-2 12-15,3-4-12 16,9 0 12-16,18 7 24 16,9 0-4-16,7 6-4 15,4-2 0-15,-4-4-192 16,0 10 104-16,-11-10-220 16,-12 3 172-16</inkml:trace>
          <inkml:trace contextRef="#ctx0" brushRef="#br0" timeOffset="2026.3865">-2222-1661 496 0,'-8'0'184'16,"8"0"-140"-16,12 3-16 0,-8 4 128 16,3-7-92-16,5 0 52 15,7 0-68-15,5 0-16 16,3 0-20-16,0-7 16 16,4 4-16-16,-4-14 4 15,-4 6-8-15,-11-3-8 16,-1 8 4-16,-15-5 4 0,0 4-4 15,-19 4-12-15,4 3 4 0,-16 3-16 16,4 4 12-16,-8 4-4 31,12 9 4-31,0-3 0 0,8-3 0 0,3 10 52 16,12 0-24-16,8-3 16 16,12 3-20-16,15-17 0 15,4 0-8-15,11-7 28 16,4 0-20-16,-3-10-24 15,-1 3 4-15,-3-7-168 16,-8 7 96-16,0-10-84 16,-8 6 92-16,-4-6 20 15,-8 7 28-15,-3-4 8 16,3 11 4-16,-11-8 88 16,4 8-48-16,-8 3 116 15,0 3-88-15,0 8 12 16,0-4-48-16,-4 6-4 15,8 1-12-15,-4-4 20 16,8 1-16-16,-4-8 12 16,3 1-12-16,-7-8-24 15,8 1 4-15,-8-8-156 16,12 5 92-16,-12-8-84 16,8 7 88-16,3-7-24 15,-3 11 52-15,4-14 24 16,-5 10 12-16,13-4 64 15,11 8-32-15,11-1 76 0,5 4-56 16,11-3 8-16,-12 6-32 0,4-3 12 16,-7 0-20-16,-8 0 0 15,-4 0-8-15,-12 0 48 16,1-6-32-16,-20 6-20 16,0 0-4-16,-20-7 0 15,5 14 0-15,-12-7-12 16,3 0 8-16,1 0-24 15,8 0 16-15,7 0-32 16,12 0 28-16,4 6 4 16,3 1 12-16,5 4-20 15,-1 13 12-15,1 3 12 16,3 4 0-16,-7 24-12 16,3 4 4-16,-11 16 12 15,4-2-4-15,-24 9 8 16,5-3-8-16,-24 4 8 15,4 0-8-15,-16-4 24 16,1-14-16-16,-1-10-4 16,1-13-4-16,0-15 12 15,11-10-8-15,8-17 40 16,7-3-24-16,5-25 4 16,7-3-16-16,12-24-8 15,8 7 0-15,18-14-16 16,5 11 8-16,31-15 4 0,4-10 0 15,-8 1 0-15,-8 6 0 16,4-10-20-16,-4 17 12 16,4 10-4-16,-7 11 4 0,3 0 8 15,-16 13 0-15,1 1 8 16,-4 9-4-16,-8-2 52 16,0 9-32-16,-7-2 0 15,-1 2-16 1,-7-2-8-16,-5 6 4 0,-7-4 12 15,0 4-8-15,-7 1-4 16,-5 2 0-16,-11-3-4 16,3 7 0-16,-14-3 8 15,6 6-4-15,-10 1-12 16,14 6 4-16,-10 0 4 16,14 4 0-16,-3 3 8 15,11 4-4-15,1 0 16 16,7 6-12-16,12-13 24 15,3 3-20-15,16-3 4 16,-3-4-8-16,10-6 12 16,5 3-12-16,4-11-72 15,-1 4 32-15,1-7-164 16,-4 0 112-16,-4-6-20 16,-1 2 64-16,-7-6 36 15,-3 10 4-15,-5-10 0 16,0 10 4-16,-7 0 84 15,0 4-48-15,-5 3 28 16,1 0-40-16,-4 0 8 0,4 7-20 16,-4 3 8-16,3-3-12 15,-3 3 0-15,0 0-4 0,-4 1 4 16,4 3-8-16,-4-8-4 16,4 5 4-16,0-11-24 15,3 0 12-15,1-11-24 16,4 5 20-16,-1-12-12 15,1 5 12-15,0-8 24 16,-1 7-4-16,-3 0-12 16,4 8 0-16,-5-1 12 15,1 7-4-15,0 7 32 16,0-1-20-16,3 8 4 16,1 0-12-16,3-4 4 15,5 4-8-15,-1-7 16 16,4 3-12-16,4-13 16 15,4 3-16-15,-4-7-48 16,0 7 24-16,-7-14-76 16,-1 0 52-16,-7 1-16 15,-1 6 32-15,-7-7 32 16,4 11-4-16,-4-8 20 16,0 8-16-16,0 3 76 15,7 3-48-15,1 8 56 16,3-11-52-16,1 0 24 15,3 10-36-15,1-10 8 16,-1 0-20-16,-7 0 36 16,3 7-28-16,-7-7-40 0,-4 0 8 0,-4 0 20 15,-4 0-8-15,-12 0 8 16,9 7-4-16,-13-7-8 16,9 0 4-16,-9 0-4 15,5 0 0-15,-1 0-20 16,5 3 12-16,-1 4-32 15,4 10 24-15,4-10 32 16,4 7-8-16,12 6 16 16,3-6-12-16,9 7 0 15,-1-14-4-15,4-4 12 16,12 4-12-16,-1-17-12 16,-3 3 0-16,8-7-40 15,-4 4 24-15,-16-4-12 16,4 4 20-16,-15-8 0 15,-5 8 4-15,-14-4 32 16,-1 11-12-16,-4-7 32 16,1 6-28-16,-5 4 84 15,12 4-56-15,0-1 4 16,4 7-28-16,16 4-12 16,3 0-4-16,28 0 12 15,-1 3-8-15</inkml:trace>
        </inkml:traceGroup>
        <inkml:traceGroup>
          <inkml:annotationXML>
            <emma:emma xmlns:emma="http://www.w3.org/2003/04/emma" version="1.0">
              <emma:interpretation id="{174651AC-795C-4972-9EEE-881611CD1302}" emma:medium="tactile" emma:mode="ink">
                <msink:context xmlns:msink="http://schemas.microsoft.com/ink/2010/main" type="inkWord" rotatedBoundingBox="6057,742 6695,743 6694,1387 6056,1386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2911.7487">1417-1678 288 0,'-12'-11'108'0,"12"11"-84"0,-15 0-4 0,-1 0-12 16,4 4-8-16,-11 3 76 16,4-1-40-16,-4 5-40 31,3-4 0-31,1 3 24 0,7 7-12 0,5-13 16 15,7 6-12-15,3-14 36 16,9 1-24-16,11-4-12 16,4-7-8-16,8-3 4 15,0 3-4-15,4-3 8 16,0 3-8-16,-5 1 8 16,1 2-8-16,-4-2-4 15,0 6 4-15,-4 7 72 16,0 7-40-16,4-7 12 15,0 6-28-15,0-2 24 16,-4-1-28-16,4-3 12 16,-4 4-16-16,-3-8 0 15,-5 4-4-15,-7-7 20 16,-5 1-16-16,-11-8-12 16,1 3-4-16,-13-2 4 15,1-4 0-15,-16-14 16 16,11 0-8-16,-15 0-20 15,12 10 4-15,-4 14 40 16,12 7-20-16,-1 35 68 16,12-1-44-16,-3 28 0 15,7 3-20-15,0 14 16 0,3 4-20 0,-14-4 56 16,11-14-36-16,-27-9-112 16,4-19 40-16,-24-6-336 15,8-13 208-15</inkml:trace>
        </inkml:traceGroup>
        <inkml:traceGroup>
          <inkml:annotationXML>
            <emma:emma xmlns:emma="http://www.w3.org/2003/04/emma" version="1.0">
              <emma:interpretation id="{7BB6C1DD-E320-426F-9C58-4AB86161B4CD}" emma:medium="tactile" emma:mode="ink">
                <msink:context xmlns:msink="http://schemas.microsoft.com/ink/2010/main" type="inkWord" rotatedBoundingBox="7276,618 9123,620 9122,1229 7275,1227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3798.0984">2477-2026 236 0,'-3'-14'88'0,"3"14"-68"0,0 7-4 0,-4 7-8 15,4 7-8-15,-4 16 52 16,4 15-28-16,-8-4 24 16,8 7-28-16,0-3 0 15,4-14-12-15,0 0 20 16,4-11-16-16,-1-3 100 16,1-10-60-16,4-14 12 15,3 0-40-15,4-14 4 16,1-3-16-16,3-14 20 15,4 3-20-15,0-13-32 16,-4 7 12-16,1 6-16 16,-5 11 12-16,-3 17-52 15,3 17 32-15,-8 18 24 16,9-1 8-16,-9 25 0 16,9-4 4-16,-1 7-16 0,8-7 8 0,-7-14 116 15,7-14-60 1,-4-20 96-16,4-7-88 15,-4-27 24-15,0-1-48 16,1-20 32-16,3 3-40 0,-4-20 12 16,-4 10-24-16,1-17-24 15,-1 10 0-15,-3 3-4 16,-1 18 4-16,1 10-36 16,-1 17 24-16,4 11-48 15,5 10 40-15,-5 6-224 16,4 5 140-16</inkml:trace>
          <inkml:trace contextRef="#ctx0" brushRef="#br0" timeOffset="4863.9252">3418-1727 436 0,'19'-7'160'0,"-19"7"-124"0,8-13-8 16,-8 9 148-1,4 4-100-15,-8-3 32 16,0-8-64-16,-11 5-8 16,-1-5-24-16,-15 11-16 15,0 0 0-15,-11 4 4 16,3 6 0-16,-3 4-20 16,7 3 12-16,8 4-24 0,7-1 20 15,9 1 4 1,7 0 8-16,15-8 24 15,9 1-12-15,15-10 40 0,3-1-28 0,5-10-12 16,-1 0-8-16,-3-3-24 16,-8 0 12-16,-12-11-180 15,1 7 100-15,-9-6-76 16,-3 9 96-16,-4-9 80 16,0 9 0-16,0-3 52 15,0 11-36-15,3 0 56 16,1 6-48-16,0 11 36 15,3-7-40-15,1 6 0 16,0 5-20-16,-5-5 12 16,5 12-16-16,-8-19 32 15,4 8-24-15,-4 0 4 16,7-11-12-16,-11 1-24 16,0-1 8-16,0-3-112 15,8 7 68-15,-8-21-48 16,0 11 56-16,0-14 24 15,8 3 16-15,-4 0 36 16,3-3-16-16,1 3 4 16,4 4-12-16,-9 3 80 15,13 7-44-15,-8 3-4 16,-1 4-24-16,5 4 8 16,7-1-16-16,-11 7 4 0,4-6-4 15,-12 6 20-15,8-7-16 16,-5 4 4-16,1 3-8 0,0-10-16 15,4 3 4-15,-4-6-16 16,3-1 12-16,-3-6 12 16,0-4 0-16,-4 0-12 15,8 0 4-15,0 0 4 16,3 7 0-16,-7-10 0 16,12 3 0-16,-9 0 0 15,13 7 0-15,-5-10-12 16,1 3 8-16,-5 0 20 15,5 7-8-15,-8-3 4 16,-1-8-4-16,-3 4 4 16,0 4-8-16,-4-4-4 15,0 7 4-15,0-7-32 16,0 0 16-16,0 0 32 16,4 4-12-16,4-4-28 15,7 7 12-15,5 0 20 16,3 3-8-16,8 1 44 15,-4 3-24-15,8-4 12 16,0 1-20-16,-1-4 28 16,1 0-28-16,-8-4 4 15,4 1-12-15,-15-4 4 16,-1 0-8-16,-11-3-4 16,0 6 4-16,-8-10-4 0,-4 8 0 15,-7-8-12-15,-1 10 8 16,-3-2-24-16,4 6 16 15,3 6-20-15,4-2 16 16,12 10-8-16,4 6 12 0,7-3 16 16,9 1 0-16,18-5-28 15,5 1 12-15</inkml:trace>
        </inkml:traceGroup>
        <inkml:traceGroup>
          <inkml:annotationXML>
            <emma:emma xmlns:emma="http://www.w3.org/2003/04/emma" version="1.0">
              <emma:interpretation id="{4EC9E28A-7762-4572-9B6E-8D925265984E}" emma:medium="tactile" emma:mode="ink">
                <msink:context xmlns:msink="http://schemas.microsoft.com/ink/2010/main" type="inkWord" rotatedBoundingBox="9939,384 13752,387 13751,1032 9938,1028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5496.4907">5327-2160 288 0,'-8'-17'108'0,"8"17"-84"0,-8 0-4 0,8 6-12 15,-8 5-8-15,-3 16 0 16,-1 4 0-16,-11 28 16 16,11-8-8-16,-3 8 4 15,3-4-4-15,1-10 12 16,7-14-12-16,-4 0 4 15,8-11-4-15,-8-9 56 16,4 2-36-16,-7-13 8 16,-1-7-24-16,-3-6-68 15,3-5 28-15,4-23-92 16,4-7 64-16</inkml:trace>
          <inkml:trace contextRef="#ctx0" brushRef="#br0" timeOffset="5646.3883">5400-2239 332 0,'43'-4'120'0,"-43"4"-92"0,34 24-8 0,-26-3 124 15,0 6-84-15,-12 11 124 16,0 7-104-16,-7 3 24 16,-5-3-64-16,-3-4 4 15,3-3-28-15,-11-14-96 16,8-3 44-16,-4-21-472 16,11 0 280-16</inkml:trace>
          <inkml:trace contextRef="#ctx0" brushRef="#br0" timeOffset="6005.3444">5826-2274 572 0,'-8'4'208'0,"8"-4"-160"0,-35 31-12 0,16-7-20 15,0 3-16-15,-8 25 8 16,-1 6-4-16,-3 4 24 15,4 4-16-15,-4-11-4 16,4-7-4-16,8-7 4 16,3-13-4-16,5-4 52 15,3-10-32-15,8-11 8 16,0 0-20-16,8-16-8 16,11-1 0-16,1-14-24 15,7-6 12-15,0-7 4 16,11 6 4-16,-10 4-36 15,3 14 20-15,-4 10 40 0,0 14-12 16,-16 10 68-16,9 14-44 0,-16 7 20 16,-1-7-36-16,-6-3 28 15,-1-4-32-15,4-7 12 16,0-3-16-16</inkml:trace>
          <inkml:trace contextRef="#ctx0" brushRef="#br0" timeOffset="6278.0706">5973-1840 404 0,'0'3'148'0,"0"-3"-112"0,19 7-12 0,-7-3 64 16,-4-1-52-16,7-3 12 16,-3 3-28-16,7-9 32 15,-7 2-28-15,3-6-12 16,-3 6-8-16,-16-6-4 15,-4 3 0-15,-7-3 8 16,-5 6-4-16,-3 1 32 16,0 3-20-16,-8 7 56 15,16 3-40-15,-5 7-16 16,16 4-8-16,4 0 16 16,12 3-12-16,15 0 48 15,12-10-32-15</inkml:trace>
          <inkml:trace contextRef="#ctx0" brushRef="#br0" timeOffset="6756.9141">6438-1954 332 0,'0'0'120'0,"0"0"-92"0,0 7-8 0,-4-3 24 15,4 6-28-15,-8 7 56 16,-4 0-40-16,1 7 4 16,-5 0-24-16,5 4 0 15,-5-4-4-15,4-3-8 16,9 3 4-16,3-14 20 15,7 0-12-15,1-6 40 16,4-1-28-16,3-10-12 16,5 4-8-16,-5-11 12 15,1 4-8-15,-1-11-4 16,1 4 0-16,-1-7 4 16,0 3-4-16,-3 1-28 15,4 9 12-15,-13 5 68 16,1 6-32-16,-4 3 116 15,0 11-80-15,-4 6 56 16,4 4-72-16,-7 1-4 0,7-1-24 16,0-7 40-16,4-7-28 15,-1-3 20-15,5 3-28 16,4-10-324-16,-4 4 160 0</inkml:trace>
          <inkml:trace contextRef="#ctx0" brushRef="#br0" timeOffset="7056.7638">6805-1923 540 0,'4'-7'200'0,"-4"7"-156"0,-8 14-12 0,1-7 44 16,3 7-48-16,-16 6 68 15,5 8-56-15,-8-1 0 16,7 4-24-16,1-7-12 15,11 1 0-15,8-12 20 16,11 1-12-16,12-10 12 16,4-1-12-16,4-13 20 15,-4 6-20-15,-8-16 4 16,-3 6-8-16,-20-17-24 16,-4 14 8-16,-19-14-12 15,3 13 8-15,-7 1 0 16,4 14 4-16,11-1-452 15,12 4 252-15</inkml:trace>
          <inkml:trace contextRef="#ctx0" brushRef="#br0" timeOffset="8976.8128">7076-1881 352 0,'4'-18'132'0,"-4"18"-104"0,8 0-8 0,-8 4 44 16,4-1-40-16,-4 8-20 15,0-5-4-15,0 12 8 16,0 6-4-16,0-4 24 16,0 4-16-16,-4-3 32 15,4-4-28-15,0-3 20 16,8 0-20-16,-5-7 20 16,5-4-24-16,-4-6 4 15,4-1-8-15,0-3-8 16,3 0 4-16,-3-6-48 15,0 9 24-15,-4-16-72 16,3-4 52-16,1-1 16 0,0-2 20 16,0 3 12-1,-1 14-4-15,1-4-20 0,4 10 8 0,-5 8 40 16,1 3-20 0,0 3 52-16,0 11-36 0,-5-1 4 15,5 4-20-15,-8 0 20 16,4-6-20-16,-8 2 4 15,4-9-8-15,-4 2 20 16,4-2-16-16,-4-4 12 16,4 3-12-16,-3-10-16 15,3 0 0-15,-4-10-32 16,8 3 20-16,-1-11-20 16,5 5 20-16,8-5 8 15,-1 1 8-15,1 4-12 16,3 2 8-16,0 4-16 15,1 4 12-15,-5 3 4 16,-3 10 4-16,-4-10 24 16,-1 11-12-16,-7-5-12 15,4 1-4-15,-4-3 20 16,0 3-8-16,0-7-72 16,8 6 32-16,0-6-68 15,3 0 60-15,-3 11 8 16,0-11 20-16,-4 3 4 15,-4-3 0-15,7 4 16 16,5 3-4-16,-4-1 40 16,3 1-20-16,-3 0-40 0,0-7 8 0,3 4 28 15,5-1-12-15,-4-3 16 16,-1 0-12-16,-3-3 12 16,11 3-16-16,-11-4-4 15,11 4 0-15,-7-14 4 16,-4 8-4-16,7-5 8 15,-3-3-8-15,-4 1 16 16,-5 2-12-16,-3-2 48 16,8 9-28-16,-12-10 4 15,4 14-20-15,-11-6 36 16,3 12-24-16,-8-6-12 16,5 4-8-16,-9 6-4 15,5 1 0-15,7-1 0 16,-3 4 0-16,11 3 0 15,7-10 0-15,5 6 44 16,0 1-24-16,15-7-20 16,-4 3 0-16,8-10 0 15,4 0 0-15,3-6-176 16,1-5 96-16,0-3-76 16,-4 11 92-16,-8-14 20 15,-4 6 24-15,-7-6 24 16,-5 10 0-16,-11-10 8 15,0 7-8-15,-8 6 68 16,5 4-40-16,-5 7 32 16,8 4-36-16,-8 6 96 15,8 0-68-15,-8 0 28 16,12 4-48-16,0-4-4 0,8 0-20 0,-1-6 36 16,9-1-24-16,3-10 12 15,4 0-20-15,-4-3-8 16,4-4-4-16,-7-4-136 15,-1 8 72-15,-7-7-188 16,-1 3 140-16,-7-7 24 16,0 7 52-16,-8-3 52 15,4 3-12-15,-4 7 36 16,4 0-28-16,4 0 84 16,4 10-56-16,3 0 24 15,9 4-40-15,3-3 0 16,4 2-16-16,0-6 28 15,-4 4-24-15,5-11 4 16,6 0-12-16,-7-11-16 16,-7 8 4-16,-1-8-40 15,-11 5 24-15,-4-5-28 16,-4 4 28-16,-4-3 20 16,-4 7 0-16,-7-1-16 15,11 4 8-15,-12 0-4 16,12 7 4-16,4 0 24 15,0 7-8-15,0-4 4 16,4 0-4-16,4-6 28 16,4 3-20-16,3-7 12 15,5 0-16-15,-1-7 0 0,8 3-4 16,-8-6-16 0,1 3 4-16,-9-3-32 0,1 3 20 0,-8-7-48 15,0 7 36-15,-8-3 8 16,0 3 8-16,-4 4-16 15,8 3 16-15,-4 0 4 16,8 3 8-16,-4 11 32 16,8-4-16-16,0 4 76 15,-1 0-56-15,5-4 12 16,4 4-28-16,3-7 24 16,4 3-28-16,4-7 32 15,4 1-32-15,-4-8 20 16,-4 4-20-16,-7-3-24 15,-4 0 0-15,-9-8-120 16,1 4 72-16,-8-3-84 16,4 3 80-16,-3-3 48 15,-1 3 12-15,0 0 40 16,4 7-24-16,0 3 92 16,8 8-60-16,-1 3 108 15,9-1-84-15,-5-2 40 16,5 6-64-16,-1-3 12 15,1 3-40-15,3-14 44 16,1 4-36-16,-5-7-136 16,1 0 56-16,-1-7-564 15,4 7 340-15</inkml:trace>
        </inkml:traceGroup>
        <inkml:traceGroup>
          <inkml:annotationXML>
            <emma:emma xmlns:emma="http://www.w3.org/2003/04/emma" version="1.0">
              <emma:interpretation id="{1C37DA3A-9823-41E6-8EAD-1D26F10536BC}" emma:medium="tactile" emma:mode="ink">
                <msink:context xmlns:msink="http://schemas.microsoft.com/ink/2010/main" type="inkWord" rotatedBoundingBox="14205,1251 14225,1252 14224,1352 14205,1351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10616.9155">9399-1407 696 0,'0'4'256'0,"8"13"-196"0,-16 17-20 0,4-13 4 15,-4 3-32-15</inkml:trace>
        </inkml:traceGroup>
        <inkml:traceGroup>
          <inkml:annotationXML>
            <emma:emma xmlns:emma="http://www.w3.org/2003/04/emma" version="1.0">
              <emma:interpretation id="{F9E20081-A4C8-4708-8D4D-47770C6BB099}" emma:medium="tactile" emma:mode="ink">
                <msink:context xmlns:msink="http://schemas.microsoft.com/ink/2010/main" type="inkWord" rotatedBoundingBox="15038,522 17763,525 17762,1624 15037,1622"/>
              </emma:interpretation>
              <emma:one-of disjunction-type="recognition" id="oneOf5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11055.0785">10239-2043 508 0,'-19'-17'188'0,"19"17"-148"0,0-11-8 0,0 4 132 16,11 7-96-16,9-13 88 15,7 2-92-15,31-2 20 16,4 9-48-16,4-6-4 16,-8 6-20-16,-8 1 0 15,-4 3-4-15,-11 0-52 16,-8 3 28-16</inkml:trace>
          <inkml:trace contextRef="#ctx0" brushRef="#br0" timeOffset="11261.1266">10429-1899 424 0,'-39'69'156'0,"39"-69"-120"0,-47 59-8 0,32-32 8 16,3 1-24-16,-7 10 4 15,11-4-8-15,-11-7 20 16,11 4-16-16,0-13-56 16,8-1 20-16</inkml:trace>
          <inkml:trace contextRef="#ctx0" brushRef="#br0" timeOffset="11545.3846">10669-1740 436 0,'-24'20'160'0,"24"-20"-124"0,-27 42-8 0,16-25 72 16,3 0-60-16,0 7-36 15,4 0-4-15,4-7 76 16,4-3-44-16,4-17 28 15,4-1-40-15,-1-13-16 16,5 0-8-16,-5-4 20 16,1-3-8-16,-4-3-4 15,-1 6 0-15,1-3-16 16,0 10 8-16,0 0-24 16,-1 11 16-16,5-8-20 15,7 11 16-15,16-6-380 16,8-1 220-16</inkml:trace>
          <inkml:trace contextRef="#ctx0" brushRef="#br0" timeOffset="11879.6839">10971-1637 300 0,'7'24'112'0,"-7"-24"-88"0,4 21-8 0,0-15 48 16,4 1-40-16,-4-3 8 15,3 3-20-15,1-11-120 16,0 4 56-16</inkml:trace>
          <inkml:trace contextRef="#ctx0" brushRef="#br0" timeOffset="11729.374">11098-1954 112 0,'-15'7'44'0,"15"-7"-36"0,19 7 0 16,-15-7 28-1,4 7-20-15,0 0-12 0,3 3-8 0,-3-6 4 16,0 2 0-16,-8 1-12 16,0 4 8-16</inkml:trace>
          <inkml:trace contextRef="#ctx0" brushRef="#br0" timeOffset="12895.8837">11211-1696 364 0,'-8'7'132'0,"8"-7"-100"0,19 11-12 0,-23 6 104 16,4-7-72-16,-7 0 40 16,-1 4-52-16,-4 0-4 15,5 3-24-15,-1-3 0 16,8 0-4-16,8-14 28 15,3 3-20-15,5-13-24 16,-5 3 4-16,1-7 8 16,7-3 0-16,-11-4-20 15,7 11 8-15,-7-4 4 16,-4 11 4-16,4-11-36 16,-4 14 20-16,-4 14 40 15,0-11-12-15,0 14 16 16,4 4-16-16,-1-7 20 15,5 3-20-15,4-7 4 16,-4 4-8-16,11-14 12 16,-4 0-12-16,5-10-40 15,-1 3 20-15,-7-14-44 16,7 11 36-16,-11-11 16 16,3 4 4-16,-7-4 0 15,0 8 4-15,-4 2-16 16,0 11 8-16,8 4 12 15,-4 3-4-15,0 10 76 16,-1 7-44-16,9 7 4 16,-4 0-24-16,11-7 24 0,1 7-24 15,3-17 32-15,4 3-32 16,-4-10-4-16,4-7-8 0,-4-7-60 16,-3-7 32-16,-5-7-156 15,1 1 100 1,-9-4-72-16,5 3 88 0,-8 0 28 15,4 11 20-15,-4 3 52 16,-1 7-24-16,1 21 88 16,4 3-56-16,0 14 76 15,0-4-68-15,3 4 0 16,5-3-32-16,3-5 40 16,4-19-32-16,4-4 40 15,4-7-40-15,0-11-32 16,-4 4 0-16,-3-23-204 15,-1 9 116-15,-8-10-60 16,-3 3 88-16,-4-6-4 16,-1 6 40-16,-3-3 68 15,-4 11-20-15,-7-1 136 16,7 11-88-16,0 0 12 16,0 10-44-16,0 17 52 15,0 0-48-15,-12 31 36 16,8 4-44-16,-4 13 16 15,4 7-28-15,-11-3 44 16,3-3-36 0,-7-1 28-16,7-10-28 0,-3-14-44 0,3-3 8 15,1-21-220-15,7 4 128 0,-4-21-172 16,8-3 156-16,0-25-296 16,8 0 236-16</inkml:trace>
          <inkml:trace contextRef="#ctx0" brushRef="#br0" timeOffset="13109.4965">12031-1592 332 0,'24'-35'120'0,"-24"35"-92"0,19-17-8 0,0 7 148 16,-7 6-96-16,15 1 120 15,0 3-108-15,0 3 116 16,12 11-116-16,-16 10 12 16,0 7-56-16,-15 14-28 15,4-1-4-15,-24 1 52 16,4 3-32-16,-11-20-4 15,-4-1-12-15,0-9-124 16,3-8 60-16,1-17-252 16,7 0 168-16,8-20-52 15,12 3 112-15</inkml:trace>
          <inkml:trace contextRef="#ctx0" brushRef="#br0" timeOffset="13424.3325">12492-1878 464 0,'15'-28'176'0,"-15"28"-140"0,20 11-8 15,-12-4 76 1,-1 6-64-16,1 8 36 16,0 0-44-16,-8 10 16 15,4 0-28-15,-8 6 52 0,4 1-40 0,-8 4-8 16,4-5-12-16,0-2 24 31,8-4-20-31,0-21 32 0,8 0-32 0,-1-13-12 16,5-7-8-16,3-14 4 15,0 3 0-15,-3-3-20 16,-1 3 12-16,-3 4-40 16,4 7 28-16,-1 3 16 15,0 14 4-15,5 3 176 16,3 4-92-16,4 17 16 16,0-7-60-16,4 7 44 15,0 3-48-15,8-17-748 16,-8-6 388-16</inkml:trace>
        </inkml:traceGroup>
        <inkml:traceGroup>
          <inkml:annotationXML>
            <emma:emma xmlns:emma="http://www.w3.org/2003/04/emma" version="1.0">
              <emma:interpretation id="{17E7E0B3-6FE1-4333-98EB-BC56DFFFBDEC}" emma:medium="tactile" emma:mode="ink">
                <msink:context xmlns:msink="http://schemas.microsoft.com/ink/2010/main" type="inkWord" rotatedBoundingBox="18537,814 19172,815 19171,1252 18536,1251"/>
              </emma:interpretation>
              <emma:one-of disjunction-type="recognition" id="oneOf6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14277.4773">13797-1740 156 0,'-24'3'56'0,"24"-3"-44"0,-23 3-4 15,11-3 52 1,9 7-36-16,-5 0 16 15,8 0-24-15,-8 3 20 16,8 1-24-16,0 3 48 16,8-8-32-16,3-2 64 15,9 3-52-15,7-14-16 16,8 0-16-16,0 4 16 16,-1-8-12-16,-6-3 4 15,-1 4-8-15,-8-4-16 16,-4 4 4-16,-11-4 28 0,8 11-12 15,-4-11-32 1,-1 11 12-16,9 3 52 0,7 0-20 16,4 0 16-16,8 6-24 0,4 5 20 15,-8-4-24 1,11-4 48-16,-7 1-32 0,0-8-16 16,-4 4-4-16,-12-7-36 15,-7 4 16-15,-20-4-48 16,0 3 32-16,-15-2-20 15,4-8 28-15,-8-7 44 16,4 4-12-16,-5 3 36 16,9 7-32-16,0 18 20 15,15 6-20-15,-12 28 88 16,16 6-56-16,-11 25-4 16,3 3-28-16,-4 0 24 15,-3 0-24-15</inkml:trace>
        </inkml:traceGroup>
        <inkml:traceGroup>
          <inkml:annotationXML>
            <emma:emma xmlns:emma="http://www.w3.org/2003/04/emma" version="1.0">
              <emma:interpretation id="{CCF89388-71D1-4897-9CD6-EADA3322E818}" emma:medium="tactile" emma:mode="ink">
                <msink:context xmlns:msink="http://schemas.microsoft.com/ink/2010/main" type="inkWord" rotatedBoundingBox="19834,789 21692,791 21691,1321 19833,1319"/>
              </emma:interpretation>
              <emma:one-of disjunction-type="recognition" id="oneOf7">
                <emma:interpretation id="interp7" emma:lang="" emma:confidence="1">
                  <emma:literal>E.</emma:literal>
                </emma:interpretation>
                <emma:interpretation id="interp8" emma:lang="" emma:confidence="0">
                  <emma:literal>E,</emma:literal>
                </emma:interpretation>
                <emma:interpretation id="interp9" emma:lang="" emma:confidence="0">
                  <emma:literal>e.</emma:literal>
                </emma:interpretation>
                <emma:interpretation id="interp10" emma:lang="" emma:confidence="0">
                  <emma:literal>€.</emma:literal>
                </emma:interpretation>
                <emma:interpretation id="interp11" emma:lang="" emma:confidence="0">
                  <emma:literal>t.</emma:literal>
                </emma:interpretation>
              </emma:one-of>
            </emma:emma>
          </inkml:annotationXML>
          <inkml:trace contextRef="#ctx0" brushRef="#br0" timeOffset="15227.5033">15074-1806 72 0,'0'0'24'0,"0"0"-16"0,-15 28-4 0,11-15 76 16,-4 12-44-16,0 12 24 15,0 5-40-15,-3 2 16 16,11 5-20-16,-4-12 52 16,8 1-36-16,-4-14 92 15,8-10-72-15,-1-14 48 16,-3 0-60-16,12-24-12 16,-5 3-16-16,5-13 0 15,-5-4-8-15,9-7 32 16,-1 8-20-16,0-12-24 15,9 8 4-15,-9 0-16 16,0 13 8-16,1 8-28 16,-1 13 24-16,-11 10 16 15,-1 11 0-15,-7 14 64 16,0 2-36-16,0 15-4 16,-7-3-12-16,3 2 16 15,4-6-16-15,-8-7 68 16,8-7-48-16,0-10 48 15,8-4-44-15,-4-20 0 16,3-7-24-16,5-11-16 16,7 4 0-16,1-14 12 15,3 11-4-15,0-15-48 16,0 11 28-16,-3 0-24 16,-9 7 24-16,9 7-16 0,-5 17 16 0,-11 4 88 15,12 13-40-15,-16 14 28 16,0 0-40-16,-8 14 28 15,8-4-32-15,-8 4 48 16,-3 3-36-16,3-17-4 16,4 0-16-16</inkml:trace>
          <inkml:trace contextRef="#ctx0" brushRef="#br0" timeOffset="15526.0164">15701-1465 788 0,'-11'31'292'0,"11"-31"-228"0,0 27-16 16,3-23 20 0,1 10-48-16,4-14 68 15,4-7-48-15</inkml:trace>
          <inkml:trace contextRef="#ctx0" brushRef="#br0" timeOffset="16048.9062">16530-1771 488 0,'19'-18'180'0,"-19"18"-140"0,50-6-12 0,-38 2 224 15,-1 8-144-15,-3-8 80 16,0 4-112-16,-12-7-16 16,4 7-36-16,-12-14-8 15,1 11-8-15,-16-7-8 16,4 6 4-16,-16-6 12 15,8 3-8-15,-12 0-20 16,12 4 4-16,-4-1-12 16,12 4 8-16,0 4-20 15,8 6 20-15,-5 4-12 16,1 3 12-16,-4 11-8 16,7-1 8-16,-7 11 24 15,4 3-4-15,-1 4-20 0,1 0 4 16,7-4 20-16,1-7-4 0,-1-6 16 15,8-4-16 1,0-10 24-16,8 3-20 0,4-7-4 16,3 1-4-16,17-5-4 15,6 5 0-15,5 3 32 16,8-4-16-16,-1 4 12 16,-3-1-16-16,-5-6-208 15,-3 0 104-15,-4-10-420 16,0 3 284-16</inkml:trace>
          <inkml:trace contextRef="#ctx0" brushRef="#br0" timeOffset="16185.809">16177-1678 644 0,'-19'-25'236'0,"19"25"-180"0,23-3-20 0,0 0 116 15,4 3-92-15,20 0 36 16,7 6-56-16,8 5 28 15,-4 3-36-15</inkml:trace>
          <inkml:trace contextRef="#ctx0" brushRef="#br0" timeOffset="16395.3274">16785-1486 676 0,'-35'14'248'0,"35"-14"-192"0,23 28-16 0,-11-22 68 15,4 1-68-15,-5-3 60 32,5 3-56-32,3-11-540 0,8 4 268 0</inkml:trace>
        </inkml:traceGroup>
      </inkml:traceGroup>
      <inkml:traceGroup>
        <inkml:annotationXML>
          <emma:emma xmlns:emma="http://www.w3.org/2003/04/emma" version="1.0">
            <emma:interpretation id="{F6975BEF-1FF2-4466-9C07-E875B0497279}" emma:medium="tactile" emma:mode="ink">
              <msink:context xmlns:msink="http://schemas.microsoft.com/ink/2010/main" type="line" rotatedBoundingBox="3869,2159 11375,1936 11414,3238 3908,3461"/>
            </emma:interpretation>
          </emma:emma>
        </inkml:annotationXML>
        <inkml:traceGroup>
          <inkml:annotationXML>
            <emma:emma xmlns:emma="http://www.w3.org/2003/04/emma" version="1.0">
              <emma:interpretation id="{A94AE5F1-E54F-4E00-85B1-0B7F7F441DA0}" emma:medium="tactile" emma:mode="ink">
                <msink:context xmlns:msink="http://schemas.microsoft.com/ink/2010/main" type="inkWord" rotatedBoundingBox="3869,2159 6447,2082 6482,3248 3904,3325">
                  <msink:destinationLink direction="from" ref="{F90FFBD9-C793-422F-831C-1E829045AA3A}"/>
                </msink:context>
              </emma:interpretation>
              <emma:one-of disjunction-type="recognition" id="oneOf8">
                <emma:interpretation id="interp12" emma:lang="" emma:confidence="1">
                  <emma:literal/>
                </emma:interpretation>
              </emma:one-of>
            </emma:emma>
          </inkml:annotationXML>
          <inkml:trace contextRef="#ctx0" brushRef="#br0" timeOffset="194473.8003">0-3 384 0,'4'0'140'0,"-4"0"-108"0,31 27-8 0,-16-13 120 16,1 3-84-16,15 14 28 15,7 0-52-15,24 11-4 16,-4-5-20-16,4 5 0 15,-4-1-4-15,-3-13 12 16,-9-4-12-16,-11-14-292 16,-4-3 152-16</inkml:trace>
          <inkml:trace contextRef="#ctx0" brushRef="#br0" timeOffset="194664.8076">561 0 736 0,'-31'7'272'0,"31"-7"-208"0,-66 24-20 16,24-7 108 0,7 8-92-16,-35 19 80 15,8 1-80-15,-19 20-12 16,15-3-32-16,-15-3 8 16,15-8-16-16,-7-9-4 15,18-11 0-15,17-11-164 16,18-6 88-16</inkml:trace>
          <inkml:trace contextRef="#ctx0" brushRef="#br0" timeOffset="194227.6456">-844-20 572 0,'-23'-31'208'0,"23"31"-160"0,-16 0-12 0,8-3 32 16,5 3-44-16,-9-4 76 16,8 4-52-16,-4-7 64 15,1 7-64-15,7-7 28 16,7 7-44-16,17-3 8 16,3 3-24-16,27-3-8 15,8 9-4-15,19-2-4 16,0-1 0-16,16 4 16 15,-8 0-8-15,0 3-4 16,-7-3 0-16,-9-3-4 16,-23 3 0-16,-3-4 0 15,-20 4 0-15,0-4 16 16,-15 1-8-16,-5-4 24 16,1 3-20-16,-8-3 4 15,0 0-8-15,0 0-16 0,0 0 4 0,-8 0 12 16,8 4-4-16,-11-1-12 15,3 4 4-15,-3-4 4 16,-5 4 0-16,-3 0-12 16,11 0 8-16,-15 3-16 15,-1 4 12 1,-7 10 20-16,12 7-4 0,-16 14-20 16,4 0 4-16,-7 6 12 15,3 1 0-15,-4-4-4 16,12-7 4-16,0-3 4 15,0-7-4-15,4-10 8 16,7-4-8-16,-11-13 40 16,15-4-20-16,-15-21-4 15,16 0-12-15,-16-27 80 16,7 0-44-16,-19-17 24 16,12 13-40-16,-15-7-8 15,11 18-12-15,-12 0 4 16,12 13-8-16,-7 1-12 15,10 10 4-15,5-1-4 16,0 8 0-16,4 7-20 16,11 3 16-16,8 0-436 15,15 3 248-15</inkml:trace>
          <inkml:trace contextRef="#ctx0" brushRef="#br0" timeOffset="195144.5844">1583-140 520 0,'16'-18'192'0,"-16"18"-152"0,-8-6-8 0,-4-1 28 16,5 0-40-16,-17 0 16 16,5-3-20-16,-20-11 0 15,8 11-8-15,-15-4 4 16,11 4-8-16,-4-4 76 16,8 7-44-16,-4 0 100 15,8 4-76-15,-4-1 32 16,12 8-52-16,-4 6-4 15,7 4-24-15,-3 13-8 16,11 11 0-16,-15 3 4 16,8 4-4-16,-9 17-4 15,9-7 4-15,-12 14 20 16,11-4-12-16,-7 8-12 16,4-12-4-16,3-5 20 15,-3-8-8-15,3-7 4 0,5-7-4 16,7-6-8-16,4-7 4 15,11-4 20-15,9 0-12 16,3-7 24-16,12 4-24 0,4-4 4 16,7 1-8-16,-7-4 20 15,-1-1-16-15,1-6 4 16,-4 4-8-16,0-8-288 16,-4 4 152-16</inkml:trace>
          <inkml:trace contextRef="#ctx0" brushRef="#br0" timeOffset="195341.6073">913 259 768 0,'-46'-11'284'0,"46"11"-220"0,8 4-20 0,7-4 156 16,8 0-120-16,16-4 12 15,8 4-56-15,15-6 0 16,-12-1-20-16,4-7-432 16,4 0 228-16</inkml:trace>
          <inkml:trace contextRef="#ctx0" brushRef="#br0" timeOffset="195568.2087">1270-519 964 0,'-12'-10'360'0,"12"10"-280"0,0-14-24 0,8 7 148 16,7 4-124-16,20-8-24 15,11 8-36-15,16 0 0 16,4 3-12-16,8 0-128 15,-8 10 68-15</inkml:trace>
        </inkml:traceGroup>
        <inkml:traceGroup>
          <inkml:annotationXML>
            <emma:emma xmlns:emma="http://www.w3.org/2003/04/emma" version="1.0">
              <emma:interpretation id="{60AF53B1-1F78-4218-BF02-D50A71352220}" emma:medium="tactile" emma:mode="ink">
                <msink:context xmlns:msink="http://schemas.microsoft.com/ink/2010/main" type="inkWord" rotatedBoundingBox="7132,2711 7551,2698 7559,2938 7139,2951"/>
              </emma:interpretation>
              <emma:one-of disjunction-type="recognition" id="oneOf9">
                <emma:interpretation id="interp13" emma:lang="" emma:confidence="1">
                  <emma:literal/>
                </emma:interpretation>
              </emma:one-of>
            </emma:emma>
          </inkml:annotationXML>
          <inkml:trace contextRef="#ctx0" brushRef="#br0" timeOffset="195884.0614">2346 66 872 0,'-31'-14'324'0,"31"14"-252"0,0 7-20 0,4-7 192 16,7 0-144-16,5 0 56 16,7 0-92-16,12 0-4 15,0-3-36-15,11 3-92 16,4 7 36-16</inkml:trace>
          <inkml:trace contextRef="#ctx0" brushRef="#br0" timeOffset="196044.9764">2338 279 892 0,'15'7'332'0,"-15"-7"-260"0,47 4-20 0,-12-8 52 16,4 4-68-16,22-7 12 15,5 7-28-15,0-3-400 16,8 6 208-16</inkml:trace>
        </inkml:traceGroup>
        <inkml:traceGroup>
          <inkml:annotationXML>
            <emma:emma xmlns:emma="http://www.w3.org/2003/04/emma" version="1.0">
              <emma:interpretation id="{BC84EE25-37F0-45A3-86C2-1D48923338E3}" emma:medium="tactile" emma:mode="ink">
                <msink:context xmlns:msink="http://schemas.microsoft.com/ink/2010/main" type="inkWord" rotatedBoundingBox="8241,2044 11375,1950 11414,3238 8279,3331"/>
              </emma:interpretation>
              <emma:one-of disjunction-type="recognition" id="oneOf10">
                <emma:interpretation id="interp14" emma:lang="" emma:confidence="0">
                  <emma:literal>-</emma:literal>
                </emma:interpretation>
                <emma:interpretation id="interp15" emma:lang="" emma:confidence="0">
                  <emma:literal>_</emma:literal>
                </emma:interpretation>
                <emma:interpretation id="interp16" emma:lang="" emma:confidence="0">
                  <emma:literal>~</emma:literal>
                </emma:interpretation>
                <emma:interpretation id="interp17" emma:lang="" emma:confidence="0">
                  <emma:literal>&gt;</emma:literal>
                </emma:interpretation>
                <emma:interpretation id="interp18" emma:lang="" emma:confidence="0">
                  <emma:literal>'</emma:literal>
                </emma:interpretation>
              </emma:one-of>
            </emma:emma>
          </inkml:annotationXML>
          <inkml:trace contextRef="#ctx0" brushRef="#br0" timeOffset="197412.9934">3546 156 508 0,'-35'-21'188'0,"16"21"-148"0,7-10-8 16,0 6 236 0,5 4-152-16,-1-3 184 0,0-1-172 15,16-3 4-15,0 7-80 16,11-3-24-16,8 3-16 0,12-3 8 31,0-1-12-31,15-3-372 0,0 7 196 0</inkml:trace>
          <inkml:trace contextRef="#ctx0" brushRef="#br0" timeOffset="197953.0196">3631 655 684 0,'-4'13'252'0,"4"-13"-192"0,23-13-20 0,-3 2 12 16,7 1-36-16,19-14 20 16,5 0-20-16,10-18 0 15,1 5-8-15,0-29-16 16,-7 8 4-16,-9-18 12 16,-3 11-4-16,-20-8-4 15,4 18 4-15,-12-7-4 16,1 21 0-16,-8-4 140 15,3 21-76-15,-11 10 8 16,0 14-44-16,-4 18-16 16,-3 9-8-16,3 21 12 15,-4 4-8-15,0 10 16 0,4-7-16 16,1 3-4-16,6-2 0 16,1-19 12-16,8-6-8 0,7-24-28 15,4 0 8-15,12-38-92 16,0 7 56-16,8-31 4 15,-1 7 28-15,5-14-4 16,-9 7 8-16,-10 0 36 16,-5 13-16-16,-8 5 184 15,-3 13-104-15,-12 13 76 16,-4 11-96-16,-15 14-28 16,3 7-24-16,-7 20 28 15,4-3-20-15,-5 24 4 16,9-4-16-16,-1 1 0 15,5-1-4-15,7-13-140 16,4-4 76-16</inkml:trace>
          <inkml:trace contextRef="#ctx0" brushRef="#br0" timeOffset="198214.6393">4668 372 716 0,'-11'21'264'0,"11"-21"-204"0,-16 41-16 15,9-23 88 1,7 2-80-16,-8 1-12 16,4 3-24-16,4-3-16 15,4-4 4-15,7-4 4 16,5-2-4-16,3-11 24 16,5 0-16-16,-5-11-4 0,0 5-4 0,-15-8 12 15,0 4-8-15,-16-8 4 16,5 8-4-16,-13 0-24 15,9 3 8-15,3-10-128 16,12 6 76-16</inkml:trace>
          <inkml:trace contextRef="#ctx0" brushRef="#br0" timeOffset="199978.9006">4835 345 520 0,'-8'0'192'0,"8"0"-152"0,-8 0-8 0,5 0 148 15,6 0-104-15,-6-4 128 16,3 4-116-16,-8-3 124 15,8 3-124-15,-4-3 92 16,8 3-104-16,-4-4-8 16,4 4-40-16,15-7 28 15,4 0-32-15,47-10-12 16,15 7-8-16,47-7 12 16,-5 3-8-16,48 0-12 15,-17 7 0-15,28 4 4 16,-23 6 0-16,-5-3 0 15,-22 4 0-15,-20-8 24 16,-31 4-12-16,-23-10 56 16,-19 3-36-16,-20-3-184 15,-11 3 84-15</inkml:trace>
          <inkml:trace contextRef="#ctx0" brushRef="#br0" timeOffset="198702.4649">5106-564 684 0,'-4'-17'252'0,"4"17"-192"0,23-14-20 0,-3 8 84 16,-1 6-76-16,16-4 32 15,0 8-44-15,11 6-4 16,-7 7-20-16,-8 17 28 15,4 4-24-15,-16 24 12 16,4 0-16-16,-19 4 12 16,-4-4-16-16,-19-7-4 15,3-11 0-15,-15-9 28 16,-4-8-16-16,-11-13 32 16,3 3-32-16,-11-20-4 15,15-8-8-15,12-9-4 16,12 3 0-16,23-11-28 15,19 4 16-15,4 0-20 16,11 7 16-16</inkml:trace>
          <inkml:trace contextRef="#ctx0" brushRef="#br0" timeOffset="199274.0271">5698-237 748 0,'23'-7'276'0,"-23"7"-216"0,55-10-16 15,-28 7 32 1,4 3-52-16,3-4 32 16,5 1-28-16,0-8-644 15,0 1 336-15</inkml:trace>
          <inkml:trace contextRef="#ctx0" brushRef="#br0" timeOffset="198940.1002">5776-577 644 0,'0'0'236'0,"0"0"-180"0,0 0-20 16,0 10 72-1,0 0-68-15,0 25 28 16,0 3-40-16,-4 23 28 0,0 1-32 0,-4 4 4 31,4-4-16-31,-4-11 36 0,5-9-24 0,-1-11 12 16,8-4-20-16</inkml:trace>
          <inkml:trace contextRef="#ctx0" brushRef="#br0" timeOffset="199472.0538">5876-681 904 0,'12'0'332'0,"-12"0"-256"0,23-3-24 0,-4 0 52 15,1 3-68-15,15-4 24 16,-1 11-40-16,13 0-228 16,-1 7 112-16</inkml:trace>
          <inkml:trace contextRef="#ctx0" brushRef="#br0" timeOffset="199110.0491">6170-567 800 0,'-19'7'296'0,"19"-7"-232"0,-23 34-16 0,7-10 80 15,9 0-80-15,-5 31-12 16,4-3-20-16,1 10 12 16,3 0-16-16,-4-7-188 15,4-10 92-15</inkml:trace>
        </inkml:traceGroup>
      </inkml:traceGroup>
      <inkml:traceGroup>
        <inkml:annotationXML>
          <emma:emma xmlns:emma="http://www.w3.org/2003/04/emma" version="1.0">
            <emma:interpretation id="{2815DF3E-A35D-4EE0-A410-DEBBA42510E6}" emma:medium="tactile" emma:mode="ink">
              <msink:context xmlns:msink="http://schemas.microsoft.com/ink/2010/main" type="line" rotatedBoundingBox="10111,3131 11148,3269 11085,3742 10048,3604"/>
            </emma:interpretation>
          </emma:emma>
        </inkml:annotationXML>
        <inkml:traceGroup>
          <inkml:annotationXML>
            <emma:emma xmlns:emma="http://www.w3.org/2003/04/emma" version="1.0">
              <emma:interpretation id="{2F5383C8-EF4F-41C9-B483-51E17A3CB931}" emma:medium="tactile" emma:mode="ink">
                <msink:context xmlns:msink="http://schemas.microsoft.com/ink/2010/main" type="inkWord" rotatedBoundingBox="10111,3131 11148,3269 11085,3742 10048,3604"/>
              </emma:interpretation>
            </emma:emma>
          </inkml:annotationXML>
          <inkml:trace contextRef="#ctx0" brushRef="#br0" timeOffset="200490.4542">5303 551 540 0,'-19'-10'200'0,"19"10"-156"0,31-17-12 0,-19 10 88 15,7 3-72-15,12-2 76 16,8 6-68-16,11 3 12 16,0 4-36-16,4 10-32 15,-3 7 0-15,-13 14 24 16,-3 3-12-16,-23 14-4 16,-8 0-4-16,-27 4 28 15,-5-7-16-15,-18-8 12 16,7-9-16-16,-7-15 36 15,7 1-24-15,4-24-4 16,8-1-12-16,4-20-24 16,11 3 8-16,8-10-40 15,8 4 28-15,20-4 8 16,3 10 8-16,23-3 20 16,8 14-8-16,12 0 24 15,-1 10-20-15,5-7 12 16,-8 7-12-16,7-11-8 15,-3 4 0-15,0-6-120 0,-8 2 64 0,-8-2-156 16,-15 2 120-16,-9-3-112 16,-14 8 116-16,-8-5-140 15,-1 4 124-15</inkml:trace>
          <inkml:trace contextRef="#ctx0" brushRef="#br0" timeOffset="200761.3797">6012 568 632 0,'-24'7'236'0,"24"-7"-184"0,-19 11-16 0,11-1 88 16,8 0-76-16,-7 11 44 16,7 0-56-16,-8 13 96 15,8 4-76-15,0 10 48 16,4-3-64-16,0 0 8 15,3-8-32-15,1-6 36 16,4-3-28-16,3-11 20 16,1 0-24-16,11-13 16 15,4-1-20-15,23-13-264 16,-4 3 136-16,8-14-688 16,-3 4 444-16</inkml:trace>
        </inkml:traceGroup>
      </inkml:traceGroup>
    </inkml:traceGroup>
    <inkml:traceGroup>
      <inkml:annotationXML>
        <emma:emma xmlns:emma="http://www.w3.org/2003/04/emma" version="1.0">
          <emma:interpretation id="{C90856DD-0643-4EA2-B8FB-B59F4AE6DDBD}" emma:medium="tactile" emma:mode="ink">
            <msink:context xmlns:msink="http://schemas.microsoft.com/ink/2010/main" type="paragraph" rotatedBoundingBox="3823,4129 11963,4021 11985,5701 3845,5809" alignmentLevel="2"/>
          </emma:interpretation>
        </emma:emma>
      </inkml:annotationXML>
      <inkml:traceGroup>
        <inkml:annotationXML>
          <emma:emma xmlns:emma="http://www.w3.org/2003/04/emma" version="1.0">
            <emma:interpretation id="{62991DFD-CBE8-4C45-BCD0-4AAF335B6B92}" emma:medium="tactile" emma:mode="ink">
              <msink:context xmlns:msink="http://schemas.microsoft.com/ink/2010/main" type="line" rotatedBoundingBox="3823,4129 10957,4034 10971,5108 3837,5203"/>
            </emma:interpretation>
          </emma:emma>
        </inkml:annotationXML>
        <inkml:traceGroup>
          <inkml:annotationXML>
            <emma:emma xmlns:emma="http://www.w3.org/2003/04/emma" version="1.0">
              <emma:interpretation id="{41DD12F5-6CF2-411D-84F0-60A15BB4871D}" emma:medium="tactile" emma:mode="ink">
                <msink:context xmlns:msink="http://schemas.microsoft.com/ink/2010/main" type="inkWord" rotatedBoundingBox="3824,4242 6115,4211 6126,5077 3836,5108"/>
              </emma:interpretation>
              <emma:one-of disjunction-type="recognition" id="oneOf11">
                <emma:interpretation id="interp19" emma:lang="" emma:confidence="1">
                  <emma:literal/>
                </emma:interpretation>
              </emma:one-of>
            </emma:emma>
          </inkml:annotationXML>
          <inkml:trace contextRef="#ctx0" brushRef="#br0" timeOffset="202680.2779">-937 1776 384 0,'-19'0'140'0,"11"0"-108"0,0 0-8 0,0 0 196 16,8 0-124-16,-7-3 140 15,7-1-136-15,-4 1 16 16,4 3-68-16,4-3 32 16,7 3-44-16,13 0-12 15,3 3-12-15,19 0 8 16,4 4-12-16,9-3-4 15,-1 3 0-15,11-4 4 16,-11 0-4-16,12-3 8 16,-8 0-8-16,-4-3 8 15,-8 3-8-15,-11-3 32 16,-4-1-20-16,-16-3 40 0,-3 0-32 16,-12 1 12-16,-4 6-20 15,-8 0-16-15,0 0-4 16,-11 0-24-16,3 0 16 0,-7 6-32 15,4 12 28 1,-8 9 4-16,-1 4 12 0,-2 24-20 16,2 4 12-1,1 13 12-15,0-7 0 0,4-3-12 16,4-7 4-16,-5-10 20 16,13-7-8-16,-1-14 60 15,4-7-40-15,1-13 16 16,3-4-28-16,-4-18 0 15,8-2-8-15,-8-28 4 16,8 3-8-16,-11-21 16 16,3 8-12-16,-11-4-20 15,-1 14 4-15,-7 3 4 16,4 14 4-16,-4 7-28 16,4 10 16-16,-1 4 4 15,13 10 8-15,3 3-108 16,12 8 60-16,15 3-524 15,5 3 312-15</inkml:trace>
          <inkml:trace contextRef="#ctx0" brushRef="#br0" timeOffset="202941.473">-16 1890 580 0,'0'7'216'0,"0"-7"-168"0,20 24-12 0,-13-4 92 16,5 1-76-16,7 17 52 15,5 0-64-15,11 3 24 16,-1 0-36-16,9-6 44 16,3-4-40-16,-3-7-52 15,-4-7 12-15,-8-10-408 16,-8-4 228-16</inkml:trace>
          <inkml:trace contextRef="#ctx0" brushRef="#br0" timeOffset="203091.3697">263 1886 684 0,'-23'11'252'0,"23"-11"-192"0,-43 58-20 16,20-20 120-1,8 3-96-15,-13 14 0 16,5-3-40-16,-4 0 12 15,4-4-24-15,0-10 12 16,11-4-12-16,0-10-228 16,12-7 120-16</inkml:trace>
          <inkml:trace contextRef="#ctx0" brushRef="#br0" timeOffset="203323.5125">724 1828 676 0,'-8'3'248'0,"8"-3"-192"0,-4 21-16 0,0 3 48 15,0 0-56-15,-3 28 48 16,7 3-44-16,-8 14 8 16,8-4-28-16,-12 4 20 15,16-14-24-15,-8-3 32 16,4-8-28-16,0-9-24 15,4-4 4-15</inkml:trace>
          <inkml:trace contextRef="#ctx0" brushRef="#br0" timeOffset="203719.5394">677 2317 788 0,'-19'-11'292'0,"19"11"-228"0,8-3-16 0,-1-1 124 15,9 1-104-15,19-4 112 16,7 4-100-16,20-8-8 15,0 11-44-15,8-7-112 16,-4 0 40-16,3-13-780 16,-7 3 448-16</inkml:trace>
          <inkml:trace contextRef="#ctx0" brushRef="#br0" timeOffset="203913.5555">875 1615 820 0,'0'-4'304'0,"0"4"-236"0,46-7-20 0,-7 0 72 16,-4 4-76-16,23-7 0 16,4-1-28-16,15-2-248 15,1 6 124-15</inkml:trace>
          <inkml:trace contextRef="#ctx0" brushRef="#br0" timeOffset="203512.5465">1301 1818 676 0,'-12'13'248'0,"12"-13"-192"0,-12 35-16 16,8-4 40 0,4 7-52-16,-7 27 8 15,7 0-24-15,0 11 36 0,4-7-24 0,-4 0-12 16,3-7-8-16</inkml:trace>
        </inkml:traceGroup>
        <inkml:traceGroup>
          <inkml:annotationXML>
            <emma:emma xmlns:emma="http://www.w3.org/2003/04/emma" version="1.0">
              <emma:interpretation id="{6FB5BD93-F6D5-4E1A-9138-04BBC8EF6582}" emma:medium="tactile" emma:mode="ink">
                <msink:context xmlns:msink="http://schemas.microsoft.com/ink/2010/main" type="inkWord" rotatedBoundingBox="7004,4640 7260,4636 7264,4875 7007,4878"/>
              </emma:interpretation>
              <emma:one-of disjunction-type="recognition" id="oneOf12">
                <emma:interpretation id="interp20" emma:lang="" emma:confidence="1">
                  <emma:literal/>
                </emma:interpretation>
              </emma:one-of>
            </emma:emma>
          </inkml:annotationXML>
          <inkml:trace contextRef="#ctx0" brushRef="#br0" timeOffset="204377.4468">2210 2217 880 0,'31'0'328'0,"-31"0"-256"0,74 0-16 0,-43 0 12 15,-4 0-48-15,8-7-140 16,3 7 64-16</inkml:trace>
          <inkml:trace contextRef="#ctx0" brushRef="#br0" timeOffset="204229.5295">2191 2000 832 0,'-4'0'308'0,"4"0"-240"0,27-3-20 15,-8-1 72 1,1 1-76-16,11-1 16 16,0 1-36-16,7-1-188 15,-3 11 88-15</inkml:trace>
        </inkml:traceGroup>
        <inkml:traceGroup>
          <inkml:annotationXML>
            <emma:emma xmlns:emma="http://www.w3.org/2003/04/emma" version="1.0">
              <emma:interpretation id="{073A2B30-9C63-4F41-A9C4-8A5F25916CEF}" emma:medium="tactile" emma:mode="ink">
                <msink:context xmlns:msink="http://schemas.microsoft.com/ink/2010/main" type="inkWord" rotatedBoundingBox="8397,4068 10957,4034 10971,5108 8412,5142"/>
              </emma:interpretation>
              <emma:one-of disjunction-type="recognition" id="oneOf13">
                <emma:interpretation id="interp21" emma:lang="" emma:confidence="1">
                  <emma:literal/>
                </emma:interpretation>
              </emma:one-of>
            </emma:emma>
          </inkml:annotationXML>
          <inkml:trace contextRef="#ctx0" brushRef="#br0" timeOffset="205970.7619">3619 2017 956 0,'-23'0'352'0,"23"0"-272"0,-8 10-24 0,16-3 16 16,0 0-52-16,11 4 36 15,4 2-32-15,32-2 12 16,3-1-20-16,19-7-60 16,-3-3 20-16</inkml:trace>
          <inkml:trace contextRef="#ctx0" brushRef="#br0" timeOffset="205805.3255">4126 1793 508 0,'4'-10'188'0,"0"10"-148"0,0-3-8 0,-8-1 124 16,0 4-92-16,-7-7 52 15,3 4-68-15,-15-4 20 16,3 7-40-16,-22-3 0 15,3 6-16-15,-19 4 12 16,8 3-16-16,-8 14 16 16,15 4-16-16,0 20 68 15,13 11-44-15,6 6 32 16,17-7-36-16,10 4 8 16,13-13-20-16,15-12 44 15,8-2-32-15,7-11-4 0,0-3-16 16,1-11-596-16,-8 0 320 15</inkml:trace>
          <inkml:trace contextRef="#ctx0" brushRef="#br0" timeOffset="206270.5588">4262 2292 612 0,'-31'21'228'0,"31"-21"-180"16,-15 38-12-16,11-21 96 16,-4 4-80-16,8 3-20 15,-4 3-20-15,12-9 12 16,7-1-12-16,12-17 40 15,12-4-28-15,0-13 12 0,3 0-20 0,-18-7 0 16,3 7-8 0,-27-7 28-16,-4 3-20 0,-23 0-24 15,7 11 4-15,-7 0-8 16,8 6 4-16,0-3-44 16,19 7 24-16</inkml:trace>
          <inkml:trace contextRef="#ctx0" brushRef="#br0" timeOffset="206645.0542">5025 1553 600 0,'-8'-21'224'0,"8"21"-176"16,35-7-12-16,-12 11 104 15,0 2-84-15,8 15 68 16,0 7-72-16,0 13-28 16,-8 0-16-16,-3 14 24 15,-1-3-16-15,-11 6 12 16,-8-3-16-16,-24-3 44 15,5-7-28-15,-20-14 20 0,-7-4-28 0,-8-16 0 16,11-8-12-16,-7-17 28 16,15-3-20-16,8-21-4 15,11 7-8-15,24-10-48 16,12 10 24-16,26 0-28 16,8 10 28-16</inkml:trace>
          <inkml:trace contextRef="#ctx0" brushRef="#br0" timeOffset="207080.7129">5930 1707 716 0,'4'-13'264'0,"-4"13"-204"0,0-21-16 0,-4 14 44 16,4 4-56-16,-11-4 16 15,3 7-32-15,-11-10-8 16,7 10-4-16,-11-7-16 15,4 7 8-15,-5-4 4 16,-3 4 0-16,0-3-12 16,0 3 8-16,-4-4 72 15,12 1-36-15,-8-4 40 16,7 7-40-16,-7-10 16 16,19 6-28-16,-3 4 0 15,3 4-12-15,-4 6-32 16,5 0 12-16,-5 11 4 15,4 3 8-15,-11 10 16 16,11 1-8-16,-11 6-12 0,11 0 0 0,-11-3 12 16,11 0-4-16,0-7 60 15,4-3-36-15,1-11 16 16,3 0-28-16,7-10-8 16,5 0-4-16,11-4 4 15,4 4-4-15,4-3-4 16,4 2 4-16,0-2-48 15,0 3 24-15,0-14-336 16,-4 7 196-16</inkml:trace>
          <inkml:trace contextRef="#ctx0" brushRef="#br0" timeOffset="208147.4804">4812 2317 424 0,'-8'-7'156'0,"8"7"-120"0,0 0-8 0,0-4 88 16,0 4-68-16,0-3 32 15,0 3-44-15,0-4 4 16,0 8-24-16,0-4 44 15,0 3-32-15,-8-3 48 16,8 0-44-16,0 0 28 16,-8 4-32-16,5-1 52 0,3-3-44 15,0 4 0 1,3-1-20-16,13-3 84 16,3 0-52-16,35-3 48 15,16-4-56-15,35-4 40 16,3 4-44-16,35-3-12 15,-11 3-12-15,7 0 8 16,-19 4-12-16,-7-4 4 0,-21 7-4 16,-6-14 4-16,-21 14-8 0,-18-3 40 15,-12 3-20-15,-20-4 12 16,-11 8-20-16,-8-4-368 16,-4 7 188-16</inkml:trace>
          <inkml:trace contextRef="#ctx0" brushRef="#br0" timeOffset="207275.2291">5516 1828 684 0,'-11'-4'252'0,"11"4"-192"0,38-6-20 0,-18 2 136 16,7 4-104-16,11 0 0 15,1 4-48-15,8-8 0 16,-5 14-12-16,1-10-780 16,-8 7 416-16</inkml:trace>
          <inkml:trace contextRef="#ctx0" brushRef="#br0" timeOffset="207487.7941">5590 1460 632 0,'-16'-17'236'0,"16"17"-184"0,24-21-16 0,-13 11 160 15,16 3-116-15,4-4 28 16,4 4-64-16,4 1-44 16,-8 6-4-16,4 6-52 15,3 5 28-15</inkml:trace>
        </inkml:traceGroup>
      </inkml:traceGroup>
      <inkml:traceGroup>
        <inkml:annotationXML>
          <emma:emma xmlns:emma="http://www.w3.org/2003/04/emma" version="1.0">
            <emma:interpretation id="{E4E31DD5-93C2-4991-9B24-8D29F62CEE0A}" emma:medium="tactile" emma:mode="ink">
              <msink:context xmlns:msink="http://schemas.microsoft.com/ink/2010/main" type="line" rotatedBoundingBox="9685,4766 11965,4714 11987,5698 9708,5750"/>
            </emma:interpretation>
          </emma:emma>
        </inkml:annotationXML>
        <inkml:traceGroup>
          <inkml:annotationXML>
            <emma:emma xmlns:emma="http://www.w3.org/2003/04/emma" version="1.0">
              <emma:interpretation id="{47177FC5-D036-4A30-9139-CF917747A91E}" emma:medium="tactile" emma:mode="ink">
                <msink:context xmlns:msink="http://schemas.microsoft.com/ink/2010/main" type="inkWord" rotatedBoundingBox="9694,5151 10757,5127 10769,5640 9706,5664"/>
              </emma:interpretation>
              <emma:one-of disjunction-type="recognition" id="oneOf14">
                <emma:interpretation id="interp22" emma:lang="" emma:confidence="1">
                  <emma:literal/>
                </emma:interpretation>
              </emma:one-of>
            </emma:emma>
          </inkml:annotationXML>
          <inkml:trace contextRef="#ctx0" brushRef="#br0" timeOffset="208643.2983">4897 2509 528 0,'-20'0'196'0,"20"0"-152"0,16-10-12 0,3 3 16 15,5 7-32-15,18 0 56 16,8 7-40-16,9 17-16 16,-1 4-8-16,-8 20 16 15,-8-4-12-15,-11 8 4 16,-7 0-8-16,-28-8-8 15,-4-2 4-15,-38-8 20 16,7-10-12-16,-27 0 12 16,12-3-12-16,-8-14 12 15,16 0-16-15,7-14 16 0,12 3-16 16,19-13-48-16,12 3 24 0,35-10-24 16,11 7 24-16,27-4 60 15,5 4-20-15,22 3 76 31,1-3-52-31,7 7-8 0,-11 3-24 0,-9 0-12 16,-14 4 0-16,-20-4 4 16,-4 7-4-16,-23-7 32 15,-4 4-20-15,-7-4 32 16,-9 3-32-16,-7-3-120 16,0 4 56-16</inkml:trace>
          <inkml:trace contextRef="#ctx0" brushRef="#br0" timeOffset="208957.7638">5640 2523 508 0,'-4'7'188'0,"4"-7"-148"0,0 10-8 15,0-3 132 1,0 0-96-16,-4 10 132 16,4 11-116-16,-11 6 32 15,3 1-72-15,-15 6 28 0,15 0-40 16,-15 0 44-16,7-3-44 0,-3 0 28 16,11-4-32-16,4-6-28 15,4 0 0-15,12-15 68 16,15 1-36-16,31-10-4 15,0-4-16-15,16-7-20 16,-8 0 4-16</inkml:trace>
        </inkml:traceGroup>
        <inkml:traceGroup>
          <inkml:annotationXML>
            <emma:emma xmlns:emma="http://www.w3.org/2003/04/emma" version="1.0">
              <emma:interpretation id="{C5E1709E-3265-4ED3-A1C4-0EB0DE4CDAD4}" emma:medium="tactile" emma:mode="ink">
                <msink:context xmlns:msink="http://schemas.microsoft.com/ink/2010/main" type="inkWord" rotatedBoundingBox="11419,4727 11965,4714 11987,5698 11442,5711"/>
              </emma:interpretation>
              <emma:one-of disjunction-type="recognition" id="oneOf15">
                <emma:interpretation id="interp23" emma:lang="" emma:confidence="1">
                  <emma:literal>,</emma:literal>
                </emma:interpretation>
                <emma:interpretation id="interp24" emma:lang="" emma:confidence="0">
                  <emma:literal>]</emma:literal>
                </emma:interpretation>
                <emma:interpretation id="interp25" emma:lang="" emma:confidence="0">
                  <emma:literal>)</emma:literal>
                </emma:interpretation>
                <emma:interpretation id="interp26" emma:lang="" emma:confidence="0">
                  <emma:literal>1</emma:literal>
                </emma:interpretation>
                <emma:interpretation id="interp27" emma:lang="" emma:confidence="0">
                  <emma:literal>7</emma:literal>
                </emma:interpretation>
              </emma:one-of>
            </emma:emma>
          </inkml:annotationXML>
          <inkml:trace contextRef="#ctx0" brushRef="#br0" timeOffset="252780.5518">6623 2217 372 0,'-4'-31'140'0,"4"31"-112"0,8-17-4 16,-4-1-24 0,4 11-4-16,0-6 84 15,3-4-48-15,5 3 60 0,3-3-52 0,8 6 24 16,0 4-36-16,8 11 16 16,0 10-24-16,11 10 8 15,-7 13-16-15,0 12 12 16,-4-5-16-16,-8 25-4 15,0 0 0-15,-12 14 12 16,1-4-8-16,-12 3 24 16,0-20-20-16,-12-10 12 15,4-7-12-15,-8-8 0 16,1-9-4-16,-5-11 12 16,8-3-12-16,1-11-284 15,3 1 148-15</inkml:trace>
          <inkml:trace contextRef="#ctx0" brushRef="#br0" timeOffset="253280.9038">6643 2698 424 0,'-27'-10'156'0,"27"10"-120"0,7 7-8 15,-3-4-28 1,0 8-4-16,4 6 12 15,0 4-4-15,7 6 104 16,1 4-60-16,7 4 52 16,0-4-60-16,4 3 16 0,0-3-36 15,-4 0 16-15,1-4-20 0,-5-6 52 16,-4 0-36-16,1-14 72 16,-1-4-56-16,9-13-8 15,-1-1-24-15,8-9-4 16,0 6-4-16,4-10-16 15,-4 3 4-15,-4 4 4 16,-4 0 0-16,-4 0 0 16,-3 3 0-16,-8-3 0 15,-1 10 0-15,-7-7 24 16,0 14-12-16,-4-7 40 16,1 4-28-16,-5-4 20 15,4 0-24-15,-4 0-8 16,4 7-8-16,-7-7-4 15,7 7 0-15,-12 4 0 16,5-4 0-16,-16 0 24 16,3 6-12-16,-22 5-12 15,0-4-4-15,-13-4 4 16,13 4 0-16,0-4 8 16,11 4-4-16,27-7-224 15,16 0 124-15</inkml:trace>
        </inkml:traceGroup>
      </inkml:traceGroup>
    </inkml:traceGroup>
    <inkml:traceGroup>
      <inkml:annotationXML>
        <emma:emma xmlns:emma="http://www.w3.org/2003/04/emma" version="1.0">
          <emma:interpretation id="{24566B14-0E03-4428-966D-1D9AB4BD00DE}" emma:medium="tactile" emma:mode="ink">
            <msink:context xmlns:msink="http://schemas.microsoft.com/ink/2010/main" type="paragraph" rotatedBoundingBox="2633,5950 19110,6387 19069,7964 2591,7527" alignmentLevel="2"/>
          </emma:interpretation>
        </emma:emma>
      </inkml:annotationXML>
      <inkml:traceGroup>
        <inkml:annotationXML>
          <emma:emma xmlns:emma="http://www.w3.org/2003/04/emma" version="1.0">
            <emma:interpretation id="{BA1F91D8-5838-43DB-8753-86D622221F95}" emma:medium="tactile" emma:mode="ink">
              <msink:context xmlns:msink="http://schemas.microsoft.com/ink/2010/main" type="line" rotatedBoundingBox="2633,5950 19110,6387 19069,7964 2591,7527"/>
            </emma:interpretation>
          </emma:emma>
        </inkml:annotationXML>
        <inkml:traceGroup>
          <inkml:annotationXML>
            <emma:emma xmlns:emma="http://www.w3.org/2003/04/emma" version="1.0">
              <emma:interpretation id="{72F81C82-A959-4DCB-8916-2E56D0747542}" emma:medium="tactile" emma:mode="ink">
                <msink:context xmlns:msink="http://schemas.microsoft.com/ink/2010/main" type="inkWord" rotatedBoundingBox="2629,6084 6452,6186 6426,7176 2603,7074">
                  <msink:destinationLink direction="to" ref="{F90FFBD9-C793-422F-831C-1E829045AA3A}"/>
                </msink:context>
              </emma:interpretation>
              <emma:one-of disjunction-type="recognition" id="oneOf16">
                <emma:interpretation id="interp28" emma:lang="" emma:confidence="1">
                  <emma:literal/>
                </emma:interpretation>
              </emma:one-of>
            </emma:emma>
          </inkml:annotationXML>
          <inkml:trace contextRef="#ctx0" brushRef="#br0" timeOffset="216403.1112">-2098 4020 124 0,'-4'-17'44'0,"4"17"-32"0,4-11-4 0,-4 4 40 15,0 4-28-15,0-7 16 16,0-1-20-16,-4-6 52 16,4 10-36-16,-8-3 116 15,0 3-80-15,-3-3 116 16,3 3-104-16,-7-4 76 16,7 5-92-16,-8-5 56 15,9 8-68-15,-1-7 32 16,4 3-48-16,0-11 24 15,8 8-32-15,4-11-8 16,3 8-12-16,13-8-8 16,3 4 4-16,15-4 12 15,5 7-8-15,11 1 4 16,-4 6-4-16,23 7-8 16,-3 0 4-16,27 0-16 15,-16 10 8-15,8 0 20 16,-12 4-8-16,-11-7-4 15,-5 3 0-15,-14-10 28 16,-5 0-16-16,-19-3 48 16,0 0-36-16,-7-4 56 15,-1 0-48-15,-11-7-8 16,-8 4-16-16,0-1-20 16,-8 4 4-16,4 1 4 15,-4 6 0-15,-7 3-12 0,3 4 8 0,-15 7-4 16,16 6 0-16,-24 15 0 15,8 6 0-15,-24 11-12 16,5-1 12-16,-12 11 12 16,4-7 0-16,-1 0 8 15,9-7-8-15,3-3 8 16,9-3-8-16,7-15 24 16,-1-10-16-16,5-10 12 15,8-7-12-15,-1-21 12 16,5 4-16-16,-9-14 24 15,9 7-20-15,-16-21 12 16,15 1-12-16,-15-11-16 16,7 10 0-16,-7-10-4 15,8 17 0-15,-4 0-28 16,7 21 20-16,1-4-12 16,7 18 16-16,12-1-396 15,8 11 220-15</inkml:trace>
          <inkml:trace contextRef="#ctx0" brushRef="#br0" timeOffset="216825.2537">-585 3858 728 0,'-27'7'268'0,"27"-7"-208"0,-31 41-16 0,0-13 108 16,8-4-92-16,-27 7 44 15,7 3-60-15,-11 8-8 16,7-8-20-16,1 0 32 15,11 1-24-15,4-11-144 16,16-7 64-16</inkml:trace>
          <inkml:trace contextRef="#ctx0" brushRef="#br0" timeOffset="216630.7141">-960 3848 684 0,'8'27'252'0,"-8"-27"-192"0,31 52-20 0,-16-25 56 16,4-2-60-16,8 2 12 16,4 4-28-16,4 3-4 15,-4-9-8-15,4-5 48 16,-8 4-32-16</inkml:trace>
          <inkml:trace contextRef="#ctx0" brushRef="#br0" timeOffset="217258.9325">-283 3700 612 0,'23'-14'228'0,"-23"14"-180"0,47-3-12 0,-24-1 28 16,4 8-44-16,8-4 24 16,0 0-24-16,4 0 8 15,-4 0-16-15,-1 0-8 16,-3 0 0-16,-4 0 4 16,-3 3-4-16,-13 0 60 15,-3 4-36-15,-16 4 52 16,4 13-48-16,-11 10 28 15,3 1-32-15,-7 20-16 16,3-4-8-16,-11 11-4 16,8-10 0-16,-8 3-12 15,8-4 8-15,-9-2 12 16,5-8-4-16,-4-10 120 16,0-4-68-16,0-20 92 15,0-3-84-15,-4-21 84 16,8-4-88-16,-8-13 16 15,4 6-44-15,-4-17-32 16,11 4 0-16,-7-14 8 16,8 10-4-16,-1-6-4 15,13 6 4-15,-1 7-40 16,8 10 20-16,12 8-320 16,3 6 184-16</inkml:trace>
          <inkml:trace contextRef="#ctx0" brushRef="#br0" timeOffset="217471.5295">251 3696 676 0,'12'-7'248'0,"-12"7"-192"0,31 21-16 0,-15 0 120 16,3 3-96-16,0 21 8 15,4-1-44-15,5 8 0 16,6 0-16-16,-3-4 20 15,-4-7-20-15,4-3 48 16,-3-7-32-16,-5-7-4 16,0-7-16-16</inkml:trace>
          <inkml:trace contextRef="#ctx0" brushRef="#br0" timeOffset="217636.4696">716 3782 832 0,'-19'21'308'0,"19"-21"-240"0,-39 55-20 16,12-24 72-1,0 0-76-15,-27 14 16 16,3-7-36-16,-15-4 12 16,8 0-20-16</inkml:trace>
          <inkml:trace contextRef="#ctx0" brushRef="#br0" timeOffset="218100.7031">1614 3879 788 0,'12'-14'292'0,"-12"14"-228"0,-27-14-16 16,7 4-24-16,5 3-24 0,-28-7-20 15,1 4 12-15,-16 0-156 16,11 3 92-16,-7 3 4 16,11 11 40-16,-11-7 20 15,15 7 8-15,1 3-12 16,11 4 8-16,3 0 56 16,13 3-28-16,-1 0 104 15,8 4-72-15,-3 6 4 16,7 4-40-16,-8 4-4 15,0-1-8-15,-11 4-8 16,7-3 4-16,-7 6-4 16,3 0 0-16,-3 0 68 15,3 1-36-15,1-8 92 16,3-6-68-16,5-4-8 16,3-4-32-16,4 1 60 15,7-4-44-15,5 0 24 16,7 1-36-16,5-1-8 15,10 0-8-15,5-3 28 16,0-4-16-16,0-6-100 0,-5-1 40 0,1-13-440 16,-4 3 268-16</inkml:trace>
          <inkml:trace contextRef="#ctx0" brushRef="#br0" timeOffset="218267.2398">1037 4157 872 0,'-23'-10'324'0,"23"10"-252"0,8-7-20 0,7 4 68 15,5 6-76-15,11-3 44 16,3 0-52-16,13-3 8 16,-1 3-28-16</inkml:trace>
          <inkml:trace contextRef="#ctx0" brushRef="#br0" timeOffset="218506.5104">1223 3600 716 0,'-39'-17'264'0,"39"17"-204"0,-19-17-16 15,11 10 196 1,16 7-140-16,4-7 48 0,3 7-88 16,28-7 8-16,11-3-40 0,19 3 16 15,1 3-24-15,11 4-512 16,-15 7 268-16</inkml:trace>
        </inkml:traceGroup>
        <inkml:traceGroup>
          <inkml:annotationXML>
            <emma:emma xmlns:emma="http://www.w3.org/2003/04/emma" version="1.0">
              <emma:interpretation id="{26C9981F-A975-4977-BAE3-E1BDC38187E2}" emma:medium="tactile" emma:mode="ink">
                <msink:context xmlns:msink="http://schemas.microsoft.com/ink/2010/main" type="inkWord" rotatedBoundingBox="7150,6672 7539,6682 7532,6918 7143,6908"/>
              </emma:interpretation>
              <emma:one-of disjunction-type="recognition" id="oneOf17">
                <emma:interpretation id="interp29" emma:lang="" emma:confidence="1">
                  <emma:literal/>
                </emma:interpretation>
              </emma:one-of>
            </emma:emma>
          </inkml:annotationXML>
          <inkml:trace contextRef="#ctx0" brushRef="#br0" timeOffset="219813.3505">2326 4243 704 0,'12'0'264'0,"-12"0"-208"0,23 7-12 0,-3-7 108 15,-1 0-92-15,20-7 8 16,-1 7-40-16,17-6-44 15,3 6 8-15</inkml:trace>
          <inkml:trace contextRef="#ctx0" brushRef="#br0" timeOffset="219647.9108">2466 4047 676 0,'-16'-3'248'0,"12"-1"-192"0,4-6-16 16,0 3 156-1,0 14-116-15,0-7 44 16,0 0-72-16,4-7-4 16,4 7-28-16,11 0 24 15,8 0-28-15,8 0 12 0,4 0-16 0,4 0 44 16,-9 0-28-16,1 0-24 16,-4 7-4-16</inkml:trace>
        </inkml:traceGroup>
        <inkml:traceGroup>
          <inkml:annotationXML>
            <emma:emma xmlns:emma="http://www.w3.org/2003/04/emma" version="1.0">
              <emma:interpretation id="{5E9AB891-CC25-4500-93DA-E497C59A6324}" emma:medium="tactile" emma:mode="ink">
                <msink:context xmlns:msink="http://schemas.microsoft.com/ink/2010/main" type="inkWord" rotatedBoundingBox="7968,6092 12769,6219 12727,7796 7926,7669"/>
              </emma:interpretation>
              <emma:one-of disjunction-type="recognition" id="oneOf18">
                <emma:interpretation id="interp30" emma:lang="" emma:confidence="1">
                  <emma:literal/>
                </emma:interpretation>
              </emma:one-of>
            </emma:emma>
          </inkml:annotationXML>
          <inkml:trace contextRef="#ctx0" brushRef="#br0" timeOffset="220012.3803">3132 4130 1092 0,'7'-7'404'0,"-7"7"-316"0,31 0-24 0,-7-7-16 15,3 14-40 1,23-7 24-16,0 0-20 0</inkml:trace>
          <inkml:trace contextRef="#ctx0" brushRef="#br0" timeOffset="220652.5717">3422 4656 632 0,'-35'18'236'0,"35"-18"-184"0,-4 17-16 0,8-10 88 15,4 6-76-15,11-13 76 16,1 7-68-16,7-14 12 16,0 7-36-16,11-20-12 15,-3 3-12-15,27-21 4 16,-11 0-8-16,7-31 32 16,-8 7-20-16,4-20-12 15,-7 13-8-15,-13-4 12 16,-3 15-4-16,-7 3 8 15,-5 17-8-15,-7 4 84 16,-1 13-44-16,-11 14-40 16,0 7-4-16,0 10-4 15,-8 8 4-15,1 20 0 16,-5 6 0-16,-3 18 8 0,7-3-4 16,-4-1 24-16,8-3-16 0,1-13 12 15,3-8-12 1,7-17 64-16,5-3-44 0,7-28-92 15,1 7 32-15,7-31-204 16,4 1 128 0,4-12-148-16,-5 5 144 0,1-11 20 15,0 17 56-15,-7-7 48 16,-5 7-8-16,-4 4 236 16,-3 6-132-16,-8 8 148 15,0 6-152-15,-8 10 32 16,0 11-80-16,-8 10-12 15,5 8-28-15,-13 16-12 16,5 0-4-16,-4 25 12 16,3-11-8-16,1 13 16 15,3-13-16-15,4-3-4 16,4-11 0-16,0-13 28 16,8-4-16-16,0-7-516 15,4-10 272-15</inkml:trace>
          <inkml:trace contextRef="#ctx0" brushRef="#br0" timeOffset="220923.5731">4390 4391 684 0,'-4'-17'252'0,"4"17"-192"0,-4 7-20 16,0-3 76 0,0 9-72-16,-7 11 36 0,3 7-48 0,-4 7-8 15,5-3-16-15,7-4 4 16,7 0-8-16,9-14 32 15,7 7-20-15,16-17 12 16,-4-7-16-16,-1-7 36 16,-3 7-24-16,-11-21 12 15,-9 7-20-15,-18-13-8 16,-5 6-4-16,-15-3-16 16,0 14 8-16,-4-4-16 15,11 14 12-15</inkml:trace>
          <inkml:trace contextRef="#ctx0" brushRef="#br0" timeOffset="222498.8567">4726 4264 436 0,'-7'-7'160'0,"7"7"-124"0,-12 4-8 0,8-4 132 16,8 0-92-16,-4 0-8 15,8 7-40-15,3-4 28 16,5 4-24-16,23-11 40 16,7 4-36-16,39-10 12 15,4 3-24-15,24-7 52 16,-9 8-36-16,24-8-8 15,-20 7-12-15,1-3 0 16,-16 10-8-16,-20 0 24 16,-15 3-16-16,-15-3-12 15,-8 4-4-15,-12-4-200 16,-8 0 112-16</inkml:trace>
          <inkml:trace contextRef="#ctx0" brushRef="#br0" timeOffset="222153.6548">4785 3628 320 0,'-8'-18'120'0,"8"18"-96"0,4-13-4 16,0 2 104-1,-1 8-72-15,1-11 68 0,8 4-68 16,3-4 40-16,9 4-52 0,10-1 8 15,1 8-32-15,16 13-16 16,-1 7-4-16,4 28 12 16,-4 3-4-16,-7 18-4 15,-4-1 4-15,-16-3 40 16,-4-7-24-16,-19-7 16 16,-4-13-20-16,-23-8 36 15,-4-3-28-15,-23-10 4 16,8 0-16-16,-12-11-8 15,11 1 0-15,1-15 4 16,11 1-4-16,12-11-28 16,11 8 12-16,16-11-20 15,11 6 16-15,24 1 8 16,4 7 8-16,15 6 0 16,-4 11 0-16,-4 0-336 15,-3 7 184-15</inkml:trace>
          <inkml:trace contextRef="#ctx0" brushRef="#br0" timeOffset="223009.8179">4808 4467 384 0,'-12'-7'140'0,"12"7"-108"0,-4-7-8 15,4 7 64-15,8 0-52 0,0 0 56 16,3 4-52-16,17 6 8 16,2 4-32-16,9 10-8 15,0 7-4-15,0 14-4 16,-5-4 0-16,-14 17 32 16,-12-2-16-16,-16 12 12 15,-8-6-16-15,-15 0 80 16,0-17-48-16,-3-7 56 15,-1-14-56-15,0-10 16 16,12-7-40-16,3-28 8 16,5 4-16-16,-1-21-16 15,16 0 0-15,12-7-24 16,-4 11 16-16,19-11-4 16,4 21 8-16,15-3 24 15,1 9-8-15,7 5 68 16,4 6-44-16,0 7 48 15,0 0-44-15,12-7 52 16,-12 3-52-16,8-9 44 16,-8 9-44-16,-4-6-12 15,-8 10-12-15,-7-11-56 16,-12 11 28-16,-19-6-448 16,0-1 256-16</inkml:trace>
          <inkml:trace contextRef="#ctx0" brushRef="#br0" timeOffset="223252.5695">5377 4560 540 0,'-8'7'200'0,"8"-7"-156"0,-19 7-12 0,11 0 88 16,4 10-72-16,-4-3 44 15,5 10-56-15,-5 0 60 16,0 7-56-16,-4 14 36 15,5-8-44-15,-1 8 16 16,12 3-28-16,-4-10 8 16,8 0-16-16,7-14 44 15,8-3-28-15,8-14-112 16,8-4 44-16</inkml:trace>
          <inkml:trace contextRef="#ctx0" brushRef="#br0" timeOffset="223820.5788">6128 4023 704 0,'-16'-7'264'0,"16"7"-208"0,0-7-12 0,4 1 44 16,4 6-56-16,11-7 40 16,8 3-40-16,20-3-36 15,-1 7 0-15,9 0 28 16,-5 4-16-16,-4 6-8 16,-7 0-4-16,-12-3 20 15,0-3-8-15,-11-1 4 16,-1 1-4-16,-11-4-8 15,-4 3 4-15,-4-3 4 16,-4 4-4-16,-3 2 8 16,3 5-8-16,-4 3-4 15,5 6 4-15,-13 15 12 16,9 2-8-16,-9 25-40 16,5 0 20-16,-4 4 0 15,-1-4 12-15,-11-14 24 16,12-7-12-16,-8-17 156 15,7-3-96-15,-7-14 60 16,8-4-76-16,-8-20 12 16,8 0-40-16,-9-28-16 15,9 4-8-15,-4-21 20 16,3 7-12-16,-7 0-12 16,8 10-4-16,0 7-16 15,7 14 12-15,-3 7-12 16,11 6 8-16,-4 5-96 15,8 6 56-15,8 0-400 16,3 6 252-16</inkml:trace>
          <inkml:trace contextRef="#ctx0" brushRef="#br0" timeOffset="224082.7753">6623 4078 664 0,'16'-3'244'0,"-16"3"-188"0,50 0-16 0,-23 3 112 15,4 8-92-15,12 9 36 16,-1 4-56-16,1 11 4 16,3-1-28-16,-7 1 20 15,-4-1-24-15,-8-6 40 16,0-8-28-16,-7-13 40 15,-5 0-36-15,-3-14-508 16,-1-3 260-16</inkml:trace>
          <inkml:trace contextRef="#ctx0" brushRef="#br0" timeOffset="224257.95">7053 4020 780 0,'-27'14'288'0,"27"-14"-224"0,-58 20-20 15,23-3 92 1,16 8-84-16,-28 16 24 0,9 4-44 0,-1 10-32 16,8 0 0-1,4-7 60-15,11-3-32 0,9-18-144 16,10-3 64-16</inkml:trace>
          <inkml:trace contextRef="#ctx0" brushRef="#br0" timeOffset="224515.296">7382 3985 600 0,'-8'-20'224'0,"8"20"-176"0,0 0-12 0,0 7 16 15,0 0-36-15,0 6 32 16,-7 4-32-16,-9 14 76 15,8 0-56-15,-19 18 4 16,12 2-24-16,-12 8 16 16,11-4-20-16,1-7 24 15,7-7-24-15,4-17 12 16,4-3-12-16,4-18-220 16,4-3 116-16</inkml:trace>
          <inkml:trace contextRef="#ctx0" brushRef="#br0" timeOffset="224923.0627">7289 4219 748 0,'-11'-10'276'0,"11"10"-216"16,23-7-16-16,0 4 92 16,0 3-84-16,31-4 32 15,-7 1-48-15,11 3-4 16,-8 7-20-16</inkml:trace>
          <inkml:trace contextRef="#ctx0" brushRef="#br0" timeOffset="225263.9828">7456 3555 572 0,'-8'-7'208'0,"8"7"-160"0,0 0-12 0,8 0 144 15,3 0-104-15,9 0 104 16,7 7-104-16,11-3 28 15,9-1-60-15,7-3 28 16,-4 0-40-16,5 0 36 16,3 0-40-16,-12 0 12 15,-3 0-24-15,-20 0-288 16,-4 0 144-16,-15 0-424 16,-4 4 312-16</inkml:trace>
          <inkml:trace contextRef="#ctx0" brushRef="#br0" timeOffset="224741.5804">7804 3886 696 0,'-8'-14'256'0,"8"14"-196"0,8 0-20 0,-8 7 32 16,4 6-48-16,-8 15 16 15,4 3-24-15,-12 10 28 16,9 4-28-16,-9 20 20 15,4 1-20-15,-3 9 20 16,3-2-24-16,0-11 32 16,0-11-28-16,-7-9 4 15,7-11-12-15</inkml:trace>
        </inkml:traceGroup>
        <inkml:traceGroup>
          <inkml:annotationXML>
            <emma:emma xmlns:emma="http://www.w3.org/2003/04/emma" version="1.0">
              <emma:interpretation id="{44B6129D-85D0-4BA3-9982-816129F0758A}" emma:medium="tactile" emma:mode="ink">
                <msink:context xmlns:msink="http://schemas.microsoft.com/ink/2010/main" type="inkWord" rotatedBoundingBox="13415,6724 13791,6734 13783,7018 13407,7008"/>
              </emma:interpretation>
              <emma:one-of disjunction-type="recognition" id="oneOf19">
                <emma:interpretation id="interp31" emma:lang="" emma:confidence="1">
                  <emma:literal/>
                </emma:interpretation>
              </emma:one-of>
            </emma:emma>
          </inkml:annotationXML>
          <inkml:trace contextRef="#ctx0" brushRef="#br0" timeOffset="241881.286">8617 4336 780 0,'-27'7'288'0,"27"-7"-224"0,35 7-20 16,-4-7 144-16,-4 0-112 0,19-7-12 15,-7 4-40-15,15-11-248 16,-4 4 120-16</inkml:trace>
          <inkml:trace contextRef="#ctx0" brushRef="#br0" timeOffset="241717.3519">8725 4092 528 0,'-19'-7'196'0,"15"11"-152"0,-4-8-12 0,5 1 148 16,6 6-104-16,-3-3 84 16,8 0-92-16,4 0 44 15,7 4-68-15,12-4 16 16,0 3-40-16,4-6 16 15,0 3-20-15,-4-4-8 16,0 1-4-16,-4-4-244 16,-8 7 132-16</inkml:trace>
        </inkml:traceGroup>
        <inkml:traceGroup>
          <inkml:annotationXML>
            <emma:emma xmlns:emma="http://www.w3.org/2003/04/emma" version="1.0">
              <emma:interpretation id="{8E0131E1-947D-4312-9668-613E79C9BD3D}" emma:medium="tactile" emma:mode="ink">
                <msink:context xmlns:msink="http://schemas.microsoft.com/ink/2010/main" type="inkWord" rotatedBoundingBox="14380,6437 17957,6532 17926,7717 14349,7622"/>
              </emma:interpretation>
              <emma:one-of disjunction-type="recognition" id="oneOf20">
                <emma:interpretation id="interp32" emma:lang="" emma:confidence="1">
                  <emma:literal/>
                </emma:interpretation>
              </emma:one-of>
            </emma:emma>
          </inkml:annotationXML>
          <inkml:trace contextRef="#ctx0" brushRef="#br0" timeOffset="242261.4997">9581 4130 904 0,'-27'-14'332'0,"27"14"-256"0,0 0-24 16,0 0 140 0,11 0-116-16,5-7 8 15,7 0-56-15,12 1-36 0,11 2 4 0</inkml:trace>
          <inkml:trace contextRef="#ctx0" brushRef="#br0" timeOffset="242827.1486">9631 4667 572 0,'-31'17'208'0,"31"-17"-160"0,12 0-12 0,-8-7 84 16,11 4-72-16,16-18 8 15,4 11-36-15,23-21-20 16,0 0-4-16,8-31-92 16,-8 10 48-16,-4-24-48 15,-3 11 56-15,-13-4 20 16,-3 14 16-16,-12 0 80 16,-3 14-40-16,-9 0 188 15,1 13-124-15,-8 4 124 16,0 7-132-16,-4 10 0 15,0 7-56-15,-4 14-8 16,4 6-16-16,-8 15-8 16,4 6 0-16,0 7 4 15,4-3-4-15,0 0-12 16,4-8 4-16,0-12-4 0,4-5 0 16,3-23-44-16,5-8 24 15,7-23-124-15,0 3 80 0,4-17-44 16,1 3 68-16,2-10 16 15,-2 10 20-15,-5-3 80 16,0 10-36-16,-7 7 244 16,-5 11-156-16,-11 9 100 15,4 18-128-15,-12 10 0 16,4 11-52-16,-7 10 8 16,3 3-28-16,0 7-36 15,4 0 8-15,4 4-16 16,4-7 12-16,0-4-380 15,4-6 216-15,0-18-572 16,3-3 420-16</inkml:trace>
          <inkml:trace contextRef="#ctx0" brushRef="#br0" timeOffset="243087.3394">10611 4250 540 0,'-16'28'200'0,"16"-28"-156"0,-8 45-12 15,5-25 96 1,3 4-76-16,0 0-4 16,3 1-28-16,5-5-40 15,4-6 8-15,7-14 12 16,0-7 4-16,1-10-28 0,-1 3 12 16,-11-13-4-16,0 9 8 0,-16-13 8 15,4 14 0-15,-8 3 96 16,1 1-52-16,-1 6 0 15,4 3-28-15,8-3-180 16,8 7 92-16</inkml:trace>
          <inkml:trace contextRef="#ctx0" brushRef="#br0" timeOffset="243536.0307">10913 4102 944 0,'-12'4'352'0,"12"-4"-276"0,39 0-20 0,-8 0 60 15,3 3-76-15,13-3 0 16,-1 4-24-16,5-4-28 16,-1 3 4-16,0-3-532 15,-3 0 292-15</inkml:trace>
          <inkml:trace contextRef="#ctx0" brushRef="#br0" timeOffset="243384.63">11288 3855 696 0,'0'-11'256'0,"0"11"-196"0,0-7-20 0,-4-3 112 15,8 10-92-15,-8-3 44 16,4 3-60-16,-15 3-24 16,3 7-12-16,-23 1-20 15,12 9 8-15,-27 11 4 16,7 4 0-16,-3 6 52 15,3 0-28-15,20 8 8 16,3-5-20-16,24 1-8 16,16-4 0-16,11-10-4 15,7-3 0-15,5-18-108 16,-4-3 60-16,-1-14-404 16,-3-3 252-16</inkml:trace>
          <inkml:trace contextRef="#ctx0" brushRef="#br0" timeOffset="243816.276">11408 4261 580 0,'-8'41'216'0,"8"-41"-168"0,-4 55-12 15,1-31 84 1,3-3-72-16,-4 3 0 15,11 0-32-15,1-7 8 16,8-3-16-16,11-11 16 16,-8-3-16-16,8-13-4 15,4-1 0-15,-11-14-24 16,-5 1 12-16,-15-8 20 16,-8 8-4-16,-11-4 76 0,7 14-48 0,-7-1-4 15,3 8-20-15</inkml:trace>
          <inkml:trace contextRef="#ctx0" brushRef="#br0" timeOffset="247347.1121">11950 4357 352 0,'0'-17'132'0,"0"17"-104"0,19 0-8 16,1 7 88-16,3 3-64 0,20 18 44 16,-1 6-52-16,5 14 0 15,-1 0-24-15,-7 21 28 16,-12-3-24-16,-16 13 4 16,-3-7-12-16,-27-7 100 15,-4-6-60-15,-20-18 104 16,4-6-88-16,-7-18 24 15,3-4-52-15,12-23 20 16,-4-4-28-16,16-27-16 16,7 3-8-16,16-17-48 15,12 14 24-15,23-4 24 16,11 14 0-16,12 4 52 16,4 13-28-16,-1 0-16 15,-3 11-4-15,0-8 0 0,0 8-4 16,4-4 32-16,-12 4-20 0,4-4 4 31,-15 7-12-15,-4-11-8-16,-8 11 4 0,-12-6-76 15,-4 6 40-15</inkml:trace>
          <inkml:trace contextRef="#ctx0" brushRef="#br0" timeOffset="246881.8743">11741 4168 508 0,'-12'3'188'0,"12"-3"-148"0,0-3-8 16,4-4 184 0,0 7-124-16,0-4 124 15,4 4-128-15,3-3 80 16,5 3-100-16,7-3 48 16,0 3-72-16,20-4 32 15,3 1-44-15,43-11-20 16,12 14-4-16,34-10 8 15,-7 3-8-15,15-10 4 16,-11 17-4-16,-8-11 4 16,-23 8-8-16,-8-4 24 0,-20 7-16 15,-26-10-48-15,-13 6 20 0,-14 1-200 16,-16 3 120 0</inkml:trace>
          <inkml:trace contextRef="#ctx0" brushRef="#br0" timeOffset="247631.3656">12507 4519 676 0,'-15'17'248'0,"15"-17"-192"0,-12 17-16 15,8-3 120 1,8 0-96-16,-4 10 96 16,0 0-92-16,-4 14 56 15,4 3-72-15,0 7 76 16,4 0-72-16,-4 1-20 15,4-8-20-15,4-7 12 16,4-6-16-16,7-11 12 16,0 0-12-16,16-13-8 15,4-1 0-15,15-10-332 16,4 0 180-16,12-17-592 0,-4 4 416 0</inkml:trace>
          <inkml:trace contextRef="#ctx0" brushRef="#br0" timeOffset="249591.7537">12775 4536 464 0,'-4'-7'176'0,"4"7"-140"0,7-7-8 16,-3 4 100-1,8 3-76-15,3-7 52 16,1 7-64-16,-1-7 60 16,5 7-60-16,-1 0 44 15,0 0-48-15,-3 10 0 16,-1 4-24-16,-11 0 12 16,4 3-16-16,-20-3 24 0,9 3-20 0,-9-3-4 15,0-7-4-15,5-4 20 16,3 1-12-16,8-4 4 15,7 0-8-15,9-4-32 16,3 4 12-16</inkml:trace>
        </inkml:traceGroup>
        <inkml:traceGroup>
          <inkml:annotationXML>
            <emma:emma xmlns:emma="http://www.w3.org/2003/04/emma" version="1.0">
              <emma:interpretation id="{04A933BA-6EA8-4BA2-814E-8F9106DF8686}" emma:medium="tactile" emma:mode="ink">
                <msink:context xmlns:msink="http://schemas.microsoft.com/ink/2010/main" type="inkWord" rotatedBoundingBox="18498,6514 19107,6530 19089,7207 18480,7191"/>
              </emma:interpretation>
              <emma:one-of disjunction-type="recognition" id="oneOf21">
                <emma:interpretation id="interp33" emma:lang="" emma:confidence="1">
                  <emma:literal/>
                </emma:interpretation>
              </emma:one-of>
            </emma:emma>
          </inkml:annotationXML>
          <inkml:trace contextRef="#ctx0" brushRef="#br0" timeOffset="248201.9115">14277 3920 780 0,'11'-7'288'0,"-11"7"-224"0,0-3-20 0,0-1 188 16,0 8-136-16,-4-8 52 16,4 1-88-16,-7-4-20 15,-1 0-24-15,-19-3-4 16,3 6-4-16,-26-3-8 15,4 7 4-15,-24 0 4 16,12 4-4-16,-8 3-20 16,16 10 8-16,3-3-24 15,13-1 20-15,3 1-32 16,11 0 28-16,5 7 32 16,3-1-8-16,4 11 16 0,5 4-12 15,-1 13-8-15,4 3 0 16,-4 5 20-16,0 2-12 0,-4-10 4 15,8-7-8-15,-8-6 28 16,5-8-20-16,-9-6 4 16,12 0-12-16,0-8-24 15,8 5 8-15,-1-8 32 16,5 0-16-16,7-3 28 16,12 4-24-16,8-8 12 15,0-3-12 1,3 0 36-16,-3 0-24 0,-4 0-420 15,0 0 216-15,-12-7-412 16,0 0 336-16</inkml:trace>
          <inkml:trace contextRef="#ctx0" brushRef="#br0" timeOffset="248398.4355">13704 4243 924 0,'-4'-6'340'0,"4"6"-260"0,0 6-28 16,4-6 108 0,7 4-100-16,16-8 52 15,4 4-64-15,16-10 20 16,3 7-40-16,8-4-96 0,-4 3 36 0,-7-2-740 16,-8 2 428-16</inkml:trace>
        </inkml:traceGroup>
      </inkml:traceGroup>
    </inkml:traceGroup>
    <inkml:traceGroup>
      <inkml:annotationXML>
        <emma:emma xmlns:emma="http://www.w3.org/2003/04/emma" version="1.0">
          <emma:interpretation id="{94E59B82-223B-4BA7-9685-B3A74FE8AD8C}" emma:medium="tactile" emma:mode="ink">
            <msink:context xmlns:msink="http://schemas.microsoft.com/ink/2010/main" type="paragraph" rotatedBoundingBox="3064,7789 17162,7915 17149,9434 3050,9309" alignmentLevel="2"/>
          </emma:interpretation>
        </emma:emma>
      </inkml:annotationXML>
      <inkml:traceGroup>
        <inkml:annotationXML>
          <emma:emma xmlns:emma="http://www.w3.org/2003/04/emma" version="1.0">
            <emma:interpretation id="{B8B13EBD-6B09-422A-8990-7CC2A2BD168D}" emma:medium="tactile" emma:mode="ink">
              <msink:context xmlns:msink="http://schemas.microsoft.com/ink/2010/main" type="line" rotatedBoundingBox="3064,7789 17162,7915 17149,9434 3050,9309"/>
            </emma:interpretation>
          </emma:emma>
        </inkml:annotationXML>
        <inkml:traceGroup>
          <inkml:annotationXML>
            <emma:emma xmlns:emma="http://www.w3.org/2003/04/emma" version="1.0">
              <emma:interpretation id="{F47E5C94-5DEE-42DC-9784-49DFDB56CB7A}" emma:medium="tactile" emma:mode="ink">
                <msink:context xmlns:msink="http://schemas.microsoft.com/ink/2010/main" type="inkWord" rotatedBoundingBox="3064,7789 6705,7822 6691,9341 3050,9309">
                  <msink:destinationLink direction="with" ref="{2A80EBBE-2384-48A1-8FA9-95E993A0FD4D}"/>
                </msink:context>
              </emma:interpretation>
              <emma:one-of disjunction-type="recognition" id="oneOf22">
                <emma:interpretation id="interp34" emma:lang="" emma:confidence="1">
                  <emma:literal/>
                </emma:interpretation>
              </emma:one-of>
            </emma:emma>
          </inkml:annotationXML>
          <inkml:trace contextRef="#ctx0" brushRef="#br0" timeOffset="278364.0499">-27 5606 664 0,'8'-7'244'0,"-8"7"-188"0,19-7-16 0,-8 4 4 15,5 3-32-15,11-4 12 16,4 1-12-16,19-7 12 16,8 6-16-16,-7-3-12 15,3 7 0-15,-11-6 40 16,-9 6-24-16,-7-4 156 15,-11 4-92-15,-12-3 84 16,-4 6-96-16,-8 1-24 16,-4 2-24-16,-7 5-32 15,4 6 8-15,-9 10 12 16,9 8 0-16,-8 6 8 16,7 0-8-16,-11 11 8 15,8 0-8-15,-4 10 16 16,3-4-12-16,-7-3 4 15,8-7-4-15,-8-10 36 16,15-7-20-16,-11-14 4 16,11-3-16-16,-7-21 20 15,7-3-20-15,-3-28 4 16,3 4-8-16,-3-18-8 16,3 11 4-16,-3-14-16 15,7 13 8-15,-4-6 4 16,4 14 0-16,-3-7-20 0,11 10 12 15,-8 0 12-15,8 10 0 16,-4 4-36-16,8 6 16 16,-4 8-72-16,12 3 48 15</inkml:trace>
          <inkml:trace contextRef="#ctx0" brushRef="#br0" timeOffset="278592.1546">507 5647 704 0,'15'0'264'0,"-15"0"-208"0,20 24-12 0,-9-6 20 16,5-1-44-16,3 10 8 15,1 4-16-15,-1 4 0 16,4-4-4-16,0 3 28 15,-3-3-20-15,3-7 32 16,-4 7-32-16,1-17-32 16,-1 0 8-16</inkml:trace>
          <inkml:trace contextRef="#ctx0" brushRef="#br0" timeOffset="278785.9224">863 5706 788 0,'-19'0'292'0,"19"0"-228"0,-31 7-16 0,11 3 96 16,5 7-88-16,-20 7 40 16,8 0-56-16,-12 7-4 15,8 7-24-15,-11 0 28 16,11 0-24-16,0-7 4 16,8 0-12-16,7-14-404 15,8 0 220-15</inkml:trace>
          <inkml:trace contextRef="#ctx0" brushRef="#br0" timeOffset="279296.784">1684 5544 696 0,'11'-24'256'0,"-11"24"-196"0,-11-24-20 15,3 14 76 1,8 3-72-16,-15-4 8 16,-1 8-32-16,-15 0-20 15,0 3-4-15,-15 3-4 16,3 4 0-16,-7 7 0 16,11-1 0-16,-4 1 44 15,16 3-24-15,0-3 16 16,12 3-16-16,-5-3 0 15,9 0-4-15,-1 3 20 16,4 0-16-16,-3 11 24 16,3-1-24-16,-3 8-12 0,3-4-4 15,-8 3 12-15,5 1-4 16,-5 2 16-16,12 1-12 0,-7 4-28 16,7-5 8-16,4-2 56 15,4-4-20 1,0-7-12-16,7-3-4 0,5-4 16 15,-9 0-12-15,13 0-4 16,-5 0-4-16,8-3 28 16,-3 0-16-16,7-4 32 15,4 1-32-15,4-8 12 16,-4 0-16-16,0-9-96 16,0 2 48-16,-8-13-192 15,4 3 128-15,-19-10-396 16,3 7 280-16</inkml:trace>
          <inkml:trace contextRef="#ctx0" brushRef="#br0" timeOffset="279479.7662">1223 5905 728 0,'-19'-13'268'0,"19"13"-208"0,-12-4-16 15,12 1 220 1,4 3-152-16,4-4 8 15,0 1-72-15,7-4-16 0,8 4-20 0,4-4 28 16,4 7-24-16,8-7-200 16,4 7 100-16</inkml:trace>
          <inkml:trace contextRef="#ctx0" brushRef="#br0" timeOffset="279842.7306">1254 5300 520 0,'-19'0'192'0,"19"0"-152"0,-4-4-8 0,0 1 220 15,8 6-144-15,-4-3 96 16,0 0-116-16,0 0 48 16,0 0-80-16,4 0-4 15,3 0-32-15,9-3 40 16,7 0-32-16,12-4 12 16,0 7-24-16,11-7 8 15,5 3-12-15,3 1 20 16,0-1-20-16,-4 4-560 15,-7 4 300-15</inkml:trace>
          <inkml:trace contextRef="#ctx0" brushRef="#br0" timeOffset="277358.3071">-1626 5506 372 0,'-12'-3'140'0,"12"3"-112"0,-3 0-4 15,-5 0 188 1,8 0-120-16,-8-4 96 16,4 4-108-16,-7-3 52 0,7 0-76 0,-4-4 40 31,8 7-56-31,-8-4 52 0,8 4-56 0,-4-3 0 15,4 6-20-15,-7-3-12 16,7 0 0-16,0 0-24 16,0 0 12-16,11-3 12 15,1 3 0-15,11-7 16 16,16 0-12-16,19-3-12 16,4-1 0-16,4 5 20 15,-1 6-8-15,-7-4-4 16,-3 1 0-16,-9-1 4 15,-7 8-4-15,-1-4-4 16,-10 3 4-16,-5-3-4 16,-4 4 0-16,-7-4 44 15,-1 0-24-15,-3-4 24 16,4 4-24-16,-8-7-36 16,-1 4 8-16,-3-4 8 15,0 7 4-15,0-4-12 16,0 8 4-16,-3-1 4 15,-1 8 0-15,-12 2 0 16,12 5 0-16,-11 2-12 16,7 1 8-16,-7 6-4 15,7 4 0-15,-4 7 16 16,5 4-4-16,-5 2-4 16,4-2 4-16,-3-1-24 0,3 4 12 15,-4-1 4-15,8-6 4 16,-11 3 16-16,7-10-8 15,-7 0 4-15,7-7-4 0,-8-6 28 16,5-8-20-16,-12-10-4 16,3 0-8-16,-15-24 20 15,4 0-12-15,-11-7-4 16,3-4-4-16,-7-2-4 16,7 6 0-16,-7-7-12 15,15 7 8-15,-4-7-16 16,8 7 12-16,-4-3 4 15,11 9 4-15,-3 1-12 16,11 11 8-16,-7 2-48 16,15 8 24-16,0 6 32 15,8 4 0-15</inkml:trace>
          <inkml:trace contextRef="#ctx0" brushRef="#br0" timeOffset="277631.5588">-918 5613 652 0,'16'-3'244'0,"-16"3"-192"0,31 13-12 16,-16 1 40-16,5 3-52 0,7 11-4 15,4-1-12-15,0 4 0 16,4 0-8-16,-1 0 24 16,5-3-16-16,-12-8 24 15,0 1-24-15,-3-7 32 16,-5 0-28-16</inkml:trace>
          <inkml:trace contextRef="#ctx0" brushRef="#br0" timeOffset="277955.9006">-519 5616 768 0,'-23'25'284'0,"23"-25"-220"0,-31 44-20 0,8-20 68 16,3 4-72-16,-22 10 0 15,-5 0-24-15,-3 10 24 16,7-4-24-16,5 1 20 15,7-3-20-15</inkml:trace>
          <inkml:trace contextRef="#ctx0" brushRef="#br0" timeOffset="284924.6311">42 5204 208 0,'0'-4'76'0,"0"4"-60"0,-3 14-4 0,-5-11 116 15,8 4-72-15,-4 0 68 16,-4 3-72-16,-3-3 32 16,3 4-48-16,-4-5 32 15,5 5-36-15,-5-4 16 16,4 3-28-16,-7 0 28 16,3 4-32-16,-3-4 32 15,3 4-32-15,-11 3-4 16,7 1-8-16,-11 6 28 15,4 0-16-15,-8 7-12 16,4 3-8-16,-4 4-4 16,8 0 0-16,-1-7 32 15,9 7-12-15,-4-7 4 16,7 0-8-16,0 0 20 16,5 0-16-16,-1-1 12 15,4 5-12-15,-4 3-8 16,8 0 0-16,0 6 12 15,16 1-8-15,-5 3-4 16,13 0 0-16,-5 1 12 0,4-5-8 16,-3-2 4-16,3-5-4 0,4-2-16 15,0-4 4-15,4-4 12 16,-4-6-4-16,0 3-4 16,4-3 4-16,4-1 28 31,-12-2-16-31,4 2-216 0,0 1 108 0</inkml:trace>
          <inkml:trace contextRef="#ctx0" brushRef="#br0" timeOffset="286016.1846">1684 5169 436 0,'11'0'160'0,"-11"0"-124"0,8 0-8 0,-8 0 96 16,0 0-72-16,4-3 24 16,4 3-44-16,3-4 24 15,1 8-32-15,0-4 20 16,3 3-24-16,-3-3 16 15,3 7-20-15,-3 0 0 16,-1 7-8-16,-3-1 4 16,0 1-8-16,0 3 16 15,-1 1-12-15,-3 9-12 16,4-3 0-16,-4 11 12 16,4-1-4-16,-8 11 16 15,7-4-12-15,-7 11 4 16,0-4-4-16,0 3-8 15,0-2 4-15,0-5 4 16,4-6-4-16,-4 10 16 16,0 1-12-16,-11 16 4 15,3-10-4-15,0 10 4 16,0-6-8-16,-3 3-12 16,3-4 4-16,-19-3 12 15,15-6-4-15,-15-1-4 16,8-4 4-16,-12 8-4 15,8-4 0-15,-4 0-28 16,-1 1 16-16,-6-8-488 16,10-3 272-16</inkml:trace>
        </inkml:traceGroup>
        <inkml:traceGroup>
          <inkml:annotationXML>
            <emma:emma xmlns:emma="http://www.w3.org/2003/04/emma" version="1.0">
              <emma:interpretation id="{8DBD0FDC-ADD8-4782-832A-D2FB3668106F}" emma:medium="tactile" emma:mode="ink">
                <msink:context xmlns:msink="http://schemas.microsoft.com/ink/2010/main" type="inkWord" rotatedBoundingBox="7149,8371 7516,8374 7513,8622 7147,8619"/>
              </emma:interpretation>
              <emma:one-of disjunction-type="recognition" id="oneOf23">
                <emma:interpretation id="interp35" emma:lang="" emma:confidence="1">
                  <emma:literal/>
                </emma:interpretation>
              </emma:one-of>
            </emma:emma>
          </inkml:annotationXML>
          <inkml:trace contextRef="#ctx0" brushRef="#br0" timeOffset="280752.2015">2334 5933 612 0,'0'3'228'0,"0"-3"-180"0,-4 0-12 16,4 0 124 0,4 4-96-16,-4-1 36 0,0 1-60 15,0-1 12-15,4 1-32 0,0-4 36 16,4 3-32-16,3-3 4 16,-3 4-16-16,11-8 20 15,-3 4-20-15,3-3 12 16,1-1-12-16,-1-3 0 15,4 7-4-15,-4-3-8 16,1 6 4-16,-5-3 28 16,1 4-16-16,-5-4 4 15,1 3-12-15,-4-3-340 16,0 0 180-16</inkml:trace>
          <inkml:trace contextRef="#ctx0" brushRef="#br0" timeOffset="280349.6171">2415 5733 496 0,'-11'-10'184'0,"11"10"-140"0,-8 0-16 15,8-3 252 1,0 3-160-16,0-4 108 0,0 4-132 16,0-3 64-16,0 3-96 0,0 0 4 15,12 3-44-15,-5-3-4 16,9 4-12-16,3-4 12 16,5 0-12-16,10 0 48 15,5 0-28-15,8 0-16 16,-9 3-4-16,-3-3-336 15,-4 0 180-15</inkml:trace>
        </inkml:traceGroup>
        <inkml:traceGroup>
          <inkml:annotationXML>
            <emma:emma xmlns:emma="http://www.w3.org/2003/04/emma" version="1.0">
              <emma:interpretation id="{1DC538FB-FF70-4D8F-9E66-24B7BDF950AA}" emma:medium="tactile" emma:mode="ink">
                <msink:context xmlns:msink="http://schemas.microsoft.com/ink/2010/main" type="inkWord" rotatedBoundingBox="8353,8151 9123,8158 9115,9016 8345,9010">
                  <msink:destinationLink direction="with" ref="{AD48CD19-9B36-4820-B545-732BC3835887}"/>
                </msink:context>
              </emma:interpretation>
              <emma:one-of disjunction-type="recognition" id="oneOf24">
                <emma:interpretation id="interp36" emma:lang="" emma:confidence="1">
                  <emma:literal/>
                </emma:interpretation>
              </emma:one-of>
            </emma:emma>
          </inkml:annotationXML>
          <inkml:trace contextRef="#ctx0" brushRef="#br0" timeOffset="379689.2424">3588 5517 436 0,'-3'0'160'0,"3"3"-124"0,-4-3-8 0,0 0 124 16,8 0-88-16,-4 0 44 15,0 0-64-15,0 0 36 16,0 0-44-16,0 0 32 16,0 0-36-16,0 0 44 15,0 0-44-15,0 0 56 16,0 0-52-16,0 0 0 15,0 0-20-15,0 0 16 16,0 0-20-16,0 0-12 16,0 0-4-16,0 0 4 15,7 0 0-15,1 0 0 16,8 4 0-16,3-1 8 16,8 0-4-16,16-3-12 15,-1 4 4-15,16-4 20 16,0 0-8-16,0 0 16 15,-3 0-16-15,-9 0 4 16,-7 0-4-16,-4 0 4 16,-8 0-8-16,-4-4-12 15,0 4 4-15,-7-3 12 16,-1 0-4-16,-3-4-4 16,3 3 4-16,-3-3-4 15,3 7 0-15,-3-7-12 16,0 7 8-16,-5 0 20 0,1 7-8 15,-4-7 4-15,4 4-4 16,-8 3-8-16,4 6 4 16,-8-6-4-16,0 0 0 0,-4 0 16 15,0 0-8-15,-3 0 4 16,7 0-4-16,-8 0-8 16,4 3 4-16,-3-3-16 15,3 3 8-15,-3 0 12 16,3 4-4-16,-4 3-12 15,4 1 4-15,-7 6 12 16,3 0-4-16,-7 3-12 16,7 1 4-16,-7 10 4 15,7 0 0-15,-11 13 0 16,8 1 0-16,-12 10 0 16,7-14 0-16,-7 4 0 15,8-15 0-15,-8 1 8 16,7-3-4-16,-7-4-4 15,8-7 4-15,-8-4 20 16,7-2-12-16,-7-5-4 16,8 1-4-16,-4-7-16 15,3 0 8-15,-3-11 20 16,12 4-8-16,-1-13 4 16,4 2-4-16,-7-16 4 15,3 3-8-15,4-28 8 16,1 0-8-16,-9-16-28 15,8 6 12-15,-3-4 24 0,7 15-8 16,-8-1-8-16,5 11 0 16,-5-1 20-16,8 12-8 0,-8-1 24 15,9 10-20-15,-5 4-4 16,4 6-4-16,-4 1-16 16,8 7 8-16,0 3-4 15,4 3 0-15,8 0-72 16,7 1 44-16,8-1-560 15,4 4 332-15</inkml:trace>
        </inkml:traceGroup>
        <inkml:traceGroup>
          <inkml:annotationXML>
            <emma:emma xmlns:emma="http://www.w3.org/2003/04/emma" version="1.0">
              <emma:interpretation id="{F00EC2CD-0767-485B-9122-5806455D30E4}" emma:medium="tactile" emma:mode="ink">
                <msink:context xmlns:msink="http://schemas.microsoft.com/ink/2010/main" type="inkWord" rotatedBoundingBox="9597,7853 12405,7878 12393,9221 9585,9196">
                  <msink:destinationLink direction="with" ref="{AD48CD19-9B36-4820-B545-732BC3835887}"/>
                </msink:context>
              </emma:interpretation>
              <emma:one-of disjunction-type="recognition" id="oneOf25">
                <emma:interpretation id="interp37" emma:lang="" emma:confidence="1">
                  <emma:literal/>
                </emma:interpretation>
              </emma:one-of>
            </emma:emma>
          </inkml:annotationXML>
          <inkml:trace contextRef="#ctx0" brushRef="#br0" timeOffset="381941.1628">6790 5548 932 0,'35'-18'348'0,"-35"18"-272"0,11-13-20 0,-11 13 84 15,12 0-88-15,-16-11 68 16,4 11-68-16,-15 0-28 15,-5 11-16-15,-7-4 16 16,-4-1-12-16,-8-2 4 16,5 3-8-16,-13-7 20 15,20 3-16-15,-12-6-40 16,12 3 16-16,-4-4-8 16,12 8 12-16,-8-4 16 15,19 3-4-15,-11 8 8 16,15 2-8-16,-12 11-20 15,5 0 8-15,-5 11 4 16,5-1 4-16,-5 14 8 16,4-3-4-16,-7 10 40 15,8 0-20-15,-5 4-40 16,8-4 8-16,-3-7 20 16,7-7-8-16,-4-6 0 15,4-4 0-15,0-11 4 16,4 1-4-16,-4-7 16 15,8-4-12-15,-4-3-20 16,4 3 4-16,0-6-4 16,8-1 4-16,7 1 8 15,4 2 0-15,4-2 8 0,4 3-4 16,0-7 32-16,-4 3-20 0,1-6 32 16,-1 3-32-16,-4-4-144 15,-4 4 64-15,-3-3-236 16,-5-1 168-16,1-2-488 15,0 6 348-15</inkml:trace>
          <inkml:trace contextRef="#ctx0" brushRef="#br0" timeOffset="382159.2424">6387 5978 788 0,'-50'-35'292'0,"50"35"-228"0,-19-17-16 0,15 10 116 16,4 4-100-16,4-4 52 16,7 7-68-16,8-4-8 15,9 4-24-15,3-3 32 16,3 3-24-16,1-7 40 16,0 4-36-16,4-8-216 15,-4 5 100-15</inkml:trace>
          <inkml:trace contextRef="#ctx0" brushRef="#br0" timeOffset="382442.9962">6507 5293 768 0,'-8'-14'284'0,"8"14"-220"0,8-7-20 0,-8 7 136 16,12 0-108-16,3-3 24 15,5 3-56-15,-1-7 16 16,12 7-28-16,4-7 28 15,11 7-32-15</inkml:trace>
          <inkml:trace contextRef="#ctx0" brushRef="#br0" timeOffset="380292.8476">5218 5303 560 0,'-8'-10'208'0,"8"10"-164"0,-19-7-8 0,7 0 92 15,9 7-76-15,-13 0 32 16,1 7-48-16,-13-7 32 15,5 7-40-15,-8 0 48 16,0 7-44-16,-4 6 4 16,5 1-24-16,-5 13 28 15,11 1-24-15,1 13 12 16,0 0-16-16,0 7 0 16,11-7-4-16,-3 21 4 15,3-17-8-15,0 23 16 16,5-2-12-16,-1 9-20 15,16-6 4-15,-4-4 20 16,-4-10-4-16,11-7 4 16,1-7-4-16,-1 1 28 15,1-8-20-15,4 4 4 16,-1-4-12-16,4 0-24 16,5-6 8-16</inkml:trace>
          <inkml:trace contextRef="#ctx0" brushRef="#br0" timeOffset="381101.0604">5361 5596 748 0,'-19'-4'276'0,"19"4"-216"0,-8-3-16 0,1-1 136 15,7 8-108-15,-8-8 96 16,8 4-100-16,-4-3 36 16,4 6-60-16,0-6 20 15,4 3-36-15,4-7 0 16,3 4-16-16,8-4-8 16,9 0 0-16,22-7 20 15,4 4-12-15,20 0-12 16,-5 3-4-16,-3 0 28 15,-8-4-12-15,-11 11 4 16,-16 0-8-16,-4 4 4 16,0-1-8-16,-19 4 24 0,-5 0-16 0,-3 0-12 15,-3 0-4-15,-13 3 4 16,8 4 0-16,-3 3 0 16,3 4 0-16,0-4-12 15,-3 11 8 1,-1 2 12-16,-3 1-4 0,-9 7 8 15,1 4-8-15,-8 13-4 16,-4 0 4-16,-3 10 4 16,7-3-4-16,-8-3 16 15,12-8-12-15,0-6-4 16,7-11 0-16,1-6 4 16,11-4-4-16,-7-7-12 15,7-3 4-15,-4-11 28 16,5 1-12-16,-5-15 4 15,8 1-8-15,-11-17-16 16,7 2 4-16,-8-23 12 16,5 7-4-16,-9-17-12 15,9 6 4-15,-8-3 20 16,3 10-8-16,-7-3-12 16,7 14 0-16,-7-4-4 15,8 10 0-15,3 1-20 16,4 6 16-16,1 0-20 15,3 8 16-15,4-1-8 16,4 7 12-16,3-3 8 16,5 6 4-16,7 4-124 15,-3 4 68-15</inkml:trace>
          <inkml:trace contextRef="#ctx0" brushRef="#br0" timeOffset="381343.6782">5857 5864 832 0,'8'7'308'0,"-8"-7"-240"0,19 21-20 0,-11-11 96 16,-1 0-88-16,1 1-4 15,4-1-32-15,-4 4 20 16,3-4-24-16</inkml:trace>
          <inkml:trace contextRef="#ctx0" brushRef="#br0" timeOffset="382825.0141">7231 5217 808 0,'27'0'300'0,"-27"0"-232"0,47 14-20 0,-16 3 80 15,-4-3-80-15,19 34 132 16,1 4-104-16,-13 27 80 15,13 4-92-15,-20 9 28 16,-8-2-52-16,-34 13-4 16,3-10-24-16,-42 3 88 15,4-10-52-15,-24-10-40 16,16-14-8-16,-12-3-524 16,12-8 288-16</inkml:trace>
        </inkml:traceGroup>
        <inkml:traceGroup>
          <inkml:annotationXML>
            <emma:emma xmlns:emma="http://www.w3.org/2003/04/emma" version="1.0">
              <emma:interpretation id="{76C8482D-5F9B-4A8D-9B86-92AD99119EBB}" emma:medium="tactile" emma:mode="ink">
                <msink:context xmlns:msink="http://schemas.microsoft.com/ink/2010/main" type="inkWord" rotatedBoundingBox="13040,8533 13334,8536 13333,8577 13039,8574">
                  <msink:destinationLink direction="with" ref="{AD48CD19-9B36-4820-B545-732BC3835887}"/>
                </msink:context>
              </emma:interpretation>
              <emma:one-of disjunction-type="recognition" id="oneOf26">
                <emma:interpretation id="interp38" emma:lang="" emma:confidence="1">
                  <emma:literal/>
                </emma:interpretation>
              </emma:one-of>
            </emma:emma>
          </inkml:annotationXML>
          <inkml:trace contextRef="#ctx0" brushRef="#br0" timeOffset="383563.9876">8226 5916 528 0,'-4'-14'196'0,"8"14"-152"0,-8-10-12 16,4 6 204-1,4 4-136-15,-4-3 108 0,4-1-120 0,-4-2 32 16,4 6-72-16,3 0 12 15,5 6-40-15,7-2 36 16,9-1-32-16,3-3-4 16,-1 4-12-16,5-4 4 15,0 3-8-15,-4-3 24 16,-4 4-16-16,-11-1 48 16,-5 0-32-16,-15-3 40 15,-3 0-40-15,-5-3-136 16,8 3 56-16,4-7-368 15,4 4 232-15</inkml:trace>
        </inkml:traceGroup>
        <inkml:traceGroup>
          <inkml:annotationXML>
            <emma:emma xmlns:emma="http://www.w3.org/2003/04/emma" version="1.0">
              <emma:interpretation id="{5963D114-31F9-4F60-8471-ECEEA3F44471}" emma:medium="tactile" emma:mode="ink">
                <msink:context xmlns:msink="http://schemas.microsoft.com/ink/2010/main" type="inkWord" rotatedBoundingBox="14002,7999 16562,8022 16553,8942 13994,8919">
                  <msink:destinationLink direction="with" ref="{AD48CD19-9B36-4820-B545-732BC3835887}"/>
                </msink:context>
              </emma:interpretation>
              <emma:one-of disjunction-type="recognition" id="oneOf27">
                <emma:interpretation id="interp39" emma:lang="" emma:confidence="1">
                  <emma:literal/>
                </emma:interpretation>
              </emma:one-of>
            </emma:emma>
          </inkml:annotationXML>
          <inkml:trace contextRef="#ctx0" brushRef="#br0" timeOffset="384209.1907">9186 5630 652 0,'-4'-17'244'0,"4"17"-192"0,0-10-12 15,0 3 164 1,0 7-120-16,4-7 44 16,8 7-76-16,11-7-20 15,12 4-20-15,3-8 0 16,9 4-8-16,7-3 8 0,-4 7-8 0,12-4-4 15,-4 3 4-15,0 1 4 16,-3 3-4-16,-9-4-4 16,-11 4 4-16,-4 0 40 15,-12 7-24-15,-3-7 44 16,-1 4-36-16,1-8 12 16,-12 11-24-16,-4-7 0 15,3 7-8-15,-6-7 20 16,3 7-16-16,-4 7-4 15,-8-1-4-15,-3 1-4 16,7 0 0-16,-15 7 8 16,7-1-4-16,-11 8-12 15,4 3 4-15,-4 14 12 16,0-1-4-16,-12 22 32 16,16-1-20-16,-4 4-32 15,3-7 8-15,1-7 8 16,12-7 4-16,-5-10-4 15,8-11 4-15,-3-9 40 16,7-5-24-16,-12-16-8 16,12-1-8-16,-11-27 28 15,11-3-16-15,-11-28 4 16,7 7-12-16,-11-14 4 16,-5 14-8-16,-11-3-12 15,5 16 4-15,-9 1-16 16,12 10 12-16,0 4-12 0,11 13 8 15,1-3-52-15,11 10 32 0,8 0 44 16,11 3-8-16</inkml:trace>
          <inkml:trace contextRef="#ctx0" brushRef="#br0" timeOffset="384442.812">10007 5788 860 0,'15'7'320'0,"-15"-7"-248"0,4 18-20 0,-4-12 92 16,0 1-88-16,0 4 16 15,4-4-48-15,-4-1 32 16,4 8-32-16,0-7-68 15,11 3 24-15</inkml:trace>
          <inkml:trace contextRef="#ctx0" brushRef="#br0" timeOffset="385019.6455">10471 5682 964 0,'-11'-11'360'0,"11"11"-280"0,4 4-24 0,3-8 24 16,5 4-56-16,11-3 24 16,12 0-28-16,0-8-16 15,7 11-8-15,13-10 12 16,-9 7-4-16,20-4-4 15,-12 7 4-15,-4-7-4 16,-7 7 0-16,-12-7 140 16,-12 7-76-16,-11-4 88 15,0 4-88-15,-16-3-24 16,0 6-24-16,-7 4-32 16,3 4 8-16,-7 6 12 15,7 0 0-15,-7 11-12 16,11 3 4-16,-19 13 20 15,11 4-8-15,-7 14 4 16,8 0-4-16,-5 0-8 16,5-7 4-16,-1-6 28 15,5-12-16-15,-5-6 12 16,5-7-16-16,-5-10 28 16,9-4-24-16,-13-13 20 15,9 0-20-15,-13-15 0 16,9 5-8-16,-20-25-8 15,12 0 4-15,-12-17 12 16,0 7-8-16,-4-11-12 0,12 11 0 0,0-4 12 31,12 15-4-31,7-5-48 0,8 15 28 0,12-1-24 16,3 11 24-16,12 3-104 16,4 7 64-16</inkml:trace>
          <inkml:trace contextRef="#ctx0" brushRef="#br0" timeOffset="385575.4432">11741 5706 632 0,'0'-10'236'0,"0"10"-184"0,-23-7-16 15,7 0 160 1,5 7-116-16,-20-7 56 16,4 0-80-16,-16-7 12 15,8 7-40-15,-7-6 28 16,11 2-32-16,4-2 12 15,7 2-20-15,1 4 8 16,11 0-12-16,-7 1-8 0,7 2 0 0,-4 4-24 16,8 7 12-16,-7 3 12 15,3 8 0-15,-7 6-20 16,3 3 8-16,-7 8-4 16,7-1 4-16,-4 11 0 15,5 3 0-15,-1 7 8 16,4 0 0-16,1-3 16 15,3-8-8-15,0-2 16 16,4-15-16-16,0-3-12 16,8 0 0-16,-1-6 20 15,1-5-8-15,0-2 16 16,4-1-16-16,-1 0-20 16,1 4 4-16,3-4 20 15,5 4-4-15,7-14 32 16,0 7-24-16,4-7 32 15,0 3-32-15,0-6-32 16,0 3 8-16</inkml:trace>
          <inkml:trace contextRef="#ctx0" brushRef="#br0" timeOffset="385773.9832">11245 5933 904 0,'-7'-10'332'0,"7"10"-256"0,27-4-24 0,-16 1 28 15,5 3-56-15,7-7 0 16,4 3-16-16,16-2 56 16,-1 2-36-16</inkml:trace>
          <inkml:trace contextRef="#ctx0" brushRef="#br0" timeOffset="386031.7707">11327 5479 860 0,'-8'-31'320'0,"8"31"-248"0,0-24-20 0,0 10 92 16,8 11-88-16,3-11 16 16,9 0-48-16,15 7 12 15,7-3-20-15,12 10 28 16,1 0-28-16,-1 7 40 16,-4 3-32-16,-3-3-268 15,-17 10 132-15</inkml:trace>
        </inkml:traceGroup>
        <inkml:traceGroup>
          <inkml:annotationXML>
            <emma:emma xmlns:emma="http://www.w3.org/2003/04/emma" version="1.0">
              <emma:interpretation id="{2E15B6AB-C71B-49C9-A560-CFE74A701F9A}" emma:medium="tactile" emma:mode="ink">
                <msink:context xmlns:msink="http://schemas.microsoft.com/ink/2010/main" type="inkWord" rotatedBoundingBox="17090,8739 17155,8740 17154,8864 17088,8864"/>
              </emma:interpretation>
              <emma:one-of disjunction-type="recognition" id="oneOf28">
                <emma:interpretation id="interp40" emma:lang="" emma:confidence="0">
                  <emma:literal>=.</emma:literal>
                </emma:interpretation>
                <emma:interpretation id="interp41" emma:lang="" emma:confidence="0">
                  <emma:literal>i.</emma:literal>
                </emma:interpretation>
                <emma:interpretation id="interp42" emma:lang="" emma:confidence="0">
                  <emma:literal>=</emma:literal>
                </emma:interpretation>
                <emma:interpretation id="interp43" emma:lang="" emma:confidence="0">
                  <emma:literal>in.</emma:literal>
                </emma:interpretation>
                <emma:interpretation id="interp44" emma:lang="" emma:confidence="0">
                  <emma:literal>=,</emma:literal>
                </emma:interpretation>
              </emma:one-of>
            </emma:emma>
          </inkml:annotationXML>
          <inkml:trace contextRef="#ctx0" brushRef="#br0" timeOffset="386272.9362">12333 6081 932 0,'4'45'348'0,"-4"-45"-272"0,-23 41-20 0,0-24 24 16,3 4-56-16</inkml:trace>
        </inkml:traceGroup>
      </inkml:traceGroup>
    </inkml:traceGroup>
    <inkml:traceGroup>
      <inkml:annotationXML>
        <emma:emma xmlns:emma="http://www.w3.org/2003/04/emma" version="1.0">
          <emma:interpretation id="{BDD941E6-FD1F-49D6-9CAD-85E590A6DD37}" emma:medium="tactile" emma:mode="ink">
            <msink:context xmlns:msink="http://schemas.microsoft.com/ink/2010/main" type="paragraph" rotatedBoundingBox="3198,9925 22948,9297 22984,10416 3234,11043" alignmentLevel="2"/>
          </emma:interpretation>
        </emma:emma>
      </inkml:annotationXML>
      <inkml:traceGroup>
        <inkml:annotationXML>
          <emma:emma xmlns:emma="http://www.w3.org/2003/04/emma" version="1.0">
            <emma:interpretation id="{16623F0B-D25C-439A-9B1E-F8B123422E39}" emma:medium="tactile" emma:mode="ink">
              <msink:context xmlns:msink="http://schemas.microsoft.com/ink/2010/main" type="line" rotatedBoundingBox="3198,9925 22948,9297 22984,10416 3234,11043"/>
            </emma:interpretation>
          </emma:emma>
        </inkml:annotationXML>
        <inkml:traceGroup>
          <inkml:annotationXML>
            <emma:emma xmlns:emma="http://www.w3.org/2003/04/emma" version="1.0">
              <emma:interpretation id="{817E0E51-6A98-4020-A837-0E2597B1FB9A}" emma:medium="tactile" emma:mode="ink">
                <msink:context xmlns:msink="http://schemas.microsoft.com/ink/2010/main" type="inkWord" rotatedBoundingBox="3203,10067 6401,9966 6430,10887 3232,10988">
                  <msink:destinationLink direction="with" ref="{2A80EBBE-2384-48A1-8FA9-95E993A0FD4D}"/>
                </msink:context>
              </emma:interpretation>
              <emma:one-of disjunction-type="recognition" id="oneOf29">
                <emma:interpretation id="interp45" emma:lang="" emma:confidence="1">
                  <emma:literal/>
                </emma:interpretation>
              </emma:one-of>
            </emma:emma>
          </inkml:annotationXML>
          <inkml:trace contextRef="#ctx0" brushRef="#br0" timeOffset="317069.0042">1587 7564 768 0,'4'-10'284'0,"-4"10"-220"0,-27-4-20 0,11 1-32 16,5 3-16-16,-16-7 20 15,-1 7-8-15,-10 0 24 16,7 3-20-16,-8-3-32 16,8 4 12-16,-4-1 0 15,12 4 8-15,-4-7-20 16,8 7 12-16,-1 0 4 16,5 0 4-16,-1 3 0 15,5 11 0-15,-5 10 16 16,8 7-8-16,-7 10 16 15,7 7-16-15,0-4-12 16,5-6 0-16,-5-4 40 16,8-3-24-16,-4-7 16 15,8-3-16-15,0-8 20 16,3 1-20-16,5-4-4 16,0-3-4-16,7 0 28 15,0 3-16-15,9-7 4 16,2 1-12-16,9-4 12 0,4-1-12 15,-1-6 32-15,1 4-24 16</inkml:trace>
          <inkml:trace contextRef="#ctx0" brushRef="#br0" timeOffset="317269.5368">1122 7857 808 0,'0'-4'300'0,"0"4"-232"0,24-3-20 0,-9-1 52 16,5 4-64-16,7-7 24 15,0 0-40-15,8 1 28 16,3-1-32-16,1-7-320 16,-4 7 160-16</inkml:trace>
          <inkml:trace contextRef="#ctx0" brushRef="#br0" timeOffset="317459.0409">1215 7464 840 0,'-11'-14'312'0,"11"14"-244"0,11-10-16 15,-3 3 24 1,8 7-52-16,15-10 8 0,3 7-20 0,17-1 28 15,-1 4-24-15,0 4-628 16,-7 2 328-16</inkml:trace>
          <inkml:trace contextRef="#ctx0" brushRef="#br0" timeOffset="316473.3277">522 7605 540 0,'4'7'200'0,"-4"-7"-156"0,31 42-12 0,-23-22 60 15,4 11-56-15,3 7 12 16,1 3-28-16,7 1 4 15,0-1-12-15,12-7 28 16,-4-3-24-16,4-10 12 16,-4 0-16-16</inkml:trace>
          <inkml:trace contextRef="#ctx0" brushRef="#br0" timeOffset="316664.8355">898 7619 528 0,'-12'-10'196'0,"12"10"-152"0,-27 7-12 16,8 3 96 0,3 0-76-16,-15 21 52 15,4 4-64-15,-8 13 8 16,5 0-32-16,-5 0 36 16,8-3-28-16,-1-4-32 15,13-10 4-15,7-10-512 0,12-7 284 0</inkml:trace>
          <inkml:trace contextRef="#ctx0" brushRef="#br0" timeOffset="314950.5847">-1394 7660 184 0,'-7'0'68'0,"3"0"-52"0,-4 7-4 0,4-7 268 15,4 0-156-15,-4 0 72 16,0-3-116-16,0 3 68 16,4 0-84-16,4-4-4 15,4 4-40-15,8-3-12 16,7 0-4-16,12-8-16 16,3 4 8-16,13 0 12 15,-5 1-4-15,4 2-20 16,-3-3 8-16,7 7 12 15,-15 0 0-15,-1 0-12 16,-10 7 4-16,-9-3 12 16,4 9-4-16,-19 1-4 15,0-4 4-15,-8 11 12 0,0 3-8 0,-7 7-20 16,3 7 4 0,-4 14 4-16,4-4 4 0,-3-4 0 15,3 5 0-15,-7-5 0 16,3-9 0-16,-7-4 0 15,3-7 0-15,-7-4 44 16,7-2-24-16,-7-11 52 16,8-1-40-16,-5-12 64 15,9 2-56-15,-9-20 20 16,5 3-40-16,-4-20 0 16,7 7-12-16,-7-18-16 15,3 11 4-15,-3-14 12 16,3 17-4-16,1 0-4 15,3 7 4-15,4 0-164 16,16 14 88-16</inkml:trace>
          <inkml:trace contextRef="#ctx0" brushRef="#br0" timeOffset="315149.3918">-747 7499 508 0,'19'0'188'0,"-19"0"-148"0,27 20-8 0,-15-16 104 16,3 16-80-16,5-2 4 16,7 13-36-16,0 6 0 15,4 1-12-15,8 7 20 16,3-7-20-16,5 0 32 0,-5-7-28 16,-3-7-112-16,0-7 52 0</inkml:trace>
          <inkml:trace contextRef="#ctx0" brushRef="#br0" timeOffset="315316.8364">-248 7537 520 0,'-15'-14'192'0,"15"14"-152"0,-16 7-8 0,1-7 80 16,3 13-68-16,-15 11 24 16,0 1-36-16,-12 26-4 15,8 4-16-15,-8 7 20 16,12-3-20-16,-4-4-12 15,8-11-4-15</inkml:trace>
          <inkml:trace contextRef="#ctx0" brushRef="#br0" timeOffset="316246.6893">-167 7595 488 0,'-7'-3'180'0,"7"3"-140"0,27 3-12 0,-12-3 56 16,5 0-52-16,11-3 24 15,0-1-36-15,7-3-8 16,5 0-8-16,3 0 4 16,1 11-4-16,-5-11-4 15,1 4 4-15,-12-4 40 16,-8 14-24-16,-11-14 96 16,-1 7-64-16,-15 0 20 15,4 0-40-15,-7 0-40 16,-1 7 4-16,-8 6-16 15,5 5 8-15,-8 19 16 16,3 8 0-16,-7 21 8 16,3-1-8-16,-3 4-4 15,8 0 4-15,-5-14-16 16,5-7 8-16,-4-14 12 16,7-3-4-16,0-7 68 15,5-10-40-15,-5-7 84 16,8-7-64-16,-4-14 36 15,4 4-52-15,-3-25 0 16,3 1-24-16,-8-18 20 16,8 8-20-16,-7-11-32 15,3 10 12-15,0 7 0 16,4 7 8-16</inkml:trace>
          <inkml:trace contextRef="#ctx0" brushRef="#br0" timeOffset="322097.5646">50 7406 288 0,'0'-7'108'0,"8"7"-84"0,-8-7-4 0,0 7 64 15,0 0-48-15,0 0 24 16,0 0-40-16,0 7 8 16,8-7-16-16,-4 0 12 15,-4 14-16-15,7-7 16 16,1 3-16-16,4-7 4 15,-5 4-4-15,9 0-16 16,-1 0 4-16,-3 3 20 16,3 4-8-16,-3 0 16 15,7 0-16-15,-7-4-4 16,0 4 0-16,-1-7-24 16,5 6 12-16,-5-2 32 15,5 2-16-15,-1-2 0 16,1 2-4-16,-1-6-16 15,5 11 8-15,-5-5 12 16,1 1-4-16,-9 3-12 16,1 4 4-16,-8 6 28 15,0-6-12-15,-4 10-12 16,0 0-4-16,-3 3-4 16,7 1 0-16,-8-1 0 0,8 1 0 15,-8-4 32-15,4 0-12 0,-7-4-12 16,7 1-4-16,-12-1 12 15,5 4-4-15,-16 7 8 16,7 0-8-16,-11 7-12 16,0-4 4-16</inkml:trace>
          <inkml:trace contextRef="#ctx0" brushRef="#br0" timeOffset="322667.3848">-1158 7423 352 0,'0'-7'132'0,"0"7"-104"0,0-10-8 0,-11 3 168 15,11 7-108-15,-12-4 56 16,4 8-80-16,-7-1-24 15,-4 8-20-15,-12 6 24 16,4-3-20-16,-8 10-12 16,-4 0-8-16,-7 14 28 15,-1 3-12-15,-3 31 12 16,3 4-12-16,16 20 56 16,12-3-40-16,19 21-20 15,12-11-8-15,42-3 88 16,12-21-48-16</inkml:trace>
        </inkml:traceGroup>
        <inkml:traceGroup>
          <inkml:annotationXML>
            <emma:emma xmlns:emma="http://www.w3.org/2003/04/emma" version="1.0">
              <emma:interpretation id="{685CE870-6344-47D8-87AC-DBADCB3A54B0}" emma:medium="tactile" emma:mode="ink">
                <msink:context xmlns:msink="http://schemas.microsoft.com/ink/2010/main" type="inkWord" rotatedBoundingBox="8802,9814 12585,9694 12616,10655 8832,10776"/>
              </emma:interpretation>
              <emma:one-of disjunction-type="recognition" id="oneOf30">
                <emma:interpretation id="interp46" emma:lang="" emma:confidence="1">
                  <emma:literal/>
                </emma:interpretation>
              </emma:one-of>
            </emma:emma>
          </inkml:annotationXML>
          <inkml:trace contextRef="#ctx0" brushRef="#br0" timeOffset="389644.6931">5663 7120 652 0,'-19'-17'244'0,"19"17"-192"0,-27 17-12 0,4-3 128 31,7 7-100-31,-19 20 8 0,0 7-48 0,-3 17 8 15,-5 1-20-15,1 27 8 16,7-11-12-16,4 18 0 16,15-7-4-16,12-10 12 15,12-11-12-15,8-14-4 16,3-20 0-16,12-7-268 16,0-10 144-16</inkml:trace>
          <inkml:trace contextRef="#ctx0" brushRef="#br0" timeOffset="390079.8768">5760 7495 592 0,'-12'-14'220'0,"12"14"-172"0,-3 11-12 16,-5-4 40-1,4 0-48-15,-11 13 8 16,3 4-24-16,-7 21 20 16,3 3-20-16,-7 7 32 15,3 0-28-15,1-10-4 16,11-7-8-16,1-11 12 16,3-6-8-16,4-11 40 15,4-3-24-15,3-17-24 16,9 0 0-16,11-11-20 15,4 4 12-15,8 0-4 0,-1 6 4 16,1 15-28-16,-4 6 20 16,-8 18 16-16,0-1 0 0,-11 7 28 15,-1-3-16-15,-7-3 68 16,-4-1-48-16,-20-6 60 16,1-4-56-16,-28-6 12 15,4-4-32-15,-19-7 8 16,12 3-12-16,-4-10-8 15,11-3 0-15,12-21-296 16,11 0 160-16</inkml:trace>
          <inkml:trace contextRef="#ctx0" brushRef="#br0" timeOffset="390318.0492">5594 7344 892 0,'-8'-11'332'0,"8"11"-260"0,31-17-20 16,-8 10-36-1,4 7-20-15,12-6 40 16,3 2-24-16,5-6-36 16,3 6 12-16,-11 1-456 15,0 3 256-15</inkml:trace>
          <inkml:trace contextRef="#ctx0" brushRef="#br0" timeOffset="390503.0696">6256 7433 756 0,'-24'14'280'0,"24"-14"-216"0,8 21-20 0,0-8 32 16,7 5-52-16,9 6 24 16,3 3-28-16,4 11 8 15,3-7-16-15,1 7 56 16,0 0-40-16</inkml:trace>
          <inkml:trace contextRef="#ctx0" brushRef="#br0" timeOffset="390697.6662">6612 7506 852 0,'-20'0'316'0,"20"0"-248"0,-23 13-16 16,8 1 60-1,3 0-72-15,-15 3-8 16,8 7-20-16,-24 14 16 15,12 0-16-15,-4 7-32 0,8 3 12 0</inkml:trace>
          <inkml:trace contextRef="#ctx0" brushRef="#br0" timeOffset="388668.8482">4270 7664 560 0,'11'-10'208'0,"-3"6"-164"0,8-6-8 0,-5-1 136 15,-3 8-100-15,0-11 88 16,3 7-96-16,-3-10 4 16,4 7-44-16,-5-4 32 15,1 4-32-15,-4-4 20 16,0 7-24-16,-8-10 36 15,0 10-32-15,-8-7-4 16,5 0-12-16,-13 4 12 16,5 0-12-16,-8-1-20 15,7 8 4-15,-11 0-4 16,8 6 4-16,-8 4 8 16,7 3 0-16,-11 4-36 0,8 3 20 15,-8 7 4-15,8 0 12 0,-4 11-28 16,7 3 16-16,-3 6 4 15,15-2 8-15,5-1 8 16,6-7-4-16,5-10 16 16,4-3-12-16,7-17 24 15,4-4-20-15,5-18 12 16,-1 1-12-16,-4-14-32 16,0 7 8-16,-4-10-4 15,-3 6 8-15,-4 1 8 16,-1 9 0-16,-11 1-36 15,4 10 20-15,-8 4 4 16,0 10 12-16,-7 13-28 16,-5 11 16-16,5 18 24 15,7 2-8-15,0 1-8 16,8-4 0-16,0-10 48 16,7-4-24-16,5-13 8 15,3-7-16-15,0-11-192 16,5-3 96-16</inkml:trace>
          <inkml:trace contextRef="#ctx0" brushRef="#br0" timeOffset="388904.9733">4142 7337 704 0,'-19'-31'264'0,"19"31"-208"0,0-24-12 0,0 10 116 16,7 4-96-16,1-11 80 16,8 7-84-16,-1-6-12 15,4 13-32-15,12 7 24 16,0 7-24-16,12 10-320 16,3 7 160-16</inkml:trace>
          <inkml:trace contextRef="#ctx0" brushRef="#br0" timeOffset="389331.8612">5001 7509 780 0,'-27'-17'288'0,"27"17"-224"0,-19 7-20 0,3 0 128 16,5-1-104-16,-16 8 24 16,7 3-52-16,-14 14-28 15,3 4-4-15,-12 10 24 16,8-1-16-16,-11 4-4 15,7-3-8-15,-4-7-164 16,12-4 88-16</inkml:trace>
          <inkml:trace contextRef="#ctx0" brushRef="#br0" timeOffset="389118.0405">4626 7488 664 0,'-8'4'244'0,"8"-4"-188"16,8 27-16-16,0-9 76 15,3-1-72-15,1 14 0 16,7 3-28-16,1 7 8 16,3 1-16-16,-4-4 40 15,4-4-24-15,-3-10-76 16,3-3 28-16</inkml:trace>
          <inkml:trace contextRef="#ctx0" brushRef="#br0" timeOffset="390981.42">7142 7567 676 0,'-27'-17'248'0,"27"17"-192"0,-19-13-16 0,-1 6 40 16,13 7-52-16,-24 0 8 16,0 7-24-16,-4 3 0 15,12 7-4-15,-1 11-32 16,5 6 12-16,15 7 4 15,12 4 8-15,15-4 32 16,4-6-16-16,4-11 32 16,-4-7-32-16,4-14-332 15,4 1 172-15</inkml:trace>
          <inkml:trace contextRef="#ctx0" brushRef="#br0" timeOffset="391181.9509">7018 7433 904 0,'-27'-20'332'0,"27"20"-256"0,0-18-24 0,0 8 72 16,12 7-80-16,-5-8-28 16,13 8-12-16,-1-4 32 15,8 4-24-15,8-1-308 16,-4 4 160-16</inkml:trace>
          <inkml:trace contextRef="#ctx0" brushRef="#br0" timeOffset="391492.8066">7591 7158 924 0,'12'-7'340'0,"-12"7"-260"0,35 10-28 16,-16 4 80 0,0 3-84-16,8 21 120 15,0 4-92-15,-7 13 16 16,-1 0-56-16,-7 10-32 15,-12 4-4-15,-12 10 52 16,4-7-28-16,-23 1 88 16,-3-8-64-16,-24-7 48 0,3-6-56 15,-10-18-292 1,18-3 132-16</inkml:trace>
        </inkml:traceGroup>
        <inkml:traceGroup>
          <inkml:annotationXML>
            <emma:emma xmlns:emma="http://www.w3.org/2003/04/emma" version="1.0">
              <emma:interpretation id="{DAD57622-4B28-45BB-AC09-DAFE3E2BC7D9}" emma:medium="tactile" emma:mode="ink">
                <msink:context xmlns:msink="http://schemas.microsoft.com/ink/2010/main" type="inkWord" rotatedBoundingBox="13126,10161 13518,10148 13525,10358 13133,10371"/>
              </emma:interpretation>
              <emma:one-of disjunction-type="recognition" id="oneOf31">
                <emma:interpretation id="interp47" emma:lang="" emma:confidence="1">
                  <emma:literal/>
                </emma:interpretation>
              </emma:one-of>
            </emma:emma>
          </inkml:annotationXML>
          <inkml:trace contextRef="#ctx0" brushRef="#br0" timeOffset="392663.8779">8315 7709 808 0,'0'0'300'0,"0"0"-232"0,8 3-20 15,7-6 64-15,-3 3-72 16,23-7 36-16,3 3-44 0,13-3 8 16,3 7-24-16,12-3-124 15,7-1 60-15</inkml:trace>
          <inkml:trace contextRef="#ctx0" brushRef="#br0" timeOffset="392497.9377">8381 7506 508 0,'-16'0'188'0,"12"3"-148"0,1 0-8 0,-1-3 168 15,8 0-116-15,-4-3 44 16,7 3-76-16,9-3 8 15,7-4-40-15,12 7-16 16,4 0-8-16,11 0 64 16,-4 7-32-16,-3-1-100 15,0-2 40-15,-20 6-540 16,-4 4 316-16</inkml:trace>
        </inkml:traceGroup>
        <inkml:traceGroup>
          <inkml:annotationXML>
            <emma:emma xmlns:emma="http://www.w3.org/2003/04/emma" version="1.0">
              <emma:interpretation id="{C0BF257D-6B15-4FC1-BB71-9E45FC763905}" emma:medium="tactile" emma:mode="ink">
                <msink:context xmlns:msink="http://schemas.microsoft.com/ink/2010/main" type="inkWord" rotatedBoundingBox="14312,9572 14701,9559 14725,10323 14336,10335"/>
              </emma:interpretation>
              <emma:one-of disjunction-type="recognition" id="oneOf32">
                <emma:interpretation id="interp48" emma:lang="" emma:confidence="1">
                  <emma:literal/>
                </emma:interpretation>
              </emma:one-of>
            </emma:emma>
          </inkml:annotationXML>
          <inkml:trace contextRef="#ctx0" brushRef="#br0" timeOffset="394241.0421">9500 6976 880 0,'-4'-11'328'0,"4"11"-256"0,7 0-16 0,-3-7 44 15,8 4-64-15,7-7 76 16,5 3-64-16,10-4 20 16,5 5-40-16,11-8 44 15,1 14-40-15</inkml:trace>
          <inkml:trace contextRef="#ctx0" brushRef="#br0" timeOffset="394012.4337">9743 7093 476 0,'0'-21'176'0,"4"14"-136"0,0-7-12 16,-4 7 136-1,4 7-96-15,0-6 60 16,0-1-72-16,-4-4 36 15,0 8-52-15,-4-1 8 16,4 8-32-16,-8 10 0 16,0 6-8-16,-7 29-16 15,0 2 4-15,-9 15 12 16,9-1-4-16,-8-3-4 16,7-7 4-16,-3-4 4 0,3-13-4 15,1-7 32-15,3 0-20 0,1-14 56 16,3-3-40-16,4-14 4 15,8-3-24-15,0-11-8 16,7 0 0-16,12-6-16 16,5 9 8-16,10-6-16 15,1 10 12-15,7 7-32 16,-3 11 24-16,-4 2-12 16,-4 8 16-16,-12 0 16 15,-8-1 0-15,-11-3 24 16,0 4-16-16,-19-4 56 15,-9-3-36-15,-14-7 4 16,-1 3-24-16,-15-10 0 16,15 4-4-16,-7-11 28 15,18 0-20-15,5 0-56 16,8-3 16-16,3 3-412 16,12 0 240-16</inkml:trace>
        </inkml:traceGroup>
        <inkml:traceGroup>
          <inkml:annotationXML>
            <emma:emma xmlns:emma="http://www.w3.org/2003/04/emma" version="1.0">
              <emma:interpretation id="{2B37630C-38DB-4844-AC73-13ED45F57987}" emma:medium="tactile" emma:mode="ink">
                <msink:context xmlns:msink="http://schemas.microsoft.com/ink/2010/main" type="inkWord" rotatedBoundingBox="15284,9642 16549,9602 16574,10374 15309,10414"/>
              </emma:interpretation>
              <emma:one-of disjunction-type="recognition" id="oneOf33">
                <emma:interpretation id="interp49" emma:lang="" emma:confidence="1">
                  <emma:literal/>
                </emma:interpretation>
              </emma:one-of>
            </emma:emma>
          </inkml:annotationXML>
          <inkml:trace contextRef="#ctx0" brushRef="#br0" timeOffset="396384.8856">11300 7492 424 0,'7'-4'156'0,"-7"4"-120"0,8 0-8 16,-8-3 140-1,4 3-96-15,4-7 32 16,3 4-60-16,-3-4 16 16,4 7-32-16,-5-7 88 15,1 3-64-15,-8-3 12 16,8 4-40-16,-4-7 32 15,-4 6-32-15,-4-6 20 0,4 7-24 0,-8-8 8 16,0 8-16-16,1-11 20 16,3 7-20-16,-12-3-4 15,5 6-4-15,-9 4-24 16,5 4 12-16,-16 6-12 16,4 4 8-16,-12 7 0 15,4-1 4-15,4 4-20 16,4 0 16-16,0 0-12 15,16 1 12-15,11-5 36 16,11 1-16-16,8-7 8 16,1-4-8-16,7-7 28 15,0-3-20-15,8-7 20 16,-12 4-20-16,4-7 8 16,-7 3-12-16,-5-4-8 15,-3 5 0-15,-12-1-24 16,7 3 12-16,-14 4-40 15,7 7 28-15,0 7-20 16,0 3 24-16,-8 11-16 16,8-1 16-16,4 1 52 15,4-4-16-15,3-7 44 16,5-3-36-16,-1-14-40 16,4 0 4-16</inkml:trace>
          <inkml:trace contextRef="#ctx0" brushRef="#br0" timeOffset="396628.0326">11273 7113 736 0,'-12'-24'272'0,"12"24"-208"0,0-14-20 0,0 11 140 16,8 3-108-16,-4-3 32 15,-4-1-64-15,7-3 8 16,5 4-32-16,3-4 16 16,5 7-20-16,-1-7 44 15,8 7-32-15,4 0-216 16,4 7 100-16</inkml:trace>
          <inkml:trace contextRef="#ctx0" brushRef="#br0" timeOffset="396796.9829">11737 7488 860 0,'-8'0'320'0,"8"0"-248"0,12 4-20 16,-12-4-4-1,0 0-36-15,0 0-4 16,8 0-4-16</inkml:trace>
          <inkml:trace contextRef="#ctx0" brushRef="#br0" timeOffset="394688.7308">10967 6993 436 0,'0'-7'160'0,"0"7"-124"0,-4-3-8 0,0-1 184 31,4 4-120-31,-12-7 68 0,5 7-92 0,-17-3 12 16,5 6-44-16,-16 1 12 16,8-1-28-16,-19 14 16 15,11 0-20-15,-19 21 8 16,11 7-12-16,-11 24-24 16,7 0 4-16,9 13 4 15,11-3 4-15,19 18 0 16,19-8 0-16,17 4 60 15,10-14-32-15</inkml:trace>
        </inkml:traceGroup>
        <inkml:traceGroup>
          <inkml:annotationXML>
            <emma:emma xmlns:emma="http://www.w3.org/2003/04/emma" version="1.0">
              <emma:interpretation id="{97EEC2F4-BFF7-4A42-95F2-7BF00718824A}" emma:medium="tactile" emma:mode="ink">
                <msink:context xmlns:msink="http://schemas.microsoft.com/ink/2010/main" type="inkWord" rotatedBoundingBox="16993,9569 18507,9521 18533,10335 17019,10383"/>
              </emma:interpretation>
              <emma:one-of disjunction-type="recognition" id="oneOf34">
                <emma:interpretation id="interp50" emma:lang="" emma:confidence="1">
                  <emma:literal/>
                </emma:interpretation>
              </emma:one-of>
            </emma:emma>
          </inkml:annotationXML>
          <inkml:trace contextRef="#ctx0" brushRef="#br0" timeOffset="397437.1919">12229 7031 820 0,'-12'-4'304'0,"12"4"-236"0,0 0-20 0,0 0 96 16,12 0-88-16,7 0 32 15,8 4-52-15,0-4 12 16,8 3-28-16,-4 1 44 15,4 2-36-15</inkml:trace>
          <inkml:trace contextRef="#ctx0" brushRef="#br0" timeOffset="397735.4856">12806 6896 580 0,'23'-6'216'0,"-23"6"-168"0,54 3-12 0,-27 0 100 16,-8 8-80-16,9 9 16 15,-1 8-48-15,-8 30 32 16,-7 4-32-16,-5 24 20 15,1 0-24-15,-12 0 16 16,4-6-20-16,-15-1 20 16,-1-7-24-16,-19 0 84 15,1-6-52-15</inkml:trace>
          <inkml:trace contextRef="#ctx0" brushRef="#br0" timeOffset="398023.2509">13394 7464 780 0,'8'-3'288'0,"-8"3"-224"0,50-14-20 16,-23 11 164 0,0 3-124-16,4-4 64 15,0 1-88-15,0-1 0 0,-4 1-36 0,-4-1 32 16,1 8-32-16,-5-4-392 16,-3 7 200-16</inkml:trace>
          <inkml:trace contextRef="#ctx0" brushRef="#br0" timeOffset="397105.3098">12480 7316 728 0,'0'-24'268'0,"0"24"-208"0,-7-27-16 0,-1 9 88 16,4 15-80-16,-4-7 8 16,-3 6-40-16,-16 8 32 15,7 3-28-15,-15 10 4 16,8 7-16-16,-11 7 12 16,7 3-16-16,3 1 48 15,9-1-28-15,0-3-32 16,15 0 0-16,12-3 52 15,11-1-24-15,8-6 32 16,8-4-28-16,0-3 36 16,-4-4-36-16,0-7-200 15,-4 1 92-15</inkml:trace>
        </inkml:traceGroup>
        <inkml:traceGroup>
          <inkml:annotationXML>
            <emma:emma xmlns:emma="http://www.w3.org/2003/04/emma" version="1.0">
              <emma:interpretation id="{32EC7FE5-D0F7-4E72-BFAC-2A00A4B06821}" emma:medium="tactile" emma:mode="ink">
                <msink:context xmlns:msink="http://schemas.microsoft.com/ink/2010/main" type="inkWord" rotatedBoundingBox="19120,9589 19558,9575 19579,10216 19140,10230"/>
              </emma:interpretation>
              <emma:one-of disjunction-type="recognition" id="oneOf35">
                <emma:interpretation id="interp51" emma:lang="" emma:confidence="1">
                  <emma:literal/>
                </emma:interpretation>
              </emma:one-of>
            </emma:emma>
          </inkml:annotationXML>
          <inkml:trace contextRef="#ctx0" brushRef="#br0" timeOffset="399252.2339">14648 7303 436 0,'8'-7'160'0,"-4"3"-124"0,4-3-8 16,-5 4 160 0,1 3-108-16,4-10 80 15,4 3-92-15,-5-7 52 16,1 4-68-16,-4-4 32 15,0 4-48-15,-4-4 8 16,0 7-28-16,-16-3 0 16,5 6-8-16,-24 1-8 15,4 10 4-15,-15-1-4 16,-1 5 0-16,-3 9-28 16,11 4 16-16,-4 7 40 0,16 0-16 0,0 7 0 15,12 0-8 1,3-3 20-16,12-5-12 0,12-2 32 15,7 0-28-15,12-15 40 16,0 5-32-16,8-5 48 16,-1-2-40-16,1-11-104 15,0 3 40-15,-8-6-300 16,-4 3 184-16</inkml:trace>
          <inkml:trace contextRef="#ctx0" brushRef="#br0" timeOffset="399813.6922">14354 6955 684 0,'-12'-7'252'0,"12"7"-192"0,-7-3-20 0,-1-1 208 16,16 4-144-16,-5-3 44 15,5 3-84-15,12-4 56 16,3 4-68-16,16-7 0 16,-1 7-32-16,13-3 40 15,-1 6-32-15,0-6-24 16,-3 3-4-16,-9 0-396 15,1 3 216-15</inkml:trace>
        </inkml:traceGroup>
        <inkml:traceGroup>
          <inkml:annotationXML>
            <emma:emma xmlns:emma="http://www.w3.org/2003/04/emma" version="1.0">
              <emma:interpretation id="{F838B5DB-7C03-4D7C-947E-D9F8ADF3AA70}" emma:medium="tactile" emma:mode="ink">
                <msink:context xmlns:msink="http://schemas.microsoft.com/ink/2010/main" type="inkWord" rotatedBoundingBox="20185,9578 22125,9516 22155,10443 20214,10504"/>
              </emma:interpretation>
              <emma:one-of disjunction-type="recognition" id="oneOf36">
                <emma:interpretation id="interp52" emma:lang="" emma:confidence="1">
                  <emma:literal/>
                </emma:interpretation>
              </emma:one-of>
            </emma:emma>
          </inkml:annotationXML>
          <inkml:trace contextRef="#ctx0" brushRef="#br0" timeOffset="400911.2586">16228 7361 540 0,'19'-17'200'0,"-19"17"-156"0,12-14-12 16,-12 7 176-1,3 0-120-15,-10-3 36 16,-1 3-76-16,-11-7 32 16,11 11-44-16,-19-11-12 15,7 11-12-15,-11 6-20 16,4 4 4-16,-4 10 28 16,4 4-12-16,-8 6 24 15,8 1-24-15,8 3-4 16,7-7-4-16,8-3 28 15,12 3-16-15,8-11 20 0,-5-2-20 0,9-4 44 16,3-7-32-16,-4-7-32 16,5 7 0-16,-5-17-72 15,-4 10 44-15,-3-11-12 16,-4 5 24-16,-8-1-4 16,0 4 12-16,0 3-44 15,0 0 28-15,0 14-4 16,7 10 20-16,-3-3-8 15,4 3 8-15,11-3 68 16,1 3-28-16,7-7-36 16,0 1 0-16,0-11-388 15,-8 0 220-15</inkml:trace>
          <inkml:trace contextRef="#ctx0" brushRef="#br0" timeOffset="401070.2038">16092 7041 964 0,'-11'-10'360'0,"11"10"-280"0,7-11-24 16,-3 8 48 0,4 3-68-16,7-7 12 15,9 4-28-15,7-4 16 16,0 3-24-16,7 1 4 0,9 3-8 0,-5 0-436 15,1 3 232-15</inkml:trace>
          <inkml:trace contextRef="#ctx0" brushRef="#br0" timeOffset="401252.6355">16696 7351 912 0,'4'17'340'0,"-4"-17"-264"0,15 0-24 0,5 0-60 16,-5 0-8-16</inkml:trace>
          <inkml:trace contextRef="#ctx0" brushRef="#br0" timeOffset="400289.0305">15972 6934 508 0,'-19'-7'188'0,"19"7"-148"0,-20-6-8 0,5 2 88 16,7 8-72-16,-19-4 76 15,0 0-68-15,-23 3 48 16,7 4-60-16,-15 10 4 15,8 4-28-15,-5 17 32 16,9-1-28-16,0 36 4 16,18-4-16-16,-10 10 0 15,18-4-4-15,-7 8 4 16,20-14-8-16,7 10 52 16,7-10-32-16,9-7-28 15,3-7 0-15,1-7-456 16,10-10 248-16</inkml:trace>
          <inkml:trace contextRef="#ctx0" brushRef="#br0" timeOffset="402007.2181">16921 6917 984 0,'-39'-7'368'0,"39"7"-288"0,-12-7-20 0,12 4 124 16,8 6-112-16,7-6 16 15,13-1-52-15,10-2 44 16,5 2-44-16,7-3-8 16,4 4-16-16,-3-4 60 15,-5 4-40-15,12-4-556 16,-11 7 280-16</inkml:trace>
          <inkml:trace contextRef="#ctx0" brushRef="#br0" timeOffset="401701.3613">17199 6969 684 0,'-19'-17'252'0,"19"17"-192"0,0 6-20 16,-4 1 40-1,4 7-52-15,-15 14 40 16,3 6-36-16,-4 21 16 0,1 4-28 0,-4 3 16 15,-1-4-20-15,1-10 20 16,7-10-24-16,1-7 4 16,7-10-8-16,-4-4 36 15,8-7-20-15,0-13-32 16,8-1 4-16,0-9 8 16,7-1 0-16,1 0-20 15,3 0 8-15,4 4-40 16,0 10 28-16,1 7-36 15,-1 0 32-15,-4 10 28 16,-7 7 0-16,-1 0 52 16,1 0-28-16,-12 0 48 15,8 0-44-15,-16-3 28 16,0 0-32-16,-19-11 36 16,4 0-36-16,-12-10 12 15,0 0-24-15,-11-7 8 16,15 4-12-16,4-11-220 15,15 4 116-15,8 0-452 16,8 3 308-16</inkml:trace>
        </inkml:traceGroup>
        <inkml:traceGroup>
          <inkml:annotationXML>
            <emma:emma xmlns:emma="http://www.w3.org/2003/04/emma" version="1.0">
              <emma:interpretation id="{73419EEA-8D5D-401F-95E3-A840F910D8C6}" emma:medium="tactile" emma:mode="ink">
                <msink:context xmlns:msink="http://schemas.microsoft.com/ink/2010/main" type="inkWord" rotatedBoundingBox="22632,9418 22952,9407 22983,10374 22663,10384"/>
              </emma:interpretation>
              <emma:one-of disjunction-type="recognition" id="oneOf37">
                <emma:interpretation id="interp53" emma:lang="" emma:confidence="1">
                  <emma:literal>)</emma:literal>
                </emma:interpretation>
                <emma:interpretation id="interp54" emma:lang="" emma:confidence="0">
                  <emma:literal>}</emma:literal>
                </emma:interpretation>
                <emma:interpretation id="interp55" emma:lang="" emma:confidence="0">
                  <emma:literal>,</emma:literal>
                </emma:interpretation>
                <emma:interpretation id="interp56" emma:lang="" emma:confidence="0">
                  <emma:literal>]</emma:literal>
                </emma:interpretation>
                <emma:interpretation id="interp57" emma:lang="" emma:confidence="0">
                  <emma:literal>'</emma:literal>
                </emma:interpretation>
              </emma:one-of>
            </emma:emma>
          </inkml:annotationXML>
          <inkml:trace contextRef="#ctx0" brushRef="#br0" timeOffset="402524.0632">17823 6783 572 0,'-8'-14'208'0,"8"14"-160"0,4-10-12 0,0 10 92 15,7 7-76-15,5 6 96 16,15 8-88-16,15 17 68 16,8 7-72-16,8 48 172 15,-8 3-128-15,-19 24 8 16,-15-9-64-16,-48 6 76 16,-6-11-68-16,-32 1 20 15,0-18-40-15</inkml:trace>
        </inkml:traceGroup>
      </inkml:traceGroup>
    </inkml:traceGroup>
    <inkml:traceGroup>
      <inkml:annotationXML>
        <emma:emma xmlns:emma="http://www.w3.org/2003/04/emma" version="1.0">
          <emma:interpretation id="{F3DAAB59-996B-4590-A139-F662B56E0F5A}" emma:medium="tactile" emma:mode="ink">
            <msink:context xmlns:msink="http://schemas.microsoft.com/ink/2010/main" type="paragraph" rotatedBoundingBox="5115,11319 22101,10970 22131,12419 5145,12767" alignmentLevel="3"/>
          </emma:interpretation>
        </emma:emma>
      </inkml:annotationXML>
      <inkml:traceGroup>
        <inkml:annotationXML>
          <emma:emma xmlns:emma="http://www.w3.org/2003/04/emma" version="1.0">
            <emma:interpretation id="{D3DE3409-ECAA-41D0-9A81-A14C8A2CF177}" emma:medium="tactile" emma:mode="ink">
              <msink:context xmlns:msink="http://schemas.microsoft.com/ink/2010/main" type="line" rotatedBoundingBox="5115,11319 22101,10970 22131,12419 5145,12767"/>
            </emma:interpretation>
          </emma:emma>
        </inkml:annotationXML>
        <inkml:traceGroup>
          <inkml:annotationXML>
            <emma:emma xmlns:emma="http://www.w3.org/2003/04/emma" version="1.0">
              <emma:interpretation id="{E6F50B33-DD84-4635-BE0F-F67EA9E03EC8}" emma:medium="tactile" emma:mode="ink">
                <msink:context xmlns:msink="http://schemas.microsoft.com/ink/2010/main" type="inkWord" rotatedBoundingBox="5115,11319 9130,11237 9158,12621 5143,12703"/>
              </emma:interpretation>
              <emma:one-of disjunction-type="recognition" id="oneOf38">
                <emma:interpretation id="interp58" emma:lang="" emma:confidence="1">
                  <emma:literal/>
                </emma:interpretation>
              </emma:one-of>
            </emma:emma>
          </inkml:annotationXML>
          <inkml:trace contextRef="#ctx0" brushRef="#br0" timeOffset="466061.0896">2280 8965 288 0,'15'-31'108'0,"-11"27"-84"0,-4-6-4 0,0 3 40 16,-4-3-36-16,-7 3 60 0,-1-4-48 15,-7 1 0-15,-12 0-20 16,-8-1-20-16,-7 1 0 16,-5 3 12-16,-3 0-4 15,8 0-20-15,3 1 8 16,4 2-4-16,1 1 4 16,15 3 60-16,-1 0-28 15,5 0-20-15,7 3-4 16,-3 4 24-16,-1 3-12 15,1 4 4-15,-1 10-8 16,-3 4 36-16,-4 16-20 16,-4 5-4-16,-4 2-12 15,0 4-16-15,-4-3 4 0,4-11 48 16,8-3-24-16,3 0-20 0,9-7 0 16,3-4 8-16,0-3-4 15,16-3 24-15,0-7-16 16,11-4 4-16,0-3-8 15,1-3-8-15,7-4 4 16,0 0-4-16,4 0 0 16,4 6 0-16,-8-2 0 15,12 3 0-15,-1-7 0 16,-3 7 24-16,4-4-12 16,7-3 24-16,-7 0-24 15,0 0 24-15,-4-3-24 16,-4-1-100-16,-4-3 44 0,-8 0-464 15</inkml:trace>
          <inkml:trace contextRef="#ctx0" brushRef="#br0" timeOffset="466314.7622">1645 9195 476 0,'-12'-7'176'0,"16"7"-136"0,12 0-12 16,-5 7 100-16,17-7-76 16,-1 7 16-1,0-7-44-15,23 0 12 0,12 0-20 16,8 0 8-16,-5-3-12 0,-3-4-596 16</inkml:trace>
          <inkml:trace contextRef="#ctx0" brushRef="#br0" timeOffset="466544.9148">1854 8686 236 0,'-15'-7'88'0,"22"0"-68"0,1 4-4 0,-8 3 132 0,0 0-84 16,4 0 28-1,11 0-56-15,1 0-4 16,3 0-20-16,5 0-16 16,-1 0 0-16,8-4 64 15,4 4-32-15,3-3-276 16,-3 3 136-16</inkml:trace>
          <inkml:trace contextRef="#ctx0" brushRef="#br0" timeOffset="465281.0162">302 8882 260 0,'4'-14'96'0,"0"7"-76"0,-1 7-4 15,-3 0 88-15,0 0-60 16,0 0 80-16,0 0-72 16,0 0 36-16,0 0-52 15,0 0 0-15,-3 0-24 16,-1 7 0-16,4-7-4 15,0 7-8-15,0-7 4 0,0 0 12 16,4 7-8-16,7-4 16 16,5-3-16-16,3-3 4 15,8 0-4-15,8 3-24 0,4 0 8 16,-1-4 12-16,5 4 0 16,3-3 16-16,5 3-12 15,7 0 16-15,4-7-16 16,0 3-12-16,0 4 0 15,-4-3 12-15,-12-1-4 16,-7-2-4-16,-4 2 4 16,-12-3-4-16,-8 4 0 15,-3-1 8-15,-4 4-4 16,-12 0-28 0,4 0 12-16,0 0 24 15,-4 4-8-15,0-4 0 0,0 3 0 16,0 1-16-16,1-1 8 15,-1 1-32-15,0-1 20 0,0 0 48 16,-8 11-24 0,-3 7 0-16,-8 6-4 15,-12 18-4-15,0 3 0 16,-8 7 0-16,-3 0 0 16,-1-6 0-16,5 2 0 15,3-6 0-15,4-4-12 16,4 0 8-16,4-6 12 15,0-8-4-15,8-2 16 16,-1-12-12-16,9-9 16 16,-5-4-16-16,16-14 4 15,-11-3-4-15,11-4-8 16,-8 4 4-16,0-7 12 16,-3-7-8-16,3-4-12 0,-12-6 0 15,5 3 4-15,-8 7 0 16,0-7-20-16,-5 7 12 15,1-6 64-15,4 13-28 16,8-4 8-16,3 4-24 16,8 0-24-16,8 10 4 15,8-3 12-15,7 10 0 16,4 0 16-16,0 7-12 16,5 0-92-16,-5 14 48 15,-8-4-580 1</inkml:trace>
          <inkml:trace contextRef="#ctx0" brushRef="#br0" timeOffset="465466.0079">1030 9095 372 0,'0'-3'140'0,"0"27"-112"0,0 3-4 15,3-16 12-15,5-1-24 16,0 4-4-16,4 0-4 16,-1-7-340-16</inkml:trace>
          <inkml:trace contextRef="#ctx0" brushRef="#br0" timeOffset="467036.1793">2621 9205 528 0,'-12'7'196'0,"31"-10"-152"0,16-1-12 16,-12 8 44-16,24-4-48 16,-1 7 40-16,1 3-36 15,7-3-300-15,-8 7 144 0,12-4-224 16</inkml:trace>
          <inkml:trace contextRef="#ctx0" brushRef="#br0" timeOffset="466873.2466">2733 8971 476 0,'-4'-13'176'0,"4"13"-136"0,15-18-12 0,1 12 128 16,3 6-92-16,5-7-8 15,3 7-36-15,0 3 20 16,4 4-24-16</inkml:trace>
          <inkml:trace contextRef="#ctx0" brushRef="#br0" timeOffset="468178.3587">3240 9202 340 0,'-12'-7'128'16,"20"7"-100"-16,4 4-8 0,-5-8 124 0,5 1-84 16,15 3 44-16,0-4-60 15,12 4-16-15,7 0-16 16,9-3 52-16,10-1-36 15,28-3 16-15,12 1-28 0,-1 2 20 16,-11 1-24-16,-8-1-4 16,1 4-4-16,-13-3 20 15,-15-4-12-15,-11 7 12 16,-20 0-12-16,-8 0 0 16,-11 3-4-16,-8 4-8 15,-8 4 4-15,-11-1-508 16,7 0 276-1,-3 4-68-15</inkml:trace>
          <inkml:trace contextRef="#ctx0" brushRef="#br0" timeOffset="468835.1043">3492 9591 612 0,'-8'-17'228'0,"12"13"-180"0,7-3-12 0,1 4 28 15,3-1-44-15,9 1 0 0,14 3-12 16,13-3 28-16,15 3-20 16,3 6-188-16,-3 5 88 15,-16-4-380-15</inkml:trace>
          <inkml:trace contextRef="#ctx0" brushRef="#br0" timeOffset="468600.484">4003 9415 216 0,'7'-13'80'16,"-7"9"-60"-16,-7 1-8 0,3-4 64 0,-4 3-44 15,-4 1 4-15,-7-1-20 16,-4 1 40-16,-8 3-28 15,-4 0 48-15,-8 3-44 16,1 1 12-16,-1 3-28 16,1 0 0-16,3 6-8 15,4 1 56-15,0 0-36 16,4 3 52-16,4 7-48 16,8 4 4-16,3-1-24 15,9 8 28-15,7 3-24 0,7-1-4 16,5-2-8-16,7-1 40 15,8-6-24-15,1-4 44 16,-1-7-36-16,4-7-164 16,-4-3 72-16,-8-7-512 15</inkml:trace>
          <inkml:trace contextRef="#ctx0" brushRef="#br0" timeOffset="467909.1444">3681 8758 392 0,'8'0'148'0,"0"-7"-116"0,3 7-8 0,1 7 84 16,7-7-64 0,5 0 0-16,7 0-28 0,7 0 32 15,5 0-24-15,-1-3-12 16,-7-1-8-16,-4 1 28 0,0-4-16 16,-8 0 12-16,-11-3-16 15,-4-1 0 1,0 1-4-16,-12-4-16 15,-4-3 4-15,-4-4 20 16,-7 1-8-16,-4 3-40 16,0 3 20-16,-1 7 12 0,-3 0 0 0,0 10-32 15,0 4 16-15,0 4 4 16,0-1 12-16,0 4 16 16,0 0-8-16,-1-4 32 31,9 10-24-31,0-2 12 0,3 2-16 15,1 4 0-15,3 4-4 16,1 3 28-16,-1 7-20 16,4 3 12-16,-3 4-16 0,3-4 20 15,-4-7-20-15,5-3 32 16,-1-3-28-16,8-7 4 16,-4-4-12-16,8-7-172 15,4-3 88-15,-1-10-500 16</inkml:trace>
          <inkml:trace contextRef="#ctx0" brushRef="#br0" timeOffset="469447.7466">3828 9866 364 0,'-31'0'132'0,"16"7"-100"0,-4 3-12 0,11-3 68 0,8 3-52 15,0 1-12-15,8-1-16 16,11 0 8-16,16 1-8 15,11 3 48-15,5-8-28 16,3 1 4-16,-8-7-20 16,-7-3-176-16,-8-4 92 15,-16-3-8-15,-3-4 48 16,-16 0 12-16,-11-3 12 16,-5 10-28-16,-7 0 20 15,-4-3-216-15</inkml:trace>
        </inkml:traceGroup>
        <inkml:traceGroup>
          <inkml:annotationXML>
            <emma:emma xmlns:emma="http://www.w3.org/2003/04/emma" version="1.0">
              <emma:interpretation id="{5301EDF4-A24A-41A8-AD9D-787D7C36F163}" emma:medium="tactile" emma:mode="ink">
                <msink:context xmlns:msink="http://schemas.microsoft.com/ink/2010/main" type="inkWord" rotatedBoundingBox="10012,11558 10500,11548 10509,11977 10021,11987"/>
              </emma:interpretation>
              <emma:one-of disjunction-type="recognition" id="oneOf39">
                <emma:interpretation id="interp59" emma:lang="" emma:confidence="1">
                  <emma:literal/>
                </emma:interpretation>
              </emma:one-of>
            </emma:emma>
          </inkml:annotationXML>
          <inkml:trace contextRef="#ctx0" brushRef="#br0" timeOffset="471106.294">5226 9302 592 0,'-12'-4'220'0,"20"4"-172"0,11 0-12 0,-7 4 172 0,15-4-120 15,4-4 28-15,15 4-72 16,16 0 36-16,8 0-48 16,-4 4-52-16,0 3 12 0,0 3-776 15</inkml:trace>
          <inkml:trace contextRef="#ctx0" brushRef="#br0" timeOffset="470941.8553">5311 9223 528 0,'0'-7'196'0,"4"3"-152"0,8 1-12 16,-5-1 80-16,5 1-68 0,3 0 24 16,9 6-36-16,3-3-32 15,11 0 0-15,5 3 36 0,0 1-24 16,-5-1 16-16,-7 4-16 15,-11 0-500 1</inkml:trace>
          <inkml:trace contextRef="#ctx0" brushRef="#br0" timeOffset="472261.0023">5195 8906 288 0,'0'-3'108'0,"4"-1"-84"0,11 4-4 0,-11 0 92 16,12 0-64-16,-5 0 104 15,5 4-88-15,-5 2 8 16,5 1-48-16,-5 0 4 16,9 0-16-16,-12 0 28 0,11 0-24 15,8-7 32-15,4-4-32 16,15-2 12-16,1-1-16 15,-1 3-16-15,1-3 0 16,-16 7-4-16,-4 0 0 0,-8 0 52 16,-11 0-24-16,0 11 8 15,-16-4-16-15,0-1-508 16,-3 1 268 0,3-7-56-16</inkml:trace>
        </inkml:traceGroup>
        <inkml:traceGroup>
          <inkml:annotationXML>
            <emma:emma xmlns:emma="http://www.w3.org/2003/04/emma" version="1.0">
              <emma:interpretation id="{FFC9646C-A597-48BE-A35B-F3DEC042A207}" emma:medium="tactile" emma:mode="ink">
                <msink:context xmlns:msink="http://schemas.microsoft.com/ink/2010/main" type="inkWord" rotatedBoundingBox="11294,11758 11867,11746 11872,11999 11299,12011"/>
              </emma:interpretation>
              <emma:one-of disjunction-type="recognition" id="oneOf40">
                <emma:interpretation id="interp60" emma:lang="" emma:confidence="1">
                  <emma:literal/>
                </emma:interpretation>
              </emma:one-of>
            </emma:emma>
          </inkml:annotationXML>
          <inkml:trace contextRef="#ctx0" brushRef="#br0" timeOffset="471675.4102">6875 9137 340 0,'-8'-18'128'0,"-3"11"-100"0,-16 1-8 0,15-1 88 16,-15 7-64-16,0-4 88 0,-4 4-76 15,-4 0 44-15,-4 7-60 16,4 3 60-16,4 8-60 16,-3 2 20-16,6 4-40 0,5 1 28 15,8-1-32-15,3 3 12 16,12-3-16-16,19 0 36 16,9-3-24-16,18-7 40 15,24-7-36-15,11-4 40 16,-4 0-40-16,-3-6 12 15,-8-4-24-15,-20-3-8 16,-7-11-4-16,-20 4 4 16,-11-7-4-16,-20-4-48 15,-15-6 28-15,-8 6 4 16,-3 4 8-16,-9 4-8 16,16 9 8-16,4 11-4 0,12 0 0 15,15 0-608 1,0 11 336-16,8-22-120 15</inkml:trace>
        </inkml:traceGroup>
        <inkml:traceGroup>
          <inkml:annotationXML>
            <emma:emma xmlns:emma="http://www.w3.org/2003/04/emma" version="1.0">
              <emma:interpretation id="{1AD38BAB-07D3-4052-98CA-D34F4A05E4C1}" emma:medium="tactile" emma:mode="ink">
                <msink:context xmlns:msink="http://schemas.microsoft.com/ink/2010/main" type="inkWord" rotatedBoundingBox="12476,12147 12505,12146 12508,12283 12479,12284"/>
              </emma:interpretation>
              <emma:one-of disjunction-type="recognition" id="oneOf41">
                <emma:interpretation id="interp61" emma:lang="" emma:confidence="1">
                  <emma:literal/>
                </emma:interpretation>
              </emma:one-of>
            </emma:emma>
          </inkml:annotationXML>
          <inkml:trace contextRef="#ctx0" brushRef="#br0" timeOffset="472773.6468">7688 9498 540 0,'-8'-10'200'0,"8"27"-156"0,0 14-12 16,0-11 0-16,0 11-24 15,-19 7 48-15</inkml:trace>
        </inkml:traceGroup>
        <inkml:traceGroup>
          <inkml:annotationXML>
            <emma:emma xmlns:emma="http://www.w3.org/2003/04/emma" version="1.0">
              <emma:interpretation id="{CB051E7B-B8D9-4952-AB50-CE8F70870694}" emma:medium="tactile" emma:mode="ink">
                <msink:context xmlns:msink="http://schemas.microsoft.com/ink/2010/main" type="inkWord" rotatedBoundingBox="13589,11391 15920,11343 15929,11803 13599,11851"/>
              </emma:interpretation>
              <emma:one-of disjunction-type="recognition" id="oneOf42">
                <emma:interpretation id="interp62" emma:lang="" emma:confidence="1">
                  <emma:literal/>
                </emma:interpretation>
              </emma:one-of>
            </emma:emma>
          </inkml:annotationXML>
          <inkml:trace contextRef="#ctx0" brushRef="#br0" timeOffset="473342.9381">9174 8892 436 0,'24'-69'160'0,"-17"52"-124"0,5 3-8 15,-12 8 16-15,-8-5-28 16,1-2 56-16,-13-1-40 16,-7 3-8-16,-8 5-12 15,-3 6 0-15,-9-4-8 16,4 8-12-16,5 2 4 0,-5 1-4 0,12-3 0 15,12 10 0-15,3 10 0 16,16 7 24-16,8 13-8 16,8 1-4-1,3 3 0-15,4-3 28 0,-7-7-16 16,3 0-40-16,-7-14 12 16,-12 0 36-16,-8 0-12 15,-8-14 68-15,-7-3-44 16,0-7 0-16,-4 0-20 15,0-3 24-15,0-8-24 16,7 4-40-16,13 1 12 16,7-1-588-16</inkml:trace>
          <inkml:trace contextRef="#ctx0" brushRef="#br0" timeOffset="473720.6856">9469 8799 228 0,'0'0'84'0,"-4"0"-64"0,-16 7-8 15,13 0 84-15,-1 3-56 16,-4 4 0-16,-3 3-24 16,-5 11 84-16,1 3-52 15,-4 0 32-15,-4 7-48 16,7-7 16-16,9 7-28 15,-5-7 16-15,16-1-20 0,4-5 28 16,8-5-28-16,7-3 48 0,1-10-36 16,7-7 4-16,-8-3-20 15,4-11 12-15,-3-10-16 16,-5-7-4-16,-11-7 0 16,-4-3-40-16,-4 3 20 15,-4 7 16-15,-7 7 0 16,3 3-16-16,1 21 0 15,3 11 8 1,12 2-84-16,11 1 52 16,5 7-468-1</inkml:trace>
          <inkml:trace contextRef="#ctx0" brushRef="#br0" timeOffset="473959.8167">9658 8892 364 0,'-19'0'132'0,"11"7"-100"0,0 7-12 16,8-4 16-16,4 7-24 15,0 4 32-15,0 3-28 16,4 0 48-16,3 0-36 16,1 4 12-16,0-4-24 15,-1-3 20-15,1-4-24 16,0 0 40-16,-5-3-28 15,5-4 32-15,-1-3-32 0,-3-10-84 16,12-4 32-16,3-11-248 16</inkml:trace>
          <inkml:trace contextRef="#ctx0" brushRef="#br0" timeOffset="475207.9993">9798 8830 404 0,'7'-7'148'0,"-7"7"-112"0,16 0-12 0,-12 0 40 16,4 11-40-16,-1-4 8 15,5 3-20-15,-4 7 44 16,3 4-28-16</inkml:trace>
          <inkml:trace contextRef="#ctx0" brushRef="#br0" timeOffset="474693.2658">10084 8851 456 0,'31'-10'168'0,"-19"13"-128"0,-8 11-16 0,3-4 8 16,-3 7-24-16,-4-6 92 15,0 9-52-15,-4-2-4 16,0 6-28-16,1-4 40 16,-1 1-28-16,0-4 12 0,0-3-24 0,4-7 8 15,-4-4-12-15,0-3 12 16,4 0-16-16,0 0-4 16,0 0 0-16,12 0-32 15,-1-3 16 1,1 3 4-16,7-4 8 15,-3-3 0-15,-1-3 24 16,-3-4-12-16,3-3 4 16,1-3-8-16,-1-8-8 15,5-3 4-15,-1 4 4 16,4 2-4-16,12 5-56 16,0 6 28-16,4 4 4 15,0 3 8-15,-5 3 4 16,-3 4 0-16,0 0 0 15,-4 0 0-15,-11 0 16 16,-5 0-4-16,-3 0-4 0,-8 0 4 16,-4 0 20-16,-3-3-12 15,-5-1-4-15,0-2-4 16,-3-1-16-16,-1 3 8 16,5 1 4-16,-5-1 0 15,1 4-28-15,3 0 16 16,1 7-4-16,-1 4 8 15,-3 2-20-15,-1 5 16 16,4 2 4-16,1 4 8 16,7 0 0-16,8 4 0 15,4-4 32-15,15 0-16 16,8-3 20-16,7-1-20 0,9-9 8 16,7-4-12-16,12-11-120 15,7-13 56-15,1-7-4 16,-4-7 32-16,-16 0 16 15,-15-3 8-15,-12-1 0 16,-16 8 0-16,-18 2 120 16,-21 5-64-16,-10 6 68 15,-9 4-72-15,5 6-4 16,7 4-28-16,4 7-4 16,12 17-8-16,11 4 20 15,19 13-16-15,24 7 100 16,27 0-60-16,12-3-68 15,-1-4 8-15,-3-16-684 16</inkml:trace>
        </inkml:traceGroup>
        <inkml:traceGroup>
          <inkml:annotationXML>
            <emma:emma xmlns:emma="http://www.w3.org/2003/04/emma" version="1.0">
              <emma:interpretation id="{EE66A00F-09C3-4894-86C3-5CC35962FDAC}" emma:medium="tactile" emma:mode="ink">
                <msink:context xmlns:msink="http://schemas.microsoft.com/ink/2010/main" type="inkWord" rotatedBoundingBox="16554,11229 18588,11187 18609,12236 16576,12278"/>
              </emma:interpretation>
              <emma:one-of disjunction-type="recognition" id="oneOf43">
                <emma:interpretation id="interp63" emma:lang="" emma:confidence="1">
                  <emma:literal/>
                </emma:interpretation>
              </emma:one-of>
            </emma:emma>
          </inkml:annotationXML>
          <inkml:trace contextRef="#ctx0" brushRef="#br0" timeOffset="476045.7247">11869 8748 260 0,'4'-31'96'0,"-4"31"-76"0,27-38-4 15,-16 17 44 1,5 8-36-16,3-15 24 16,4 4-28-16,-3 10 8 15,-5 0-16-15,-11 21-32 16,0 7 8-16,-20 27 48 15,1 4-16-15,-20 55 44 16,0 0-36-16,4 20 12 16,8-10-24-16,8 0 0 15,11-6-8-15,8-12 48 0,3-16-32 0,17-14 104 16,7-17-72-16,0-28 36 16,3-10-52-16,1-38 20 15,0-3-32-15,-19-32 0 16,-5 4-16-16,-22-27-44 15,-5 10 20-15,-27-21 0 16,1 17 12-16,-5 4-20 16,5 17 12-16,-5 7 4 15,13 14 4-15,6 6-20 16,13 11 12-16,15 4-4 16,12 9 4-16,7 4 0 15,8 4 0-15,8 0-276 16,4 6 156-16</inkml:trace>
          <inkml:trace contextRef="#ctx0" brushRef="#br0" timeOffset="476735.4844">12329 8765 332 0,'-3'21'120'0,"3"-21"-92"0,-4 37-8 16,0-16 16-1,-4 0-24-15,4 3 12 16,4 0-12-16,-4-10 56 16,4-1-40-16,-4-13 52 15,-3-3-48-15,7-18 12 16,0 4-28-16,-4-14 20 0,4 7-24 0,0-7-12 16,4 10-4-16,7-3-4 15,-3 11 0-15,11-1-36 16,1 10 24-16,3 4 8 15,4 4 8-15,8-1 20 16,0 4-8-16,19-3 32 16,-4 3-24-16,8-4 12 15,-3 4-16-15,-5-4 28 16,-8 1-24-16,-3-8 20 16,-12 4-20-16,-7-7 20 15,-5 1-24-15,-19-8 12 16,-4 7-12-16,-22-7-8 15,2 4 0-15,-14-1-48 16,3 5 24-16,-7 2-12 16,11 8 20-16,4 2 16 15,15 8 0-15,16 3-12 16,16 4 4-16,34 10 64 16,20 0-32-16,27 0 52 15,11-3-48-15,31-4 36 0,-7-14-36 16,-35-10-20-1,-8 3-4-15,-23-20-8 16,-16 3 0-16,-19-13-12 16,-12 3 8-16,-26-7 12 15,3 3-4-15,-27-3-48 16,0 11 28-16,-20-1-16 0,9 11 20 16,-9 3-8-16,13 10 8 0,-5 8-8 15,24 2 8-15,7 11 16 16,16 7 0-16,19 11 16 15,12 2-12-15,23 8 60 32,0-11-40-32,20-3 52 0,7 0-48 0,19-17-448 15,-3-4 228-15</inkml:trace>
        </inkml:traceGroup>
        <inkml:traceGroup>
          <inkml:annotationXML>
            <emma:emma xmlns:emma="http://www.w3.org/2003/04/emma" version="1.0">
              <emma:interpretation id="{A8BFC0FA-902D-4337-AA3E-9EA8C184004A}" emma:medium="tactile" emma:mode="ink">
                <msink:context xmlns:msink="http://schemas.microsoft.com/ink/2010/main" type="inkWord" rotatedBoundingBox="19454,11121 22103,11067 22131,12419 19481,12473"/>
              </emma:interpretation>
              <emma:one-of disjunction-type="recognition" id="oneOf44">
                <emma:interpretation id="interp64" emma:lang="" emma:confidence="1">
                  <emma:literal>on</emma:literal>
                </emma:interpretation>
                <emma:interpretation id="interp65" emma:lang="" emma:confidence="0">
                  <emma:literal>cm</emma:literal>
                </emma:interpretation>
                <emma:interpretation id="interp66" emma:lang="" emma:confidence="0">
                  <emma:literal>an</emma:literal>
                </emma:interpretation>
                <emma:interpretation id="interp67" emma:lang="" emma:confidence="0">
                  <emma:literal>cn</emma:literal>
                </emma:interpretation>
                <emma:interpretation id="interp68" emma:lang="" emma:confidence="0">
                  <emma:literal>ors</emma:literal>
                </emma:interpretation>
              </emma:one-of>
            </emma:emma>
          </inkml:annotationXML>
          <inkml:trace contextRef="#ctx0" brushRef="#br0" timeOffset="478945.2309">16309 8710 340 0,'-23'-4'128'0,"19"4"-100"0,-4 0-8 15,4 4 52-15,-4 3-44 16,1 7-12-16,-1-1-8 15,-4 11 60-15,8 7-36 16,1 14 48-16,3 0-44 16,7 3 52-16,13-3-52 15,-1-7 28-15,4-7-36 16,4-7 72-16,0-11-56 0,8-9 32 16,-11-8-44-16,-1-16-8 15,0-18-16-15,-8-10-208 0,-7 0 108 16,0 3-8-16,-4 7 64 15,-4 10-4 1,8 8 24-16,-8-1-8 16,7 11 12-1,5 0-20-15,0 6 20 0,7 1-4 16,0 6 8-16,1-3-12 16,3 0 12-16,0 0 40 15,0 0-20-15,1 0-20 16,-1 0 4-16,0 0 8 15,-4 4 0-15,-3-1-20 16,-5 7 8-16,-3 7-4 0,-4 11 4 16,0 6 68-16,4 11-32 15,3 3 32-15,-3 0-32 16,7-6 16-16,1-4-24 16,-1-14 80-16,5-11-56 0,-5-2 12 15,1-11-32-15,-1-11 12 16,1-13-20-16,-1-13 20 15,-7-8-24-15,11-7-4 16,1 1-4-16,-9 9-16 31,13 8 8-31,-5 6-48 16,4 11 24-16,4 7-64 16,0 6 52-16,0 11 88 15,4 14-24-15,0 24 24 0,-4 10-32 16,-3 3 96-16,-13 8-60 0,-3-11-500 15,-4-18 244 1</inkml:trace>
          <inkml:trace contextRef="#ctx0" brushRef="#br0" timeOffset="478251.5996">14656 8658 416 0,'0'21'152'0,"-8"-4"-116"0,4 11-12 0,4-8 48 0,0 4-44 15,0 0 52-15,0 1-48 16,0-5 64-16,0-6-56 16,8-7 52-16,-4-7-52 15,4-7 24-15,3-3-36 0,1-8 16 16,0-2-24-16,-1-1-96 15,5-3 40-15,3 3-88 16,-7 4 72-16,11 0 0 16,-4 0 32-16,8 10-32 15,4 0 32-15,8 4 32 16,19 3-4-16,16 0 36 16,-5 3-28-16,1 4 40 15,-4-7-32-15,-20 0-4 16,5 7-12-1,-17-11 36-15,-7 4-20 0,-7-3 20 16,-9 3-24 0,-22-7-16-16,-1 0-8 15,-34 0 4-15,7 4 0 0,-23 3-36 16,0 3 20 0,0 4-28-16,16 7 24 0,11 7 20 15,16 3 0 1,26 14 28-16,36 10-16 0,19 3 48 15,7 1-32-15,5-14 48 0,15-7-44 16,8-11-8-16,-8-13-12 0,-8-14-28 16,-15-17 8-16,-23-7-24 31,-1 0 20-31,-22-13-56 16,-5 2 36-16,-30-2-12 15,3 9 28-15,-23 1-44 16,0 13 32-16,-11 7-20 15,7 7 28-15,4 11 0 16,8 10 12-16,-4 17 44 16,16 10-24-16,-1 38 44 0,12 14-32 15,4-7 12-15,4-7-20 16,0 4 36-16,-4 20-28 0,-4 4 40 16,-4-4-36-16,-7-14 28 0,-1-20-28 15,-7-14 0-15,-8-20-16 16,0-4 20-16,-4-14-20 15,-7-10-32-15,3-14 12 16,-3-10 28-16,3-11-12 16,4-17-8-16,4-20-4 15,8-4 12-15,11 0-4 16,12 1 32-16,16-15-20 16,19-20 32-16,11-14-32 15,4 17-172-15,8 10 84 16,8 18-196-16,16 10 156 15,3 11-100-15,4 6 124 16,-12 7 32 0,-7 7 32-16,-12 0 36 0,-16 7-4 15,-7 0 156-15,-4 0-92 16,-8 3 16-16,-7 1-52 16,-4-1 20-16,-9 4-32 15,-3-1-32-15,0 12 4 0,-3 6-44 16,3 0 28-16,0 6-204 15,-4 1 124 1,4 0-72-16,0 4 100 16,-4-1 40-16,0 0 24 15,-4 4-12-15,-3 3 12 16,-1 0-12-16,0 4 8 16,1 3 140-16,-5 0-68 15,5 4 152-15,3 6-120 16,4 7 96-16,4 11-108 0,8 3 56 15,-8 0-80-15,8 0 4 0,-1-10-36 16,5-11 48-16,-12-6-40 16,0-18 100-1,0-10-244-15,0-7 68 16,0-17-712 0</inkml:trace>
        </inkml:traceGroup>
      </inkml:traceGroup>
    </inkml:traceGroup>
    <inkml:traceGroup>
      <inkml:annotationXML>
        <emma:emma xmlns:emma="http://www.w3.org/2003/04/emma" version="1.0">
          <emma:interpretation id="{6EBA24E9-D667-46B9-A8F3-373D1471DDAB}" emma:medium="tactile" emma:mode="ink">
            <msink:context xmlns:msink="http://schemas.microsoft.com/ink/2010/main" type="paragraph" rotatedBoundingBox="5442,12534 19044,12554 19042,14147 5439,14127" alignmentLevel="3"/>
          </emma:interpretation>
        </emma:emma>
      </inkml:annotationXML>
      <inkml:traceGroup>
        <inkml:annotationXML>
          <emma:emma xmlns:emma="http://www.w3.org/2003/04/emma" version="1.0">
            <emma:interpretation id="{ABCED4BD-49AA-4842-B92D-DCD635E8C9D5}" emma:medium="tactile" emma:mode="ink">
              <msink:context xmlns:msink="http://schemas.microsoft.com/ink/2010/main" type="inkBullet" rotatedBoundingBox="5441,13395 5797,13396 5796,13440 5440,13439"/>
            </emma:interpretation>
            <emma:one-of disjunction-type="recognition" id="oneOf45">
              <emma:interpretation id="interp69" emma:lang="" emma:confidence="0">
                <emma:literal>-</emma:literal>
              </emma:interpretation>
            </emma:one-of>
          </emma:emma>
        </inkml:annotationXML>
        <inkml:trace contextRef="#ctx0" brushRef="#br0" timeOffset="485954.5404">631 10768 312 0,'0'-18'112'0,"0"18"-84"0,-4-6-12 16,0 6 92 0,8 0-64-16,-4-7 60 15,0 7-60-15,0 0 4 16,4 7-28-16,-4-7 76 15,0 6-52-15,4-6 68 16,3 11-64-16,5-4 36 16,0-1-48-16,7 1 8 0,0-7-28 0,8 0 20 15,4-7-24-15,4 1-4 16,0 2-4-16,0-6 4 16,-8 3-4-16,-4 0-12 15,-7 4 4-15,-5 3 12 16,-11 0-4-16,4 7 16 0,0-1-12 15,0 1-56-15,4 0 24 16,7 0-376 0</inkml:trace>
      </inkml:traceGroup>
      <inkml:traceGroup>
        <inkml:annotationXML>
          <emma:emma xmlns:emma="http://www.w3.org/2003/04/emma" version="1.0">
            <emma:interpretation id="{FCFFDDF1-BB3F-476C-BBDE-98743DA8047B}" emma:medium="tactile" emma:mode="ink">
              <msink:context xmlns:msink="http://schemas.microsoft.com/ink/2010/main" type="line" rotatedBoundingBox="6204,12535 19044,12554 19042,14147 6202,14128"/>
            </emma:interpretation>
          </emma:emma>
        </inkml:annotationXML>
        <inkml:traceGroup>
          <inkml:annotationXML>
            <emma:emma xmlns:emma="http://www.w3.org/2003/04/emma" version="1.0">
              <emma:interpretation id="{78705080-66A1-43BF-BFC7-0D3D3585F6F6}" emma:medium="tactile" emma:mode="ink">
                <msink:context xmlns:msink="http://schemas.microsoft.com/ink/2010/main" type="inkWord" rotatedBoundingBox="6204,13132 7048,13134 7047,13681 6203,13680"/>
              </emma:interpretation>
              <emma:one-of disjunction-type="recognition" id="oneOf46">
                <emma:interpretation id="interp70" emma:lang="" emma:confidence="1">
                  <emma:literal/>
                </emma:interpretation>
              </emma:one-of>
            </emma:emma>
          </inkml:annotationXML>
          <inkml:trace contextRef="#ctx0" brushRef="#br0" timeOffset="486794.272">1409 10561 508 0,'-12'-7'188'0,"12"7"-148"0,-7-10-8 16,3 3 140-1,8 7-100-15,-4-7 24 0,0 4-56 16,0-8 8-16,3 8-28 0,1-4 36 16,0 7-32-16,4-3-12 15,4 3-8-15,3-4 20 16,8 8-12-16,12-4 32 15,4 3-28-15,11 1-4 16,0-1-8-16,5-3 20 16,-1 3-12-16,12-6-20 15,-1 3 0-15,1-3 12 16,-8-1 0-16,-3-6 8 16,-5 10-8-16,-15-7 24 15,3 7-16-15,-18-4-12 16,-1 4-4-16,-11-3 4 15,0 3 0-15,-16-3 0 16,8 3 0-16,-8-4-12 16,-3 8 8-16,3-4 20 15,-4 3-8-15,1-3-12 16,3 0 0-16,-12 7-4 16,5-7 0-16,-4 7 0 15,-1 7 0-15,-15 3 16 16,8 7-4-16,-11 14-28 15,7 10 12-15,-4 10-4 16,8 1 8-16,-8-4 8 16,16-3 0-16,-9-8 0 0,13-6 0 15,-4-10 24-15,3-4-12 0,-3-11 32 16,7 1-28-16,-7-14 12 16,3 0-16-16,-3-17 20 15,3 3-20-15,-3-17-4 16,4 4-4-16,-5-21-16 15,9 3 8-15,-9-10 28 16,9 10-12-16,-9-3-40 16,5 10 16-16,-5 4-8 15,5 10 12-15,-4-1 0 16,7 12 0-16,0 2 8 16,9 5 0-16,3-1-20 15,7 7 12-15,9 3 20 16,3 7-4-16</inkml:trace>
          <inkml:trace contextRef="#ctx0" brushRef="#br0" timeOffset="487009.127">2160 10850 684 0,'4'-7'252'0,"-4"7"-192"0,11 11-20 16,-11-8-32 0,4-3-12-16,0 0 28 0,0 7-12 0,0-7 32 15,0 7-28-15,-4-14-568 16,0 7 300-16</inkml:trace>
        </inkml:traceGroup>
        <inkml:traceGroup>
          <inkml:annotationXML>
            <emma:emma xmlns:emma="http://www.w3.org/2003/04/emma" version="1.0">
              <emma:interpretation id="{00B8353F-DD13-4503-ACFB-10AAAD863E2E}" emma:medium="tactile" emma:mode="ink">
                <msink:context xmlns:msink="http://schemas.microsoft.com/ink/2010/main" type="inkWord" rotatedBoundingBox="7450,12950 8995,12952 8994,13788 7449,13786"/>
              </emma:interpretation>
              <emma:one-of disjunction-type="recognition" id="oneOf47">
                <emma:interpretation id="interp71" emma:lang="" emma:confidence="1">
                  <emma:literal/>
                </emma:interpretation>
              </emma:one-of>
            </emma:emma>
          </inkml:annotationXML>
          <inkml:trace contextRef="#ctx0" brushRef="#br0" timeOffset="487830.3097">2659 10589 548 0,'-11'-11'204'0,"11"11"-156"0,-12-13-16 16,8 6 140-1,4 7-100-15,0-7 32 16,8 3-60-16,7-2 8 15,5 2-32-15,15-3 0 16,3 4-12-16,5-4 4 16,0 7-8-16,3-10-4 15,-3 6 4-15,-1-3-4 0,1 4 0 0,-5-4-12 16,-10 3 8-16,-1 1 12 16,-4 6-4-16,-8-3 8 15,-3 0-8-15,-4 0 32 16,3 0-20-16,-3 0-24 15,-8 0 4-15,0 0-16 16,0 0 8-16,0 4 52 16,0-1-20-16,-4 1-20 15,0 3 0-15,-7 0 16 16,-1-4-8-16,-7 4-12 16,7 7 0-16,-7 3 4 15,3 7 0-15,-3 14-20 16,3 7 12-16,-3 6 4 15,4 8 4-15,-5 3 0 16,9-7 0-16,-5-4 0 16,5-9 0-16,-1-5 8 15,4-6-4-15,0-7 16 16,5-3-12-16,-5-11 60 16,8-3-40-16,-8-10 16 15,4 3-28-15,-7-10 8 16,3-1-12-16,-8-9-8 15,1 6 0-15,-12-14-16 16,7 8 8-16,-7-18-4 16,4 0 0-16,-4-17 32 15,4 10-12-15,3-17-4 0,13 14-4 0,-1-4-16 16,4 15 8-16,0 2-4 31,8 8 0-31,-4 6 24 0,4 7-8 0,-4 4-40 16,0 10 20-16,0 3-244 15,8 8 140-15,-4 2-496 16,3 8 340-16</inkml:trace>
          <inkml:trace contextRef="#ctx0" brushRef="#br0" timeOffset="488792.8681">3499 10953 560 0,'-23'-17'208'0,"23"17"-164"0,8-24-8 0,-4 17 120 15,3 4-92-15,9-4 36 16,3 3-60-16,20 1-16 16,-4 3-12-16,19-3-12 15,0 3 4-15,8-7-392 16,-4 0 212-16</inkml:trace>
          <inkml:trace contextRef="#ctx0" brushRef="#br0" timeOffset="488611.3882">4146 10592 384 0,'23'-7'140'0,"-23"7"-108"0,8-3-8 0,-8-1 64 16,0 8-52-16,-4-8 40 16,4 4-44-16,-12-10 0 15,5 3-20-15,-21 0 12 16,1 0-16-16,-23-3 16 16,4 3-16-16,-20 0 4 15,12 4-4-15,-8-1 20 16,15 8-16-16,5-1-12 15,11 4-4-15,4 0 4 16,11 0 0-16,-3 7 0 16,7 3 0-16,-3 7 60 15,7 7-32-15,-8 17-20 16,5 4-8-16,-5 6 52 16,1-3-28-16,3-3 8 15,4-4-20-15,1-7 44 16,7-3-28-16,-8-7 12 15,4-3-24-15,0-11 80 16,4-3-52-16,-4-7 40 16,4-7-48-16,-4 0 0 15,8-7-24-15,0 0-24 16,4 0 4-16,0 0 4 0,3 7 4 16,5-3 0-1,7 6 0-15,8-3 16 0,0 4-8 0,8-1 16 16,3 4-16-16,-3-4 4 15,0 4-4-15,-4-3-32 16,-5 2 12-16,-10-6-304 16,-1 4 176-16,-15-4-484 15,-4 0 352-15</inkml:trace>
          <inkml:trace contextRef="#ctx0" brushRef="#br0" timeOffset="489079.1285">3577 10327 508 0,'-12'-14'188'0,"12"14"-148"0,0-6-8 0,0 2 168 16,8 1-116-16,4-1 80 16,7 4-96-16,8-3-8 15,12 3-40-15,15 0 4 16,4 3-12-16,-4 1-24 15,12-1 4-15,-8-3-560 16,-4 4 312-16</inkml:trace>
        </inkml:traceGroup>
        <inkml:traceGroup>
          <inkml:annotationXML>
            <emma:emma xmlns:emma="http://www.w3.org/2003/04/emma" version="1.0">
              <emma:interpretation id="{315BDB41-648C-44DA-954C-F021A30A2BB8}" emma:medium="tactile" emma:mode="ink">
                <msink:context xmlns:msink="http://schemas.microsoft.com/ink/2010/main" type="inkWord" rotatedBoundingBox="9657,13243 10206,13244 10205,13606 9656,13605"/>
              </emma:interpretation>
              <emma:one-of disjunction-type="recognition" id="oneOf48">
                <emma:interpretation id="interp72" emma:lang="" emma:confidence="1">
                  <emma:literal/>
                </emma:interpretation>
              </emma:one-of>
            </emma:emma>
          </inkml:annotationXML>
          <inkml:trace contextRef="#ctx0" brushRef="#br0" timeOffset="490056.0746">4839 10929 632 0,'8'0'236'0,"-8"0"-184"0,27 0-16 16,-8 0 88 0,8 0-76-16,12 0-12 15,7 0-20-15,12 0-24 16,-4 4 4-16,5-1-120 15,-5 8 68-15</inkml:trace>
          <inkml:trace contextRef="#ctx0" brushRef="#br0" timeOffset="489881.862">5040 10644 548 0,'-23'-11'204'0,"23"11"-156"0,-4-13-16 0,-4 6 212 16,8 3-140-16,0-3 56 15,12 4-96-15,3-4 4 16,5 4-36-16,18-1-4 15,-3 8-16-15,4-1 28 16,0 4-24-16,-1 3-12 16,9 1-8-16,-20 6-236 15,8-3 132-15,-16 10-440 16,0-7 308-16</inkml:trace>
        </inkml:traceGroup>
        <inkml:traceGroup>
          <inkml:annotationXML>
            <emma:emma xmlns:emma="http://www.w3.org/2003/04/emma" version="1.0">
              <emma:interpretation id="{54592089-9C69-487B-9DAA-C67EE6C67FB1}" emma:medium="tactile" emma:mode="ink">
                <msink:context xmlns:msink="http://schemas.microsoft.com/ink/2010/main" type="inkWord" rotatedBoundingBox="10687,12586 13311,12590 13309,13790 10685,13786">
                  <msink:destinationLink direction="with" ref="{4C8A0DBA-DC3A-4D64-AE9D-A4AF2D23599A}"/>
                </msink:context>
              </emma:interpretation>
              <emma:one-of disjunction-type="recognition" id="oneOf49">
                <emma:interpretation id="interp73" emma:lang="" emma:confidence="1">
                  <emma:literal/>
                </emma:interpretation>
              </emma:one-of>
            </emma:emma>
          </inkml:annotationXML>
          <inkml:trace contextRef="#ctx0" brushRef="#br0" timeOffset="500428.0391">7142 10292 228 0,'-8'0'84'0,"4"-3"-64"0,1-4-8 0,3 4 216 16,0 3-128-16,0-7 116 15,0 3-124-15,-8-6 68 16,8 3-96-16,-12-10 40 16,12 3-64-16,0-6 60 15,0-1-60-15,0 7-36 16,12-3-4-16,-4 3 24 15,-1 0-16-15,9 4-36 16,-5 3 16-16,9 14 0 16,-1-7 12-16,-3 17 16 15,3 7-8-15,-11 4 24 16,-4 6-20-16,-12 4 32 16,-4-7-28-16,1 0 20 15,-5-7-20-15,-11 0-24 16,15-7 0-16,-7-6 12 15,11-4 0-15,-3-4-64 16,11 1 32-16,7-4-4 16,5 0 16-16,7 0 40 15,1 0-16-15,15-4 0 16,-4 4-4-16,7 0 48 16,-3 7-28-16,-4-7 24 15,-4 0-28-15,-7 0-80 0,3 7 32 0,-12-14-248 16,1 7 156-16</inkml:trace>
          <inkml:trace contextRef="#ctx0" brushRef="#br0" timeOffset="501162.993">8408 10292 312 0,'12'-3'112'0,"-12"3"-84"0,15 0-12 15,-7 0 216 1,-4 0-132-16,3-3 108 16,5 3-120-16,-4-4 48 15,3 4-76-15,-11-3 20 16,8 3-48-16,-16-7 44 16,4 7-44-16,-11-4-16 15,-4 8-8-15,-8-8 8 0,7 4-8 0,-19-3-4 16,12 3 0-16,-19 0-16 15,-1-4 8-15,1-2 12 16,3 2-4-16,1-6-12 16,11 6 4-16,4-2-16 15,15 2 12-15,-3 4-24 16,3 7 20-16,-3 3-20 16,11 7 16-16,-12 11 8 15,12 3 8-15,-19 10-12 16,12 4 8-16,-17 20 28 15,9 4-12-15,-8 14-20 16,8-11 0-16,-1-3 12 16,1-11 0-16,0-9 16 15,3-12-12-15,4-9 40 16,5-7-24-16,-5-4-24 16,4-3 0-16,8-4-28 15,0-3 16-15,-4-4 12 16,8 1 4-16,-4-4 16 15,8 0-12-15,0 0 24 16,3 3-20-16,1-3 32 16,15 4-28-16,0-4-4 15,8 6-8-15,4-2 28 16,0 3-16-16,7-4 12 16,-7 4-16-16,-1-7-184 15,-3 3 96-15,-8-6-380 16,-7 3 256-16</inkml:trace>
          <inkml:trace contextRef="#ctx0" brushRef="#br0" timeOffset="501405.1358">7781 10674 548 0,'-20'-17'204'0,"20"17"-156"0,-7 0-16 0,3 0 160 15,4 0-112-15,4 0 36 16,3 0-68-16,21-3 60 16,-1 3-60-16,11-7 36 15,1 3-48-15,15-2 8 16,-3 2-28-16,-5-3-88 16,1 4 40-16,-9-8-528 15,-3 5 308-15</inkml:trace>
          <inkml:trace contextRef="#ctx0" brushRef="#br0" timeOffset="501736.0477">7963 9935 728 0,'-12'-4'268'0,"12"4"-208"0,0 4-16 0,0-4 80 15,0 6-76-15,19 1 16 16,1 0-40-16,15-3 76 16,3 3-56-16,9-4 24 15,3 0-40-15,-3-3 16 16,-1 4-24-16,-7-1 44 15,-4 1-36-15,-8-1 4 16,4 1-20-16,-12-1-112 16,-3 1 52-16,-5-4-208 15,-3 0 140-15</inkml:trace>
          <inkml:trace contextRef="#ctx0" brushRef="#br0" timeOffset="490355.8698">5872 10843 632 0,'-4'-13'236'16,"4"13"-184"-16,8-11-16 0,-4-3 192 15,0 14-132-15,0-17 32 16,4 10-76-16,11-6 12 15,0 6-36-15,20-4-44 16,-4 11 8-16,11-6 8 16,8 6 4-16,-3 0-300 15,3 6 160-15</inkml:trace>
          <inkml:trace contextRef="#ctx0" brushRef="#br0" timeOffset="491019.1397">6569 10499 560 0,'-15'-7'208'0,"15"7"-164"0,0 0-8 0,0-7 84 16,7 14-72-16,5-14-20 16,11 11-16-16,16-8-12 15,0 4 0-15,19 0 8 16,8 7-4-16,-5 0-12 16,-2 7 4-16,-13-7-4 15,0 3 0-15,-15-6 24 16,-7 3-8-16,-13-7 68 15,9 0-44-15,-20-4 32 16,11 4-36-16,-11-3 16 16,0-1-24-16,0 1-28 15,0 3 4-15,-4 0-28 16,-3 3 20-16,-1 1 4 16,8 3 8-16,-12 3-12 15,1 10 8-15,-5 11 4 16,5 4 0-16,-17 20-28 15,13 0 16-15,-4 7 12 16,-1-7 4-16,1-3 8 0,7-4-8 16,-3-4 16-16,3-6-12 15,-3-7 40-15,7-3-24 0,-8-14 56 16,1-4-44-16,-4-17 28 16,11-3-36-16,-15-14 0 15,3 3-16-15,-15-24 12 16,16 7-16-16,-16-20 40 15,12 3-24-15,-4-14 4 16,8 11-16-16,-1-1-44 16,5 14 20-16,7-3 36 15,-4 10-12-15,5 7 0 16,7 7-8-16,-4 7-24 16,8 3 12-16</inkml:trace>
        </inkml:traceGroup>
        <inkml:traceGroup>
          <inkml:annotationXML>
            <emma:emma xmlns:emma="http://www.w3.org/2003/04/emma" version="1.0">
              <emma:interpretation id="{B13E473D-F5E7-47A5-9EA0-E109C1D67DC9}" emma:medium="tactile" emma:mode="ink">
                <msink:context xmlns:msink="http://schemas.microsoft.com/ink/2010/main" type="inkWord" rotatedBoundingBox="13818,13233 14174,13234 14173,13550 13817,13549">
                  <msink:destinationLink direction="with" ref="{4C8A0DBA-DC3A-4D64-AE9D-A4AF2D23599A}"/>
                </msink:context>
              </emma:interpretation>
              <emma:one-of disjunction-type="recognition" id="oneOf50">
                <emma:interpretation id="interp74" emma:lang="" emma:confidence="1">
                  <emma:literal/>
                </emma:interpretation>
              </emma:one-of>
            </emma:emma>
          </inkml:annotationXML>
          <inkml:trace contextRef="#ctx0" brushRef="#br0" timeOffset="505204.6803">9027 10582 548 0,'-11'-7'204'0,"3"10"-156"0,0-3-16 0,8 0 96 16,0 0-76-16,0 0 16 15,8 4-44-15,4-1 32 16,11 0-32-16,8 1 48 16,-4-1-40-16,12-3 12 15,7 7-28-15,-7-7 8 16,-1 4-12-16,-10-1 28 15,-1 0-24-15,-8 8 40 16,0-4-32-16</inkml:trace>
          <inkml:trace contextRef="#ctx0" brushRef="#br0" timeOffset="505413.2268">9054 10864 600 0,'-19'-21'224'0,"19"21"-176"0,-8 0-12 16,8 0 160-1,0 0-116-15,8 3-8 16,4 4-44-16,15 0-4 16,0 4-12-16,19-5 36 0,-7 1-24 0,19-3-4 15,-11-1-12-15</inkml:trace>
        </inkml:traceGroup>
        <inkml:traceGroup>
          <inkml:annotationXML>
            <emma:emma xmlns:emma="http://www.w3.org/2003/04/emma" version="1.0">
              <emma:interpretation id="{A6ED13AD-30AD-4F57-8D4D-37CFE7445DD1}" emma:medium="tactile" emma:mode="ink">
                <msink:context xmlns:msink="http://schemas.microsoft.com/ink/2010/main" type="inkWord" rotatedBoundingBox="14787,12548 19044,12554 19042,14147 14784,14141">
                  <msink:destinationLink direction="with" ref="{4C8A0DBA-DC3A-4D64-AE9D-A4AF2D23599A}"/>
                </msink:context>
              </emma:interpretation>
              <emma:one-of disjunction-type="recognition" id="oneOf51">
                <emma:interpretation id="interp75" emma:lang="" emma:confidence="1">
                  <emma:literal/>
                </emma:interpretation>
              </emma:one-of>
            </emma:emma>
          </inkml:annotationXML>
          <inkml:trace contextRef="#ctx0" brushRef="#br0" timeOffset="520080.5082">11722 10716 312 0,'3'-45'112'0,"-3"45"-84"0,8-34-12 15,-8 20 84 1,4 3-60-16,-8-2 104 16,4-1-80-16,-8 0 52 15,5 7-72-15,-13-3 48 16,1 7-52-16,-12-1 16 15,3 8-36-15,-18 2 8 16,3 8-16-16,-11 0 0 16,11 13-4-16,-7 4 36 0,11 0-20 15,-4 7 12-15,8 4-20 0,4-1 28 16,8 0-28-16,7-3 12 16,8-7-16-16,8-4 36 15,8 1-24-15,7-14 40 16,8 3-36-16,16-17-60 15,-1 0 20-15,9 0-416 16,-5-7 236-16</inkml:trace>
          <inkml:trace contextRef="#ctx0" brushRef="#br0" timeOffset="520262.8944">11315 10891 632 0,'-31'-17'236'0,"31"17"-184"0,0-14-16 0,0 4 140 15,4 3-104-15,4-7 8 16,7 4-52-16,9 0 0 16,6 3-16-16,17 3 20 15,3 4-20-15,12 4-144 16,-4 3 68-16,-4-1-464 16,-7 15 288-16</inkml:trace>
          <inkml:trace contextRef="#ctx0" brushRef="#br0" timeOffset="520651.9292">11710 11056 528 0,'-19'7'196'0,"19"-7"-152"0,-16 0-12 15,8 0 104-15,5 11-80 0,-9-5 60 16,4 8-72-16,-3 3-4 16,7-3-24-16,4 10 8 15,7-3-16-15,5-4 16 16,4-3-16-16,3-14 32 15,4 7-24-15,-4-21 12 16,5 7-16-16,-9-7 20 16,1-3-20-16,-12-7-4 15,-4 10-4-15,-12-10 12 16,4 7-8-16,-7 0-40 16,3 6 20-16,0 5-440 15,5 2 252-15</inkml:trace>
          <inkml:trace contextRef="#ctx0" brushRef="#br0" timeOffset="505977.7941">9972 10760 820 0,'-4'-6'304'0,"4"6"-236"0,0-4-20 16,4 1 44-1,4 6-60-15,3-6 76 16,9 3-60-16,3-4 20 15,4 4-40-15,0-3 0 16,0 3-16-16,0-4 12 16,4 8-16-16,-4-4 48 15,0 3-28-15,-7 1-4 16,-5-1-16-16,-7-3-32 16,-4 0 12-16,-8 0-232 15,0 0 132-15</inkml:trace>
          <inkml:trace contextRef="#ctx0" brushRef="#br0" timeOffset="519359.4944">10266 11380 384 0,'-15'7'140'0,"15"-7"-108"0,-8-4-8 16,4 1 172-1,8 6-112-15,-4-6 72 16,4 3-92-16,0-11-8 16,3 5-36-16,5-12 4 0,7 5-12 0,12-15 20 31,-4 7-20-31,8-9-4 0,4 2-4 0,4-6 4 16,-1 6-4-16,1-10 32 15,-5 7-20-15,-3-17-4 16,-8 7-8-16,-3-21-16 15,-5 7 8-15,0-14 20 16,-7 4-8-16,-1 13-40 16,1 7 20-16,-4 11-16 15,3 3 16-15,-7 10 8 16,4 7 4-16,-8 4 0 16,4 10 0-16,-8 10-20 15,0 11 12-15,-4 24 4 16,5 3 4-16,-9 10 8 15,4 1-4-15,-7-4-4 16,7-3 4-16,-4-11 12 16,9-10-8-16,-5-7 16 15,8-7-16-15,4-10 40 16,3 0-24-16,9-14 48 16,3-3-40-16,12-21-24 15,0 3-8-15,8-20-20 16,0 7 12-16,-5-11 12 15,-3 11 0-15,-7-4-12 0,3 14 4 16,-20 0-24 0,1 11 16-16,-4-1 12 0,0 7 4 15,-8 0 16-15,0 11-12 0,-4 6-4 16,5 11 0-16,-9 14-40 16,4 3 20-16,-7 13 48 15,-1 5-12-15,-11 2 16 16,8-6-20-16,-8-4 8 15,3-3-12-15,1-10 12 16,12-4-16-16,-1-7-152 16,12 0 76-16,8-7-244 15,3-3 172-15</inkml:trace>
          <inkml:trace contextRef="#ctx0" brushRef="#br0" timeOffset="519719.9504">11102 11053 436 0,'-23'0'160'0,"23"0"-124"0,-27 0-8 16,11 7 104-1,9-7-76-15,-13 7 68 16,9 0-72-16,-9 3 24 0,9 4-44 16,3-1-28-1,4 5-4-15,12-8 24 0,3 4-12 0,9-7 40 16,7-1-28-16,0-6-12 16,0-6-8-16,-4-1 20 15,1-4-12-15,-9-2 24 16,-3 6-24-16,-12-10-4 15,-4 3-4-15,-8 0 4 16,1 11-4-16,-5-11-36 16,8 14 16-16</inkml:trace>
          <inkml:trace contextRef="#ctx0" brushRef="#br0" timeOffset="522633.5309">11958 10833 436 0,'7'-4'160'0,"-7"4"-124"0,4-14-8 0,0 8 116 15,8 2-84-15,-4-3 44 16,3 7-60-16,5-13 56 15,-1 6-60-15,5-4 36 16,-1 4-44-16,12-3 24 16,4 3-28-16,11-7 8 15,4 8-20-15,9-8 0 16,-1 10-8-16,23-6-8 16,0 3 4-16,20 0 20 15,-8 0-12-15,-4 4-4 16,-8 3-4-16,-15-3 28 15,-8 3-16-15,-8-4-4 16,-3 4-8-16,-5-3 48 16,-7-1-28-16,0-3-44 15,-4 0 8-15,-4-3-220 16,0 7 132-16,-7-4-312 16,-1 3 232-16</inkml:trace>
          <inkml:trace contextRef="#ctx0" brushRef="#br0" timeOffset="523203.045">12163 11049 572 0,'0'-3'208'0,"0"3"-160"16,27-10-12-16,-11 6 56 16,3 4-56-16,4 0-12 15,4 4-16-15,4 3 0 16,0 6-4-16,0 11 24 15,-4 4-16-15,-4 13 12 16,-3 4-12-16,-9 3 20 16,-3 0-20-16,-12-3 40 15,-3-4-28-15,-13-10 20 16,1-3-24-16,-12-14 28 16,4-7-32-16,-8-25 40 15,8 1-32-15,4-21-12 16,7 0-8-16,12-6-40 0,12 6 20 15,11-3-28-15,5 13 24 16,7 4 28-16,3 7-4 16,5 0 28-16,0 6-20 0,11 1-12 15,-3 3-4-15,14 4 20 16,-2 3-8-16,2-4 4 16,-6 11-4-16,-9 0 12 15,1 0-12-15,-16-4 40 16,-4 1-24-16,-12-4-32 15,1 0 4-15,-12-4-324 16,-4 1 176-16</inkml:trace>
          <inkml:trace contextRef="#ctx0" brushRef="#br0" timeOffset="521701.829">12225 10203 340 0,'8'-31'128'0,"-8"31"-100"0,11-27-8 16,-3 13 80-1,0 3-60-15,-1-6 28 16,5 3-40-16,0 1 28 16,-5 2-32-16,13-2-4 15,-5 6-12-15,5 0 36 16,-1 7-20-16,0 10 12 16,1 11-20-16,-1 13 20 15,8 11-24-15,-8 10-4 16,1-3-4-16,-9-1 4 0,1-3-4 15,-8-10 32-15,-4 0-20 0,-8-7 64 16,-3-7-44-16,-17-7-16 16,9-3-12-16,-12-7 8 15,4-7-8-15,-4-7 4 16,12-7-4-16,7-3-8 16,1 7 4-16,11-7-16 15,11 6 8-15,5-6-4 16,3 10 0-16,0 0 16 15,1 0-4-15,-1 1-12 16,0 6 4-16</inkml:trace>
          <inkml:trace contextRef="#ctx0" brushRef="#br0" timeOffset="523518.9153">12635 10957 464 0,'-15'-4'176'0,"15"4"-140"0,-12 17-8 15,4-6 120 1,8-1-88-16,-11 7 20 16,7 0-48-16,-8 7 68 15,8 4-56-15,-7 6 56 0,3 4-56 16,-7 7 24-16,7-4-40 0,-4 4-8 15,4-7-12-15,-3-4 12 16,7-3-12-16,4-3 4 16,8-4-4-16,7-7 56 15,8 0-36-15,16-6 32 16,0-5-32-16,11-6 0 16,0 0-16-16</inkml:trace>
          <inkml:trace contextRef="#ctx0" brushRef="#br0" timeOffset="522095.6807">12542 9904 540 0,'0'-4'200'0,"0"4"-156"0,20-3-12 0,-5-1 72 16,-3 8-64-16,7-4 16 16,0 7-32-1,1 0-12-15,-1 6-8 0,-11 1 20 16,-8 3-12-16,-4 0 24 16,-4 1-24-16,-7 2 12 15,-5-6-12-15,9-4 12 16,-5 4-16-16,16-14 24 15,8 7-20-15,11-14 24 16,1 7-24-16,22 0-172 16,1 7 88-16</inkml:trace>
          <inkml:trace contextRef="#ctx0" brushRef="#br0" timeOffset="524056.7893">12987 10867 572 0,'8'-7'208'0,"-8"7"-160"0,4 4-12 15,-4-1 92 1,8 4-76-16,0 3 8 16,3 4-40-16,-3 3-4 15,4 4-8-15,-12 0 12 16,3-1-12-16,-6-3 40 15,3 1-24-15,-12-8 4 0,4 0-16 0,-7-10 56 16,3 4-40-16,0-8 32 16,5 4-32-1,7-3-8-15,7-1-12 0,13-2-16 16,3 6 4-16</inkml:trace>
          <inkml:trace contextRef="#ctx0" brushRef="#br0" timeOffset="525635.2622">14195 10427 540 0,'12'-11'200'0,"-12"11"-156"0,8-3-12 0,-8-1 60 16,0 8-56-16,3-4 32 15,1 0-40-15,-4 0 36 16,4 0-36-16,-4-4 4 16,0 4-20-16,-8-3-8 15,5 6 0-15,-13-6 4 16,5 3-4-16,-20-3 8 16,3 3-8-16,-18-4 8 15,3 1-8-15,-11-8-4 16,8 1 4-16,-5-7 4 15,13 3-4-15,-5-3-12 16,12 3 4-16,0 0 4 16,12 4 0-16,-4 0-20 15,3 3 12-15,5 3-24 16,3 4 20-16,4 4 4 16,-3 6 8-16,-1 4 8 15,8 7-4-15,-3-1-28 16,3 8 12-16,-4-4 40 15,4 3-16-15,-4 8 0 16,4-1-8-16,-7 14-16 16,7 1 8-16,-8 12 28 0,9-2-12 15,-9-7 12-15,8-8-12 0,-8-6 20 16,5-7-20-16,-5-7-12 16,8-7-4-16,-7-3 20 15,7 0-8-15,0-7 16 16,4-4-16-16,-4-3 4 15,8 0-4-15,0 0-24 16,3 0 8-16,1 0 4 16,4 4 4-16,-4-4 8 15,3 0-4-15,-3-4 8 16,4 4-8-16,-5-3-28 16,5 6 12-16,-1-3 32 15,1 4-12-15,4-4 8 16,-1 0-8-16,4 7 4 15,5-1-8-15,7-2 8 16,-4 3-8-16,0-4 16 16,0 1-12-16,-4-4 40 15,-3 7-24-15,-9-7-136 16,1-4 60-16,-12 1-608 16,4-1 364-16</inkml:trace>
          <inkml:trace contextRef="#ctx0" brushRef="#br0" timeOffset="525953.6075">13541 10650 580 0,'-8'0'216'0,"8"0"-168"0,16 0-12 0,-5 0 144 16,1 0-104-16,7-7 68 16,1 7-84-16,7 0-24 15,0 0-24-15,16-6 0 16,-5 12-8-16,9-9 8 16,-5 10-8-16,-3-4 40 15,0 4-20-15,-12-7-12 16,0 4-8-16,-12-8-4 15,1 1 0-15,-8-8-256 16,-1 5 140-16</inkml:trace>
          <inkml:trace contextRef="#ctx0" brushRef="#br0" timeOffset="526702.099">13618 10058 280 0,'-7'0'104'0,"7"0"-84"0,0 0 0 15,-8 0 188 1,16 0-116-16,-8-3 60 15,0 3-88-15,0-7 16 16,7 7-48-16,-7 0 52 16,4 0-48-16,-4-7 20 15,4 7-36-15,-4 0 36 16,0 0-32-16,0 0-4 16,0 0-12-16,4 0 56 0,-4 0-36 0,8 0 8 15,0 0-24-15,3-7-8 16,9 7 0-16,14 0 20 15,-3 0-12-15,8 0-4 16,8 7-4-16,-1 0 12 16,0 3-8-16,-7-3-4 15,-12 0 0-15,0 0 28 16,-7-3-16-16,-13-4 32 16,5 3-32-16,-16-3 4 15,-4 0-12-15,1 0 4 16,-1 0-8-16,-11 0 8 15,15 0-8-15,-4 0 40 16,0 3-20-16</inkml:trace>
        </inkml:traceGroup>
      </inkml:traceGroup>
    </inkml:traceGroup>
    <inkml:traceGroup>
      <inkml:annotationXML>
        <emma:emma xmlns:emma="http://www.w3.org/2003/04/emma" version="1.0">
          <emma:interpretation id="{0DC82A18-5523-4056-86AC-34B0612A3401}" emma:medium="tactile" emma:mode="ink">
            <msink:context xmlns:msink="http://schemas.microsoft.com/ink/2010/main" type="paragraph" rotatedBoundingBox="3516,15347 16185,15045 16244,17523 3575,17825" alignmentLevel="2"/>
          </emma:interpretation>
        </emma:emma>
      </inkml:annotationXML>
      <inkml:traceGroup>
        <inkml:annotationXML>
          <emma:emma xmlns:emma="http://www.w3.org/2003/04/emma" version="1.0">
            <emma:interpretation id="{200104B3-AD25-4668-9BD5-0C65B9114D90}" emma:medium="tactile" emma:mode="ink">
              <msink:context xmlns:msink="http://schemas.microsoft.com/ink/2010/main" type="line" rotatedBoundingBox="3516,15347 16185,15045 16244,17523 3575,17825"/>
            </emma:interpretation>
          </emma:emma>
        </inkml:annotationXML>
        <inkml:traceGroup>
          <inkml:annotationXML>
            <emma:emma xmlns:emma="http://www.w3.org/2003/04/emma" version="1.0">
              <emma:interpretation id="{7D3B6F86-2689-4879-A58D-FD4063FD6994}" emma:medium="tactile" emma:mode="ink">
                <msink:context xmlns:msink="http://schemas.microsoft.com/ink/2010/main" type="inkWord" rotatedBoundingBox="3528,15847 6421,15778 6449,16969 3557,17038"/>
              </emma:interpretation>
              <emma:one-of disjunction-type="recognition" id="oneOf52">
                <emma:interpretation id="interp76" emma:lang="" emma:confidence="1">
                  <emma:literal/>
                </emma:interpretation>
              </emma:one-of>
            </emma:emma>
          </inkml:annotationXML>
          <inkml:trace contextRef="#ctx0" brushRef="#br0" timeOffset="627396.1524">-1212 13421 132 0,'-15'-4'52'0,"15"4"-44"0,-16-6 4 16,8 6 112 0,8 0-68-16,-7 0 104 15,7 0-96-15,-4 0 84 16,4 0-84-16,-4 0 20 16,8 0-48-16,-4 0 4 15,0 0-24-15,4 6 8 16,0-2-12-16,3-4-8 15,9 7 0-15,19 0 20 16,0 3-12-16,23-7-12 16,7 1-4-16,21 3 12 0,-5 0-4 15,-8-1-4-15,-15 1 4 0,-7-3 4 16,-9-1-4-16,-11-3-4 0,-11 4 4 16,-5-1 12-16,-7 1-8 15,-8-4 16-15,0 0-16 16,-4 3-12-16,-4 0 0 15,1 4 12-15,-1 0-4 16,4 4-12-16,-4 2 4 16,0 4 12-16,-3 4-4 15,-1 7-28-15,-11 13 12 16,-8 4 4-16,4 10 8 16,-19-4 0-16,7 4 0 15,-8 0 32-15,1 7-16 0,-1-3-12 16,13-4-8-16,-1-7 4 15,8-13 0-15,3-11 16 16,9-14-8-16,-1-10 40 16,5-17-24-16,3-7-24 15,4-14 0-15,0-7 24 16,0 7-12-16,-11-10-4 16,7 0-4-16,-3-7-32 15,-5 3 16-15,-3 7 4 16,7 8 8-16,1 9 8 15,-5 4-4-15,1 7-4 16,11 3 4-16,-4 7-4 16,4 0 0-16,-4 7 16 15,8 0-8-15,0 7 32 16,8 0-24-16,-4 7-444 16,15-4 232-16,5-10-232 15</inkml:trace>
          <inkml:trace contextRef="#ctx0" brushRef="#br0" timeOffset="627533.5171">-712 13934 612 0,'11'10'228'0,"1"-3"-180"0,-1 0-12 0,1-4 44 15,-4 1-52-15,3-4-356 16</inkml:trace>
          <inkml:trace contextRef="#ctx0" brushRef="#br0" timeOffset="628267.9692">298 13655 520 0,'35'-48'192'0,"-20"30"-152"0,5-2-8 16,-13 9 148-16,-7-9-104 16,0 3 8-16,0 3-56 15,-4-3 20-15,-3-4-32 16,-9 11 20-16,-3-4-20 0,-4-3-8 0,-4 6-4 16,-4 8-32-16,-8 3 16 15,8 3 4-15,-4 4 8 16,8 0 0-16,0 0 0 15,4 3 8-15,-1 4-4 16,-3 3-28-16,0 4 12 16,0 7 24-16,0 6-8 15,4 11 0-15,-4 10 0 16,7 0 4-16,1 0-4 16,0-4 32-16,-5 5-20 15,5-5 20-15,0 1-20 16,-1-1 20-16,1-6-24 0,4-4 32 15,-5-6-28-15,1-8-24 16,-1-3 4-16,1-3 0 16,11-4 4-16,-3 0-12 15,11-3 8-15,11 0 4 16,9 0 0-16,7-7 24 16,4 3-12-16,4-3 32 15,11-4-28-15,-15 1 12 16,4-1-16-16,-8 4 20 15,4-7-20-15,0 3-84 16,-8 1 40-16,-3-4-184 16,-1-4 120-16,8-2-536 15,-8-5 348 1,8-9 100-16</inkml:trace>
          <inkml:trace contextRef="#ctx0" brushRef="#br0" timeOffset="628349.686">-283 14002 704 0,'-31'-6'264'0,"31"9"-208"0,8 0-12 0,8-3 28 16,7 4-48-16,12-1 24 16,3 4-28-16,9-7 44 15,-1 0-36-15,-3 0-260 0,-1-3 124 16,-3-4-444-16</inkml:trace>
          <inkml:trace contextRef="#ctx0" brushRef="#br0" timeOffset="628539.8802">-12 13232 808 0,'20'-38'300'0,"-20"38"-232"0,11-21-20 15,-3 14 0 1,4 4-36-16,3-4-12 16,1 7-4-16,7 0 20 0,0 3-8 0,12 1 32 15,4 3-24-15</inkml:trace>
          <inkml:trace contextRef="#ctx0" brushRef="#br0" timeOffset="629066.2797">472 13882 592 0,'0'-7'220'0,"0"14"-172"0,8-7-12 0,3 0 92 16,9 0-76-16,-1-3 16 16,12-1-44-16,4-6-4 15,0 10-12-15,11-7-164 0,12 0 84 16,-3 0-252-1,3 11 180-15,-8 2-144 16</inkml:trace>
          <inkml:trace contextRef="#ctx0" brushRef="#br0" timeOffset="628877.277">553 13507 736 0,'16'-7'272'0,"-12"7"-208"0,15 0-20 16,-3 0-8-16,-1-3-28 16,4 3 40-16,5 0-24 15,-5 0-164-15,8 10 76 16,-15 11-504-16</inkml:trace>
          <inkml:trace contextRef="#ctx0" brushRef="#br0" timeOffset="629747.6074">1266 13710 592 0,'-8'-24'220'0,"0"20"-172"0,-7 1-12 16,11-1 100-16,-8 4-80 16,5 7-12-16,-13 4-28 15,1 9-16-15,-1 11 4 16,1 4 12-16,0-1-8 0,3 1 16 16,12-4-16-16,12-1 32 15,11-2-24-15,9-4 32 16,14-10-32-16,20-7 4 15,12-7-12-15,3-4 4 0,-7 1-8 16,-12-7 8-16,-8-4-8 16,-23-3 52-16,-15-14-32 15,-20-11 0-15,-23-2-16 16,-15 2-24-16,-12 11 8 16,0 11-12-16,19 9 8 15,8 11 8-15,19 11 4 16,24-1-784-1</inkml:trace>
        </inkml:traceGroup>
        <inkml:traceGroup>
          <inkml:annotationXML>
            <emma:emma xmlns:emma="http://www.w3.org/2003/04/emma" version="1.0">
              <emma:interpretation id="{E38E2470-77CE-4A1B-B847-6E02ECDC6B61}" emma:medium="tactile" emma:mode="ink">
                <msink:context xmlns:msink="http://schemas.microsoft.com/ink/2010/main" type="inkWord" rotatedBoundingBox="7825,16742 7887,16741 7888,16757 7826,16758"/>
              </emma:interpretation>
            </emma:emma>
          </inkml:annotationXML>
          <inkml:trace contextRef="#ctx1" brushRef="#br0">3070 14098 0,'0'0'0,"0"0"0,0 0 0,0 0 47,-62 0-47</inkml:trace>
        </inkml:traceGroup>
        <inkml:traceGroup>
          <inkml:annotationXML>
            <emma:emma xmlns:emma="http://www.w3.org/2003/04/emma" version="1.0">
              <emma:interpretation id="{1F96138B-E524-4F14-B317-AA25A1F51539}" emma:medium="tactile" emma:mode="ink">
                <msink:context xmlns:msink="http://schemas.microsoft.com/ink/2010/main" type="inkWord" rotatedBoundingBox="9237,15210 12817,15125 12876,17603 9296,17689">
                  <msink:destinationLink direction="with" ref="{4A0DD58D-A830-49F9-B88B-A6AC18A437F0}"/>
                </msink:context>
              </emma:interpretation>
              <emma:one-of disjunction-type="recognition" id="oneOf53">
                <emma:interpretation id="interp77" emma:lang="" emma:confidence="1">
                  <emma:literal/>
                </emma:interpretation>
              </emma:one-of>
            </emma:emma>
          </inkml:annotationXML>
          <inkml:trace contextRef="#ctx0" brushRef="#br0" timeOffset="578496.2642">5427 13331 364 0,'-4'-4'132'0,"4"4"-100"0,-4 7-12 0,1-7 16 16,3 4-24-16,0-4 92 0,0 0-56 15,0 0 64-15,0 0-60 16,0 0 4-16,0 0-32 16,0-4-4-16,7 1-12 15,-7 3 28-15,8-4-28 16,0 1 0-16,-4 0 16 15,3-1-12-15,-7 4 48 16,4-3-32-16,-4 3 20 16,4-4-28-16,-4 4 16 15,0 0-20-15,8-3-8 16,3-1-4-16,1 1 4 16,7-1-4-16,9-2-36 0,10 2 16 15,13 1 24-15,3-1-4 16,4 4 8-16,-4 0-4 15,4-3 4-15,-8 3-8 16,5-4 8 0,-5 1-8-16,0-4 8 15,-7 4-8-15,-4-4-20 16,-8 7 8-16,-12 0 20 16,0 0-4-16,-7 0 16 15,-4 0-16-15,-8-7 4 16,3 7-4-16,-3 0-24 15,0 0 8-15,0 0 20 16,0 0-4-16,0-7-4 16,0 0 0-16,0 0 20 15,0 7-12-15,-3-3-20 16,3 3 0-16,-8 0-4 16,0 0 4-16,0-7 8 15,-3 14 0-15,-1-7-12 16,4 3 8-16,-11 4 20 15,4 7-8-15,-9-4-12 16,9 11 0-16,-16-7-16 16,12 3 12-16,-5 0-4 15,5 4 4-15,-4 10 0 16,3-4 0-16,-7 8 0 16,8-1 0-16,-8 7 16 15,7 1-4-15,-7 2-28 0,8 1 12 16,-4-7 4-16,3-4 8 0,1-10 16 15,4-3-8-15,-5-7 16 16,9 0-16-16,-9-8 16 16,9-2-16-16,-13-8-4 15,9 4 0-15,-12-10 12 16,0-4-8-16,0-3 32 16,3 0-24-16,-7-18 48 15,0-2-36-15,8-5 28 16,0-2-28-16,4 6 0 15,7 7-16-15,4-4-8 16,1 11 0-16,10 0 12 0,1 4-8 16,12 2-4-1,-5 8-352-15,1 3 188 16,0 11-536-16</inkml:trace>
          <inkml:trace contextRef="#ctx0" brushRef="#br0" timeOffset="578919.5772">6449 12873 312 0,'12'-10'112'0,"-12"10"-84"0,23-7-12 0,-11 4 196 16,3 3-120-16,4-4 52 16,5 1-84-16,-1 3-28 15,0 0-20-15,-7 7-12 16,-1 3 4-16,-11 0 12 15,-8 1-8-15,-4-1 16 16,-3 4-16-16,-9-7 40 16,1 6-24-16,4-9 20 15,3 6-24-15,-7-3-8 16,11 0-8-16,8 0 4 16,0 0-4-16,19-7 24 15,1 0-16-15,22 0 56 16,5 0-36-16</inkml:trace>
          <inkml:trace contextRef="#ctx0" brushRef="#br0" timeOffset="579626.4573">6782 13658 384 0,'-27'-7'140'0,"27"7"-108"0,-19 0-8 0,7-4 188 15,8 4-120-15,-7-3 60 16,7 3-88-16,-4-3 24 16,8 3-52-16,4-4 0 15,7 1-24-15,9-4 12 16,7 3-16-16,15-6 16 16,1 7-16-16,7-8 4 15,5 8-4-15,-9-4 28 16,0 3-20-16,-7-2-12 15,-4 2-8-15,-8-6 12 16,-4 10-4-16,-7-7 40 16,-5 0-20-16,-3 0-40 15,-8 4 8-15,0-4-244 16,0 7 136-16</inkml:trace>
          <inkml:trace contextRef="#ctx0" brushRef="#br0" timeOffset="579818.9681">7034 13396 488 0,'-20'0'180'0,"20"0"-140"0,-19 17-12 16,11-3 84-1,8 3-68-15,-11 14 24 16,3 7-36-16,-4 10 24 0,16 4-32 0,-8 0-32 15,4-4 4-15</inkml:trace>
          <inkml:trace contextRef="#ctx0" brushRef="#br0" timeOffset="582220.43">7181 14009 384 0,'0'7'140'0,"0"-7"-108"0,-8 3-8 16,8 1 144-1,8-1-96-15,-8-3 32 16,8 3-60-16,-5-6 24 16,17 3-36-16,3-10-36 15,0 3 0-15,12-10 52 0,4-1-24 0,7-16 16 16,1 10-24-16,7-24-52 16,-12 3 20-16,1-20-112 15,-12 6 72-15,4-6 0 16,-8 13 32-16,-12-3 0 15,1 14 12-15,-4-1 8 16,7 11 4-16,-19 4 16 16,8 6-8-16,-8 4-40 15,11 10 20-15,-3 4-16 16,-8 6 16-16,0 8 24 16,0 2-4-16,-8 8 32 15,8 3-24-15,-11 7 32 16,3 3-32-16,-8 8 32 15,9-4-32-15,-1 3 32 16,0-3-32-16,-3-7-4 16,3-4-8-16,8-3 28 15,-4-10-16-15,8-4 20 16,7-3-20-16,5-21 36 16,3 4-28-16,16-28-24 15,-4 7 0-15,8-13-88 16,-4 6 48-16,-1-4-20 15,-3 8 36-15,-7 0 12 16,-9 13 12-16,-3-10-28 16,-8 14 16-16,-8 0 4 15,4 10 8-15,-12 3 68 0,12 4-36 16,-11 7-12-16,3 7-12 0,-4 3 8 16,4 7-8-16,1 11 24 15,-5 6-20-15,-7 4 32 16,11-8-28-16,-11 8 20 15,11-3-20-15,-11-5-16 16,-1 1-4-16,1-14-428 16,3 4 236-16</inkml:trace>
          <inkml:trace contextRef="#ctx0" brushRef="#br0" timeOffset="582552.3134">7847 13782 320 0,'-8'17'120'0,"8"-17"-96"0,8 24-4 15,3-14 24 1,-3 1-28-16,0-1 4 15,7 0-12-15,5-3 28 16,-1 0-20-16,4-7-4 16,0 0-8-16,1-10 12 15,-5 3-8-15,-11-14 16 0,-1 11-16 0,-14-18 68 16,-1 11-44-16,-11-7 32 16,-1 10-36-16,1-10-8 15,3 17-12-15,-3-10-24 16,19 10 8-16</inkml:trace>
          <inkml:trace contextRef="#ctx0" brushRef="#br0" timeOffset="586634.4043">4943 12543 528 0,'-27'-3'196'0,"19"6"-152"0,-11 18-12 0,4-4-16 0,-12 11-16 16,-1 3-12-16,-6 10 8 16,-1 11 28-16,-8 16-12 15,-3 32 76-15,-1 14-52 16,1 3 40-16,-1 34-44 15,9 11 24-15,14-11-28 0,13 18 52 16,22 17-44-16,32-21 28 16,15 0-36-16,16 7-80 15,53-7 28-15,28-24-424 16,12-13 248 0,30-4-172-16</inkml:trace>
        </inkml:traceGroup>
        <inkml:traceGroup>
          <inkml:annotationXML>
            <emma:emma xmlns:emma="http://www.w3.org/2003/04/emma" version="1.0">
              <emma:interpretation id="{C2C74C4E-B22F-45C4-87B9-FBD9FBAC3EC6}" emma:medium="tactile" emma:mode="ink">
                <msink:context xmlns:msink="http://schemas.microsoft.com/ink/2010/main" type="inkWord" rotatedBoundingBox="13050,15283 16189,15208 16242,17433 13103,17508">
                  <msink:destinationLink direction="with" ref="{4A0DD58D-A830-49F9-B88B-A6AC18A437F0}"/>
                  <msink:destinationLink direction="from" ref="{1EC549FA-2C40-4535-802F-CC6115AA1185}"/>
                </msink:context>
              </emma:interpretation>
              <emma:one-of disjunction-type="recognition" id="oneOf54">
                <emma:interpretation id="interp78" emma:lang="" emma:confidence="1">
                  <emma:literal/>
                </emma:interpretation>
              </emma:one-of>
            </emma:emma>
          </inkml:annotationXML>
          <inkml:trace contextRef="#ctx0" brushRef="#br0" timeOffset="583107.4719">8253 13476 728 0,'8'-10'268'0,"-8"10"-208"0,15-14-16 0,-3 0 80 16,0 11-76-16,11-8 8 16,0 4-36-16,23-3-92 15,-3 3 40-15</inkml:trace>
          <inkml:trace contextRef="#ctx0" brushRef="#br0" timeOffset="582942.5335">8683 13273 456 0,'8'-7'168'0,"-8"7"-128"0,3-7-16 16,-3 4 60-1,0 3-52-15,-3-7-12 16,-5 3-12-16,-4-9-20 15,-3 9 8-15,-12 1 4 16,-4 6 0-16,-16-3 24 16,12 17-12-16,-11 1 56 15,7 2-36-15,0 4 48 16,8 4-48-16,4 6 20 0,8-6-32 16,4 3 28-1,11 7-32-15,8-7 64 0,3 0-44 16,13-11 44-16,7 1-44 0,4-11-308 15,-4-3 144-15</inkml:trace>
          <inkml:trace contextRef="#ctx0" brushRef="#br0" timeOffset="583451.5451">8795 13531 572 0,'-27'31'208'0,"27"-31"-160"0,-39 48-12 0,31-24 92 15,-3 4-76-15,7 6-12 16,8 4-24-16,4-4 20 16,7-3-20-16,8-7 32 15,1-6-32-15,3-11 40 16,0-1-32-16,-4-12 12 16,0-1-20-16,-11-17 0 15,-1 3-8-15,-11-13 12 16,-3 3-12-16,-13-11-40 15,1 11 20-15,-5 4-16 16,5 10 16-16</inkml:trace>
          <inkml:trace contextRef="#ctx0" brushRef="#br0" timeOffset="583962.403">9302 12712 684 0,'23'-17'252'0,"-23"17"-192"0,35-11-20 0,-15 15 48 15,3 3-56-15,0 7-40 16,4 3 4-16,0 10 16 15,0 1-8-15,-3 10 28 16,-5 3-20-16,-11 7 4 16,-4-3-8-16,-16 0 20 15,4-4-16-15,-19-10 32 16,4-7-28-16,-20-14 4 16,12-6-12-16,-7-18 28 15,7-3-20-15,7-11-24 16,9 8 4-16,15-5-28 15,12 12 20-15,7 2-4 16,8 8 8-16,4 6 16 16,0 8-4-16</inkml:trace>
          <inkml:trace contextRef="#ctx0" brushRef="#br0" timeOffset="584249.7773">9643 12612 644 0,'11'-10'236'0,"-11"10"-180"0,16 7-20 0,-8 0-8 15,-1 3-24-15,-7 4-4 16,4 3 4-16,-8 0 20 15,1 0-12-15,-5-3-12 16,0 0-4-16,0-7 40 16,4 3-24-16,8-6 36 15,4-1-32-15,11-3-120 16,9 3 56-16</inkml:trace>
          <inkml:trace contextRef="#ctx0" brushRef="#br0" timeOffset="585916.4166">10057 13775 612 0,'-4'-20'228'0,"8"16"-180"0,0-3-12 15,8 7 124-15,-12 0-96 16,7 7-44-16,1 4-16 16,-8 2-8-16,0 4 4 15,8-3 16-15,-8 0-8 0,0-4 24 16,0 1-20-16,0-4 12 16,0-7-12-16,11-4 28 15,9-3-24-15,15-3-392 16</inkml:trace>
          <inkml:trace contextRef="#ctx0" brushRef="#br0" timeOffset="585688.3095">9759 13751 476 0,'-12'11'176'0,"12"-5"-136"0,-4 12-12 16,1-5 108-16,-5 1-80 15,0 7 24-15,0 3-48 16,-7 0 40-16,-1 3-40 0,1 1 48 0,-1 6-48 16,5 1 28-16,3 3-32 15,4-7 28-15,12 0-32 16,4-7 20-16,3-4-24 16,8-2 44-16,4-5-36 15,4-2-76-15,4-4 24 16,0-4-448-1,-4-3 256-15,-8-7-252 16</inkml:trace>
          <inkml:trace contextRef="#ctx0" brushRef="#br0" timeOffset="585370.813">9310 13813 592 0,'4'-21'220'0,"-4"21"-172"0,11-6-12 0,-3 2 56 15,0 8-56-15,7 2-20 16,5 5-16-16,-5 9 8 15,5 5-4-15,-5 6 16 16,4 3-12-16,-3 4 4 0,-5 13-4 16,-7-2 12-16,-8-5-12 15,-11-2 32-15,0-8-24 16,-5-10 48-16,-7-7-36 0,-4-10 12 16,4-17-24-16,4-11 36 15,7-17-28-15,12-3-4 16,12 3-12-16,8 4-24 15,11 6 8-15,8 1-12 0,-1 10 8 16,5-4 24-16,4 11-4 16,-1 3-40-16,1 3 20 15,-1 1 88-15,5 3-36 16,-1 0 8-16,1 0-28 16,-5-7-180-16,-7 10 88 15,-4-3-272-15,0-3 192 16,-8-1-264-1,-3 1 236-15,-9 0 44 16</inkml:trace>
          <inkml:trace contextRef="#ctx0" brushRef="#br0" timeOffset="584941.114">8896 13514 280 0,'-8'-7'104'0,"8"7"-84"0,0-4 0 0,0 1 196 15,8 0-120-15,-4-4 24 16,3 3-72-16,1-3 56 15,0 4-56-15,-4-4 72 16,7 4-68-16,-7-4 16 16,0 7-36-16,4-4 4 15,3 4-20-15,-3-3 20 16,11 3-24-16,9-4 40 16,3 4-28-16,23-3 4 15,12 3-16-15,42-7 44 16,4 0-28-16,59 0 20 0,-13 0-28 15,-3 4 72-15,-8-7-56 16,0 6 12-16,-38 1-28 16,-16-4-12-16,-20 7-4 0,-26-7-60 15,-16 0 32-15,-16 0-148 16,-15 7 96-16,-8 0-320 16,-11 11 224-16,-12 6-400 15</inkml:trace>
          <inkml:trace contextRef="#ctx0" brushRef="#br0" timeOffset="587219.9984">11075 12557 332 0,'23'21'120'0,"-23"-21"-92"0,35 65-8 0,-19-30 60 31,7 13-48-31,4 55-12 0,12 28-12 0,-4-7 52 16,7 41-32-16,-3 10 40 15,-4-23-36-15,-24 6 36 16,-18 24-40-16,-21-20 64 15,-10-21-52-15,-16-10 0 0,-24 3-24 16,-23-13 8-16,-3-22-16 16,11-16-628-1</inkml:trace>
        </inkml:traceGroup>
      </inkml:traceGroup>
    </inkml:traceGroup>
  </inkml:traceGroup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25T18:20:27.659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AD48CD19-9B36-4820-B545-732BC3835887}" emma:medium="tactile" emma:mode="ink">
          <msink:context xmlns:msink="http://schemas.microsoft.com/ink/2010/main" type="inkDrawing" rotatedBoundingBox="8140,9222 16600,8974 16605,9148 8145,9396" semanticType="underline" shapeName="Other">
            <msink:sourceLink direction="with" ref="{1DC538FB-FF70-4D8F-9E66-24B7BDF950AA}"/>
            <msink:sourceLink direction="with" ref="{F00EC2CD-0767-485B-9122-5806455D30E4}"/>
            <msink:sourceLink direction="with" ref="{76C8482D-5F9B-4A8D-9B86-92AD99119EBB}"/>
            <msink:sourceLink direction="with" ref="{5963D114-31F9-4F60-8471-ECEEA3F44471}"/>
          </msink:context>
        </emma:interpretation>
      </emma:emma>
    </inkml:annotationXML>
    <inkml:trace contextRef="#ctx0" brushRef="#br0">0 256 72 0,'16'0'24'0,"-9"0"-16"16,5 4-4-16,-4-1 16 0,3 1-12 16,1-1-4-16,0-3 0 15,3 0 28-15,1-3-16 16,-1-1 32-16,4-3-32 16,1 4 4-16,-9-4-12 15,9 4 28-15,-1-1-20 16,0 4 12-16,1 0-16 15,-5 4-24-15,5-1 4 16,-1-3 32-16,0 0-16 16,1 0 44-16,3 0-28 15,0-3 4-15,4-1-16 16,0-3-8-16,8 0 0 0,-4 4 4 16,0 0-4-16,0-1-4 15,-4 1 4-15,0-1-4 16,-3 4 0-16,-5 4 16 15,0-1-8-15,1-3 16 16,3 0-16-16,-4 0-12 16,1 0 0-16,-1 0 4 15,0 0 0-15,1 0 8 16,-1 0-4-16,0 0-4 16,1 0 4-16,3-3-4 15,-4-1 0-15,4 1-12 0,1-4 8 16,3 3 4-16,0 4 0 15,0 0 24-15,8 0-12 16,-4 0-20-16,-4 0 0 16,0 0-4-16,-4 4 4 15,0 6 16-15,5-3-4 16,-5 0-4-16,0-4 4 16,0 1 12-16,4-1-8 15,-3-3-4-15,-1 0 0 16,0 0-4-16,4 0 0 15,-4 0-20-15,4-3 12 16,1-1 4-16,-1 1 4 16,0 3-12-16,4-3 8 15,0 3 20-15,0 0-8 16,0 0-12-16,3 0 0 0,-3-4 12 16,0 4-4-16,0 4-4 15,0-4 4-15,-4 0-16 16,4 0 8-16,0 0 28 15,-4 0-12-15,1 0-20 16,-1 0 0-16,4-4 20 16,3 1-4-16,5-1-12 15,4-3 0-15,-1-3 40 16,1 3-24-16,-1 4 16 16,1-1-16-16,-8 1 12 15,0 3-16-15,0 0-4 16,-4 0 0-16,-4 0-4 0,0 3 0 15,0-3 0-15,-4 0 0 16,4 0-12-16,0-3 8 16,0-1 20-16,4-2-8 15,4 6-4-15,4-7 0 16,0 7-4-16,-1 0 0 16,1 0 8-16,0 0-4 15,-1 0-12-15,-3 0 4 16,-4 3 12-16,-4-3-4 15,0 0-20-15,1 0 8 16,-1 0 32-16,0 0-16 16,0-3-8-16,4-1-4 15,4 1 4-15,3-4 0 16,1 3-12-16,4 1 8 16,-1 0 4-16,1-1 0 0,-4 1-12 15,-5 3 8-15,1 0 28 16,-4 0-12-16,-4 3-4 15,4-3-4-15,-4 0-24 16,0 0 12-16,-7 0 20 16,7 0-4-16,-8 0 4 15,8-3-4-15,-7-1-16 16,-1 1 4-16,8-1 12 16,-7-3-4-16,7 1-12 15,0 2 4-15,-4 1 12 16,4-1-4-16,8 1 16 0,-4 3-12 15,4 0-4-15,-4-4 0 16,3 4-4-16,-3 0 0 0,-3 0 0 16,-1 4 0-16,4-4 16 15,-4 0-8-15,0 0-4 16,0 0 0-16,0 0 4 16,0 0-4-16,4-4-4 15,4 4 4-15,-4-3 12 16,8-1-8-16,3 1-28 15,-3 3 8-15,0 0 12 16,-1-3 4-16,1 3-4 16,0 0 4-16,-4 0-4 15,-8 0 0-15,4 0 0 16,0 0 0-16,3 0 16 16,-6 0-8-16,3-7-4 0,7 3 0 15,1 1-4-15,7-1 0 16,-3 1-20-16,3 0 12 15,-3 3 4-15,0 0 4 16,-1 3 8-16,-7-3-4 16,-4 3 8-16,0 1-8 15,-4-4-4-15,4 0 4 16,-8-4-4-16,0 1 0 16,5 0 8-16,-1-1-4 15,0 1-12-15,0-4 4 16,4 3 12-16,0 1-4 0,0-1-4 15,0 1 4-15,0 0-16 16,4 3 8-16,-4-7 4 16,-1 7 0-16,1 0 8 15,0 0-4-15,-3 0-12 16,10 0 4-16,-15 3 20 16,5-3-8-16,-1 0-12 15,7 0 0-15,-6 0 4 16,3-3 0-16,3-1-12 15,5 4 8-15,-4-3 20 16,4 3-8-16,-1 0-12 16,9 0 0-16,-12 3 12 15,0 1-4-15,-5-1-4 16,5 1 4-16,-15 2 4 16,7-2-4-16,-4-1-20 15,4 1 8-15,0-1 40 0,0 1-20 16,-15-1-36-16,15-3 12 15,0-3 0 1,0 3 20-16,4 0-4 16,4-4 16-16,4 4-12 15,-1 0-12-15,1-3 0 16,8 6 20-16,-5 1-8 16,5 3-28-16,-9-1 8 15,9 1 24-15,-5-3-8 16,5-1-16-16,7 1 4 15,16-1 4-15,11 0 4 0,4 4-12 16,-4 0 8-16,-3 0-4 16,-1 0 0-16,8-4 24 15,5-3-8-15,-1 0 40 16,-8 4-24-16,-8-4-12 16,-15 0-8-16,-11-4 4 15,-8-2-4-15,-8 2 32 16,-12 1-20-16,-4-4 48 15,-15 3-36-15,-11 1-348 16</inkml:trace>
  </inkml:traceGroup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25T18:18:13.320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2A80EBBE-2384-48A1-8FA9-95E993A0FD4D}" emma:medium="tactile" emma:mode="ink">
          <msink:context xmlns:msink="http://schemas.microsoft.com/ink/2010/main" type="inkDrawing" rotatedBoundingBox="4536,9302 6490,9315 6488,9613 4534,9601" semanticType="callout" shapeName="Other">
            <msink:sourceLink direction="with" ref="{817E0E51-6A98-4020-A837-0E2597B1FB9A}"/>
            <msink:sourceLink direction="with" ref="{F47E5C94-5DEE-42DC-9784-49DFDB56CB7A}"/>
          </msink:context>
        </emma:interpretation>
      </emma:emma>
    </inkml:annotationXML>
    <inkml:trace contextRef="#ctx0" brushRef="#br0">-225 6779 184 0,'-4'-6'68'0,"8"6"-52"0,-4 6-4 0,-4 1 84 15,4 0-56-15,-7 4 44 16,3 2-48-16,-8 8 60 16,4-4-56-16,-3 0 20 15,7-3-40-15,-4 3-16 16,8-3-8-16,0-7 20 15,8 0-8-15,0-7 24 16,3 0-20-16,9-7 4 16,3 0-8-16,8-17-8 15,4 10 4-15,7-17 4 16,-3 0-4-16,15-7-36 16,-3 8 16-16,11-5 4 15,3 11 12-15,1 7 44 16,-8 13-24-16,-4 15 0 15,1 6-12-15,-17 7-8 16,1 0 4-16,-4 4 4 16,-4-1-4-16,-12-3 24 15,8 4-16-15,-15-8 24 16,3-2-24-16,-11-5-4 16,4 1-4-16,-4-4-16 15,7 1 8-15,-11-8 4 0,8 4 0 0,0-10-12 16,11-1 8-16,1-6 4 15,7 3 0-15,4-7-12 16,4 7 8-16,3-3 4 16,9 3 0-1,15 4 0-15,-12 10 0 0,4-1-12 16,-7 5 8-16,3-1 12 16,-4 0-4-16,12-10 8 15,-3 4-8-15,18-14 32 16,-7 3-20-16,0-14 64 15,-8 4-44-15,-12-18 20 16,-11 8-36-16,-15-14 36 16,-9 3-32-16,-11-7-252 15,0 11 124-15</inkml:trace>
  </inkml:traceGroup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25T17:34:22.043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8F54E779-A777-45BD-BC12-AF62234EEF9B}" emma:medium="tactile" emma:mode="ink">
          <msink:context xmlns:msink="http://schemas.microsoft.com/ink/2010/main" type="inkDrawing" rotatedBoundingBox="2749,2666 2882,11808 889,11837 757,2694" semanticType="callout" shapeName="Other">
            <msink:sourceLink direction="with" ref="{3396FB2B-C2D9-4859-87CB-40C5B7BB5360}"/>
            <msink:sourceLink direction="with" ref="{38C38B65-D4B1-4D72-A285-08B605637026}"/>
          </msink:context>
        </emma:interpretation>
      </emma:emma>
    </inkml:annotationXML>
    <inkml:trace contextRef="#ctx0" brushRef="#br0">1745 76 572 0,'-4'-14'208'0,"15"14"-160"0,5-7-12 15,-4 0-12-15,-5 0-20 16,5 0 8-16,3 1-8 15,1-1 8-15,-4 0-8 16,-1 0 8-16,-3 0-8 0,-4 4-4 16,-16 6-8-1,-7 4 4-15,-4 7 12 0,-8-1-4 16,3 1 16-16,9 3-12 16,-8 4 16-16,4 0-16 15,-8 6 4-15,-12 8-4 16,5 6 4-16,-9 7-8 15,-11 7-4-15,-4-3 4 16,0 6-24-16,0-6 12 16,8 3 4-16,8 0 4 15,-9 14-12-15,13 10 8 16,-9 7-4-16,-7 0 0 0,-4-3 24 16,-7 6-8-16,-9 21-4 15,9 14 0-15,11-3-4 16,3-11 0-16,5 3-20 15,0 18 12-15,3-21 20 32,5 4-4-32,-9 3-20 0,5 17 4 15,-4 7 12-15,7-7 0 16,4-7-12-16,1 8 4 16,3 6-16-16,4 0 12 0,11-14 20 15,1 4-4-15,4 3 4 16,3 7-4-16,12-14-24 15,-4-3 8-15,4 17 4 16,4 14 4-16,0-17 0 16,11-7 0-16,-3 10 0 15,0 10 0-15,3-10 8 16,4-17-4-16,1 3-4 0,7 11 4 16,8-4-16-16,0-17 8 15,-1-14 12-15,1 8-4 16,4 6-12-16,-4 0 4 15,3-7 12-15,5-11-4 16,-8-9-4-16,0 17 4 16,3 6 4-16,5 1-4 15,0-4-4-15,-1-10 4 16,1-4 12-16,11 14-8 16,-19-17-12-1,15 0 0-15,-3 0 12 0,-1-14-4 16,-11-17-12-1,4 7 4-15,-1 6 20 0,-3 5-8 16,12-5 24-16,3 1-20 16,-11-14 32-16,7 3-28 15,1-6-12-15,7-8-8 0,-8-6 12 16,-3 7-4-16,-1 6-4 16,-3 8 4-16,-4-1 4 15,0-3-4-15,-4-7-4 16,0 0 4-16,-8-7 4 15,4-3-4-15,-11-4-4 16,7-3 4-16,0 0-16 16,-4 7 8-16,1-1 4 15,11 5 0-15,-4-1 16 16,0 0-8-16,0-7-12 0,0-6 0 16,0-4 28-16,-4-4-12 15,-3-6 4-15,-9-4-8 16,1-7-8-16,0 1 4 15,-5-5-16-15,-7 1 8 16,0-7-436 0</inkml:trace>
  </inkml:traceGroup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25T18:22:14.557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73C70EE1-12C9-4473-8B8D-C30F7326D47A}" emma:medium="tactile" emma:mode="ink">
          <msink:context xmlns:msink="http://schemas.microsoft.com/ink/2010/main" type="writingRegion" rotatedBoundingBox="20926,3815 22660,3447 22776,3995 21042,4363"/>
        </emma:interpretation>
      </emma:emma>
    </inkml:annotationXML>
    <inkml:traceGroup>
      <inkml:annotationXML>
        <emma:emma xmlns:emma="http://www.w3.org/2003/04/emma" version="1.0">
          <emma:interpretation id="{2E91BADA-D07B-489E-8575-D2F9323A83B7}" emma:medium="tactile" emma:mode="ink">
            <msink:context xmlns:msink="http://schemas.microsoft.com/ink/2010/main" type="paragraph" rotatedBoundingBox="20926,3815 22660,3447 22776,3995 21042,436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DD099E9-E9AE-4D08-BB4F-AB21A105CA4F}" emma:medium="tactile" emma:mode="ink">
              <msink:context xmlns:msink="http://schemas.microsoft.com/ink/2010/main" type="line" rotatedBoundingBox="20926,3815 22660,3447 22776,3995 21042,4363"/>
            </emma:interpretation>
          </emma:emma>
        </inkml:annotationXML>
        <inkml:traceGroup>
          <inkml:annotationXML>
            <emma:emma xmlns:emma="http://www.w3.org/2003/04/emma" version="1.0">
              <emma:interpretation id="{4D222F72-EB2C-4C56-87A9-CB6A24456BCC}" emma:medium="tactile" emma:mode="ink">
                <msink:context xmlns:msink="http://schemas.microsoft.com/ink/2010/main" type="inkWord" rotatedBoundingBox="20926,3815 22660,3447 22776,3995 21042,4363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24 3 332 0,'-8'3'120'0,"-3"-3"-92"0,7 0-8 16,4 0 44-16,0 7-40 16,0 4-28-16,0-1 0 15,8 7 36-15,3 15-20 16,5 13 16-16,3 10-16 0,0-3 28 15,5 0-24-15,3-7 40 16,8-7-32-16,-16-10 32 16,4-4-32-16,-4-10 100 15,1-7-68-15,-1-14 56 0,1-10-68 16,3-11-4-16,-8-17-24 16,-3-11 32-16,-8-6-24 15,7 7-24-15,-3 10 0 16,0 6 0-16,0 8 0 15,-1 7-12-15,9 3 8 16,-8 11-136-16,-1 3 72 16,5 7-548-1</inkml:trace>
          <inkml:trace contextRef="#ctx0" brushRef="#br0" timeOffset="359.5875">535 197 268 0,'-4'14'100'0,"8"-7"-76"0,-4 0-8 16,0-7-20-16,8-4 0 15,0-6 64-15,-5-4-32 16,5-3 8-16,4-4-24 16,-1-3 20-16,1-1-20 15,0 4-32-15,-1 1 12 16,-3 2 44-16,-4 1-16 15,0 0 24-15,-8 6-24 0,0 4 28 16,-8 4-32-16,1 3 20 16,-5 7-20-16,1 3 8 15,3 8-12-15,-3 2-24 16,3 8 4-16,0 3 40 16,1 4-20-16,7 0 0 15,4-4-8-15,8-4 20 16,7-6-12-1,1-7 24-15,-1-7-24 16,16-10-312-16,0-4 164 0,8-4-160 16</inkml:trace>
          <inkml:trace contextRef="#ctx0" brushRef="#br0" timeOffset="538.5452">996 63 548 0,'-4'-14'204'0,"-4"11"-156"0,-4-7-16 15,1 6 44-15,-5 4-48 16,-3 0-4-16,-4 4-12 15,-4 3 0-15,-4 6-8 16,4 5 8 0,7 6-8-16,9 7-12 0,11-3 4 15,15-4 20-15,16-7-8 16,12-13-4-16,7-11 0 16,-4-7-252-16</inkml:trace>
          <inkml:trace contextRef="#ctx0" brushRef="#br0" timeOffset="1290.5439">1100 25 184 0,'-4'-31'68'0,"8"24"-52"0,12-7-4 16,-5 7 12-16,1-10-16 15,11 3 16-15,12 4-16 16,4-11 4-16,-1 4-4 16,1 3-16-16,-4 3 4 15,-4 5 12-15,-8 2-4 16,-11 4 96-16,-1 4-56 16,-14 2 24-16,-9 5-36 15,-4 3-4-15,1-4-16 16,3 11 12-16,5-4-16 15,3 4 4-15,8-4-4 16,7 4-24-16,1-14 8 0,7 3 32 16,4-3-16-16,-11-7 8 15,3 0-8-15,-3-3 4 16,-4-4-8-16,-4 0 16 16,-4-7-12-16,0 7-12 15,0-7 0-15,0 4-24 16,4 3 16-16,11-7-32 15,-3 7 28-15,11 4-4 16,0-4 12-16,-3 0-20 16,-1 7 16-16,0 0 24 15,4 0-8-15,-11 7-16 16,-4 0 4-16,-4 0 12 0,3 3 0 16,-7-3 16-16,0 0-12 15,-7 3 32-15,3-10-24 16,4 0 48-16,0 0-36 15,11 0 4-15,-3-10-20 16,12 3 28-16,-9-7-24 16,8 4 40-16,-3-4-32 15,3 0 12-15,-11-3-20 0,4 10-80 16,-12 0 36-16,-8 7-476 16</inkml:trace>
          <inkml:trace contextRef="#ctx0" brushRef="#br0" timeOffset="722.5342">1189-321 436 0,'-11'-7'160'0,"11"14"-124"0,0 7-8 0,0 0-28 16,-4 10-4-16,-4 10 12 15,4 12-4-15,4-8 40 16,4 0-20-16,-4 0-4 15,8-4-12-15,-8 5-200 16</inkml:trace>
        </inkml:traceGroup>
      </inkml:traceGroup>
    </inkml:traceGroup>
  </inkml:traceGroup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25T18:22:18.834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76F1A4FE-7E82-43FF-A270-E4E47044C215}" emma:medium="tactile" emma:mode="ink">
          <msink:context xmlns:msink="http://schemas.microsoft.com/ink/2010/main" type="writingRegion" rotatedBoundingBox="20921,5764 22565,5271 22896,6375 21252,6868"/>
        </emma:interpretation>
      </emma:emma>
    </inkml:annotationXML>
    <inkml:traceGroup>
      <inkml:annotationXML>
        <emma:emma xmlns:emma="http://www.w3.org/2003/04/emma" version="1.0">
          <emma:interpretation id="{108E3756-3668-45B8-B90F-8E5731626E35}" emma:medium="tactile" emma:mode="ink">
            <msink:context xmlns:msink="http://schemas.microsoft.com/ink/2010/main" type="paragraph" rotatedBoundingBox="20921,5764 22565,5271 22896,6375 21252,686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20C0FB4-749B-4392-955E-74DDDC53E4F5}" emma:medium="tactile" emma:mode="ink">
              <msink:context xmlns:msink="http://schemas.microsoft.com/ink/2010/main" type="line" rotatedBoundingBox="20921,5764 22565,5271 22896,6375 21252,6868"/>
            </emma:interpretation>
          </emma:emma>
        </inkml:annotationXML>
        <inkml:traceGroup>
          <inkml:annotationXML>
            <emma:emma xmlns:emma="http://www.w3.org/2003/04/emma" version="1.0">
              <emma:interpretation id="{5680B16F-C47A-4B79-9DE3-D1791D1833F0}" emma:medium="tactile" emma:mode="ink">
                <msink:context xmlns:msink="http://schemas.microsoft.com/ink/2010/main" type="inkWord" rotatedBoundingBox="20921,5764 21532,5581 21863,6685 21252,6868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132 1964 416 0,'-34'17'152'0,"26"-7"-116"0,0 7-12 15,4-6 76-15,4-1-60 0,8-3 16 16,7-7-32-16,9-7 40 15,14-7-36 1,5-6-4-16,3-11-16 0,-7 7 28 0,0-7-20 16,-20 0 4-16,1 7-12 15,-13 3 48-15,-14 0-32 16,-13 11-12-16,-15-4-4 16,-11 14-8-16,-4 14 0 15,3 3-36-15,1 21 20 16,11 7-72-16,8 6 48 0,7 1 80 15,13-4-20-15,11-3-4 16,11-11-8-16,16-6 44 16,23-4-28-16,12-10 16 15,8-7-24-15,-9-11 28 16,-3-13-28-16,-4-4 40 16,-3-6-32-16,-5-8 4 15,-15-9-16-15,-8-8 44 16,-16 0-28-16,-11 4-4 15,-7 7-16-15,-13 10-40 16,1 10 16-16,7 8-28 16,1 6 24-16,-9 7-16 15,5 13 20-15,3 8-16 16,5 10 16-16,7 7-8 16,3 3 12-16,13 0 0 0,-4 1 4 15,7-1 16-15,8 0-4 16,0 1 32-16,0 6-20 15,-7 21-12-15,-1 17-8 16,-8 7 12-16,-11-4-4 16,-3-10-36-16,-13-10 16 15,5-4 16-15,-9-6 0 16,5-21 72-16,3-7-40 16,4-14 48-16,8-17-44 15,8-7 0-15,4-3-24 16,7-4-24-16,-3-3 4 0,14 3 12 15,-2-10 0-15,-1 3 60 16,-8-3-36-16,-3-7-64 16,-9-10 16-16,-3-14-468 15,-12 0 268 1,-3 3-264-16</inkml:trace>
        </inkml:traceGroup>
        <inkml:traceGroup>
          <inkml:annotationXML>
            <emma:emma xmlns:emma="http://www.w3.org/2003/04/emma" version="1.0">
              <emma:interpretation id="{51103337-205F-42AF-822A-1A51A9630330}" emma:medium="tactile" emma:mode="ink">
                <msink:context xmlns:msink="http://schemas.microsoft.com/ink/2010/main" type="inkWord" rotatedBoundingBox="22640,5675 22683,5662 22713,5764 22670,5777"/>
              </emma:interpretation>
              <emma:one-of disjunction-type="recognition" id="oneOf1">
                <emma:interpretation id="interp1" emma:lang="" emma:confidence="1">
                  <emma:literal>n,</emma:literal>
                </emma:interpretation>
                <emma:interpretation id="interp2" emma:lang="" emma:confidence="0.5">
                  <emma:literal>n '</emma:literal>
                </emma:interpretation>
                <emma:interpretation id="interp3" emma:lang="" emma:confidence="0">
                  <emma:literal>u '</emma:literal>
                </emma:interpretation>
                <emma:interpretation id="interp4" emma:lang="" emma:confidence="0">
                  <emma:literal>h '</emma:literal>
                </emma:interpretation>
                <emma:interpretation id="interp5" emma:lang="" emma:confidence="0">
                  <emma:literal>4 '</emma:literal>
                </emma:interpretation>
              </emma:one-of>
            </emma:emma>
          </inkml:annotationXML>
          <inkml:trace contextRef="#ctx0" brushRef="#br0" timeOffset="679.4442">1735 1774 1008 0,'-19'21'372'0,"23"-4"-288"0,-4 11-24 0,0-14 72 16,0 3-84-16,3 0-952 15</inkml:trace>
          <inkml:trace contextRef="#ctx0" brushRef="#br0" timeOffset="585.6955">942 1750 392 0,'-8'-20'148'0,"0"13"-116"0,8 3-8 0,0 4 32 0,-4 0-36 16,4 7 8-16,0 7-16 16,0 10 36-16,0 11-24 15,0 9 12-15,4 1-20 16,-8-7 44-16,4-7-32 16,0-4 48-16,0-6-44 15,0-11 64-15,0-10-56 0,4-13 20 16,12-15-40-16,-5-10 16 15,5-3-20-15,3 0 0 16,-7 6-8-16,7 8-40 16,0 6 16-16,-3 11-64 15,-5 6 44-15,-3 11 24 16,4 14 12-16,-5 6 80 16,1 8-44-16,-8-1 24 15,4-3-40-15,-4-3 60 16,0-8-44-16,8-9 44 0,0-11-44 15,11-14-872 1,20-7 452-16,-1-3 136 16</inkml:trace>
        </inkml:traceGroup>
      </inkml:traceGroup>
    </inkml:traceGroup>
  </inkml:traceGroup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25T18:17:14.317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66F8D109-B43D-47AE-A718-41774F3E0F3A}" emma:medium="tactile" emma:mode="ink">
          <msink:context xmlns:msink="http://schemas.microsoft.com/ink/2010/main" type="writingRegion" rotatedBoundingBox="16705,5930 22515,4261 22812,5295 17002,6964"/>
        </emma:interpretation>
      </emma:emma>
    </inkml:annotationXML>
    <inkml:traceGroup>
      <inkml:annotationXML>
        <emma:emma xmlns:emma="http://www.w3.org/2003/04/emma" version="1.0">
          <emma:interpretation id="{F0D7A904-E3D7-495F-B372-6F27A93F4F4C}" emma:medium="tactile" emma:mode="ink">
            <msink:context xmlns:msink="http://schemas.microsoft.com/ink/2010/main" type="paragraph" rotatedBoundingBox="16705,5930 22515,4261 22812,5295 17002,696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31428FA-ED19-4F2E-B786-BD4F7CF4CCF7}" emma:medium="tactile" emma:mode="ink">
              <msink:context xmlns:msink="http://schemas.microsoft.com/ink/2010/main" type="line" rotatedBoundingBox="16705,5930 22515,4261 22812,5295 17002,6964"/>
            </emma:interpretation>
          </emma:emma>
        </inkml:annotationXML>
        <inkml:traceGroup>
          <inkml:annotationXML>
            <emma:emma xmlns:emma="http://www.w3.org/2003/04/emma" version="1.0">
              <emma:interpretation id="{3EC52345-89AD-43FE-996E-6DAA66A7A384}" emma:medium="tactile" emma:mode="ink">
                <msink:context xmlns:msink="http://schemas.microsoft.com/ink/2010/main" type="inkWord" rotatedBoundingBox="16705,5930 17395,5731 17591,6412 16901,6611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-4145 2243 456 0,'-8'-11'168'0,"8"11"-128"0,0-13-16 0,0 2 124 15,4 8-88-15,0-7 52 16,4 3-64-16,-1-7 72 16,9 7-68-16,11-3-8 15,0 6-28-15,12 11 16 16,3 3-20-16,9 18 4 15,-5 3-8-15,-3 24-8 16,-5 0 4-16,-18 10 28 16,-1-6-16-16,-27-1 20 15,4-9-20-15,-26-8 8 16,2-7-12-16,-22-10 36 16,8-6-24-16,-9-22-12 15,12 1-8-15,5-21-4 16,10 3 0-16,21-10-64 15,10 7 36-15,24 0-4 16,12 7 16-16,11 6 12 16,-8 8 4-16,1 6-144 15,-8 8 80-15</inkml:trace>
          <inkml:trace contextRef="#ctx0" brushRef="#br0" timeOffset="480.7787">-3684 1964 392 0,'-4'-17'148'0,"4"17"-116"0,0-14-8 0,0 4 144 0,0 6-96 0,0-6 112 16,0-4-104-16,11 0 44 15,1 11-68-15,3-4 20 16,5 7-44-16,-5 14-28 16,5 6-4-16,-13 15 44 15,1-1-24-15,-16 8 16 16,1-5-20-16,-13-2-8 16,5-4-4-16,-5-11-4 15,9 1 0-15,3-4-20 16,16-10 12-16,11-3-24 15,0-1 20-15,20-3-4 16,8 0 8-16,-1 4-496 0,-3 6 276 16</inkml:trace>
        </inkml:traceGroup>
        <inkml:traceGroup>
          <inkml:annotationXML>
            <emma:emma xmlns:emma="http://www.w3.org/2003/04/emma" version="1.0">
              <emma:interpretation id="{875B4336-AE8C-465C-BFFC-437BA9E8CE6B}" emma:medium="tactile" emma:mode="ink">
                <msink:context xmlns:msink="http://schemas.microsoft.com/ink/2010/main" type="inkWord" rotatedBoundingBox="18505,6198 18933,6075 18971,6207 18543,6329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2718.7931">-2438 2308 904 0,'-4'4'332'0,"4"-4"-256"0,4 3-24 0,4 0 116 15,-4 1-104-15,23-4 116 16,8 3-104-16,3-3-12 16,9 0-40-16,3-3 20 15,0 3-28-15,-3-4 12 16,-8 8-16-16,-1-8-376 15,-15 4 196-15,5-3-636 16,-1 6 452-16</inkml:trace>
        </inkml:traceGroup>
        <inkml:traceGroup>
          <inkml:annotationXML>
            <emma:emma xmlns:emma="http://www.w3.org/2003/04/emma" version="1.0">
              <emma:interpretation id="{E1BF0BB3-4414-4E19-89F8-9537133C4D80}" emma:medium="tactile" emma:mode="ink">
                <msink:context xmlns:msink="http://schemas.microsoft.com/ink/2010/main" type="inkWord" rotatedBoundingBox="19626,5288 20576,5015 20821,5867 19871,6140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299682.7878">-1099 1740 364 0,'-27'17'132'0,"23"-3"-100"0,1 10-12 16,3-7 60-16,0 11-48 15,3 6 24-15,5 8-36 16,0-1 8-16,0-3-16 15,-1-4 20-15,-3 0-20 16,0-6 48-16,-4-4-32 16,-4 0 48-16,0-3-44 15,4-7-8-15,8-4-12 0,8-3 8 16,15 0-12-16,15-4 40 16,16-10-24-16,8 0-84 15,-1-10 32-15,17-7-556 16</inkml:trace>
          <inkml:trace contextRef="#ctx0" brushRef="#br0" timeOffset="299428.1101">-398 1186 268 0,'0'-34'100'0,"4"27"-76"0,8 0-8 16,-5 3 36-16,-3-2-32 16,-4 6 0-16,-4 0-12 15,-3 6 20-15,-17 12-16 0,1 16 68 16,-12 21-48-16,0 7 32 15,1 17-36-15,-5-3-8 16,-8-4-12-16,-7 4 36 16,-19 10-20-1,3 3 48-15,4-10-40 0,12-13-24 16,8-15-8-16,11-9 36 0,8-18-24 16,7-10-52-16,13-14 16 15,10-14-492 1</inkml:trace>
        </inkml:traceGroup>
        <inkml:traceGroup>
          <inkml:annotationXML>
            <emma:emma xmlns:emma="http://www.w3.org/2003/04/emma" version="1.0">
              <emma:interpretation id="{5A815758-1B06-49AC-B4C4-C3E2F1547D03}" emma:medium="tactile" emma:mode="ink">
                <msink:context xmlns:msink="http://schemas.microsoft.com/ink/2010/main" type="inkWord" rotatedBoundingBox="21080,4934 22584,4502 22688,4865 21184,5297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302354.6616">183 1083 184 0,'-4'0'68'0,"0"7"-52"0,-4 0-4 0,4-1 48 15,1 5-36-15,3 6 0 16,3 4-16-16,5 3 12 15,8 3-12-15,-1 1 68 16,4-4-44-16,-3-4-4 16,7-2-16-16,-7-8 16 15,-1-7-16-15,1-6 48 16,-1-7-32-16,-3-8-4 16,3-2-16-16,-7 3 20 0,0-4-16 15,-4 7-20-15,3 4 0 16,1 6-40-16,-4 8 28 15,4 10 16-15,3 6 4 16,1 8 12-16,3-1-8 16,1-3 24-16,-1-3-16 15,1-11 56-15,-1-13-36 16,1-7 48-16,-5-11-48 16,1-7 20-16,-4-2-32 15,0-1 16-15,-5 0-20 0,-3 0 8 16,-3 0-12-16,-1 7 36 15,0 3-24-15,0 4-68 16,4 6 24-16,4 4-364 16</inkml:trace>
          <inkml:trace contextRef="#ctx0" brushRef="#br0" timeOffset="303360.7543">914 938 404 0,'-7'-7'148'0,"7"1"-112"0,-8 2-12 0,-4 4 20 0,1 0-28 16,-9 0 4-16,-3 4-12 15,-4 2-16-15,0 5 4 16,0 2 12-16,4 1-4 16,-1 3 60-16,9 1-36 15,3-1 16-15,5 0-28 16,3-3-24-16,8-4 0 16,3-3 40-16,9-4-20 0,3-3 36 15,4-3-32-15,4-4 40 16,1 0-32-16,3 0-200 15,-4-3 96-15,-4 0-100 16,-8-4 104 0,5 0-40-16,-9 4 68 15,-3 3 68-15,-4 4-4 0,-4 3 172 16,8 3-104-16,-8 7 32 16,11 1-68-16,-7-4-36 15,15-1-12-15,1 1 44 16,-1 0-24-16,1-7 8 0,-1-3-16 15,-4-4 20 1,5 0-20-16,-13-7 12 16,5 7-12-1,-4-20 0-15,-8 6-4 16,0-3-8-16,0 7-8 0,-8-4 4 16,8 14-32-16,0-3 20 15,0 3-4-15,0 7 12 0,8 10-36 16,11 4 24-16,-11 3 24 15,4 4 0-15,7 0 8 16,-11-4-4-16,11 0-16 16,-11 0 4-16,3-3 28 15,-11-7-12-15,8 0 40 16,-8-7-28-16,0 0 12 16,8-7-20-16,-8-7 20 15,4-6-24-15,-4-8 4 16,7-3-8-16,-7 4-16 15,8-1 4-15,4 4-40 16,-4 3 24-16,3 11-28 16,5 7 28-16,-5 3-8 15,-3 6 16-15,4 8 60 16,-5 0-24-16,13-4-20 16,-9-3-4-16,13-3 44 0,-5-8-24 15,12-10 16-15,-4 1-20 16,8-11 28-16,-4-7-28 15,-4 3 4-15,-8 0-12 16,-7 4-8-16,-4 4 4 16,-8 3-16-16,-12 6 8 15,-15 4 4-15,-8 11 0 16,-4 6 52-16,-7 11-28 16,-1 10 16-16,16 3-24 15,4 1 0-15,20-4-8 0,7-1 4 16,27-9-8-16,27-11 128 15,12-13-68-15,0-11-512 16,11-3 240-16,-3-7-332 16</inkml:trace>
        </inkml:traceGroup>
      </inkml:traceGroup>
    </inkml:traceGroup>
  </inkml:traceGroup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25T18:22:23.157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4C8A0DBA-DC3A-4D64-AE9D-A4AF2D23599A}" emma:medium="tactile" emma:mode="ink">
          <msink:context xmlns:msink="http://schemas.microsoft.com/ink/2010/main" type="inkDrawing" rotatedBoundingBox="10563,14054 19544,14084 19542,14623 10561,14593" semanticType="underline" shapeName="Other">
            <msink:sourceLink direction="with" ref="{54592089-9C69-487B-9DAA-C67EE6C67FB1}"/>
            <msink:sourceLink direction="with" ref="{B13E473D-F5E7-47A5-9EA0-E109C1D67DC9}"/>
            <msink:sourceLink direction="with" ref="{A6ED13AD-30AD-4F57-8D4D-37CFE7445DD1}"/>
          </msink:context>
        </emma:interpretation>
      </emma:emma>
    </inkml:annotationXML>
    <inkml:trace contextRef="#ctx0" brushRef="#br0">15 117 132 0,'-11'0'52'0,"11"0"-44"0,-16 10 4 16,9-3 16-1,7 7-16-15,0-4 100 0,7 10-60 0,5-2 64 16,3 2-64-16,5 4 4 16,7-3-32-16,0 0 24 15,4-4-32-15,8-3 20 16,11-11-20-16,16-3-8 15,19-3-4-15,0-1 40 16,0-3-24-16,8-6-28 16,4-5 4-16,27-2 8 15,-12 3 0-15,0-1-36 16,-15 1 16-16,4 3-4 16,-8 4 12-16,-16 7-12 15,4 6 12-15,-11 7-4 0,-8 8 4 16,-12 9 16-16,-7 8-4 15,3 2 24-15,-11 8-16 16,-4-4 4-16,-11-3-8 16,-5-10 20-16,-3-4-16 15,-5-4 4-15,1-2-8 16,-8-18 28-16,4-14-20 16,4-3-4-16,0-14-8 0,3-7 4 15,8 7-4-15,1-3-20 16,15 3 8-16,11 3-12 15,4 7 8-15,9 8-8 16,-1 2 8-16,4 4 16 16,-12 1 0-16,4-1-20 15,-7 0 8-15,11-4 12 0,4 1 0 16,7 0-12-16,9 3 4 16,3 3-16-16,4 1 12 15,-8 13 12-15,1-10 0 16,11 7 24-16,12 4-16 15,-1-1-12-15,1 4-4 16,0-4-16-16,19-3 12 16,19 0 4-16,-4 3 4 15,16-10 8-15,31 7-4 16,4 3-20-16,19-6 8 16,8 6 20-16,-4 0-4 0,16 8 4 15,-1 6-4-15,-15 0-8 16,31 3 4-16,-4-3-24 15,20-3 12-15,-12 3 4 16,4-17 4-16,15-4 8 16,-35-13-4-16,12-7 24 15,-11-7-16-15,-24-14-12 16,-8 0-4-16,-19 0 20 16,-27-3-8-16,-35 3 16 15,-30-3-16-15,-24-4-4 16,-20-3 0-16,-26 10-348 15,-24 7 188 1,-31 4-96-16</inkml:trace>
  </inkml:traceGroup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25T18:22:58.680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116066AD-9357-4F56-A612-F48B808006FB}" emma:medium="tactile" emma:mode="ink">
          <msink:context xmlns:msink="http://schemas.microsoft.com/ink/2010/main" type="writingRegion" rotatedBoundingBox="17997,14954 17810,17468 17078,17413 17265,14899">
            <msink:destinationLink direction="with" ref="{44905C7B-D8F4-49FB-BACC-E2B512BE553D}"/>
            <msink:destinationLink direction="with" ref="{17CF6DD9-DEAC-4966-9F34-F69E6C5D14DD}"/>
          </msink:context>
        </emma:interpretation>
      </emma:emma>
    </inkml:annotationXML>
    <inkml:traceGroup>
      <inkml:annotationXML>
        <emma:emma xmlns:emma="http://www.w3.org/2003/04/emma" version="1.0">
          <emma:interpretation id="{5A0B17F9-AFCC-4CFC-A495-141BA52FFA07}" emma:medium="tactile" emma:mode="ink">
            <msink:context xmlns:msink="http://schemas.microsoft.com/ink/2010/main" type="paragraph" rotatedBoundingBox="17997,14954 17810,17468 17078,17413 17265,1489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17A4FAA-9CA7-4AFF-AF15-74FC7FCBFD3A}" emma:medium="tactile" emma:mode="ink">
              <msink:context xmlns:msink="http://schemas.microsoft.com/ink/2010/main" type="line" rotatedBoundingBox="17997,14954 17810,17468 17078,17413 17265,14899"/>
            </emma:interpretation>
          </emma:emma>
        </inkml:annotationXML>
        <inkml:traceGroup>
          <inkml:annotationXML>
            <emma:emma xmlns:emma="http://www.w3.org/2003/04/emma" version="1.0">
              <emma:interpretation id="{BD4198FB-2C04-499A-AB8C-ED59D497D5EA}" emma:medium="tactile" emma:mode="ink">
                <msink:context xmlns:msink="http://schemas.microsoft.com/ink/2010/main" type="inkWord" rotatedBoundingBox="17997,14954 17810,17468 17078,17413 17265,14899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397 981 416 0,'0'-24'152'0,"0"24"-116"0,-11-4-12 15,3 1 76-15,-7-1-60 16,-5 1-8-16,-7 3-20 15,-8 0-12-15,-4 0 4 16,-3 3 4-16,-1 4-4 16,5 0-56-16,-1 4 28 15,8-5 108-15,8 1-44 16,-1 10 12 0,9 1-32-16,3-1-12 15,5 4 28-15,-1 3-20 0,4 0 12 16,0 7-16-16,4-4-8 0,-4-3 0 15,0 7 12-15,-3-3-8 16,3-8 40-16,0-2-24 16,0-5-40-16,0-2 8 15,4-4 20 1,4-1-8-16,4-6-16 16,7 4 4-16,9-4 20 15,3 0-4-15,7 0 40 16,9 0-24-16,0 0-224 15,-9-7 108-15,-6 7-424 16</inkml:trace>
          <inkml:trace contextRef="#ctx0" brushRef="#br0" timeOffset="138.4613">-102 1167 664 0,'-12'-11'244'0,"12"11"-188"0,24 0-16 15,-17 0 48 1,5 0-56-16,3 0 16 16,9 0-32-16,7 4 36 0,3-1-28 15,9 1-480-15</inkml:trace>
          <inkml:trace contextRef="#ctx0" brushRef="#br0" timeOffset="300.4176">266 1256 208 0,'0'24'76'0,"0"-24"-60"0,15 45-4 0,-7-21 12 0,4 4-16 0,3-4 48 16,8 0-28-16,-3-4 4 16,3-2-20-16,0-8-236 15</inkml:trace>
          <inkml:trace contextRef="#ctx0" brushRef="#br0" timeOffset="469.9627">494 1432 632 0,'-11'17'236'0,"-1"7"-184"0,0 10-16 16,8-16 8-16,-3 2-32 16,-5 1 24-1,0 3-24-15,-7 0 48 0,-4 0-32 16,-8-7-332-16,-4 0 164 15,-4 4-260-15</inkml:trace>
          <inkml:trace contextRef="#ctx0" brushRef="#br0" timeOffset="-1155.5919">579 238 632 0,'0'-38'236'0,"4"31"-184"0,4-3-16 16,-4 3 8-16,-4-4-32 16,0-2 48-16,0-1-32 15,-8-3 4-15,-4-1-20 16,-3 1-8-16,-8 0 0 0,-8 0-24 15,-8 0 12-15,0 3 4 16,-7 3 4-16,-1 5-36 16,1 2 20-16,7 4-4 15,12 7 12-15,-8 3-12 16,12 4 12-16,0 7 12 16,0 6 0-16,7 8 32 0,1 9-20 15,-5 5-32-15,5 6 8 16,-1 0 52-16,5-7-20 15,-1-7 8-15,8-6-20 16,-4-4 36-16,5-7-24 16,3-4 4-16,3-6-16 15,5-4 28-15,4 1-24 16,3-4-12-16,9-1-8 16,7 1 40-16,7 0-24 15,5 4 44-15,3 2-32 16,-3-6-216-16,-4 4 104 15,-12 2-564-15</inkml:trace>
          <inkml:trace contextRef="#ctx0" brushRef="#br0" timeOffset="-943.0151">-13 361 560 0,'-4'-20'208'0,"4"20"-164"0,12-17-8 16,-5 10-4 0,9 7-24-16,11 0 4 15,4 3-4-15,15 4 20 16,5 3-16-16</inkml:trace>
          <inkml:trace contextRef="#ctx0" brushRef="#br0" timeOffset="-396.578">672 485 436 0,'-8'-3'160'0,"8"3"-124"0,-19 10-8 16,4-3 8-1,7 7-24-15,-11 7 24 0,-1-4-24 0,-11 17-180 31,0 1 92-31,-15 16-212 0</inkml:trace>
          <inkml:trace contextRef="#ctx0" brushRef="#br0" timeOffset="-703.3913">529 513 436 0,'-4'3'160'0,"4"-3"-124"0,4 4-8 0,4 3 96 16,3 0-72-16,1 6 8 0,0 4-40 15,-1 4 4-15,1-4-12 16,3 4 28-16,1-4-24 0</inkml:trace>
          <inkml:trace contextRef="#ctx0" brushRef="#br0" timeOffset="1119.4536">409 1886 664 0,'-4'-11'244'0,"0"5"-188"0,-15-1-16 0,0 7 12 16,-5 0-36-16,-18 3 4 16,-5 4-12-16,-11-4-8 15,12 4 4-15,7-7-16 0,-7-7 8 0,15 1 20 16,3-1-8-16,9 0 32 16,4 7-24-16,3 0-40 15,-3 7 12-15,15 6-24 16,-8 15 20-16,4 6 52 15,-4 11-16-15,4 0-28 16,0 0 4-16,-7-4 28 16,3-7-16-16,-4-6 16 15,12-7-12-15,-11 3 28 16,3-7-24-16,0-3 32 16,1-4-32-16,-1-7-12 15,4 8-8-15,8-1-16 16,4-3 12-16,-1 0 12 15,1 3 0-15,11-3-4 16,1-4 4-16,7-3 20 0,0-3-12 16,4-4 32-16,4 0-28 15</inkml:trace>
          <inkml:trace contextRef="#ctx0" brushRef="#br0" timeOffset="1217.7203">-102 2140 832 0,'4'0'308'0,"-4"0"-240"0,31 7-20 0,-23-7 0 15,11 4-36-15</inkml:trace>
          <inkml:trace contextRef="#ctx0" brushRef="#br0" timeOffset="1741.7809">297 2220 632 0,'-20'0'236'0,"20"0"-184"0,8 0-16 0,-8 0 36 15,12 7-48-15,3-7 16 16,5 10-24-16,3-6 0 15,12-4-8-15,-16 10 12 16,8-3-12-16,-19 0-12 16,3 3 0-16,-11 1-16 15,-7 2 12-15,-13 4 4 16,1 4 4-16,-12 0 0 16,0 6 0-16,-4 1 24 15,12 3-12-15,0-11 12 0,7 5-12 16,5-12 20-16,11-2-20 15,7-5 4-15,5 1-8 16,0-7 12-16,-1 0-12 0,-3 0-188 31,4 0 96-31,-12 0-212 16,3 0 168-16,-10-7 36 16,-1 1 56-16,-8-5 160 15,9 4-64-15,-5 1 240 16,4 6-168-16,8 0 16 15,8 0-88-15,11 0-28 0,5 0-20 16,11 0 96-16,3 6-60 0</inkml:trace>
        </inkml:traceGroup>
      </inkml:traceGroup>
    </inkml:traceGroup>
  </inkml:traceGroup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25T18:23:00.902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44905C7B-D8F4-49FB-BACC-E2B512BE553D}" emma:medium="tactile" emma:mode="ink">
          <msink:context xmlns:msink="http://schemas.microsoft.com/ink/2010/main" type="inkDrawing" rotatedBoundingBox="17891,17781 18376,14826 18910,14913 18424,17869" semanticType="verticalRange" shapeName="Other">
            <msink:sourceLink direction="with" ref="{116066AD-9357-4F56-A612-F48B808006FB}"/>
          </msink:context>
        </emma:interpretation>
      </emma:emma>
    </inkml:annotationXML>
    <inkml:trace contextRef="#ctx0" brushRef="#br0">569 0 528 0,'11'7'196'0,"-11"-7"-152"0,27 31-12 16,-7 7 36-1,-1 13-44-15,16 60-12 0,-4-5-4 16,8 46 60-16,-5 27-36 16,-10 6 24-16,-17 42-36 15,-10-24 28-15,-25 7-32 0,-18-27 48 16,0-4-36-16,-36 13 28 16,9-23-28-16,-32 0 0 15,8-32-16-15,-7-9 36 16,19-25-24-16,0-3-244 15,23-18 120-15</inkml:trace>
  </inkml:traceGroup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25T18:23:01.386"/>
    </inkml:context>
    <inkml:brush xml:id="br0">
      <inkml:brushProperty name="width" value="0.105" units="cm"/>
      <inkml:brushProperty name="height" value="0.105" units="cm"/>
      <inkml:brushProperty name="fitToCurve" value="1"/>
    </inkml:brush>
    <inkml:context xml:id="ctx1">
      <inkml:inkSource xml:id="inkSrc0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T" name="resolution" value="1" units="1/dev"/>
        </inkml:channelProperties>
      </inkml:inkSource>
      <inkml:timestamp xml:id="ts1" timeString="2018-09-25T18:22:56.276"/>
    </inkml:context>
  </inkml:definitions>
  <inkml:traceGroup>
    <inkml:annotationXML>
      <emma:emma xmlns:emma="http://www.w3.org/2003/04/emma" version="1.0">
        <emma:interpretation id="{E164DE16-D5FB-4133-BACD-97E930CB193F}" emma:medium="tactile" emma:mode="ink">
          <msink:context xmlns:msink="http://schemas.microsoft.com/ink/2010/main" type="writingRegion" rotatedBoundingBox="19069,16073 24386,16292 24366,16758 19050,16539"/>
        </emma:interpretation>
      </emma:emma>
    </inkml:annotationXML>
    <inkml:traceGroup>
      <inkml:annotationXML>
        <emma:emma xmlns:emma="http://www.w3.org/2003/04/emma" version="1.0">
          <emma:interpretation id="{69B695C0-5AF1-4FBF-95D1-D8F3A16A37F6}" emma:medium="tactile" emma:mode="ink">
            <msink:context xmlns:msink="http://schemas.microsoft.com/ink/2010/main" type="paragraph" rotatedBoundingBox="19069,16073 24386,16292 24366,16758 19050,1653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DEB71D5-C026-4C9E-9508-8AB87DF12F9A}" emma:medium="tactile" emma:mode="ink">
              <msink:context xmlns:msink="http://schemas.microsoft.com/ink/2010/main" type="line" rotatedBoundingBox="19069,16073 24386,16292 24366,16758 19050,16539"/>
            </emma:interpretation>
          </emma:emma>
        </inkml:annotationXML>
        <inkml:traceGroup>
          <inkml:annotationXML>
            <emma:emma xmlns:emma="http://www.w3.org/2003/04/emma" version="1.0">
              <emma:interpretation id="{3AC1BAA7-AD02-4D2C-A1A4-D216F8D5DA02}" emma:medium="tactile" emma:mode="ink">
                <msink:context xmlns:msink="http://schemas.microsoft.com/ink/2010/main" type="inkWord" rotatedBoundingBox="19068,16090 19607,16113 19589,16541 19051,16519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0 0 904 0,'8'4'332'0,"19"6"-256"0,35-7-24 0,-8 1 20 0,27-4-52 15,16 7-292-15,4 0 148 16,7-4-472-16</inkml:trace>
          <inkml:trace contextRef="#ctx0" brushRef="#br0" timeOffset="-148.4555">263-368 852 0,'-8'-24'316'0,"20"20"-248"0,11 1-16 0,-3 3-40 15,7 3-16-15,-4 1 40 16,12 10-24-16,0-4-204 16,-12 11 104-16,-4 3-504 15</inkml:trace>
        </inkml:traceGroup>
        <inkml:traceGroup>
          <inkml:annotationXML>
            <emma:emma xmlns:emma="http://www.w3.org/2003/04/emma" version="1.0">
              <emma:interpretation id="{33D5394F-DCD4-4311-9A2D-4928152567C9}" emma:medium="tactile" emma:mode="ink">
                <msink:context xmlns:msink="http://schemas.microsoft.com/ink/2010/main" type="inkWord" rotatedBoundingBox="20071,16114 20588,16135 20569,16601 20052,16580"/>
              </emma:interpretation>
              <emma:one-of disjunction-type="recognition" id="oneOf1">
                <emma:interpretation id="interp1" emma:lang="" emma:confidence="0">
                  <emma:literal>G</emma:literal>
                </emma:interpretation>
                <emma:interpretation id="interp2" emma:lang="" emma:confidence="0">
                  <emma:literal>O</emma:literal>
                </emma:interpretation>
                <emma:interpretation id="interp3" emma:lang="" emma:confidence="0">
                  <emma:literal>6</emma:literal>
                </emma:interpretation>
                <emma:interpretation id="interp4" emma:lang="" emma:confidence="0">
                  <emma:literal>o</emma:literal>
                </emma:interpretation>
                <emma:interpretation id="interp5" emma:lang="" emma:confidence="0">
                  <emma:literal>C</emma:literal>
                </emma:interpretation>
              </emma:one-of>
            </emma:emma>
          </inkml:annotationXML>
          <inkml:trace contextRef="#ctx0" brushRef="#br0" timeOffset="468.718">1297-334 912 0,'-47'-44'340'0,"47"44"-264"0,-38 10-24 15,11 4 0 1,3 6-40-16,-22 28 24 15,7 1-24-15,0 9 12 16,16 4-12-16,15-3 36 0,24-8-24 16,19-6 48-16,15-14-40 15,24-17 20-15,22-7-32 0,-14-11-96 16,-9-6 40-16,-19-7 12 0,-19-25 16 16,-35 1 16-1,-4 3-4-15,-38-7-64 16,-1 14 32-16,-15 11-156 15,12 13 104-15</inkml:trace>
        </inkml:traceGroup>
        <inkml:traceGroup>
          <inkml:annotationXML>
            <emma:emma xmlns:emma="http://www.w3.org/2003/04/emma" version="1.0">
              <emma:interpretation id="{11148ED6-42A4-4B2F-BDF3-44A9509E4219}" emma:medium="tactile" emma:mode="ink">
                <msink:context xmlns:msink="http://schemas.microsoft.com/ink/2010/main" type="inkWord" rotatedBoundingBox="24363,16487 24377,16488 24377,16503 24362,16502"/>
              </emma:interpretation>
              <emma:one-of disjunction-type="recognition" id="oneOf2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1" brushRef="#br0">5311-14 0,'0'0'16</inkml:trace>
        </inkml:traceGroup>
      </inkml:traceGroup>
    </inkml:traceGroup>
  </inkml:traceGroup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25T18:23:57.833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46F6DB16-9074-4ECA-895C-3F1BEB784B98}" emma:medium="tactile" emma:mode="ink">
          <msink:context xmlns:msink="http://schemas.microsoft.com/ink/2010/main" type="inkDrawing" rotatedBoundingBox="2445,15531 7836,15558 7825,17782 2434,17756" semanticType="enclosure" shapeName="Other">
            <msink:sourceLink direction="with" ref="{25B9E6BB-5351-4D2C-997A-A5D8DD0E459B}"/>
          </msink:context>
        </emma:interpretation>
      </emma:emma>
    </inkml:annotationXML>
    <inkml:trace contextRef="#ctx0" brushRef="#br0">542 2163 184 0,'15'-7'68'0,"-7"4"-52"0,7-1-4 0,-7 1 128 15,0-4-80-15,7 7-8 16,5-3-32-16,-5-1 36 16,16-6-28-16,4 6 48 15,11-2-44-15,16-5 28 16,16 1-32-16,-1 3-28 0,12-3 0 16,39-8 8-1,19 5-4-15,20-5 32 0,46 5-20 0,-1 2 48 16,44 1-36-16,-12 0 4 15,27 3-20-15,-27 10 0 16,0-10-4-16,3-3 20 16,-34 3-16-16,-15-7 4 15,-1 1-8-15,-23 2 12 16,-19-2-12-16,-23-5 4 16,-8 1-4-16,-8 3 4 15,-16 1-8-15,-14-1 8 16,-17 4-8-16,-15 3-20 15,-7 0 8-15,-16-3 20 16,-12 6-4-16,-11 1 4 16,0-1-4-16,-8-3 4 0,-8 7-8 15,8 0-4-15,-4 7 4 16,4-7-4-16,4 11 0 16,4-1 8-16,3 0-4 15,5 0-4-15,-5-3 4 16,5-3 12-16,-5-4-8 15,1-4-4-15,4-6 0 16,-5-4-4-16,9-3 0 16,-9-4 32-16,9-6-16 15,-5-4 12-15,4-31-16 16,-11-10 0-16,0-25-4 16,-4 1 12-16,0 10-12 0,-8-3-4 15,0-11 0-15,-4-10-16 16,-7 0 8-16,-1 13-32 15,-7 15 20-15,-4 9 4 16,-8 8 12-16,0-4 0 16,-7 11 0-16,-1-4 0 15,-3-4 0-15,-1 15-36 16,8 6 20-16,8 11-12 16,12 9 16-16,0 5-36 15,3 9 28-15,5 5-4 16,3 2 16-16,0 1 8 15,4 3 0-15,-4 0 16 16,1 0-8-16,3-4 4 16,-12 1-4-16,-3 3-16 15,-12 0 4-15,-4-4 28 0,-19 1-12 16,-23 0-20-16,-28 3 0 16,1 0 12-16,-16 0 0 15,-20 0-12-15,-19 0 4 16,1 0 4-16,-28-4 0 15,-11 4-20-15,-9-3 12 16,-26-1 4-16,8 4 4 16,-16-10 0-16,-4 10 0 15,19-4-12-15,-11 8 8 16,19 3 12-16,28-4-4 16,-5 1-12-16,24-1 4 0,19 4 20 15,15-17-8-15,12-1-28 16,0-2 8-16,12 2 32 15,12 1-12-15,18 3 8 16,16-3-8-16,12 3-8 16,8 0 4-16,11 4-48 15,12-1 24-15,7 1 8 16,5-1 8-16,7 1-8 16,0 3 8-16,4 0-16 15,8 0 12-15,-8 0-12 16,0 0 8-16,0 0 0 15,11 7 4-15,-7 0 16 16,-8 3-4-16,4 0-12 16,0 4 4-16,0 3-16 15,0 7 12-15,0 7-12 0,0 10 8 16,4 11-20-16,4 13 20 16,-8 4-4-16,4 0 8 15,3 10-12-15,1 28 12 16,-4 17 20-16,-8-11-4 15,8-16 16-15,0 6-16 16,-4 14-28-16,4 7 8 16,4-18 4-16,-1-16 8 15,1-11 16-15,8-7-8 16,-1 1 16-16,0 2-16 16,9 1 24-16,3-7-20 0,-12-7 4 15,1-14-8-15,-1-3 12 16,-3-18-12-16,-4-6 32 15,-5 3-24-15,-3-14 20 16,0 4-20-16,0-4 44 16,4 1-32-16,4-1-112 15,4-3 44-15,-5 10-564 16</inkml:trace>
  </inkml:traceGroup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25T18:22:56.983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17CF6DD9-DEAC-4966-9F34-F69E6C5D14DD}" emma:medium="tactile" emma:mode="ink">
          <msink:context xmlns:msink="http://schemas.microsoft.com/ink/2010/main" type="inkDrawing" rotatedBoundingBox="16515,17286 16771,14988 17089,15024 16832,17321" semanticType="verticalRange" shapeName="Other">
            <msink:sourceLink direction="with" ref="{116066AD-9357-4F56-A612-F48B808006FB}"/>
          </msink:context>
        </emma:interpretation>
      </emma:emma>
    </inkml:annotationXML>
    <inkml:trace contextRef="#ctx0" brushRef="#br0">-203 103 364 0,'-11'-3'132'0,"3"3"-100"0,0 3-12 0,0 4 60 0,-3 0-48 15,-8 7 48-15,-5 7-44 16,-11 10 60-16,1 6-56 16,3 15 36-16,-12 10-44 15,-3 3 8-15,7 11-24 16,8 34 0-16,-4 17-8 0,16-6 48 16,3 13-32-16,12 24 24 15,4 1-28-15,4-22 36 16,4 4-32-16,0 4 12 15,3-14-20-15,-3-21 20 16,0-17-24-16,0-14 12 16,3-10-12-16,-3-11 44 15,4-10-28-15,-5-6-4 16,5-15-16-16,-4-13-324 31,11 3 172-31,4-17-488 0</inkml:trace>
  </inkml:traceGroup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25T18:23:59.425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4A0DD58D-A830-49F9-B88B-A6AC18A437F0}" emma:medium="tactile" emma:mode="ink">
          <msink:context xmlns:msink="http://schemas.microsoft.com/ink/2010/main" type="inkDrawing" rotatedBoundingBox="12537,18588 16112,18268 16119,18345 12543,18664" semanticType="underline" shapeName="Other">
            <msink:sourceLink direction="with" ref="{1F96138B-E524-4F14-B317-AA25A1F51539}"/>
            <msink:sourceLink direction="with" ref="{C2C74C4E-B22F-45C4-87B9-FBD9FBAC3EC6}"/>
            <msink:destinationLink direction="to" ref="{1EC549FA-2C40-4535-802F-CC6115AA1185}"/>
          </msink:context>
        </emma:interpretation>
      </emma:emma>
    </inkml:annotationXML>
    <inkml:trace contextRef="#ctx0" brushRef="#br0">18 389 320 0,'-15'-31'120'0,"11"31"-96"0,4-3-4 0,4-1 0 15,7-6-16-15,9 3 24 16,14-3-16-16,13 3 56 16,23-7-36-16,7 7 4 15,12 0-24-15,27-10 12 16,39 10-16-16,8-3 4 15,42-4-4-15,4 4 20 0,8-11-16 16,7 7 40-16,-15-3-28 16,4-7-12-16,0 3-8 15,-27 1-4-15,0-1 0 16,3 4 24-16,-18 7-12 0,-28 6-20 16,-23-6 0-16,-23 10 20 15,-12-4-4-15,-31-2 32 16,-23-1-24-16,-12 0 4 31,-3-4-12-31,-16 8-8 0,-12-4 4 16,-11 0-236-16</inkml:trace>
  </inkml:traceGroup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25T17:34:24.024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167008E9-36A1-493F-BF4D-BC5636A831C6}" emma:medium="tactile" emma:mode="ink">
          <msink:context xmlns:msink="http://schemas.microsoft.com/ink/2010/main" type="inkDrawing" rotatedBoundingBox="858,13935 1506,4664 3046,4772 2397,14043" semanticType="callout" shapeName="Other">
            <msink:sourceLink direction="with" ref="{02EF977C-F1EB-4AF5-945E-6E4DC8B44056}"/>
            <msink:sourceLink direction="with" ref="{2BCF0EA4-2658-4859-8CC2-FBB137A30C2E}"/>
          </msink:context>
        </emma:interpretation>
      </emma:emma>
    </inkml:annotationXML>
    <inkml:trace contextRef="#ctx0" brushRef="#br0">1812 50 580 0,'-4'-24'216'0,"4"14"-168"0,-4 0-12 0,8 6 24 16,-4 1-40-16,0 3-28 15,0 0 4-15,0 0-8 16,0 7 4-16,-4 3 16 0,-8 4-4 16,-7 6 24-16,-16 1-16 15,-7 10-12-15,-13 0-4 16,5 7-16-16,-4 0 12 15,4 3 4-15,11 14 4 0,-4 14-20 16,5 13 12-16,-1 4 20 16,0-7-4-16,-3-6-28 15,-9 16 8-15,-3 18 24 16,0 3-8-16,0 0 36 16,-4-7-24-16,3 14-32 15,5 17 8-15,4-3 0 16,3-14 8-16,-7-7 0 15,3 18 0-15,1-1-12 16,-1-10 8-16,1-7 40 16,3 0-24-16,1 0 8 31,7 7-12-31,-8 18 4 0,8-12-8 16,-3 18 8-16,11 14-8 15,-4-7 24-15,4-10-16 16,-1 13-4-16,-3 1-4 0,12-4 4 0,-4-7-4 15,0 14-28-15,-1 6 12 16,1-9 24-16,8-15-8 16,-5 8 0-16,5 3 0 15,11-14-4-15,0-14 0 16,4 1 16-16,0 17-8 16,12-8-4-16,-1-13 0 15,-3-3-24-15,15 3 12 16,-7 7 20-16,-1-4-4 0,5-10 4 15,-1-10-4-15,-3-4 4 16,-1 11-8-16,0 3 8 16,5 0-8-16,-1-13-12 15,-7-11 4-15,-1 3 12 16,-3 14-4-16,4 1 8 16,3-8-8-16,1-7-12 15,3-9 4-15,12-12 12 16,4-6-4-16,4 4-20 15,7 9 8-15,-7 5 20 16,0-5-4-16,-12-6-20 16,7-4 4-16,-6-3 4 15,-5-3 4-15,4 3 8 16,-4 3-4-16,4 7-4 16,-4 8 4-16,5-12 4 15,2-9-4-15,1-4 8 16,4-7-8-16,-4-3-20 0,4-7 8 15,0 0 4-15,0-1 4 16,3 1 24-16,-3 0-12 16,0-3-12-1,-4-1-4-15,-12 0 20 0,5 1-8 16,-9-8-4-16,-7-3 0 16,4 4 28-16,-5-14-16 15,1 3-4-15,-4-7-8 16,4-3-392-1,-1-3 212-15</inkml:trace>
  </inkml:traceGroup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25T18:23:59.845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1EC549FA-2C40-4535-802F-CC6115AA1185}" emma:medium="tactile" emma:mode="ink">
          <msink:context xmlns:msink="http://schemas.microsoft.com/ink/2010/main" type="inkDrawing" rotatedBoundingBox="15403,17616 16377,18163 16119,18624 15144,18078" semanticType="callout" shapeName="Other">
            <msink:sourceLink direction="to" ref="{4A0DD58D-A830-49F9-B88B-A6AC18A437F0}"/>
            <msink:sourceLink direction="from" ref="{C2C74C4E-B22F-45C4-87B9-FBD9FBAC3EC6}"/>
          </msink:context>
        </emma:interpretation>
      </emma:emma>
    </inkml:annotationXML>
    <inkml:trace contextRef="#ctx0" brushRef="#br0">-3 19 436 0,'-11'-20'160'0,"22"20"-124"0,20 0-8 0,-8 3 0 16,12 4-20 0,20-4 16-16,22 4-16 0,20 4 4 15,7 6-4-15,-3 0 12 16,-4 11-12-16,-1-1-12 16,-7-6 0-16,-7 6 4 15,-16-3 0-15,-12-6-20 16,-8 2 12-16,-15 1-4 15,-15 3 4-15,-16 4 32 16,-16-1-12-16,-11 4 24 0,-12 3-24 16,1 8-12-16,3 2-4 15,4 8 40-15,-4-4-24 16,12-6-20-16,7-5 4 16,-3-13 104-16,7-13-52 15,-3-15 68-15,3-9-64 0,12-15 16 16,-7-6-40-16,-1 3-8 15,4-7-12-15,-4-3-8 16,-11-1 4-16,-1 1-24 16,-11-4 12-16,-15 0 4 15,-8 8 4-15,-8 2 8 16,4 18-4-16,4 10-100 16,11 14 52-16</inkml:trace>
  </inkml:traceGroup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T" name="resolution" value="1" units="1/dev"/>
        </inkml:channelProperties>
      </inkml:inkSource>
      <inkml:timestamp xml:id="ts0" timeString="2018-09-25T18:21:28.277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DCA1CB35-9C24-4A0A-B759-5DFE61A9D79B}" emma:medium="tactile" emma:mode="ink">
          <msink:context xmlns:msink="http://schemas.microsoft.com/ink/2010/main" type="writingRegion" rotatedBoundingBox="16315,18943 16327,18943 16327,19042 16315,19042"/>
        </emma:interpretation>
      </emma:emma>
    </inkml:annotationXML>
    <inkml:traceGroup>
      <inkml:annotationXML>
        <emma:emma xmlns:emma="http://www.w3.org/2003/04/emma" version="1.0">
          <emma:interpretation id="{0B0B5943-B689-47D3-A53C-9D81AA1C450B}" emma:medium="tactile" emma:mode="ink">
            <msink:context xmlns:msink="http://schemas.microsoft.com/ink/2010/main" type="paragraph" rotatedBoundingBox="16315,18943 16327,18943 16327,19042 16315,1904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E0BEA4E-E3F7-4066-AE13-3F6AC68403A4}" emma:medium="tactile" emma:mode="ink">
              <msink:context xmlns:msink="http://schemas.microsoft.com/ink/2010/main" type="line" rotatedBoundingBox="16315,18943 16327,18943 16327,19042 16315,19042"/>
            </emma:interpretation>
          </emma:emma>
        </inkml:annotationXML>
        <inkml:traceGroup>
          <inkml:annotationXML>
            <emma:emma xmlns:emma="http://www.w3.org/2003/04/emma" version="1.0">
              <emma:interpretation id="{53CB5E32-93FA-446E-AF18-AB3B06CDC770}" emma:medium="tactile" emma:mode="ink">
                <msink:context xmlns:msink="http://schemas.microsoft.com/ink/2010/main" type="inkWord" rotatedBoundingBox="16315,18943 16327,18943 16327,19042 16315,19042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-977 4119 0,'0'0'16,"0"0"-1,0 0 1,4-75 0,-4 68-1,8-7-15,-12 11 16,0 3-1</inkml:trace>
        </inkml:traceGroup>
      </inkml:traceGroup>
    </inkml:traceGroup>
  </inkml:traceGroup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25T18:24:20.235"/>
    </inkml:context>
    <inkml:brush xml:id="br0">
      <inkml:brushProperty name="width" value="0.105" units="cm"/>
      <inkml:brushProperty name="height" value="0.105" units="cm"/>
      <inkml:brushProperty name="fitToCurve" value="1"/>
    </inkml:brush>
    <inkml:context xml:id="ctx1">
      <inkml:inkSource xml:id="inkSrc5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T" name="resolution" value="1" units="1/dev"/>
        </inkml:channelProperties>
      </inkml:inkSource>
      <inkml:timestamp xml:id="ts1" timeString="2018-09-25T18:24:35.743"/>
    </inkml:context>
  </inkml:definitions>
  <inkml:traceGroup>
    <inkml:annotationXML>
      <emma:emma xmlns:emma="http://www.w3.org/2003/04/emma" version="1.0">
        <emma:interpretation id="{2A103CE9-F7BD-4E4A-901C-ED74E6326701}" emma:medium="tactile" emma:mode="ink">
          <msink:context xmlns:msink="http://schemas.microsoft.com/ink/2010/main" type="writingRegion" rotatedBoundingBox="3312,490 23372,-275 24079,18256 4019,19022"/>
        </emma:interpretation>
      </emma:emma>
    </inkml:annotationXML>
    <inkml:traceGroup>
      <inkml:annotationXML>
        <emma:emma xmlns:emma="http://www.w3.org/2003/04/emma" version="1.0">
          <emma:interpretation id="{317C93AF-E125-4ACF-AAAD-CAC26AE406DC}" emma:medium="tactile" emma:mode="ink">
            <msink:context xmlns:msink="http://schemas.microsoft.com/ink/2010/main" type="paragraph" rotatedBoundingBox="3335,385 17312,641 17262,3372 3285,311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0240767-1535-47A2-80FB-A625852F98AF}" emma:medium="tactile" emma:mode="ink">
              <msink:context xmlns:msink="http://schemas.microsoft.com/ink/2010/main" type="inkBullet" rotatedBoundingBox="3329,737 4399,756 4383,1619 3313,1599"/>
            </emma:interpretation>
          </emma:emma>
        </inkml:annotationXML>
        <inkml:trace contextRef="#ctx0" brushRef="#br0">110 48 364 0,'-24'-24'132'0,"24"24"-100"0,-3-11-12 15,-5 1 132 1,8 10-88-16,-8 0 72 15,-3 0-80-15,3-7 4 16,8 14-36-16,0-7 4 16,8 10-16-16,19-6 20 15,4 3-20-15,15-7 12 0,0 0-12 0,20-4 0 16,-4 1-4-16,16-1 4 31,3-3-8-31,0 4-12 0,-7 3 4 0,-12 0 20 16,-4 3-8-16,-20 4-4 15,-3-7 0-15,-8 0 40 16,-15 0-24-16,0 0 16 16,-5 7-20-16,-3 4-8 15,0-8-4-15,-12 11-24 16,1-1 12-16,-17 12 12 16,5 2 0-16,-27 21-12 15,18 7 4-15,-18 28 4 16,7 3 0-16,-11 7 0 15,7-7 0-15,-3-10 0 16,11-15 0-16,0-2 8 16,12-18-4-16,0-13 40 15,7-8-20-15,-3-9 12 16,7-11-20-16,-3-21 20 16,7-3-24-16,-7-24 4 15,3-4-8-15,-19-23 12 16,12 2-12-16,-20-9-4 15,12 20 0-15,-16 3-16 16,9 15 8-16,-5-1-32 16,12 14 20-16,-4-4 16 15,11 11 0-15,1-3-8 16,11 16 4-16,4-9-24 0,8 16 16 16,12-2-48-16,3 6 32 0</inkml:trace>
        <inkml:trace contextRef="#ctx0" brushRef="#br0" timeOffset="150.9011">1019 340 748 0,'4'4'276'0,"-4"-4"-216"0,23 34-16 0,-15-24-12 16,0 4-28-16</inkml:trace>
      </inkml:traceGroup>
      <inkml:traceGroup>
        <inkml:annotationXML>
          <emma:emma xmlns:emma="http://www.w3.org/2003/04/emma" version="1.0">
            <emma:interpretation id="{D997766E-3E54-443C-BA01-90A3B58EDA55}" emma:medium="tactile" emma:mode="ink">
              <msink:context xmlns:msink="http://schemas.microsoft.com/ink/2010/main" type="line" rotatedBoundingBox="4870,414 17312,641 17288,1987 4845,1760"/>
            </emma:interpretation>
          </emma:emma>
        </inkml:annotationXML>
        <inkml:traceGroup>
          <inkml:annotationXML>
            <emma:emma xmlns:emma="http://www.w3.org/2003/04/emma" version="1.0">
              <emma:interpretation id="{AE435EEF-CAFD-4C0A-BB24-20C8D7986979}" emma:medium="tactile" emma:mode="ink">
                <msink:context xmlns:msink="http://schemas.microsoft.com/ink/2010/main" type="inkWord" rotatedBoundingBox="4870,414 5790,430 5770,1531 4850,1514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 timeOffset="736.9605">2440-4 528 0,'15'-24'196'0,"-15"24"-152"0,-15-14-12 15,3 4 44-15,-3 6-48 0,-16-6 32 16,4 7-32 0,-16-4 8-1,4 7-20-15,-15 0-16 0,12 7-4 0,-20 6-4 16,7-2 0-16,-14 3 0 15,11-1 0-15,-4 1 44 16,12-4-24-16,3-3 60 16,12 4-40-16,4-4 20 15,12-4-32-15,-8 4-8 16,11 0-8-16,-3 6-32 16,11 1 16-16,-3 10 12 15,3 4 4-15,-4 13-4 16,5 4 4-16,-13 17 4 15,16 0-4-15,-7 7-4 16,7-4 4-16,0-7-4 16,0-6 0-16,-4-11 8 15,8-10-4-15,-4-7 8 16,8-3-8-16,-4-11 52 16,0-3-32-16,4-7-20 15,0 4-4-15,0-8-8 16,0 4 0-16,7 0-20 15,5 4 16-15,11-4-12 16,4 3 12-16,19 1 8 16,1 2 4-16,7 1 16 15,0 4-8-15,-4-1 16 16,-8-3-16-16,-7-4 24 16,-8 4-20-16</inkml:trace>
          <inkml:trace contextRef="#ctx0" brushRef="#br0" timeOffset="963.5615">1557 523 600 0,'-15'-14'224'0,"15"14"-176"0,15-11-12 0,-7 5 88 16,11 6-76-16,28-11 24 15,3 1-40-15,24-4-4 16,-1 7-16-16,-3-6 0 16,-4 6-4-16,-4-7-684 15,-8 4 368-15</inkml:trace>
          <inkml:trace contextRef="#ctx0" brushRef="#br0" timeOffset="1218.2389">1805-259 476 0,'-46'-27'176'0,"46"27"-136"0,-16-14-12 16,12 7 144-1,8 7-100-15,4-7 52 0,3 4-76 0,17-4 28 16,3 4-44-16,15 3-8 15,0 3-16-15,1 1 28 16,-1-4-20-16,5 6 40 16,-1-6-32-16,16 4-540 15,-4 3 280-15</inkml:trace>
        </inkml:traceGroup>
        <inkml:traceGroup>
          <inkml:annotationXML>
            <emma:emma xmlns:emma="http://www.w3.org/2003/04/emma" version="1.0">
              <emma:interpretation id="{4341D861-BFE7-43BF-9281-04406A991807}" emma:medium="tactile" emma:mode="ink">
                <msink:context xmlns:msink="http://schemas.microsoft.com/ink/2010/main" type="inkWord" rotatedBoundingBox="6494,918 6906,926 6903,1107 6490,1099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1711.5484">3202 320 572 0,'-38'3'208'0,"38"-3"-160"0,7 7-12 0,1-4 56 15,4 4-56-15,11 0 32 16,8 0-40-16,35-14 36 16,3 7-36-16,28-14-104 15,0 4 44-15</inkml:trace>
          <inkml:trace contextRef="#ctx0" brushRef="#br0" timeOffset="1519.0363">3183 172 612 0,'-19'3'228'0,"19"-3"-180"0,19 0-12 16,-4 0 88 0,5 3-76-16,11-3 24 15,4 0-40-15,7 0 24 0,8 7-32 0</inkml:trace>
        </inkml:traceGroup>
        <inkml:traceGroup>
          <inkml:annotationXML>
            <emma:emma xmlns:emma="http://www.w3.org/2003/04/emma" version="1.0">
              <emma:interpretation id="{CC835AAD-A710-4A95-ADC5-22ED33C018E0}" emma:medium="tactile" emma:mode="ink">
                <msink:context xmlns:msink="http://schemas.microsoft.com/ink/2010/main" type="inkWord" rotatedBoundingBox="7560,888 7858,893 7853,1128 7556,1123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2010.343">4367 144 652 0,'-19'0'244'0,"19"0"-192"0,-4 3-12 16,-7 1 76-1,7 3-72-15,-23 7 44 16,7 3-52-16,-7 14-12 16,8 0-12-16,11 3 0 15,8-6-8-15,15-1 16 16,20-3-12-16,8-10 24 0,-1-14-20 0,1-14 24 15,0 4-24-15,-12-11 24 16,-8 1-24-16,-12-8 24 16,1 11-24-16,-20-11-20 15,-3 11 0-15,-16-3 20 16,15 6-4-16,-3 3-12 16,11 11 0-16,8 0-824 15,3 7 452-15</inkml:trace>
        </inkml:traceGroup>
        <inkml:traceGroup>
          <inkml:annotationXML>
            <emma:emma xmlns:emma="http://www.w3.org/2003/04/emma" version="1.0">
              <emma:interpretation id="{2309E645-D532-4E23-B332-E55318F99E57}" emma:medium="tactile" emma:mode="ink">
                <msink:context xmlns:msink="http://schemas.microsoft.com/ink/2010/main" type="inkWord" rotatedBoundingBox="8870,1575 8914,1576 8909,1834 8866,1834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19939.2888">5563 829 652 0,'-4'0'244'0,"4"0"-192"0,16 27-12 16,-12-9 68-1,0 6-68-15,-8 20 8 16,0 1-28-16,-15 10 48 0,-1-10-36 0</inkml:trace>
        </inkml:traceGroup>
        <inkml:traceGroup>
          <inkml:annotationXML>
            <emma:emma xmlns:emma="http://www.w3.org/2003/04/emma" version="1.0">
              <emma:interpretation id="{D8BD81CB-F0E2-4223-90ED-A9D341A6E4C8}" emma:medium="tactile" emma:mode="ink">
                <msink:context xmlns:msink="http://schemas.microsoft.com/ink/2010/main" type="inkWord" rotatedBoundingBox="10668,579 11496,594 11480,1479 10652,1464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21229.5">7789-148 572 0,'-19'-11'208'0,"19"11"-160"0,-12 4-12 0,4 3 180 15,8-7-124-15,0 3 52 16,8 0-84-16,15-3 8 16,4 4-40-16,12-8 16 15,7 1-24-15,9 0-264 16,3-4 132-16</inkml:trace>
          <inkml:trace contextRef="#ctx0" brushRef="#br0" timeOffset="20945.1238">7367 419 600 0,'-39'-24'224'0,"39"24"-176"0,4-7-12 0,4 7 132 15,0 0-100-15,11-10 36 16,8 10-64-16,4 0 20 15,4 0-32-15,8 0-16 16,-5 3-8-16,9-3-4 16,-1 4 0-16</inkml:trace>
          <inkml:trace contextRef="#ctx0" brushRef="#br0" timeOffset="20702.9802">8145 158 332 0,'4'-7'120'0,"-4"7"-92"0,8-7-8 0,-8 4 184 16,4 3-116-16,-8-11 60 16,4 4-84-16,-12 1 24 15,8 2-52-15,-11-3 8 16,-1 7-28-16,-15-10-8 16,0 10-4-16,-27-4 4 31,8 8-4-31,-16-8-4 0,8 1 4 0,0-4-4 15,12 0 0-15,3-3-12 16,12 3 8-16,4-3 20 16,0 6-8-16,15-3-4 15,4 4 0-15,1 3-24 16,3 7 12-16,-4 10 4 16,0 4 4-16,4 13 8 15,-3 0-4-15,-1 18-4 16,4 3 4-16,-4 11 4 15,1-5-4-15,-1 1 8 16,4-10-8-16,-8 0 16 16,1-11-12-16,-5-7 24 15,5-6-20-15,-5-11 4 16,8-7-8-16,1-3-8 16,3 7 4-16,8-14-24 15,3 0 12-15,9 0 64 16,3 7-28-16,16-11 16 15,0 4-28-15,8 0 8 16,7 7-12-16,-4-3 12 0,1 3-16 0,-12-4-12 16,-4 1 0-16</inkml:trace>
        </inkml:traceGroup>
        <inkml:traceGroup>
          <inkml:annotationXML>
            <emma:emma xmlns:emma="http://www.w3.org/2003/04/emma" version="1.0">
              <emma:interpretation id="{5AB49519-F425-4CBF-8B41-ADB199880561}" emma:medium="tactile" emma:mode="ink">
                <msink:context xmlns:msink="http://schemas.microsoft.com/ink/2010/main" type="inkWord" rotatedBoundingBox="11939,1029 12107,1032 12101,1336 11933,1333"/>
              </emma:interpretation>
            </emma:emma>
          </inkml:annotationXML>
          <inkml:trace contextRef="#ctx0" brushRef="#br0" timeOffset="21575.3718">8629 302 572 0,'-20'-7'208'0,"20"7"-160"0,4 0-12 0,0 0 188 15,8 0-128-15,3-3 32 16,9 3-76-16,7-3 4 16,-1-1-36-16</inkml:trace>
          <inkml:trace contextRef="#ctx0" brushRef="#br0" timeOffset="21754.67">8629 557 560 0,'-4'0'208'0,"4"0"-164"0,4 17-8 0,0-13 84 16,7-1-72-16,9 1 8 16,7-1-36-16,11-6 4 15,5 3-12-15</inkml:trace>
        </inkml:traceGroup>
        <inkml:traceGroup>
          <inkml:annotationXML>
            <emma:emma xmlns:emma="http://www.w3.org/2003/04/emma" version="1.0">
              <emma:interpretation id="{05237CD7-776E-4EB4-A1B9-8C6BAA0479FD}" emma:medium="tactile" emma:mode="ink">
                <msink:context xmlns:msink="http://schemas.microsoft.com/ink/2010/main" type="inkWord" rotatedBoundingBox="12919,755 13267,761 13255,1404 12907,1398"/>
              </emma:interpretation>
              <emma:one-of disjunction-type="recognition" id="oneOf5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22116.1291">9589 251 664 0,'-4'-7'244'0,"4"7"-188"0,4 7-16 0,-4-7 120 16,11 3-96-16,-3 11 44 15,8 7-64-15,3 10-16 16,4 3-16-16,4 7 16 16,4-6-16-16,0-1 40 15,-4-3-28-15,-7-3-12 16,3-8-8-16,-8-6-356 16,-3 0 192-16</inkml:trace>
          <inkml:trace contextRef="#ctx0" brushRef="#br0" timeOffset="22326.2346">9933 244 540 0,'-11'-10'200'0,"11"10"-156"0,-8 10-12 0,0-3 124 16,4 3-92-16,-7 14 16 16,-1 0-44-16,-15 18-24 15,8 2-8-15,-9 4 20 16,5 1-12-16,-4-5 12 15,8-6-12-15,-1-10-132 16,5 3 68-16,3-24-300 16,-3 6 196-16</inkml:trace>
          <inkml:trace contextRef="#ctx0" brushRef="#br0" timeOffset="22626.9873">9767 127 580 0,'0'-28'216'0,"0"28"-168"0,15-17-12 0,-11 7 100 16,4 3-80-16,0-7 48 15,3 4-60-15,-3 0 12 16,4-1-36-16,-5 4 16 16,5 7-20-16,-4 4 0 15,-1 10-8-15,-3-4 20 0,0 4-16 16,0 3 12 0,8 0-12-16,-5 0-184 15,1 0 96-15</inkml:trace>
        </inkml:traceGroup>
        <inkml:traceGroup>
          <inkml:annotationXML>
            <emma:emma xmlns:emma="http://www.w3.org/2003/04/emma" version="1.0">
              <emma:interpretation id="{70FD9C4B-D432-4CEF-8040-71327DF01EEE}" emma:medium="tactile" emma:mode="ink">
                <msink:context xmlns:msink="http://schemas.microsoft.com/ink/2010/main" type="inkWord" rotatedBoundingBox="13764,730 16707,783 16686,1910 13744,1857"/>
              </emma:interpretation>
              <emma:one-of disjunction-type="recognition" id="oneOf6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23695.3298">10433 523 612 0,'-8'0'228'0,"8"0"-180"0,4 0-12 0,-4 0 148 15,7 0-108-15,5 0 140 16,3 0-128-16,9-11 40 16,-1 11-80-16,12-14 12 15,0 8-40-15,3-8 0 16,1 14-12-16,-4-10 12 15,0 6-12-15,-8-6 4 16,-8 3-4-16,-3 0-164 16,-5 7 84-16</inkml:trace>
          <inkml:trace contextRef="#ctx0" brushRef="#br0" timeOffset="23374.975">11032 110 540 0,'-3'-14'200'0,"3"14"-156"0,0-10-12 16,-4 3 88 0,4 7-72-16,-12-11 52 15,1 1-60-15,-17-7-36 16,9 7-8-16,-16-4 8 16,4 3 0-16,-11 5-12 0,3 2 4 0,-7-3 28 15,3 7-12-15,4 0-20 16,12 7 0-16,-4-7-4 15,12 7 4-15,-4-7 8 16,11 0 0-16,-3 10 16 16,3-6-8-16,0 3 4 15,5 3-4-15,-5 4 48 16,8-4-32-16,-4 14 32 16,4 0-28-16,1-3 28 15,3 13-32-15,-4 8-4 16,0 6-12-16,-4 7 28 15,8-7-20-15,-8 10 12 16,8-13-16-16,-7 3 20 16,-1-3-20-16,-4-14-20 15,8 0 0-15,-3-3 4 16,7-1 4-16,-4-3-12 16,4-3 8-16,4-1 12 15,0-2-4-15,15-5 32 16,-8 1-20-16,5-10 12 15,3 3-16-15,1-7 0 16,7 3-4-16,-8-3 12 16,8 0-12-16,-7-3-20 15,7 3 4-15,-4 0 12 16,0 0 0-16,-4-4-188 16,1 4 100-16,-1-3-236 15,-7-1 176-15</inkml:trace>
          <inkml:trace contextRef="#ctx0" brushRef="#br0" timeOffset="25515.2341">11164 801 364 0,'-8'-10'132'0,"8"10"-100"0,-11 0-12 0,3 0 148 16,8 3-96-16,-8 1 88 15,-3 3-96-15,-9 3 56 16,13 7-68-16,-13 7 48 15,1 0-56-15,-4 7 4 16,-1 4-28-16,-14-1 4 16,14 1-12-16,1-8 12 15,4 1-16-15,-8-8 24 16,19-2-20-16,-7-12-84 16,7-2 40-16,4-14-484 15,8 3 284-15</inkml:trace>
          <inkml:trace contextRef="#ctx0" brushRef="#br0" timeOffset="25191.37">10936 849 332 0,'-16'-6'120'0,"28"9"-92"0,-16-6-8 0,-4-1 96 15,16 8-68-15,-8-4 76 16,0 0-68-16,0-4 68 16,4 4-72-16,-4-3 36 15,8 6-52-15,-1-6 32 16,5 3-36-16,-4-4 0 15,-1 4-20-15,-3 0 28 16,0 4-24-16,0-1 40 16,-4 4-32-16,12 3 48 15,-5 4-40-15,1 7 36 16,4 3-36-16,-5 3 8 16,13 4-24-16,-5 0-16 15,-3-3-4-15,7-4 20 16,1 0-8-16,-9-10 32 15,-3 0-24-15,0-11 48 16,-8 0-36-16,0-3-16 16,-8 0-4-16</inkml:trace>
          <inkml:trace contextRef="#ctx0" brushRef="#br0" timeOffset="29980.8477">11915 48 332 0,'0'-7'120'0,"0"3"-92"0,-4 1-8 0,0 0 68 16,8 6-52-16,-8-6 56 15,4 3-52-15,-4 0 40 16,4 0-44-16,-4-7 24 16,4 7-32-16,-7-4 0 15,-1 8-16-15,-7 3 0 16,7-1-4-16,-15 1-16 15,7 4 4-15,-7-1 40 16,7 0-24-16,-3 1-8 16,0-1-8-16,3 0 20 15,5 7-8-15,-9-10 24 16,12 7-20-16,-11 0 24 16,11 0-24-16,-11-1 24 15,7 5-24-15,-11 2 4 16,12 8-8-16,-17-1-16 15,13 4 4-15,-8 11 28 16,7-5-12-16,1 5-4 16,7-4-4-16,4 6 28 15,8-6-16-15,0 0-4 16,8-7-8-16,-1 7-4 16,5-7 0-16,-5 0 8 15,1 0-4-15,-4-4-4 0,3-3 4 16,-3 0 12-16,4-3-8 15,-5 0 16-15,1-4-16 16,0-3-4-16,0-1 0 16,-5-2 4-16,5-1-4 0,0-7 16 15,0 4-12-15,-8-7-4 16,0 0 0-16</inkml:trace>
          <inkml:trace contextRef="#ctx0" brushRef="#br0" timeOffset="32097.5228">11996 468 332 0,'-15'-11'120'0,"15"11"-92"0,-4-7-8 0,0 4 192 16,8 3-120-16,-4-4 132 15,4 4-132-15,0-3 88 16,7 3-104-16,5-3 36 16,-1 3-64-16,5-4 44 15,3 8-52-15,0-4 8 16,0 0-32-16,-3 0 0 15,3 0-8-15,-4 0 12 16,4 0-12-16,-7 0 24 16,-1 0-20-16,-3 0 12 15,0 0-12-15,-9-4-420 16,5 4 220-16</inkml:trace>
          <inkml:trace contextRef="#ctx0" brushRef="#br0" timeOffset="31766.8895">12101 251 372 0,'-12'-11'140'0,"12"11"-112"0,0-3-4 0,-4 0 100 16,4 6-72-16,-4-3 76 15,1 3-72-15,-1-3 32 16,4 0-52-16,-4 0 44 16,8 0-48-16,-4 0-16 15,0 0-8-15,4-3 8 16,7 3-8-16,5-3-4 15,3 3 0-15,4-11-4 16,0 11 0-16,-3-3 0 16,3 3 0-16,-4-4-20 15,5 4 12-15,-9 0 4 16,1 4 4-16,-5 3 16 16,1-7-8-16,-8 7 4 15,3-1-4-15,-7-6-8 16,4 4 4-16,-8 3 4 15,4 10-4-15,-4-14 8 16,1 11-8-16,-5 3 8 0,0-3-8 16,-3 10-12-16,3-3 4 15,-8 3 4-15,9 3 0 0,-9 1 8 16,4 0-4-16,-3 2-4 16,3-2 4-16,-7 0-4 15,4-4 0-15,-9-4 0 16,9 1 0-16,-8 0 16 15,7-4-8-15,-3-3-12 16,3-4 0-16,-3-3-4 16,7 3 0-16,-3-7 16 15,7 4-4-15,0-7 8 16,8 4-8-16,0-4-20 16,8 0 8-16,-4-4 4 15,4 4 4-15,3-3 24 16,5 3-12-16,-1-4 12 15,1 4-12-15,-1-3-16 16,5 3 0-16,-1-3 4 16,0 6 0-16,-3-3 16 15,3 0-8-15,-7 0 24 16,3 0-20-16,-7-3-4 16,4 3-4-16,-12-4-60 15,3 8 32-15,-3-11-340 16,0 0 200-16</inkml:trace>
          <inkml:trace contextRef="#ctx0" brushRef="#br0" timeOffset="34051.7333">12596 732 436 0,'0'0'160'0,"0"0"-124"0,16 0-8 0,-12-6 88 16,-4 12-68-16,7-6 76 16,-3 7-68-16,-4-7 40 15,-4 14-56-15,4-4-4 16,0 4-20-16,-4 0 16 16,4 3-20-16,-7 0 12 15,-1 4-12-15,-11-4 12 16,3 4-16-16,-7 0 4 15,4-4-4-15,-5-10-340 16,5 3 180-16</inkml:trace>
          <inkml:trace contextRef="#ctx0" brushRef="#br0" timeOffset="34500.2725">12972 227 488 0,'0'-4'180'0,"0"4"-140"0,-12 4-12 0,4-4 172 15,16 0-116-15,-8 0 72 16,0 0-92-16,4 0 80 16,4 0-84-16,15-4 24 15,0 4-48-15,16-3 32 16,-4 6-40-16,3-10 4 15,-3 14-20-15,0-10 0 16,0 6-4-16,-8-3 4 16,-4 4-8-16,-4-4 16 15,-3 0-12-15,-4-4 32 16,-1 4-24-16,-3-3 20 0,4-1-20 16,-9-6-308-1,5 7 160-15</inkml:trace>
          <inkml:trace contextRef="#ctx0" brushRef="#br0" timeOffset="34920.392">13208 123 392 0,'-12'0'148'0,"12"0"-116"0,-8 7-8 0,5-3 84 16,6-4-64-16,-6 7 60 15,3 3-60-15,-4 4 60 16,4-1-64-16,-8 8 44 15,4 3-48-15,-8 7 8 16,5-7-28-16,-13 21 20 16,9-7-24-16,-5 3 4 15,8 0-8-15,1 1 28 16,7-4-20-16,7-18-4 16,5 1-8-16,11-7 12 0,4-1-8 15,4-6 16-15,0 4-16 16,-4-8-4-16,1 7 0 0,-9-10-392 15,0 0 212-15</inkml:trace>
        </inkml:traceGroup>
        <inkml:traceGroup>
          <inkml:annotationXML>
            <emma:emma xmlns:emma="http://www.w3.org/2003/04/emma" version="1.0">
              <emma:interpretation id="{D092EE04-E412-4FDF-9174-2F80A3A8785E}" emma:medium="tactile" emma:mode="ink">
                <msink:context xmlns:msink="http://schemas.microsoft.com/ink/2010/main" type="inkWord" rotatedBoundingBox="17062,711 17311,715 17297,1459 17049,1455"/>
              </emma:interpretation>
            </emma:emma>
          </inkml:annotationXML>
          <inkml:trace contextRef="#ctx0" brushRef="#br0" timeOffset="35415.7052">13734-35 300 0,'0'0'112'0,"0"0"-88"0,12 0-8 0,-5 0 160 31,1 0-100-31,8 0 68 0,7 7-84 0,0 3 20 15,4 8-48-15,-4 13 36 16,5-7-40-16,-5 13 20 16,-4 1-28-16,-7 17 8 15,-1 0-16-15,-7 11 44 16,0-4-28-16,-12 3 40 16,1-6-40-16,-24-8 28 15,11-9-28-15,-26-5 16 16,-1-2-24-16,-3-8-28 15,4-3 4-15</inkml:trace>
        </inkml:traceGroup>
      </inkml:traceGroup>
      <inkml:traceGroup>
        <inkml:annotationXML>
          <emma:emma xmlns:emma="http://www.w3.org/2003/04/emma" version="1.0">
            <emma:interpretation id="{4CD89AE5-3752-4606-977F-07927EFAE204}" emma:medium="tactile" emma:mode="ink">
              <msink:context xmlns:msink="http://schemas.microsoft.com/ink/2010/main" type="line" rotatedBoundingBox="9987,2042 14226,1915 14263,3179 10025,3305"/>
            </emma:interpretation>
          </emma:emma>
        </inkml:annotationXML>
        <inkml:traceGroup>
          <inkml:annotationXML>
            <emma:emma xmlns:emma="http://www.w3.org/2003/04/emma" version="1.0">
              <emma:interpretation id="{BD3BA1F8-3DA1-4AEB-82A4-6AF780191F0C}" emma:medium="tactile" emma:mode="ink">
                <msink:context xmlns:msink="http://schemas.microsoft.com/ink/2010/main" type="inkWord" rotatedBoundingBox="10003,2563 10635,2544 10655,3181 10022,3200"/>
              </emma:interpretation>
            </emma:emma>
          </inkml:annotationXML>
          <inkml:trace contextRef="#ctx0" brushRef="#br0" timeOffset="45658.2123">6694 1827 436 0,'-20'-11'160'0,"28"15"-124"0,-4-1-8 0,-4-3 104 16,0 0-76-16,0 0 84 16,0 0-80-16,0 4 84 15,0-1-84-15,-4-3 24 16,4 4-48-16,-8-1 56 15,8 0-52-15,0-3 28 16,8 7-40-16,11-7 0 16,1 0-16-16,7-7 12 15,11 4-16-15,5 0-12 16,3 3 0-16,9 0 4 16,-1 10 0-16,4-3-12 0,-8 0 8 0,-3 0 12 15,-5-1-4-15,-11-2-4 16,-4 3 4-16,-7-4 12 15,-1 4-8-15,-7-3 24 16,-1-1-20-16,-7-3 12 16,0 0-12-16,-4 0-16 15,0 0 0-15,-4 0-4 16,0 3 0-16,-7 1 0 16,3 6 0-16,-11 7 8 15,-5 7 0-15,-7 21-12 16,4 3 8-16,-8 18 12 15,4-1-4-15,-3-6-4 16,10-8 4-16,-3-6-4 16,8-7 0-16,-4-11 24 15,11 1-12-15,-7-18 40 16,11-3-28-16,-4-14-4 16,9 0-12-16,-9-17 4 15,4 0-8-15,-3-24-4 16,3-4 4-16,-4-13 12 15,8 6-8-15,-3 1-12 16,7 10 0-16,-8 0-4 16,4 13 0-16,-11-3 0 15,3 11 0-15,-15-1-28 16,7 11 20-16,-14 3-12 16,14 4 16-16,-7 7-8 15,16 3 8-15,-1 3-8 0,12 7 8 16,0 1 36-16,12 2-16 0</inkml:trace>
        </inkml:traceGroup>
        <inkml:traceGroup>
          <inkml:annotationXML>
            <emma:emma xmlns:emma="http://www.w3.org/2003/04/emma" version="1.0">
              <emma:interpretation id="{586B0DEE-7E8D-4CCA-87DD-BFAEFC0941A1}" emma:medium="tactile" emma:mode="ink">
                <msink:context xmlns:msink="http://schemas.microsoft.com/ink/2010/main" type="inkWord" rotatedBoundingBox="10668,2257 11865,2221 11896,3249 10698,3285"/>
              </emma:interpretation>
              <emma:one-of disjunction-type="recognition" id="oneOf7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45842.2013">7355 2074 736 0,'24'0'272'0,"-24"0"-208"0,23 28-20 0,-15-18 44 16,-1 1-56-16,1-1 40 16,4 0-40-16,-5-3 0 15,5 0-20-15</inkml:trace>
          <inkml:trace contextRef="#ctx0" brushRef="#br0" timeOffset="46346.5418">8517 1913 624 0,'15'-4'228'0,"-15"4"-176"0,8-10-16 16,-4 3 140-1,0 7-104-15,-4-7 16 0,0 4-52 0,-8-8-16 16,4 8-12-16,-15-11 4 15,3 7-8-15,-23-10-4 16,1 10 4-16,-13 0-24 16,9 4 12-16,-12 0 12 15,11 3 0-15,-3 6-4 16,15 5 4-16,0 2 48 16,7 5-28-16,1-5 16 15,8 12-24-15,-5 9 8 16,5 7-12-16,-1 21-16 15,5 4 0-15,-5 2 28 16,9 1-12-16,-5-10 12 16,4-11-12-16,-7-10-8 15,7-7 0-15,-7-7 28 16,7-4-16-16,-4-9 20 16,8 2-20-16,-3-13 8 15,7 7-12-15,3-7-44 16,9 0 20-16,7 7 0 15,5 0 12-15,3-3 24 16,0 2-12-16,4 1 12 16,0-7-12-16,7-3 36 15,-3 3-24-15,0-4-84 16,0 1 32-16</inkml:trace>
          <inkml:trace contextRef="#ctx0" brushRef="#br0" timeOffset="46573.2783">8010 2326 652 0,'-55'-21'244'0,"55"21"-192"0,-27-7-12 0,16-3 216 16,7 10-148-16,0-14 36 15,8 14-88-15,15-14 20 16,4 4-44-16,8-4 0 15,4 7-20-15,8-6 0 16,-1 6-4-16,5-4-128 16,-5 4 64-16</inkml:trace>
          <inkml:trace contextRef="#ctx0" brushRef="#br0" timeOffset="46815.9232">8168 1610 520 0,'-23'-38'192'0,"23"38"-152"0,4-27-8 16,0 13 204-1,4 7-136-15,-1-7 108 16,5 4-120-16,7-1-28 0,1 8-40 0,11 0 4 15,7 3-16-15,5 0 24 16,3 6-20-16</inkml:trace>
        </inkml:traceGroup>
        <inkml:traceGroup>
          <inkml:annotationXML>
            <emma:emma xmlns:emma="http://www.w3.org/2003/04/emma" version="1.0">
              <emma:interpretation id="{84F442B4-2444-44EE-939F-ABC48FAB19DA}" emma:medium="tactile" emma:mode="ink">
                <msink:context xmlns:msink="http://schemas.microsoft.com/ink/2010/main" type="inkWord" rotatedBoundingBox="12300,1973 14226,1915 14262,3148 12337,3205"/>
              </emma:interpretation>
              <emma:one-of disjunction-type="recognition" id="oneOf8">
                <emma:interpretation id="interp8" emma:lang="" emma:confidence="1">
                  <emma:literal>?</emma:literal>
                </emma:interpretation>
                <emma:interpretation id="interp9" emma:lang="" emma:confidence="0">
                  <emma:literal>Y</emma:literal>
                </emma:interpretation>
                <emma:interpretation id="interp10" emma:lang="" emma:confidence="0">
                  <emma:literal>!</emma:literal>
                </emma:interpretation>
                <emma:interpretation id="interp11" emma:lang="" emma:confidence="0">
                  <emma:literal>2</emma:literal>
                </emma:interpretation>
                <emma:interpretation id="interp12" emma:lang="" emma:confidence="0">
                  <emma:literal>:</emma:literal>
                </emma:interpretation>
              </emma:one-of>
            </emma:emma>
          </inkml:annotationXML>
          <inkml:trace contextRef="#ctx0" brushRef="#br0" timeOffset="47275.6927">9008 2198 768 0,'-8'7'284'0,"8"-7"-220"0,39-3-20 0,-12-1 48 15,0 1-60-15,20-1 4 16,-9-6-20-16</inkml:trace>
          <inkml:trace contextRef="#ctx0" brushRef="#br0" timeOffset="47143.8858">9086 1916 748 0,'-16'4'276'0,"16"-4"-216"16,0 6-16-16,8-6 128 15,3 4-104-15,9-1 60 16,3 1-72-16,-4-1-16 16,16 1-24-16,-4-1-12 15,4 1 0-15,-8 2-588 16,4 5 320-16</inkml:trace>
          <inkml:trace contextRef="#ctx0" brushRef="#br0" timeOffset="48043.984">10688 1985 392 0,'4'-10'148'0,"-4"10"-116"0,0-4-8 0,-4 1 144 16,4 6-96-16,-8-6 76 15,4 3-84-15,-7 0 8 16,-1 0-40-16,-7 0 48 16,3 0-44-16,-11 10-8 15,8 0-16-15,-12 8 16 16,8 6-16-16,-8 14 40 16,11-1-28-16,1 15 48 15,7-4-40-15,9 0 4 16,6-6-24-16,17-4 28 15,3-7-24-15,23-11 32 0,12-3-32 16,8-13 20-16,-4-1-20 0,-4-17 0 16,-4 4-8-16,-15-17 12 15,0-1-12-15,-24-24 24 16,-3 11-20-16,-24-14 12 16,-3 10-12-16,-16 1-24 15,-4 13 4-15,4 0 4 16,8 10 4-16,0 4-36 15,11 3 20-15</inkml:trace>
          <inkml:trace contextRef="#ctx0" brushRef="#br0" timeOffset="48658.1175">9190 1293 456 0,'8'-17'168'0,"-8"17"-128"0,8-17-16 0,-5 7 112 15,5 6-80-15,-4-3 60 16,0 4-72-16,0-4 32 16,4 4-44-16,3-4 24 15,1 7-28-15,3 0 8 16,1 3-20-16,3 1 0 15,0 6-8-15,-7-3-16 16,4 3 4-16,-13 0 28 16,-3 4-12-16,-7-4 24 15,-1 4-24-15,-8-3 40 16,1 2-28-16,-8-2 4 16,7-1-16-16,-7-3 0 15,4 3-4-15,-1 0-8 16,5 1 4-16,3-4-156 15,4 3 84-15</inkml:trace>
        </inkml:traceGroup>
        <inkml:traceGroup>
          <inkml:annotationXML>
            <emma:emma xmlns:emma="http://www.w3.org/2003/04/emma" version="1.0">
              <emma:interpretation id="{E5A40D4E-F446-47A1-A0CE-FC06A6793CF2}" emma:medium="tactile" emma:mode="ink">
                <msink:context xmlns:msink="http://schemas.microsoft.com/ink/2010/main" type="inkWord" rotatedBoundingBox="12713,2429 12732,2428 12733,2439 12714,2440"/>
              </emma:interpretation>
            </emma:emma>
          </inkml:annotationXML>
          <inkml:trace contextRef="#ctx0" brushRef="#br0" timeOffset="48825.1614">9384 1682 676 0,'11'11'248'0,"-11"-11"-192"0,8-4-16 0,-8 1 24 16,0 3-44-16</inkml:trace>
        </inkml:traceGroup>
      </inkml:traceGroup>
    </inkml:traceGroup>
    <inkml:traceGroup>
      <inkml:annotationXML>
        <emma:emma xmlns:emma="http://www.w3.org/2003/04/emma" version="1.0">
          <emma:interpretation id="{B11252BF-07D4-4231-B090-9F2BA71F60A5}" emma:medium="tactile" emma:mode="ink">
            <msink:context xmlns:msink="http://schemas.microsoft.com/ink/2010/main" type="paragraph" rotatedBoundingBox="5135,3498 18452,3367 18471,5354 5155,5485" alignmentLevel="2"/>
          </emma:interpretation>
        </emma:emma>
      </inkml:annotationXML>
      <inkml:traceGroup>
        <inkml:annotationXML>
          <emma:emma xmlns:emma="http://www.w3.org/2003/04/emma" version="1.0">
            <emma:interpretation id="{BB0B6E02-DBBF-4C94-A1C8-3FDEFC395583}" emma:medium="tactile" emma:mode="ink">
              <msink:context xmlns:msink="http://schemas.microsoft.com/ink/2010/main" type="line" rotatedBoundingBox="5135,3498 18452,3367 18471,5354 5155,5485"/>
            </emma:interpretation>
          </emma:emma>
        </inkml:annotationXML>
        <inkml:traceGroup>
          <inkml:annotationXML>
            <emma:emma xmlns:emma="http://www.w3.org/2003/04/emma" version="1.0">
              <emma:interpretation id="{AB4552A2-7201-4503-88E4-1708A926755A}" emma:medium="tactile" emma:mode="ink">
                <msink:context xmlns:msink="http://schemas.microsoft.com/ink/2010/main" type="inkWord" rotatedBoundingBox="5135,3498 7906,3470 7925,5458 5155,5485"/>
              </emma:interpretation>
              <emma:one-of disjunction-type="recognition" id="oneOf9">
                <emma:interpretation id="interp13" emma:lang="" emma:confidence="1">
                  <emma:literal/>
                </emma:interpretation>
              </emma:one-of>
            </emma:emma>
          </inkml:annotationXML>
          <inkml:trace contextRef="#ctx0" brushRef="#br0" timeOffset="65697.1246">2691 3478 288 0,'0'-10'108'0,"-11"14"-84"0,3-1-4 0,0-3 64 15,8 0-48-15,-11 0 48 16,11 3-48-16,-12-3 44 15,4 4-48-15,1-1 48 16,7 1-48-16,-12-4 48 16,12 0-48-16,0 0 28 15,0 0-32-15,-8 0 8 16,8 0-20-16,0 0 28 16,0 0-28-16,0-4-12 15,0 4-8-15,8-3 20 16,0 3-8-16,3-4 4 15,1 8-4-15,15-11 12 16,8 4-12-16,15-11 4 16,12 0-4-16,12 4 4 0,-1-1-8 15,1 4-12 1,-12 11 4-16,-4-8 28 0,-12 11-12 0,-7 0 4 16,-4 4-8-16,-8-5 20 15,-4 1-16-15,-4-7 24 16,1 11-24-16,-9-11 4 15,1 0-8-15,-4 0 20 16,-1 3-16-16,-7-3 4 16,0 0-8-16,-3 0-16 15,3 4 4-15,-8 2 20 16,4 8-8-16,-8-4-20 16,5-3 4-16,-9 7-4 15,8 0 4-15,-3-4 24 16,3 11-8-16,-7-4-12 15,7 7 0-15,-8 4-4 16,5-4 0-16,-5 14 0 16,1 3 0-16,-8 24 0 15,3-10 0-15,-3-3 44 16,4 3-24-16,-1-14-8 16,5-6-8-16,-5-4 12 15,9-7-4-15,-9-10 8 16,9 3-8-16,-9-10 52 15,5 3-32-15,-8-20 0 16,7-4-16-16,-11-17 12 0,4 0-12 16,-8-17-12-16,8-4 0 0,-4-3 20 15,7 10-8-15,-3-3-4 16,4 10 0-16,-1-3 4 16,5 10-4-16,-1-7 16 15,5 7-12-15,-1 0 4 16,4 11-4-16,1-1-16 15,3 11 4-15,4-4 4 16,4 7 0-16,3 0-320 16,5 4 176-16</inkml:trace>
          <inkml:trace contextRef="#ctx0" brushRef="#br0" timeOffset="67514.1235">4232 3943 320 0,'-8'-7'120'0,"8"7"-96"0,-4 0-4 0,0 0 60 16,8 0-48-16,-8 0 48 15,4 0-44-15,-11 0 76 16,7 3-60-16,-4-3 16 15,4 4-36-15,-3-1 32 16,3 4-36-16,-4-7 40 16,8 0-40-16,-8 0 28 15,8 4-28-15,-4-4 0 16,4 0-16-16,-4 0 0 16,8 0-4-16,-4 0 4 15,0 0-8-15,0 0 40 16,0 0-20-16,0 0-12 15,0 0-8-15,0 0 4 16,0 0-4-16,4-4 16 16,4 4-12-16,4-7 4 15,7 4-4-15,12-1 4 16,-4 4-8-16,8-3 8 16,4 3-8-16,-5 0 8 15,1-7-8-15,-4 0 16 16,0 7-12-16,-4-7-4 15,0 7 0-15,-7-3 4 16,-5 3-4-16,-3 0 8 16,-5 3-8-16,-7-3 40 15,0 0-20-15,0 0 12 16,0 0-20-16,0 0 8 16,0 0-12-16,0 0-184 0,0 0 96 0,4 0-564 15,8 0 356 1</inkml:trace>
          <inkml:trace contextRef="#ctx0" brushRef="#br0" timeOffset="76912.1643">2436 2794 384 0,'0'-42'140'0,"0"42"-108"0,0-7-8 0,-8 7 84 15,4 7-64-15,-19 7-36 16,0 3-8-16,-16 14 56 15,4 7-28-15,-15 10-12 16,7 4-8-16,-22 20 16 16,10 0-12-16,-18 39 76 15,7-5-52-15,0 35 84 32,20-7-68-32,27 21 8 0,15-17-36 0,31 24 32 15,19-18-32-15,24 11 56 16,7-24-44-16,43 10-296 15,0-21 136-15</inkml:trace>
          <inkml:trace contextRef="#ctx0" brushRef="#br0" timeOffset="66178.4063">3520 3141 288 0,'0'-7'108'0,"0"7"-84"0,11-10-4 16,-3 3 136-16,0 7-88 0,7-3 36 15,1 3-64-15,3-4 40 16,4 4-48 0,-3 0 4-16,7 7-24 0,-16 3 20 15,5-3-20-15,-8 14 12 16,-5-4-12-16,-14 7 28 15,-1 4-24-15,-11-4 4 16,0 7-12-16,-4-7 4 16,7-3-8-16,1-1 32 15,7-3-20-15,9 1 32 16,3-12-32-16,15 5 56 16,8-4-40-16,12 0 20 15,4-1-32-15,-4 1 36 16,3-3-32-16,-14 3 32 15,3 3-32-15,-12-3-304 16,4 0 152-16</inkml:trace>
        </inkml:traceGroup>
        <inkml:traceGroup>
          <inkml:annotationXML>
            <emma:emma xmlns:emma="http://www.w3.org/2003/04/emma" version="1.0">
              <emma:interpretation id="{3AAAA1BA-2B08-4CE0-81E2-F1C9E697BAFB}" emma:medium="tactile" emma:mode="ink">
                <msink:context xmlns:msink="http://schemas.microsoft.com/ink/2010/main" type="inkWord" rotatedBoundingBox="8409,3662 11668,3629 11685,5313 8425,5346"/>
              </emma:interpretation>
              <emma:one-of disjunction-type="recognition" id="oneOf10">
                <emma:interpretation id="interp14" emma:lang="" emma:confidence="1">
                  <emma:literal/>
                </emma:interpretation>
              </emma:one-of>
            </emma:emma>
          </inkml:annotationXML>
          <inkml:trace contextRef="#ctx0" brushRef="#br0" timeOffset="70625.3529">6295 3678 676 0,'0'-7'248'0,"0"7"-192"0,8 0-16 0,-4 0 92 32,3 0-80-32,20-10 24 0,0 6-44 0,16-6-20 15,7 7-8-15,5-4 12 16,-1 3-8-16,-8 1-144 16,-7 6 72-16</inkml:trace>
          <inkml:trace contextRef="#ctx0" brushRef="#br0" timeOffset="70413.2884">6651 3399 416 0,'4'-20'152'0,"-4"20"-116"0,0-14-12 0,-4 10 136 16,4 4-92-16,-8-10 24 15,1 7-52-15,-13-1 36 16,1 4-44-16,-20 7 36 15,12 3-36-15,-19 11 0 16,15 3-20-16,-12 11 0 16,20 2-4-16,-4 5 28 15,7-1-20-15,1 0-4 16,19-3-8-16,0 0 28 16,0-14-16-16,12 0 20 15,7 0-20-15,4-7 20 16,4 1-24-16,-7-8-348 15,7-3 184-15</inkml:trace>
          <inkml:trace contextRef="#ctx0" brushRef="#br0" timeOffset="70888.552">6732 3736 520 0,'-31'11'192'0,"31"-11"-152"0,-7 20-8 0,-5-6 124 15,12 0-92-15,0 7-28 16,4-1-20-16,4 1 8 16,3-4-12-16,5-7 24 15,3 1-24-15,0-11 24 16,-7 3-24-16,-4-13 24 16,-1 3-24-16,-14-10 32 15,7 0-28-15</inkml:trace>
          <inkml:trace contextRef="#ctx0" brushRef="#br0" timeOffset="71808.8947">5420 3427 436 0,'-15'-7'160'0,"15"7"-124"0,-4 0-8 15,0 0 8 1,4 3-24-16,-12 1 56 15,12-1-36-15,-11 4-24 16,3 7-8-16,0 3 52 16,0 7-28-16,-7 4 16 15,3 3-24-15,-11 3 28 0,4 0-28 0,-8 11-24 16,3 0 4 0,-3 17 16-16,4-7-4 0,0 7-4 15,7-11 0-15,5 1 12 16,-1-11-8-16,1-6 32 15,7-8-24-15,-4-6 32 16,4-4-32-16</inkml:trace>
          <inkml:trace contextRef="#ctx0" brushRef="#br0" timeOffset="72815.4083">7174 3110 184 0,'-8'-10'68'0,"8"10"-52"0,8-10-4 0,-5-1 64 31,5 11-44-31,4-7 32 0,7 4-36 0,4-4 44 16,1 7-40-16,3 0 28 15,0 7-32-15,0 10-16 16,-4 4-8-16,-4 13 20 15,-7 7-12-15,-4 11 24 16,-1 0-24-16,-7-1 12 16,-7-3-12-16,-13-3 20 15,5-14-20-15,-16-3 40 16,4-8-28-16,-4-13-24 16,-4 0 0-16,4-14 8 15,16-3-4-15,3-11-20 16,12-3 8-16,12-7-40 15,15 4 28-15,0 3 24 16,4 6 0-16,-4 1 8 16,0 10-4-16</inkml:trace>
          <inkml:trace contextRef="#ctx0" brushRef="#br0" timeOffset="74677.6629">7603 2959 300 0,'-19'-7'112'0,"19"0"-88"0,-4-3-8 0,0 3 152 16,8 3-96-16,-4-6 68 15,12 3-80-15,-9-3 8 16,13 6-36-16,-8 1-12 15,3 6-12-15,5 4 4 16,-9 7-8-16,-3 3-4 16,-4 4 4-16,-7 0 20 15,-1-1-12-15,-4 1 32 16,-3-4-28-16,-8-3-4 16,15 0-8-16,-4-8-24 15,12-2 12-15,12-4 4 16,15 0 4-16,4 0-12 15,15 3 8-15,1 1 40 16,-9 3-24-16</inkml:trace>
          <inkml:trace contextRef="#ctx0" brushRef="#br0" timeOffset="75128.8618">6891 3736 352 0,'0'0'132'0,"0"0"-104"0,0 4-8 0,8-4 96 16,3 3-68-16,16-6 76 16,12 3-68-16,23-4-12 15,15 4-28-15,16-10 52 16,0 3-40-16,23-3 24 15,-3 6-32-15,10-6 0 16,-22 7-12-16,-8-8 4 16,-16 5-8-16,-7-5 8 15,-12 8-8-15,-8-4-4 16,-11 3 4-16,-8-2 12 16,-8 6-8-16,-15-7-336 15,0 7 176-15</inkml:trace>
          <inkml:trace contextRef="#ctx0" brushRef="#br0" timeOffset="76176.6562">8075 3964 268 0,'12'-52'100'0,"-12"52"-76"0,15-34-8 0,-7 23 148 16,4 4-92-16,-4 0 24 16,3 4-56-16,-7 13-16 15,4 4-16-15,-12 10 20 16,4 4-16-16,-4 3 40 16,4-4-28-16,0 1-4 31,0-11-12-31,12-3 12 0,3-7-12 0,20-11 16 15,8 1-16-15,7-14-304 16,0 3 164-16</inkml:trace>
          <inkml:trace contextRef="#ctx0" brushRef="#br0" timeOffset="75627.6846">7297 3864 248 0,'20'-11'92'0,"-20"11"-72"0,35 25-4 0,-20-8 60 16,4 7-44-16,-3 17 4 16,3 4-20-16,-3 6-12 15,-5 5 0-15,-3-1 20 16,-12 0-12-16,-7 7 84 15,7-7-52-15,-27 0 112 16,4-7-88-16,-20-10 36 16,8-4-60-16,-11-20 28 15,8-7-40-15,-5-21 16 16,16 0-28-16,8-20 0 16,11 3-12-16,20-4-32 15,11 8 12-15,24-4 12 16,7 7 4-16,12 0 60 15,-4 10-36-15,8 0 24 16,-4 0-32-16,4 8 0 0,-4 6-12 16,4-4 20-16,-12 8-16 0,-8-8 24 15,5 4-24-15,-17-7-504 16,1 4 264-16</inkml:trace>
          <inkml:trace contextRef="#ctx0" brushRef="#br0" timeOffset="75891.8899">7742 4046 456 0,'-30'0'168'0,"30"0"-128"0,-12 4-16 0,4 2 80 16,4 5-64-16,-3 9 16 15,7-2-32-15,-4 6 40 16,4 3-36-16,-8 4 28 15,4 0-28-15,-4 7 16 16,4-4-24-16,-11 8 16 16,15-1-20-16,-8 0-8 15,8-3-4-15,4-3 12 16,0-4-8-16,15-11 4 16,1 1-4-16,15-14 36 15,-1 0-20-15,13-14-32 16,-5 0 4-16</inkml:trace>
          <inkml:trace contextRef="#ctx0" brushRef="#br0" timeOffset="69811.5212">5447 3592 340 0,'-11'14'128'0,"11"-14"-100"0,-8 34-8 0,4-17 112 15,0 1-76-15,-4 6 48 16,5 3-60-16,-1 1 20 16,4-1-36-16,7-6 8 15,5-1-20-15,7-13 20 16,8 0-24-16,4-14 12 15,0-3-12-15,0-11 12 16,0 1-16-16,-4-8-20 16,-3 4 4-16,-5-14 4 15,0 4 4-15,-7-11 24 16,-4 11-12-16,-1-4-4 16,1 7-4-16,-4 3 28 15,0 8-16-15,-4 3 56 16,4 10-40-16,-4 3 12 15,0 11-28-15,0 14 28 16,0 3-28-16,-4 10-24 16,0 1 4-16,-4 6 28 15,1-3-16-15,-9 10 28 16,8 0-24-16,-7 4 12 16,7-4-12-16,-3 0 0 15,3-7-4-15,0-6 20 16,8-8-16-16,0-9 32 15,4-1-28-15,4-14-208 0,-1-3 104 16,13-14-344-16,-1 4 240 0</inkml:trace>
          <inkml:trace contextRef="#ctx0" brushRef="#br0" timeOffset="70083.7451">5950 3788 424 0,'4'-14'156'0,"-4"14"-120"0,-4 0-8 0,1 0 132 16,-1 7-92-16,-8 4 44 15,4 2-68-15,-7 15-16 16,-1 3-16-16,5 7 8 16,7-1-12-16,4-2 4 15,4-4-4-15,11-7 12 16,12-3-12-16,-7-11 16 16,7-3-16-16,-4-11 32 15,0 4-24-15,-11-13 12 16,-4-1-16-16,-16-14 20 15,-4 8-20-15,-11-8-4 16,15 4-4-16,-3 0-4 16,3 7 0-16,16-4-548 15,7 11 300-15</inkml:trace>
        </inkml:traceGroup>
        <inkml:traceGroup>
          <inkml:annotationXML>
            <emma:emma xmlns:emma="http://www.w3.org/2003/04/emma" version="1.0">
              <emma:interpretation id="{B1611D0A-DE29-462C-B277-F99BF7DF4395}" emma:medium="tactile" emma:mode="ink">
                <msink:context xmlns:msink="http://schemas.microsoft.com/ink/2010/main" type="inkWord" rotatedBoundingBox="12109,3607 16141,3567 16155,5063 12123,5103"/>
              </emma:interpretation>
            </emma:emma>
          </inkml:annotationXML>
          <inkml:trace contextRef="#ctx0" brushRef="#br0" timeOffset="79722.8506">9631 3650 676 0,'20'0'248'0,"-20"0"-192"0,50 7-16 16,-27-7 24 0,0 4-44-16,12-4 8 15,0 3-16-15,8-3-340 16,3 7 176-16</inkml:trace>
          <inkml:trace contextRef="#ctx0" brushRef="#br0" timeOffset="77755.4072">8780 2945 332 0,'4'-17'120'0,"-4"17"-92"0,11-24-8 0,-3 13 104 16,0 5-72-16,3-8 16 15,9 7-44-15,7 3 40 16,0 1-36-16,12 24 28 16,-1-4-28-16,17 28 0 15,-9-1-16-15,-3 46 0 16,-9 6-4-16,1 28 28 15,-12-7-20-15,-19 21 12 16,4-11-16-16,-35 4 56 16,4-21-40-16,-31-7-20 15,7-20-8-15,-11-8 60 16,4-13-32-16,0-14 8 16,15-10-24-16,0-17-352 15,20-14 188-15</inkml:trace>
          <inkml:trace contextRef="#ctx0" brushRef="#br0" timeOffset="80157.0468">10386 3805 572 0,'-12'11'208'0,"12"-11"-160"0,-34 34-12 15,14-10 76 1,9 0-68-16,-24 14 8 16,12 3-32-16,-24 1 40 0,12-5-32 15,-3-2 4-15,3-8-20 16,4-6-140-1,8-4 72-15</inkml:trace>
          <inkml:trace contextRef="#ctx0" brushRef="#br0" timeOffset="79983.5439">10088 3774 528 0,'-12'-7'196'0,"12"7"-152"0,8 14-12 0,0-7 132 15,4 7-96-15,7 10 68 16,8 7-76-16,4 3-8 15,4 4-32-15,-4-3 32 16,-4-1-28-16,0-6 12 16,0-4-20-16,-8-7-132 15,-3-3 64-15,-5-8-564 16,-3-6 340-16</inkml:trace>
          <inkml:trace contextRef="#ctx0" brushRef="#br0" timeOffset="80428.7284">10978 3162 416 0,'-38'7'152'0,"38"-7"-116"0,-43 13-12 0,16 5 120 16,4 6-84-16,-24 27 64 16,9 4-72-16,-9 14-12 15,12-3-24-15,4 6 32 16,12-3-24-16,15 3 12 15,8-3-20-15,11 0 52 16,9-11-36-16</inkml:trace>
          <inkml:trace contextRef="#ctx0" brushRef="#br0" timeOffset="80741.7531">11021 3496 548 0,'8'-24'204'0,"-8"24"-156"0,23-11-16 0,-15 11 44 15,3 7-48-15,-3 3 16 16,4 4-28-16,-12 7 20 16,3 3-24-16,-10 3 12 15,-1 1-12-15,-11-1 12 16,3-2-16-16,-7-1 16 15,7-4-16-15,-11 1-12 16,12-4 0-16,3 0-24 16,8 4 16-16,8-7 24 15,4 0-8-15,4-8 28 16,11 1-20-16,-4-10 32 16,4 3-28-16</inkml:trace>
          <inkml:trace contextRef="#ctx0" brushRef="#br0" timeOffset="81163.8078">11543 3754 508 0,'-3'24'188'0,"3"-24"-148"0,-20 58-8 0,9-27 72 16,7-3-64-16,-8 6 0 15,4-3-24-15,-11 0 32 16,11-7-24-16,4-10-4 15,-3 0-12-15</inkml:trace>
          <inkml:trace contextRef="#ctx0" brushRef="#br0" timeOffset="81391.9141">11814 3513 632 0,'4'-14'236'0,"-4"14"-184"0,43-3-16 0,-24-1 124 32,4 4-96-32,8-3 44 0,4 6-64 0,4 1-16 15,0 2-16-15,-8 1 8 16,-1 0-12-16,1-3-216 16,-11 3 116-16,-5-7-452 15,1 0 308-15</inkml:trace>
          <inkml:trace contextRef="#ctx0" brushRef="#br0" timeOffset="81642.5959">12105 3251 352 0,'-4'0'132'0,"4"0"-104"0,-8 21-8 0,8-4 200 16,-8 0-124-16,-3 18 44 15,3-1-88-15,-4 11 76 16,-3-4-72-16,3 0 16 16,1 1-40-16,3-4 4 15,8-4-20-15,4-3 20 16,11 0-24-16,-3-7 40 16,7-3-28-16,1-8 4 15,3-2-16-15,4-11-384 16,4-4 200-16</inkml:trace>
          <inkml:trace contextRef="#ctx0" brushRef="#br0" timeOffset="81957.0697">12627 3079 312 0,'12'-7'112'0,"-12"7"-84"0,54 14-12 0,-35-7 180 15,-3-4-112-15,3 25 116 16,4 3-116-16,-3 24 20 16,-5 7-64-16,-11 17 72 15,4-7-60-15,-16 1 88 16,4-8-80-16,-19 4 32 15,0-11-52-15,-31 4 20 16,-1-7-32-16,-14-7 28 16,7-10-32-16,4-17-524 15,19-7 272-15</inkml:trace>
          <inkml:trace contextRef="#ctx0" brushRef="#br0" timeOffset="79524.8275">10138 3227 312 0,'20'-7'112'0,"-20"7"-84"0,11 0-12 0,-11 0 100 16,0 0-68-16,0 0 24 15,0 0-40-15,-7 0 4 16,3 0-20-16,-12 7 0 16,-3 0-8-16,-16 7-8 15,4-4 4-15,-8 4 12 16,-3-7-8-16,-1-7 4 16,12 7-4-16,-11-14-16 15,11 0 4-15,-4-3 12 16,8-4-4-16,0 0 24 15,7 7-16-15,1 0 4 16,7 4-8-16,-3 10-16 16,3 3 4-16,-3 18 4 15,3 6 0-15,-7 21-12 16,7 4 8-16,-7 6 12 16,3-3-4-16,-7 3 8 0,12-6-8 15,-1 6-20-15,8-13 8 16,0-4 32-16,4-10-16 0,0-7 16 15,4-7-12-15,4-7 12 16,7 0-16-16,9-6 4 16,3-8-4-16,4 0 4 15,3 1-8-15,1-4 8 16,0 3-8-16,-4-3 24 16,0 0-16-16,-4-3-100 15,0 3 44-15,0-7-412 16,-3 4 252-16</inkml:trace>
          <inkml:trace contextRef="#ctx0" brushRef="#br0" timeOffset="80907.8275">10943 3633 600 0,'12'0'224'0,"-12"0"-176"0,12 11-12 16,-5-11 60-1,9 3-60-15,3-3 12 16,8 3-28-16,12-3-4 0,0 4-8 0</inkml:trace>
        </inkml:traceGroup>
        <inkml:traceGroup>
          <inkml:annotationXML>
            <emma:emma xmlns:emma="http://www.w3.org/2003/04/emma" version="1.0">
              <emma:interpretation id="{58F9BF7F-8C45-4DE4-96E7-ED835EE5351E}" emma:medium="tactile" emma:mode="ink">
                <msink:context xmlns:msink="http://schemas.microsoft.com/ink/2010/main" type="inkWord" rotatedBoundingBox="16878,3996 17307,3992 17310,4324 16882,4328"/>
              </emma:interpretation>
              <emma:one-of disjunction-type="recognition" id="oneOf11">
                <emma:interpretation id="interp15" emma:lang="" emma:confidence="1">
                  <emma:literal/>
                </emma:interpretation>
              </emma:one-of>
            </emma:emma>
          </inkml:annotationXML>
          <inkml:trace contextRef="#ctx0" brushRef="#br0" timeOffset="82214.8575">13664 3272 756 0,'16'-10'280'0,"-16"10"-216"0,46-7-20 0,-22 0 112 15,-1 7-96-15,4 0-16 16,4 3-28-16,4 1 12 16,0 3-16-16,3-1-744 15,1 5 400-15</inkml:trace>
          <inkml:trace contextRef="#ctx0" brushRef="#br0" timeOffset="82364.2542">13583 3551 716 0,'-31'7'264'0,"31"-7"-204"0,31 3-16 16,0 0-16-1,4 1-24-15,23-1 24 16,0 1-16-16,20-1 32 16,-1-3-28-16</inkml:trace>
        </inkml:traceGroup>
        <inkml:traceGroup>
          <inkml:annotationXML>
            <emma:emma xmlns:emma="http://www.w3.org/2003/04/emma" version="1.0">
              <emma:interpretation id="{BD20D012-E722-455C-AFE9-EC02D5C74172}" emma:medium="tactile" emma:mode="ink">
                <msink:context xmlns:msink="http://schemas.microsoft.com/ink/2010/main" type="inkWord" rotatedBoundingBox="18000,3952 18458,3948 18461,4319 18003,4324"/>
              </emma:interpretation>
            </emma:emma>
          </inkml:annotationXML>
          <inkml:trace contextRef="#ctx0" brushRef="#br0" timeOffset="82681.3044">14986 3213 496 0,'-27'-10'184'0,"27"10"-140"0,-38 10-16 0,7 1 196 16,0 3-128-16,-16 16 88 15,1 5-112-15,-5 13 76 16,24 0-84-16,12-3-16 16,15-4-28-16,27-10 56 15,16-3-44-15,22-11-4 16,5-3-16-16,0-21 52 16,-4 0-36-16,-16-27 8 15,-11 3-24-15,-24-24 12 16,-3 6-16-16,-24-9-4 15,4 13 0-15,-11 4-40 16,0 13 20-16,11 18-488 16,8 10 276-16</inkml:trace>
        </inkml:traceGroup>
      </inkml:traceGroup>
    </inkml:traceGroup>
    <inkml:traceGroup>
      <inkml:annotationXML>
        <emma:emma xmlns:emma="http://www.w3.org/2003/04/emma" version="1.0">
          <emma:interpretation id="{389F12F0-4E76-46D9-A165-7CB21B1508B2}" emma:medium="tactile" emma:mode="ink">
            <msink:context xmlns:msink="http://schemas.microsoft.com/ink/2010/main" type="paragraph" rotatedBoundingBox="5823,5898 12010,5318 12105,6329 5918,6909" alignmentLevel="2"/>
          </emma:interpretation>
        </emma:emma>
      </inkml:annotationXML>
      <inkml:traceGroup>
        <inkml:annotationXML>
          <emma:emma xmlns:emma="http://www.w3.org/2003/04/emma" version="1.0">
            <emma:interpretation id="{1FEAF264-85BE-479E-87C4-202C5171F76A}" emma:medium="tactile" emma:mode="ink">
              <msink:context xmlns:msink="http://schemas.microsoft.com/ink/2010/main" type="line" rotatedBoundingBox="5823,5898 12010,5318 12105,6329 5918,6909"/>
            </emma:interpretation>
          </emma:emma>
        </inkml:annotationXML>
        <inkml:traceGroup>
          <inkml:annotationXML>
            <emma:emma xmlns:emma="http://www.w3.org/2003/04/emma" version="1.0">
              <emma:interpretation id="{DFDCD54D-895B-42F0-884C-882FBBEEE963}" emma:medium="tactile" emma:mode="ink">
                <msink:context xmlns:msink="http://schemas.microsoft.com/ink/2010/main" type="inkWord" rotatedBoundingBox="5838,6062 7068,5947 7146,6781 5917,6896"/>
              </emma:interpretation>
            </emma:emma>
          </inkml:annotationXML>
          <inkml:trace contextRef="#ctx0" brushRef="#br0" timeOffset="104536.8517">2703 5433 268 0,'-3'-14'100'0,"3"14"-76"0,0-3-8 15,0-1 140 1,0 4-88-16,-8-3 112 15,8-1-100-15,-12 1 72 16,12 3-88-16,-8-7 56 0,8 7-68 0,-7-10 60 16,7 10-64-16,-8-4 44 15,8 4-52-15,-4-3 16 16,4 3-36-16,-8 0 8 16,8 3-16-16,-7-3 12 15,14 0-16-15,-7 0 4 16,8 4-4-16,-4-4 12 15,11 3-12-15,5-6-4 16,-1 3 0-16,16-7 12 16,4 3-8-16,19-3 4 15,-4 7-4-15,4-3-16 16,-4 6 4-16,-3 1 4 16,-9 3 0-16,-3-4 0 15,-12 1 0-15,-8 3 24 16,1-7-12-16,-9 6-12 15,5-6-4-15,-16 0 4 16,11 7 0-16,-11-7 8 16,0 0-4-16,-7 0-4 15,7 4 4-15,-4-4-16 16,-4 7 8-16,0 0 12 16,-3-1-4-16,-9 1-4 15,13 11 4-15,-13 2 4 16,1 8-4-16,-1 20-4 15,-3 7 4-15,4 14-24 16,3-4 12-16,-7-3 12 16,8-3 0-16,-9-8 8 0,9-3-8 0,-4 1-4 15,3-12 4-15,-3-6 4 16,7-7-4-16,-3-10 24 16,3-7-16-16,-3-14-4 15,7-7-4-15,-8-3-4 16,5-7 0-16,-5-7 8 15,5 4-4-15,-5-15-20 16,5 8 8-16,-9-14 12 16,9 10 0-16,-13-10-4 15,9 6 4-15,-4-6 4 16,-1 10-4-16,-7-3 40 16,0 14-20-16,0-4 4 15,8 7-16-15,-1 3-24 16,5 7 4-16,3 4 12 15,4 3 0-15</inkml:trace>
          <inkml:trace contextRef="#ctx0" brushRef="#br0" timeOffset="104929.9883">3385 5264 632 0,'19'-24'236'0,"-19"24"-184"0,19-10-16 0,-7 10 88 15,4 0-76-15,-9 10 32 16,13 4-44-16,-20 0-12 15,11 10-16-15,-22-7 36 16,11 4-20-16,-20-4 48 16,1 3-40-16,0 1 56 15,7-7-52-15,-4-4 100 16,9-3-80-16,7-7 48 16,4 0-64-16,15-3-20 15,8-4-12-15,19 3 8 16,1-3-8-16,11 1-260 15,0 6 140-15,0 0-532 16,-4 0 364-16</inkml:trace>
        </inkml:traceGroup>
        <inkml:traceGroup>
          <inkml:annotationXML>
            <emma:emma xmlns:emma="http://www.w3.org/2003/04/emma" version="1.0">
              <emma:interpretation id="{D12CE391-CFBD-4F49-BE10-0552D0851439}" emma:medium="tactile" emma:mode="ink">
                <msink:context xmlns:msink="http://schemas.microsoft.com/ink/2010/main" type="inkWord" rotatedBoundingBox="7535,6454 7941,6416 7969,6717 7563,6755"/>
              </emma:interpretation>
            </emma:emma>
          </inkml:annotationXML>
          <inkml:trace contextRef="#ctx0" brushRef="#br0" timeOffset="105934.2283">4236 5959 340 0,'-7'0'128'0,"7"0"-100"0,7 7-8 16,-7-7 156 0,0 0-100-16,0 0 76 15,0 0-88-15,0 0 52 16,0 0-64-16,0 0 60 15,8 7-64-15,-4-7 28 16,4 7-44-16,11 0 24 16,4-4-28-16,1-3 16 15,6 0-24-15,1 0 8 16,-3 0-16-16,-5-3 0 16,8 3-4-16,-8-7 4 0,-4 7-8 0,-3 0 24 15,-5 0-16-15,-7-7 4 16,0 7-8-16,-4 0-68 15,0 0 32-15,0-7-480 16,0 7 276-16</inkml:trace>
          <inkml:trace contextRef="#ctx0" brushRef="#br0" timeOffset="105517.6201">4345 5722 632 0,'-12'0'236'0,"12"0"-184"0,-4 0-16 16,0 0 168-1,4 0-120-15,-3-4 72 16,3 4-92-16,3-3 36 15,9 0-60-15,3-4 8 16,9 7-32-16,3-7 0 16,0 0-8-16,4 0-8 0,0 7 4 15,0-3 12-15,-4 3-8 0,-4-7-12 16,-4 7 0-16,-7 0-24 16,-4 0 16-16,-12 0-276 31,4 7 156-31</inkml:trace>
        </inkml:traceGroup>
        <inkml:traceGroup>
          <inkml:annotationXML>
            <emma:emma xmlns:emma="http://www.w3.org/2003/04/emma" version="1.0">
              <emma:interpretation id="{374465C4-071A-4E25-8DDF-D9A6F4B8BD20}" emma:medium="tactile" emma:mode="ink">
                <msink:context xmlns:msink="http://schemas.microsoft.com/ink/2010/main" type="inkWord" rotatedBoundingBox="8813,5617 9318,5570 9385,6287 8881,6335"/>
              </emma:interpretation>
              <emma:one-of disjunction-type="recognition" id="oneOf12">
                <emma:interpretation id="interp16" emma:lang="" emma:confidence="1">
                  <emma:literal/>
                </emma:interpretation>
              </emma:one-of>
            </emma:emma>
          </inkml:annotationXML>
          <inkml:trace contextRef="#ctx0" brushRef="#br0" timeOffset="139744.0493">5525 5213 364 0,'-11'-21'132'0,"11"7"-100"0,0 0-12 0,0 4 88 15,0 3-64-15,0-10 44 16,0 3-52-16,11-6 32 16,-3 6-36-16,12-7 36 15,-9 7-40-15,12 1 12 16,-3 2-24-16,-1 8 0 16,8 10-8-16,-7 13-8 15,-1 8 4-15,0 17 12 16,-3 3-8-16,3 4 16 15,-3-1-16-15,-13-3 4 16,-3-3-4-16,-7 0 12 16,-5 0-12-16,0-8 16 15,1-6-16-15,-1-7 4 16,-7-3-4-16,7-17-8 0,1 2 4 16,-9-16 12-16,13 3-8 0,-1-13 32 15,4 6-24-15,0-14 32 16,4 8-32-16,0-8 40 15,4 7-32-15,0-6-24 16,7 10 0-16,-3-4 16 16,4 4-8-16,-12 3-28 15,8 4 8-15,-1-4-128 16,5 4 80-16,-8-8-348 16,0 8 228-16</inkml:trace>
          <inkml:trace contextRef="#ctx0" brushRef="#br0" timeOffset="140060.3901">5804 4865 496 0,'-8'-14'184'0,"8"14"-140"0,8-7-16 15,-4 4 100 1,12 3-76-16,-5-3 76 16,5 3-72-16,3 0 4 15,0 6-36-15,1 1-20 16,-1 7-8-16,-11 0 20 16,-8 0-8-16,0-1 40 0,-8 5-24 0,0-5 12 31,4 1-20-31,-3-7-8 0,7 3-4 0,11-10 4 15,5 4-4-15,11-8 32 16,12 4-20-16</inkml:trace>
        </inkml:traceGroup>
        <inkml:traceGroup>
          <inkml:annotationXML>
            <emma:emma xmlns:emma="http://www.w3.org/2003/04/emma" version="1.0">
              <emma:interpretation id="{09B4CC5C-030C-4B1C-A075-3CE7DBDA85DF}" emma:medium="tactile" emma:mode="ink">
                <msink:context xmlns:msink="http://schemas.microsoft.com/ink/2010/main" type="inkWord" rotatedBoundingBox="11416,5678 12039,5620 12092,6184 11469,6242"/>
              </emma:interpretation>
            </emma:emma>
          </inkml:annotationXML>
          <inkml:trace contextRef="#ctx0" brushRef="#br0" timeOffset="142793.1877">8119 5192 476 0,'-12'-38'176'0,"12"38"-136"16,0-41-12-16,0 20 100 15,8 7-76-15,4-3 16 16,7 3-44-16,8 18 24 16,0 6-32-16,8 25 4 15,0 9-12-15,-4 8 20 16,-4 0-16-16,-15-4 4 15,-1-3-8-15,-18-4 12 16,-5-3-12-16,-15-11 24 0,4-3-20 16,-12-13 24-16,8-1-24 0,-4-14 128 15,8-2-76-15,3-12 4 32,9 1-40-32,11-7 20 0,7 3-32 0,13-3 4 15,7 4-12-15,11-4-104 16,1 6 52-16,8-6-536 15,-5 4 320-15</inkml:trace>
          <inkml:trace contextRef="#ctx0" brushRef="#br0" timeOffset="143032.3159">8568 4917 528 0,'0'-21'196'0,"0"21"-152"0,8-7-12 0,-8 4 176 16,0 6-120-16,4-3 88 15,0 0-104-15,-8 0-44 16,4 7-24-16,-8 7 32 16,4 3-24-16,-7 4-8 15,3-4-8-15,-4 4 12 16,8 3-4-16,4-11-4 16,8-2 4-16,8-11 4 15,7 0-4-15,8-7-48 16,4 3 28-16,3-2-404 15,1 9 232-15</inkml:trace>
        </inkml:traceGroup>
      </inkml:traceGroup>
    </inkml:traceGroup>
    <inkml:traceGroup>
      <inkml:annotationXML>
        <emma:emma xmlns:emma="http://www.w3.org/2003/04/emma" version="1.0">
          <emma:interpretation id="{66C730C9-D617-4800-86C3-FF36BD7BF8EA}" emma:medium="tactile" emma:mode="ink">
            <msink:context xmlns:msink="http://schemas.microsoft.com/ink/2010/main" type="paragraph" rotatedBoundingBox="8546,6213 19036,5010 19243,6819 8754,8021" alignmentLevel="3"/>
          </emma:interpretation>
        </emma:emma>
      </inkml:annotationXML>
      <inkml:traceGroup>
        <inkml:annotationXML>
          <emma:emma xmlns:emma="http://www.w3.org/2003/04/emma" version="1.0">
            <emma:interpretation id="{1F6C8662-2752-4F09-AA22-7EA1A0206FEB}" emma:medium="tactile" emma:mode="ink">
              <msink:context xmlns:msink="http://schemas.microsoft.com/ink/2010/main" type="line" rotatedBoundingBox="8546,6213 19036,5010 19243,6819 8754,8021"/>
            </emma:interpretation>
          </emma:emma>
        </inkml:annotationXML>
        <inkml:traceGroup>
          <inkml:annotationXML>
            <emma:emma xmlns:emma="http://www.w3.org/2003/04/emma" version="1.0">
              <emma:interpretation id="{D3F56F0E-EA21-4086-9D10-C4AD12E21187}" emma:medium="tactile" emma:mode="ink">
                <msink:context xmlns:msink="http://schemas.microsoft.com/ink/2010/main" type="inkWord" rotatedBoundingBox="8584,6537 9990,6376 10082,7180 8676,7341"/>
              </emma:interpretation>
            </emma:emma>
          </inkml:annotationXML>
          <inkml:trace contextRef="#ctx0" brushRef="#br0" timeOffset="140599.8243">5285 5897 548 0,'-7'-3'204'0,"7"3"-156"0,-8 0-16 0,4 0 132 15,8 3-96-15,-4-3 112 16,0 0-100-16,0 0 36 15,0 0-68-15,8 0 36 16,7 0-48-16,24 0-12 16,0 0-12-16,19 0 8 15,11-6-12-15,36-12-12 16,-1 5 0-16,16-15 28 16,-3 4-12-16,-1-4-4 15,-16 8-4-15,1-4 12 16,-12 10-8-16,-8-7-4 15,-11 8 0-15,-16-5 12 16,-15 8-8-16,-12-4 16 16,-8 7-16-16,-7 0-92 15,-4 4 48-15,-8 3-288 16,0 3 180-16</inkml:trace>
          <inkml:trace contextRef="#ctx0" brushRef="#br0" timeOffset="141170.8433">5692 5997 444 0,'-19'-7'164'0,"19"7"-124"0,7-10-16 15,-3 10 52-15,0 0-48 0,12-7 24 16,3 7-32-16,12 4-8 16,4 2-8-16,3 22 4 15,-3-1-4-15,-4 22 24 16,4-1-16-16,-19 14-12 16,-5-4-4-16,-19-3 20 15,1-10-8-15,-24-7 24 16,0 0-20-16,-8-14-4 15,8 0-4-15,0-17 92 16,8 0-52-16,0-14 0 16,7 0-28-16,8-24-20 15,8 0 0-15,12-14 12 16,7 4-4-16,12-7-12 16,8 10 4-16,4 4-4 15,-5 3 0-15,5 10 16 16,-4 4-4-16,-8 3-12 15,-4 4 4-15,-4 3 4 16,-4 3 0-16,-3 4 8 16,3 4-4-16,0 6 40 15,1 7-20-15,-1 11-4 16,4 3-12-16,-3 7 12 16,-1-1-12-16,-3-6 4 15,3 7-4-15,-4-7 4 0,1-3-8 16,-8-8 8-1,3 1-8-15,-7-4-328 0,0 0 176 16</inkml:trace>
          <inkml:trace contextRef="#ctx0" brushRef="#br0" timeOffset="141367.364">6346 6145 436 0,'-15'-20'160'0,"15"20"-124"0,-12 0-8 0,4 3 176 16,4 7-116-16,-11 14 140 15,3 4-128-15,-11 17 0 16,4-1-60-16,-12 8-8 16,8-11-20-16,-8 4 0 15,3-14-4-15,1-7-84 16,12-3 40-16,-1-8-408 16,9-6 244-16</inkml:trace>
          <inkml:trace contextRef="#ctx0" brushRef="#br0" timeOffset="141637.0829">6365 6001 464 0,'4'-11'176'0,"-4"11"-140"0,16-3-8 16,-12-1 120-1,0 8-88-15,3-4 8 16,1 7-40-16,-4 0 0 0,0 6-16 15,-8 1 0-15,4 0-4 0,-8 0 36 16,4 3-20-16,-3-7 4 16,7 4-16-16,0-11 0 15,3 1-4-15,13-11-8 16,3 4 4-16,16-8-24 16,0 8 12-16,8-8-56 15,-1 8 32-15</inkml:trace>
        </inkml:traceGroup>
        <inkml:traceGroup>
          <inkml:annotationXML>
            <emma:emma xmlns:emma="http://www.w3.org/2003/04/emma" version="1.0">
              <emma:interpretation id="{0E7C0D46-E2D2-4878-AB37-58A6BFA57842}" emma:medium="tactile" emma:mode="ink">
                <msink:context xmlns:msink="http://schemas.microsoft.com/ink/2010/main" type="inkWord" rotatedBoundingBox="10570,6284 10805,6257 10857,6706 10622,6733"/>
              </emma:interpretation>
            </emma:emma>
          </inkml:annotationXML>
          <inkml:trace contextRef="#ctx0" brushRef="#br0" timeOffset="141902.7871">7279 5749 716 0,'-15'-10'264'0,"15"10"-204"0,27-24-16 15,-12 14 88 1,5 3-80-16,3-10 16 16,0 6-44-16,4-2-64 15,0 2 16-15,4-6-448 16,0 7 260-16</inkml:trace>
          <inkml:trace contextRef="#ctx0" brushRef="#br0" timeOffset="142070.2321">7453 5522 632 0,'-19'-7'236'0,"19"7"-184"0,-16 4-16 0,5 6 184 16,7 4-128-16,-8 17 52 15,8 7-84-15,-3 13-12 16,3 1-28-16,-4 3 4 15,8-3-12-15,-8-4 12 16,8-7-16-16,-7-3-540 16,3-7 288-16</inkml:trace>
        </inkml:traceGroup>
        <inkml:traceGroup>
          <inkml:annotationXML>
            <emma:emma xmlns:emma="http://www.w3.org/2003/04/emma" version="1.0">
              <emma:interpretation id="{47420ECB-67E0-4090-85F7-0468DFE3A083}" emma:medium="tactile" emma:mode="ink">
                <msink:context xmlns:msink="http://schemas.microsoft.com/ink/2010/main" type="inkWord" rotatedBoundingBox="11225,6514 12551,6362 12678,7467 11352,7619"/>
              </emma:interpretation>
            </emma:emma>
          </inkml:annotationXML>
          <inkml:trace contextRef="#ctx0" brushRef="#br0" timeOffset="143422.3522">7918 5829 540 0,'-16'-7'200'0,"16"7"-156"0,4 7-12 0,-4-7 184 15,0 0-124-15,4 0 132 16,4 0-132-16,7-7 44 16,1 7-80-16,26-11 28 15,13 4-48-15,37-17-20 16,13 4-8-16,34-11 8 16,-7 7-8-16,11 0 16 15,-23 10-16-15,0 0-152 16,-27 4 76-16,-23 6-176 15,-8 4 140-15,-24 0-152 16,-10 7 144-16</inkml:trace>
          <inkml:trace contextRef="#ctx0" brushRef="#br0" timeOffset="143812.8906">8185 5897 312 0,'-8'-10'112'0,"8"10"-84"0,16-14-12 0,-5 11 84 15,1 6-60-15,11 8 0 16,8 2-24-16,-4 15-12 15,0 3 0-15,-4 21-4 16,-3 3 0-16,-16 10 24 16,0-3-12-16,-20-4 164 15,4-9-100-15,-15-12 140 16,0-2-128-16,-8-18 72 16,4-3-92-16,1-21 16 15,10-3-48-15,1-21-32 16,11 3-4-16,12-13 0 15,8 3 0-15,15 0-160 16,4 7 88-16,23 0-324 16,-8 11 224-16</inkml:trace>
          <inkml:trace contextRef="#ctx0" brushRef="#br0" timeOffset="144232.6803">8700 5977 580 0,'4'-11'216'0,"-4"11"-168"0,-12 11-12 0,4-5 84 16,8 5-72-16,-7 6-36 15,3 4-12-15,-8 6 32 16,8 4-20-16,4 4-20 16,-4-5 4-16,8-5 8 15,4-1 0-15,4-14-4 16,3-3 4-16,4-14-192 16,5-3 104-16,-1-11-96 15,4 4 104-15,-8-4-16 16,-7 4 56-16,-4 0 16 15,-1 10 8-15,-14 3 168 16,7 11-84-16,-8 14 120 16,4 3-108-16,-4 21 72 15,1 3-92-15,-1 14 40 16,8-4-64-16,-4 8-4 16,-4-4-20-16,0 3-4 15,5-3-4-15,-13-3 64 16,4-11-40-16,-3-14 24 15,0-6-36-15,-5-21 16 16,9-7-20-16,-9-25 0 16,9-2-8-16,-9-8 4 15,12 5-8-15,1-8-28 0,7 10 12 16,7-13-328-16,13 6 184 0</inkml:trace>
          <inkml:trace contextRef="#ctx0" brushRef="#br0" timeOffset="144502.9416">9126 5952 548 0,'42'-20'204'0,"-42"20"-156"0,12 3-16 0,-1-3 72 15,-3 4-64-15,4-1-28 16,-5 1-8-16,-7 2 12 15,0 1-8-15,-7 4 16 16,-5-1-16-16,-15 0 16 16,15 4-16-16,-3-4-12 15,11-3 0-15,4-7 20 16,4 7-8-16,11-14 24 16,13 4-20-16,2-11-296 15,17 4 156-15</inkml:trace>
        </inkml:traceGroup>
        <inkml:traceGroup>
          <inkml:annotationXML>
            <emma:emma xmlns:emma="http://www.w3.org/2003/04/emma" version="1.0">
              <emma:interpretation id="{0B1FCE57-54A4-4641-9CD6-3D3DF7916F63}" emma:medium="tactile" emma:mode="ink">
                <msink:context xmlns:msink="http://schemas.microsoft.com/ink/2010/main" type="inkWord" rotatedBoundingBox="13104,5690 14990,5474 15197,7283 13311,7499"/>
              </emma:interpretation>
            </emma:emma>
          </inkml:annotationXML>
          <inkml:trace contextRef="#ctx0" brushRef="#br0" timeOffset="146280.4127">10550 5743 436 0,'-19'-4'160'0,"19"4"-124"0,-4 4-8 0,0-4 168 15,8 0-112-15,0-4 88 16,4 4-100-16,7-7 52 15,4 4-72-15,24-4 24 16,7 0-44-16,35-14 8 16,-3 4-24-16,38-14 0 15,0 14-8-15,8-11 12 16,-12 15-12-16,-8-1-64 16,-15 0 28-16,-16 4-172 15,-3 6 108-15,-24 1-116 16,-15 3 120-16</inkml:trace>
          <inkml:trace contextRef="#ctx0" brushRef="#br0" timeOffset="145615.6134">10868 5010 404 0,'-24'-31'148'0,"24"20"-112"0,-4-2-12 0,8-1 108 16,4 10-76-16,4-6 48 16,3 3-60-16,5 7 12 15,-1 4-36-15,0 23-16 16,4 11-8-16,-7 24 12 16,3 0-4-16,-11 3 8 15,4-3-8-15,-16-7 16 16,0-7-12-16,-12-13 24 31,1-4-20-31,-8-11 120 0,3-6-76 0,-7-14 4 16,8 4-36-16,-4-18 20 15,7 4-28-15,8-15-32 16,12 1 8-16,8 0-124 16,7 11 76-16</inkml:trace>
          <inkml:trace contextRef="#ctx0" brushRef="#br0" timeOffset="145981.5878">11301 4783 652 0,'20'-14'244'0,"-20"14"-192"0,15-4-12 0,-7 4 68 16,3 7-68-16,-7 0 36 15,4 7-44-15,-12 3-20 16,4 0-4-16,-8-3 68 16,4 3-40-16,-3-6-4 15,7 2-20-15,4-9 16 16,7 3-16-16,9-11-4 16,7 4-4-16</inkml:trace>
          <inkml:trace contextRef="#ctx0" brushRef="#br0" timeOffset="144700.9396">9857 5509 756 0,'-19'-11'280'0,"19"11"-216"0,8-14-20 0,-1 4 24 16,9 7-48-16,11-8-20 16,4 5 0-16</inkml:trace>
          <inkml:trace contextRef="#ctx0" brushRef="#br0" timeOffset="144894.0043">10074 5374 508 0,'-27'-13'188'0,"27"13"-148"0,-16 3-8 0,5 4 184 15,7 3-124-15,-8 7 52 16,5 8-84-16,-9 23-12 16,8 3-28-16,-3 15 4 15,7-1-12-15,-4-3-288 16,8-10 148-16</inkml:trace>
          <inkml:trace contextRef="#ctx1" brushRef="#br0">10502 6651 0,'0'0'0,"0"0"16,0 0-1,0 0-15,0 0 16,-58 17-16</inkml:trace>
          <inkml:trace contextRef="#ctx0" brushRef="#br0" timeOffset="146665.9362">10790 5901 548 0,'8'-10'204'0,"-8"10"-156"0,19 0-16 15,-7 0 16 1,3 6-32-16,5 8 4 0,-1 3-12 0,12 7 4 15,-8 7-8-15,-3 14-4 16,-9 0 4-16,-11 10 12 16,8-3-8-16,-20-4 24 15,5-10-20-15,-20-7 120 16,-1-4-76-16,-3-20 76 16,4-7-76-16,0-24 32 15,8 0-52-15,11-21-28 16,16 7-8-16,19-3-44 15,4 7 24-15</inkml:trace>
          <inkml:trace contextRef="#ctx0" brushRef="#br0" timeOffset="147117.7077">11332 5935 520 0,'0'-14'192'0,"0"14"-152"16,12 0-8-16,-12-3 88 15,7 3-72-15,5 0-12 16,4 3-20-16,-5 4-32 16,5 4 8-16,-9 2-4 15,5 1 4-15,-8 3 44 16,0 4-24-16,-16 3 8 16,4 0-12-16,-15 0 12 15,-4-3-12-15,-4-4 4 0,12 0-4 0,-8-3-8 31,3-4 4-31,9 1-68 0,7-1 36 16,8 7 4 0,12 1 12-16,3 13 20 0,5-1-4 0,-1 12-4 15,4 2 4-15,-3 1 4 16,-5-7-4-16,-11-4 24 16,0-3-16-16,-20-3 112 15,5 0-72-15,-16-11 32 16,0 0-48-16,-8-10 32 15,4 0-40-15,-4-7 28 16,8 0-28-16,4-7 140 16,3 0-92-16,12-10-24 15,16 10-32-15,8-7-28 16,15-3 4-16,15-7-420 16,8 0 232-16</inkml:trace>
          <inkml:trace contextRef="#ctx0" brushRef="#br0" timeOffset="147416.9315">11681 5908 496 0,'7'-11'184'0,"-7"11"-140"0,0 7-16 0,0-3 76 15,0 6-64-15,0 0 44 16,0 1-48-16,-7-1 32 16,10 0-36-16,-3-3 0 15,4 4-20-15,4-11 0 16,7 0-4-16</inkml:trace>
        </inkml:traceGroup>
        <inkml:traceGroup>
          <inkml:annotationXML>
            <emma:emma xmlns:emma="http://www.w3.org/2003/04/emma" version="1.0">
              <emma:interpretation id="{FC1D4611-AF53-40D9-BAF9-7DF96FA24296}" emma:medium="tactile" emma:mode="ink">
                <msink:context xmlns:msink="http://schemas.microsoft.com/ink/2010/main" type="inkWord" rotatedBoundingBox="16010,6051 16348,6012 16370,6208 16033,6246"/>
              </emma:interpretation>
              <emma:one-of disjunction-type="recognition" id="oneOf13">
                <emma:interpretation id="interp17" emma:lang="" emma:confidence="1">
                  <emma:literal/>
                </emma:interpretation>
              </emma:one-of>
            </emma:emma>
          </inkml:annotationXML>
          <inkml:trace contextRef="#ctx0" brushRef="#br0" timeOffset="147760.8932">12703 5498 932 0,'3'0'348'0,"-3"0"-272"0,39-3-20 0,-16-1 32 16,1 1-60-16,18-11-144 15,5 14 64-15</inkml:trace>
          <inkml:trace contextRef="#ctx0" brushRef="#br0" timeOffset="147630.047">12780 5350 872 0,'12'-20'324'0,"-12"20"-252"0,38-24-20 15,-15 13-48 1,1 4-12-16,11-3-56 16,3 7 32-16,-3 3-564 15,0 6 324-15</inkml:trace>
        </inkml:traceGroup>
        <inkml:traceGroup>
          <inkml:annotationXML>
            <emma:emma xmlns:emma="http://www.w3.org/2003/04/emma" version="1.0">
              <emma:interpretation id="{D4AEFBAF-01ED-4014-903C-8D4F1CF7E9EB}" emma:medium="tactile" emma:mode="ink">
                <msink:context xmlns:msink="http://schemas.microsoft.com/ink/2010/main" type="inkWord" rotatedBoundingBox="17280,5685 18000,5603 18071,6220 17350,6303"/>
              </emma:interpretation>
              <emma:one-of disjunction-type="recognition" id="oneOf14">
                <emma:interpretation id="interp18" emma:lang="" emma:confidence="1">
                  <emma:literal/>
                </emma:interpretation>
              </emma:one-of>
            </emma:emma>
          </inkml:annotationXML>
          <inkml:trace contextRef="#ctx0" brushRef="#br0" timeOffset="148572.0496">14026 5023 520 0,'-11'-20'192'0,"11"20"-152"0,-12-14-8 0,4 4 140 16,8 6-100-16,-7-6 132 15,3 3-120-15,4-3 32 16,4 3-72-16,11 0-16 16,8 7-16-16,32-10-20 15,3 3 4-15,19 7-4 16,-3 0 0-16,-5 0 0 15,-7 7 0-15,-11-4-12 16,-9 4 12-16,-15 0-4 16,-3 0 4-16,-17-7 44 15,1 10-24-15,-16-7 0 16,4 4-8-16,-7 4-32 16,3 6 16-16,-7 14 4 15,7 3 8-15,-8 14 0 16,5 11 0-16,-9-4-12 15,5-3 8-15,-12-1 12 0,7-3-4 16,-11-3 24-16,0-4-16 0,1-10 24 16,10-7-24-1,-7-13 48-15,8-8-32 0,-1-17 4 32,9-3-20-32,-5-14 0 0,5 0-4 0,-16-17-16 15,3 3 4-15,-14-17 4 16,10 7 0-16,-6-7 0 15,7 14 0-15,-1 4-36 16,13 13 20-16,-1 3-4 16,9 14 12-16</inkml:trace>
          <inkml:trace contextRef="#ctx0" brushRef="#br0" timeOffset="148744.5071">14623 5295 956 0,'7'7'352'0,"-7"-7"-272"0,27 7-24 15,-15-4-20 1,4 1-32-16,3-4-136 16,0 0 76-16</inkml:trace>
        </inkml:traceGroup>
        <inkml:traceGroup>
          <inkml:annotationXML>
            <emma:emma xmlns:emma="http://www.w3.org/2003/04/emma" version="1.0">
              <emma:interpretation id="{AB81BA67-FA8C-421C-B423-D792F6B0E81B}" emma:medium="tactile" emma:mode="ink">
                <msink:context xmlns:msink="http://schemas.microsoft.com/ink/2010/main" type="inkWord" rotatedBoundingBox="18470,5582 19094,5511 19168,6158 18545,6229"/>
              </emma:interpretation>
              <emma:one-of disjunction-type="recognition" id="oneOf15">
                <emma:interpretation id="interp19" emma:lang="" emma:confidence="1">
                  <emma:literal/>
                </emma:interpretation>
              </emma:one-of>
            </emma:emma>
          </inkml:annotationXML>
          <inkml:trace contextRef="#ctx0" brushRef="#br0" timeOffset="149279.0909">15300 4848 880 0,'-12'-14'328'0,"12"14"-256"0,4-7-16 0,4 4 80 16,4-1-84-16,15-3 16 15,8 4-44-15,11 0-12 16,0 3-8-16,9 0 4 16,-5 6-4-16,-4-2-4 15,-3-1 4-15,-12 1-4 16,0-1 0-16,-12-3 16 16,1 0-8-16,-13 0 4 15,-3 7-4-15,-11-7 108 16,3 7-64-16,-12 3-28 15,5 11-20-15,-9 13 12 16,9 4-8-16,-16 28-12 16,7 2 0-16,-11 1-16 15,8-7 12-15,-12-3 32 16,12-11-16-16,-16-3-16 16,12-8 0-16,-4-9 108 15,16-4-52-15,-16-17 60 16,7 0-64-16,-3-14 48 15,8 0-52-15,-8-17-4 16,8 3-20-16,-9-23 16 16,13-1-20-16,-8-24-4 15,3 7-4-15,1-14-16 0,7 21 8 0,5 11-24 16,3 6 16 0,0 7-12-16,4 17 12 15,0-3-152-15,4 10 92 16,0 10-728-16,7 15 440 0</inkml:trace>
        </inkml:traceGroup>
      </inkml:traceGroup>
    </inkml:traceGroup>
    <inkml:traceGroup>
      <inkml:annotationXML>
        <emma:emma xmlns:emma="http://www.w3.org/2003/04/emma" version="1.0">
          <emma:interpretation id="{76B0D15B-55A0-4F63-ACD1-28C70BFC3927}" emma:medium="tactile" emma:mode="ink">
            <msink:context xmlns:msink="http://schemas.microsoft.com/ink/2010/main" type="paragraph" rotatedBoundingBox="5920,8339 18381,7482 18529,9631 6068,10488" alignmentLevel="2"/>
          </emma:interpretation>
        </emma:emma>
      </inkml:annotationXML>
      <inkml:traceGroup>
        <inkml:annotationXML>
          <emma:emma xmlns:emma="http://www.w3.org/2003/04/emma" version="1.0">
            <emma:interpretation id="{5D40CD2D-5A9E-419A-8EF8-441F3F6AAE3D}" emma:medium="tactile" emma:mode="ink">
              <msink:context xmlns:msink="http://schemas.microsoft.com/ink/2010/main" type="line" rotatedBoundingBox="5920,8339 18381,7482 18529,9631 6068,10488"/>
            </emma:interpretation>
          </emma:emma>
        </inkml:annotationXML>
        <inkml:traceGroup>
          <inkml:annotationXML>
            <emma:emma xmlns:emma="http://www.w3.org/2003/04/emma" version="1.0">
              <emma:interpretation id="{3321F2A0-B2ED-4773-BF5A-2B14FE097F1F}" emma:medium="tactile" emma:mode="ink">
                <msink:context xmlns:msink="http://schemas.microsoft.com/ink/2010/main" type="inkWord" rotatedBoundingBox="5965,8987 7373,8891 7411,9451 6003,9548"/>
              </emma:interpretation>
              <emma:one-of disjunction-type="recognition" id="oneOf16">
                <emma:interpretation id="interp20" emma:lang="" emma:confidence="1">
                  <emma:literal/>
                </emma:interpretation>
              </emma:one-of>
            </emma:emma>
          </inkml:annotationXML>
          <inkml:trace contextRef="#ctx0" brushRef="#br0" timeOffset="169742.1022">2657 8261 548 0,'-8'0'204'0,"8"0"-156"0,-8 0-16 0,5 0 116 31,3 7-88-31,0-7 72 0,0 4-76 0,0-4 48 16,0 7-60-16,11-4 60 15,5 4-64-15,15-7 44 16,3 0-48-16,44-4 24 16,-1 1-32-16,43-7-16 15,0 3-8-15,20-7 12 16,-9 4-8-16,-3-4 4 15,-20 7-4-15,-11-3-8 16,-15 6 4-16,-21-6 28 16,-10 3-16-16,-12-3 4 15,-9 3-12-15,-10-3-24 16,-5 3 8-16,-7 0-312 16,0 3 172-16</inkml:trace>
          <inkml:trace contextRef="#ctx0" brushRef="#br0" timeOffset="170961.3593">3710 8650 548 0,'11'-31'204'0,"-11"31"-156"0,16-27-16 0,-12 13 140 16,7 7-100-16,-3-7 52 16,8 7-76-16,-5 4 20 15,1 3-40-15,-4 7 8 16,11 3-20-16,-11 7-16 16,-1 1-4-16,-7 2 28 15,4 4-12-15,-15-3 32 16,11 0-28-16,-8-8-4 15,4 1-8-15,4-7 28 16,4-4-16-16,11-9-24 16,5 2 4-16,7-6 0 15,4-1 4-15</inkml:trace>
        </inkml:traceGroup>
        <inkml:traceGroup>
          <inkml:annotationXML>
            <emma:emma xmlns:emma="http://www.w3.org/2003/04/emma" version="1.0">
              <emma:interpretation id="{AC0BA4E7-78E0-4C85-B648-D9E1A650756E}" emma:medium="tactile" emma:mode="ink">
                <msink:context xmlns:msink="http://schemas.microsoft.com/ink/2010/main" type="inkWord" rotatedBoundingBox="7780,8211 12049,7917 12196,10067 7927,10360"/>
              </emma:interpretation>
            </emma:emma>
          </inkml:annotationXML>
          <inkml:trace contextRef="#ctx0" brushRef="#br0" timeOffset="173404.7739">6029 8316 820 0,'-12'7'304'0,"12"-7"-236"0,-35 31-20 15,16-7 64 1,11 4-72-16,0 13 8 15,1 0-28-15,7 4-48 16,7-7 16-16,17-10 36 16,3-4-12-16,4-17 36 15,0-7-32-15,-4-14-120 16,-4 0 56-16,-11-13 0 16,-1 2 28-16,-15-9-44 0,-3 0 32 0,-9-1-72 31,4 11 60-31,5-3-272 0,3 9 176 0</inkml:trace>
          <inkml:trace contextRef="#ctx0" brushRef="#br0" timeOffset="173828.9017">6346 8227 572 0,'-23'-7'208'0,"23"7"-160"0,4 7-12 0,0-7 156 31,7 3-112-31,16-3 36 0,4 0-68 0,16 0-28 16,3 7-12-16</inkml:trace>
          <inkml:trace contextRef="#ctx0" brushRef="#br0" timeOffset="173676.0121">6671 7996 592 0,'-4'-31'220'0,"4"31"-172"0,-3-41-12 0,-5 24 164 15,8 3-116-15,0-3 52 16,-8 7-76-16,-4 3-20 16,5 3-24-16,-20 15-20 15,3 9 0-15,-14 22 40 16,3 9-24-16,-4 8 24 16,4-1-20-16,8-6 0 15,8-4-8-15,7-7 28 16,12-10-20-16,12 0 20 15,3-7-20-15,16-10-484 16,4-4 256-16</inkml:trace>
          <inkml:trace contextRef="#ctx0" brushRef="#br0" timeOffset="174081.7181">6822 8310 384 0,'0'13'140'0,"0"-13"-108"0,-15 28-8 0,15-14 84 16,4 3-64-16,0 3 0 16,-1 1-28-16,5-7-12 15,8 0 0-15,3-14 20 16,0 0-12-16,1-11 4 15,-1 4-8-15,-11-10 20 16,-4 7-16-16,-12-7 4 16,4 3-8-16,-8 0-16 15,5 4 4-15</inkml:trace>
          <inkml:trace contextRef="#ctx0" brushRef="#br0" timeOffset="175472.5308">7763 7274 320 0,'-12'-21'120'0,"12"21"-96"0,8-10-4 15,-4 10 132 1,8 0-88-16,-5-7 52 16,13 7-68-16,-13 7 36 15,13 3-48-15,-13 14-12 0,1 4-12 0,-16 6 0 16,8 1-8-16,-7-1 76 15,7-3-44-15,-4-10 24 16,4-1-40 0,11-6 28-16,9-4-32 0,7-10-4 15,8 0-8-15,4-7-612 16,-1 1 332-16</inkml:trace>
          <inkml:trace contextRef="#ctx0" brushRef="#br0" timeOffset="179635.4222">8510 7391 320 0,'-15'-31'120'0,"15"31"-96"0,0-17-4 15,7 3 80 1,5 14-60-16,3-10 72 16,-3 6-64-16,7 4 28 15,5 4-44-15,-1 20-28 16,-8 7-4-16,9 31 60 16,3-1-32-16,0 39 8 0,8 3-24 15,-16 28 20 1,0-7-20-16,-19 34 32 0,0-13-28 15,-19 10 32-15,-4-14-32 0,-12 0-12 16,-4-21-8 0,-7-3 48-16,7-17-24 15,-7-14-8-15,7-20-8 16,0-11-16-16,4-14 8 0,8-10-164 16,8-7 92-16,-1-10-312 15,20-7 216-15</inkml:trace>
          <inkml:trace contextRef="#ctx0" brushRef="#br0" timeOffset="172265.7083">4515 8296 624 0,'-8'-4'228'0,"8"4"-176"0,0-3-16 16,0-1 140 0,0 8-104-16,4-8 76 15,8 4-84-15,7-3 44 16,8-4-64-16,12 0 24 15,0 4-40-15,7-4-8 16,-3 7-12-16,3-7-8 16,-7 7 4-16,-12-3 4 15,0 3-4-15,-11-4 16 16,-5 8-12-16,-3-4 32 0,-4 0-24 0,-4 0-156 16,0 0 76-16,0-7-444 15,8 3 284-15</inkml:trace>
          <inkml:trace contextRef="#ctx0" brushRef="#br0" timeOffset="173133.6425">5107 8819 392 0,'-23'14'148'0,"23"-14"-116"0,8 3-8 0,-4-6 152 16,0 3-100-16,7-11 96 16,9 1-104-16,7-14-32 15,8 3-24-15,15-20 4 16,0 3-8-16,4-20-4 16,-7 6 0-16,-1-17-4 15,-7 18 0-15,-8-18 8 16,0 14-4-16,-12-14 32 15,-3 10-20-15,-5-3 64 16,5 7-44-16,-12 7 100 16,11 14-80-16,-11 10 12 15,4 10-44-15,-8 21 4 16,8 13-16-16,-8 22-16 16,0 6 0-16,-8 10 12 15,0 1-4-15,-11 3 8 16,11-7-8-16,-7 7 24 15,11-11-16-15,0-13 4 16,4-3-8-16,4-22 4 16,7-6-8-16,5-24-136 15,7-4 76-15,0-20-124 16,-3 7 104-16,3-18-40 0,0 7 68 16,-4-20 16-16,1 7 20 0,-13-8 56 15,5 11-24-15,-8 7 148 16,0 17-92-16,-4 10 128 15,0 11-120-15,0 24 84 16,-4 13-100-16,-4 18-24 16,0 0-28-16,1 3 4 15,7-3-12-15,-12-1 4 16,20-6-4-16,-24 0 20 16,16 0-16-16,-7-4-208 15,7-6 108-15</inkml:trace>
          <inkml:trace contextRef="#ctx0" brushRef="#br0" timeOffset="175747.3605">7101 8237 508 0,'-15'4'188'0,"15"-4"-148"0,-4 0-8 16,0 0 132 0,8 0-96-16,0-4 60 15,7 4-72-15,5-3 56 16,7 3-64-16,8-4 72 15,4 4-68-15,15-3 52 0,4 3-60 0,39-10 68 16,0-1-64-16,35-6-16 16,-12 10-20-16,15-10 16 15,-14 10-16-15,3-3 24 16,-16 3-24-16,-19-3-100 16,-19 6 44-16</inkml:trace>
          <inkml:trace contextRef="#ctx0" brushRef="#br0" timeOffset="176241.6735">7407 8451 236 0,'27'31'88'0,"-27"-31"-68"0,23 89-4 16,-15-44 36 0,0-4-32-16,-8 14 0 15,3-3-12-15,-10-1 136 16,3-2-80-16,-12-1 116 15,5-4-104-15,-12-9 84 0,7-8-92 16,-11-16-8-16,8-8-36 0,-1-17 12 16,9 1-24-16,3-18 4 15,4 7-8-15,16-11-32 16,3 4 12-16,12-7-4 16,4 11 8-16,12-8 44 15,-1 11-24-15,13 4 60 16,-5 6-40-16,8 0 48 15,-12 14-48-15,5 0 4 16,-1 7-24-16,-4-7 12 16,-7-3-16-16,-4-4 32 15,0 3-24-15,-8-6-276 16,-4 0 136-16,-7-8-388 16,-5 5 288-16</inkml:trace>
          <inkml:trace contextRef="#ctx0" brushRef="#br0" timeOffset="175040.8841">7372 7325 332 0,'-19'-24'120'0,"19"17"-92"0,7-10-8 15,-3 10 112 1,4 7-76-16,0-7 40 16,7 14-56-16,5 7 40 15,3 10-48-15,8 28 36 0,0 6-36 0,7 11 0 16,-3-3-20-16,-8 2 20 15,-3-6-20-15,-21 4 4 16,-3-8-8-16,-15-3 36 16,-1-3-20-16,-18-21 12 15,10 0-20-15,-7-24 20 16,12-7-24-16,-8-24 76 16,12-4-52-16,-1-3 4 15,12 0-24-15,4 0-56 16,4 7 24-16,4 0 4 15,7 10 8-15</inkml:trace>
          <inkml:trace contextRef="#ctx0" brushRef="#br0" timeOffset="176468.8034">7910 8502 404 0,'-19'0'148'0,"19"0"-112"0,-16 28-12 16,5-8 164 0,7 1-108-16,-12 10 44 15,8 7-72-15,-7 3 76 16,3-3-72-16,1 0 0 15,3 0-36-15,0-7 4 16,4 0-12-16,-3-11 12 16,7 4-16-16,0-6 4 0,4 2-4 0,-1-13-184 15,5-3 100-15</inkml:trace>
          <inkml:trace contextRef="#ctx0" brushRef="#br0" timeOffset="176739.3022">8077 8482 436 0,'11'-21'160'0,"-11"21"-124"0,19-14-8 0,-7 7 132 15,0 7-92-15,3 0 16 16,1 4-48-16,-5 6 20 15,1 4-32-15,-12 3-12 16,4 7-8-16,-12-3 20 16,0 3-12-16,1-7-12 15,3-3-4-15,11-7-4 16,9-4 0-16,23-10-248 16,7 0 140-16</inkml:trace>
        </inkml:traceGroup>
        <inkml:traceGroup>
          <inkml:annotationXML>
            <emma:emma xmlns:emma="http://www.w3.org/2003/04/emma" version="1.0">
              <emma:interpretation id="{6BC977B7-7CF3-414B-A076-EE00923734D4}" emma:medium="tactile" emma:mode="ink">
                <msink:context xmlns:msink="http://schemas.microsoft.com/ink/2010/main" type="inkWord" rotatedBoundingBox="12547,8291 13427,8231 13510,9447 12630,9508"/>
              </emma:interpretation>
              <emma:one-of disjunction-type="recognition" id="oneOf17">
                <emma:interpretation id="interp21" emma:lang="" emma:confidence="1">
                  <emma:literal/>
                </emma:interpretation>
              </emma:one-of>
            </emma:emma>
          </inkml:annotationXML>
          <inkml:trace contextRef="#ctx0" brushRef="#br0" timeOffset="180526.2896">9327 8113 944 0,'-19'-17'352'0,"19"17"-276"0,7-10-20 0,5 0 128 15,7 6-112-15,16-6 32 16,8 3-60-16,11 7-28 16,0 0-8-16,4 10-96 15,-4-3 48-15,-3 7-548 16,-5-1 324-16</inkml:trace>
          <inkml:trace contextRef="#ctx0" brushRef="#br0" timeOffset="180689.8566">9880 8202 580 0,'12'17'216'0,"-12"-17"-168"0,23 21-12 15,-11-11 56 1,3 4-56-16,5 3 24 0,-1 3-40 0,4 1 0 31,1-1-12-31,-5 1-40 0,4-4 16 0</inkml:trace>
          <inkml:trace contextRef="#ctx0" brushRef="#br0" timeOffset="180869.3336">10151 8267 808 0,'-38'10'300'0,"38"-10"-232"0,-47 38-20 0,20-11 44 16,0 1-60-16,-8 16 24 15,8 4-36-15,-4 0 8 16,12-7-16-16,-1-10-316 16,9-4 168-16</inkml:trace>
          <inkml:trace contextRef="#ctx0" brushRef="#br0" timeOffset="184439.9903">9946 8375 280 0,'-4'0'104'0,"4"0"-84"0,4 0 0 15,-4 0 20 1,0 0-24-16,4 0 4 16,4 0-12-16,-8 0-8 0,0 0 4 0,0 0 20 15,0 7-12-15,0 0 76 16,0 0-52-16,0-4 24 15,0 0-40-15,-8 1 44 16,16 3-36-16,-8 0 40 16,0 0-40-16,0-1-4 15,0 5-16-15,0-1 36 16,4 0-20-16,0 11-4 16,3-4-12-16,1 4 56 15,4 3-36-15,-1 0 8 16,1 0-24-16,3 0 20 15,1-3-20-15,-4-4 24 16,3 0-24-16,-3-3 12 16,-1-4-12-16,-3-6 0 15,4-1-4-15,-12-3 12 16,3 0-12-16,-3-3 16 16,8 3-16-16,-8-4 24 15,0 4-20-15,-8-3-136 16,8 3 68-16</inkml:trace>
          <inkml:trace contextRef="#ctx0" brushRef="#br0" timeOffset="180326.2592">9904 7628 600 0,'4'-17'224'0,"-4"17"-176"0,-8-7-12 0,0 3 80 15,8 4-72-15,-12-3 8 16,5-1-32-16,-17-2 4 15,5 6-12-15,-16-7-16 16,4 0 0-16,-11 4 12 16,3-1-4-16,-7-6 8 15,7 0-8-15,0-1 16 16,8 8-12-16,4-4 4 16,8 14-4-16,-1 13-8 15,13 4 4-15,-9 28-4 16,8 2 0-16,-11 39 16 15,0-1-8-15,-1 11 24 16,1-15-20-16,0-12-4 16,3-15-4-16,-3-10 4 15,15-6-4-15,-12-14 8 16,9-7-8-16,7-11 52 16,15-6-32-16,-3-10 8 15,15-1-20-15,12-3 20 16,3 4-20-16,16 0-20 15,-4 3 0-15,5 0 40 0,-5 0-20 0,-12 6-140 16,-3-6 64 0,-8 0-220-16,-4 0 160 0</inkml:trace>
        </inkml:traceGroup>
        <inkml:traceGroup>
          <inkml:annotationXML>
            <emma:emma xmlns:emma="http://www.w3.org/2003/04/emma" version="1.0">
              <emma:interpretation id="{AAA41E13-F62C-419B-9B77-069D39C6BCC8}" emma:medium="tactile" emma:mode="ink">
                <msink:context xmlns:msink="http://schemas.microsoft.com/ink/2010/main" type="inkWord" rotatedBoundingBox="13805,8292 15379,8184 15441,9079 13866,9187"/>
              </emma:interpretation>
            </emma:emma>
          </inkml:annotationXML>
          <inkml:trace contextRef="#ctx0" brushRef="#br0" timeOffset="181137.0447">10895 7522 476 0,'-20'-4'176'0,"20"4"-136"0,-58 24-12 0,31-3 136 16,0-1-96-16,-23 18 60 16,7 3-72-16,-3 27 72 15,7 4-72-15,4 20-28 16,16-6-16-16,7-8 20 16,8-9-16-16,8-11 20 15,8-7-20-15</inkml:trace>
          <inkml:trace contextRef="#ctx0" brushRef="#br0" timeOffset="181677.9903">10871 8017 696 0,'0'-13'256'0,"0"13"-196"0,12-4-20 0,4 1 68 16,3 3-68-16,0-4 8 15,8 4-28-15,12 0-180 16,0 4 88-16</inkml:trace>
          <inkml:trace contextRef="#ctx0" brushRef="#br0" timeOffset="181513.5487">10945 7771 416 0,'0'-20'152'0,"0"20"-116"0,8-4-12 16,-4 1 92-1,7 3-68-15,9 0 24 16,-9 7-40-16,5-1-32 16,-9 8 0-16,5 7 60 15,-8 6-32-15,-8 11 8 16,0-1-24-16,-11 4 20 15,3 0-20-15,-15-3 32 0,11-4-28 0,-7-7 32 16,8-3-32 0,7-7 20-1,0 1-20-15,16-8 36 0,-4 3-28 16,11-6 4-16,5 4-16 16,7-11 36-16,0 3-24 15,0-6-128-15,4-1 56 0</inkml:trace>
          <inkml:trace contextRef="#ctx0" brushRef="#br0" timeOffset="181906.5967">11421 8117 540 0,'-15'20'200'0,"15"-20"-156"0,-12 38-12 0,4-20 60 16,-7-1-56-16,-12 10 12 31,4 1-28-31,-8 3 4 0,3-4-12 0,-3-3 0 16,8 0-4-16,4-10-392 16,11-3 208-16</inkml:trace>
          <inkml:trace contextRef="#ctx0" brushRef="#br0" timeOffset="182086.0742">11626 7824 652 0,'0'-10'244'0,"0"10"-192"15,31-10-12-15,-4 6 100 16,0 4-84-16,20-7 16 15,3 7-48-15,12 0-4 16,-11 4-12-16,-5-4-120 16,-3 3 60-16,-5-3-568 15,-11 4 340-15</inkml:trace>
          <inkml:trace contextRef="#ctx0" brushRef="#br0" timeOffset="182330.2247">11921 7711 632 0,'-31'14'236'0,"31"-14"-184"0,-47 27-16 0,20-3 116 16,8 4-92-16,-12 20 44 16,7-7-60-16,9 11 36 15,3-1-44-15,12-9 0 16,4-4-24-16,23-14 20 15,8-7-20-15,15-7-108 16,1 0 48-16,11-13-436 16,-8 0 264-16</inkml:trace>
        </inkml:traceGroup>
        <inkml:traceGroup>
          <inkml:annotationXML>
            <emma:emma xmlns:emma="http://www.w3.org/2003/04/emma" version="1.0">
              <emma:interpretation id="{918537E3-DEB6-48BA-92A3-EA104E914EF7}" emma:medium="tactile" emma:mode="ink">
                <msink:context xmlns:msink="http://schemas.microsoft.com/ink/2010/main" type="inkWord" rotatedBoundingBox="15867,8231 16131,8213 16180,8919 15915,8937"/>
              </emma:interpretation>
            </emma:emma>
          </inkml:annotationXML>
          <inkml:trace contextRef="#ctx0" brushRef="#br0" timeOffset="182583.9183">12540 7528 600 0,'12'-34'224'0,"-12"34"-176"0,54-14-12 16,-31 14 168 0,0 11-120-16,12 13 116 15,0 7-116-15,4 13 44 16,-12 1-72-16,-8 24 44 15,-3 3-56-15,-20 18 48 16,-4-4-52-16,-19-11 32 16,0-13-40-16,-27-10 0 15,-1-7-20-15</inkml:trace>
        </inkml:traceGroup>
        <inkml:traceGroup>
          <inkml:annotationXML>
            <emma:emma xmlns:emma="http://www.w3.org/2003/04/emma" version="1.0">
              <emma:interpretation id="{5E2F73A3-3928-4159-A941-AFC6A9846AFC}" emma:medium="tactile" emma:mode="ink">
                <msink:context xmlns:msink="http://schemas.microsoft.com/ink/2010/main" type="inkWord" rotatedBoundingBox="17074,8228 17451,8202 17468,8450 17091,8476"/>
              </emma:interpretation>
            </emma:emma>
          </inkml:annotationXML>
          <inkml:trace contextRef="#ctx0" brushRef="#br0" timeOffset="183005.0392">13786 7697 840 0,'-27'-3'312'0,"27"3"-244"0,27 3-16 0,-11 0 120 15,3 4-104-15,16-3 8 16,4-1-48-16,30-6 0 16,1 3-16-1</inkml:trace>
          <inkml:trace contextRef="#ctx0" brushRef="#br0" timeOffset="182850.6259">13848 7515 904 0,'4'-21'332'0,"-4"21"-256"0,35-10-24 0,-16 3 184 16,1 7-140-16,3-10 8 16,0 10-64-16,12 0-28 15,-4 6-8-15,15-6-612 16,-7 7 332-16</inkml:trace>
        </inkml:traceGroup>
        <inkml:traceGroup>
          <inkml:annotationXML>
            <emma:emma xmlns:emma="http://www.w3.org/2003/04/emma" version="1.0">
              <emma:interpretation id="{87B47C9D-1B01-4C99-90C2-7AF8F0533589}" emma:medium="tactile" emma:mode="ink">
                <msink:context xmlns:msink="http://schemas.microsoft.com/ink/2010/main" type="inkWord" rotatedBoundingBox="18171,8110 18423,8093 18447,8442 18195,8460"/>
              </emma:interpretation>
              <emma:one-of disjunction-type="recognition" id="oneOf18">
                <emma:interpretation id="interp22" emma:lang="" emma:confidence="1">
                  <emma:literal/>
                </emma:interpretation>
              </emma:one-of>
            </emma:emma>
          </inkml:annotationXML>
          <inkml:trace contextRef="#ctx0" brushRef="#br0" timeOffset="183282.7766">15037 7367 808 0,'8'-17'300'0,"-8"17"-232"0,-8 10-20 0,-4-3 72 15,1 13-76-15,-24 15 44 16,4 3-52-16,-8-1 24 15,12 8-32-15,8-7 0 16,15-4-16-16,19-6 12 16,12 0-16-16,12-11 24 15,4-4-20-15,-5-13 40 16,-3 0-28-16,-12-20 20 16,1 3-24-16,-21-21-8 15,1 0-8-15,-19-7-4 16,3 7 0-16,-7 7-248 15,7 11 136-15</inkml:trace>
        </inkml:traceGroup>
      </inkml:traceGroup>
    </inkml:traceGroup>
    <inkml:traceGroup>
      <inkml:annotationXML>
        <emma:emma xmlns:emma="http://www.w3.org/2003/04/emma" version="1.0">
          <emma:interpretation id="{398B86F5-28A0-4AF6-BE73-4DD3981D306E}" emma:medium="tactile" emma:mode="ink">
            <msink:context xmlns:msink="http://schemas.microsoft.com/ink/2010/main" type="paragraph" rotatedBoundingBox="5964,10553 18411,10025 18473,11479 6026,12007" alignmentLevel="2"/>
          </emma:interpretation>
        </emma:emma>
      </inkml:annotationXML>
      <inkml:traceGroup>
        <inkml:annotationXML>
          <emma:emma xmlns:emma="http://www.w3.org/2003/04/emma" version="1.0">
            <emma:interpretation id="{3BF70D40-E72D-47C3-863E-87E6269AFBDC}" emma:medium="tactile" emma:mode="ink">
              <msink:context xmlns:msink="http://schemas.microsoft.com/ink/2010/main" type="inkBullet" rotatedBoundingBox="5971,10725 7138,10675 7143,10805 5977,10855"/>
            </emma:interpretation>
            <emma:one-of disjunction-type="recognition" id="oneOf19">
              <emma:interpretation id="interp23" emma:lang="" emma:confidence="0">
                <emma:literal>-</emma:literal>
              </emma:interpretation>
            </emma:one-of>
          </emma:emma>
        </inkml:annotationXML>
        <inkml:trace contextRef="#ctx0" brushRef="#br0" timeOffset="198761.2944">2645 10051 372 0,'0'-7'140'0,"12"0"-112"0,3-3-4 16,-7 6 64-16,4-6-52 16,-1 3 76-16,5-3-64 15,-5-1 28-15,5 1-44 16,3 10-8-16,8-3-16 16,8 6-16-16,12-3 4 0,19 7 20 15,3 0-8-15,9-4 4 16,-9-3-4-16,5 0 4 31,3 0-8-31,16 0-4 0,-12 0 4 16,-3-3-16-16,-8 3 8 0,-12-4 20 15,-12 8-8-15,-19-4 24 16,0 0-20-16,-15 0-20 16,0 7 0-16,-16 0-312 31,-4 6 172-31</inkml:trace>
        <inkml:trace contextRef="#ctx0" brushRef="#br0" timeOffset="198931.2461">3025 10092 612 0,'-20'-17'228'0,"20"17"-180"0,27 0-12 0,-3 0 80 0,11 0-72 16,19 0 8-16,19-4-32 15,24-3 16-15,31 7-24 16</inkml:trace>
      </inkml:traceGroup>
      <inkml:traceGroup>
        <inkml:annotationXML>
          <emma:emma xmlns:emma="http://www.w3.org/2003/04/emma" version="1.0">
            <emma:interpretation id="{26F67C03-D761-4D7A-A9FD-C82B0FA47296}" emma:medium="tactile" emma:mode="ink">
              <msink:context xmlns:msink="http://schemas.microsoft.com/ink/2010/main" type="line" rotatedBoundingBox="8993,10425 18411,10025 18473,11479 9055,11878"/>
            </emma:interpretation>
          </emma:emma>
        </inkml:annotationXML>
        <inkml:traceGroup>
          <inkml:annotationXML>
            <emma:emma xmlns:emma="http://www.w3.org/2003/04/emma" version="1.0">
              <emma:interpretation id="{D20BDE11-5865-4CE3-AD93-A739D73E1EF5}" emma:medium="tactile" emma:mode="ink">
                <msink:context xmlns:msink="http://schemas.microsoft.com/ink/2010/main" type="inkWord" rotatedBoundingBox="9006,10713 9155,10707 9179,11269 9030,11276"/>
              </emma:interpretation>
              <emma:one-of disjunction-type="recognition" id="oneOf20">
                <emma:interpretation id="interp24" emma:lang="" emma:confidence="1">
                  <emma:literal/>
                </emma:interpretation>
              </emma:one-of>
            </emma:emma>
          </inkml:annotationXML>
          <inkml:trace contextRef="#ctx0" brushRef="#br0" timeOffset="207484.1121">5827 9985 476 0,'-11'-10'176'0,"11"10"-136"0,-4-10-12 0,0 6 64 16,8 8-56-16,-8-1 40 16,4 4-44-16,-8 3 16 15,4 1-28-15,-3 6 44 16,7 3-36-16,-8 15 20 15,4-1-28-15,-8 14 16 16,9 4-20-16,-13 7 20 16,8-8-24-16,-7-3-4 15,7-3-4-15,0-4 12 16,5-6-8-16,-1-8 16 16,4-6-16-16</inkml:trace>
        </inkml:traceGroup>
        <inkml:traceGroup>
          <inkml:annotationXML>
            <emma:emma xmlns:emma="http://www.w3.org/2003/04/emma" version="1.0">
              <emma:interpretation id="{7D0FB8AC-1FB2-4316-90B8-E2CC4521CADE}" emma:medium="tactile" emma:mode="ink">
                <msink:context xmlns:msink="http://schemas.microsoft.com/ink/2010/main" type="inkWord" rotatedBoundingBox="10021,10510 10874,10473 10909,11293 10055,11329"/>
              </emma:interpretation>
              <emma:one-of disjunction-type="recognition" id="oneOf21">
                <emma:interpretation id="interp25" emma:lang="" emma:confidence="1">
                  <emma:literal/>
                </emma:interpretation>
              </emma:one-of>
            </emma:emma>
          </inkml:annotationXML>
          <inkml:trace contextRef="#ctx0" brushRef="#br0" timeOffset="208325.8502">6725 9975 364 0,'-27'-48'132'0,"27"48"-100"0,0-38-12 0,4 17-36 15,4 4 4-15,7-10 76 16,9 2-36-16,11 1 80 16,-1 11-60-16,32 6 52 15,4 10-56-15,19 18 68 16,-4 13-64-16,0 11-16 15,-11 0-20-15,-1 3-28 16,-11-7 8-16,-8 11 48 16,-11 6-20-16,-16 8 24 15,-7-1-24-15,-24 0 36 16,-4-10-32-16,-27-3 20 16,4-7-24-16,-39-7 8 15,12-7-16-15,-35-11 12 16,8-6-16-16,-8-4 136 15,24-3-76-15,-13-10-4 0,24 3-40 0,4-7 12 16,23 0-24-16,8-7-12 16,15 4-4-16</inkml:trace>
          <inkml:trace contextRef="#ctx0" brushRef="#br0" timeOffset="207986.9878">7213 9944 384 0,'-15'-7'140'0,"15"7"-108"0,-23 0-8 16,11 0 108-1,4 7-76-15,-11 3 24 16,7 4-48-16,-7 7-4 16,7-1-16-16,-3 15 20 15,7 3-20-15,0 13 12 0,4 1-12 16,-3 0 12-16,7-4-16 0,-8 0 24 15,8-10-20-15,-8-11-128 16,8-6 64-16</inkml:trace>
        </inkml:traceGroup>
        <inkml:traceGroup>
          <inkml:annotationXML>
            <emma:emma xmlns:emma="http://www.w3.org/2003/04/emma" version="1.0">
              <emma:interpretation id="{D8543356-2A1A-4BFF-B3B2-71AA97083C90}" emma:medium="tactile" emma:mode="ink">
                <msink:context xmlns:msink="http://schemas.microsoft.com/ink/2010/main" type="inkWord" rotatedBoundingBox="11954,10738 14045,10650 14065,11124 11974,11213"/>
              </emma:interpretation>
              <emma:one-of disjunction-type="recognition" id="oneOf22">
                <emma:interpretation id="interp26" emma:lang="" emma:confidence="1">
                  <emma:literal/>
                </emma:interpretation>
              </emma:one-of>
            </emma:emma>
          </inkml:annotationXML>
          <inkml:trace contextRef="#ctx0" brushRef="#br0" timeOffset="209470.4588">8630 10123 268 0,'0'-3'100'0,"0"3"-76"0,0 3-8 0,8 0 44 16,-8 4-36-16,8 10 32 15,-8 8-28-15,0 9 60 16,7 4-48-16,-7 3 36 16,8 0-44-16,-8-3 44 15,0-7-44-15,0-7 28 16,4 0-32-16,4-13 28 15,11-4-32-15,0-14 12 16,1 0-20-16,7-21 0 16,0 1-8-16,0-18 4 15,4 7-8-15,-16-7 8 16,5 11-8-16,-9 0-12 16,-3 13 4-16,0 7-48 15,-4 7 24-15,-4 11-12 16,8 10 24-16,-8 10 28 15,19 7-8-15,-4 3 20 16,5-3-16-16,11-3 16 16,-12-1-16-16,8-10 32 15,0-3-24-15,-7-11 20 16,7-3-20-16,-16-17 28 16,5-3-28-16,-5-25 12 15,9 7-16-15,-20-7-8 16,8 7 0-16,-5 1 40 15,5 9-24-15,-8 1 24 16,4 9-24-16,-4-2-36 0,0 9 8 16,0 1 0-16,0 3 8 0,8 4-248 15,-1 3 136-15</inkml:trace>
          <inkml:trace contextRef="#ctx0" brushRef="#br0" timeOffset="210592.7773">9656 10068 364 0,'12'-4'132'0,"-12"4"-100"0,7-6-12 0,-7-1 112 16,8 7-76-16,-8-7 16 16,0 0-48-16,-8-7-4 15,1 7-12-15,-5 0-16 16,4 4 4-16,-11 0-4 15,7 3 0-15,-23 3 52 16,-3 4-24-16,-1 7 24 16,4 3-24-16,-4 7 16 15,12 3-20-15,8 1 20 16,11-1-24-16,16-2 4 16,11-5-8-16,1-9 28 15,14-5-20-15,5-12 20 16,0 2-20-16,4-10-36 15,-5 4 12-15,-11-11-140 16,-3 8 80-16,-5-8 12 0,-4 7 36 0,-3 0-20 16,-12 4 24-16,0 3 32 15,8 4-8-15,-8-1 60 16,0 4-36-16,0 4 20 16,7 6-32-16,-3 4 8 15,4 0-16-15,-8-1-8 16,8 1 0-16,0-4 28 15,-5 1-16-15,5-8 20 16,4 4-20-16,-4-10-8 16,-1-1-4-16,-3-10 12 15,4 4-8-15,7-14 24 16,-3 7-20-16,0-7-32 16,7 7 12-16,-4-1-24 15,5 11 16-15,-1 1-44 16,1 6 32-16,-13 3 76 15,5 7-24-15,-4 4-8 16,3 7-8-16,-11-1 36 16,8 5-24-16,-8-1 8 15,0 3-16-15,0-6-8 16,8-1 0-16,-8-13 20 16,11 0-12-16,-3-14 40 15,11-3-28-15,-7-11-32 16,4 4 4-16,3-4-8 15,0 8 4-15,1-4 0 16,-1 6 0-16,-4-6 8 16,5 10 0-16,-9 0 8 0,9-3-4 15,-13 3-20-15,13 0 8 0,-5-10 12 16,-3 10 0-16,-4-14 8 16,-4 11-8-16,3-4-12 15,1 4 4-15,0-4 4 16,-4 7 0-16,-4 0-28 15,7 7 16-15,-7 0-32 16,8 7 28-16,-4-3 16 16,4 6 0-16,0-3 12 15,3 3-8-15,5-6-12 16,-5 3 4-16,1-4 20 16,7 1-8-16,8-4 16 15,-7 0-16-15,7-4 16 16,8 4-16-16,-8-7-20 15,-4 4 4-15,-4-4 20 16,-3 3-4-16,-5-2 4 16,-3 2-4-16,-16-3-32 15,4 0 12-15,-11-6 12 16,-4 6 4-16,-8-4 16 16,7 4-12-16,1 4 48 15,-1 3-28-15,1 7-4 16,11 7-16-16,-3 3-16 15,3 4 4-15,16-1 20 16,-4 4-8-16,15-3 84 16,8-4-48-16,27 0-40 0,4 1-4 0,4-8-364 31,-4-3 196-31</inkml:trace>
        </inkml:traceGroup>
        <inkml:traceGroup>
          <inkml:annotationXML>
            <emma:emma xmlns:emma="http://www.w3.org/2003/04/emma" version="1.0">
              <emma:interpretation id="{278C44FB-1528-4016-BAF5-041C1C72B030}" emma:medium="tactile" emma:mode="ink">
                <msink:context xmlns:msink="http://schemas.microsoft.com/ink/2010/main" type="inkWord" rotatedBoundingBox="14896,10174 18411,10025 18473,11479 14957,11628"/>
              </emma:interpretation>
              <emma:one-of disjunction-type="recognition" id="oneOf23">
                <emma:interpretation id="interp27" emma:lang="" emma:confidence="1">
                  <emma:literal/>
                </emma:interpretation>
              </emma:one-of>
            </emma:emma>
          </inkml:annotationXML>
          <inkml:trace contextRef="#ctx0" brushRef="#br0" timeOffset="211808.2855">11595 9947 464 0,'-7'-6'176'0,"7"6"-140"0,15 3-8 0,-11-3 76 15,-4 3-64-15,15-3 52 16,-3 4-52-16,15-4 40 15,12 0-44-15,15-7-20 16,12 4-8-16,-8-8 8 16,0 1-8-16,-12-7 32 15,1 6-24-15,-20-9 12 16,-4 9-16-16,-15-9-8 16,-4 3 0-16,-23 3 12 15,-5-3-8-15,-26 6-20 16,-4 8 4-16,-12 10-24 15,12 3 20-15,-4 14 84 16,19 4-40-16,4 3 36 16,16 3-40-16,15-3 8 15,0-3-20-15,23-4 36 0,12 0-28 0,20-4 32 16,11-2-32-16,3-5-4 16,-3-2-12-16,4-8 36 15,-8-3-20-15,20-10-304 16,-5-4 152-16,9-7-92 15,-5-3 128-15,-11-14 56 16,-12 7 24-16,-15-13 20 16,-8 9-4-16,-20-6 16 15,-7 7-12-15,-23-1 104 16,-4 11-64-16,-24 3 24 16,-7 11-40-16,-4 10-12 15,4 7-12-15,3 10 20 16,5 4-16-16,11 3-4 15,16 3-4-15,11-2 4 16,8-1-4-16,15 0-4 16,12-4 4-16,12-6 4 15,0 7-4-15,3-1-12 16,-3 1 4-16,-16 7 4 16,-7 6 0-16,-28 28-36 15,-7 0 20-15,-16 34 4 16,8-17 12-16,-4 18 24 15,12-15-12-15,7 4 24 16,8-10-24-16,20-7 56 16,7-11-36-16,19-27 36 15,5-10-36-15,3-31 24 0,1-4-28 16,-13-27 28-16,-7 3-32 16,-23-24 4-16,-4 7-16 0,-27-21-16 15,-4 11 0-15,-20-4-24 16,8 10 16-16,-3 11-4 15,7 3 8-15,8 15-292 16,15 5 164-16</inkml:trace>
          <inkml:trace contextRef="#ctx0" brushRef="#br0" timeOffset="212860.1332">12722 9765 312 0,'-8'-27'112'0,"8"27"-84"0,16-25-12 16,-13 15 84 0,5 7-60-16,-8-4 44 15,0 3-48-15,0 8 32 16,4 6-36-16,-8 14 68 0,-4 7-52 0,-3 4 64 31,7 6-64-31,-4-3 8 0,4-4-32 0,-3-3 32 16,7-3-32-16,4-8 4 15,3-2-16-15,5-8 44 16,-1-7-28-16,5-3 12 16,-1-3-24-16,1-14-88 15,-1 3 40-15,-3-17-192 16,4 3 124-16,-9-9 20 16,1 12 48-16,-8 1 0 15,4 4 16-15,-8 13 88 16,4 7-40-16,0 10 80 15,8 7-64-15,3 7 28 16,5 7-44-16,15-10 24 16,4 3-28-16,15-7 28 15,0-3-32-15,8-4-4 16,-3-3-12-16,-5-7 28 16,-11 0-20-16,-5-10-92 15,-10 3 40-15,-1-24 0 16,-4 10 24-16,-7-20-8 15,-1 3 12-15,-3-6-12 16,0 13 8-16,-4 0-8 16,4 10 8-16,-8 4 8 15,0 7 4-15,-4 6-20 16,4 8 12-16,-8 6 40 16,0-3-20-16,-11 3 8 0,7 4-12 15,-15 0-8-15,12-4 4 0,-5 4 20 16,9-7-12-1,-5-1-12-15,12 1-4 0,8-7-120 16,4 4 68-16,7 3-4 16,-3-1 36-16,4 8-8 15,3 10 16-15,0-6 0 16,1 6 8-16,-1-4-12 16,8 4 12-16,-8-3 12 15,1-4 0-15,7-10 32 16,-8 0-20-16,12-4 4 15,-4 4-12-15,8-17 12 16,-12 10-12-16,8-28-216 16,4 4 116-16,8-44-132 15,-12 2 128-15,7-16 16 16,-3 9 48-16,-4 1 208 16,4 14-96-16,-12 3 136 15,-3 17-124-15,-13 10 60 16,1 18-88-16,-16 10 52 15,5 10-64-15,-13 11 60 16,4 6-64-16,-3 11 8 16,3 0-32-16,-7 17 32 15,11-3-32-15,4-1 48 16,4-6-40-16,0-7-348 16,4-7 168-16</inkml:trace>
          <inkml:trace contextRef="#ctx0" brushRef="#br0" timeOffset="213113.8054">13608 9497 664 0,'-46'-35'244'0,"46"35"-188"0,-4-3-16 0,8-1 56 15,8 8-60-15,18-4-4 16,1 0-20-16,20 0 16 16,3 7-16-16,20-7 40 15,-1 0-28-15,20-4-348 16,-8 1 176-16,-4-4-172 15,-11-3 184-15,-16-1 112 16,-11 4 16-16,-16-10 284 16,-4 3-152-16,-19-10 104 15,0 7-132-15,-16-3 0 16,1 6-56-16,-5 7-28 16,5 7-4-16</inkml:trace>
          <inkml:trace contextRef="#ctx0" brushRef="#br0" timeOffset="213296.29">14061 9535 624 0,'-42'31'228'0,"42"-31"-176"0,-16 68-16 16,8-33 52 0,8-4-56-16,-3 17 4 0,3-3-20 15,7-1 40-15,9-13-28 0,7-7 4 16,4-6-20-16,4-12-376 15,4 1 196-15</inkml:trace>
          <inkml:trace contextRef="#ctx0" brushRef="#br0" timeOffset="213849.9494">14421 9586 548 0,'4'7'204'0,"-4"-7"-156"0,-11 17-16 0,7-3 52 15,4 3-52-15,-4 11 32 16,8 3-36-16,-4 0 8 16,4 0-20-16,-4 0 20 15,15-7-24-15,-11-4 4 16,11-9-8-16,-7-4-128 16,4-7 64-16,-1-18-84 15,5 5 80-15,-16-18-72 16,11 0 72-16,-11 0 48 15,0 0 12-15,-3 3-20 16,3 11 8-16,0-4 56 16,3 11-20-16,1 0 8 15,8 6-20-15,3 1 28 16,5 3-24-16,3-4-4 16,4 11-8-16,0-10 4 15,4 3-4-15,-4-4-4 16,-4 4 4-16,-3-3-4 0,-5 3 0 0,-7 3 68 15,0 4-36-15,-8 14 32 16,4-4-36-16,0 14 0 16,3 7-16-16,5 0 28 15,7 0-24-15,4-1 40 16,1-6-32-16,3-10 12 16,0-7-20-16,-4-14 36 15,0 0-28-15,-7-17 12 16,-1-1-20-16,-3-19 8 15,0-1-12-15,-5-10-8 16,5 17 0 0,-4-4-48-16,3 18 24 0,-3 10 24 15,4 7 0-15,-1 21 8 16,5 3-4-16</inkml:trace>
        </inkml:traceGroup>
      </inkml:traceGroup>
    </inkml:traceGroup>
    <inkml:traceGroup>
      <inkml:annotationXML>
        <emma:emma xmlns:emma="http://www.w3.org/2003/04/emma" version="1.0">
          <emma:interpretation id="{2251A58B-A37A-49C3-9520-03BFC4301FE7}" emma:medium="tactile" emma:mode="ink">
            <msink:context xmlns:msink="http://schemas.microsoft.com/ink/2010/main" type="paragraph" rotatedBoundingBox="6580,11786 19174,11305 19248,13242 6654,13723" alignmentLevel="2"/>
          </emma:interpretation>
        </emma:emma>
      </inkml:annotationXML>
      <inkml:traceGroup>
        <inkml:annotationXML>
          <emma:emma xmlns:emma="http://www.w3.org/2003/04/emma" version="1.0">
            <emma:interpretation id="{2455442A-0997-454C-9172-B13DDE0884F8}" emma:medium="tactile" emma:mode="ink">
              <msink:context xmlns:msink="http://schemas.microsoft.com/ink/2010/main" type="inkBullet" rotatedBoundingBox="6628,13042 6837,13034 6842,13158 6633,13166"/>
            </emma:interpretation>
            <emma:one-of disjunction-type="recognition" id="oneOf24">
              <emma:interpretation id="interp28" emma:lang="" emma:confidence="0">
                <emma:literal>•</emma:literal>
              </emma:interpretation>
            </emma:one-of>
          </emma:emma>
        </inkml:annotationXML>
        <inkml:trace contextRef="#ctx0" brushRef="#br0" timeOffset="233978.8526">3300 12325 280 0,'0'-3'104'0,"0"3"-84"0,0 0 0 0,0-4 92 15,0 4-64-15,0-3 44 16,7 3-56-16,-3-4 60 16,0 1-56-16,4-4 28 15,0 7-40-15,3-7 0 16,1 7-16-16,7 0 36 15,0 4-24-15,-3-1-4 16,3 7-12-16,-7 1 12 16,-4-1-12-16,-12 4 24 15,-4 0-20-15,-7-1 12 16,-5 5-12-16,1-8 20 16,-1 0-20-16,1-6-4 15,8-1-4-15,3-6 56 16,4 3-32-16,8-7-12 15,7 3-8-15,9-6 16 16,7 7-12-16,4-1 4 16,4 4-8-16,-1 0-16 15,-3 7 4-15</inkml:trace>
      </inkml:traceGroup>
      <inkml:traceGroup>
        <inkml:annotationXML>
          <emma:emma xmlns:emma="http://www.w3.org/2003/04/emma" version="1.0">
            <emma:interpretation id="{D77E6CB1-4F47-4AB6-A5FF-7732D0F81150}" emma:medium="tactile" emma:mode="ink">
              <msink:context xmlns:msink="http://schemas.microsoft.com/ink/2010/main" type="line" rotatedBoundingBox="7384,11755 19174,11305 19248,13242 7458,13692"/>
            </emma:interpretation>
          </emma:emma>
        </inkml:annotationXML>
        <inkml:traceGroup>
          <inkml:annotationXML>
            <emma:emma xmlns:emma="http://www.w3.org/2003/04/emma" version="1.0">
              <emma:interpretation id="{721066E7-A2CC-4861-8446-C3417D85F87A}" emma:medium="tactile" emma:mode="ink">
                <msink:context xmlns:msink="http://schemas.microsoft.com/ink/2010/main" type="inkWord" rotatedBoundingBox="7395,12055 9974,11956 10021,13188 7442,13286"/>
              </emma:interpretation>
              <emma:one-of disjunction-type="recognition" id="oneOf25">
                <emma:interpretation id="interp29" emma:lang="" emma:confidence="1">
                  <emma:literal/>
                </emma:interpretation>
              </emma:one-of>
            </emma:emma>
          </inkml:annotationXML>
          <inkml:trace contextRef="#ctx0" brushRef="#br0" timeOffset="236209.3983">4995 11974 632 0,'0'-10'236'0,"0"10"-184"0,12-4-16 15,-5 1 0 1,13 6-28-16,7-3-12 16,-8 11 0-16,12-4-260 15,-4-4 144-15</inkml:trace>
          <inkml:trace contextRef="#ctx0" brushRef="#br0" timeOffset="236039.4461">5092 11812 464 0,'-12'-20'176'0,"12"20"-140"0,12-10-8 16,-12 6 40 0,4 4-44-16,0-3 44 15,3 3-40-15,5 0-24 16,0 7-4-16,-5-1 68 0,9 12-36 0,-16 9 16 15,4 1-32-15,-12 10 52 16,4-1-36-16,-15 5 48 16,19-4-48-16,-16-8-16 15,5-2-8-15,-9-7 8 16,20-1-8-16,0-6-4 16,0 0 0-16,8-7 12 15,4 3-8-15,11-7 16 16,0 4-16-16,16-7-180 15,-1 0 96-15</inkml:trace>
          <inkml:trace contextRef="#ctx0" brushRef="#br0" timeOffset="236404.9212">5502 12122 612 0,'20'38'228'0,"-20"-38"-180"0,-20 59-12 0,20-35 44 16,0-7-52-16,-8 10-4 16,1-3-12-16,-13-6 32 15,9 2-20-15,-16-9-208 16,11-1 100-16</inkml:trace>
          <inkml:trace contextRef="#ctx0" brushRef="#br0" timeOffset="236657.0886">5680 11871 476 0,'0'-7'176'0,"0"7"-136"0,12-3-12 16,-4-1 92-1,11 1-72-15,27-4 88 16,1 0-80-16,11 0 0 16,4 7-36-16,-12 0-4 15,4 4-8-15,-15-4 12 16,-4 3-12-16,-16-3-248 15,-7 0 128-15</inkml:trace>
          <inkml:trace contextRef="#ctx0" brushRef="#br0" timeOffset="235379.1929">4600 11296 340 0,'-27'-7'128'0,"27"7"-100"0,-19 7-8 15,7-3 24-15,4 3-28 0,-11 3 84 16,7 0-56-16,-3 8-20 15,3 2-16-15,-3 18 68 16,7-7-40-16,-7 17 12 16,7 4-28-16,-4 3 24 15,12 0-28-15,-11 24 4 16,11 0-12 0,-8 21 12-16,8-7-12 0,-4 0-4 15,8-14 0-15,-4 0 4 16,0-14-4-16,-8-3 8 15,4-3-8-15,-7-21 40 16,-1 0-20-16,-15-25 12 16,4-2-20-16,-16-25 0 15,8 0-8-15,-8-17-8 16,8 7 4-16,4-7-4 16,4 7 0-16,8-10-36 15,11 10 20-15</inkml:trace>
          <inkml:trace contextRef="#ctx0" brushRef="#br0" timeOffset="234958.4941">4124 11761 372 0,'-19'-4'140'0,"19"4"-112"0,-12-3-4 0,8 0 136 31,4 3-92-31,0-4 80 0,4 1-88 0,12-4 84 16,3 7-84-16,16-4 44 15,11 4-64-15,8 0 16 16,-7 7-36-16,7-3 8 16,0-1-16-16,0 1 0 15,-7-1-4-15,-8-3-8 16,-5 3 4-16,-10-3 12 15,-5 7-8-15,-15-7 16 16,0 0-16-16,-12 0-128 16,4 0 68-16,-4-10-456 15,8 7 280-15</inkml:trace>
          <inkml:trace contextRef="#ctx0" brushRef="#br0" timeOffset="235725.1115">5150 11609 352 0,'-23'-13'132'0,"23"13"-104"0,-8-14-8 0,0 7 96 15,4 4-68-15,-7-1 76 16,-1 4-68-16,-7 10 24 16,3 1-48-16,-15 16 8 15,12 4-24-15,-20 17 88 16,8 1-56-16,-4 26 64 15,8-2-60-15,8 9-12 16,7-3-24-16,24-13-4 16,-4-11-4-16,11-10 12 15,8-11-12-15,4-10-416 16,0-7 220-16</inkml:trace>
          <inkml:trace contextRef="#ctx0" brushRef="#br0" timeOffset="236970.4175">5885 11682 384 0,'-27'3'140'0,"27"-3"-108"0,-19 21-8 0,4-11 76 16,15 0-60-16,-20 8 80 15,9 2-68-15,-5 11 28 16,4 4-48-16,1 13 88 16,3 0-68-16,0 4 20 15,8-4-40-15,0-3-32 16,8-4 0-16,4-10 36 15,7-4-24-15,8-13-8 16,8 0-8-16,11-7-148 16,5-4 84-16</inkml:trace>
          <inkml:trace contextRef="#ctx0" brushRef="#br0" timeOffset="237201.5378">6327 11561 820 0,'27'0'304'0,"-27"0"-236"0,58 38-20 0,-19-14 212 16,-1 0-152-16,17 21 96 15,-9 0-116-15,-7 17-16 16,-12-7-44-16,-16 20 20 15,-3-6-32-15,-47 0 40 16,12-10-32-16,-35-11-128 16,8-3 56-16</inkml:trace>
        </inkml:traceGroup>
        <inkml:traceGroup>
          <inkml:annotationXML>
            <emma:emma xmlns:emma="http://www.w3.org/2003/04/emma" version="1.0">
              <emma:interpretation id="{08F4B970-A718-4D36-9502-B2EAA71D451C}" emma:medium="tactile" emma:mode="ink">
                <msink:context xmlns:msink="http://schemas.microsoft.com/ink/2010/main" type="inkWord" rotatedBoundingBox="10788,12031 12431,11969 12490,13500 10847,13563"/>
              </emma:interpretation>
              <emma:one-of disjunction-type="recognition" id="oneOf26">
                <emma:interpretation id="interp30" emma:lang="" emma:confidence="1">
                  <emma:literal/>
                </emma:interpretation>
              </emma:one-of>
            </emma:emma>
          </inkml:annotationXML>
          <inkml:trace contextRef="#ctx0" brushRef="#br0" timeOffset="239437.4016">8839 12194 248 0,'-31'-3'92'0,"31"3"-72"0,-35-7-4 15,16 0 88 1,7 14-60-16,-15-14 104 16,8 7-84-16,-16 7 8 15,4 0-48-15,-15 3 100 16,-1 1-68-16,-7 2 108 0,4 5-92 0,3-1 76 16,12 3-84-16,16-2-4 15,15-1-40-15,16 0 16 16,7 0-24-16,20-3-4 15,7-4-4-15,1-6-280 16,-1 3 152-16</inkml:trace>
          <inkml:trace contextRef="#ctx0" brushRef="#br0" timeOffset="239808.898">8800 12459 364 0,'-19'7'132'0,"19"-7"-100"0,-19 17-12 16,11-10 132-1,-4 11-88-15,1 9 60 16,-5 4-68-16,5 7-8 16,3-4-28-16,0 1-4 15,8-4-8-15,8-7-8 16,4-4 4-16,7-9 4 16,4-1-4-16,0-13 24 0,12-4-16 15,-15-10-20-15,7-1 0 0,-20-16-100 16,-3 10 56-16,-15-14 32 15,3 14 16 1,-4-4-4-16,-3 11 4 0</inkml:trace>
          <inkml:trace contextRef="#ctx0" brushRef="#br0" timeOffset="240336.781">8808 11967 476 0,'0'-17'176'0,"0"17"-136"0,16-10-12 0,-9-1 56 16,1 8-52-16,4-7 40 15,7 6-40-15,-3 1 36 16,15 3-40-16,-12 3 40 16,8 8-40-16,0 2-16 15,-11 8-4-15,-9 3 16 16,-3 0-12-16,-15 0 24 16,3-3-24-16,-4-4-4 15,-7-3-4-15,3-7 4 16,5 3-4-16,3-6 60 15,4-1-36-15,16-6-12 16,-1 3-8-16,24-7-20 16,-4 3 8-16,4-3 20 15,4 4-8-15</inkml:trace>
          <inkml:trace contextRef="#ctx0" brushRef="#br0" timeOffset="238534.3056">7492 11840 572 0,'-12'-3'208'0,"12"3"-160"0,8 0-12 16,-4-4 92 0,4 4-76-16,11-3 96 15,8 3-88-15,20-4 52 16,-1-3-68-16,4 0-4 16,-3 7-24-16,-1-3 8 15,-11 6-16-15,-4-6 24 16,-4 3-20-16,-7-7-12 15,-1 7-4-15</inkml:trace>
          <inkml:trace contextRef="#ctx0" brushRef="#br0" timeOffset="239045.3559">8382 11768 600 0,'-31'-7'224'0,"31"7"-176"0,0 7-12 16,0-7 88-1,12 0-76-15,7 0 68 16,16 0-64-16,15-7 60 0,-3 7-64 0,26-7 28 16,1 4-44-16,31-4-20 15,-13 3-4-15,-6 1 0 16,-13 10-4-16,-15-4-152 15,-11 1 80-15</inkml:trace>
          <inkml:trace contextRef="#ctx0" brushRef="#br0" timeOffset="238774.5973">8793 11234 464 0,'-27'21'176'0,"27"-21"-140"0,-12 65-8 0,4-30 84 16,16 3-68-16,-4 10 0 15,4 0-28-15,3-3 8 16,5-4-16-16</inkml:trace>
        </inkml:traceGroup>
        <inkml:traceGroup>
          <inkml:annotationXML>
            <emma:emma xmlns:emma="http://www.w3.org/2003/04/emma" version="1.0">
              <emma:interpretation id="{A8442396-C95A-447C-B69C-205F4B2304BF}" emma:medium="tactile" emma:mode="ink">
                <msink:context xmlns:msink="http://schemas.microsoft.com/ink/2010/main" type="inkWord" rotatedBoundingBox="12909,11544 14188,11495 14261,13425 12983,13473"/>
              </emma:interpretation>
              <emma:one-of disjunction-type="recognition" id="oneOf27">
                <emma:interpretation id="interp31" emma:lang="" emma:confidence="1">
                  <emma:literal/>
                </emma:interpretation>
              </emma:one-of>
            </emma:emma>
          </inkml:annotationXML>
          <inkml:trace contextRef="#ctx0" brushRef="#br0" timeOffset="242664.3752">10229 10780 404 0,'0'-7'148'0,"0"7"-112"0,4 21-12 0,0-4 76 15,3 0-60-15,-7 11 52 16,4 3-52-16,-4 7 16 16,0-7-36-16,0-7 80 15,0 0-56-15,-8-10-12 16,1-1-20-16,-5-2 32 16,4-4-20-16,-3-7-4 15,7 6-12-15,8-6-32 16,7 0 12-16,13 0-152 15,3 0 88-15</inkml:trace>
          <inkml:trace contextRef="#ctx0" brushRef="#br0" timeOffset="242330.4762">9760 11024 132 0,'-3'-17'52'0,"3"17"-44"0,3-20 4 0,5 9 80 16,0 8-52-16,4-11 88 16,-1 7-72-16,5 4 52 15,-5 3-64-15,9 14 40 16,7 3-48-16,0 14 24 16,4 7-32-16,-4 13 16 15,-8-3-24-15,-3 7 36 16,3 4-32-16,-19 3 4 15,-8-4-16-15,-11-6 20 16,7-7-20-16,-22-14 12 16,14-4-12-16,-19-20 0 15,12-7-4-15,-4-21 4 16,4-3-8-16,12-13-4 16,3 6 4-16,4 0 40 15,8 6-24-15,8-2 44 16,12 10-36-16,-1-4-24 15,8 11-4-15,4-1 36 16,-4 5-24-16,8-1 16 16,-8 7-16-16,-4-4-308 15,4 4 164-15</inkml:trace>
          <inkml:trace contextRef="#ctx0" brushRef="#br0" timeOffset="243172.73">9617 11771 208 0,'0'-3'76'0,"0"3"-60"0,0-7-4 0,0 3 188 16,12 4-112-16,-12-3 88 16,8 0-104-16,-8-4 24 15,7 7-56-15,-7-4 4 16,0 8-28-16,4-4 72 15,-4 3-52-15,8-3 48 16,0 4-48-16,11-1 52 16,8 0-52-16,23-3 36 15,5 0-40-15,38-6 44 16,11 2-44-16,35-6 20 16,-26 6-32-16,30-6-8 15,-23 3-8-15,-8 0-4 16,-27 7 0-16,-11-7-264 15,-24 11 144-15,-23-1-260 16,-7 4 216-16</inkml:trace>
          <inkml:trace contextRef="#ctx0" brushRef="#br0" timeOffset="243667.0381">9819 12060 156 0,'11'55'56'0,"-11"-55"-44"16,12 69-4-16,-5-34 132 15,1-1-80-15,0 7 8 16,-4-3-40-16,-4 10 80 16,8 0-60-16,-20 7 32 15,4-13-48-15,-11-8 60 16,3-6-52-16,-3-18 52 16,0-7-52-16,-8-20 32 15,7-3-40-15,1-18-20 16,11 7-4-16,-3-10-20 15,11 13 8-15,3-3-4 16,5 10 0-16,8-3 8 16,-5 7 0-16,9 3 68 0,7 7-36 15,0 4 68-15,4 3-60 0,23-7 44 16,4 11-48-16,8-4 24 16,7 3-32-16,-7-3 8 15,-8 3-20-15,-11-3-8 16,-5 0-4-16,-18-3-172 15,3 0 92-15</inkml:trace>
          <inkml:trace contextRef="#ctx0" brushRef="#br0" timeOffset="243955.8048">10198 12163 364 0,'-12'7'132'0,"12"-7"-100"0,0 18-12 16,-7-5 140 0,7 5-92-16,-12 6 52 15,4 3-72-15,-3 8 80 16,3-1-72-16,-4 11 16 16,12-1-40-16,-8 8 4 15,8-4-20-15,0-3 20 16,12-7-24-16,-4-11 4 15,3-6-8-15,-3-4-128 16,12-3 64-16,-5-7-172 16,4 0 128-16,1-7-208 15,-1 0 176-15</inkml:trace>
          <inkml:trace contextRef="#ctx0" brushRef="#br0" timeOffset="244271.1442">10535 11991 312 0,'-12'-10'112'0,"12"10"-84"0,12 4-12 0,-5-1 116 16,1 7-76-16,4 4 68 15,-1 7-72-15,5-1-4 16,-5 1-28-16,5 3 16 16,-4 0-24-16,-12-3-4 15,11-4-4-15,-15-7 20 16,4 1-12-16,-7-8 12 16,7 1-12-16,11-11-8 15,-3 3 0-15,19-10-84 16,12 4 44-16</inkml:trace>
        </inkml:traceGroup>
        <inkml:traceGroup>
          <inkml:annotationXML>
            <emma:emma xmlns:emma="http://www.w3.org/2003/04/emma" version="1.0">
              <emma:interpretation id="{C1BDADE3-5E51-41C5-A802-F2BF4DCE27C1}" emma:medium="tactile" emma:mode="ink">
                <msink:context xmlns:msink="http://schemas.microsoft.com/ink/2010/main" type="inkWord" rotatedBoundingBox="14742,11984 17113,11894 17151,12907 14780,12997"/>
              </emma:interpretation>
              <emma:one-of disjunction-type="recognition" id="oneOf28">
                <emma:interpretation id="interp32" emma:lang="" emma:confidence="1">
                  <emma:literal/>
                </emma:interpretation>
              </emma:one-of>
            </emma:emma>
          </inkml:annotationXML>
          <inkml:trace contextRef="#ctx0" brushRef="#br0" timeOffset="245561.8326">12342 11609 404 0,'8'-31'148'15,"-8"31"-112"-15,35-27-12 0,-19 17 128 16,3 6-88-16,0 1 28 16,1 3-56-16,-1 10-24 15,-4 4-4-15,-7 6 16 16,-8 5-12-16,-4 2 12 15,-3 4-12-15,-21-7 12 16,5-3-16-16,-15-1 16 16,7 1-16-16,-4 0-12 15,8-4 0-15,3-3 12 16,9-1-4-16,3-2 32 0,12 3-20 0,12-8 40 16,7 5-32-16,8-11 20 15,12 7-24 1,-4-7 0-16,4 0-12 0,-12-7-200 15,4 7 104-15,-16-4-376 16,-3-3 256-16</inkml:trace>
          <inkml:trace contextRef="#ctx0" brushRef="#br0" timeOffset="245682.7321">12277 11740 684 0,'27'0'252'0,"-27"0"-192"0,38-3-20 0,-10 3-32 15,3 3-12-15,3 1-164 16,5 6 92-16</inkml:trace>
          <inkml:trace contextRef="#ctx0" brushRef="#br0" timeOffset="246188.8535">12753 12005 580 0,'-16'31'216'0,"16"-31"-168"0,-11 45-12 0,3-24 24 15,8-4-40-15,-8 3 8 16,1 4-16-16,-5-3 0 16,4-4-4-16</inkml:trace>
          <inkml:trace contextRef="#ctx0" brushRef="#br0" timeOffset="244954.0227">11866 11245 280 0,'-50'-17'104'0,"50"17"-84"0,-27-4 0 0,11 4 32 16,9 4-32-16,-13 2 16 15,5 8-20-15,-8 14 88 16,15 6-56-16,-4 28 84 15,5-3-76-15,-5 23 36 16,4-6-56-16,-11 17 0 16,19-7-24-16,-12 10 36 15,12-6-24-15,-11-8 48 16,3-20-40-16,-4-10 28 16,4-14-32-16,-11-14 44 15,4-11-40-15,-9-16-24 16,9-4-8-16,-12-20 24 15,7-4-12-15,1-14-76 16,11 7 36-16</inkml:trace>
          <inkml:trace contextRef="#ctx0" brushRef="#br0" timeOffset="244613.0932">11568 11613 364 0,'0'-21'132'0,"0"21"-100"0,-7-7-12 0,3 4 192 16,8-1-120-16,-4-6 112 15,0 7-116-15,7-1 24 16,1 4-68-16,19-3 36 15,4 6-44-15,23-3-20 16,12 7-8-16,0-7-8 16,0 10 0-16,0-10 0 15,-20 0 0-15,-15-3-308 16,0 3 168-16,-19-10-324 16,7 3 264-16</inkml:trace>
          <inkml:trace contextRef="#ctx0" brushRef="#br0" timeOffset="245216.2216">12610 11289 444 0,'-12'-17'164'0,"12"17"-124"0,-27-20-16 0,8 20 60 16,-1 0-52-16,-15 6 76 16,-3 8-60-16,-17 24 36 15,17 7-48-15,-9 24 104 16,9 3-80-16,-1 4 36 15,16-8-56-15,7 1 4 16,5-3-28-16,11-4 20 16,7-14-24-16,5-4-100 31,7-13 44-31</inkml:trace>
          <inkml:trace contextRef="#ctx0" brushRef="#br0" timeOffset="246421.4675">13028 11589 768 0,'27'3'284'0,"-27"-3"-220"0,38 0-20 0,-10 4-20 16,-9 3-24-16,16 3-12 15,-4 0 8-15,0 1-24 16,-4-1 16-16,-4 0-392 15,0 1 224-15</inkml:trace>
          <inkml:trace contextRef="#ctx0" brushRef="#br0" timeOffset="246660.6057">13221 11465 488 0,'-23'52'180'0,"23"-52"-140"0,-23 61-12 16,7-26 144 0,12-8-100-16,-11 11 76 15,7-3-84-15,-3 3 8 16,11-4-40-16,7 0-4 16,-3-3-16-16,12-10 0 15,3 0-4-15,0-11-296 16,8-3 156-16,4-11-324 0,-3 1 256 0</inkml:trace>
          <inkml:trace contextRef="#ctx0" brushRef="#br0" timeOffset="246961.9168">13666 11327 728 0,'24'55'268'0,"-24"-55"-208"0,42 124-16 0,-26-72 248 16,3-4-168-16,0 21 108 16,1 0-136-16,-20 13-16 15,0-9-52-15,-27-1 44 16,-4-10-40-16,-23-14 28 15,-5-7-32-15,-6-13-228 16,10-8 108-16,-3-16-540 16,16-8 356-16</inkml:trace>
        </inkml:traceGroup>
        <inkml:traceGroup>
          <inkml:annotationXML>
            <emma:emma xmlns:emma="http://www.w3.org/2003/04/emma" version="1.0">
              <emma:interpretation id="{56447ED7-15DC-4126-B4D4-A9469D23C291}" emma:medium="tactile" emma:mode="ink">
                <msink:context xmlns:msink="http://schemas.microsoft.com/ink/2010/main" type="inkWord" rotatedBoundingBox="17769,12182 18351,12159 18363,12483 17782,12505"/>
              </emma:interpretation>
              <emma:one-of disjunction-type="recognition" id="oneOf29">
                <emma:interpretation id="interp33" emma:lang="" emma:confidence="0">
                  <emma:literal>=0</emma:literal>
                </emma:interpretation>
                <emma:interpretation id="interp34" emma:lang="" emma:confidence="0.5">
                  <emma:literal>= o</emma:literal>
                </emma:interpretation>
                <emma:interpretation id="interp35" emma:lang="" emma:confidence="0">
                  <emma:literal>to</emma:literal>
                </emma:interpretation>
                <emma:interpretation id="interp36" emma:lang="" emma:confidence="0">
                  <emma:literal>so</emma:literal>
                </emma:interpretation>
                <emma:interpretation id="interp37" emma:lang="" emma:confidence="0">
                  <emma:literal>€0</emma:literal>
                </emma:interpretation>
              </emma:one-of>
            </emma:emma>
          </inkml:annotationXML>
          <inkml:trace contextRef="#ctx0" brushRef="#br0" timeOffset="247785.7813">14452 11757 652 0,'0'-3'244'0,"0"3"-192"0,39 3-12 16,-12-6 32 0,0 3-48-16,31-7 0 15,8 4-16-15,23-4 4 16,0 0-8-16,4 0-336 15,0 4 180-15</inkml:trace>
          <inkml:trace contextRef="#ctx0" brushRef="#br0" timeOffset="247601.2278">14472 11492 832 0,'-4'-17'308'0,"4"17"-240"0,15-17-20 0,-7 7 160 16,4 6-124-16,7-6 0 16,4 7-52-16,16 3-12 15,0 3-12-15,15 4-140 16,0 7 76-16</inkml:trace>
        </inkml:traceGroup>
        <inkml:traceGroup>
          <inkml:annotationXML>
            <emma:emma xmlns:emma="http://www.w3.org/2003/04/emma" version="1.0">
              <emma:interpretation id="{772F7393-E8E2-4369-84A8-2DA9540D77FE}" emma:medium="tactile" emma:mode="ink">
                <msink:context xmlns:msink="http://schemas.microsoft.com/ink/2010/main" type="inkWord" rotatedBoundingBox="18913,12134 19205,12123 19219,12483 18927,12494"/>
              </emma:interpretation>
            </emma:emma>
          </inkml:annotationXML>
          <inkml:trace contextRef="#ctx0" brushRef="#br0" timeOffset="248051.0572">15749 11413 572 0,'-15'-31'208'0,"15"31"-160"0,-12 7-12 0,0 4 112 16,1 6-88-16,-16 17 88 15,3 7-84-15,-3 8 56 16,12-5-68-16,3 1-12 16,12-7-24-16,12-7-4 15,7-10-4-15,16-4 28 16,4-10-20-16,15-14 4 16,-8 0-12-16,-7-17 20 15,-4 3-16-15,-27-13-4 16,-4 3-4-16,-24-14-16 15,1 14 8-15,-12 10-40 16,8 8 24-16</inkml:trace>
        </inkml:traceGroup>
      </inkml:traceGroup>
    </inkml:traceGroup>
    <inkml:traceGroup>
      <inkml:annotationXML>
        <emma:emma xmlns:emma="http://www.w3.org/2003/04/emma" version="1.0">
          <emma:interpretation id="{E1E2A15F-0E58-4F1A-8EFA-816D552707AB}" emma:medium="tactile" emma:mode="ink">
            <msink:context xmlns:msink="http://schemas.microsoft.com/ink/2010/main" type="paragraph" rotatedBoundingBox="8391,14400 21646,13428 21764,15038 8509,16009" alignmentLevel="3"/>
          </emma:interpretation>
        </emma:emma>
      </inkml:annotationXML>
      <inkml:traceGroup>
        <inkml:annotationXML>
          <emma:emma xmlns:emma="http://www.w3.org/2003/04/emma" version="1.0">
            <emma:interpretation id="{C1200196-7590-4661-AF30-E444160759C8}" emma:medium="tactile" emma:mode="ink">
              <msink:context xmlns:msink="http://schemas.microsoft.com/ink/2010/main" type="line" rotatedBoundingBox="8391,14400 21646,13428 21764,15038 8509,16009"/>
            </emma:interpretation>
          </emma:emma>
        </inkml:annotationXML>
        <inkml:traceGroup>
          <inkml:annotationXML>
            <emma:emma xmlns:emma="http://www.w3.org/2003/04/emma" version="1.0">
              <emma:interpretation id="{0D4149DD-48FB-4DF7-ADB9-A5905D718FF5}" emma:medium="tactile" emma:mode="ink">
                <msink:context xmlns:msink="http://schemas.microsoft.com/ink/2010/main" type="inkWord" rotatedBoundingBox="8391,14400 9435,14323 9516,15426 8472,15503"/>
              </emma:interpretation>
              <emma:one-of disjunction-type="recognition" id="oneOf30">
                <emma:interpretation id="interp38" emma:lang="" emma:confidence="1">
                  <emma:literal/>
                </emma:interpretation>
              </emma:one-of>
            </emma:emma>
          </inkml:annotationXML>
          <inkml:trace contextRef="#ctx0" brushRef="#br0" timeOffset="250973.3777">5909 13622 384 0,'7'-17'140'0,"-7"17"-108"0,4-14-8 0,0 14 100 16,0 0-72-16,4 0 68 16,0 0-68-16,3-3 16 15,5 6-40-15,3 4 0 16,-7 7-16-16,-5 3 28 16,5 7-24-16,-24 7 4 15,12 0-12-15,-27 4 28 16,4-1-20-16,-8-3-4 15,8-3-8-15,-8-11 116 16,11 0-64-16,5-7 68 16,11-3-72-16,8-3 48 15,4-1-56-15,15-6 4 16,8-1-28-16,8-3-12 0,-1 1-4 16,1-8-200-1,0 7 108-15,-1-3-360 0,-7 6 252 0</inkml:trace>
          <inkml:trace contextRef="#ctx0" brushRef="#br0" timeOffset="250505.6306">5851 14579 300 0,'-12'0'112'0,"12"0"-88"0,-15 3-8 0,3 1 72 16,8 3-52-16,-11-4 76 16,3 1-64-16,-7 3 28 15,3 3-44-15,-11 0 80 16,15 4-64-16,-7-4 40 16,4 4-52-16,3 0 32 15,4 0-36-15,4-4-28 16,8 0-4-16,8-10 16 15,3 4-8-15,12-11 4 16,4 3-4-16,12-9-16 16,-12 6 4-16,4-10 4 15,-4 10 0-15,-12-11-44 16,-11 12 24-16,-16-15 8 16,-11 11 8-16,-8-1 4 15,7 4 0-15,-11-3-12 16,8 7 8-16,0-8 4 15,7 8 0-15,12-11-344 16,8 4 188-16</inkml:trace>
          <inkml:trace contextRef="#ctx0" brushRef="#br0" timeOffset="249942.5581">5580 14249 424 0,'15'-17'156'0,"-15"17"-120"0,19-25-8 15,-11 15 72 1,4 7-60-16,-8-11 36 15,3 4-44-15,-3-4 52 16,0 3-48-16,-4-2 56 0,0 6-56 0,-8-7-32 16,1 7-8-16,-9-3 44 15,5 3-20-15,-16-3-20 16,3 3 0-16,-18-4 8 16,7 8-4-16,-15-4-4 15,11 7 4-15,-8 7-16 16,9 0 8-16,-5 0-4 15,8 3 0-15,0 11 0 16,12-4 0-16,0 10 16 16,7 8-4-16,5 10 8 15,-1 3-8-15,12 3 40 16,4-2-20-16,15-8 20 16,9-7-24-16,14-6 16 15,8-11-20-15,16-10-8 16,-12 0-4-16,5-7 12 15,-9 0-8-15,-4-4-224 16,-3 4 120-16,-4-3-468 16,-8 3 316-16</inkml:trace>
        </inkml:traceGroup>
        <inkml:traceGroup>
          <inkml:annotationXML>
            <emma:emma xmlns:emma="http://www.w3.org/2003/04/emma" version="1.0">
              <emma:interpretation id="{9B1FDDEE-860F-4237-ADC8-52B2C6F77F43}" emma:medium="tactile" emma:mode="ink">
                <msink:context xmlns:msink="http://schemas.microsoft.com/ink/2010/main" type="inkWord" rotatedBoundingBox="9924,14782 10523,14738 10538,14946 9939,14990"/>
              </emma:interpretation>
              <emma:one-of disjunction-type="recognition" id="oneOf31">
                <emma:interpretation id="interp39" emma:lang="" emma:confidence="1">
                  <emma:literal/>
                </emma:interpretation>
              </emma:one-of>
            </emma:emma>
          </inkml:annotationXML>
          <inkml:trace contextRef="#ctx0" brushRef="#br0" timeOffset="251879.4608">6756 14049 352 0,'-15'-7'132'0,"15"7"-104"0,4 0-8 0,-8 0 88 16,4 0-64-1,-4 0 88 1,8 0-76-16,-8 0 96 0,4 0-88 0,-8-7 84 16,8 7-84-16,-4-3-4 15,4 3-40-15,-3 0 16 16,6 0-24-16,9-7 24 16,0 14-24-16,3-14 24 15,5 7-24-15,7-3 12 16,4 3-12-16,11-7 12 15,5 7-16-15,3-7-20 16,0 3 4-16,-3 1 20 16,-9 3-4-16,-7-3 4 15,-7 6-4-15,-13-3-32 16,1 3 12-16,-16-3-296 16,4 0 172-16,-8 0-288 15,4 4 240-15</inkml:trace>
          <inkml:trace contextRef="#ctx0" brushRef="#br0" timeOffset="252473.035">6625 14242 236 0,'-8'-4'88'0,"8"4"-68"16,-4-3-4-16,0 0 132 16,8 6-84-16,-4-6 88 15,4 3-88-15,-4-4 20 16,0 4-48-16,0-3 92 15,4 3-72-15,0-4 28 16,4 4-48-16,-1-3 32 16,5 3-40-16,7-4 48 15,8 1-44-15,12-4 12 16,-4 7-28-16,15-7-8 16,1 4-4-16,11-8 12 15,-4 8-8-15,4-4-216 0,-4 7 116 0,-16 0-440 16,-7 0 296-16</inkml:trace>
        </inkml:traceGroup>
        <inkml:traceGroup>
          <inkml:annotationXML>
            <emma:emma xmlns:emma="http://www.w3.org/2003/04/emma" version="1.0">
              <emma:interpretation id="{87A122E3-A791-43B8-A9B5-AE3B7D1965BA}" emma:medium="tactile" emma:mode="ink">
                <msink:context xmlns:msink="http://schemas.microsoft.com/ink/2010/main" type="inkWord" rotatedBoundingBox="11113,14379 13690,14190 13795,15622 11218,15811"/>
              </emma:interpretation>
              <emma:one-of disjunction-type="recognition" id="oneOf32">
                <emma:interpretation id="interp40" emma:lang="" emma:confidence="1">
                  <emma:literal/>
                </emma:interpretation>
              </emma:one-of>
            </emma:emma>
          </inkml:annotationXML>
          <inkml:trace contextRef="#ctx0" brushRef="#br0" timeOffset="260797.7538">9582 14493 312 0,'12'-17'112'16,"-4"17"-84"-16,-1-14-12 0,-7 14 196 0,0-7-120 15,-7 7 36-15,-5-10-80 16,-3 3-12-16,-12 0-20 15,-4 7-4-15,-16 0-4 0,1 7 12 16,-1 3-12-16,1 4 48 16,-1 7-28-16,1-1 100 15,3 8-72-15,16-1 92 16,0-3-88-16,12 4 0 16,3-4-40-16,12-7-4 31,8 4-8-31,3-4 28 15,9-3-20-15,15-7 4 0,3-4-12 16,9-3-436-16</inkml:trace>
          <inkml:trace contextRef="#ctx0" brushRef="#br0" timeOffset="260996.2782">9199 14651 496 0,'-31'-10'184'0,"23"7"-140"0,1-4-16 0,7 3 284 15,7-3-176-15,1 0 52 16,4 7-112-16,7-6-48 16,0 2-16-16,20 1-32 15,15 3 12-15,4 0-232 16,8 0 128-16,-12 7-224 16</inkml:trace>
          <inkml:trace contextRef="#ctx0" brushRef="#br0" timeOffset="261579.3296">9695 14765 424 0,'-12'-7'156'0,"12"7"-120"0,-8-7-8 0,4 7 124 0,-3 0-88 16,-9 4 80-16,-3 2-84 16,-8 8 56-16,0 3-64 15,3 11 32-15,5-4-48 0,11 0 16 16,12 0-32-16,12-3-8 16,3-4-8-16,12-10 12 15,-4-7-8-15,8-14-4 16,-4-3 0-16,-12-7 4 15,1-4-4-15,-17 4 8 16,1 4-8-16,-8-1-4 16,-3 4 4-16,-9 6-128 15,-3 8 68-15</inkml:trace>
          <inkml:trace contextRef="#ctx0" brushRef="#br0" timeOffset="260465.8676">8766 14662 424 0,'-8'-7'156'0,"8"10"-120"0,0-3-8 16,-8 7 124-1,-11 3-36-15,7 1-52 16,-3 6-20-16,-1 4-32 16,1-1 0-16,7 1-4 0,8 3 20 15,8-7-16-15,3-3 4 16,16-7-8-16,8-11 12 16,4-6-12-16,0 0 16 15,-12-4-16-15,4-3 4 16,-16 0-4-16,-15-1-8 15,-8 1 4-15,-11 3 4 16,-8 4-4-16,8 3-12 0,-8 4 4 16,15 3-48-16,4-4 24 15,16 4-564 1</inkml:trace>
          <inkml:trace contextRef="#ctx0" brushRef="#br0" timeOffset="260169.0792">7898 14748 560 0,'-23'7'208'0,"19"-4"-164"0,0 0-8 15,4 4 92-15,0 0-76 16,8 0 24-16,0-3-44 16,11-4 4-16,1-4-20 0,7-3 36 0,0-3-28 15,4-4-24-15,15-3 0 16,5 0 0-16,3-7 0 16,0 0 0-16,-8-7 0 15,-7 3 8-15,-4-3-4 16,-12 7-4-16,4-4 4 15,-7 4 4-15,-5 0-4 16,1 4-4-16,-5-1 4 16,-3 7 20-16,-4 0-12 15,0 11-12-15,-4 3-4 16,4 3 20-16,-8 15-8 0,0 2-12 16,-4 8 0-16,-3 3 40 15,-13 0-24-15,13-4 16 16,-9-6-16-16,9 6 28 15,-5-9-24-15,8-1 12 16,-3-3-16-16,11-7 12 16,11-7-16-16,13 0-4 15,-1-4 0-15,4-6-4 16,12-7 0-16,-12-8-116 16,12-9 64-16,-12 0 4 15,-8-4 28-15,8 0 16 16,-8 7 4-16,-11 3 16 15,4 18-8-15,-12 7 24 16,-4 13-20-16,-4 11 76 0,-3 10-52 16,-5 6 48-1,4 1-48-15,-3-3 0 0,3-4-24 16,5-4-8-16,-5 1 0 16,4-4 12-16,4-4-8 15,-3-2-4-15,3-5 0 16,0-2-324-16,4-8 176 15,0-3-564 1</inkml:trace>
          <inkml:trace contextRef="#ctx0" brushRef="#br0" timeOffset="259437.1329">8127 13949 520 0,'4'-3'192'0,"3"-4"-152"0,5 0-8 0,-4 7 72 0,3 0-64 16,5 0 28-16,3 0-40 15,-7 0 60-15,3 4-48 16,5-1 72-16,-1 0-64 0,0-3 28 15,1 4-44-15,7-1 24 16,8 4-28-16,3-3 8 16,9-1-20-16,3 1-16 15,31-4-4-15,24 0 40 16,19 10-24-16,15-10-20 16,32 0 4-16,7 3 36 15,-12-10-20-15,4 1 0 16,5-1-8-16,-32 0 4 15,-23 0-4-15,-23-3-4 16,-16-1 4-16,-23 4 20 0,-12 0-12 16,-18 4-208-16,-21 6 108 15,-7 8-468 1</inkml:trace>
          <inkml:trace contextRef="#ctx0" brushRef="#br0" timeOffset="258829.5404">9029 13578 416 0,'-8'-11'152'0,"8"11"-116"0,8-10-12 0,-4 3 108 16,3 7-76-16,-7-7 24 15,4 7-48-15,-4-3 32 16,0 3-36-16,-4 3-16 0,-7 8-4 15,-5 9-8-15,5 11 0 16,-9 11 0-16,1 6 0 16,4 3 8-16,-5 1-4 0,9-4-152 15,-5-3 80-15</inkml:trace>
        </inkml:traceGroup>
        <inkml:traceGroup>
          <inkml:annotationXML>
            <emma:emma xmlns:emma="http://www.w3.org/2003/04/emma" version="1.0">
              <emma:interpretation id="{E20847D0-2641-4AB8-929B-12276CFDCED1}" emma:medium="tactile" emma:mode="ink">
                <msink:context xmlns:msink="http://schemas.microsoft.com/ink/2010/main" type="inkWord" rotatedBoundingBox="14407,14895 14563,14883 14581,15132 14426,15143"/>
              </emma:interpretation>
              <emma:one-of disjunction-type="recognition" id="oneOf33">
                <emma:interpretation id="interp41" emma:lang="" emma:confidence="1">
                  <emma:literal/>
                </emma:interpretation>
              </emma:one-of>
            </emma:emma>
          </inkml:annotationXML>
          <inkml:trace contextRef="#ctx0" brushRef="#br0" timeOffset="342638.5787">11084 14232 416 0,'27'-38'152'0,"-15"27"-116"0,7-6-12 0,-7 10 164 16,4-3-108-16,3 3 124 15,-4 4-116-15,1 3-8 16,-5 6-52-16,-7 12 0 0,-11 20-16 16,-13 20-8-16,-7 7 0 15,-8 4-400 1</inkml:trace>
        </inkml:traceGroup>
        <inkml:traceGroup>
          <inkml:annotationXML>
            <emma:emma xmlns:emma="http://www.w3.org/2003/04/emma" version="1.0">
              <emma:interpretation id="{F4FBC7C4-77D8-4A8A-9363-9DF319D18F6D}" emma:medium="tactile" emma:mode="ink">
                <msink:context xmlns:msink="http://schemas.microsoft.com/ink/2010/main" type="inkWord" rotatedBoundingBox="15650,14436 16336,14386 16397,15215 15711,15265"/>
              </emma:interpretation>
              <emma:one-of disjunction-type="recognition" id="oneOf34">
                <emma:interpretation id="interp42" emma:lang="" emma:confidence="1">
                  <emma:literal/>
                </emma:interpretation>
              </emma:one-of>
            </emma:emma>
          </inkml:annotationXML>
          <inkml:trace contextRef="#ctx0" brushRef="#br0" timeOffset="343250.7676">12900 13681 236 0,'-8'-17'88'0,"4"13"-68"0,-3 1-4 0,-1 3 44 0,-4-4-36 15,-7 4 16-15,0 0-24 16,-5 4 8-16,-7 6-12 16,-4 4 64-16,-3 7-44 15,-20 10 84-15,3 10-64 16,-3 7 148-16,0 0-108 15,12 0 52-15,11-6-84 16,16-4 44-16,-1-4-60 0,24-3 4 16,19-7-28-16,8-3-4 15,8-1-8-15,8-6 36 16,7 0-20-16,-12-4-472 16,1-3 244-16,7-7-352 15</inkml:trace>
          <inkml:trace contextRef="#ctx0" brushRef="#br0" timeOffset="343567.7402">13004 14135 312 0,'-19'-7'112'0,"11"4"-84"0,-3-1-12 0,-1 4 160 15,-3 4-100-15,-5-1 104 16,1 8-104-16,-4 13-24 15,3 7-32-15,1 7 36 16,7 3-28-16,5 10 4 0,3-2-20 16,8-12 20-16,11-6-20 0,8-7 4 15,8-10-8-15,4-14 20 16,4-10-16 0,-4-11 4-16,-8-10-8 0,-8-7 12 15,-7-3-12-15,-12 0-12 16,-12 6 0-16,-3 5-4 15,-1 2 0-15,1 11-12 16,3 10 12-16,4 7-296 16,12 7 168-16</inkml:trace>
        </inkml:traceGroup>
        <inkml:traceGroup>
          <inkml:annotationXML>
            <emma:emma xmlns:emma="http://www.w3.org/2003/04/emma" version="1.0">
              <emma:interpretation id="{2E3EF36A-599A-45BC-B227-7632C6EA523D}" emma:medium="tactile" emma:mode="ink">
                <msink:context xmlns:msink="http://schemas.microsoft.com/ink/2010/main" type="inkWord" rotatedBoundingBox="16762,14389 18391,14269 18431,14819 16803,14938"/>
              </emma:interpretation>
              <emma:one-of disjunction-type="recognition" id="oneOf35">
                <emma:interpretation id="interp43" emma:lang="" emma:confidence="1">
                  <emma:literal/>
                </emma:interpretation>
              </emma:one-of>
            </emma:emma>
          </inkml:annotationXML>
          <inkml:trace contextRef="#ctx0" brushRef="#br0" timeOffset="345336.9784">14305 13622 320 0,'-8'-10'120'0,"8"3"-96"0,0 0-4 0,0 0 148 16,8 4-96-16,-4 0 24 15,12-1-56-15,3 1 0 0,0-1-24 16,1 4 20-16,7 0-24 15,-8 4 4-15,-3 3-8 0,3-1 12 16,-8 1-12-16,-11 7 16 16,-7 0-16-16,-5-4-4 15,-15 4 0-15,0 7-4 16,-4-4 0-16,-8 7-12 16,12 0 8-16,0 0-4 15,12 4 0-15,11 3 8 16,11-4 0-16,5 1 0 15,15-1 0-15,0-3-12 16,4-3 8-16,-4-4 12 16,0 4-4-16,-3-1-12 15,-1-2 4-15,-4-5-16 16,-15 1 12-16,4 0 20 0,-16 0-4 16,-4-4 16-16,1 0-16 15,-5 1 4-15,-3-4-4 16,-8-1 4-16,4-2-8 15,-4-4 8-15,0 0-8 16,7 0-20-16,1 0 8 16,-1-4-332-1,13 1 188-15,7 3-176 16</inkml:trace>
          <inkml:trace contextRef="#ctx0" brushRef="#br0" timeOffset="345774.6757">15075 13708 312 0,'-11'14'112'0,"-5"7"-84"0,-3 13-12 0,0-3 108 16,-12 11-72-16,-12-1-4 16,4 0-28-16,-7-3 4 15,-8 0-16-15,11-7-4 16,8-7 0-16,1-3-60 0</inkml:trace>
          <inkml:trace contextRef="#ctx0" brushRef="#br0" timeOffset="345581.6631">14820 13643 184 0,'-8'24'68'0,"16"4"-52"0,4 20-4 16,7-14 160-16,8 18-96 15,0-4 8-15,0-3-56 16,4-4-8-16,4-6-12 16,-12-5 12-16,1-5-12 15,-5-5-108-15</inkml:trace>
          <inkml:trace contextRef="#ctx0" brushRef="#br0" timeOffset="344047.0129">13539 14094 624 0,'-74'-14'228'0,"74"14"-176"0,16 0-16 15,11 0 16-15,11 0-36 16,17 0 32-16,14 7-32 15,5 0-364-15,11 3 184 16,0 4-160-16</inkml:trace>
          <inkml:trace contextRef="#ctx0" brushRef="#br0" timeOffset="344037.4804">13663 13925 540 0,'-39'-27'200'0,"39"27"-156"0,8-7-12 0,-8 3 80 0,11 1-68 16,12 3-8-1,8 3-24-15,4 4-144 0</inkml:trace>
        </inkml:traceGroup>
        <inkml:traceGroup>
          <inkml:annotationXML>
            <emma:emma xmlns:emma="http://www.w3.org/2003/04/emma" version="1.0">
              <emma:interpretation id="{F45A2E62-FE64-4D12-8D9B-396C748CDE4C}" emma:medium="tactile" emma:mode="ink">
                <msink:context xmlns:msink="http://schemas.microsoft.com/ink/2010/main" type="inkWord" rotatedBoundingBox="18652,13704 20461,13572 20544,14708 18736,14841"/>
              </emma:interpretation>
              <emma:one-of disjunction-type="recognition" id="oneOf36">
                <emma:interpretation id="interp44" emma:lang="" emma:confidence="1">
                  <emma:literal/>
                </emma:interpretation>
              </emma:one-of>
            </emma:emma>
          </inkml:annotationXML>
          <inkml:trace contextRef="#ctx0" brushRef="#br0" timeOffset="347025.5528">16357 12896 80 0,'-23'-6'32'0,"15"6"-24"0,-15-4-4 0,15 8 60 0,0-1-36 16,-3-3 104-16,3 3-76 16,4 4 48-16,0 4-64 15,8-1 16-15,8 4-36 16,-1 3-8-16,5 10-8 15,3 4 4-15,4 14-4 16,-3 10 8-16,-1-7-8 16,-7-3 24-16,-9 0-16 15,-6-7 4-15,-9-14-8 16,-4-7 4-16,-7-3-8 16,0-14 8-16,-4-11-8 0,4-6-4 15,-1-10 4-15,13-8-16 16,7 1 8-16,12-1 4 15,11 4 0-15,4 4 8 16,12-4-4-16,4 3-28 16,0 11 12-16,-8-3-4 15,-8 2 8-15,-12 1 156 16,-11 3-80-16,-7 8 8 16,-9-5-48-16,-3 4-16 15,3 4-8-15,5 3-568 16</inkml:trace>
          <inkml:trace contextRef="#ctx0" brushRef="#br0" timeOffset="347784.6383">16841 13530 260 0,'-4'3'96'0,"8"0"-76"0,0 4-4 16,-4 0 96-1,0 4-64-15,0 6 76 0,0 10-68 16,-8 8 40-16,8 6-56 15,0 4 40-15,0-4-44 16,-8 0-12-16,8-13-12 16,-4-8 24-16,4-6-20 0,0-14 40 15,4-7-32-15,4-10-4 16,0-14-12-16,3-10-8 16,-3-4 4-16,11 4-84 15,-15 3 44-15,12 7-12 16,-9 7 28-16,-3 7-12 0,-4 6 16 15,4 8 8-15,-8 10 8 16,0 10 44-16,4 11-24 16,0 6 16-16,0 4-20 15,0 0 28-15,4-4-28 16,4-6 4-16,-8-1-12 16,8-13 36-16,-4-7-20 15,0-11-12-15,-1-6-8 16,5-14-4-16,4-10 0 15,3-1-168-15,5-3 92 16,-1 0-128-16,8 7 116 16,-8 11 52-16,8 3 28 15,-3 6 132-15,-5 11-68 16,4 11 128-16,-11 9-104 16,0 8 4-16,-5 6-48 15,1 4 0-15,-4-4-20 0,0 1 20 16,-4-4-24-16,0-14-224 15,4-3 116-15</inkml:trace>
          <inkml:trace contextRef="#ctx0" brushRef="#br0" timeOffset="346050.4611">15536 13512 208 0,'-31'7'76'0,"12"10"-60"0,-8 35-4 15,11-14 144-15,5 17-88 16,-1 14 52-16,4 6-72 16,1-13-8-16,7-10-24 0,0-4 16 15,0-10-20-15,0-7-64 16,0-10 24-16,7-4-368 15</inkml:trace>
          <inkml:trace contextRef="#ctx0" brushRef="#br0" timeOffset="346431.6219">15927 13488 476 0,'-15'-7'176'0,"7"14"-136"0,-15 10-12 0,3 1 144 0,-3 16-100 16,0 25 24-16,4 13-56 16,3 4-8-16,12-4-20 15,8-14 12-15,15-10-16 0,16-10 32 16,16-14-24-16,3-6 4 16,4-15-12-1,-4-13-16-15,-8-14 4 0,-18-25-24 16,-9-23 16-16,-27-10 4 15,-15 6 8-15,-12 14 16 16,-11 14-8-16,-12 13-4 16,19 8 0-16,4 10-40 15,8 10 20-15,11 3-232 16,24 4 136-16,23 14-348 16</inkml:trace>
        </inkml:traceGroup>
        <inkml:traceGroup>
          <inkml:annotationXML>
            <emma:emma xmlns:emma="http://www.w3.org/2003/04/emma" version="1.0">
              <emma:interpretation id="{4723A6A3-DB2A-476B-8F29-B35A62BDF52D}" emma:medium="tactile" emma:mode="ink">
                <msink:context xmlns:msink="http://schemas.microsoft.com/ink/2010/main" type="inkWord" rotatedBoundingBox="20812,13888 21675,13824 21732,14602 20869,14665"/>
              </emma:interpretation>
              <emma:one-of disjunction-type="recognition" id="oneOf37">
                <emma:interpretation id="interp45" emma:lang="" emma:confidence="0">
                  <emma:literal>s!</emma:literal>
                </emma:interpretation>
                <emma:interpretation id="interp46" emma:lang="" emma:confidence="0">
                  <emma:literal>SI</emma:literal>
                </emma:interpretation>
                <emma:interpretation id="interp47" emma:lang="" emma:confidence="0">
                  <emma:literal>51</emma:literal>
                </emma:interpretation>
                <emma:interpretation id="interp48" emma:lang="" emma:confidence="0">
                  <emma:literal>S!</emma:literal>
                </emma:interpretation>
                <emma:interpretation id="interp49" emma:lang="" emma:confidence="0">
                  <emma:literal>s.'</emma:literal>
                </emma:interpretation>
              </emma:one-of>
            </emma:emma>
          </inkml:annotationXML>
          <inkml:trace contextRef="#ctx0" brushRef="#br0" timeOffset="348445.4184">17754 13591 216 0,'4'-13'80'0,"4"9"-60"0,-8-3-8 16,0 4 160-16,-4-4-96 16,-8 4-12-16,-3-4-40 15,-12 3-20-15,0 1 0 16,0 3-4-16,0 0 0 0,-1 7 32 15,13 0-16-15,3 0 20 16,1 3-20-16,11 10 44 16,15 8-32-16,5 6-16 15,7 4-4-15,-4 4 8 16,4-5-8-16,-8 1 24 0,-3-7-20 16,-16-7 40-16,-16-3-28 15,-3-4 32-15,-8-7-32 16,4-10-4-16,-4-6-12 15,0-5-8-15,7-9 4 16,5-8-604 0,15-3 328-16,15 4 92 0</inkml:trace>
          <inkml:trace contextRef="#ctx0" brushRef="#br0" timeOffset="348619.4066">17975 13447 560 0,'0'-3'208'0,"15"-1"-164"0,9 8-8 16,-13-1-32-16,1 0-8 15,7 1-420-15</inkml:trace>
          <inkml:trace contextRef="#ctx0" brushRef="#br0" timeOffset="348777.3001">18347 13093 600 0,'-16'-14'224'0,"20"28"-176"0,0 27-12 0,-8-7 96 16,-4 18-80-16,4-4 40 15,0 4-52-15,1 6 12 16,-5 4-32-16,4 10-720 15</inkml:trace>
        </inkml:traceGroup>
      </inkml:traceGroup>
    </inkml:traceGroup>
    <inkml:traceGroup>
      <inkml:annotationXML>
        <emma:emma xmlns:emma="http://www.w3.org/2003/04/emma" version="1.0">
          <emma:interpretation id="{70738AC7-8835-47EE-BFD1-99D3744E4EE9}" emma:medium="tactile" emma:mode="ink">
            <msink:context xmlns:msink="http://schemas.microsoft.com/ink/2010/main" type="paragraph" rotatedBoundingBox="6890,16289 23984,15725 24023,16907 6929,17471" alignmentLevel="2"/>
          </emma:interpretation>
        </emma:emma>
      </inkml:annotationXML>
      <inkml:traceGroup>
        <inkml:annotationXML>
          <emma:emma xmlns:emma="http://www.w3.org/2003/04/emma" version="1.0">
            <emma:interpretation id="{646B11CC-83AC-4E00-830C-D312B9A1E61C}" emma:medium="tactile" emma:mode="ink">
              <msink:context xmlns:msink="http://schemas.microsoft.com/ink/2010/main" type="inkBullet" rotatedBoundingBox="6898,16529 8280,16484 8304,17207 6922,17253"/>
            </emma:interpretation>
            <emma:one-of disjunction-type="recognition" id="oneOf38">
              <emma:interpretation id="interp50" emma:lang="" emma:confidence="0">
                <emma:literal>→</emma:literal>
              </emma:interpretation>
            </emma:one-of>
          </emma:emma>
        </inkml:annotationXML>
        <inkml:trace contextRef="#ctx0" brushRef="#br0" timeOffset="287775.2472">3601 16441 488 0,'-11'0'180'0,"15"3"-140"0,-4-3-12 0,0 0 108 0,11 4-80 16,5-1-4-16,-1 4-32 15,9 0 12-15,-9 3-20 16,8-3 48-16,12 0 20 15,-8 0-40-15,0-7 20 16,-3 3-32-16,10-10-36 16,-3-3 4-16,16-14 16 15,11-4-4-15,-4-3 16 16,12-13-16-16,-4-18-12 16,0-7 0-16,0-7-4 15,-16 11 0-15,1 3 16 16,-16 14-4-16,7 3-4 15,-11 4 4-15,0 3-4 16,-3 7 0-16,-1 10 32 0,-4-3-16 16,-3 14 20-16,-5-4-20 15,1 14-36 1,-12 0 12-16,0 7 0 16,-4 3 16-16,-4 4-4 15,1 7 24-15,-1 6-16 16,-4 11 12-16,1 7-12 15,-5 17 20-15,8-14-20 16,5 10-4-16,3-6-4 16,0-11 12-16,0-10-8 15,0-10 16-15,3-4-16 16,5-10 24-16,0-7-20 0,4-7-56 16,3-10 20-16,4-7-96 15,8-14 68-15,-3-3-4 16,14-8 36-16,1 5 4 15,0-1 8-15,-4 7-12 16,0 7 12-16,-8 4 56 16,0 3-24-16,-8 6 24 15,-3 5-28-15,-5 2 52 16,1 4-40-16,-8 4 20 16,0-4-32-16,-4 7 0 15,0 0-12-15,-8 7-8 16,0 3 4-16,-4 4 28 15,-3 3-16-15,-1 7 84 16,-7 11-56-16,0 9 12 0,0 8-32 16,3 0 32-1,5-4-32-15,-1-7 4 0,9 4-16 16,3-14 12-16,0-7-16 16,4-3-216-16,8-15 116 15,3-6-592 1,5-6 380-16,-5-12-156 15</inkml:trace>
      </inkml:traceGroup>
      <inkml:traceGroup>
        <inkml:annotationXML>
          <emma:emma xmlns:emma="http://www.w3.org/2003/04/emma" version="1.0">
            <emma:interpretation id="{E4D808C9-1E94-403A-9532-FAEB64FD2BC4}" emma:medium="tactile" emma:mode="ink">
              <msink:context xmlns:msink="http://schemas.microsoft.com/ink/2010/main" type="line" rotatedBoundingBox="8244,16244 23984,15725 24023,16907 8283,17426"/>
            </emma:interpretation>
          </emma:emma>
        </inkml:annotationXML>
        <inkml:traceGroup>
          <inkml:annotationXML>
            <emma:emma xmlns:emma="http://www.w3.org/2003/04/emma" version="1.0">
              <emma:interpretation id="{7BBEBBAB-808D-4D39-8367-1116BC2A9423}" emma:medium="tactile" emma:mode="ink">
                <msink:context xmlns:msink="http://schemas.microsoft.com/ink/2010/main" type="inkWord" rotatedBoundingBox="8271,17069 8402,17064 8407,17226 8277,17230"/>
              </emma:interpretation>
              <emma:one-of disjunction-type="recognition" id="oneOf39">
                <emma:interpretation id="interp51" emma:lang="" emma:confidence="1">
                  <emma:literal/>
                </emma:interpretation>
              </emma:one-of>
            </emma:emma>
          </inkml:annotationXML>
          <inkml:trace contextRef="#ctx0" brushRef="#br0" timeOffset="288161.2941">5003 16320 520 0,'-23'7'192'0,"23"7"-152"0,-12 0-8 15,8-4 140-15,-4 4-100 16,5-1 16-16,-1-2-52 16,0 6-24-16,12 4-8 15,-1-8 12-15,5 5-8 0,-1-12 32 16,5-2-24-16,-4-8-12 15,3 1-8-15,4-7-4 16,-11-1 0-16,4-2-20 16,-12-8 16-16,0 11 32 0,4-4-12 15,-8 0 44-15,4 4-28 16,-8-1 32-16,4 1-32 16,0 3-32-16,4 4 4 15,0 3-124-15,24-4-544 31</inkml:trace>
        </inkml:traceGroup>
        <inkml:traceGroup>
          <inkml:annotationXML>
            <emma:emma xmlns:emma="http://www.w3.org/2003/04/emma" version="1.0">
              <emma:interpretation id="{91592027-046D-470E-A86A-E78DC9184491}" emma:medium="tactile" emma:mode="ink">
                <msink:context xmlns:msink="http://schemas.microsoft.com/ink/2010/main" type="inkWord" rotatedBoundingBox="9005,16748 9381,16735 9390,17013 9015,17025"/>
              </emma:interpretation>
              <emma:one-of disjunction-type="recognition" id="oneOf40">
                <emma:interpretation id="interp52" emma:lang="" emma:confidence="1">
                  <emma:literal/>
                </emma:interpretation>
              </emma:one-of>
            </emma:emma>
          </inkml:annotationXML>
          <inkml:trace contextRef="#ctx0" brushRef="#br0" timeOffset="288737.822">5684 16234 652 0,'0'7'244'0,"0"0"-192"0,8 0-12 0,4-7 136 0,11 7-104 16,12-7-28-16,11 10-28 15,8-13-88-15,4 3 40 16,-7 0-444-16,-1-11 260 16,-11-3-84-16</inkml:trace>
          <inkml:trace contextRef="#ctx0" brushRef="#br0" timeOffset="288513.7809">5777 16069 780 0,'-19'-14'288'0,"15"7"-224"0,0-3-20 0,4 3 164 16,8-3-124-16,7 6-24 16,8-6-40-16,12 7-28 15,8-4 4-15,7 3-224 0,-3 4 120 16</inkml:trace>
        </inkml:traceGroup>
        <inkml:traceGroup>
          <inkml:annotationXML>
            <emma:emma xmlns:emma="http://www.w3.org/2003/04/emma" version="1.0">
              <emma:interpretation id="{D0B192E6-2CAF-4059-AF26-AC729FC87C21}" emma:medium="tactile" emma:mode="ink">
                <msink:context xmlns:msink="http://schemas.microsoft.com/ink/2010/main" type="inkWord" rotatedBoundingBox="9815,16199 13256,16086 13291,17146 9850,17259"/>
              </emma:interpretation>
              <emma:one-of disjunction-type="recognition" id="oneOf41">
                <emma:interpretation id="interp53" emma:lang="" emma:confidence="1">
                  <emma:literal/>
                </emma:interpretation>
              </emma:one-of>
            </emma:emma>
          </inkml:annotationXML>
          <inkml:trace contextRef="#ctx0" brushRef="#br0" timeOffset="293768.3967">8433 16059 600 0,'-35'-7'224'0,"23"14"-176"0,-23 6-12 15,16 5 176-15,-16 6-124 16,-7 10-8-16,-1 14-52 16,-3-3-20-16,3-11-4 15,0 8 4-15,5-8-4 0,-1-3 8 16,0-10-8-16,8-4-12 16,8 0 4-16,4-3-384 15,11-7 212 1,8-4-272-16</inkml:trace>
          <inkml:trace contextRef="#ctx0" brushRef="#br0" timeOffset="293560.3442">7987 15928 340 0,'0'-4'128'0,"4"18"-100"0,8 10-8 0,-4-3 156 15,-1 17-100-15,5 13 120 16,7 8-112 0,5-1 8-16,3-6-52 0,4-7-8 0,0-4-20 15,0-7 0-15,0-6-4 16,-4-7 12-16,-4-11-12 15,-4 0-392 1,5-10 212-16,-13-3-244 16</inkml:trace>
          <inkml:trace contextRef="#ctx0" brushRef="#br0" timeOffset="294014.5502">8719 15856 496 0,'-31'0'184'0,"20"10"-140"0,-13 0-16 0,20 4 144 16,-11 14-100-16,7 20 44 16,-3 14-72-16,3 7 12 15,-4-4-36-15,4-10 16 0,-3-3-20 16,11-8 0-16,-8-13-8 16,4 0 4-16,4-7-8 0,-4-10-328 15,4-7 176-15</inkml:trace>
          <inkml:trace contextRef="#ctx0" brushRef="#br0" timeOffset="294352.4507">9006 15887 592 0,'-20'-18'220'0,"12"18"-172"0,1 0-12 16,3 0 172-16,-12 11-120 15,-3 16 36-15,7 15-76 16,-3 19 0-16,7 5-32 16,8-4 20-16,8-7-24 0,11-10 24 0,8-8-24 15,8-6 24-15,4-6-24 16,0-8-4-16,-5-10-4 16,-3-11-112-16,-3-16 60 15,-9-18 4-15,0-14 24 16,-11-13 24-16,-8 3 0 15,-8 10-4-15,1 7 4 16,-5 14 4-16,0 7-4 16,-3 4-12-16,11 9 4 15,-4 4-24-15,8 7 16 16,12 0-548 0</inkml:trace>
          <inkml:trace contextRef="#ctx0" brushRef="#br0" timeOffset="292444.7501">6544 15911 248 0,'-16'-7'92'0,"12"7"-72"0,-7 0-4 15,7 3 156-15,0-3-96 16,4 4 104-16,0-1-104 0,-4 1 4 31,8 6-48-31,0 7 84 0,3 4-64 0,5 6 48 16,4 1-60-16,3 3 52 15,0 0-56-15,8 0 44 0,0-7-44 16,12-4 32-16,0-2-36 16,7-11 0-16,1-4-20 15,3-3 12-15,4-7-16 16,0-7 4-16,-3 4-4 15,-9-4-324-15,-14-6 172 16,-13-8-468-16,-15 4 344 16,-12 0 16-16</inkml:trace>
          <inkml:trace contextRef="#ctx0" brushRef="#br0" timeOffset="292655.3089">6818 15852 364 0,'-15'-10'132'0,"15"6"-100"0,0 8-12 16,0-4 156-16,8 7-100 15,-8 3 140-15,4 7-128 16,-4 14 12-16,0 17-60 16,-4 14 28-16,4 11-40 0,-12-5 12 15,0-6-24-15,-7-7-8 16,0-3-4-16,-8-11 20 16,7-6-12-16,1-8 24 15,7-6-24-15,1-7-252 16,11-14 132-16,11-4-532 15</inkml:trace>
          <inkml:trace contextRef="#ctx0" brushRef="#br0" timeOffset="293064.4906">7310 15949 488 0,'-23'31'180'0,"7"-1"-140"0,-15 32-12 16,12-20 196-16,-4 6-128 16,-4 4 60-16,0-4-92 15,3-10-12-15,1-7-32 16,0-4 40-16,7-3-32 0,5-10-24 15,3 0-4-15,8-7-272 16,8-11 144-16,3 1-456 16</inkml:trace>
          <inkml:trace contextRef="#ctx0" brushRef="#br0" timeOffset="292867.4001">7031 15945 696 0,'8'-27'256'0,"8"23"-196"0,15-3-20 0,-12 4 144 16,12 3-108-16,8 0 24 15,7 3-60-15,4 1-28 16,1 3-4-16,3-7 0 0,4-7-4 16,-8 7-100-16,-3-4 52 0,-16 1-140 15,-8-1 104 1,-23 4-288-16,-4-3 204 16,-8 10-152-16</inkml:trace>
          <inkml:trace contextRef="#ctx0" brushRef="#br0" timeOffset="293262.0164">7329 16100 592 0,'0'-21'220'0,"8"18"-172"0,-8-1-12 0,0 4 200 15,0 7-136-15,0 14 56 16,0 10-92-16,0 10 4 16,-4 4-36-16,4 0-32 0,-4-4 0 0,1-3 16 15,-5-4-8-15,0-6-28 16,0-1 8-16,-3-6-240 16,3-7 136-16,4-4-372 15</inkml:trace>
          <inkml:trace contextRef="#ctx0" brushRef="#br0" timeOffset="294654.2529">9346 15632 892 0,'-4'-21'332'0,"12"11"-260"0,8 3-20 16,-9 7 36-16,13 0-60 16,7 0-36-16,4 7 0 15,4 3-448-15,3-3 248 0,-7-7-248 16</inkml:trace>
          <inkml:trace contextRef="#ctx0" brushRef="#br0" timeOffset="294957.0557">9702 15460 404 0,'0'-24'148'0,"16"17"-112"0,-5-10-12 0,5 10 136 16,-4-3-92-16,-1 3 52 16,16-7-72-16,-7 7 44 15,7 0-52-15,-8-3 40 0,8 3-44 0,-15 4 32 16,7 3-36-16,-15 0 52 31,0 0-48-31,-4 3 28 16,0 4-36-16,-8 7 0 15,4 3-16-15,-11 7-8 16,15 0 0-16,-12 10-4 16,4 1 0-16,-11 3-364 15,11-1 200-15</inkml:trace>
          <inkml:trace contextRef="#ctx0" brushRef="#br0" timeOffset="295183.1567">9923 16293 644 0,'-19'17'236'0,"15"0"-180"0,-4 11-20 15,0-18 72-15,-3 11-68 16,-5-4-8-16</inkml:trace>
        </inkml:traceGroup>
        <inkml:traceGroup>
          <inkml:annotationXML>
            <emma:emma xmlns:emma="http://www.w3.org/2003/04/emma" version="1.0">
              <emma:interpretation id="{330C672C-A115-4889-A777-23C8A6336A62}" emma:medium="tactile" emma:mode="ink">
                <msink:context xmlns:msink="http://schemas.microsoft.com/ink/2010/main" type="inkWord" rotatedBoundingBox="14907,16446 15502,16427 15527,17175 14932,17194"/>
              </emma:interpretation>
              <emma:one-of disjunction-type="recognition" id="oneOf42">
                <emma:interpretation id="interp54" emma:lang="" emma:confidence="1">
                  <emma:literal/>
                </emma:interpretation>
              </emma:one-of>
            </emma:emma>
          </inkml:annotationXML>
          <inkml:trace contextRef="#ctx0" brushRef="#br0" timeOffset="296383.0058">11591 16010 768 0,'-3'-6'284'0,"6"2"-220"0,5-3-20 16,4 4 180-16,11-4-132 15,16 0 24-15,15 4-68 16,8-1-12-16,8 8-24 16,-12 3-32-16,-4-1 8 0,-4 1-460 15,-7-7 256-15</inkml:trace>
          <inkml:trace contextRef="#ctx0" brushRef="#br0" timeOffset="296214.0543">12056 15701 392 0,'-4'-4'148'0,"8"1"-116"0,-4-4-8 16,0 7 100-16,0 0-72 15,0 0-4-15,-4-3-28 16,-4 6 20-16,1 0-24 16,-13 4 32-16,1 4-32 0,-12-1 12 31,-4 4-16-31,-11 3 44 0,-12 4-28 16,3 10 56-16,9 0-48 0,7 6 124 15,12 8-88 1,12 7 36-16,11 3-64 0,4-4 12 0,23-2-36 15,12-8 28-15,7-10-32 16,5-7-216-16,7-3 108 16,-23-15-540-1,0-6 356-15,-23-13-48 16</inkml:trace>
          <inkml:trace contextRef="#ctx0" brushRef="#br0" timeOffset="296800.1124">12122 16231 684 0,'-20'20'252'0,"13"-9"-192"0,3 16-20 0,-4-16 136 16,0 9-104-16,1-3 8 15,3 11-52-15,4-14-8 0,0-1-12 16,8 5-16-16,7-11 4 0,0-4 28 16,5 7-12-1,-1-10-64-15,1-10 24 0,-5 0-32 16,-3-1 36-16,-5-9-24 16,-7 2 28-16,-3-12 8 15,-9 5 12-15,4 8-12 16,-3-3 8-1,7 13-156-15,0 3 88 0,12-3-456 16</inkml:trace>
        </inkml:traceGroup>
        <inkml:traceGroup>
          <inkml:annotationXML>
            <emma:emma xmlns:emma="http://www.w3.org/2003/04/emma" version="1.0">
              <emma:interpretation id="{C1E28DA6-4E72-4F72-8722-89A117E7BE2F}" emma:medium="tactile" emma:mode="ink">
                <msink:context xmlns:msink="http://schemas.microsoft.com/ink/2010/main" type="inkWord" rotatedBoundingBox="15970,16597 16210,16589 16217,16820 15978,16828"/>
              </emma:interpretation>
              <emma:one-of disjunction-type="recognition" id="oneOf43">
                <emma:interpretation id="interp55" emma:lang="" emma:confidence="1">
                  <emma:literal/>
                </emma:interpretation>
              </emma:one-of>
            </emma:emma>
          </inkml:annotationXML>
          <inkml:trace contextRef="#ctx0" brushRef="#br0" timeOffset="297173.6112">12660 16069 840 0,'-12'3'312'0,"20"-3"-244"0,8 0-16 16,3 0 40-16,12 4-60 15,8-4-216-15,23 0 100 16,-1-7-544-16</inkml:trace>
          <inkml:trace contextRef="#ctx0" brushRef="#br0" timeOffset="297061.8079">12761 15869 840 0,'0'-13'312'0,"-4"9"-244"0,11 4-16 0,-3-3 128 15,12 3-108-15,-5-4-28 16,9 8-28-16,-1-4-140 15,4 3 68-15,1 8-716 0</inkml:trace>
        </inkml:traceGroup>
        <inkml:traceGroup>
          <inkml:annotationXML>
            <emma:emma xmlns:emma="http://www.w3.org/2003/04/emma" version="1.0">
              <emma:interpretation id="{9BC698BF-B47B-483F-94A7-692A2BFB1FB1}" emma:medium="tactile" emma:mode="ink">
                <msink:context xmlns:msink="http://schemas.microsoft.com/ink/2010/main" type="inkWord" rotatedBoundingBox="16630,16410 18996,16332 19020,17072 16655,17150"/>
              </emma:interpretation>
              <emma:one-of disjunction-type="recognition" id="oneOf44">
                <emma:interpretation id="interp56" emma:lang="" emma:confidence="1">
                  <emma:literal/>
                </emma:interpretation>
              </emma:one-of>
            </emma:emma>
          </inkml:annotationXML>
          <inkml:trace contextRef="#ctx0" brushRef="#br0" timeOffset="307398.3649">14905 15845 300 0,'20'-7'112'0,"-13"4"-88"0,9 0-8 0,-5 3 108 15,-3 0-72-15,4 0 32 16,-5-4-48-16,1 1 40 16,-4-1-44-16,-4 4 28 15,-4-3-32-15,-11-1-8 16,3 4-12-16,-15 0 4 0,-8 0-8 16,8-3 16-16,-16 3-12 15,1 0-20-15,15 0 4 0,-12-4 20 16,20 4-4-16,-1 0-12 15,9-3 0-15,-5 3-16 16,12 0 12-16,1 3 4 16,-1-3 4-16,-4 4-12 15,4-4 8-15,0 7-4 16,-7 3 0-16,3 0 32 16,4 1-12-16,0 9 24 15,-8-2-24-15,5 2 4 16,-5 1-8-16,12 0 12 15,-8-4-12-15,8-3 4 16,0-4-4-16,8-3 4 16,8-7-8-16,-1-4 24 15,12 1-16-15,-4-1-32 16,8 4 12-16,4 4 0 16,-4 6 8-16,0 7-20 15,-15 7 12-15,3 1 32 0,-7-1-16 16,-9 0 60-16,-10 0-36 15,-5-4 36-15,-3 1-36 16,-5-4 8-16,-7 1-24 16,0-5 0-16,-4 1-8 15,4 0 4-15,0-4-8 16,8 0 16-16,7-3-12 16,4-3-40-16,8-8 20 15,12-6-272-15,15-4 156 0,19-17-428 16</inkml:trace>
          <inkml:trace contextRef="#ctx0" brushRef="#br0" timeOffset="307849.0637">15358 15715 268 0,'0'-7'100'0,"4"3"-76"0,-4 1-8 16,0 3 168-16,0 0-104 16,0 7 12-16,-4 0-56 15,-4 3 64-15,-3 4-56 16,3-4 92-16,-11 0-76 16,7 1 24-16,-3 2-48 0,3-2 40 15,-4-1-44-15,5 0 28 0,-1 1-32 16,4-1 16-16,5-3-24 15,3 3 0-15,3-3-12 16,9 0 12-16,4 0-12 16,3 3-4-16,4-3 0 15,4-7 28-15,8 4-16 16,4-1-24-16,3 0 4 16,1 1 8-16,-4-1 0 15,-4 1 8-15,-5-4-8 16,-2 0 16-16,-9 0-12 15,-4 0-4-15,-3-4 0 16,-4 1-24-16,-4-1 12 0,-4 1-276 16,4-4 152-16,-4 4-224 15,0-1 200 1</inkml:trace>
          <inkml:trace contextRef="#ctx0" brushRef="#br0" timeOffset="308254.6421">15532 15708 436 0,'-7'-7'160'0,"3"7"-124"0,0-4-8 0,4 4 148 16,-4 11-100-16,-4-1 104 15,0 7-104-15,1 7 72 0,-1 4-84 16,4 6 48-16,-4 14-68 0,1 14 24 16,-1 7-40-16,0-3-8 15,-3-5-12-15,-5-12-8 16,-3-8 4 0,7-7-304-16,-3-3 164 0,3-20-552 15</inkml:trace>
          <inkml:trace contextRef="#ctx0" brushRef="#br0" timeOffset="304095.9461">13546 15955 288 0,'0'-13'108'0,"16"2"-84"0,-4-9-4 0,3 13 108 16,4-7-72-16,1 0 60 15,3 1-72-15,-8-1 48 16,5 3-52-16,-12 1 16 16,3 0-36-16,-11-4-28 0,0-3 4 15,-11 7 8-15,-5-4 0 16,-3-3 16-16,-5-1-12 16,-3 5-4-16,-7 2 0 0,6 1-16 15,-3 3 8-15,4 0 12 16,8 4-4-16,3-1 16 15,5 4-12-15,3 4-12 16,4 3 0-16,4 6 12 16,-7 5-4-16,7-5 8 15,0 5-8-15,7 2-12 16,-7 1 4-16,4-1 40 16,4 5-24-16,0 2 16 15,-1 11-16-15,5 7-44 16,-4 3 20-16,3 3 28 15,5-2-8-15,-12-5 16 0,3-2-12 16,1-4-16-16,-8-8 0 16,0-2 12-16,-8-7-4 15,-3 3 8-15,-12-4-8 16,3-2 8-16,-3-5-8 16,4-2 8-16,-1-8-8 15,1-6 8-15,0-4-8 16,-1-4 16-16,9-13-12 15,3-3 48-15,8-8-28 16,4-6 48-16,7 0-44 16,9-7-24-16,-1 3-8 0,12 7-8 15,-4 4 0-15,0 3 16 16,8 7-4-16,-12 3 8 16,-3 4-8-16,-5 3 40 15,-3 0-20-15,-4 4 84 16,7 0-60-16,-3-1 4 15,-1 1-32-15,9 0-40 16,-5-1 12-16,4 4 8 16,-3 1 4-16,3 2-424 15,4 1 228-15,-3 10-452 16</inkml:trace>
          <inkml:trace contextRef="#ctx0" brushRef="#br0" timeOffset="304279.4338">13883 15976 728 0,'-11'-3'268'0,"14"10"-208"0,-3 3-16 0,4-3-24 16,0 0-20-16,12-1-20 15</inkml:trace>
          <inkml:trace contextRef="#ctx0" brushRef="#br0" timeOffset="306273.3756">14464 15818 80 0,'0'-7'32'0,"-4"7"-24"15,4 0-4-15,4-4 68 0,-8 4-40 16,4-3 24-16,0-4-36 16,-4-3 60-16,0-4-44 15,-3-3 44-15,-1 0-44 16,-4 3 60-16,1 0-56 16,-5 0 20-16,-3 1-40 15,-1-1 8-15,-3 4-16 16,-8 3 28-16,4 0-24 15,0 0-4-15,4 3-8 16,-4 4 40-16,11 0-24 16,1 0-20-16,-1 0 0 0,8 4 8 15,5-1-4-15,-5 8-4 0,0-4 4 16,8-1-4-16,-8 1 0 16,-3 4 44-1,11-5-24-15,-4 8 8 0,4 0-16 16,4-4 0-16,3-3-4 15,5 10 28-15,4-6-20 16,-5 6-24-16,9 0 4 16,-5 0 0-16,-3 4 4 15,7 0 0-15,-7 3 0 16,-5 0 16-16,9 0-8 16,-12 3 4-16,3-2-4 0,-7 5-8 15,0 5 4-15,12-4 4 16,-12 0-4-16,4-7-4 15,0 7 4-15,-4-10-24 16,0 3 12-16,-4 0 20 16,0-4-4-16,-8-2-4 15,5 6 0-15,-13-11 20 16,1 1-12-16,0 0-20 16,-8-4 0-16,-1 4-4 15,1-7 4-15,-4 0 32 16,12 0-12-16,0-7-4 15,-1 0-4-15,5-4 12 16,7-10-8-16,-4 8-12 16,9-5 0-16,-1-9 12 15,4 6-4-15,4-10 8 16,11 7-8-16,-7-8-20 16,11-2 8-16,1 3 4 0,-1-4 4 15,8 4 24-15,-4-7-12 16,0-3 32-16,5 3-28 15,6 3 4-15,-3 4-12 16,-4 4 72-16,-7-4-44 16,-1 13 24-16,8-3-40 15,-11 1 0-15,-1 9-12 16,-7-3-8-16,0 1 4 16,3-1-24-16,-3 7 12 15,4-7-320-15,-5 7 176 0,9 0-456 16</inkml:trace>
        </inkml:traceGroup>
        <inkml:traceGroup>
          <inkml:annotationXML>
            <emma:emma xmlns:emma="http://www.w3.org/2003/04/emma" version="1.0">
              <emma:interpretation id="{7BF717CF-734A-42DB-85B1-A6A487EE676C}" emma:medium="tactile" emma:mode="ink">
                <msink:context xmlns:msink="http://schemas.microsoft.com/ink/2010/main" type="inkWord" rotatedBoundingBox="19259,15881 21660,15802 21697,16923 19296,17002"/>
              </emma:interpretation>
              <emma:one-of disjunction-type="recognition" id="oneOf45">
                <emma:interpretation id="interp57" emma:lang="" emma:confidence="1">
                  <emma:literal/>
                </emma:interpretation>
              </emma:one-of>
            </emma:emma>
          </inkml:annotationXML>
          <inkml:trace contextRef="#ctx0" brushRef="#br0" timeOffset="309069.3255">16492 15625 436 0,'-15'-24'160'0,"7"24"-124"0,-7 3-8 0,7 8 140 16,-8 9-96-16,-7 8 88 0,0 3-96 16,-4 0 4-16,-4 10-44 15,-4-6 136-15,-4 13-88 0,-3 7 56 16,-5 7-72-16,5 0 12 16,-1-11-40-16,8-6 8 15,4-4-20-15,8-10 28 16,8-10-28-16,7-7-56 15,8-7 16-15,8-11-516 16,26-13 296-16,-3-14-332 16</inkml:trace>
          <inkml:trace contextRef="#ctx0" brushRef="#br0" timeOffset="308802.6178">16128 15711 384 0,'-3'-17'140'0,"3"17"-108"0,7 0-8 15,1 0 180-15,0 7-116 16,0 10 168-16,3 4-148 16,1 3 52-16,3 7-92 15,8 7 68-15,1 13-80 0,-1 1-8 16,4 10-32-16,0 0 8 16,-4-14-16-16,4-7 16 15,-7 4-16-15,-5-21-180 16,-15-7-424-1,4-20 312-15,0-25-156 16</inkml:trace>
          <inkml:trace contextRef="#ctx0" brushRef="#br0" timeOffset="309306.4529">16833 15666 520 0,'-19'14'192'0,"-1"0"-152"0,-7 13-8 0,8-6 184 15,-4 7-124-15,-1 6 112 16,1 11-116-16,15 10-12 16,1 3-48-16,3 1 8 0,4-4-20 15,8-10-8-15,-1-4-4 16,-3-14-156-16,-4-27-612 47</inkml:trace>
          <inkml:trace contextRef="#ctx0" brushRef="#br0" timeOffset="309650.3666">17286 15642 496 0,'-12'-24'184'0,"5"28"-140"0,-5 9-16 16,0 1 12-16,-7 10-28 16,0 4 128-16,-5 6-76 15,5 8 16-15,4 9-48 16,3 8 32-16,12 9-36 0,8-2 12 16,15-8-24-16,12-6 20 15,11-11-24-15,1-17 4 16,-5-10-8-16,-3-24-148 15,-4-25 76-15,-8-13-16 0,-8-21 48 16,-7 7 28-16,-12 0 4 16,-12-6 12-16,-7 6-8 15,-8 3 60-15,-4 14-36 16,-4 11 32-16,0 10-32 16,4 10-28-16,12 14 0 15,19 0-96-15,11 7 48 16,17 0-540-1</inkml:trace>
          <inkml:trace contextRef="#ctx0" brushRef="#br0" timeOffset="309905.6347">17464 15278 808 0,'-12'-25'300'0,"16"22"-232"0,4-4-20 15,4 4 96-15,3-1-88 16,8-3-12-16,8 1-28 16,8 2-216-16,7 4 108 15,5 4-572-15</inkml:trace>
          <inkml:trace contextRef="#ctx0" brushRef="#br0" timeOffset="310115.693">17859 15071 684 0,'-16'17'252'0,"9"-6"-192"0,-5 20-20 0,8-14 24 16,4 3-44-16,4 1 0 15,8 0-12-15,-1-1-32 0,1 1 12 16,-1-4-392-16,1 4 224 16,-12-4-132-16</inkml:trace>
          <inkml:trace contextRef="#ctx0" brushRef="#br0" timeOffset="310536.3233">18095 15147 404 0,'-4'-11'148'0,"12"8"-112"0,3-14-12 0,-7 17 144 15,4 0-96-15,4 0 44 16,3 0-72-16,5 7 12 16,3-4-36-16,4 4 72 0,0 3-56 15,0 1 12-15,0-1-28 16,-8 0 16-16,-7 1-24 15,-8-1 24-15,-12 0-24 16,-7 4 40-16,-8 0-28 16,-5 0-4-16,-3-1-12 15,0 1 4-15,8 3-8 16,0-3 40-16,8-4-20 0,7 8 20 16,8-8-24-1,11-3 28-15,13-7-32 16,10-4-24-16,9 1 4 0,4 3-544 15,3 7 296-15</inkml:trace>
        </inkml:traceGroup>
        <inkml:traceGroup>
          <inkml:annotationXML>
            <emma:emma xmlns:emma="http://www.w3.org/2003/04/emma" version="1.0">
              <emma:interpretation id="{CB1260B9-CC6B-47FF-A0B7-884B5E75DF8C}" emma:medium="tactile" emma:mode="ink">
                <msink:context xmlns:msink="http://schemas.microsoft.com/ink/2010/main" type="inkWord" rotatedBoundingBox="22389,16083 23994,16030 24016,16693 22411,16746"/>
              </emma:interpretation>
              <emma:one-of disjunction-type="recognition" id="oneOf46">
                <emma:interpretation id="interp58" emma:lang="" emma:confidence="0">
                  <emma:literal>my</emma:literal>
                </emma:interpretation>
                <emma:interpretation id="interp59" emma:lang="" emma:confidence="0">
                  <emma:literal>met</emma:literal>
                </emma:interpretation>
                <emma:interpretation id="interp60" emma:lang="" emma:confidence="0">
                  <emma:literal>m"</emma:literal>
                </emma:interpretation>
                <emma:interpretation id="interp61" emma:lang="" emma:confidence="0">
                  <emma:literal>mat</emma:literal>
                </emma:interpretation>
                <emma:interpretation id="interp62" emma:lang="" emma:confidence="0">
                  <emma:literal>n"</emma:literal>
                </emma:interpretation>
              </emma:one-of>
            </emma:emma>
          </inkml:annotationXML>
          <inkml:trace contextRef="#ctx0" brushRef="#br0" timeOffset="314011.0679">19725 15780 332 0,'0'-10'120'0,"4"13"-92"0,-1 1-8 0,-3-4 52 0,4 6-44 16,-4 1 8-16,0 4-24 16,-4 2 0-16,-3 1-4 15,-1 3 36-15,8 4-20 16,-8-7 64-16,0 0-48 16,-3-8 44-1,11 1-48-15,0-7 8 0,0-3-28 16,0-4 8-16,11 0-12 0,-3-3-24 15,0-4 4-15,7 0-24 16,-3-6 20-16,0 2-164 16,3 1 100-16,-3 7 40 15,-4 0 24-15,-5 6 48 16,1 1-20-16,0 10 92 16,-4 3-60-16,4 0 56 15,0 4-60-15,-4 3 24 16,11 0-40-16,-11-3-8 0,8 0-12 15,0-4 28-15,4-6-20 16,-12-4 20-16,11-4-20 16,-3-3-8-16,0-3-4 15,-1-4-112-15,5 0 60 16,-8-3-68-16,11 0 68 16,-3 0 32-16,4 7 12 15,3 3 92-15,0 7-44 16,1 3 112-16,-1 7-88 15,4 4 28-15,-3 3-56 0,3 4 4 16,4 3-28-16,-16 0 8 16,-3 0-12-16,-8-3-8 15,-8-4 0-15,-3-3-340 16,-9-7 184-16,-7-7-204 16</inkml:trace>
          <inkml:trace contextRef="#ctx0" brushRef="#br0" timeOffset="314201.0734">20302 15601 652 0,'-4'0'244'0,"15"3"-192"0,9 1-12 15,-13 3 128-15,13 3-100 16,-1-6-20-16,8 6-28 0,0-3-184 16,4-7 88-16,12-7-508 15</inkml:trace>
          <inkml:trace contextRef="#ctx0" brushRef="#br0" timeOffset="314350.4704">20665 15295 548 0,'-19'-11'204'0,"11"25"-156"0,8 14-16 0,-4-4 0 0,4 21-24 15,-11 10 16-15,11 10-16 16,-12-3-328-16</inkml:trace>
          <inkml:trace contextRef="#ctx0" brushRef="#br0" timeOffset="313193.395">19140 15594 280 0,'0'17'104'0,"4"1"-84"0,0 16 0 0,0-10 172 16,-4 7-108-16,0 0 36 15,0 0-72-15,0 0-28 16,-4 0-12-16,0-4 24 16,-4-2-16-16,-3-8 32 0,7-4-32 15,-8-6-4 1,1-7-8-16,3-7-4 16,0-3 16-16,4-4-8 15,4 1-12-15,8 2 0 16,4 4 204-16,7 1-108 0,8 2 80 15,4 1-104 1,4-1-28-16,0 4-24 0,11-3-304 16,12 3 156-16</inkml:trace>
          <inkml:trace contextRef="#ctx0" brushRef="#br0" timeOffset="312910.6439">19094 15732 404 0,'-4'-14'148'0,"4"17"-112"0,8-9-12 0,-1 6 180 0,5-4-116 16,-4 4 72-16,19-3-96 16,-4 3 8-16,8 0-40 15,4-4-4-15,7 1-16 0,5-4 12 16,3-3-16-16,-3 3-12 16,-9 7 0-16,-11-7 4 15,-15-3 0-15,-12 10-328 16,-15 0 180-16,-9 0-320 15</inkml:trace>
        </inkml:traceGroup>
      </inkml:traceGroup>
    </inkml:traceGroup>
    <inkml:traceGroup>
      <inkml:annotationXML>
        <emma:emma xmlns:emma="http://www.w3.org/2003/04/emma" version="1.0">
          <emma:interpretation id="{F7E7986E-8E96-443F-9B04-1249969D129F}" emma:medium="tactile" emma:mode="ink">
            <msink:context xmlns:msink="http://schemas.microsoft.com/ink/2010/main" type="paragraph" rotatedBoundingBox="9769,17709 21691,17556 21703,18479 9781,18632" alignmentLevel="3"/>
          </emma:interpretation>
        </emma:emma>
      </inkml:annotationXML>
      <inkml:traceGroup>
        <inkml:annotationXML>
          <emma:emma xmlns:emma="http://www.w3.org/2003/04/emma" version="1.0">
            <emma:interpretation id="{E008AE16-6CA0-4255-872B-78126E50642F}" emma:medium="tactile" emma:mode="ink">
              <msink:context xmlns:msink="http://schemas.microsoft.com/ink/2010/main" type="inkBullet" rotatedBoundingBox="9769,17709 11487,17687 11494,18220 9776,18242"/>
            </emma:interpretation>
          </emma:emma>
        </inkml:annotationXML>
        <inkml:trace contextRef="#ctx0" brushRef="#br0" timeOffset="315601.9178">6478 17277 736 0,'-35'-28'272'0,"39"21"-208"0,11-3-20 15,1 7 116-15,11-1-96 16,12 4 60-16,11 4-68 16,0-1-16-16,1 4-24 15,7-7-116-15,4 0 52 0,-1-4-456 16</inkml:trace>
        <inkml:trace contextRef="#ctx0" brushRef="#br0" timeOffset="315280.5633">6513 17084 280 0,'3'-21'104'0,"-3"15"-84"0,0-12 0 16,4 18 128-1,0-7-84-15,-4 4 132 0,0-4-112 16,0 7 100-16,-4 0-104 15,0 14 28-15,1 7-64 16,-1 20 100-16,0 10-84 0,4 11 44 16,0-3-60-16,4-4-8 15,-4-7-20-15,4-10-4 16,-4-10-4-16,0-4 12 16,3-7-12-16,5-7-284 15,4-6 148-15,3-4-512 16,12-21 360-1,-7-13-8-15</inkml:trace>
        <inkml:trace contextRef="#ctx0" brushRef="#br0" timeOffset="315447.5062">6876 16964 580 0,'0'-7'216'0,"0"14"-168"0,-7-4-12 0,7 11 144 15,-8 3-104-15,4 7 8 16,0 11-56-16,0 13 8 15,0 14-20-15,4-11-24 0,0-3 0 16,4-10-296-16,-4-3 168 16,0-11-344-1</inkml:trace>
        <inkml:trace contextRef="#ctx0" brushRef="#br0" timeOffset="316165.9157">7337 17125 520 0,'-8'14'192'0,"1"3"-152"0,-13 18-8 0,16-8 96 15,-7 11-76-15,-1-3-12 16,1 2-24-16,3-6-4 16,4-3-8-16,-4-11 24 0,8 0-16 0,0-10-4 15,8-14-4-15,-8 0-4 16,8-6 0-16,3-8 0 16,-7-7 0-16,4-2-108 15,0-5 60-15,-1 4-40 16,-3 7 48-16,4 7 40 15,0 3 4-15,-8 14 132 16,4 17-72-16,0 7 76 16,7 7-80-16,-7 0-4 15,4 0-36-15,-1-3 16 16,5-4-24-16,-8-7-4 16,8-7-4-16,-12-6 40 15,7-4-24-15,5-7-44 16,-4-3 12-16,-4-11-88 15,-1-3 60-15,5-7-84 16,-4-7 72-16,4 7 0 0,-4 7 32 16,-4 10 48-1,7 11-16-15,-3 13 148 0,0 11-88 16,4 6-12-16,3 8-40 16,-3-4 20-16,4 3-24 15,3-6-12-15,-3-8-8 16,-4-2-400-16,3-1 216 15,1-10-272 1</inkml:trace>
        <inkml:trace contextRef="#ctx0" brushRef="#br0" timeOffset="316482.1572">7806 17050 904 0,'7'-4'332'0,"1"4"-256"0,4 0-24 16,-1 4 36-16,1 3-60 15,3-1-28 1,5 1-4-16,7-3-660 0,8 10 364 16,3-11-24-16</inkml:trace>
        <inkml:trace contextRef="#ctx0" brushRef="#br0" timeOffset="316497.7026">8158 16957 872 0,'-20'0'324'0,"20"0"-252"0,-7 7-20 0,3 0 16 16,4 3-48-16,0 11-44 16,4 9 12-16</inkml:trace>
      </inkml:traceGroup>
      <inkml:traceGroup>
        <inkml:annotationXML>
          <emma:emma xmlns:emma="http://www.w3.org/2003/04/emma" version="1.0">
            <emma:interpretation id="{70C97355-78D7-434B-BF76-FC8D77DCF7E5}" emma:medium="tactile" emma:mode="ink">
              <msink:context xmlns:msink="http://schemas.microsoft.com/ink/2010/main" type="line" rotatedBoundingBox="13268,17684 21691,17575 21703,18479 13280,18587"/>
            </emma:interpretation>
          </emma:emma>
        </inkml:annotationXML>
        <inkml:traceGroup>
          <inkml:annotationXML>
            <emma:emma xmlns:emma="http://www.w3.org/2003/04/emma" version="1.0">
              <emma:interpretation id="{922F3F3C-C35E-41E4-A6E1-CB68B51238AC}" emma:medium="tactile" emma:mode="ink">
                <msink:context xmlns:msink="http://schemas.microsoft.com/ink/2010/main" type="inkWord" rotatedBoundingBox="13271,17914 14425,17899 14433,18551 13279,18566"/>
              </emma:interpretation>
              <emma:one-of disjunction-type="recognition" id="oneOf47">
                <emma:interpretation id="interp63" emma:lang="" emma:confidence="1">
                  <emma:literal/>
                </emma:interpretation>
              </emma:one-of>
            </emma:emma>
          </inkml:annotationXML>
          <inkml:trace contextRef="#ctx0" brushRef="#br0" timeOffset="357528.3877">10314 17232 364 0,'0'-14'132'0,"4"11"-100"0,-4-4-12 0,4 7 52 15,0-7-44-15,0 7 68 16,-1-10-56-16,-3 3 44 0,8 0-48 15,-8 4 8 1,-8-4-28-16,5 7 8 0,-5-4-12 0,0 4 0 16,-7 4-4-16,-5-4-24 31,1 10 8-31,-12 7 12 0,-8-3 0 16,4 3-4-16,0-3 4 15,-3 7 20-15,7 6-12 16,4 4 68-16,7 3-48 0,1 1 32 15,0 6-36-15,11-13 44 16,-4 6-40-16,12-10 36 16,4 0-36-16,8-6 36 15,3-8-40-15,8 4-4 16,5-11-16-16,3 4 12 16,3-4-12-16,1 1-12 15,-8-1 0-15,0-3-444 16,0 7 240-16,1-3-336 15</inkml:trace>
          <inkml:trace contextRef="#ctx0" brushRef="#br0" timeOffset="357888.8544">10419 17590 416 0,'0'-7'152'0,"-4"7"-116"0,4 7-12 15,-4-4 84-15,0 11-64 16,-8-4 96-16,1 15-80 16,-1 9 24-16,4 0-48 15,8 1 12-15,0-11-28 0,8-7 16 16,4 0-20-16,3-6 8 15,5-22-12-15,3-6-44 16,0 0 20-16,-4-7 0 16,-7 0 12-16,-8 3 0 15,-8 4 0-15,0-7 0 16,-11 17 0-16,3-7 0 16,0 7 0-16,5 7-12 0,3 0 8 15,4 0-260-15,11 0 144 16</inkml:trace>
          <inkml:trace contextRef="#ctx0" brushRef="#br0" timeOffset="358341.5576">10856 17545 808 0,'-4'4'300'0,"20"-4"-232"0,11-4-20 0,-16 4 64 15,9 0-72 1,7-7 0-16,-4 7-24 0,8-7-144 16,-4 7 72-16,0 0-492 15,-4 0 304-15,-7 11-36 16</inkml:trace>
          <inkml:trace contextRef="#ctx0" brushRef="#br0" timeOffset="358175.6178">10883 17394 852 0,'-8'0'316'0,"12"-7"-248"0,4 14-16 16,0-7 76-16,11-7-80 15,-7 7-12-15,3 0-20 16,4 0-40-16,5 7 12 15,-1 0-648-15,-4 3 364 16,-3 0-32-16</inkml:trace>
        </inkml:traceGroup>
        <inkml:traceGroup>
          <inkml:annotationXML>
            <emma:emma xmlns:emma="http://www.w3.org/2003/04/emma" version="1.0">
              <emma:interpretation id="{F516E3C1-BF86-496D-9F57-F8652C9FEFE0}" emma:medium="tactile" emma:mode="ink">
                <msink:context xmlns:msink="http://schemas.microsoft.com/ink/2010/main" type="inkWord" rotatedBoundingBox="14891,17780 18011,17740 18021,18526 14901,18567"/>
              </emma:interpretation>
              <emma:one-of disjunction-type="recognition" id="oneOf48">
                <emma:interpretation id="interp64" emma:lang="" emma:confidence="1">
                  <emma:literal/>
                </emma:interpretation>
              </emma:one-of>
            </emma:emma>
          </inkml:annotationXML>
          <inkml:trace contextRef="#ctx0" brushRef="#br0" timeOffset="360080.9759">12354 17273 332 0,'8'-55'120'0,"0"38"-92"0,-5-4-8 15,-3 8 132-15,-3-5-88 16,-5 5 8-16,-12-1-44 0,-3 4-24 16,-4 3-8-16,0 14 12 15,-4 3-4-15,0 4 40 0,-4 10-20 16,8 0 92-16,8 10-64 16,7 1 40-16,8-4-56 15,4-7 8-15,8-4-28 16,4-2 8-16,-1-12-12 15,9-6 20-15,-5-6-20 16,1-1-4-16,-9-4-4 16,1 1-4-16,-4 0 0 15,-4-4-12-15,-4 11 8 0,0-1 4 16,0 4 0-16,1 14-28 16,-1 10 16-16,0 10-4 15,0 4 8-15,0 4 52 16,4 6-24-16,-4-7 8 15,0-3-16-15,4-4 20 16,0 1-20-16,-4-11-144 16,4-7 68-16,4-7-344 15</inkml:trace>
          <inkml:trace contextRef="#ctx0" brushRef="#br0" timeOffset="360517.1352">12772 17242 456 0,'0'-31'168'0,"0"21"-128"0,4-11-16 0,-8 15 176 15,0-5-116-15,0-3 28 16,-3 8-68-16,-9-5-36 16,5 1-8-16,-9 3 0 0,-7 4 0 15,-8 6-20-15,-7 7 12 16,3 8-4-16,4 2 4 15,12 8 52-15,7-1-24 16,13 1 8-16,10-4-16 16,13-7 0-16,7-3-4 15,0-4 20-15,0-10-16 16,-4-7-20-16,4 7 0 0,-11-10-92 16,-5 3 52-16,-7-3 4 15,-4 6 28-15,-7 8 4 16,3 6 4-16,-8 14 24 15,-7 7-8-15,3 7 76 16,8 3-48-16,1 1 68 16,7-5-64-16,4-6 20 15,3 0-40-15,1-3 8 16,-4-11-16-16,4-7-112 16,-8 4 52-16,0-14-500 15,0 0 304 1,-4 7-48-16</inkml:trace>
          <inkml:trace contextRef="#ctx0" brushRef="#br0" timeOffset="360819.4403">13039 17576 684 0,'12'4'252'0,"-4"-1"-192"16,-8 11-20-16,-4-4 216 0,-12 7-148 15,-3 7 0-15,-8 11-64 16,-4 3-8-16,-4 3-20 16,4 0-500-16</inkml:trace>
          <inkml:trace contextRef="#ctx0" brushRef="#br0" timeOffset="359659.7885">11646 17191 248 0,'15'-35'92'0,"1"25"-72"0,3-7-4 0,-4 10 52 15,5 0-40-15,-1 0 68 16,1 7-56-16,-5 11 8 16,1 13-28-16,-9 10 24 15,-3 7-28-15,-8 11 20 16,-7-4-20-16,-9 0 20 16,-3-3-24-16,-4-7 4 15,0-4-8-15,4-6 4 16,-1-8-8-16,5-6 16 0,4-10-12 15,-1 3-4-15,8-14 0 16,1 3-24-16,-1-3 12 16,0 0 12-16,8 1 0 0,-4 2-20 15,4 4 8-15,12 7 84 16,-1 3-44-16,5 1 28 16,3 2-40-16,8 1 16 15,16-7-20-15,7 3 8 16,16-3-12-16,-8-7-624 15</inkml:trace>
          <inkml:trace contextRef="#ctx0" brushRef="#br0" timeOffset="362018.176">13318 17039 644 0,'-8'0'236'0,"16"0"-180"0,-16 0-20 0,8 0 96 15,8 0-80-15,4 0 40 16,-5 0-52-16,5 0-16 15,7 0-12-15,-3 0 0 0,15-3-8 16,-4-1 8-16,0 1-8 16,0-4 8-16,-8 7-8 15,1 0-12-15,-9-3 4 16,-3-1 40-16,0 4-24 16,4 0-20-16,-12-7 4 15,0 7-8-15,0 0 4 0,0 0-12 16,0 7 12-16,0 7 12 15,-12 10 0-15,4 14-12 16,-11 27 4 0,-1 4 4-16,1 0 0 0,-4-4 8 15,3-13-4-15,9-7-4 16,-8-7 4-16,11-7 20 16,-8-11-12-16,9-3-56 15,3-6 20-15,4-4-420 16</inkml:trace>
          <inkml:trace contextRef="#ctx0" brushRef="#br0" timeOffset="362659.418">13984 17194 404 0,'4'-45'148'0,"0"28"-112"0,-1-7-12 0,-3 14 120 15,0-4-84-15,-3 0-8 16,-5 1-32-16,-4 9-8 16,-3 1-4-1,-8-1-16-15,-8 8 4 0,0 3 4 0,-4 17 0 16,0 3 112-16,8 4-60 16,11-3 24-16,16 6-44 0,8-10 4 15,8-10-20-15,11-7-8 16,0-11-4-16,0-6 4 15,0-4-4 1,-4-3-72-16,-7 7 36 0,-5-1-40 16,-3-2 40-16,-8 13 20 15,0 7 8-15,-4 17 4 16,-4 17 0-16,-3 4 88 16,-1-1-48-1,1 11 72-15,7-6-64 0,4-12 28 16,0-6-44-16,4 0 8 15,3-13-24-15,1-5-60 16,0-9 20-16,0-4-536 16,3-7 308-1,8-3-108-15</inkml:trace>
          <inkml:trace contextRef="#ctx0" brushRef="#br0" timeOffset="362769.2074">14204 17081 612 0,'8'-24'228'0,"0"17"-180"0,4-7-12 15,-1 10 236-15,5-6-156 0,-1 10 36 16,1-3-96-16,-1 3 28 16,1 3-48-16,-1 14-12 0,-7 7-12 15,-8 21 24-15,-8 3-20 16,-7-3 20-16,-1 3-20 0,-3-6 0 15,3-5-8-15,1-9 28 16,7-7-20-16,4-11-12 16,8 4-8-16,12-11 12 15,7-3-4-15,4-3-12 16,4-1 4-16,0 1 4 16,-4-4 0-16,0 7-276 15,0-7 152-15,0 7-372 16</inkml:trace>
          <inkml:trace contextRef="#ctx0" brushRef="#br0" timeOffset="364217.5587">14681 17504 508 0,'7'10'188'0,"-7"7"-148"0,-3 8-8 0,-1-15 60 15,0 7-56-15,-4 0 12 16,-11 18-28-16,7-11 4 0,-3 3-12 16,-5-3-140-16,9 0 72 15,-1-13-396-15</inkml:trace>
        </inkml:traceGroup>
        <inkml:traceGroup>
          <inkml:annotationXML>
            <emma:emma xmlns:emma="http://www.w3.org/2003/04/emma" version="1.0">
              <emma:interpretation id="{D942C1DC-2D98-45B1-8463-162E4C7C4948}" emma:medium="tactile" emma:mode="ink">
                <msink:context xmlns:msink="http://schemas.microsoft.com/ink/2010/main" type="inkWord" rotatedBoundingBox="18437,17695 19565,17681 19572,18279 18445,18294"/>
              </emma:interpretation>
              <emma:one-of disjunction-type="recognition" id="oneOf49">
                <emma:interpretation id="interp65" emma:lang="" emma:confidence="1">
                  <emma:literal/>
                </emma:interpretation>
              </emma:one-of>
            </emma:emma>
          </inkml:annotationXML>
          <inkml:trace contextRef="#ctx0" brushRef="#br0" timeOffset="364555.456">15176 16998 436 0,'0'-10'160'0,"-11"13"-124"0,7 1-8 0,0-1 88 16,0 4-68-16,-4 7 60 16,-3 3-64-16,-5 4 84 15,12 3-72-15,0 3 60 0,4 1-64 16,4-1 4-16,0-6-32 16,12-4 32-16,7-7-32 15,12-10 12-15,3-3-20 16,13-7 8-16,-1-4-12 15,-11 7-448-15,-4-3 240 16,-4-1-348 0</inkml:trace>
          <inkml:trace contextRef="#ctx0" brushRef="#br0" timeOffset="364752.4788">15312 17022 560 0,'-27'28'208'0,"15"-4"-164"0,-11 27-8 16,19-9 128-16,-12 9-96 16,9 8 24-16,-9-8-52 15,8-2 0-15,1-8-24 16,3-10 8-16,0-7-12 0,4-3-120 16,8-15-544-1</inkml:trace>
          <inkml:trace contextRef="#ctx0" brushRef="#br0" timeOffset="365171.1337">15734 17057 456 0,'-4'-18'168'0,"8"11"-128"0,-8-3-16 0,0 10 104 15,-4-3-76-15,0 3 8 16,-7 0-40-16,3 0-20 15,-7 0-4-15,0 0-16 0,-5 3 12 16,1 7 4-16,4-3 4 16,-1 7 0-16,1-4 0 0,7 1 24 15,1 3-12-15,-9 3-4 16,5 0-4-16,3 0-16 16,1 4 8-16,3-1 40 15,8 1-24 1,8 7-20-16,7-4 4 0,8 0-28 15,5 7 20-15,-1-11 40 32,0 8-16-32,0-4 16 0,-4 0-16 15,-7 0-8-15,-5-7 0 16,-3 4 4-16,-8-7-4 16,-8 0 76-16,-7-4-44 0,-5 0 40 15,-3-3-44-15,4-3-20 16,-1 2-4-16,5-6 8 15,7 7-8-15,4-3-204 0,4-4 104 16</inkml:trace>
          <inkml:trace contextRef="#ctx0" brushRef="#br0" timeOffset="365740.8275">16121 16946 372 0,'-8'-10'140'16,"-8"17"-112"-16,-7-7-4 0,8 3 20 0,3-3-28 16,-3 11 76-16,-9-1-56 15,5 4 40-15,11 0-44 16,8-4 16-16,8 14-28 15,11-3 28-15,12 10-32 16,8 10 12-16,-4 0-16 0,0 4 12 16,-4 0-16-16,-8-4 4 15,-4-7-4-15,-7 1-8 16,-4-11 4-16,-12 3 4 16,-4-6-4-16,-7-4-12 15,-9-3 4-15,1-7 4 16,-4-7 0-16,0 0-44 15,0-7 24-15,4-3-48 0,3-7 40 16,9-1-4-16,3-2 20 16,12-4 0-16,4-7 4 15,3 3 8-15,5-6 0 16,-1 3 16-16,1-4-8 16,-1 11-20-16,8-3 4 15,-7 3 4-15,-5 3 4 16,1 4 0-16,4 0 0 15,-5 3 8-15,-3 3-4 16,0 1-4-16,-5 3 4 16,-3-3-4-16,0 6 0 15,-3 1 24-15,-1 3-12 0,0 0-76 16,4 0 36 0,8 10-424-16</inkml:trace>
        </inkml:traceGroup>
        <inkml:traceGroup>
          <inkml:annotationXML>
            <emma:emma xmlns:emma="http://www.w3.org/2003/04/emma" version="1.0">
              <emma:interpretation id="{390B3059-AE82-4492-B285-B289341BCB59}" emma:medium="tactile" emma:mode="ink">
                <msink:context xmlns:msink="http://schemas.microsoft.com/ink/2010/main" type="inkWord" rotatedBoundingBox="20181,17866 20670,17860 20674,18144 20185,18151"/>
              </emma:interpretation>
              <emma:one-of disjunction-type="recognition" id="oneOf50">
                <emma:interpretation id="interp66" emma:lang="" emma:confidence="1">
                  <emma:literal/>
                </emma:interpretation>
              </emma:one-of>
            </emma:emma>
          </inkml:annotationXML>
          <inkml:trace contextRef="#ctx0" brushRef="#br0" timeOffset="366716.4637">16856 17146 208 0,'-4'-10'76'0,"8"6"-60"0,4 1-4 16,4-1 40-16,-9 1-32 16,1 0 16-16,-4 3-20 15,8 0 36-15,-8 0-28 16,0 13 56-16,0 4-44 15,0 14 72-15,0 4-60 16,0 3 20-16,-8-4-40 16,4-3 16-16,1-3-24 15,-9-4 36-15,12-7-32 0,-8-7-4 0,8-3-12 16,0-7 20-16,8-3-16 16,4-11 4-16,-5 0-8 15,1-13-8-15,4-8 4 16,3-3 12-16,-3 4-8 15,-4-4-20-15,3 11 4 16,-3 2-24-16,3 12 20 16,-7 2 4-16,-4 11 8 15,4 11 24-15,-4 2-12 16,0 15 56-16,8-4-36 16,-4 7 12-16,0-3-28 0,0-11 20 15,3 0-24-15,5-3 12 16,-4-11-12-16,11-3 28 15,0-7-24-15,1-3-12 16,-1-7-8-16,4 0-208 16,1-11 116-16,-1-3-40 15,0 10 80-15,0 1 16 16,-3 3 24-16,-9 6 40 16,9 11-16-16,-5 0 168 15,-3 14-100-15,-5 7 60 16,-3 6-80-16,-4-3-24 15,8 7-20-15,0-3 32 16,-1 3-20-16,-3-11-24 16,-4-2 0-16,8-5-492 15,-4 1 264 1,-8-4-196-16</inkml:trace>
        </inkml:traceGroup>
        <inkml:traceGroup>
          <inkml:annotationXML>
            <emma:emma xmlns:emma="http://www.w3.org/2003/04/emma" version="1.0">
              <emma:interpretation id="{232C2C79-E3AF-4E00-BC51-F3489CB7839A}" emma:medium="tactile" emma:mode="ink">
                <msink:context xmlns:msink="http://schemas.microsoft.com/ink/2010/main" type="inkWord" rotatedBoundingBox="20959,17585 21691,17575 21700,18210 20968,18220"/>
              </emma:interpretation>
              <emma:one-of disjunction-type="recognition" id="oneOf51">
                <emma:interpretation id="interp67" emma:lang="" emma:confidence="0">
                  <emma:literal>5'</emma:literal>
                </emma:interpretation>
                <emma:interpretation id="interp68" emma:lang="" emma:confidence="0">
                  <emma:literal>s'</emma:literal>
                </emma:interpretation>
                <emma:interpretation id="interp69" emma:lang="" emma:confidence="0">
                  <emma:literal>5</emma:literal>
                </emma:interpretation>
                <emma:interpretation id="interp70" emma:lang="" emma:confidence="0">
                  <emma:literal>51</emma:literal>
                </emma:interpretation>
                <emma:interpretation id="interp71" emma:lang="" emma:confidence="0">
                  <emma:literal>s"</emma:literal>
                </emma:interpretation>
              </emma:one-of>
            </emma:emma>
          </inkml:annotationXML>
          <inkml:trace contextRef="#ctx0" brushRef="#br0" timeOffset="367212.3357">17855 17063 520 0,'8'-6'192'0,"-12"-1"-152"0,4-4-8 16,-4 11 88-16,-4-3-72 15,0-1 24-15,1 1-40 16,-13 3-12-16,-3 0-12 15,0 3-8-15,-8 4 4 0,12 4-4 16,-8 2 0-16,7-2 0 16,12 6 0-16,1 0 44 15,-5 4-24-15,20 6 36 16,3 1-32-16,9 6 12 16,7-3-20-16,0-3 0 0,8 13-8 15,-8-17 12-15,-8 4-12 16,-7-11 24-16,-12 0-20 15,-12 0 48-15,-7 1-32 16,-8-1-32-16,-8-10 0 16,8-1 8-16,-12-2 0 15,20-4-232-15,7 0 124 16</inkml:trace>
          <inkml:trace contextRef="#ctx0" brushRef="#br0" timeOffset="367468.099">18056 16977 592 0,'12'-10'220'0,"-1"7"-172"0,5-4-12 16,-4 7 92-16,3 0-76 15,4-4-4-15,1-3-28 16,-1 7-552-16,8 14 288 16,-7-3 12-16</inkml:trace>
          <inkml:trace contextRef="#ctx0" brushRef="#br0" timeOffset="367618.525">18362 16833 612 0,'-12'-4'228'0,"12"4"-180"0,-7 7-12 0,3 7 204 16,-4 7-140-16,-4 3 48 15,5 0-88-15,-1 3-4 16,4 4-32-16,4 0-460 16,8 11 232-16,-4-8-320 15</inkml:trace>
        </inkml:traceGroup>
      </inkml:traceGroup>
    </inkml:traceGroup>
  </inkml:traceGroup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25T18:27:10.894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65E37E55-2B2F-4913-B51A-064411A11D40}" emma:medium="tactile" emma:mode="ink">
          <msink:context xmlns:msink="http://schemas.microsoft.com/ink/2010/main" type="writingRegion" rotatedBoundingBox="7250,7844 6909,14231 5219,14141 5560,7754"/>
        </emma:interpretation>
      </emma:emma>
    </inkml:annotationXML>
    <inkml:traceGroup>
      <inkml:annotationXML>
        <emma:emma xmlns:emma="http://www.w3.org/2003/04/emma" version="1.0">
          <emma:interpretation id="{EEC28309-01A0-4427-9045-52EC798E1BD3}" emma:medium="tactile" emma:mode="ink">
            <msink:context xmlns:msink="http://schemas.microsoft.com/ink/2010/main" type="paragraph" rotatedBoundingBox="7250,7844 6909,14231 5219,14141 5560,775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6E6D28B-BF11-4E70-9A32-54F1BA16E436}" emma:medium="tactile" emma:mode="ink">
              <msink:context xmlns:msink="http://schemas.microsoft.com/ink/2010/main" type="line" rotatedBoundingBox="7250,7844 6909,14231 5219,14141 5560,7754"/>
            </emma:interpretation>
          </emma:emma>
        </inkml:annotationXML>
        <inkml:traceGroup>
          <inkml:annotationXML>
            <emma:emma xmlns:emma="http://www.w3.org/2003/04/emma" version="1.0">
              <emma:interpretation id="{AB0C44E3-DF6A-4986-99CC-5ECD34240B26}" emma:medium="tactile" emma:mode="ink">
                <msink:context xmlns:msink="http://schemas.microsoft.com/ink/2010/main" type="inkWord" rotatedBoundingBox="6990,7830 6844,10571 5413,10495 5560,7754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3381 8671 560 0,'4'-17'208'0,"-4"17"-164"0,19-11-8 16,-11 8 120 0,3 6-92-16,13 1 36 0,-5 3-60 0,4 3 4 15,4 4-28-15,-7 3 20 16,3 4-24-16,-19 3 12 16,4-7-12-16,-28 7 28 15,1 3-24-15,-16-2-12 16,8-8-8-16,-12 7-136 15,12-7 72-15,0-3 4 16,4 0 40-16,7-4 0 16,16 4 12-16,4-4-8 15,8 4 8-15,19 6 8 16,0 5 4-16,4 19 8 16,-1 1-4-16,-10 10 24 15,-1 0-16-15,-19-3 48 16,-4-4-32-16,-24-3 92 15,5-8-68-15,-16 5 20 16,4-8-40-16,-11-3 56 16,3-3-48-16,-4-8 72 15,9-2-64-15,-1-8 132 16,12 0-100-16,7-10 8 16,12-3-52-16,8-14-16 15,4 3-12-15,7-14-84 16,8 8 40-16,8-29-768 15,4 1 440-15</inkml:trace>
          <inkml:trace contextRef="#ctx0" brushRef="#br0" timeOffset="-450.7164">2847 8471 332 0,'-4'-13'120'0,"4"13"-92"0,23-7-8 0,-8 7 8 15,5 7-20-15,7 10-4 16,4 7 0-16,4 21-4 15,0-4 0-15,-8 10 8 16,8 1-4-16,-12 0 16 16,-4-4-12-16,-11-7 92 15,0-3-52-15,-24-4 84 16,4-3-76-16,-11-10 80 16,0-4-80-16,-12-13 52 15,8-1-64-15,-8-13 16 16,8-1-40-16,8-9-8 15,3 6-8-15,9-3-24 16,7 3 12-16,7-3 4 16,13 7 4-16,14-4-100 15,-3 3 56-15</inkml:trace>
          <inkml:trace contextRef="#ctx0" brushRef="#br0" timeOffset="-1862.968">2982 7346 184 0,'-8'-21'68'0,"8"11"-52"0,4-4-4 0,-4 4 152 16,4 7-92-16,4-8 52 15,3 4-76-15,9-3 12 16,-1 0-40-16,4 6 36 16,5 4-32-16,-1 7 32 15,0 10-32-15,0 28-4 16,-4 7-12-16,0 17 28 16,-3-4-20-16,-9 11 4 15,5-14-12-15,-16-1 20 16,0-5-16-16,-12 2 12 15,4 1-12-15,-26-11 0 16,3-7-4-16,-4-17 20 16,-4-3-16-16,4-21 40 15,4-7-28-15,4-21 92 16,15 4-64-16,5-14 28 16,14 7-44-16,13 0-24 15,11 7-4-15,-8 0-8 0,4 11 0 16,4-1 0-16,-12 10 0 15,1-3-160-15,-5 7 88 0</inkml:trace>
          <inkml:trace contextRef="#ctx0" brushRef="#br0" timeOffset="-1441.85">3416 7081 384 0,'4'-10'140'0,"-4"10"-108"0,7 7-8 16,-7-7 172 0,0 0-112-16,0 3 72 15,4 7-92-15,0 4-8 16,0 0-36-16,0 0 24 16,4 3-28-16,-8-3 40 15,3 3-32-15,-6-3-24 0,3-1 0 16,-4-2 16-16,4 3-8 0,-4-11-4 15,8 4 0 1,7-7 4-16,5 0-4 0,11 0-20 16,4 0 8-16,0 3-216 15,0 4 124-15</inkml:trace>
          <inkml:trace contextRef="#ctx0" brushRef="#br0" timeOffset="8180.2905">2727 7160 248 0,'-12'0'92'0,"12"0"-72"0,-8 7-4 0,1-3 24 16,3-1-24-16,-12 7 56 15,5-3-40-15,-9 0 48 16,9 0-48-16,-9 7 28 16,5 3-32-16,-16 14-8 15,4 3-12-15,-20 18 4 16,12 3-8-16,-11 10 40 15,7 1-20-15,-7 16 32 16,11-6-32-16,-8 34 20 16,16-3-24-16,4 17-8 15,0-4-8-15,3 25 72 16,13-15-40-16,3 22 12 0,4-21-28 16,8 13 24-16,11-20-28 15,4-4 12-15,4-20-16 16,12-7 0-16,0-17-4 0,7 6 12 15,-3-13-12-15,-5-3 24 16,-3-11-20-16,-4-7-48 16,4-7 20-16,-8-17-656 15,-4-7 368-15</inkml:trace>
        </inkml:traceGroup>
        <inkml:traceGroup>
          <inkml:annotationXML>
            <emma:emma xmlns:emma="http://www.w3.org/2003/04/emma" version="1.0">
              <emma:interpretation id="{BCDD9618-8C6E-4966-B6A8-0C9BE37EF5C5}" emma:medium="tactile" emma:mode="ink">
                <msink:context xmlns:msink="http://schemas.microsoft.com/ink/2010/main" type="inkWord" rotatedBoundingBox="7039,11790 6909,14231 5488,14156 5618,11714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60186.7439">2533 11203 288 0,'0'-10'108'0,"0"10"-84"0,8-7-4 16,-8 4 172 0,0 3-108-16,8-7 44 15,3 3-76-15,-3-9 16 16,11 9-40-16,-3-6 16 0,3 6-24 0,0 1 28 15,5 3-32-15,-1 0 12 16,0 7-16-16,4 3-8 16,0 7 0-16,0 8 4 15,-7-1-4-15,7 17 8 16,-8 0-8-16,-15 14-4 16,0 0 4-16,-12 0 28 15,0-3-16-15,-11-4-12 16,0-7-8-16,-4-6 20 15,7-4-8-15,-7-14-4 16,11-3 0-16,-7-7 12 16,11-4-8-16,-11-10-4 15,11 4 0-15,-4-11-4 16,5 0 0-16,7-10 8 16,-4 4-4-16,4-15-20 15,8 4 8-15,-1-10 32 16,1 10-16-16,0-3 8 15,3 6-8-15,-3 4 28 16,4 7-20-16,-1-1-24 16,5 12 4-16,-5-1-8 15,5 7 4-15,-1 0-188 16,1 3 108-16</inkml:trace>
          <inkml:trace contextRef="#ctx0" brushRef="#br0" timeOffset="61881.4145">2471 12277 236 0,'-8'-7'88'0,"8"7"-68"0,16 7-4 0,-5-4 112 31,9 1-72-31,11 3 40 0,-4 7-56 0,4 6 20 15,-4 1-32-15,-4 17-8 16,4 0-12-16,-7 10 4 16,-1 10-8-16,-11 4 32 15,-4-10-20-15,-16-4 4 16,4-3-12-16,-19-11 28 16,0-6-20-16,-16-18 76 15,9 0-56-15,-13-20-4 16,5 0-20-16,3-14 32 15,16-1-20-15,7-12 56 16,8 6-44-16,12-11 0 16,8 8-20-16,15-4-12 15,4 7 0-15,12-3-4 16,-1 6 0-16,8 1-12 16,-3 6 8-16</inkml:trace>
          <inkml:trace contextRef="#ctx0" brushRef="#br0" timeOffset="62409.4098">3087 12332 228 0,'-4'-7'84'0,"4"7"-64"0,8 7-8 0,-8-7 72 16,0 0-48-16,0 0 84 16,7 7-68-16,-3-4 8 15,-4 1-36-15,0-1 48 16,4 4-40-16,-8 0 4 16,0 3-24-16,-11-3 12 15,-5 4-16-15,-7-1-4 16,8 4 0-16,-16-4-4 15,4 0 0-15,0-3-132 16,8 4 72-16,4-5 4 16,7 1 36-16,8-3 8 15,8 3 4-15,11-1 8 16,9 8 0-16,7-3 8 16,0-1-4-16,3 7-4 15,-3 0 4-15,-7 7-24 16,-1 0 12-16,-11 4 32 15,-1 3-16-15,-11 0-16 16,0-4 0-16,-15 1-12 16,3-4 8-16,-11-3-36 15,7-1 28-15,-3 1 8 16,3-4 8-16,1-3 4 0,3 3 0 16,5 0 0-16,3 4 0 15,4 7-12-15,4-1 8 16,-1 18 28-16,9 0-12 0,-4 10 68 15,3 0-48 1,-3-4 84-16,4-6-64 16,-12-4 72-16,4-3-72 0,-12-7 36 15,0-3-52-15,-11-11 60 16,3 0-56-16,-7-10 36 16,-4-4-44-16,0-6 68 15,8-4-52-15,-12-17-24 16,15 7-16-16,1-18-28 15,11 4 12-15,8-20-4 16,7 9 4-16,9-16-168 16,3 10 96-16</inkml:trace>
          <inkml:trace contextRef="#ctx0" brushRef="#br0" timeOffset="61275.81">2250 12050 320 0,'-7'0'120'0,"7"0"-96"0,-12 0-4 16,12 0 168-1,0 0-108-15,0-4 56 16,0 4-80-16,0-3 44 16,0 6-56-16,0-6 104 15,8 3-88-15,-4-7 44 16,-4 7-60-16,0-3 36 15,7 3-44-15,-7-4 44 0,12 1-48 16,7-4 12-16,5 0-28 0,14-3 36 16,9-1-28-1,11 1 20-15,15 7-24 0,24-15 28 16,-4 12-32-16,27-5 12 16,-15 4-16-16,15-3-16 15,-16 3 0-15,1-3 20 16,-12 6-8-16,-8 1 16 15,-19 0-16-15,-12 3-4 16,-16 3 0-16,-10 0-4 16,-9 4 0-1,-7-3-336-15,-9 3 184 16,-10-1-492-16,-1 1 360 16</inkml:trace>
          <inkml:trace contextRef="#ctx0" brushRef="#br0" timeOffset="60563.245">2967 11042 540 0,'-4'-14'200'0,"4"14"-156"0,4-10-12 0,-1 6 124 16,9 4-92-16,7-7 60 16,9 7-68-16,-1 7 0 15,4 3-32-15,-4 4 12 16,0 3-20-16,0-3-8 16,-8 10-4-16,-11-10 40 15,-4 10-24-15,-8-10-8 16,-4 0-8-16,-7-4 12 15,3-3-8-15,-7 0 4 16,11 0-4-16,-4-7-16 16,16 3 4-16,12-3-4 15,11 4 0-15,0-4 8 16,-4 3 0-16</inkml:trace>
        </inkml:traceGroup>
      </inkml:traceGroup>
    </inkml:traceGroup>
  </inkml:traceGroup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25T18:31:09.036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DFBB982E-E80A-4187-8E4B-3D0F15EB8E34}" emma:medium="tactile" emma:mode="ink">
          <msink:context xmlns:msink="http://schemas.microsoft.com/ink/2010/main" type="writingRegion" rotatedBoundingBox="3477,136 20513,-653 21352,17452 4317,18242"/>
        </emma:interpretation>
      </emma:emma>
    </inkml:annotationXML>
    <inkml:traceGroup>
      <inkml:annotationXML>
        <emma:emma xmlns:emma="http://www.w3.org/2003/04/emma" version="1.0">
          <emma:interpretation id="{C7265E03-D05E-4749-9797-AEE6AA46AE1A}" emma:medium="tactile" emma:mode="ink">
            <msink:context xmlns:msink="http://schemas.microsoft.com/ink/2010/main" type="paragraph" rotatedBoundingBox="4485,806 5018,149 5451,500 4917,1157" alignmentLevel="2"/>
          </emma:interpretation>
        </emma:emma>
      </inkml:annotationXML>
      <inkml:traceGroup>
        <inkml:annotationXML>
          <emma:emma xmlns:emma="http://www.w3.org/2003/04/emma" version="1.0">
            <emma:interpretation id="{AA211BF6-E5F3-4AF9-8A9F-4212D124C3F2}" emma:medium="tactile" emma:mode="ink">
              <msink:context xmlns:msink="http://schemas.microsoft.com/ink/2010/main" type="line" rotatedBoundingBox="4485,806 5018,149 5451,500 4917,1157"/>
            </emma:interpretation>
          </emma:emma>
        </inkml:annotationXML>
        <inkml:traceGroup>
          <inkml:annotationXML>
            <emma:emma xmlns:emma="http://www.w3.org/2003/04/emma" version="1.0">
              <emma:interpretation id="{66AC9314-E3AE-4974-BE48-4EB9070E30AF}" emma:medium="tactile" emma:mode="ink">
                <msink:context xmlns:msink="http://schemas.microsoft.com/ink/2010/main" type="inkWord" rotatedBoundingBox="4485,806 5018,149 5451,500 4917,1157"/>
              </emma:interpretation>
              <emma:one-of disjunction-type="recognition" id="oneOf0">
                <emma:interpretation id="interp0" emma:lang="" emma:confidence="0">
                  <emma:literal>J'</emma:literal>
                </emma:interpretation>
                <emma:interpretation id="interp1" emma:lang="" emma:confidence="0">
                  <emma:literal>2'</emma:literal>
                </emma:interpretation>
                <emma:interpretation id="interp2" emma:lang="" emma:confidence="0">
                  <emma:literal>J</emma:literal>
                </emma:interpretation>
                <emma:interpretation id="interp3" emma:lang="" emma:confidence="0">
                  <emma:literal>2"</emma:literal>
                </emma:interpretation>
                <emma:interpretation id="interp4" emma:lang="" emma:confidence="0">
                  <emma:literal>j</emma:literal>
                </emma:interpretation>
              </emma:one-of>
            </emma:emma>
          </inkml:annotationXML>
          <inkml:trace contextRef="#ctx0" brushRef="#br0">800-1245 392 0,'-7'-6'148'0,"7"6"-116"0,0-7-8 0,0 3 120 15,0 4-84-15,3-3 0 16,1 3-36-16,12 0 36 16,-5 3-32-16,-3 1 20 15,4 3-28-15,-8-1 28 16,0 1-32-16,-16 7 20 16,0 7-20-16,-19-1 8 15,4 8-12-15,0-4-16 16,8 0 0-16,11-3-16 15,8-4 12-15,16-7 12 16,7 4 0-16</inkml:trace>
          <inkml:trace contextRef="#ctx0" brushRef="#br0" timeOffset="-283.7534">220-1165 320 0,'11'-25'120'0,"5"15"-96"0,3 3-4 0,-7 7 44 16,3 0-40-16,5 11 24 16,3 6-28-16,4 28 16 15,4 10-20-15,4 10 8 16,0 4-12-16,-8-4 20 16,0-6-20-16,-19-1 24 15,-8-10-24-15,-20-3 12 16,9-7-12-16,-20-11 20 15,3-2-20-15,-10-22 4 16,7-3-8-16,-8-17 4 16,4 0-8-16,12-11 24 15,8 7-16-15,15-6 32 16,7 10-28-16,13-4 12 16,7 7-16-16,8 0-16 15,-1 8 0-15,13-5-508 0,11 8 280 16</inkml:trace>
        </inkml:traceGroup>
      </inkml:traceGroup>
    </inkml:traceGroup>
    <inkml:traceGroup>
      <inkml:annotationXML>
        <emma:emma xmlns:emma="http://www.w3.org/2003/04/emma" version="1.0">
          <emma:interpretation id="{AC524870-A4F1-4A69-BF50-1152666B499B}" emma:medium="tactile" emma:mode="ink">
            <msink:context xmlns:msink="http://schemas.microsoft.com/ink/2010/main" type="paragraph" rotatedBoundingBox="3528,134 16640,-474 16758,2054 3646,266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BFCE039-FFEB-4339-A893-C15DEE585562}" emma:medium="tactile" emma:mode="ink">
              <msink:context xmlns:msink="http://schemas.microsoft.com/ink/2010/main" type="line" rotatedBoundingBox="3528,134 16640,-474 16758,2054 3646,2663"/>
            </emma:interpretation>
          </emma:emma>
        </inkml:annotationXML>
        <inkml:traceGroup>
          <inkml:annotationXML>
            <emma:emma xmlns:emma="http://www.w3.org/2003/04/emma" version="1.0">
              <emma:interpretation id="{A4D318FC-9495-4FCB-AE80-90666217106C}" emma:medium="tactile" emma:mode="ink">
                <msink:context xmlns:msink="http://schemas.microsoft.com/ink/2010/main" type="inkWord" rotatedBoundingBox="3528,134 6652,-10 6761,2340 3637,2484"/>
              </emma:interpretation>
              <emma:one-of disjunction-type="recognition" id="oneOf1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1201.9968">-1 11 184 0,'-19'-10'68'0,"19"10"-52"0,15 0-4 0,1 0 28 16,7 7-24-16,12 10 56 16,3 7-40-16,5 18 28 15,0 13-32-15,-1 7 8 16,-3-1-20-16,-8-2-8 15,-8-11-4-15,-11 0 12 16,3-3-8-16,-23-7 172 16,-3 0-96-16,-12-18 76 15,-1-6-92-15,-14-14 24 16,11-3-52-16,-4-18 12 16,7 4-32-16,13-11-36 15,18 4 8-15,13-3-24 16,7 9 16-16,12-6-272 15,-1 4 156-15,13-8-76 0,-5 11 124 0,8-4 28 16,1 4 36 0,-1-7 88-16,-4 7-40 15,-3-4 220-15,-5 4-136 0,1 3 20 16,-5 4-80-16,-3 3 4 16,0 7-36-16,-4 10-8 15,-4 4-8-15,-8 10 4 16,9 4-4-16,-17 3 16 15,-3-4-12-15,-8 4 32 16,0-3-24-16,-27 3 20 16,7-4-20-16,-22 4 0 15,3 0-8-15,-15 0-16 16,11-3 4-16,-7-8 20 16,11 1-8-16,5-7-12 15,14-4 0-15,5-6-4 16,11-1 0-16,12-3 8 15,11 0 0-15,8 0 44 16,8 3-24-16,4 1 0 16,-5 6-12-16,1 0 12 15,0 1-12-15,-8-1 16 16,0 0-16-16,-7-3-4 16,-5 0 0-16,-7-7-288 15,0 4 156-15</inkml:trace>
          <inkml:trace contextRef="#ctx0" brushRef="#br0" timeOffset="1370.6472">700 479 676 0,'-24'-3'248'0,"24"3"-192"0,-3 0-16 0,3 0 128 16,7 0-100-16,9 0-28 15,3 3-24-15,8 1 8 16,0-1-12-16,8-3-372 15,4 0 192-15</inkml:trace>
          <inkml:trace contextRef="#ctx0" brushRef="#br0" timeOffset="1622.3432">1021 180 300 0,'8'-24'112'0,"-8"24"-88"0,27-4-8 0,-16 4 144 16,5 4-92-16,3 3 104 16,5 3-96-16,-9 4 12 15,4 3-52-15,-7 0 32 16,-12 4-40-16,-12 0 20 16,5 3-28-16,-13-7 8 15,5 0-16-15,-1-10 12 16,12 0-16-16,20-14-4 15,11 3 0-15,27-16-324 16,4-4 176-16</inkml:trace>
          <inkml:trace contextRef="#ctx0" brushRef="#br0" timeOffset="480.816">-260-171 424 0,'-16'-7'156'0,"16"7"-120"0,-8 7-8 0,8-7 160 16,4 0-108-16,-4-7 64 15,0 14-84-15,4-7-8 16,12 0-32-16,26 0 32 0,36 0-28 15,22 0-12 1,9-7-8-16,57-10 12 16,1 7-8-16,42-11 24 15,-24 4-20-15,5-7 4 16,-35 3-8-16,-12-3 4 16,-27 10-8-16,-27 0 24 15,-15 4-16-15,-24 3-12 16,-19 7-4-16,-27 4-304 0,-8 3 168 15</inkml:trace>
          <inkml:trace contextRef="#ctx0" brushRef="#br0" timeOffset="1877.9912">2028-150 1080 0,'-20'-4'400'0,"20"4"-312"0,4 0-24 0,8 0 64 16,3 0-84-16,12-10 8 15,8 3-32-15,15-7 24 16,8 7-28-16</inkml:trace>
          <inkml:trace contextRef="#ctx0" brushRef="#br0" timeOffset="7371.0902">-326-1561 384 0,'-23'-10'140'0,"11"10"-108"0,-11 0-8 0,7 0 76 15,5 6-60-15,-20 8 60 16,0 7-56-16,-20 13 16 16,5 8-40-16,-16 30 16 15,8 0-20-15,-12 52 0 16,16 0-8-16,-1 62 100 16,9-7-60-16,19 48 32 15,19-17-44-15,11-4 32 16,9-27-40-16,23 0 20 15,3-28-28-15,28-10-344 16,7-20 176-16</inkml:trace>
        </inkml:traceGroup>
        <inkml:traceGroup>
          <inkml:annotationXML>
            <emma:emma xmlns:emma="http://www.w3.org/2003/04/emma" version="1.0">
              <emma:interpretation id="{0EB6C94E-E69E-4DB1-8D08-65145F6DD8F3}" emma:medium="tactile" emma:mode="ink">
                <msink:context xmlns:msink="http://schemas.microsoft.com/ink/2010/main" type="inkWord" rotatedBoundingBox="7646,641 8470,603 8498,1213 7675,1252"/>
              </emma:interpretation>
            </emma:emma>
          </inkml:annotationXML>
          <inkml:trace contextRef="#ctx0" brushRef="#br0" timeOffset="3243.6939">3843-1062 216 0,'-4'0'80'0,"4"0"-60"0,-4-7-8 15,0 7 92 1,4 0-60-16,-7 7 52 16,7-7-56-16,-4 0 16 15,4 0-36-15,-4 3 28 0,0 4-32 16,-4 7 48-16,4 10-36 0,-7 3 48 16,3 8-44-16,-3-1 12 15,3 1-28-15,0 3 0 16,4-1-8-16,-4-2 20 15,8-8-16-15</inkml:trace>
          <inkml:trace contextRef="#ctx0" brushRef="#br0" timeOffset="3498.8591">3162-426 664 0,'15'-7'244'16,"-15"7"-188"-16,62-20-16 0,-15 6 68 16,3 4-68-16,35-7 36 15,4 6-44-15,8 1-8 16,-8 6-16-16,-4-9 28 15,-15 13-20-15,-1-4-244 16,-7 4 124-16</inkml:trace>
        </inkml:traceGroup>
        <inkml:traceGroup>
          <inkml:annotationXML>
            <emma:emma xmlns:emma="http://www.w3.org/2003/04/emma" version="1.0">
              <emma:interpretation id="{196D3EA7-9E58-4B12-A650-2C20B511B74B}" emma:medium="tactile" emma:mode="ink">
                <msink:context xmlns:msink="http://schemas.microsoft.com/ink/2010/main" type="inkWord" rotatedBoundingBox="9081,631 9705,602 9734,1231 9110,1260"/>
              </emma:interpretation>
              <emma:one-of disjunction-type="recognition" id="oneOf2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4865.0464">4594-911 320 0,'-12'-24'120'0,"12"24"-96"0,4-24-4 16,8 17 132 0,11 4-88-16,8 6 104 0,8 11-92 15,15 10 12-15,0 7-52 0,-15 14-4 31,0 3-20-31,-20 10 12 0,-4-3-16 16,-18 4 32-16,-5-4-24 0,-23-3 40 16,0-8-32-16,-19-13 56 15,3-7-44-15,-7-20 44 16,19-4-44-16,4-21 52 16,12 1-52-16,11-15-24 15,12 4-12-15,19-3-8 16,16 10 0-16,7 0-328 15,5 6 184-15</inkml:trace>
          <inkml:trace contextRef="#ctx0" brushRef="#br0" timeOffset="5107.6913">5101-976 404 0,'0'-28'148'0,"0"28"-112"0,0-24-12 15,8 10 224 1,0 11-140-16,3-14 140 16,5 6-140-16,-1 11 12 15,1 0-72-15,-9 18 0 16,5 2-32-16,-20 8 8 16,8 3-12-16,-7 0 20 0,3 0-20 0,-4-7-12 15,8 0-4-15,8-7 20 16,3-3-8-16</inkml:trace>
        </inkml:traceGroup>
        <inkml:traceGroup>
          <inkml:annotationXML>
            <emma:emma xmlns:emma="http://www.w3.org/2003/04/emma" version="1.0">
              <emma:interpretation id="{BFA81107-319E-47B9-9D12-0CD578169C3F}" emma:medium="tactile" emma:mode="ink">
                <msink:context xmlns:msink="http://schemas.microsoft.com/ink/2010/main" type="inkWord" rotatedBoundingBox="10506,393 10924,374 11014,2321 10597,2340"/>
              </emma:interpretation>
            </emma:emma>
          </inkml:annotationXML>
          <inkml:trace contextRef="#ctx0" brushRef="#br0" timeOffset="8662.3895">6115-1238 268 0,'20'-27'100'0,"-9"13"-76"0,9 4-8 16,-9 6 60 0,5 4-44-16,3 11 32 15,1-5-36-15,7 39 28 0,4 7-32 16,7 48 4-16,5 6-16 0,-12 53 44 16,8-5-28-16,-36 46 12 15,1-14-24-15,-27-4 20 16,-8-24-24-16,-11-6 4 15,3-35-8-15,-15 0 48 16,11-28-32-16,-7-23 24 16,11-22-28-16,12-33-556 15,11-11 292-15</inkml:trace>
        </inkml:traceGroup>
        <inkml:traceGroup>
          <inkml:annotationXML>
            <emma:emma xmlns:emma="http://www.w3.org/2003/04/emma" version="1.0">
              <emma:interpretation id="{9F52159E-A846-4A95-BF93-07C10978C6FF}" emma:medium="tactile" emma:mode="ink">
                <msink:context xmlns:msink="http://schemas.microsoft.com/ink/2010/main" type="inkWord" rotatedBoundingBox="11459,868 14220,740 14266,1733 11505,1861"/>
              </emma:interpretation>
              <emma:one-of disjunction-type="recognition" id="oneOf3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9233.5405">7532-773 208 0,'-38'-17'76'0,"38"17"-60"0,-20-24-4 0,9 13 128 15,3 11-80-15,-8-7 36 16,5 7-56-16,-1 7 12 16,4 0-32-16,1 10-16 15,3 4-8-15,-8 27 48 16,8 7-24-16,-3 28 36 15,3 3-32-15,-8 14 12 16,0-18-20-16,-11 8 0 16,4-4-8-16,-16-4 12 15,8-13-12-15,-12-14 84 16,16-10-48-16,-12-11 12 16,12-10-32-16,-12-10 12 15,12-7-20-15,-4-10-8 16,7-4-4-16,1-14 12 15,11 0-8-15</inkml:trace>
          <inkml:trace contextRef="#ctx0" brushRef="#br0" timeOffset="8922.6249">7017-426 632 0,'35'-13'236'0,"-35"13"-184"0,74-21-16 15,-36 11 140 1,5 6-104-16,11-6 0 15,4 10-48-15,-3-10 0 16,-5 6-12-16,0-3 36 16,-7 7-24-16,-5-3-136 15,-7 3 60-15,-3-11-512 16,-1 5 316-16</inkml:trace>
          <inkml:trace contextRef="#ctx0" brushRef="#br0" timeOffset="9518.2806">8241-718 320 0,'-16'-10'120'0,"16"10"-96"0,-23-4-4 0,11 4 44 15,5 4-40-15,-13 2 68 16,1 1-52-16,-12 21 8 16,4-1-28-16,-12 25 120 15,0 10-76-15,-3 21 16 16,7-4-48-16,0 0 4 15,16-10-20-15,3 6 20 16,16-9-24-16,8-8 40 16,4-6-28-16</inkml:trace>
          <inkml:trace contextRef="#ctx0" brushRef="#br0" timeOffset="9837.6306">8155-446 520 0,'12'-24'192'0,"-12"24"-152"0,31-11-8 15,-15 8 28 1,-1 6-40-16,8 15 0 0,0-5-12 0,-7 18-24 16,-1 0 8-16,-15 4 48 15,0 2-20-15,-23-2 44 16,4-4-36-16,-16-7-4 15,4 7-16-15,0-7 28 16,8-3-20-16,4-4-4 16,3 0-8-16,12-3-16 15,8 0 8-15,19-14 28 16,0 3-12-16,16-3 24 16,0 0-24-16,3-7-312 15,-3-3 164-15</inkml:trace>
          <inkml:trace contextRef="#ctx0" brushRef="#br0" timeOffset="9986.6527">8105-154 748 0,'20'-10'276'0,"-20"10"-216"0,23 0-16 15,-12 0-32 1,5 0-16-16,7 0 48 15,0 10-24-15</inkml:trace>
          <inkml:trace contextRef="#ctx0" brushRef="#br0" timeOffset="10138.6188">8585-154 476 0,'4'0'176'0,"-4"0"-136"0,-15 24-12 0,-1-7 56 16,12 1-52-16,-15 20 4 15,3-7-20-15,-11 10-12 16,4 0 0-16</inkml:trace>
          <inkml:trace contextRef="#ctx0" brushRef="#br0" timeOffset="10329.1363">8845-353 612 0,'31'-7'228'0,"-31"7"-180"0,38 3-12 0,-18 1 60 16,3-1-60-16,16 4 24 16,-5 0-40-16,5-4 16 15,-4 4-20-15</inkml:trace>
          <inkml:trace contextRef="#ctx0" brushRef="#br0" timeOffset="10604.8819">9100-519 372 0,'-19'14'140'0,"19"-14"-112"0,-24 48-4 16,9-17 128-16,7-3-88 0,-11 6 44 16,3 4-64-16,-3 0 20 15,0 0-36-15,-1-4-8 16,9-3-12-16,-1 0 28 16,4-10-20-16,8-4 12 15,8 0-16-15,15-10 12 16,8 0-16-16</inkml:trace>
          <inkml:trace contextRef="#ctx0" brushRef="#br0" timeOffset="10885.6822">9669-808 416 0,'4'0'152'0,"-4"0"-116"0,12 18-12 15,-5-1 172 1,-3-3-112-16,8 23 108 16,-4 5-112-16,-1 30 88 15,-11 7-92-15,-3 7 12 16,-5-3-52-16,-15-4 32 0,-8-7-40 0,-23 4 64 15,4-11-52-15,-4-3 0 16,4-14-24-16</inkml:trace>
        </inkml:traceGroup>
        <inkml:traceGroup>
          <inkml:annotationXML>
            <emma:emma xmlns:emma="http://www.w3.org/2003/04/emma" version="1.0">
              <emma:interpretation id="{0AD68127-EC8C-4530-B8C5-A34A3F305A5E}" emma:medium="tactile" emma:mode="ink">
                <msink:context xmlns:msink="http://schemas.microsoft.com/ink/2010/main" type="inkWord" rotatedBoundingBox="14685,1055 15158,1033 15174,1379 14701,1401"/>
              </emma:interpretation>
              <emma:one-of disjunction-type="recognition" id="oneOf4">
                <emma:interpretation id="interp8" emma:lang="" emma:confidence="1">
                  <emma:literal>=</emma:literal>
                </emma:interpretation>
                <emma:interpretation id="interp9" emma:lang="" emma:confidence="0">
                  <emma:literal>I</emma:literal>
                </emma:interpretation>
                <emma:interpretation id="interp10" emma:lang="" emma:confidence="0">
                  <emma:literal>E</emma:literal>
                </emma:interpretation>
                <emma:interpretation id="interp11" emma:lang="" emma:confidence="0">
                  <emma:literal>¥</emma:literal>
                </emma:interpretation>
                <emma:interpretation id="interp12" emma:lang="" emma:confidence="0">
                  <emma:literal>l</emma:literal>
                </emma:interpretation>
              </emma:one-of>
            </emma:emma>
          </inkml:annotationXML>
          <inkml:trace contextRef="#ctx0" brushRef="#br0" timeOffset="11298.514">10188-291 684 0,'0'10'252'0,"0"-10"-192"0,42 0-20 0,-11 0 100 16,0 0-84-16,24-7 32 16,3 0-52-16,31-3-100 15,4 6 32-15</inkml:trace>
          <inkml:trace contextRef="#ctx0" brushRef="#br0" timeOffset="11129.0599">10358-625 644 0,'39'-4'236'0,"-39"4"-180"0,46-3-20 0,-19-1 16 16,1 8-36-16,10-1 32 15,1 4-32-15,0 4-244 16,-5 2 124-16</inkml:trace>
        </inkml:traceGroup>
        <inkml:traceGroup>
          <inkml:annotationXML>
            <emma:emma xmlns:emma="http://www.w3.org/2003/04/emma" version="1.0">
              <emma:interpretation id="{C34F9437-04BD-40D9-9ADE-8D77898E993C}" emma:medium="tactile" emma:mode="ink">
                <msink:context xmlns:msink="http://schemas.microsoft.com/ink/2010/main" type="inkWord" rotatedBoundingBox="16194,1042 16710,1018 16726,1374 16211,1398"/>
              </emma:interpretation>
              <emma:one-of disjunction-type="recognition" id="oneOf5">
                <emma:interpretation id="interp13" emma:lang="" emma:confidence="0">
                  <emma:literal>U</emma:literal>
                </emma:interpretation>
                <emma:interpretation id="interp14" emma:lang="" emma:confidence="0">
                  <emma:literal>u</emma:literal>
                </emma:interpretation>
                <emma:interpretation id="interp15" emma:lang="" emma:confidence="0">
                  <emma:literal>a</emma:literal>
                </emma:interpretation>
                <emma:interpretation id="interp16" emma:lang="" emma:confidence="0">
                  <emma:literal>o</emma:literal>
                </emma:interpretation>
                <emma:interpretation id="interp17" emma:lang="" emma:confidence="0">
                  <emma:literal>0</emma:literal>
                </emma:interpretation>
              </emma:one-of>
            </emma:emma>
          </inkml:annotationXML>
          <inkml:trace contextRef="#ctx0" brushRef="#br0" timeOffset="11617.448">11903-646 540 0,'-47'7'200'0,"47"-7"-156"0,-66 31-12 0,36 0 168 16,6-7-116-16,-7 21 44 15,20 0-76-15,11-1 8 16,0-2-40-16,46-8 28 16,8-7-32-16,24-9 20 15,3-11-20-15,-4-14 20 16,-7-11-24-16,-20-19 32 16,-11 2-28-16,-27-16-4 15,-8-1-8-15,-20 7-4 16,1 1 0-16,-5 13-20 15,5 13 12-15</inkml:trace>
        </inkml:traceGroup>
      </inkml:traceGroup>
    </inkml:traceGroup>
    <inkml:traceGroup>
      <inkml:annotationXML>
        <emma:emma xmlns:emma="http://www.w3.org/2003/04/emma" version="1.0">
          <emma:interpretation id="{33511268-A98B-444C-BC82-5A79932D7E90}" emma:medium="tactile" emma:mode="ink">
            <msink:context xmlns:msink="http://schemas.microsoft.com/ink/2010/main" type="paragraph" rotatedBoundingBox="7692,1620 10121,1373 10208,2230 7779,2478" alignmentLevel="3"/>
          </emma:interpretation>
        </emma:emma>
      </inkml:annotationXML>
      <inkml:traceGroup>
        <inkml:annotationXML>
          <emma:emma xmlns:emma="http://www.w3.org/2003/04/emma" version="1.0">
            <emma:interpretation id="{DA548920-801C-43B4-9CB8-94E9347B3FCE}" emma:medium="tactile" emma:mode="ink">
              <msink:context xmlns:msink="http://schemas.microsoft.com/ink/2010/main" type="line" rotatedBoundingBox="7692,1620 10121,1373 10208,2230 7779,2478"/>
            </emma:interpretation>
          </emma:emma>
        </inkml:annotationXML>
        <inkml:traceGroup>
          <inkml:annotationXML>
            <emma:emma xmlns:emma="http://www.w3.org/2003/04/emma" version="1.0">
              <emma:interpretation id="{1D643EBE-4074-494A-BC56-A7BD79835A6F}" emma:medium="tactile" emma:mode="ink">
                <msink:context xmlns:msink="http://schemas.microsoft.com/ink/2010/main" type="inkWord" rotatedBoundingBox="7692,1620 8551,1533 8634,2351 7775,2439"/>
              </emma:interpretation>
            </emma:emma>
          </inkml:annotationXML>
          <inkml:trace contextRef="#ctx0" brushRef="#br0" timeOffset="3858.8724">3665 104 268 0,'-15'-13'100'0,"15"13"-76"0,-31-7-8 0,15 3 148 16,4 4-92-16,-19 4 52 15,4 3-76-15,-15 6 36 16,11 4-48-16,-16 11 44 16,13 6-48-16,-9 4 144 15,16 4-100-15,-12-1 20 16,16-3-56-16,7 0 28 16,13-4-40-16,6 4 20 15,5-7-28-15,8-7 28 16,7 0-32-16,4-17-12 15,4 0-8-15</inkml:trace>
          <inkml:trace contextRef="#ctx0" brushRef="#br0" timeOffset="4114.0507">3739 424 280 0,'-4'-3'104'0,"4"3"-84"0,-20 3 0 0,9 1 92 16,3 6-64-16,-8 4 52 15,1 6-60-15,-8 15 16 16,3-1-36-16,9 8 28 16,15-1-32-16,7-3-4 15,5-7-8-15,11-18 28 16,0-2-16-16,12-22 12 16,-4 1-16-16,-12-14 12 15,0 0-16-15,-15-4-4 16,-1 4 0-16,-14-7-4 15,3 11 0-15</inkml:trace>
          <inkml:trace contextRef="#ctx0" brushRef="#br0" timeOffset="4401.8147">3862-119 196 0,'-7'-7'72'0,"7"7"-56"0,7 3-4 0,-3 1 100 0,4 2-64 16,0 5 32-16,3-1-44 0,-3 4 4 16,4 0-24-16,-12-1-8 15,4 5-4-15,-4-5 56 16,11 1-32-16,-11-7 24 15,0-4-32-15,8-9 28 16,11-1-32-16,24-10-144 16,7-4 64-16</inkml:trace>
        </inkml:traceGroup>
        <inkml:traceGroup>
          <inkml:annotationXML>
            <emma:emma xmlns:emma="http://www.w3.org/2003/04/emma" version="1.0">
              <emma:interpretation id="{F3D6AD2B-2BBF-46CE-8247-5E5A21F03D2B}" emma:medium="tactile" emma:mode="ink">
                <msink:context xmlns:msink="http://schemas.microsoft.com/ink/2010/main" type="inkWord" rotatedBoundingBox="8939,1546 10126,1425 10208,2230 9021,2351"/>
              </emma:interpretation>
            </emma:emma>
          </inkml:annotationXML>
          <inkml:trace contextRef="#ctx0" brushRef="#br0" timeOffset="5452.75">4428-116 572 0,'7'-3'208'0,"-7"3"-160"0,12-4-12 0,-8 1 100 15,4 3-80-15,7 0 84 16,4-7-80-16,20 0-48 15,4 0-12-15,34 0-4 16,8 0 4-16,28-3 8 16,-13 10-4-16,20-10 24 15,-8 6-16-15,1-3-32 16,-16 7 12-16,-24-3-68 16,-7 6 40-16,-20-3 0 15,-3 0 20-15</inkml:trace>
          <inkml:trace contextRef="#ctx0" brushRef="#br0" timeOffset="5886.3419">4586-57 320 0,'12'-4'120'0,"-12"4"-96"0,31 0-4 0,-12 4-20 16,1 2-4-16,11 19-4 15,7 2 0-15,-7 21 0 16,-4 7 0-16,-3 11 24 16,-5-4-8-16,-19 0 16 15,-4-11-16-15,-23 4 16 16,0-7-16-16,-20-3 68 15,9-7-44-15,3-14 104 16,-4-7-80-16,12-17 80 16,8-3-76-16,-1-11 20 15,9-7-44-15,11-3-24 16,7 7-4-16,17-10 0 16,11 6-4-16,15 0 8 15,-4 8-8-15,16-1-20 16,-11 7 8-16,3 0 32 15,-16 4-16-15,1-1 0 0,-4 4-4 16,-4-3-24-16,-8 3 12 0</inkml:trace>
          <inkml:trace contextRef="#ctx0" brushRef="#br0" timeOffset="6098.4027">5039 318 364 0,'-15'3'132'0,"15"-3"-100"0,0-14-12 0,7 11 132 16,1 3-88-16,4-4 44 16,7 1-64-1,16-4-32-15,-4 7-12 0,12-7 36 16,3 7-24-16</inkml:trace>
          <inkml:trace contextRef="#ctx0" brushRef="#br0" timeOffset="6322.0077">5190 242 456 0,'-11'45'168'0,"11"-45"-128"0,-8 58-16 0,0-30 176 16,4-4-116-16,-7 7 44 0,7 0-76 0,-4 3-4 15,4-3-28-15,-4-3 16 16,8-1-24-16,0-10-108 16,8-3 48-16</inkml:trace>
          <inkml:trace contextRef="#ctx0" brushRef="#br0" timeOffset="6608.7604">5492 1 216 0,'0'-14'80'0,"0"14"-60"0,27 4-8 15,-15-4 116 1,7 7-72-16,-3-1 104 16,3 8-96-16,0 0 68 15,1 0-76-15,-16 0 12 16,7-1-36-16,-15 5 24 16,4-1-32-16,-11-4-24 15,-1 1 0-15,4-7 16 16,1 3-8-16,14-10-40 15,5 4 20-15</inkml:trace>
        </inkml:traceGroup>
      </inkml:traceGroup>
    </inkml:traceGroup>
    <inkml:traceGroup>
      <inkml:annotationXML>
        <emma:emma xmlns:emma="http://www.w3.org/2003/04/emma" version="1.0">
          <emma:interpretation id="{E44AEA6C-D351-4F81-AAC4-1BBEB88F5B5E}" emma:medium="tactile" emma:mode="ink">
            <msink:context xmlns:msink="http://schemas.microsoft.com/ink/2010/main" type="paragraph" rotatedBoundingBox="5530,2996 9543,2758 9605,3794 5591,4032" alignmentLevel="2"/>
          </emma:interpretation>
        </emma:emma>
      </inkml:annotationXML>
      <inkml:traceGroup>
        <inkml:annotationXML>
          <emma:emma xmlns:emma="http://www.w3.org/2003/04/emma" version="1.0">
            <emma:interpretation id="{8364F64A-DE9B-4446-A8DD-2CE8D0AD34D0}" emma:medium="tactile" emma:mode="ink">
              <msink:context xmlns:msink="http://schemas.microsoft.com/ink/2010/main" type="inkBullet" rotatedBoundingBox="5547,3284 6156,3247 6186,3748 5577,3785"/>
            </emma:interpretation>
          </emma:emma>
        </inkml:annotationXML>
        <inkml:trace contextRef="#ctx0" brushRef="#br0" timeOffset="20585.2171">1524 1601 600 0,'4'-7'224'0,"-4"0"-176"0,0 4-12 0,0-1 72 16,0 4-68-16,-4-3 28 31,0 6-40-31,-15 11 8 0,4 3-20 0,-20 32 8 15,0 2-12-15,-23 25 20 16,4-4-20-16,-12-3-32 16,15-10 12-16,5-15 0 15,11-6 8-15,8-17 16 16,12-4-8-16,18-24-28 16,9 0 8-16,27-31-260 15,3-3 152-15</inkml:trace>
        <inkml:trace contextRef="#ctx0" brushRef="#br0" timeOffset="20929.7018">1462 1918 832 0,'-7'0'308'0,"7"0"-240"0,23 13-20 0,-8-9 108 16,5-1-96-16,11-6 0 15,0 3-36-15,11-7-200 16,5-3 92-16</inkml:trace>
      </inkml:traceGroup>
      <inkml:traceGroup>
        <inkml:annotationXML>
          <emma:emma xmlns:emma="http://www.w3.org/2003/04/emma" version="1.0">
            <emma:interpretation id="{D3327CAB-DC22-4904-A2D5-CBF1044A601E}" emma:medium="tactile" emma:mode="ink">
              <msink:context xmlns:msink="http://schemas.microsoft.com/ink/2010/main" type="line" rotatedBoundingBox="6026,2967 9543,2758 9605,3794 6088,4003"/>
            </emma:interpretation>
          </emma:emma>
        </inkml:annotationXML>
        <inkml:traceGroup>
          <inkml:annotationXML>
            <emma:emma xmlns:emma="http://www.w3.org/2003/04/emma" version="1.0">
              <emma:interpretation id="{AD6B29CF-9864-4049-8A53-338859258454}" emma:medium="tactile" emma:mode="ink">
                <msink:context xmlns:msink="http://schemas.microsoft.com/ink/2010/main" type="inkWord" rotatedBoundingBox="6026,2967 6823,2920 6874,3779 6077,3827"/>
              </emma:interpretation>
              <emma:one-of disjunction-type="recognition" id="oneOf6">
                <emma:interpretation id="interp18" emma:lang="" emma:confidence="1">
                  <emma:literal/>
                </emma:interpretation>
              </emma:one-of>
            </emma:emma>
          </inkml:annotationXML>
          <inkml:trace contextRef="#ctx0" brushRef="#br0" timeOffset="20767.2012">1532 1494 488 0,'12'-34'180'0,"-12"34"-140"0,-12-10-12 0,8 3 224 15,4 14-144-15,-4 3 44 16,8 4-88-16,0 13 28 16,8 8-52-16,11 23-4 15,8 4-20-15,15 17 16 16,5-3-20-16,11 0-108 15,-12-14 48-15,-11-7-96 16,-1-11 84-16,-11 1-252 16,-19-10 172-16</inkml:trace>
          <inkml:trace contextRef="#ctx0" brushRef="#br0" timeOffset="21200.9309">2035 1285 904 0,'27'-18'332'0,"-27"18"-256"0,47-13-24 15,-24 13 108 1,0 0-100-16,16 6 44 15,0 1-60-15,-8 11-8 16,-4 6-20-16,-8 3 16 16,-11 1-20-16,-16 3 4 15,-4-4-8-15,-7 1 4 16,8-4-8-16,3-4-48 16,8 1 28-16,23-7 12 0,8-4 4 0</inkml:trace>
        </inkml:traceGroup>
        <inkml:traceGroup>
          <inkml:annotationXML>
            <emma:emma xmlns:emma="http://www.w3.org/2003/04/emma" version="1.0">
              <emma:interpretation id="{E491B2FF-58C2-458F-80EC-DACA132BADBF}" emma:medium="tactile" emma:mode="ink">
                <msink:context xmlns:msink="http://schemas.microsoft.com/ink/2010/main" type="inkWord" rotatedBoundingBox="7313,3490 7632,3471 7633,3501 7315,3520"/>
              </emma:interpretation>
            </emma:emma>
          </inkml:annotationXML>
          <inkml:trace contextRef="#ctx0" brushRef="#br0" timeOffset="21388.4309">2802 1818 840 0,'0'24'312'0,"0"-24"-244"0,50-7-16 0,-3 0-4 15,7-3-36-15,31-4-548 16,-4 4 288-16</inkml:trace>
        </inkml:traceGroup>
        <inkml:traceGroup>
          <inkml:annotationXML>
            <emma:emma xmlns:emma="http://www.w3.org/2003/04/emma" version="1.0">
              <emma:interpretation id="{66D93169-C4AA-4F63-B412-B81D50819254}" emma:medium="tactile" emma:mode="ink">
                <msink:context xmlns:msink="http://schemas.microsoft.com/ink/2010/main" type="inkWord" rotatedBoundingBox="8611,2936 9551,2880 9605,3794 8666,3850"/>
              </emma:interpretation>
              <emma:one-of disjunction-type="recognition" id="oneOf7">
                <emma:interpretation id="interp19" emma:lang="" emma:confidence="0">
                  <emma:literal>N</emma:literal>
                </emma:interpretation>
                <emma:interpretation id="interp20" emma:lang="" emma:confidence="0">
                  <emma:literal>a</emma:literal>
                </emma:interpretation>
                <emma:interpretation id="interp21" emma:lang="" emma:confidence="0">
                  <emma:literal>%</emma:literal>
                </emma:interpretation>
                <emma:interpretation id="interp22" emma:lang="" emma:confidence="0">
                  <emma:literal>?</emma:literal>
                </emma:interpretation>
                <emma:interpretation id="interp23" emma:lang="" emma:confidence="0">
                  <emma:literal>¥</emma:literal>
                </emma:interpretation>
              </emma:one-of>
            </emma:emma>
          </inkml:annotationXML>
          <inkml:trace contextRef="#ctx0" brushRef="#br0" timeOffset="21994.2732">4222 1405 912 0,'20'-28'340'0,"-20"28"-264"0,50-13-24 0,-19 13 152 15,4 3-124-15,4 7 64 16,-5 8-84-16,1 2-16 16,-4 4-28-16,-11 0-4 15,-5 4-4-15,-26 0-296 16,-5-4 156-16,-30 0-204 16,-1-4 196-16,-19-2-88 15,8-5 132-15,12 1 44 16,15 0 32-16,27 3 20 15,19 4 0-15,16 10 96 16,12 0-52-16,0 10 60 16,3 4-60-16,0-1 84 15,-7-2-72-15,-16-4 68 16,-7-4-68-16,-28 0 56 16,5-3-60-16,-28-3-12 15,0-4-24-15,-23-3-4 16,4-4-4-16,-8-7-112 0,15 0 56 0,12-6-536 15,24-1 324 1</inkml:trace>
          <inkml:trace contextRef="#ctx0" brushRef="#br0" timeOffset="21594.6714">4381 1360 860 0,'-4'-7'320'0,"4"7"-248"0,-31 42-20 16,16-18-12-1,3 3-32-15,-11 18-20 16,11 0 4-16,-7 20-68 16,7 4 44-16,12 3-200 15,-3-10 132-15,3-10-152 0,3-8 144 0</inkml:trace>
          <inkml:trace contextRef="#ctx0" brushRef="#br0" timeOffset="22298.0815">4915 1274 872 0,'39'-38'324'0,"-39"38"-252"0,39-24-20 0,-28 17 128 16,1 7-108-16,-4 4-20 15,-1 3-32-15,-10 13 8 16,3 1-16-16,-16 10 12 15,1 0-12-15,-5-4-16 16,9 1 0-16,3-7-16 16,4-1 12-16,16-13 12 15,7 0 0-15,12-14 8 16,4 4-8-16</inkml:trace>
        </inkml:traceGroup>
      </inkml:traceGroup>
    </inkml:traceGroup>
    <inkml:traceGroup>
      <inkml:annotationXML>
        <emma:emma xmlns:emma="http://www.w3.org/2003/04/emma" version="1.0">
          <emma:interpretation id="{0F5D80E2-844B-4F5C-A085-951189FF59D1}" emma:medium="tactile" emma:mode="ink">
            <msink:context xmlns:msink="http://schemas.microsoft.com/ink/2010/main" type="paragraph" rotatedBoundingBox="3688,4466 20726,3790 20819,6134 3781,681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3DB0729-649D-45A0-AF5E-09372597E2E4}" emma:medium="tactile" emma:mode="ink">
              <msink:context xmlns:msink="http://schemas.microsoft.com/ink/2010/main" type="line" rotatedBoundingBox="3688,4466 20726,3790 20819,6134 3781,6810"/>
            </emma:interpretation>
          </emma:emma>
        </inkml:annotationXML>
        <inkml:traceGroup>
          <inkml:annotationXML>
            <emma:emma xmlns:emma="http://www.w3.org/2003/04/emma" version="1.0">
              <emma:interpretation id="{0962D93A-0744-48AC-BDF7-D8148FA8A54D}" emma:medium="tactile" emma:mode="ink">
                <msink:context xmlns:msink="http://schemas.microsoft.com/ink/2010/main" type="inkWord" rotatedBoundingBox="3688,4466 6159,4368 6248,6594 3776,6692"/>
              </emma:interpretation>
              <emma:one-of disjunction-type="recognition" id="oneOf8">
                <emma:interpretation id="interp24" emma:lang="" emma:confidence="1">
                  <emma:literal/>
                </emma:interpretation>
              </emma:one-of>
            </emma:emma>
          </inkml:annotationXML>
          <inkml:trace contextRef="#ctx0" brushRef="#br0" timeOffset="35402.7263">185 2795 488 0,'8'-27'180'0,"3"20"-140"0,1-7-12 0,3 14 100 15,-3 3-76-15,7 8 24 16,1 6-44-16,-1 28 4 15,-4 3-20-15,5 28 8 16,-12-4-12-16,-5 0-8 16,1-7 0-16,-11-3 20 15,3-10-12-15,-12-7 32 16,1-11-28-16,-12-13 20 16,7-4-20-16,-11-17 20 15,4-3-24-15,0-11-4 16,8 0-4-16,3-7-32 15,12 8 16-15,12-1-32 16,8 7 28-16,7-3-20 16,8 6 20-16,0 4 0 0,4 4 8 15</inkml:trace>
          <inkml:trace contextRef="#ctx0" brushRef="#br0" timeOffset="34695.7043">-156 2812 520 0,'-4'-10'192'0,"0"7"-152"0,-3-4-8 0,-1 7 80 16,4 3-68-16,-11 1 44 15,3 2-52-15,-11 1 0 16,0 4-24-16,-20 6 36 16,12 7-24-16,-27 14 40 15,11 7-36-15,-11 16 12 16,8 1-24-16,-16 21 20 15,28-7-24-15,-9 34 40 0,16-4-28 16,4 22 40-16,15-1-36 16,5 25 28-16,7-15-28 0,0 1-16 15,4-25-8-15,7 4 28 16,9-20-16-16,7-4-4 16,7-18-8-16</inkml:trace>
          <inkml:trace contextRef="#ctx0" brushRef="#br0" timeOffset="35732.6027">-462 3779 716 0,'-19'-3'264'0,"19"3"-204"0,35-7-16 0,-8 0 108 15,0 4-92-15,39-18 80 16,4 4-80-16,42-11 48 16,0 8-64-16,31-4-4 15,-11 6-24-15,15-2-4 16,-23 13-4-16,-12 0-8 16,-15 7 4-16,-20-7-4 15,-19 14 0-15,-15-7-144 16,-12 0 80-16,-12 0-368 15,-7 0 240-15</inkml:trace>
          <inkml:trace contextRef="#ctx0" brushRef="#br0" timeOffset="36513.6796">-330 3944 548 0,'-19'-6'204'0,"19"6"-156"0,4-7-16 0,3 3 72 16,5 8-64-16,15-4 80 16,4 3-68-16,19 4 16 15,4 3-36-15,16 14-4 16,-4 7-16-16,-4 11-8 15,-8 2 0-15,-15 5 4 16,-12-1-4-16,-16-4 24 16,-7-2-16-16,-23-4 32 15,0-4-28-15,-24-6 12 16,8-8-16-16,-7-6-16 16,7-4 0-16,4-3 28 15,8 0-12-15,3-10-12 16,9-1-4-16,11-6-32 15,11 0 20-15,12-8-4 16,1 5 12-16,18-18 16 16,-3 6-4-16,7-12-20 15,-3 2 8-15,3-6 4 16,-3 3 4-16,0 7 8 16,-8 7-4-16,-5 7 84 0,1 3-44 15,0 7 32-15,0 11-44 0,-4 9 24 16,-3 5-28-16,-5 6 0 15,4 0-16-15,-15 3 28 16,-4 1-24-16,-16-4 12 16,1-3-16-16,-16-1-120 15,7 4 56-15,-3-13-92 16,4 2 80-16,-1-6-72 16,9-3 76-16,3 3 4 15,8 6 36-15,4 1-12 16,7-4 16-16,5 15 0 15,7 5 8-15,0 15 16 16,4 10-4-16,-11 14 16 16,3-4-12-16,-23 1 24 15,-3-8-20-15,-24-6 84 16,11-11-52-16,-14-3 12 16,3-7-32-16,-4-21 100 15,11-3-68-15,-3-20 36 16,12-1-52-16,11-28-24 15,4 5-8-15,19-15-28 16,5 7 12-16,7-6-268 16,3 13 148-16</inkml:trace>
          <inkml:trace contextRef="#ctx0" brushRef="#br0" timeOffset="38152.4149">1331 3683 880 0,'0'-7'328'0,"0"7"-256"0,7 0-16 16,-3-7 108 0,8 7-100-16,3-3 80 0,9 3-84 0,3-7 4 15,0 3-40-15,0-2 24 16,4 2-32-16,0-6-4 15,4 3-8-15,-8-3-136 16,0 6 72-16,4-6-480 16,-4 6 300-16</inkml:trace>
        </inkml:traceGroup>
        <inkml:traceGroup>
          <inkml:annotationXML>
            <emma:emma xmlns:emma="http://www.w3.org/2003/04/emma" version="1.0">
              <emma:interpretation id="{4F42E6FF-17E7-4207-AC65-D6F6DCAD4C75}" emma:medium="tactile" emma:mode="ink">
                <msink:context xmlns:msink="http://schemas.microsoft.com/ink/2010/main" type="inkWord" rotatedBoundingBox="6570,4514 9027,4417 9106,6413 6649,6511"/>
              </emma:interpretation>
              <emma:one-of disjunction-type="recognition" id="oneOf9">
                <emma:interpretation id="interp25" emma:lang="" emma:confidence="1">
                  <emma:literal/>
                </emma:interpretation>
              </emma:one-of>
            </emma:emma>
          </inkml:annotationXML>
          <inkml:trace contextRef="#ctx0" brushRef="#br0" timeOffset="38873.7278">2364 4017 644 0,'-19'-14'236'0,"19"14"-180"0,-27 0-20 16,11 0 132 0,5 7-100-16,-12 7 36 15,3-1-64-15,-7 11 64 16,8 7-56-16,-8 11 36 16,7 2-48-16,1 1 60 15,3 3-56-15,13-10 8 16,3 0-28-16,3-7 4 0,13-10-12 15,3-8-120-15,12-2 56 0</inkml:trace>
          <inkml:trace contextRef="#ctx0" brushRef="#br0" timeOffset="39150.4629">2585 4347 872 0,'-27'14'324'0,"27"-14"-252"0,-27 24-20 0,15-17 84 15,12 10-84-15,-11-3 16 16,7 6-44-16,11-2-4 16,5-1-12-16,11-10 4 15,4 0-8-15,4-14-160 16,0 7 84-16,-8-18-84 16,1 5 88-16,-17-11-16 15,1 3 48-15,-16-3 16 16,-3 0 8-16,-5 7 4 15,-3 3 0-15,0-7-292 16,3 11 164-16</inkml:trace>
          <inkml:trace contextRef="#ctx0" brushRef="#br0" timeOffset="39532.9825">3231 2953 904 0,'8'-58'332'0,"-8"58"-256"0,16-34-24 0,-5 23 184 15,1 4-140-15,3 7 52 16,1 4-88-16,3 23-4 15,1 8-32-15,-5 16 24 16,4 4-32-16,-7 0 32 16,-4-3-32-16,-12-11 20 15,4-3-20-15,-12-10 20 16,-3-4-24-16,-16-10-108 16,8-1 48-16,-5-13 12 15,5 0 20-15,4-13-20 16,7 6 20-16,12-17-28 15,8 10 24-15,15-3-24 16,8 10 24-16,16 0-244 16,-1 0 144-16,8 14-436 15,1 3 316-15</inkml:trace>
          <inkml:trace contextRef="#ctx0" brushRef="#br0" timeOffset="39816.2329">2779 3717 996 0,'-16'11'368'0,"16"-11"-284"0,19-4-24 0,8-3 188 16,4 0-148-16,43-10 48 15,3-3-88-15,51-18-12 16,-8 7-28-16,27-14 4 15,-15 14-12-15,3 4-52 16,-11 6 24-16,-4 0-128 16,-23 11 80-16,-16 0-28 15,-15 3 56-15,-27 0-4 16,-12 7 24-16,-27 0-292 16,0 7 172-16</inkml:trace>
          <inkml:trace contextRef="#ctx0" brushRef="#br0" timeOffset="40252.3926">3158 3855 684 0,'-27'-3'252'0,"27"3"-192"0,19-7-20 15,-11 3 24 1,3 8-44-16,9-4 0 15,7 3-12-15,0 4-16 0,0 3 4 0,0 18-16 16,-4 3 12-16,-7 31-12 16,3-4 8-16,-11 14 96 15,-4-3-44-15,-16-7 168 16,12-10-116-16,-15-11 20 16,-1-6-68-1,-7-18 24-15,8 0-36 0,-5-17-8 16,5-3-16-16,3-18 12 15,8-3-12-15,8-14-48 16,4 7 24-16,4-14-24 16,7 7 24-16,12-3-16 15,8 14 16-15,15-4 132 16,8 7-64-16,7 3 0 16,1 11-32-16,-8 3 12 15,-8-4-20-15,-7 4 4 16,-5 4-8-16,-7-7-280 15,-8-1 148-15,-7-2-352 16,-5 6 264-16</inkml:trace>
          <inkml:trace contextRef="#ctx0" brushRef="#br0" timeOffset="40478.4927">3777 3869 632 0,'-23'7'236'0,"23"-7"-184"0,-15 6-16 0,7 5 176 15,4 3-124-15,-8 10 60 16,8 7-84-16,-3 13-4 16,7 1-36-16,0 7 12 15,4-4-20-15,3-10-8 16,5-4-4-16,3-10 28 16,5-7-16-16,7-13-376 15,0-1 196-15,16-13-412 16,3 0 328-16</inkml:trace>
          <inkml:trace contextRef="#ctx0" brushRef="#br0" timeOffset="41003.3875">4265 2792 352 0,'-12'-14'132'0,"12"14"-104"0,-7-10-8 0,3 3 192 15,4 7-120-15,-4-7 104 16,8 7-112-16,0-4 32 15,7 4-68-15,9 4 36 16,3 3-48-16,8 20 52 16,4 8-52-16,7 44 72 15,5 3-60-15,-5 66 64 16,-3 0-64-16,-31 55 28 16,-4-7-44-16,-24 7 24 15,1-30-28-15,-43 5 16 16,12-23-24-16,-43-17-96 15,15-28 40-15,-15-38-976 16,20-23 556-16</inkml:trace>
          <inkml:trace contextRef="#ctx0" brushRef="#br0" timeOffset="38528.8143">2101 3566 932 0,'-15'0'348'0,"15"0"-272"0,15-7-20 0,8 4 180 15,4-4-140-15,35-14 52 16,0 11-88-16,12-11-48 16,-1 14-8-16</inkml:trace>
          <inkml:trace contextRef="#ctx0" brushRef="#br0" timeOffset="38361.8673">2488 3143 736 0,'-23'7'272'0,"23"-7"-208"0,-8 31-20 0,8-14-24 16,4 0-20-16,0 4 8 15,4 3-4-15,3 7-80 16,1-11 40-16,-4 11-480 15,3-7 284-15</inkml:trace>
        </inkml:traceGroup>
        <inkml:traceGroup>
          <inkml:annotationXML>
            <emma:emma xmlns:emma="http://www.w3.org/2003/04/emma" version="1.0">
              <emma:interpretation id="{922BA558-EDEF-4833-A0DC-4A438DC2222E}" emma:medium="tactile" emma:mode="ink">
                <msink:context xmlns:msink="http://schemas.microsoft.com/ink/2010/main" type="inkWord" rotatedBoundingBox="9439,4255 11125,4188 11217,6515 9531,6582"/>
              </emma:interpretation>
              <emma:one-of disjunction-type="recognition" id="oneOf10">
                <emma:interpretation id="interp26" emma:lang="" emma:confidence="1">
                  <emma:literal/>
                </emma:interpretation>
              </emma:one-of>
            </emma:emma>
          </inkml:annotationXML>
          <inkml:trace contextRef="#ctx0" brushRef="#br0" timeOffset="43268.2043">5473 3858 684 0,'-31'0'252'0,"31"0"-192"0,-8-3-20 0,8 3 120 15,16 0-96-15,3 0 60 16,4 3-68-16,12 4 12 15,4 7-40-15,7 3-16 16,-7 0-8-16,7 14 12 16,1 4-8-16,-9 13 4 15,-7 0-4-15,-15 7 28 16,-8-7-20-16,-20 1 40 16,0-8-32-16,-11-7 12 15,0-6-20-15,-4-8 0 16,4-2-8-16,-1-15 20 15,13 1-16-15,-1-18-48 16,12 3 20-16,4-16 4 16,8-1 8-16,7-20-8 15,8 7 8-15,8-14-4 16,4 10 0-16,11-3 8 16,-3 14 0-16,3 6-28 15,-4 11 16-15,1 3 12 16,-9 11 4-16,-7 10 40 15,-3 10-20-15,2 10 32 16,-6 4-32-16,-9 7 20 16,1 3-24-16,-9-3 16 15,-3 0-20-15,-11-7 28 16,3-7-28-16,-12-7-156 16,5 1 76-16,-9-8-180 0,9 0 140 15,-5-3-128-15,8 0 136 0,1 0 20 16,3 0 48-16,0 6 20 15,12 5 8-15,-1 9-12 16,5 1 8-16,-8 16 12 16,4 5-4-16,-12 13 40 15,4-4-20-15,-16 1 152 16,1-8-96-16,-20-10 12 16,-4-6-56-16,-11-11 8 15,7-7-24-15,-3-13 52 16,11-1-40-16,4-27 56 15,12 0-52-15,23-24-44 16,7 3 4-16,24-10-40 16,15 10 28-16</inkml:trace>
          <inkml:trace contextRef="#ctx0" brushRef="#br0" timeOffset="42203.2239">5794 2730 632 0,'19'-17'236'0,"-19"17"-184"0,55-7-16 0,-28 7 80 15,4 10-72-15,4 14-8 16,3 4-24-16,-11 34 8 16,0 6-12-16,-15 15 24 15,0-14-20-15,-32 0 48 16,1-18-32-16,-24-6 4 15,5-11-20-15,-9-10 0 16,9-6-4-16,-1-15 36 16,12-3-20-16,7-17-32 15,9-4 4-15,18-10-44 16,9 7 28-16,19 0-20 16,7 10 24-16,5 7-292 15,-1 7 172-15</inkml:trace>
          <inkml:trace contextRef="#ctx0" brushRef="#br0" timeOffset="41721.9475">5651 2630 392 0,'-8'-31'148'0,"8"24"-116"0,-8-10-8 0,5 7 120 16,3 6-84-16,-8-3 72 16,0 4-76-16,-19 3-4 15,4 7-32-15,-24 13 60 16,5 4-48-16,-28 28 60 15,16 3-56-15,-12 48 0 16,8 7-20-16,-4 66 40 16,12-1-28-16,-5 42 100 15,13-14-72-15,15-3 20 16,19-35-44-16,20-7 4 16,7-27-20-16,16-14 28 15,7-21-28-15,13-27-728 16,3-21 388-16</inkml:trace>
          <inkml:trace contextRef="#ctx0" brushRef="#br0" timeOffset="42519.0638">5291 3697 696 0,'4'7'256'0,"-4"-7"-196"0,27-7-20 0,4 7 128 15,4-4-100-15,27-6 36 16,3 3-64-16,48-10 48 16,-5 3-52-16,24-3 12 15,-8 3-32-15,3 0 8 16,-7 4-12-16,0-7-24 15,-23 6 4-15,-20 1-120 16,-22 0 72-16,-17 0-180 16,-11 10 132-16</inkml:trace>
        </inkml:traceGroup>
        <inkml:traceGroup>
          <inkml:annotationXML>
            <emma:emma xmlns:emma="http://www.w3.org/2003/04/emma" version="1.0">
              <emma:interpretation id="{A9DEC009-12C6-4F51-9C59-9781B251FC3B}" emma:medium="tactile" emma:mode="ink">
                <msink:context xmlns:msink="http://schemas.microsoft.com/ink/2010/main" type="inkWord" rotatedBoundingBox="11867,4978 12171,4966 12185,5325 11882,5337"/>
              </emma:interpretation>
            </emma:emma>
          </inkml:annotationXML>
          <inkml:trace contextRef="#ctx0" brushRef="#br0" timeOffset="43600.5992">7385 3511 852 0,'-23'-31'316'0,"23"31"-248"0,4-10-16 0,4 3 172 15,3 3-132-15,8-6 36 16,9 3-80-16,6-7-28 16,1 7-12-16,8 4-52 15,3-4 24-15,-11 14-716 16,4-4 404-16</inkml:trace>
          <inkml:trace contextRef="#ctx0" brushRef="#br0" timeOffset="43751.5282">7509 3294 624 0,'-4'4'228'0,"4"-4"-176"0,-11 34-16 0,7-3 148 16,4 7-108-16,-8 20 16 15,4 8-56-15,-4 2-8 16,12-6-16-16</inkml:trace>
        </inkml:traceGroup>
        <inkml:traceGroup>
          <inkml:annotationXML>
            <emma:emma xmlns:emma="http://www.w3.org/2003/04/emma" version="1.0">
              <emma:interpretation id="{B28057D0-4CA9-46FB-889C-9206991AAA13}" emma:medium="tactile" emma:mode="ink">
                <msink:context xmlns:msink="http://schemas.microsoft.com/ink/2010/main" type="inkWord" rotatedBoundingBox="12583,4346 15928,4213 15998,5991 12653,6123"/>
              </emma:interpretation>
              <emma:one-of disjunction-type="recognition" id="oneOf11">
                <emma:interpretation id="interp27" emma:lang="" emma:confidence="1">
                  <emma:literal/>
                </emma:interpretation>
              </emma:one-of>
            </emma:emma>
          </inkml:annotationXML>
          <inkml:trace contextRef="#ctx0" brushRef="#br0" timeOffset="44499.4892">8562 3762 560 0,'-4'0'208'0,"4"0"-164"0,-27 7-8 0,8-4 144 16,7 8-104-16,-19-8 128 15,0 4-116-15,-15 10 148 16,3 0-132-16,-3 4 88 16,7 3-108-16,12 4-12 15,11 3-44-15,20 7-8 16,16-8-12-16,22-5 12 15,5-1-12-15,3-14-100 16,4 0 48-16</inkml:trace>
          <inkml:trace contextRef="#ctx0" brushRef="#br0" timeOffset="44783.7439">8763 4037 840 0,'-27'18'312'0,"27"-18"-244"0,-27 44-16 0,8-16 156 16,11-8-124-16,-4 15 0 15,5-1-52-15,7-6-4 16,7 3-16-16,5-17 12 16,15-1-16-16,0-9-48 15,12-4 24-15,-12-14-156 16,4 0 96-16,-19-6-20 15,-5-8 56-15,-18-3 36 16,-1 7 4-16,-15 0 116 16,8 10-64-16,-1 0-56 15,13 11 0-15</inkml:trace>
          <inkml:trace contextRef="#ctx0" brushRef="#br0" timeOffset="46015.9511">9623 2754 436 0,'-12'-31'160'0,"12"24"-124"0,-8-17-8 0,8 10 212 15,4 4-136-15,4-11 124 16,4 7-132-16,7 4 76 16,4 10-104-16,8 7-32 15,0 7-24-15,0 13 4 16,0 4-8-16,-4 14 24 15,-8 3-20-15,-11 11 4 16,-4-1-8-16,-12-10 12 16,1 0-12-16,-17-10-4 15,-3-7 0-15,-11-17-16 16,7 3 8-16,-12-24 20 16,8 1-8-16,8-25-12 15,12 3 0-15,18-10-40 16,17 11 24-16,11 3-28 15,7 6 28-15,1 11-24 16,0 7 24-16,-4 14-476 16,0 3 276-16</inkml:trace>
          <inkml:trace contextRef="#ctx0" brushRef="#br0" timeOffset="46755.6316">9181 3569 704 0,'-31'-13'264'0,"31"13"-208"0,16-4-12 16,-12 1 72-1,11 6-72-15,16 1 24 16,4 6-36-16,23 11-40 16,16 10 4-16,-5 6 28 15,1 5-16-15,-12 6 16 16,-8-3-12-16,-19 6 12 0,-7 1-16 0,-28 6 24 16,-4-3-20-16,-27 0 12 31,0-10-12-31,-19-7-8 15,8-14 0-15,-5-17 40 0,13 0-24 0,11-31 0 16,7 3-12 0,12-27-40-16,16 7 16 15,35-4-4-15,7 11 12 0,16-4-20 16,11 17 16-16,5 0 24 16,-5 8-8-16,12 2 0 15,-8 11 0-15,-3-3 4 16,-12 3-4-16,-8-4 32 15,-12 8-20-15,-15-8-216 16,-4 1 108-16</inkml:trace>
          <inkml:trace contextRef="#ctx0" brushRef="#br0" timeOffset="46318.2514">9286 3342 632 0,'-27'0'236'0,"27"0"-184"0,-8 0-16 0,4-3 204 16,4 3-140-16,-4-4 124 16,8 1-128-16,16-4 40 15,10 0-80-15,29 0 20 16,14 0-44-16,32-3 0 15,-9 7-20-15,32-8 36 16,-8 8-24-16,4-7-12 16,-19 10-8-16,-13-7-180 15,-18 7 96-15,-16-7-200 16,-11 3 160-16,-20 1-168 16,-8 3 160-16</inkml:trace>
          <inkml:trace contextRef="#ctx0" brushRef="#br0" timeOffset="46967.6419">10099 3697 560 0,'-43'7'208'0,"43"-7"-164"0,-35 24-8 15,16-7 188 1,7 0-128-16,-7 14 88 16,7 0-112-16,-3 10 32 0,7 4-60 0,4 7 4 31,8-4-32-31,12-3 20 0,7-8-24 0,16-13-12 16,3-6-4-16,16-22-384 15,-4-6 212-15</inkml:trace>
          <inkml:trace contextRef="#ctx0" brushRef="#br0" timeOffset="47291.5027">11032 2551 704 0,'4'0'264'0,"-4"0"-208"15,38 34-12-15,-3-6 160 16,4-1-120-16,23 49 124 16,0 7-120-16,0 37 80 15,-4-6-100-15,-27 34 48 16,-8-14-72-16,-42 7 48 15,-12-17-52-15,-43 6 8 16,1-19-32-16,-32 6-300 16,4-14 156-16,-3-10-196 0,7-14 184 0,24-3-516 15,14-21 364-15</inkml:trace>
          <inkml:trace contextRef="#ctx0" brushRef="#br0" timeOffset="44185.1529">8101 3349 800 0,'-4'-3'296'0,"4"3"-232"15,20-4-16-15,7 1 108 16,4 3-96-16,35-7 28 16,7 14-52-16,24-7-32 15,-8-4-4-15,8 1 8 16,-8 3-4-16,-8 0-372 16,-15 3 200-16</inkml:trace>
          <inkml:trace contextRef="#ctx0" brushRef="#br0" timeOffset="43992.6425">8577 2998 520 0,'-19'28'192'0,"19"-28"-152"0,0 69-8 0,0-35-36 16,0-3-4-16,-4 7-24 15,4 0 20-15</inkml:trace>
        </inkml:traceGroup>
        <inkml:traceGroup>
          <inkml:annotationXML>
            <emma:emma xmlns:emma="http://www.w3.org/2003/04/emma" version="1.0">
              <emma:interpretation id="{3F452299-524E-44F9-ACB2-5593ED5DA462}" emma:medium="tactile" emma:mode="ink">
                <msink:context xmlns:msink="http://schemas.microsoft.com/ink/2010/main" type="inkWord" rotatedBoundingBox="16455,4463 19674,4335 19718,5464 16500,5592"/>
              </emma:interpretation>
              <emma:one-of disjunction-type="recognition" id="oneOf12">
                <emma:interpretation id="interp28" emma:lang="" emma:confidence="1">
                  <emma:literal/>
                </emma:interpretation>
              </emma:one-of>
            </emma:emma>
          </inkml:annotationXML>
          <inkml:trace contextRef="#ctx0" brushRef="#br0" timeOffset="48825.9617">12944 2754 768 0,'-39'-7'284'0,"39"7"-220"15,-31 14-20-15,8 3 56 16,12-3-64-16,-9 20 68 15,1 7-64-15,-8 28 20 16,0 0-40-16,0 24 8 16,15-7-16-16,-7 21 12 15,11-8-16-15,0 5 32 16,8-11-24-16,8-21 20 16,3-17-20-16,5-10-184 0,3-11 92 0</inkml:trace>
          <inkml:trace contextRef="#ctx0" brushRef="#br0" timeOffset="49305.7365">12994 3411 572 0,'-23'-3'208'0,"23"3"-160"0,16 3-12 0,-5-3 112 15,5 4-88-15,15-1-8 16,4 4-32-16,7 0-8 16,1 3-4-16,3 4-492 15,-7 0 268-15</inkml:trace>
          <inkml:trace contextRef="#ctx0" brushRef="#br0" timeOffset="49198.4489">13006 3232 808 0,'0'-10'300'0,"0"10"-232"0,23 3-20 0,-11 1 96 16,3-1-88-16,1 4 4 15,3 7-36-15,-7 6-8 16,3 5-8-16,-11 2 20 16,4 4-16-16,-20 3 24 15,5 1-24-15,-17-1 24 16,9-3-24-16,-5-7-4 16,9-3-4-16,3-4-24 15,8-3 12-15,12-11 12 16,3-3 0-16,12-3-12 15,8-1 4-15,0-2-224 16,0-1 120-16,-8-7-348 16,0 7 256-16</inkml:trace>
          <inkml:trace contextRef="#ctx0" brushRef="#br0" timeOffset="49504.2863">13474 3631 880 0,'-15'52'328'0,"15"-52"-256"0,-19 41-16 15,7-20 20 1,8-1-52-16,-8 1-12 15,5 0-4-15</inkml:trace>
          <inkml:trace contextRef="#ctx0" brushRef="#br0" timeOffset="49683.7613">13834 3239 728 0,'12'0'268'0,"-12"0"-208"0,39 0-16 0,-20 0 20 15,4 3-44-15,8 1 16 16,4-1-20-16</inkml:trace>
          <inkml:trace contextRef="#ctx0" brushRef="#br0" timeOffset="49919.8902">13974 3132 612 0,'-8'24'228'0,"8"-24"-180"0,-23 49-12 0,15-25 132 16,4-4-100-16,-4 11 52 15,5 0-72-15,-5 7 12 16,4 3-40-16,8 1 0 16,4-4-12-16,3-11-60 15,1-6 28-15,7-11-568 16,8-3 320-16</inkml:trace>
          <inkml:trace contextRef="#ctx0" brushRef="#br0" timeOffset="50205.6534">14481 2854 788 0,'12'10'292'0,"-12"-10"-228"0,34 72-16 0,-14-34 124 16,-5 7-104-16,-11 20 60 15,4 1-72-15,-16 30 80 16,0-7-76-16,-23 11 68 16,4-14-72-16,-27-3 12 15,8-14-36-15,-12-18 12 16,7-13-24-16,5-14-140 16,15-3 64-16,8-18-520 15,11-3 320-15</inkml:trace>
          <inkml:trace contextRef="#ctx0" brushRef="#br0" timeOffset="50535.0252">14942 3294 612 0,'-20'7'228'0,"20"-7"-180"0,20 17-12 0,-1-13 96 16,8 2-80-16,12 8-4 16,-1-3-28-16,24-8-384 15,0 0 196-15</inkml:trace>
          <inkml:trace contextRef="#ctx0" brushRef="#br0" timeOffset="50374.0962">15015 3136 1040 0,'16'-14'384'0,"-16"14"-300"0,42 14-20 0,-22-14 16 31,-1 7-56-31,8 0-12 0,0 3-4 16</inkml:trace>
          <inkml:trace contextRef="#ctx0" brushRef="#br0" timeOffset="48567.7734">12383 3015 572 0,'-43'-17'208'0,"43"17"-160"0,-27-7-12 15,12 7 76 1,7 0-68-16,-12 7 8 16,9 10-32-16,-8 4-12 15,7 3-4-15,-4 11-24 16,5-1 12-16,-5 18 40 0,12-1-20 0,-11 28 8 16,23 4-12-16,-20 10 20 15,12 0-16 1,-4-18 4-16,4-9-8 0,-4-15 108 15,0-6-64-15,-7-7 68 16,3-14-68-16,-11-3 16 16,3-11-40-16,-11-17 0 15,8 7-16-15,-4-14-8 16,-4-3 0-16,15-7-324 16,8-3 176-16</inkml:trace>
          <inkml:trace contextRef="#ctx0" brushRef="#br0" timeOffset="48256.4447">12023 3253 840 0,'-16'-4'312'0,"16"1"-244"0,8 3-16 0,4 0 104 16,3 0-96-16,12 0 36 15,4 0-56-15,8-4-16 16,7 4-12-16,9-3 16 16,-1 3-16-16,4-3-4 15,-12 3-4-15,-7 0-84 16,-8 0 44-16,-16 0-268 15,-3 0 168-15,-12-7-460 16,0 7 336-16</inkml:trace>
        </inkml:traceGroup>
        <inkml:traceGroup>
          <inkml:annotationXML>
            <emma:emma xmlns:emma="http://www.w3.org/2003/04/emma" version="1.0">
              <emma:interpretation id="{C4E32944-BB63-4EAF-825C-7BB3D079CFF8}" emma:medium="tactile" emma:mode="ink">
                <msink:context xmlns:msink="http://schemas.microsoft.com/ink/2010/main" type="inkWord" rotatedBoundingBox="20422,4679 20760,4666 20772,4951 20434,4964"/>
              </emma:interpretation>
            </emma:emma>
          </inkml:annotationXML>
          <inkml:trace contextRef="#ctx0" brushRef="#br0" timeOffset="50806.7667">16025 3002 904 0,'-23'-4'332'0,"23"4"-256"0,-31 31-24 15,12-7 132 1,7 0-112-16,-3 11 16 16,7-1-52-16,8 1-16 15,12-1-12-15,15-7 36 16,8-6-20-16,15-11 32 15,0-3-32-15,1-10-92 0,-9-4 36 0,-11-17 20 16,0 0 8-16,-23-17 4 16,-8 3 4-16,-23-7-24 15,-1 7 12-15,-7 14-332 16,4 10 188-16</inkml:trace>
        </inkml:traceGroup>
      </inkml:traceGroup>
    </inkml:traceGroup>
    <inkml:traceGroup>
      <inkml:annotationXML>
        <emma:emma xmlns:emma="http://www.w3.org/2003/04/emma" version="1.0">
          <emma:interpretation id="{5901D141-9BB1-4088-939F-10241C0D1788}" emma:medium="tactile" emma:mode="ink">
            <msink:context xmlns:msink="http://schemas.microsoft.com/ink/2010/main" type="paragraph" rotatedBoundingBox="3984,7271 20795,6188 20941,8445 4129,952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0F66041-B988-44D3-A174-705B03370977}" emma:medium="tactile" emma:mode="ink">
              <msink:context xmlns:msink="http://schemas.microsoft.com/ink/2010/main" type="line" rotatedBoundingBox="3984,7271 20795,6188 20941,8445 4129,9529"/>
            </emma:interpretation>
          </emma:emma>
        </inkml:annotationXML>
        <inkml:traceGroup>
          <inkml:annotationXML>
            <emma:emma xmlns:emma="http://www.w3.org/2003/04/emma" version="1.0">
              <emma:interpretation id="{B197FF77-2A18-4E5D-AA5E-4A3D9EE5DB81}" emma:medium="tactile" emma:mode="ink">
                <msink:context xmlns:msink="http://schemas.microsoft.com/ink/2010/main" type="inkWord" rotatedBoundingBox="3984,7271 6013,7141 6136,9056 4107,9187"/>
              </emma:interpretation>
              <emma:one-of disjunction-type="recognition" id="oneOf13">
                <emma:interpretation id="interp29" emma:lang="" emma:confidence="1">
                  <emma:literal/>
                </emma:interpretation>
              </emma:one-of>
            </emma:emma>
          </inkml:annotationXML>
          <inkml:trace contextRef="#ctx0" brushRef="#br0" timeOffset="69451.7871">1540 6095 464 0,'-8'0'176'0,"8"0"-140"0,-8 24-8 0,8-3 164 16,4-1-112-16,-8 18 44 15,0 7-72-15,-3 20 8 16,3-3-40-16,-4 0 8 16,8-3-16-16,-4-14-200 15,8-8 100-15</inkml:trace>
          <inkml:trace contextRef="#ctx0" brushRef="#br0" timeOffset="69248.2523">1404 6308 860 0,'-23'-17'320'0,"23"17"-248"0,-8-10-20 0,12 6 148 16,8 4-120-16,3-6-24 15,1 2-36-15,15-3 8 16,-4 7-16-16,8-7-180 15,3 7 92-15</inkml:trace>
          <inkml:trace contextRef="#ctx0" brushRef="#br0" timeOffset="66841.9428">38 5679 392 0,'7'-7'148'0,"1"3"-116"0,-4-3-8 0,-4 4 108 16,4 3-76-16,-4-3 4 15,0 6-36-15,0-3 56 16,0 0-48-16,-8 0 76 16,4 3-60-16,-11 1 8 15,3 3-32-15,-15 0 12 16,8 3-20-16,-12 0 8 15,4 4-12-15,-8 0 0 16,12 3-4-16,-12 7-8 16,12 4 4-16,-12 10 4 15,12-1-4-15,-8 5 16 16,7 2-12-16,-3 1 16 16,4 0-16-16,4 0 4 15,3-4-4-15,-3 11-8 16,7-1 4-16,-3 25 12 15,11-4-8-15,-8 11 4 16,8-8-4-16,4 5 4 16,4-12-8-16,8 11 24 15,3-3-16-15,9 10 12 16,-5-10-12-16,8-4-8 16,4-10 0-16,-4-7 12 15,-8-7-8-15,5-6 24 16,-5-8-20-16</inkml:trace>
          <inkml:trace contextRef="#ctx0" brushRef="#br0" timeOffset="67860.8654">243 5613 340 0,'-4'-13'128'0,"4"13"-100"0,8-14-8 0,0 3 68 15,3 5-52-15,5-8 32 16,-1 7-40-16,4 0 44 16,5 4-40-16,-1 13 4 15,4 4-24-15,0 13 36 16,0 4-24-16,-4 14-4 16,1 0-12-16,-13 10 12 15,-3 0-12-15,-16-4 32 16,1-6-24-16,-21-4 4 15,9-6-12-15,-4-11 12 16,0-7-12-16,-8-13-20 16,4-4 4-16,-1-18-4 15,13 1 4-15,0-14 16 16,7 4-4-16,8-1-48 16,11 7 28-16,5 4 4 15,3 7 8-15,4 3-24 16,5 7 16-16,-1 4 12 15,0 2 4-15</inkml:trace>
          <inkml:trace contextRef="#ctx0" brushRef="#br0" timeOffset="68177.2083">-98 6246 496 0,'-4'-6'184'0,"4"6"-140"0,16 0-16 0,3-7 120 16,4 14-88-16,24-7 88 15,7 0-84-15,20-7 40 16,-1 3-64-16,28-3 8 15,0 0-32-15,15 1 20 16,-16 2-24-16,-7-3 24 16,-15 4-24-16,-5-11 12 15,-19 14-12-15,-7-7-228 16,-12 4 120-16</inkml:trace>
          <inkml:trace contextRef="#ctx0" brushRef="#br0" timeOffset="68987.0339">42 6453 320 0,'-27'-17'120'0,"27"17"-96"0,11-21-4 0,1 7 104 15,-1 11-72-15,9-7-20 32,3 3-20-32,8 10 4 0,0 4-8 0,4 14-4 15,-4 6 0-15,4 14-16 16,-12 1 8-16,0 9 20 15,0-2-8-15,-7-1 16 16,-5-7-16-16,-11 0 24 16,0-6-20-16,-4-1 56 15,-3-3-36-15,-13-7-8 16,5-3-12-16,-8-11 16 16,3-3-16-16,-3-14-4 15,4-3-4-15,-1-7 4 16,13-1-4-16,3-6-12 15,8 7 4-15,7-17-24 16,9 10 16-16,3-11 12 16,4 11 4-16,12-10-12 15,-1 3 4-15,17-4 72 16,-5 8-36-16,20 6 40 16,-12 11-40-16,-4 10 24 15,-12 10-28-15,1 7 8 16,-12 7-20-16,-12 1 8 15,-3 2-12-15,-16-3 20 16,0 0-20-16,-23-3 4 16,3 0-8-16,-15-4-208 15,4 0 108-15,-3-7-88 0,10-3 108 16,5-3-8-16,7 2 52 16,12-2 16-16,12 3 8 0,11 10-8 15,4 7 8-15,4 28 20 16,4 6-8-16,-12 14-12 15,4 1 0-15,-19-8 28 16,0-6-12-16,-27-4 48 16,-1-11-32-16,-22-2 72 15,3-8-52-15,-19-10 52 16,15-7-56-16,-3-17 84 16,7-3-72-16,12-18 44 15,15 4-60-15,12-17-20 16,12-1-12-16,34-20 8 15,9 4-8-15</inkml:trace>
        </inkml:traceGroup>
        <inkml:traceGroup>
          <inkml:annotationXML>
            <emma:emma xmlns:emma="http://www.w3.org/2003/04/emma" version="1.0">
              <emma:interpretation id="{54540EA9-2021-4F3A-8E3A-6799FE6FCBEC}" emma:medium="tactile" emma:mode="ink">
                <msink:context xmlns:msink="http://schemas.microsoft.com/ink/2010/main" type="inkWord" rotatedBoundingBox="6472,7270 9025,7105 9127,8683 6574,8847"/>
              </emma:interpretation>
              <emma:one-of disjunction-type="recognition" id="oneOf14">
                <emma:interpretation id="interp30" emma:lang="" emma:confidence="1">
                  <emma:literal/>
                </emma:interpretation>
              </emma:one-of>
            </emma:emma>
          </inkml:annotationXML>
          <inkml:trace contextRef="#ctx0" brushRef="#br0" timeOffset="70163.3445">2240 6570 488 0,'-38'14'180'0,"38"-14"-140"0,-31 24-12 0,15-7 196 16,9 4-128-16,-13 3 88 16,12 7-112-16,1 0 8 15,3 0-48-15,4-4-12 16,8 4-12-16,7-17 20 15,1 3-16-15,14-17-252 16,-2 7 132-16</inkml:trace>
          <inkml:trace contextRef="#ctx0" brushRef="#br0" timeOffset="70369.3906">2496 6766 736 0,'-27'3'272'0,"27"-3"-208"0,-23 14-20 16,7 0 168-1,8 0-124-15,1 6 60 16,3 5-84-16,15-1-40 16,5 3-12-16,7-13-12 15,8 0 0-15,0-18-116 0,4-3 64 16,-8-10-136-16,-4 3 104 0,-15-6-4 16,-4 6 56-16,-8-3-8 15,-12 3 24 1,-3 0 36-16,7 4-12 0</inkml:trace>
          <inkml:trace contextRef="#ctx0" brushRef="#br0" timeOffset="71269.2795">2759 6226 996 0,'-4'-14'368'0,"4"14"-284"0,27-7-24 0,8 0 132 16,-4-6-116-16,43 6 68 15,-1-7-84-15,40 0-16 16,-17 4-28-16,32 3-12 16,-12 3 0-16,8-2 28 15,-23 2-16-15,-12 1-4 16,-8 3-8-16,-15 0-136 15,-16 0 72-15,-23 0-252 16,-7 0 176-16,-20 7-360 16,0-1 280-16</inkml:trace>
          <inkml:trace contextRef="#ctx0" brushRef="#br0" timeOffset="70968.9908">3166 5579 372 0,'-20'-17'140'0,"20"17"-112"0,0-14-4 0,8 14 100 15,4 7-72-15,7 10 52 16,4 4-64-16,0 23-12 16,1 5-16-16,-1 6 24 15,-12 3-20-15,-3 1 12 16,0-8-16-16,-24-9 0 15,5-8-4-15,-16-13 12 16,0-4-12-16,-12-21 40 16,8 1-24-16,-4-28 76 15,8 0-56-15,31-10-32 16,11 6-8-16,28 4-32 16,-4 11 16-16,27 9-4 15,-8 11 8-15,15 11-504 16,1 6 280-16</inkml:trace>
          <inkml:trace contextRef="#ctx0" brushRef="#br0" timeOffset="71779.6369">3108 6322 496 0,'-16'-7'184'0,"16"7"-140"0,19-3-16 16,-7 3 56 0,0 7-52-16,11 6 68 0,0 5-60 0,-4 20-24 15,9 6-16-15,-5 18 8 16,-8 0-4-16,1 4 16 15,-9-5-12-15,-10 1-4 16,-1-7 0-16,-19 1 56 16,3-5-32-16,-15-6 128 15,8-14-84-15,-4-21 96 16,8-6-92-16,8-22-16 16,7 1-36-16,19-14-32 15,13 0 0-15,10 0-4 16,5 14 4-16,8-14 0 15,-1 10 0-15,4-6 8 16,1 10 0-16,-1-4 16 16,-7 7-8-16,-1-3-12 15,-7 3 0-15,-4 1-4 16,-4 6 0-16,0-4 8 16,0 8 0-16,0-1-20 15,-3 4 12-15,-1-3-4 16,4 6 4-16,-4-3 24 15,0 0-8-15,-3 0 16 16,3 0-16-16,-11-3-56 16,-1 0 24-16,-11-1-560 15,4 4 320-15</inkml:trace>
          <inkml:trace contextRef="#ctx0" brushRef="#br0" timeOffset="72006.2387">3735 6394 612 0,'-31'-3'228'0,"31"3"-180"0,-12 31-12 0,4-4 184 16,8 1-128-16,-11 17 88 15,-1-1-108-15,-3 5-20 16,7-5-32-16,0 1-8 16,8-7-4-16,12 0 36 15,3-4-20-15,12-10-24 16,0-3 0-16,4-18-300 15,4 1 164-15,8-18-316 16,3 0 256-16</inkml:trace>
          <inkml:trace contextRef="#ctx0" brushRef="#br0" timeOffset="72289.9925">4315 5441 528 0,'-7'0'196'0,"7"0"-152"0,42 31-12 16,-19 0 176-1,1 0-120-15,14 45 104 0,5 0-108 16,-4 47 76-16,-12-2-92 0,-16 34 28 15,-3-4-56-15,-27 11-4 16,-1-24-24-16,-45 9 56 16,-1-19-40-16,-27-8-188 15,8-20 88-15</inkml:trace>
          <inkml:trace contextRef="#ctx0" brushRef="#br0" timeOffset="69867.5555">2000 6215 548 0,'28'-3'204'0,"-28"3"-156"0,54-10-16 15,-12 3 140 1,5 3-100-16,34-2 52 16,0 6-76-16</inkml:trace>
          <inkml:trace contextRef="#ctx0" brushRef="#br0" timeOffset="69634.2718">2287 5717 456 0,'-4'13'168'0,"4"-13"-128"0,-8 42-16 0,8-8 8 16,4 0-24-16</inkml:trace>
        </inkml:traceGroup>
        <inkml:traceGroup>
          <inkml:annotationXML>
            <emma:emma xmlns:emma="http://www.w3.org/2003/04/emma" version="1.0">
              <emma:interpretation id="{CDB8D880-0142-4698-AB90-F91D0B4C2562}" emma:medium="tactile" emma:mode="ink">
                <msink:context xmlns:msink="http://schemas.microsoft.com/ink/2010/main" type="inkWord" rotatedBoundingBox="9582,6956 11465,6834 11608,9047 9724,9168"/>
              </emma:interpretation>
              <emma:one-of disjunction-type="recognition" id="oneOf15">
                <emma:interpretation id="interp31" emma:lang="" emma:confidence="1">
                  <emma:literal/>
                </emma:interpretation>
              </emma:one-of>
            </emma:emma>
          </inkml:annotationXML>
          <inkml:trace contextRef="#ctx0" brushRef="#br0" timeOffset="72679.5295">5535 5452 248 0,'7'-38'92'0,"-7"38"-72"0,8-48-4 0,-4 23 192 15,4 8-116-15,-12-10 112 16,4 6-116-16,-19 4 40 16,3 7-72-16,-23 20 88 15,5 14-80-15,-21 31 76 16,9 4-80-16,-8 54 40 16,7 1-60-16,1 40 96 15,11-2-80-15,12 30-16 0,15-20-24 16,16 0 56-16,3-32-40 15,28-13 4-15,0-20-20 0,11-18-1068 16,-3-24 576-16</inkml:trace>
          <inkml:trace contextRef="#ctx0" brushRef="#br0" timeOffset="73679.9714">5411 6215 748 0,'-23'-24'276'0,"23"24"-216"0,54-6-16 0,-19 2 68 15,0-3-72-15,34-7 104 16,5 4-80-16,42-11 32 15,0 4-56-15,47-10 12 16,-9 3-32-16,13 6 0 16,-20 5-12-16,-12 6-8 15,-26 0 4-15,-16 7-4 16,-24 7 0-16,-22-7-88 16,-16 7 48-16,-23 6-364 15,-8-2 224-15</inkml:trace>
          <inkml:trace contextRef="#ctx0" brushRef="#br0" timeOffset="73252.2982">5802 5348 520 0,'-20'-44'192'0,"24"26"-152"0,8-2-8 0,0 20 52 16,7 0-52-16,8 20 60 15,12 11-56-15,11 24-16 16,-7-3-12-16,-1 13 16 16,-7-3-12-16,-16 7 24 15,-3-7-24-15,-20-3 24 16,0-8-24-16,-23-13 40 16,4-7-28-16,-16-31 20 15,4 0-24-15,0-17-16 16,8-18-8-16,12 4-16 15,11 1 12-15,23 5-12 16,8 8 8-16</inkml:trace>
          <inkml:trace contextRef="#ctx0" brushRef="#br0" timeOffset="74151.6998">5744 6236 704 0,'-31'-14'264'0,"31"14"-208"0,-12 0-12 0,12 0 108 16,4 0-92-16,8 0 8 15,3 7-40-15,20 7 36 16,8 3-36-16,11 28-24 16,4 10-4-16,-4 14 44 15,-7-7-24-15,-13 7-8 16,-7-14-8-16,-19-7 28 15,-8-10-16-15,-27 0 20 16,4-8-20-16,-24-9 8 16,5 0-12-16,-8-14 12 15,11 0-16-15,4-18 4 16,16 4-4-16,11-13-40 16,16 2 16-16,23-16-4 15,3 7 12-15,24-15-12 16,-3 11 12-16,-1-7-4 15,-4 4 4-15,-7 3 8 16,-12 14 0-16,0 3-20 16,-4 7 12-16,-8 14 56 15,4 3-24-15,-3 15 44 16,-1 2-40-16,-7 4 4 16,7-3-20-16,-11-4 36 15,0 0-24-15,-16-4-40 16,8-2 8-16,-8-5-396 15,0 1 224-15,-7-4-300 16,-1 8 276-16</inkml:trace>
          <inkml:trace contextRef="#ctx0" brushRef="#br0" timeOffset="74335.2905">6189 7034 768 0,'4'100'284'0,"-4"-100"-220"0,15 93-20 0,-7-58 112 16,4-4-96-16,-8 3 116 15,-1 0-100-15,-6-6 60 16,-1-7-80-16,-12-11 4 15,5-3-36-15,-17-14-12 16,9 3-8-16,-12-9 4 16,8-1-4-16,0-10-12 15,11 7 4-15,16-14-32 16,8 7 20-16,19-11-20 16,3 4 20-16</inkml:trace>
        </inkml:traceGroup>
        <inkml:traceGroup>
          <inkml:annotationXML>
            <emma:emma xmlns:emma="http://www.w3.org/2003/04/emma" version="1.0">
              <emma:interpretation id="{0E038D1F-C4E1-4EE5-BB4B-7D412554211A}" emma:medium="tactile" emma:mode="ink">
                <msink:context xmlns:msink="http://schemas.microsoft.com/ink/2010/main" type="inkWord" rotatedBoundingBox="11980,7808 12274,7790 12276,7826 11982,7845"/>
              </emma:interpretation>
              <emma:one-of disjunction-type="recognition" id="oneOf16">
                <emma:interpretation id="interp32" emma:lang="" emma:confidence="1">
                  <emma:literal/>
                </emma:interpretation>
              </emma:one-of>
            </emma:emma>
          </inkml:annotationXML>
          <inkml:trace contextRef="#ctx0" brushRef="#br0" timeOffset="74727.2292">7490 6160 1308 0,'-20'7'484'0,"20"-7"-376"0,0-7-28 0,8 1 140 16,4 6-136-16,23-4 36 16,3-3-72-16,9-7-64 15,11 14 8-15,-12-13-1216 16,1 9 668-16</inkml:trace>
        </inkml:traceGroup>
        <inkml:traceGroup>
          <inkml:annotationXML>
            <emma:emma xmlns:emma="http://www.w3.org/2003/04/emma" version="1.0">
              <emma:interpretation id="{8A44E450-58F9-4C95-BF66-716E45C0EA04}" emma:medium="tactile" emma:mode="ink">
                <msink:context xmlns:msink="http://schemas.microsoft.com/ink/2010/main" type="inkWord" rotatedBoundingBox="12654,6817 15568,6629 15677,8322 12763,8510"/>
              </emma:interpretation>
              <emma:one-of disjunction-type="recognition" id="oneOf17">
                <emma:interpretation id="interp33" emma:lang="" emma:confidence="1">
                  <emma:literal/>
                </emma:interpretation>
              </emma:one-of>
            </emma:emma>
          </inkml:annotationXML>
          <inkml:trace contextRef="#ctx0" brushRef="#br0" timeOffset="75369.5095">8190 5899 840 0,'12'-17'312'0,"-12"17"-244"0,66-17-16 0,-20 6 148 16,8 8-120-16,20-11 36 16,-4 7-68-16,19 0 0 15,-12 4-32-15,16 3-124 16,-12 3 60-16,-7 11-548 15,-8 3 332-15</inkml:trace>
          <inkml:trace contextRef="#ctx0" brushRef="#br0" timeOffset="75176.4941">8697 5483 540 0,'-7'-31'200'0,"7"31"-156"0,-12-4-12 0,4 8 168 16,8 6-116-16,-11 7 0 16,3 7-52-16,0 7-12 15,-3 4-12-15,3 6 4 16,8-3-8-16</inkml:trace>
          <inkml:trace contextRef="#ctx0" brushRef="#br0" timeOffset="75624.1848">8496 6198 704 0,'-70'7'264'0,"70"-7"-208"15,-73 24-12-15,46-10 96 16,11-4-84-16,-3 21 40 16,11-3-56-16,12 13 20 15,12 4-32-15,18-7 28 16,5 0-32-16,8-7-12 15,-5-7-8-15,5-11-524 16,-5-6 284-16</inkml:trace>
          <inkml:trace contextRef="#ctx0" brushRef="#br0" timeOffset="75934.6229">8763 6546 676 0,'-38'31'248'0,"38"-31"-192"0,-28 51-16 0,21-30 128 16,3 0-100-16,0-1-28 16,8 1-24-16,11-11 28 15,5 1-24-15,15-11 8 16,-1-4-16-16,1-6-32 16,-4 0 8-16,-19-8-12 15,-8 5 12-15,-24-5 16 16,1 11 0-16,-12-3-12 15,8 3 4-15</inkml:trace>
          <inkml:trace contextRef="#ctx0" brushRef="#br0" timeOffset="76270.4032">9824 5090 652 0,'15'-38'244'0,"-15"38"-192"0,20-17-12 0,-9 10 164 16,5 7-120-16,-5 14 20 15,9-4-64-15,-1 35-16 16,1 3-16-16,-13 21 48 16,-3-3-32-16,-15-1 8 15,3-10-20-15,-19-7 12 16,7-10-16-16,-14-10 4 16,3-8-4-16,-16-10-8 15,16-3 4-15,-4-14-4 16,16 1 0-16,11-12-28 15,12 1 16-15,15-3-40 16,9 6 32-16,22 3-476 16,-4 11 272-16</inkml:trace>
          <inkml:trace contextRef="#ctx0" brushRef="#br0" timeOffset="76652.0724">9294 5785 748 0,'-43'14'276'0,"43"-14"-216"0,-12 4-16 16,9-4 260 0,3 3-176-16,19-6 88 0,8-1-124 0,47-6 0 15,7-1-56-15,50-6 4 16,-3 4-24-16,31-1 20 15,-16 3-24-15,-7 1 24 16,-24 7-24-16,-15-4-180 16,-20 7 92-16,-23-4-168 15,-19 8 140-15,-27-4-204 16,-8 0 176-16</inkml:trace>
          <inkml:trace contextRef="#ctx0" brushRef="#br0" timeOffset="77036.1546">9406 6047 652 0,'-12'7'244'0,"12"-7"-192"0,35-7-12 15,-16 7 24 1,1 3-44-16,11 4-8 15,7 7-8-15,5 10-4 16,-12 4 0-16,-4 23-20 16,0 4 12-16,-19 21 40 15,-4 3-20-15,-20 0 24 16,1-10-20-16,-24-10 132 16,4-11-80-16,-15-10-4 15,4-7-40-15,-1-14 28 16,12-7-28-16,8-13 4 0,12-4-16 15,15-21 12-15,7 1-16 16,28-18-20-16,8 4 4 0,19-7 4 16,0 17 4-16,4-7 68 15,-12 20-36-15,-4-2 84 16,-4 13-64-16,9-3 72 16,-17 3-72-16,13 0 44 15,-5 7-56-15,16-7 32 16,-12 7-40-16,5-3 16 15,-9 3-28-15,1-7-72 16,-16 7 28-16,-8-7-564 16,-4 7 324-16,-15-14-536 15,0 14 456-15</inkml:trace>
          <inkml:trace contextRef="#ctx0" brushRef="#br0" timeOffset="77260.2999">10180 6174 560 0,'-19'-20'208'0,"19"20"-164"0,-8 0-8 15,0 0 200 1,4 6-136-16,-7 8 108 16,-1 3-120-16,-11 18 120 15,7-1-120-15,-15 25 48 16,12-4-80-16,0 0 12 16,11-4-40-16,0-2 0 15,16-12-16-15,11-12 20 0,8-5-20 0,24-16-84 16,-1-4 40-1,12-14-360-15,4 0 216 0,7-13-444 16,-3 6 352-16</inkml:trace>
          <inkml:trace contextRef="#ctx0" brushRef="#br0" timeOffset="77544.0188">10912 5080 632 0,'11'7'236'0,"-11"-7"-184"0,35 48-16 0,-12 4 176 15,5 3-124-15,6 44 132 16,1 1-128-16,-19 45 176 15,-5-8-152-15,-30 18 4 16,0-7-72-16,-36 4 4 16,5-18-32-16,-39-17 72 15,12-21-56-15,-16-10-708 16,11-17 364-16</inkml:trace>
        </inkml:traceGroup>
        <inkml:traceGroup>
          <inkml:annotationXML>
            <emma:emma xmlns:emma="http://www.w3.org/2003/04/emma" version="1.0">
              <emma:interpretation id="{0048C049-3614-4B77-97D6-909F19A946AA}" emma:medium="tactile" emma:mode="ink">
                <msink:context xmlns:msink="http://schemas.microsoft.com/ink/2010/main" type="inkWord" rotatedBoundingBox="16119,6794 18951,6612 19019,7669 16187,7851"/>
              </emma:interpretation>
              <emma:one-of disjunction-type="recognition" id="oneOf18">
                <emma:interpretation id="interp34" emma:lang="" emma:confidence="1">
                  <emma:literal/>
                </emma:interpretation>
              </emma:one-of>
            </emma:emma>
          </inkml:annotationXML>
          <inkml:trace contextRef="#ctx0" brushRef="#br0" timeOffset="78100.101">11640 5527 860 0,'-8'-10'320'0,"12"10"-248"0,7-10-20 0,9 3 136 31,-1 7-112-31,39-7 60 0,-4 7-80 0,28 0 0 16,-13 3-32-16,9-3-12 16,-16 0-8-16,-1-7-524 15,-6 4 284-15</inkml:trace>
          <inkml:trace contextRef="#ctx0" brushRef="#br0" timeOffset="78366.8203">12205 5238 436 0,'-43'-55'160'0,"43"55"-124"0,-23-41-8 0,4 27 116 16,7 11-84-16,-15-11 96 16,4 7-88-16,-8 10 28 15,4 15-56-15,-1 30 12 16,5 7-32-16,4 28-8 15,11-4-8-15,0 34 12 16,4-6-8-16,-3 10 4 16,7-10-4-16,-4-15 72 15,4-19-44-15,-19-15 112 16,7-13-88-16,-11-14 72 16,7-7-76-16,-11-17-12 15,4-4-28-15,0-16 8 16,3-5-16-16,1-26-260 0,15 2 140 0</inkml:trace>
          <inkml:trace contextRef="#ctx0" brushRef="#br0" timeOffset="78595.4201">12840 5049 600 0,'-24'-10'224'0,"24"10"-176"0,-19 7-12 0,3 3 44 16,5 4-52-16,-24 27 84 16,4 11-60-16,-19 27 8 15,3 3-36-15,-3 21 68 16,15-6-56-16,8 13 24 16,19-10-40-16,16-7 16 15,4-18-20-15,19-16-176 16,3-14 88-16</inkml:trace>
          <inkml:trace contextRef="#ctx0" brushRef="#br0" timeOffset="79021.5126">12766 5668 572 0,'-8'-7'208'0,"8"7"-160"0,4 0-12 16,0 0 68-1,8 4-64-15,11-4 8 16,4 3-28-16,19 1-232 16,1 3 116-16</inkml:trace>
          <inkml:trace contextRef="#ctx0" brushRef="#br0" timeOffset="78883.2707">12921 5483 756 0,'15'-21'280'0,"-15"21"-216"0,39-10-20 16,-23 10 100-16,-1 3-88 0,-7 11-12 15,3 3-28-15,-15 7 20 16,1-3-20-16,-21 10 20 16,1 0-20-16,-12 3 0 15,4-3-8-15,0-3 4 16,12-1-8-16,0-6 24 16,7-4-16-16,12-3-4 15,0-4-4-15,12 0 20 16,7 1-12-16,8-4-136 15,4-1 68-15,4-6-492 16,0 0 304-16</inkml:trace>
          <inkml:trace contextRef="#ctx0" brushRef="#br0" timeOffset="79153.3634">13285 5689 644 0,'-16'0'236'0,"16"0"-180"0,-4 24-20 15,1-3 160 1,-1-1-116-16,-8 22 20 0,0-1-60 0,1 7-8 16,7-10-20-16</inkml:trace>
          <inkml:trace contextRef="#ctx0" brushRef="#br0" timeOffset="79358.9319">13548 5438 820 0,'19'-7'304'0,"-19"7"-236"0,93 3-20 0,-54 1 28 16,0 3-52-16,7-4 0 15,1 4-16-15</inkml:trace>
          <inkml:trace contextRef="#ctx0" brushRef="#br0" timeOffset="79577.03">13885 5149 548 0,'-16'7'204'0,"16"-7"-156"0,-15 41-16 16,7-7 192-1,-4 4-128-15,-7 17 104 16,0-3-116-16,-5-1 8 0,1-6-56 0,4-3 4 16,15-5-24-16,4-6 28 15,12-7-28-15,15-6-172 16,11-1 84-16,9-14-416 16,-1 1 276-16</inkml:trace>
          <inkml:trace contextRef="#ctx0" brushRef="#br0" timeOffset="79855.2687">14237 5049 540 0,'12'-24'200'0,"-12"24"-156"0,54 7-12 0,-27 3 192 16,4 4-128-16,4 34 176 15,0 11-160-15,-16 30 60 16,-4 4-100-16,-26 20 20 16,-9-9-52-16,-34 9 20 15,4-13-32-15,-20-10 16 16,16-22-24-16,-4-19-44 16,23-15 12-16</inkml:trace>
        </inkml:traceGroup>
        <inkml:traceGroup>
          <inkml:annotationXML>
            <emma:emma xmlns:emma="http://www.w3.org/2003/04/emma" version="1.0">
              <emma:interpretation id="{E1C28EF4-57D5-423E-9932-2C50A3699D74}" emma:medium="tactile" emma:mode="ink">
                <msink:context xmlns:msink="http://schemas.microsoft.com/ink/2010/main" type="inkWord" rotatedBoundingBox="19473,6850 19881,6823 19904,7171 19496,7197"/>
              </emma:interpretation>
              <emma:one-of disjunction-type="recognition" id="oneOf19">
                <emma:interpretation id="interp35" emma:lang="" emma:confidence="0">
                  <emma:literal>]=o</emma:literal>
                </emma:interpretation>
                <emma:interpretation id="interp36" emma:lang="" emma:confidence="0">
                  <emma:literal>) I o</emma:literal>
                </emma:interpretation>
                <emma:interpretation id="interp37" emma:lang="" emma:confidence="0">
                  <emma:literal>) = u</emma:literal>
                </emma:interpretation>
                <emma:interpretation id="interp38" emma:lang="" emma:confidence="0">
                  <emma:literal>) =0</emma:literal>
                </emma:interpretation>
                <emma:interpretation id="interp39" emma:lang="" emma:confidence="0">
                  <emma:literal>) = U</emma:literal>
                </emma:interpretation>
              </emma:one-of>
            </emma:emma>
          </inkml:annotationXML>
          <inkml:trace contextRef="#ctx0" brushRef="#br0" timeOffset="80158.7919">14980 5472 768 0,'27'7'284'0,"-27"-7"-220"0,89 14-20 0,-31-14-4 16,1 0-32-16,30 0-240 15,0 0 124-15</inkml:trace>
          <inkml:trace contextRef="#ctx0" brushRef="#br0" timeOffset="80008.6769">15104 5163 904 0,'4'0'332'0,"-4"0"-256"0,58 0-24 0,-31-4-24 15,4 11-28-15,8 3 24 16,7 4-12-16</inkml:trace>
        </inkml:traceGroup>
        <inkml:traceGroup>
          <inkml:annotationXML>
            <emma:emma xmlns:emma="http://www.w3.org/2003/04/emma" version="1.0">
              <emma:interpretation id="{50DAE46F-75E1-4D0A-9E5C-1597E500331E}" emma:medium="tactile" emma:mode="ink">
                <msink:context xmlns:msink="http://schemas.microsoft.com/ink/2010/main" type="inkWord" rotatedBoundingBox="20490,6915 20841,6892 20863,7241 20512,7263"/>
              </emma:interpretation>
            </emma:emma>
          </inkml:annotationXML>
          <inkml:trace contextRef="#ctx0" brushRef="#br0" timeOffset="80415.7614">16091 5273 912 0,'-7'-31'340'0,"7"31"-264"0,-8-11-24 16,-4 18 240 0,4 4-172-16,-11 16 4 0,0 8-76 0,-1 9 8 15,13 4-28-15,7-3 28 16,11-4-32-16,24-10 4 16,4-3-16-16,7-14 28 15,1-1-24-15,-1-16 12 16,1-4-16-16,-16-20 20 15,-12-1-20-15,-11-13-12 16,-1 3-4-16,-7-3-4 16,0 6 0-16,0 11-196 15,8 14 112-15</inkml:trace>
        </inkml:traceGroup>
      </inkml:traceGroup>
    </inkml:traceGroup>
    <inkml:traceGroup>
      <inkml:annotationXML>
        <emma:emma xmlns:emma="http://www.w3.org/2003/04/emma" version="1.0">
          <emma:interpretation id="{C8580C35-EF4A-4CD4-891C-A00D34E6BDA9}" emma:medium="tactile" emma:mode="ink">
            <msink:context xmlns:msink="http://schemas.microsoft.com/ink/2010/main" type="paragraph" rotatedBoundingBox="5716,9716 18061,9254 18141,11386 5796,11848" alignmentLevel="2"/>
          </emma:interpretation>
        </emma:emma>
      </inkml:annotationXML>
      <inkml:traceGroup>
        <inkml:annotationXML>
          <emma:emma xmlns:emma="http://www.w3.org/2003/04/emma" version="1.0">
            <emma:interpretation id="{BE909374-BA98-4A21-9607-8AF12B4C57A7}" emma:medium="tactile" emma:mode="ink">
              <msink:context xmlns:msink="http://schemas.microsoft.com/ink/2010/main" type="line" rotatedBoundingBox="5716,9716 18061,9254 18141,11386 5796,11848"/>
            </emma:interpretation>
          </emma:emma>
        </inkml:annotationXML>
        <inkml:traceGroup>
          <inkml:annotationXML>
            <emma:emma xmlns:emma="http://www.w3.org/2003/04/emma" version="1.0">
              <emma:interpretation id="{FE4F5D3A-69A1-4479-B61D-694130C9C9C2}" emma:medium="tactile" emma:mode="ink">
                <msink:context xmlns:msink="http://schemas.microsoft.com/ink/2010/main" type="inkWord" rotatedBoundingBox="5716,9716 7502,9649 7582,11782 5796,11848">
                  <msink:destinationLink direction="with" ref="{B96B32CF-14F2-492B-AEF3-39C4AAAF54AB}"/>
                </msink:context>
              </emma:interpretation>
              <emma:one-of disjunction-type="recognition" id="oneOf20">
                <emma:interpretation id="interp40" emma:lang="" emma:confidence="1">
                  <emma:literal/>
                </emma:interpretation>
              </emma:one-of>
            </emma:emma>
          </inkml:annotationXML>
          <inkml:trace contextRef="#ctx0" brushRef="#br0" timeOffset="98802.1656">1757 8111 288 0,'-12'-20'108'0,"12"20"-84"0,-8-10-4 16,0 3 108 0,5 7-72-16,-13-7 76 15,4 3-76-15,-11 1 4 16,4 6-36-16,-8 8 24 0,7 2-32 0,-14 22-4 16,10 6-8-16,-22 21 12 15,7 7-8-15,-15 38 48 16,8-1-28-16,-9 32 84 15,21-11-64-15,10 28 48 16,13-17-56-16,26-1 16 16,1-20-36-16,26-17 60 15,5-24-44-15,3-21 0 16,0-14-20-16</inkml:trace>
          <inkml:trace contextRef="#ctx0" brushRef="#br0" timeOffset="99237.8092">2163 8025 364 0,'0'-20'132'0,"0"20"-100"0,39-4-12 15,-24 11 24 1,1 4-28-16,7 23 56 16,0 11-40-16,4 24 20 0,0-1-32 0,-11 5-8 15,-1-11-8-15,-19-7 4 16,1-7-4-16,-25-7 40 15,5-7-20-15,-19-9 12 16,3-8-20-16,-8-17 20 16,9-4-24-16,-1-13 24 15,12 3-24-15,8-10-4 16,11 4-4-16,16-1 48 16,11 7-28-16,16 4-12 15,7 10-4-15,16 3-20 16,-7 4 8-16,3 4-224 15,-8 2 120-15</inkml:trace>
          <inkml:trace contextRef="#ctx0" brushRef="#br0" timeOffset="99590.7486">1606 9041 436 0,'-16'3'160'0,"16"-3"-124"0,4-7-8 16,0 4 176 0,7 3-116-16,13-4 132 0,7 1-128 15,27-11 0-15,7 14-56 0,21-14 28 16,-5 7-36-16,35-3-16 15,0 3-4-15,8-3 36 16,-12 6-24-16,4 1 0 16,-19 3-12-16,0-7 12 15,-16 14-12-15,-15-7-20 16,-12 0 4-16,-15-3-288 16,-8 3 164-16,-19 0-512 15,-1 0 364-15</inkml:trace>
          <inkml:trace contextRef="#ctx0" brushRef="#br0" timeOffset="100425.5488">1869 9147 312 0,'-27'-10'112'0,"27"10"-84"0,7-4-12 16,1 1 12-1,0 6-20-15,11-3 40 0,5 7-24 0,6 4 12 16,1 2-20-16,8 8 52 15,-4 7-36 1,8 9 64-16,-5 5-56 0,-3 6 20 16,4-3-40-16,-20 3 44 15,-7-3-36 1,-16-4 20-16,-4-3-28 0,-15-4 8 16,0-6-16-16,-12-8 0 15,4 1-4-15,-12-11 4 16,12 4-8-16,0-17 60 15,8 3-36-15,15-11-36 16,8-3 0-16,12-6 0 16,4-1 8-16,7-13 8 15,0 3-4-15,0-14-4 16,0 4 4-16,5-7-24 16,3 10 12-16,-1-4-12 15,5 15 8-15,-8-1 24 16,4 8-4-16,0 3 136 15,-4 10-76-15,1 3 32 16,-5 11-60-16,0 3 28 16,0 8-36-16,-7 2-20 15,-1 4-4-15,-11 0 16 16,-4 4-12-16,-15 0 32 16,3-1-28-16,-15-3-12 15,8 0-8-15,-12 0-112 0,3-3 64 16,5 0-24-16,12-1 48 15,7 1-12-15,11 0 24 0,13-1 8 16,3 4 8 0,8 4-12-16,4 3 8 0,-4 10-4 15,-4 0 0-15,-15 11 16 16,-9 0-4-16,-26 3 40 16,0-7-20-16,-31-3-24 15,15-8 0-15,-15-6 16 16,7-7-8-16,9-13 4 15,-1-8-4-15,20-10 116 16,3 0-68-16,16-17 112 16,8 0-96-16,19-14-4 15,19 4-40-15,13-7-8 16,-1 6-12-16</inkml:trace>
        </inkml:traceGroup>
        <inkml:traceGroup>
          <inkml:annotationXML>
            <emma:emma xmlns:emma="http://www.w3.org/2003/04/emma" version="1.0">
              <emma:interpretation id="{92B61BFD-19FF-496F-B2C0-6AABF0C345CF}" emma:medium="tactile" emma:mode="ink">
                <msink:context xmlns:msink="http://schemas.microsoft.com/ink/2010/main" type="inkWord" rotatedBoundingBox="7933,9637 11803,9493 11873,11376 8003,11520"/>
              </emma:interpretation>
              <emma:one-of disjunction-type="recognition" id="oneOf21">
                <emma:interpretation id="interp41" emma:lang="" emma:confidence="1">
                  <emma:literal/>
                </emma:interpretation>
              </emma:one-of>
            </emma:emma>
          </inkml:annotationXML>
          <inkml:trace contextRef="#ctx0" brushRef="#br0" timeOffset="103204.4353">5484 7915 424 0,'8'-24'156'0,"-8"24"-120"0,35-10-8 0,-16 17 8 16,5-4-24-16,3 18 40 15,0 6-28-15,4 25 32 16,0 7-32-16,0 16 12 16,-4 1-20-16,-16-7 8 15,9-7-12-15,-32-11 56 16,4-6-40-16,-19-14 16 15,0-3-28-15,-19-18-8 16,7-3-4-16,-15-14 12 16,7-3-8-16,24-15-20 15,15 5 4-15,24-4-12 16,15 0 8-16,27 10-8 16,4 4 8-16,15 10-284 15,-7 10 164-15</inkml:trace>
          <inkml:trace contextRef="#ctx0" brushRef="#br0" timeOffset="101808.2588">3479 9030 852 0,'-19'-10'316'0,"19"10"-248"0,19-21-16 16,1 11 156-1,7 3-124-15,11-7 20 0,5 7-64 16,7-3-8 0,-3 3-20-16,-1 0 20 0,-7 7-20 0,0-10-188 15,3 10 92-15,5-7-572 16,-5 4 364-16</inkml:trace>
          <inkml:trace contextRef="#ctx0" brushRef="#br0" timeOffset="102465.3888">4776 9195 528 0,'-54'-6'196'0,"54"6"-152"0,-66 3-12 0,35-3 124 16,8 3-92-16,-16 1 36 15,8 3-60-15,-15 6 56 16,7 5-56-16,-15 13 108 16,11 3-88-16,1 14 28 15,15-3-52-15,11 0 12 16,16-4-28-16,19-7 16 16,8-3-20-16,16-10-24 15,0-7 0-15,19-7-788 16,3-4 436-16</inkml:trace>
          <inkml:trace contextRef="#ctx0" brushRef="#br0" timeOffset="102158.0744">4397 8841 676 0,'-4'-10'248'0,"4"10"-192"0,38-14-16 15,-7 0 76 1,-7 4-72-16,34-7 8 0,4 3-32 16,19 4-40-16,4 10 12 0</inkml:trace>
          <inkml:trace contextRef="#ctx0" brushRef="#br0" timeOffset="102720.5666">4865 9591 384 0,'-39'-3'140'0,"39"3"-108"0,-38 7-8 0,18-4 180 15,5 4-116-15,-12 3 52 16,3 4-80-16,5 3 24 15,7 4-48-15,16-4 8 16,12 4-28-16,23-4 0 16,-1-3-8-16,13-7 28 15,-5-4-20-15,0-6 4 16,-7 3-12-16,-12-18-16 16,-7 5 4-16,-13-15-4 15,-7 14 0-15,-19-17-144 16,11 11 84-16</inkml:trace>
          <inkml:trace contextRef="#ctx0" brushRef="#br0" timeOffset="102001.6558">4815 8277 696 0,'-20'-45'256'0,"20"45"-196"0,-23-14-20 0,8 18 120 16,7 6-96-16,-15 17-16 15,3 8-32-15,5 10-16 16,3-1 4-16,1 1-4 15,7 3 0-15,0-3-408 16,4 0 224-16</inkml:trace>
          <inkml:trace contextRef="#ctx0" brushRef="#br0" timeOffset="103487.1061">5047 9003 768 0,'-35'0'284'0,"35"0"-220"0,8 0-20 0,0-7 92 15,3 3-84-15,32-9 84 16,7 2-76-16,51-13 12 16,7 0-40-16,63-14 56 15,3 7-48-15,35-7 8 16,-16 14-28-16,-3 0-4 16,-24 11-8-16,-22-1-8 15,-32 7 4-15,-31 0-216 16,-23 4 116-16,-38 9-340 15,-13 12 244-15</inkml:trace>
          <inkml:trace contextRef="#ctx0" brushRef="#br0" timeOffset="103907.7228">5527 9133 508 0,'4'-10'188'0,"-4"10"-148"0,54 4-8 16,-35-4-28 0,5 6-8-16,10 8 4 15,1 7 0-15,8 27 16 0,-1 4-8 16,-7 20 16-16,-8-3-16 0,-19 0 60 16,-8-11-40-16,-23-3 120 31,-4-7-80-31,-12-6 36 0,4-8-60 0,-15-20 36 15,15-4-44-15,-11-20 8 16,-1-1-28-16,20-16 20 16,16 3-24-16,18-17-56 15,16 3 20-15,28-7 20 16,3 7 4-16,35 4 36 16,4 13-20-16,15 7 56 15,-11 4-40-15,0 10-16 16,-4 3-8-16,-8 1 8 15,-11 3-8-15,-16-7 16 16,-24 3-16-16,-14-6-364 16,-20-1 192-16,-20-10-364 15,5 4 300-15</inkml:trace>
          <inkml:trace contextRef="#ctx0" brushRef="#br0" timeOffset="104122.2931">6185 9175 572 0,'-19'-4'208'0,"19"4"-160"0,-4 7-12 15,0 0 112 1,0 7-88-16,-4 20 108 16,1 8-96-16,-5 13 8 15,8 3-48-15,0 4 4 16,4-7-20-16,0-7 0 16,12-10-8-16,-4-10 36 0,11-4-20 0</inkml:trace>
          <inkml:trace contextRef="#ctx0" brushRef="#br0" timeOffset="104434.1478">6983 7994 612 0,'-4'-3'228'0,"4"3"-180"0,38 10-12 16,-11 14 168-1,8 7-120-15,23 49 160 16,-7 6-140-16,3 65 28 15,-8 0-80-15,-19 46 16 16,-11-19-40-16,-32-2-36 16,5-25 4-16,-39-13 96 15,-5-28-48-15,-30-17 0 16,19-24-28-16,-7-21-576 0,7-17 308 0</inkml:trace>
        </inkml:traceGroup>
        <inkml:traceGroup>
          <inkml:annotationXML>
            <emma:emma xmlns:emma="http://www.w3.org/2003/04/emma" version="1.0">
              <emma:interpretation id="{D4364EED-8181-406A-8573-174127BA4573}" emma:medium="tactile" emma:mode="ink">
                <msink:context xmlns:msink="http://schemas.microsoft.com/ink/2010/main" type="inkWord" rotatedBoundingBox="12137,9734 15825,9596 15885,11214 12197,11352"/>
              </emma:interpretation>
              <emma:one-of disjunction-type="recognition" id="oneOf22">
                <emma:interpretation id="interp42" emma:lang="" emma:confidence="1">
                  <emma:literal/>
                </emma:interpretation>
              </emma:one-of>
            </emma:emma>
          </inkml:annotationXML>
          <inkml:trace contextRef="#ctx0" brushRef="#br0" timeOffset="107755.3731">9944 9068 548 0,'0'28'204'0,"0"-28"-156"0,-19 37-16 0,11-12 52 16,0-1-52-16,-4 10 4 15,1 4-20-15,-5-7-12 16,9 0 0-16</inkml:trace>
          <inkml:trace contextRef="#ctx0" brushRef="#br0" timeOffset="107949.8909">10273 8683 676 0,'19'-11'248'0,"-19"11"-192"0,27 0-16 0,-7 0 24 16,-1 7-44-16,20 0 8 15,3 3-16-15,9 1-60 16,3-1 24-16</inkml:trace>
          <inkml:trace contextRef="#ctx0" brushRef="#br0" timeOffset="108176.9937">10563 8507 364 0,'-19'0'132'0,"19"0"-100"0,-19 14-12 0,3-4 220 16,12 1-136-16,-15 16 72 15,3 4-104-15,-3 28 92 16,11-1-92-16,-11 11 52 15,7-4-72-15,5 1 4 16,-1-15-32-16,8-9 24 16,4-8-32-16,7-13 32 15,5-4-32-15,23-14-400 16,3 1 208-16</inkml:trace>
          <inkml:trace contextRef="#ctx0" brushRef="#br0" timeOffset="108426.6573">11156 8366 560 0,'19'-17'208'0,"-19"17"-164"0,54 10-8 0,-34 7 84 16,7 4-72-16,4 31 76 15,-8 3-68-15,-19 38 4 16,3 3-36-16,-26 7 120 15,-8-10-80-15,-16-7 104 16,9-14-96-16,-13-3 24 16,8-17-56-16,5-21 4 15,10-14-28-15,9-17-476 16,7-3 252-16</inkml:trace>
          <inkml:trace contextRef="#ctx0" brushRef="#br0" timeOffset="105949.3453">7687 8631 392 0,'-35'-10'148'0,"35"10"-116"0,-7-7-8 0,7 3 196 16,7 1-124-16,13-7 140 15,14 3-136-15,17-7 68 16,15 7-96-16,19-3-28 15,-4 3-28-15,24 0 12 16,-5 4-16-16,-3-1-12 16,-12 4-4-16,-19-3 4 15,-12 6 0-15,-15-3 24 16,-12 0-12-16,-19 0 4 16,-1 4-8-16,-22-8-208 15,7 4 108-15</inkml:trace>
          <inkml:trace contextRef="#ctx0" brushRef="#br0" timeOffset="106279.2213">8353 8074 228 0,'-27'-35'84'0,"27"35"-64"0,-35-7-8 0,16 7 160 15,7 4-96-15,-23 6 68 16,16 4-84-16,-16 20 8 15,8 4-36-15,-4 24 24 16,12 0-32-16,-1 17 56 16,9-7-44-16,-5 35 20 15,12-11-36-15,-4 18 8 16,8-14-16-16,0-4 36 16,0-17-24-16,4-6 20 15,0-12-24-15,-12-12 80 16,5-8-56-16,-13-20 48 15,12-8-52-15,-11-20 8 16,-5 4-32-16,-18-21 8 16,14 0-12-16,-22-14-8 15,15 7 0-15</inkml:trace>
          <inkml:trace contextRef="#ctx0" brushRef="#br0" timeOffset="106589.0476">8202 9584 748 0,'-8'-14'276'0,"8"14"-216"0,16 0-16 0,3-3 40 15,-7 0-56-15,22-4 52 16,-3 7-48-16,4-11-16 16,4 8-8-16,0-4-20 15,3 4 8-15</inkml:trace>
          <inkml:trace contextRef="#ctx0" brushRef="#br0" timeOffset="106793.3172">8485 9299 332 0,'-20'0'120'0,"20"0"-92"0,-19 34-8 16,7-10 176-16,4 4-112 0,-11 9 28 15,11 5-68 1,-19-1-28-16,16-3-8 0,3-4 0 16,-4-6-4-16,5-4-56 15,3-3 28-15</inkml:trace>
          <inkml:trace contextRef="#ctx0" brushRef="#br0" timeOffset="107118.68">9216 8349 456 0,'-42'3'168'0,"42"-3"-128"0,-55 31-16 16,24-7 184-1,4 0-120-15,-15 32 80 16,3 5-100-16,4 32 80 16,12 4-88-16,15-4 24 15,16 0-48-15,19-7 4 16,-4-11-24-16</inkml:trace>
          <inkml:trace contextRef="#ctx0" brushRef="#br0" timeOffset="107617.5063">9259 8975 736 0,'4'-3'272'0,"-4"3"-208"0,34-4-20 0,-6 1 80 15,3 6-76-15,15-3 0 16,0 7-32-16</inkml:trace>
          <inkml:trace contextRef="#ctx0" brushRef="#br0" timeOffset="107421.4857">9491 8590 592 0,'23'-17'220'0,"-23"17"-172"0,23 10-12 0,-11 0-4 16,0 4-24-16,-5 14 4 16,1 2-4-16,-12 15 12 15,4 0-12-15,-15 0 16 16,-1-4-16-16,-18 0 68 16,3-6-44-16,-8-4 84 15,12-4-64-15,-8-3 52 16,16-3-60-16,7-4 60 15,4 0-64-15,24-6 0 16,7-1-24-16,12-3 24 16,11 0-24-16,5-4 4 15,-5 1-12-15,-3-4-580 16,-12 0 316-16</inkml:trace>
        </inkml:traceGroup>
        <inkml:traceGroup>
          <inkml:annotationXML>
            <emma:emma xmlns:emma="http://www.w3.org/2003/04/emma" version="1.0">
              <emma:interpretation id="{074991F7-DA99-4C2C-A6E6-A74582E5927E}" emma:medium="tactile" emma:mode="ink">
                <msink:context xmlns:msink="http://schemas.microsoft.com/ink/2010/main" type="inkWord" rotatedBoundingBox="16422,10178 17066,10154 17078,10453 16433,10478"/>
              </emma:interpretation>
              <emma:one-of disjunction-type="recognition" id="oneOf23">
                <emma:interpretation id="interp43" emma:lang="" emma:confidence="1">
                  <emma:literal>=</emma:literal>
                </emma:interpretation>
                <emma:interpretation id="interp44" emma:lang="" emma:confidence="0">
                  <emma:literal>☺</emma:literal>
                </emma:interpretation>
                <emma:interpretation id="interp45" emma:lang="" emma:confidence="0">
                  <emma:literal>L</emma:literal>
                </emma:interpretation>
                <emma:interpretation id="interp46" emma:lang="" emma:confidence="0">
                  <emma:literal>+</emma:literal>
                </emma:interpretation>
                <emma:interpretation id="interp47" emma:lang="" emma:confidence="0">
                  <emma:literal>☹</emma:literal>
                </emma:interpretation>
              </emma:one-of>
            </emma:emma>
          </inkml:annotationXML>
          <inkml:trace contextRef="#ctx0" brushRef="#br0" timeOffset="108827.3225">11918 8738 832 0,'16'24'308'0,"-16"-24"-240"0,50 10-20 0,-15-6 36 16,-4-4-56-16,35 0 16 15,3 0-28-15,28 0-184 16,0 0 92-16,0 0-432 16,-8 0 284-16</inkml:trace>
          <inkml:trace contextRef="#ctx0" brushRef="#br0" timeOffset="108638.7206">12139 8507 508 0,'4'-7'188'0,"-4"7"-148"0,35-7-8 15,-16 4 60 1,-4 6-56-16,16-3 48 15,-4 4-48-15,12-1 0 16,-8 1-24-16,-4-1-112 16,-3 4 52-16</inkml:trace>
        </inkml:traceGroup>
        <inkml:traceGroup>
          <inkml:annotationXML>
            <emma:emma xmlns:emma="http://www.w3.org/2003/04/emma" version="1.0">
              <emma:interpretation id="{DF4C67A2-A0B0-4D4B-979E-23B72EB2A025}" emma:medium="tactile" emma:mode="ink">
                <msink:context xmlns:msink="http://schemas.microsoft.com/ink/2010/main" type="inkWord" rotatedBoundingBox="17802,10184 18095,10173 18110,10566 17817,10577"/>
              </emma:interpretation>
              <emma:one-of disjunction-type="recognition" id="oneOf24">
                <emma:interpretation id="interp48" emma:lang="" emma:confidence="1">
                  <emma:literal>0</emma:literal>
                </emma:interpretation>
                <emma:interpretation id="interp49" emma:lang="" emma:confidence="0">
                  <emma:literal>O</emma:literal>
                </emma:interpretation>
                <emma:interpretation id="interp50" emma:lang="" emma:confidence="0">
                  <emma:literal>o</emma:literal>
                </emma:interpretation>
                <emma:interpretation id="interp51" emma:lang="" emma:confidence="0">
                  <emma:literal>U</emma:literal>
                </emma:interpretation>
                <emma:interpretation id="interp52" emma:lang="" emma:confidence="0">
                  <emma:literal>u</emma:literal>
                </emma:interpretation>
              </emma:one-of>
            </emma:emma>
          </inkml:annotationXML>
          <inkml:trace contextRef="#ctx0" brushRef="#br0" timeOffset="109110.4753">13370 8514 600 0,'12'-10'224'0,"-12"10"-176"0,-16 0-12 16,4 7 168 0,5 3-120-16,-13 14 116 15,9 7-116-15,-1 17-36 16,4 4-28-16,12 10 24 15,12-7-20-15,11-10 20 16,8-8-24-16,15-26 8 16,4-4-16-16,-7-45 0 15,-5 7-4-15,-26-31 28 0,-12 10-20 16,-28-10-4-16,1 14-8 16,-8 3-40-16,4 18 20 0,4 13-664 15,11 11 372-15</inkml:trace>
        </inkml:traceGroup>
      </inkml:traceGroup>
    </inkml:traceGroup>
    <inkml:traceGroup>
      <inkml:annotationXML>
        <emma:emma xmlns:emma="http://www.w3.org/2003/04/emma" version="1.0">
          <emma:interpretation id="{F5A50599-CE34-489A-98F7-C7060415EEE2}" emma:medium="tactile" emma:mode="ink">
            <msink:context xmlns:msink="http://schemas.microsoft.com/ink/2010/main" type="paragraph" rotatedBoundingBox="6046,12114 18322,11033 18534,13441 6258,14523" alignmentLevel="2"/>
          </emma:interpretation>
        </emma:emma>
      </inkml:annotationXML>
      <inkml:traceGroup>
        <inkml:annotationXML>
          <emma:emma xmlns:emma="http://www.w3.org/2003/04/emma" version="1.0">
            <emma:interpretation id="{D58FB9AF-EC89-479B-BBF3-6DB041E3B06A}" emma:medium="tactile" emma:mode="ink">
              <msink:context xmlns:msink="http://schemas.microsoft.com/ink/2010/main" type="line" rotatedBoundingBox="6046,12114 18322,11033 18534,13441 6258,14523"/>
            </emma:interpretation>
          </emma:emma>
        </inkml:annotationXML>
        <inkml:traceGroup>
          <inkml:annotationXML>
            <emma:emma xmlns:emma="http://www.w3.org/2003/04/emma" version="1.0">
              <emma:interpretation id="{3F8C83AA-1630-47D1-94FE-038A91CECD07}" emma:medium="tactile" emma:mode="ink">
                <msink:context xmlns:msink="http://schemas.microsoft.com/ink/2010/main" type="inkWord" rotatedBoundingBox="6046,12114 8426,11904 8638,14313 6258,14523"/>
              </emma:interpretation>
              <emma:one-of disjunction-type="recognition" id="oneOf25">
                <emma:interpretation id="interp53" emma:lang="" emma:confidence="1">
                  <emma:literal/>
                </emma:interpretation>
              </emma:one-of>
            </emma:emma>
          </inkml:annotationXML>
          <inkml:trace contextRef="#ctx0" brushRef="#br0" timeOffset="110303.0387">2132 10544 320 0,'-27'0'120'0,"8"14"-96"0,-5 3-4 16,-3 4 68-1,8 0-52-15,-31 16 92 0,-1 5-72 0,-18 33 104 16,10 5-88-16,-2 37 140 15,14-4-120-15,16 25 104 16,12-11-112-16,15 7 20 16,16-17-64-16,30-14 28 15,8-20-36-15,20-14 16 16,-4-18-28-16</inkml:trace>
          <inkml:trace contextRef="#ctx0" brushRef="#br0" timeOffset="110649.4603">2418 10383 520 0,'8'-25'192'0,"-8"25"-152"0,27 18-8 15,-7 13 44 1,-9 6-48-16,9 32 24 16,-1 0-32-16,-4 7 0 15,-3-7-12-15,-4 3 20 16,-8-10-16-16,-8 0 40 16,-4-7-28-16,-15-10 32 0,-4-11-32 0,-15-17 20 15,3-3-24-15,5-24 8 16,11-4-16-16,15-14-24 15,20 1 4-15,23-1-24 16,7 8 20-16,24 2-180 16,-4 12 104-16</inkml:trace>
          <inkml:trace contextRef="#ctx0" brushRef="#br0" timeOffset="110963.2944">1946 11418 840 0,'-11'-10'312'0,"11"10"-244"0,3-7-16 15,13 4 48 1,3 3-64-16,24-7 68 15,3 3-64-15,47-6-36 16,8 3-4-16,38 0 40 16,-3 0-20-16,19 0 8 15,-20 4-16-15,-7 0 28 16,-24 6-24-16,-18 0-40 16,-25 4 12-16,-30 0-192 15,-3 0 112-15,-28 0-472 16,-8 3 316-16</inkml:trace>
          <inkml:trace contextRef="#ctx0" brushRef="#br0" timeOffset="111684.7111">2252 11594 404 0,'-23'0'148'0,"23"0"-112"0,4 7-12 0,0-4 128 15,7 7-88-15,12 8 72 16,8 2-80-16,16 11 40 16,-1 0-56-16,5 14-12 15,-1-7-16-15,-8-4 8 16,-7 4-12-16,-15-7 24 15,-5 0-20-15,-26-3 24 16,-1-4-24-16,-35 0 4 16,-3 0-8-16,-23-4 4 15,11 1-8-15,0-7-4 16,11 0 4-16,13-11-4 16,11-3 0-16,11-10 16 15,20-1-8-15,31-9 16 0,4-1-16 16,26 0-12-16,1 4 0 0,4 3-4 15,-4 1 0-15,-8 9 0 16,-8 4 0-16,-7 7-12 16,-9 7 12-16,-3 7-4 15,-7 3 4-15,-9 17 16 16,1 0-4-16,-9 14 24 16,5 0-16-16,-16 4 24 15,4-8-24-15,-15-2 12 16,3-5-12-16,-11-6 12 15,3-7-16-15,-11-14 4 16,4 4-4-16,-7-14 20 16,3-4-16-16,0-3-12 15,3 7-4-15,1-7-68 16,16 11 40-16,-5-1 20 16,12 7 12-16,1 7 12 15,10 4-8-15,-7 3 8 16,8 3-8-16,-16-6 16 15,8-4-12-15,0-14 40 16,-7-3-24-16,-1-17 56 16,8-1-44-16,-4-16-16 15,4 3-12-15,4-11-44 16,4 4 20-16,15-7-416 16,4 7 236-16</inkml:trace>
          <inkml:trace contextRef="#ctx0" brushRef="#br0" timeOffset="112495.874">2546 11742 208 0,'-8'-11'76'0,"8"11"-60"0,8-13-4 0,-4 2 172 15,0 8-104-15,0-7 108 16,0 3-108-16,0-7 20 15,-1 4-60-15,1-1 28 16,4 4-36-16,0 7 44 16,3 4-44-16,1 6 12 15,4 4-28-15,-1 10 8 16,0 4-12-16,-3 2 12 16,0 5-16-16,-8-4 4 15,3 0-4-15,-14 0 20 16,-1-4-16-16,-12-6 24 15,1 0-24-15,-4-11-84 16,7 0 40-16</inkml:trace>
          <inkml:trace contextRef="#ctx0" brushRef="#br0" timeOffset="112925.5123">3680 11415 676 0,'-34'-4'248'0,"34"4"-192"0,-27-3-16 16,15 0 268-1,8 3-176-15,0-4 160 16,4 4-172-16,16-7 36 15,3 7-92-15,16-14-20 0,7 8-28 16,5-5-12-16,-1 8 0 0,5-11-368 16,3 11 200-1,0-8-496-15,-7 4 372 0</inkml:trace>
          <inkml:trace contextRef="#ctx0" brushRef="#br0" timeOffset="113158.1458">3870 11002 384 0,'-19'21'140'0,"19"-21"-108"0,-27 62-8 0,19-28 144 15,8 4-96-15,-8 13 8 16,4 4-52-16,4-6 0 16,12-5-16-16,-4 1-8 15,-4-7 0-15</inkml:trace>
        </inkml:traceGroup>
        <inkml:traceGroup>
          <inkml:annotationXML>
            <emma:emma xmlns:emma="http://www.w3.org/2003/04/emma" version="1.0">
              <emma:interpretation id="{0F093606-23C7-415D-9605-B864CDF237C7}" emma:medium="tactile" emma:mode="ink">
                <msink:context xmlns:msink="http://schemas.microsoft.com/ink/2010/main" type="inkWord" rotatedBoundingBox="8857,12220 11201,12013 11348,13688 9005,13895"/>
              </emma:interpretation>
              <emma:one-of disjunction-type="recognition" id="oneOf26">
                <emma:interpretation id="interp54" emma:lang="" emma:confidence="1">
                  <emma:literal/>
                </emma:interpretation>
              </emma:one-of>
            </emma:emma>
          </inkml:annotationXML>
          <inkml:trace contextRef="#ctx0" brushRef="#br0" timeOffset="116204.4029">6228 11501 496 0,'-8'0'184'0,"8"0"-140"0,-19 17-16 0,11-3 144 16,8 17-100-16,-12 10 76 15,4 11-84-15,-11 10 104 16,8 0-92-16,-5-4 68 16,4-6-84-16,5-4 12 15,3-10-40-15,15 0 24 16,5-14-32-16,15-7-12 16,4-10-8-16,31-14-560 15,3 7 304-15</inkml:trace>
          <inkml:trace contextRef="#ctx0" brushRef="#br0" timeOffset="113906.6328">4776 11546 464 0,'-62'0'176'0,"62"0"-140"0,-70 13-8 0,39-6 232 16,8 7-148-16,-16 7 140 15,9 3-144-15,-1 14 48 16,11-1-92-16,9 12 72 15,7-1-80-15,15-7 16 16,9-7-40-16,22-3 32 16,5-10-36-16,15-7-48 15,0-7 8-15</inkml:trace>
          <inkml:trace contextRef="#ctx0" brushRef="#br0" timeOffset="113624.4228">4431 11277 808 0,'28'-3'300'0,"-28"3"-232"0,58-28-20 16,-4 14 108-1,4 8-96-15,31-12 52 16,-8 5-64-16,4-1-16 16,-11 7-20-16,-1-3-432 15,-14 6 228-15</inkml:trace>
          <inkml:trace contextRef="#ctx0" brushRef="#br0" timeOffset="113368.2939">4853 10761 372 0,'-27'3'140'0,"27"-3"-112"0,-11 31-4 0,3-13-40 16,8 2 4-16,0 15-4 15,12-1 8-15</inkml:trace>
          <inkml:trace contextRef="#ctx0" brushRef="#br0" timeOffset="114165.3191">5024 11993 676 0,'-20'7'248'0,"20"-7"-192"0,-11 24-16 15,3-10 68-15,8-1-68 0,-4 5-8 16,4 2-20-16,4-3 16 16,8 1-16-16,3-15 4 31,4 1-8-31,5-15 20 0,-1 1-16 0,-8-7 4 15,1 3-8-15,-16-3-8 16,0 6 4-16,-12 1-16 16,1 3 8-16,-9 0-4 15,9 7 0-15</inkml:trace>
          <inkml:trace contextRef="#ctx0" brushRef="#br0" timeOffset="115544.1492">5368 11343 768 0,'-4'0'284'0,"4"0"-220"0,20-14-20 15,-9 3 92 1,16 11-84-16,4-17 16 16,12 10-44-16,27-6 40 15,3-5-36-15,40-2 20 16,-9 3-28-16,39-4 8 15,-11 7-16-15,7 4-8 16,-19 6 0-16,-4 4-4 16,-27 4 0-16,-19 3-204 15,-23 3 112-15,-13-3-296 16,-14 7 216-16</inkml:trace>
          <inkml:trace contextRef="#ctx0" brushRef="#br0" timeOffset="115963.7637">5632 11439 364 0,'-4'-4'132'0,"4"4"-100"0,11 7-12 0,-3-3 16 15,4 3-24-15,15 13 84 16,11 4-52-16,-3 28-12 15,4 3-20-15,-4 14 8 16,-12-4-12-16,-11-3 76 16,-8-10-48-16,-24-4 84 15,1-7-68-15,-16-6 72 16,8-11-72-16,-4-14 36 16,8 4-52-16,-4-24 52 15,11 3-52-15,8-14-16 16,8 4-12-16,16-21-28 15,7 14 12-15,31-14 12 16,4 11 0-16,20 2-36 16,-1 8 16-16,4 0-12 15,-7 10 16-15,7 0 16 16,-11 0 0-16,-4-6 60 16,3 6-36-16,-18-4-48 0,-12 5 12 15,-12-1-380-15,-8-7 212 0</inkml:trace>
          <inkml:trace contextRef="#ctx0" brushRef="#br0" timeOffset="115243.6451">5651 10441 372 0,'0'-14'140'0,"8"18"-112"0,11 6-4 16,-7 11 76-1,3 6-60-15,8 21 52 16,4 4-52-16,0 3 16 15,12-3-36-15,-12-4 16 16,-7-7-20-16,-13-3 20 16,-7-4-24-16,-19-6 40 15,4-7-28-15,-24-11 4 16,12-3-16-16,-12-11 72 0,12-3-48 0,-4-10 12 31,23 3-28-31,8-6-56 0,8 6 20 0,38 0 4 16,5 4 8-16,15 3-192 15,7 7 108-15</inkml:trace>
        </inkml:traceGroup>
        <inkml:traceGroup>
          <inkml:annotationXML>
            <emma:emma xmlns:emma="http://www.w3.org/2003/04/emma" version="1.0">
              <emma:interpretation id="{001E215B-BEEB-4F3A-981F-0C5647A01A42}" emma:medium="tactile" emma:mode="ink">
                <msink:context xmlns:msink="http://schemas.microsoft.com/ink/2010/main" type="inkWord" rotatedBoundingBox="11667,11986 16026,11602 16167,13202 11808,13586"/>
              </emma:interpretation>
              <emma:one-of disjunction-type="recognition" id="oneOf27">
                <emma:interpretation id="interp55" emma:lang="" emma:confidence="1">
                  <emma:literal/>
                </emma:interpretation>
              </emma:one-of>
            </emma:emma>
          </inkml:annotationXML>
          <inkml:trace contextRef="#ctx0" brushRef="#br0" timeOffset="116534.4664">7161 10379 704 0,'11'-21'264'0,"-11"21"-208"0,62 31-12 0,-23 11 124 16,0 6-100-16,7 41 156 15,0-3-124-15,1 45 56 16,7 3-92-16,-27 14 16 15,0-7-44-15,-34 11 12 16,-5-21-28-16,-34 6 36 16,11-30-32-16,-43-11 20 15,12-20-24-15</inkml:trace>
          <inkml:trace contextRef="#ctx0" brushRef="#br0" timeOffset="117083.5198">7919 10775 612 0,'-27'-14'228'0,"27"14"-180"0,-19-10-12 0,11 3 204 15,8 7-140-15,8-7 100 16,0 0-116-16,23-3 68 15,-4 3-88-15,39-7 28 16,7 0-52-16,24 7-4 16,-4-3-24-16,0 3 0 15,-8 0-4-15,-12-6 36 16,-15 6-20-16,-3-4-24 16,-17 5 0-16,-18-8-484 15,-1 0 264-15</inkml:trace>
          <inkml:trace contextRef="#ctx0" brushRef="#br0" timeOffset="117418.7628">8531 10307 456 0,'-31'-28'168'0,"31"28"-128"0,-27-24-16 0,19 17 104 16,-3-3-76-16,-5-4 52 16,4 7-64-16,1-10 8 15,3 17-32-15,-11 0 0 16,11 4-8-16,0 16 4 15,4 1-8-15,-3 41 24 16,7-7-16-16,-8 38 40 16,16-4-28-16,-8 21 12 15,7-10-20-15,13 21-16 16,-9-11-4-16,1-4 28 16,0-13-12-16,-12-14 24 15,0-17-24-15,-12-3 24 16,-3-11-24-16,-16-10 4 15,3-7-8-15,-6-10 4 16,3-8-8-16,-4-13 24 16,4-3-16-16,4-7 12 15,7-1-12-15,1-6-176 16,4 3 92-16</inkml:trace>
          <inkml:trace contextRef="#ctx0" brushRef="#br0" timeOffset="117661.9078">8612 11759 1016 0,'0'-17'376'0,"0"17"-292"0,54-11-20 0,-19 5 16 16,-4 6-56-16,27 0 16 16,4 3-24-16,4 0-500 15,-8 8 260-15</inkml:trace>
          <inkml:trace contextRef="#ctx0" brushRef="#br0" timeOffset="118113.608">9719 10596 384 0,'-46'14'140'0,"46"-14"-108"0,-105 48-8 0,59-17 216 16,0 0-136-16,-9 20 80 16,5 11-108-16,4 28 64 15,18-4-80-15,9 7 56 16,15-14-64-16,16-10 4 16,15-11-32-16,27-10 4 15,4-10-16-15</inkml:trace>
          <inkml:trace contextRef="#ctx0" brushRef="#br0" timeOffset="118410.3969">9785 10799 560 0,'-8'-35'208'0,"8"35"-164"0,16 0-8 16,-16 0-4-1,12 7-24-15,-12 4 24 16,7 6-20-16,-7 7 32 0,4 4-28 0,-8 13 48 16,0 0-36-16,-11 14 28 15,-4 0-28-15,-1 0 28 16,1-7-32-16,-8-3 40 16,0-4-36-16,7-10 28 15,9-3-28-15,11-4 16 16,11 4-24-16,9-15 52 15,7-2-40-15,12-8-16 16,7 4-8-16,0-14-52 16,1 4 24-16,-1-4-424 15,-11 0 244-15</inkml:trace>
          <inkml:trace contextRef="#ctx0" brushRef="#br0" timeOffset="118644.5518">9642 11095 780 0,'-4'-10'288'0,"4"10"-224"0,23-7-20 16,-3 7 208-1,-5 0-148-15,16 0 28 16,-4 7-80-16,20-1-16 16,-1 1-20-16,20 0-292 15,-8 3 148-15</inkml:trace>
          <inkml:trace contextRef="#ctx0" brushRef="#br0" timeOffset="118742.7807">10389 11308 540 0,'-27'28'200'0,"27"-28"-156"0,-27 44-12 0,15-26-8 15,5 2-20-15</inkml:trace>
          <inkml:trace contextRef="#ctx0" brushRef="#br0" timeOffset="118954.8452">10645 10861 788 0,'19'-7'292'0,"-19"7"-228"0,85 0-16 15,-50 0 88 1,4 0-84-16,7 0-4 16,1 7-28-16,18-14 12 15,-7 7-20-15</inkml:trace>
          <inkml:trace contextRef="#ctx0" brushRef="#br0" timeOffset="119179.4438">10993 10654 624 0,'0'14'228'0,"0"-14"-176"0,-19 38-16 0,7-14 160 16,4 0-116-16,-11 17 124 15,0 4-116-15,-8 21 16 16,7-4-60-16,1 13 0 16,7-6-28-16,12-10 36 15,4-11-28-15,19-14 32 16,4-10-32-16</inkml:trace>
          <inkml:trace contextRef="#ctx0" brushRef="#br0" timeOffset="119433.1882">11481 10558 704 0,'0'0'264'0,"0"0"-208"0,39 52-12 16,-24-15 168-1,4 1-124-15,1 31 88 16,-1 7-104-16,-11 37 8 0,-8 4-48 16,-12-20 12-16,-19-18-24 15,-11-3-28-15,-24-14 4 16,0-11-368-16,-8-10 200 0</inkml:trace>
        </inkml:traceGroup>
        <inkml:traceGroup>
          <inkml:annotationXML>
            <emma:emma xmlns:emma="http://www.w3.org/2003/04/emma" version="1.0">
              <emma:interpretation id="{170597FB-8C4D-4E54-8476-8C0EECEBFBF6}" emma:medium="tactile" emma:mode="ink">
                <msink:context xmlns:msink="http://schemas.microsoft.com/ink/2010/main" type="inkWord" rotatedBoundingBox="16758,12377 17295,12330 17322,12634 16785,12682"/>
              </emma:interpretation>
              <emma:one-of disjunction-type="recognition" id="oneOf28">
                <emma:interpretation id="interp56" emma:lang="" emma:confidence="0">
                  <emma:literal>-it no</emma:literal>
                </emma:interpretation>
                <emma:interpretation id="interp57" emma:lang="" emma:confidence="0">
                  <emma:literal>-its so</emma:literal>
                </emma:interpretation>
                <emma:interpretation id="interp58" emma:lang="" emma:confidence="0">
                  <emma:literal>-it pro</emma:literal>
                </emma:interpretation>
                <emma:interpretation id="interp59" emma:lang="" emma:confidence="0">
                  <emma:literal>~.t)=o</emma:literal>
                </emma:interpretation>
                <emma:interpretation id="interp60" emma:lang="" emma:confidence="0">
                  <emma:literal>-it xo</emma:literal>
                </emma:interpretation>
              </emma:one-of>
            </emma:emma>
          </inkml:annotationXML>
          <inkml:trace contextRef="#ctx0" brushRef="#br0" timeOffset="119735.4933">12332 10727 1112 0,'31'-28'412'0,"-31"28"-320"0,89-17-28 16,-50 13 0 0,-4 4-48-16,4-3-4 15,7 10-8-15,-3 0-164 16,-5 0 88-16,1 10-580 15,0-3 364-15</inkml:trace>
          <inkml:trace contextRef="#ctx0" brushRef="#br0" timeOffset="119915.4688">12267 10947 880 0,'62'3'328'0,"-62"-3"-256"0,143 7-16 0,-77-7-288 15,-8 4 116-15,50-4-376 16,-3-4 276-16</inkml:trace>
        </inkml:traceGroup>
        <inkml:traceGroup>
          <inkml:annotationXML>
            <emma:emma xmlns:emma="http://www.w3.org/2003/04/emma" version="1.0">
              <emma:interpretation id="{10073B40-E873-48BA-8151-1078DBF81AAB}" emma:medium="tactile" emma:mode="ink">
                <msink:context xmlns:msink="http://schemas.microsoft.com/ink/2010/main" type="inkWord" rotatedBoundingBox="18042,12340 18434,12305 18460,12600 18068,12635"/>
              </emma:interpretation>
            </emma:emma>
          </inkml:annotationXML>
          <inkml:trace contextRef="#ctx0" brushRef="#br0" timeOffset="120137.0672">13672 10685 728 0,'-12'-24'268'0,"12"24"-208"0,-19-7-16 0,3 7 124 16,9 14-100-16,-17 7 68 16,1 3-76-16,4 7 44 15,7 3-60-15,24 4 4 16,7-3-28-16,24-1 32 16,7 0-28-16,12-23-4 15,-4-4-12-15,-4-18 36 16,-7-3-20-16,-16-10-12 15,-12-7-8-15,-19-6-16 16,0-5 8-16,-19 1-4 16,3 10 0-16</inkml:trace>
        </inkml:traceGroup>
      </inkml:traceGroup>
    </inkml:traceGroup>
    <inkml:traceGroup>
      <inkml:annotationXML>
        <emma:emma xmlns:emma="http://www.w3.org/2003/04/emma" version="1.0">
          <emma:interpretation id="{C11F1D87-9430-4859-9E35-472F414A9B9B}" emma:medium="tactile" emma:mode="ink">
            <msink:context xmlns:msink="http://schemas.microsoft.com/ink/2010/main" type="paragraph" rotatedBoundingBox="5473,14902 15292,14604 15334,15974 5514,16271" alignmentLevel="2"/>
          </emma:interpretation>
        </emma:emma>
      </inkml:annotationXML>
      <inkml:traceGroup>
        <inkml:annotationXML>
          <emma:emma xmlns:emma="http://www.w3.org/2003/04/emma" version="1.0">
            <emma:interpretation id="{42DEAFCA-0958-47FD-98DF-3C03CB19C5A7}" emma:medium="tactile" emma:mode="ink">
              <msink:context xmlns:msink="http://schemas.microsoft.com/ink/2010/main" type="line" rotatedBoundingBox="5473,14902 15292,14604 15334,15974 5514,16271"/>
            </emma:interpretation>
          </emma:emma>
        </inkml:annotationXML>
        <inkml:traceGroup>
          <inkml:annotationXML>
            <emma:emma xmlns:emma="http://www.w3.org/2003/04/emma" version="1.0">
              <emma:interpretation id="{370710C4-37BA-4CA0-8AC7-C87F34B9795D}" emma:medium="tactile" emma:mode="ink">
                <msink:context xmlns:msink="http://schemas.microsoft.com/ink/2010/main" type="inkWord" rotatedBoundingBox="5473,14902 8775,14801 8816,16131 5513,16232">
                  <msink:destinationLink direction="with" ref="{B96B32CF-14F2-492B-AEF3-39C4AAAF54AB}"/>
                </msink:context>
              </emma:interpretation>
              <emma:one-of disjunction-type="recognition" id="oneOf29">
                <emma:interpretation id="interp61" emma:lang="" emma:confidence="1">
                  <emma:literal/>
                </emma:interpretation>
              </emma:one-of>
            </emma:emma>
          </inkml:annotationXML>
          <inkml:trace contextRef="#ctx0" brushRef="#br0" timeOffset="167279.211">2600 13294 456 0,'-31'-4'168'0,"20"8"-128"0,-20 3-16 0,15-1 112 0,-7 12-80 15,-4 13 68-15,-8 17-72 16,-7 10 84-16,-1 4-76 16,0 4 8-16,5 2-44 0,7 15 40 15,4 3-36-15,7 7 12 16,9-4-24-16,3-13 52 15,8-14-36-15,12-14 28 16,3-7-32-16,8-13-344 16,8-7 172-16,4-11-544 15</inkml:trace>
          <inkml:trace contextRef="#ctx0" brushRef="#br0" timeOffset="167775.531">2492 13868 644 0,'0'-7'236'0,"0"7"-180"0,8-3-20 16,3 3 124-16,5 0-96 15,-5 0-16-15,9 3-32 0,-1-3 40 16,8 7-32-16</inkml:trace>
          <inkml:trace contextRef="#ctx0" brushRef="#br0" timeOffset="167609.5887">2593 13713 496 0,'4'-20'184'0,"-8"23"-140"0,8-3-16 0,3 0 128 15,5 4-92-15,3 3 8 16,-3-1-44-16,3 1-24 16,-3 4-8-16,7-1 20 0,-11 0-8 15,4 1 16-15,-8 2-16 16,-8 5 32-16,-16 2-24 15,9 1 12-15,-9 0-16 16,-7 3 0-16,0 0-4 16,0 0-32-16,4 0 12 0,7 0-20 15,16-3 16-15,0-4 36 16,12-3-12-16,7-4 36 16,1-7-28-16,-1-3 40 15,-3 0-32-15,-5-3-156 31,5-1 72-31</inkml:trace>
          <inkml:trace contextRef="#ctx0" brushRef="#br0" timeOffset="168062.292">3080 14020 520 0,'-3'17'192'0,"-5"0"-152"0,0 7-8 16,4-10 88-16,-4 10-72 16,1-3 24-16,-9-1-40 15,-3-2 12-15,0-1-24 16,-5 3-228-16,-3-2 112 16,8-1-360-16</inkml:trace>
          <inkml:trace contextRef="#ctx0" brushRef="#br0" timeOffset="168390.7485">3363 13751 632 0,'-8'-10'236'0,"8"10"-184"0,0-7-16 0,0 7 192 15,0 0-132-15,0 0-20 16,16 0-48-16,7-3 4 0,12-1-20 16,11 1 32-1,5 3-28-15,3-4 20 16,0 8-20-16,-4-8 36 15,-3 4-28-15,-12-3 4 16,-4 6-16-16,-16-6-236 16,-3 3 120-16</inkml:trace>
          <inkml:trace contextRef="#ctx0" brushRef="#br0" timeOffset="168675.0044">3704 13579 300 0,'-16'-7'112'0,"12"7"-88"0,-3 7-8 0,-5-3 144 15,0 9-92-15,1 5 52 16,-5 2-72-16,-3 4 36 16,7 0-48-16,-3 4 44 15,-5 0-48-15,1 6 20 0,4 4-32 16,-5 3 36-16,1 4-32 15,0-7 4 1,-1-1-16-16,12-6 28 16,-3 0-24-16,15-10 20 15,11 0-20-15,24-11-104 16,11-10 44-16,8-3-640 0</inkml:trace>
          <inkml:trace contextRef="#ctx0" brushRef="#br0" timeOffset="168931.6842">4102 13393 624 0,'43'52'228'0,"-16"-4"-176"0,16 35-16 15,-24-38 116-15,0 6-92 16,1 18 36-16,-9 17-56 16,-11 3 20-16,-11-6-32 0,-16-7 52 0,-4-21-44 15,-20-4 64-15,-7-9-60 16</inkml:trace>
          <inkml:trace contextRef="#ctx0" brushRef="#br0" timeOffset="166305.1219">1687 13314 228 0,'-12'-20'84'0,"12"20"-64"0,-8-18-8 0,5 8 196 15,3 7-116-15,-4-8 60 16,4 4-88-16,-4-6 4 16,0 6-36-16,-4-4 12 15,8 8-24-15,-7-4 0 16,3 7-12-16,-8 0-24 16,8 4 8-16,-7-4 12 15,3 6 0-15,-8 1-12 16,9 4 4-16,-5 2 12 15,-4 5-4-15,5 2-12 16,-1 8 4-16,-3 6-24 0,3 11 16 16,4 3 24-16,1 7-8 0,-5 4 8 15,0-1-4-15,5-3-8 16,-1 11 4-16,0 9-4 16,-3 4 0-16,3 1 8 15,0-8-4-15,0-10 8 16,-7-14-8-16,-4-3 24 15,-9-7-16-15,1-11 12 16,-11-10-12-16,-1-3 56 16,-8-4-40-16,13-6 84 15,-5-8-60-15,8 1-28 16,4-4-12-16,0-14 12 16,15 11-12-16,1-11 4 0,3 11-8 15,0-11-76-15,16 4 36 16,3 4-408-1,5 6 240-15,7-4-232 16</inkml:trace>
          <inkml:trace contextRef="#ctx0" brushRef="#br0" timeOffset="165732.5998">1013 13638 528 0,'-11'0'196'0,"18"7"-152"0,-3-4-12 0,0 4 96 15,0 0-76-15,15-7 16 16,5 7-44-16,7-7 56 0,7 7-44 15,20-4 36-15,4-3-40 0,-4 0 0 16,8-3-20-16,-8-1 0 16,-4 1-4-16,8-1-8 15,-4 1 4-15,-7-1 4 16,-9-3-4 0,-11 4 32-16,-11-4-20 0,-1 0 32 15,-11 0-32-15,-12 4 4 16,0-4-12-16,0 0-260 15,-4-7 136-15</inkml:trace>
          <inkml:trace contextRef="#ctx0" brushRef="#br0" timeOffset="166841.5473">1478 14367 728 0,'-12'-3'268'0,"16"-1"-208"0,-4 4-16 0,8 0 96 16,3-3-84-16,1-1-20 15,4 1-24-15,7 0-4 16,8-4-4-16,4 0 32 0,3 0-20 16,-3 0 20-16,-4 0-20 15,-4 4-36-15,-7-1 12 16,-20 4-264-1,-8 7-360 1</inkml:trace>
          <inkml:trace contextRef="#ctx0" brushRef="#br0" timeOffset="166966.4657">1687 14205 592 0,'-8'4'220'0,"0"10"-172"0,-3-1-12 15,3 1 84-15,0 3-72 16,-3 8 16-16,-1-1-40 16,4 7-12-16,1 0-8 15,3 3 20-15,0 0-12 0,-4-3 12 16,8-3-12-16,0-8-16 16,4-9 0-16,-4-11-392 15,8-4 216-15,11-6-204 16</inkml:trace>
        </inkml:traceGroup>
        <inkml:traceGroup>
          <inkml:annotationXML>
            <emma:emma xmlns:emma="http://www.w3.org/2003/04/emma" version="1.0">
              <emma:interpretation id="{B38BA42A-8A5D-4783-82BB-0A50530AF037}" emma:medium="tactile" emma:mode="ink">
                <msink:context xmlns:msink="http://schemas.microsoft.com/ink/2010/main" type="inkWord" rotatedBoundingBox="9436,15429 9863,15416 9870,15666 9444,15678"/>
              </emma:interpretation>
              <emma:one-of disjunction-type="recognition" id="oneOf30">
                <emma:interpretation id="interp62" emma:lang="" emma:confidence="1">
                  <emma:literal/>
                </emma:interpretation>
              </emma:one-of>
            </emma:emma>
          </inkml:annotationXML>
          <inkml:trace contextRef="#ctx0" brushRef="#br0" timeOffset="172327.0977">4931 13989 780 0,'4'10'288'0,"-4"-10"-224"0,23 0-20 16,-4 0 100 0,1 0-88-16,7-7 40 15,8 7-56-15,11-10 20 16,1 3-32-16,3-3-96 16,4 3 36-16,0 7-456 15,-7 0 268-15</inkml:trace>
          <inkml:trace contextRef="#ctx0" brushRef="#br0" timeOffset="172128.0691">4989 13799 372 0,'-19'-13'140'0,"11"13"-112"0,8-4-4 0,0 4 164 16,0-7-108-16,0 7 56 15,8-7-80-15,-1 7 80 16,5-6-76-16,3-1 44 0,5 7-64 16,-1 0 68-1,4 0-60-15,4-4-24 16,4 1-16-16,8-1 52 15,0 4-32-15,0 0-64 16,-5 4 16-16</inkml:trace>
        </inkml:traceGroup>
        <inkml:traceGroup>
          <inkml:annotationXML>
            <emma:emma xmlns:emma="http://www.w3.org/2003/04/emma" version="1.0">
              <emma:interpretation id="{37E9E4B2-C4F7-4136-97D2-C0E0E6247743}" emma:medium="tactile" emma:mode="ink">
                <msink:context xmlns:msink="http://schemas.microsoft.com/ink/2010/main" type="inkWord" rotatedBoundingBox="10726,14810 12589,14753 12627,16011 10764,16067"/>
              </emma:interpretation>
              <emma:one-of disjunction-type="recognition" id="oneOf31">
                <emma:interpretation id="interp63" emma:lang="" emma:confidence="1">
                  <emma:literal/>
                </emma:interpretation>
              </emma:one-of>
            </emma:emma>
          </inkml:annotationXML>
          <inkml:trace contextRef="#ctx0" brushRef="#br0" timeOffset="175071.6733">7811 13084 508 0,'-58'10'188'0,"58"-10"-148"0,-74 34-8 15,36-6 88 1,7 6-72-16,-24 39 44 15,17 2-56-15,-9 22 76 16,9-4-60-16,10 10 44 16,13-7-56-16,11 14 24 15,16-10-36-15,3-10 80 0,5-18-60 0,18-10-56 16,-11-21 0-16,20 0-532 31,-8-13 300-31</inkml:trace>
          <inkml:trace contextRef="#ctx0" brushRef="#br0" timeOffset="175587.7086">7741 13748 664 0,'-19'-10'244'0,"19"10"-188"0,23-4-16 0,-7 1 56 16,3 3-60-16,12 0 32 31,-4 7-40-31</inkml:trace>
          <inkml:trace contextRef="#ctx0" brushRef="#br0" timeOffset="175432.6331">7950 13497 520 0,'-7'-38'192'0,"7"38"-152"0,15-14-8 0,-7 7 52 15,3 7-52-15,1 0-4 16,7 4-16-16,-3 2-12 16,3 8 4-16,1 7-16 15,-1 0 8-15,-11 6 40 16,-8 4-24-16,-16 7 16 0,5-4-16 16,-17-6 12-1,1-1-16-15,-11 1-12 16,7-4 0-16,-8 0 84 15,4-3-48-15,8-1 8 16,15-2-24-16,5-1 60 16,18 0-44-16,5-3 24 15,3-1-36-15,8-2 52 16,0 3-40-16,-3-8 12 0,-1 5-28 0</inkml:trace>
          <inkml:trace contextRef="#ctx0" brushRef="#br0" timeOffset="174113.1239">6232 13755 728 0,'7'-14'268'0,"-7"14"-208"0,24-14-16 0,-9 7 160 15,0 7-120-15,13-7 8 16,6 7-52-16,21-3 32 15,-1 6-40-15</inkml:trace>
          <inkml:trace contextRef="#ctx0" brushRef="#br0" timeOffset="173962.229">6398 13187 372 0,'-15'10'140'0,"15"-10"-112"0,-8 31-4 16,4-3 172-1,4 3-112-15,-8 24 8 16,4 0-52-16,-7 14 24 16,7-4-36-16,-12 4 12 0,9-4-24 0,-9 4 0 15,8-7-8-15,-3 7 20 16,3-18-16 0,0 4 40-16,8-17-28 15,-7 0 20-15,7-10-24 0</inkml:trace>
          <inkml:trace contextRef="#ctx0" brushRef="#br0" timeOffset="173704.7299">6321 13245 436 0,'-16'-3'160'0,"16"3"-124"0,-12-3-8 0,9-1 204 16,6 8-132-16,1-8 36 15,4 4-80-15,19-7 36 16,4 4-52-16,31-4 32 15,4 3-40-15,11-2-8 16,1 2-16-16,3-6 28 16,-4 6-20-16,1-6 40 15,-12 7-32-15,-12-4 12 16,-8 7-20-16,-26-4-44 16,-9 4 16-16,-30 4-420 15,0 3 236-15</inkml:trace>
          <inkml:trace contextRef="#ctx0" brushRef="#br0" timeOffset="174523.2139">6557 14292 768 0,'4'-4'284'0,"-4"4"-220"0,27-7-20 0,-8 4 84 16,4 6-80-16,16-6 0 15,0-1-32-15,7-3-4 16,1 7-4-16,-1-6 36 15,4 6-20-15,-11-4 12 16,-4 4-20-16,-16-3-140 16,-7 3 68-16</inkml:trace>
          <inkml:trace contextRef="#ctx0" brushRef="#br0" timeOffset="174753.8254">6843 14075 436 0,'-19'13'160'0,"19"-13"-124"0,-4 38-8 16,-4-10 148-16,0-4-100 0,1 10 16 15,-1 1-56-15,-4-1 8 16,9-3-24-16,-5 0 36 16,8 0-32-16</inkml:trace>
        </inkml:traceGroup>
        <inkml:traceGroup>
          <inkml:annotationXML>
            <emma:emma xmlns:emma="http://www.w3.org/2003/04/emma" version="1.0">
              <emma:interpretation id="{3C04AD77-D059-4CEC-9805-A8C61A11DA1E}" emma:medium="tactile" emma:mode="ink">
                <msink:context xmlns:msink="http://schemas.microsoft.com/ink/2010/main" type="inkWord" rotatedBoundingBox="13005,14774 15295,14705 15334,15974 13043,16043"/>
              </emma:interpretation>
              <emma:one-of disjunction-type="recognition" id="oneOf32">
                <emma:interpretation id="interp64" emma:lang="" emma:confidence="1">
                  <emma:literal/>
                </emma:interpretation>
              </emma:one-of>
            </emma:emma>
          </inkml:annotationXML>
          <inkml:trace contextRef="#ctx0" brushRef="#br0" timeOffset="176308.1812">9348 13562 364 0,'-8'-24'132'0,"4"24"-100"0,-7-7-12 0,3 0 220 0,-8-3-136 15,-3 3 36-15,-4 7-84 16,-8 0 56-16,-8 7-64 16,-3 17 44-16,-13 7-52 0,-3 0 68 15,4 7-60-15,11 0-8 16,9-1-24-16,18 12 32 15,12-5-24-15,20 8 100 16,22 3-68-16,5-17-208 16,3 0 76-16,5-21-684 15</inkml:trace>
          <inkml:trace contextRef="#ctx0" brushRef="#br0" timeOffset="176408.9507">9359 13758 840 0,'-31'0'312'0,"31"0"-244"0,-31 7-16 0,20 0 24 16,3 7-52-16,0 6-20 15,5 8-4-15,3 10 36 16,11 3-24-16,8-3 60 16,12-7-40-16,8-11-16 15,4-16-8-15,-1-8-96 0,-3-9 48 16,-12-8-12-16,-15-6 32 0,-12-1 20 31,0 0 4-31,-20-2-36 16,5 9 16-16,-8 0 4 15,7 7 12-15</inkml:trace>
          <inkml:trace contextRef="#ctx0" brushRef="#br0" timeOffset="176772.9177">9685 13555 780 0,'-20'-24'288'0,"20"17"-224"0,-4-3-20 0,8 6 144 16,4-2-112-16,7-1-36 16,5 3-32-16,11 1-8 15,7-1 0-15,13 4 44 0,15 4-24 0,3-4 52 16,1 3-40-1,-16 1-156-15,-11-1 64 0,-12-3-320 16,-16 0 212-16,-19-3-356 16</inkml:trace>
          <inkml:trace contextRef="#ctx0" brushRef="#br0" timeOffset="177039.3045">9979 13249 488 0,'-31'-4'180'0,"19"11"-140"0,-7 0-12 15,11 4 128-15,-4 13-92 16,-3 10 0-16,-4 18-40 16,7 10 44-16,-3 6-36 0,3-9 20 0,0-4-32 15,5-7 16-15,-1 0-20 16,4 0 28-16,0-3-28 15,4-7 20-15,12-4-20 16,3-9 64-16,16-12-48 16,16-9-424-16,7-4 208 15,0 0-340 1</inkml:trace>
          <inkml:trace contextRef="#ctx0" brushRef="#br0" timeOffset="175797.3259">8512 13741 1016 0,'23'-7'376'0,"-8"4"-292"0,16-1-20 16,-11 4 16-16,11-3-56 15,15-1-240-15,12 4 116 16,-8 11-640-16</inkml:trace>
          <inkml:trace contextRef="#ctx0" brushRef="#br0" timeOffset="177339.6265">10498 13036 684 0,'15'6'252'0,"0"1"-192"0,16 21-20 16,-7-8 100-16,18 15-84 16,5 37 112-16,3 45-96 15,-11 4 32-15,-12-1-60 16,-12 14 20-16,-19 4-36 0,-23-18 104 16,-35-16-72-16,-23-18-164 15,-15 0 48-15,-32-7-904 16</inkml:trace>
        </inkml:traceGroup>
      </inkml:traceGroup>
    </inkml:traceGroup>
    <inkml:traceGroup>
      <inkml:annotationXML>
        <emma:emma xmlns:emma="http://www.w3.org/2003/04/emma" version="1.0">
          <emma:interpretation id="{3AA493EA-D556-48FD-9E43-282C66EA8B29}" emma:medium="tactile" emma:mode="ink">
            <msink:context xmlns:msink="http://schemas.microsoft.com/ink/2010/main" type="paragraph" rotatedBoundingBox="5219,16929 15253,16544 15298,17736 5264,18121" alignmentLevel="2"/>
          </emma:interpretation>
        </emma:emma>
      </inkml:annotationXML>
      <inkml:traceGroup>
        <inkml:annotationXML>
          <emma:emma xmlns:emma="http://www.w3.org/2003/04/emma" version="1.0">
            <emma:interpretation id="{F1689683-A92B-497A-81DE-FE0B204E2404}" emma:medium="tactile" emma:mode="ink">
              <msink:context xmlns:msink="http://schemas.microsoft.com/ink/2010/main" type="inkBullet" rotatedBoundingBox="5219,16944 5923,16917 5968,18086 5264,18113"/>
            </emma:interpretation>
          </emma:emma>
        </inkml:annotationXML>
        <inkml:trace contextRef="#ctx0" brushRef="#br0" timeOffset="180884.8593">1373 15358 404 0,'-19'-38'148'0,"19"38"-112"0,-23-17-12 0,7 3 120 15,12 8-84-15,-7-5 20 16,3 4-48-16,-7-6-4 16,7 13-16-16,-4-7 20 15,4 14-20-15,-11-1-4 16,7 15-4-16,-7 3-32 16,4 4 16-16,-12 3 32 15,7 7-12-15,-7 13-28 16,8-3 12-16,-5 35 28 15,9-4-12-15,-1 10 8 16,9-9-8-16,-9-5 12 16,5-16-12-16,3 13-4 15,4-17 0-15,-11 4 28 0,7-4-16 0,-8-11 40 16,5-6-32-16,-9-7 64 16,5-7-48-16,-12-10 28 31,4-7-40-31,-8-7 28 0,7-7-32 0,-3-14 4 15,12 4-16 1,3-14-112-16,12 14 52 0</inkml:trace>
        <inkml:trace contextRef="#ctx0" brushRef="#br0" timeOffset="180432.1544">812 15716 580 0,'-4'-14'216'0,"4"14"-168"0,0-3-12 16,4-1 128 0,4 8-96-16,-8-4 36 15,11 0-64-15,5-4 20 16,11 8-32-16,4-11 28 15,4-3-32-15,11 3 12 16,12 0-20-16,0-10 28 16,4 13-28-16,-15-9 12 15,3 13-16-15,-23-7 28 0,0 7-24 0,-11-11 48 16,-9 11-36-16</inkml:trace>
        <inkml:trace contextRef="#ctx0" brushRef="#br0" timeOffset="181123.9932">1137 16411 748 0,'8'4'276'0,"-8"-4"-216"0,19 0-16 16,-3 0 112 0,-1 0-96-16,12-4 20 15,0 4-48-15,8-3 12 16,0 6-24-16,4-3 0 15,-4 0-12-15,-4-3-772 16,0 3 416-16</inkml:trace>
      </inkml:traceGroup>
      <inkml:traceGroup>
        <inkml:annotationXML>
          <emma:emma xmlns:emma="http://www.w3.org/2003/04/emma" version="1.0">
            <emma:interpretation id="{1192F311-1A9D-46EC-B558-0B871D0F87BE}" emma:medium="tactile" emma:mode="ink">
              <msink:context xmlns:msink="http://schemas.microsoft.com/ink/2010/main" type="line" rotatedBoundingBox="6457,16881 15253,16544 15298,17736 6503,18073"/>
            </emma:interpretation>
          </emma:emma>
        </inkml:annotationXML>
        <inkml:traceGroup>
          <inkml:annotationXML>
            <emma:emma xmlns:emma="http://www.w3.org/2003/04/emma" version="1.0">
              <emma:interpretation id="{E5251503-D194-45A6-86B7-3C03AB8A52B1}" emma:medium="tactile" emma:mode="ink">
                <msink:context xmlns:msink="http://schemas.microsoft.com/ink/2010/main" type="inkWord" rotatedBoundingBox="6467,17131 8779,17042 8813,17917 6500,18006"/>
              </emma:interpretation>
              <emma:one-of disjunction-type="recognition" id="oneOf33">
                <emma:interpretation id="interp65" emma:lang="" emma:confidence="1">
                  <emma:literal/>
                </emma:interpretation>
              </emma:one-of>
            </emma:emma>
          </inkml:annotationXML>
          <inkml:trace contextRef="#ctx0" brushRef="#br0" timeOffset="181512.5522">2202 15482 624 0,'-16'-10'228'0,"16"10"-176"16,-11 0-16-16,-1 0 96 16,8 0-80-16,-11 7 32 15,3 3-48-15,-7 11 4 16,3 3-24-16,-11 34 0 16,8 1-8-16,-8 16 48 15,7 5-32-15,5 2 16 16,7-6-24-16,4 10 64 15,20-10-48-15,-5-8 32 16,9-9-36-16,7-18-344 16,-8-10 172-16</inkml:trace>
          <inkml:trace contextRef="#ctx0" brushRef="#br0" timeOffset="181861.9789">2372 15654 728 0,'-4'-20'268'0,"4"20"-208"0,20-4-16 0,-9 4-24 16,5 4-20-16,3 9 0 16,0 4 0-16,-3 11 8 15,3 0-4-15,-11 6 8 16,0 0-8-16,-20 11 32 15,0-7-20-15,-19-4 20 16,4-3-20-16,-7-3-16 16,3-4-4-16,3-3 4 15,5-1 0-15,12-6-20 16,11 0 12-16,0-7 20 16,11 3-4-16,9-10 4 15,3 0-4-15,0-3 48 16,12-1-32-16,-16-3-160 15,8 4 72-15</inkml:trace>
          <inkml:trace contextRef="#ctx0" brushRef="#br0" timeOffset="181994.4189">2302 15957 956 0,'-7'-7'352'0,"7"7"-272"0,15 0-24 0,-3 0 16 16,3 0-52-16,12 0 60 15,8 7-44-15</inkml:trace>
          <inkml:trace contextRef="#ctx0" brushRef="#br0" timeOffset="182165.7864">2763 16040 788 0,'0'10'292'0,"0"-10"-228"0,-15 27-16 0,11-13 28 16,-4 3-52-16,0 14 52 16,4-3-44-16</inkml:trace>
          <inkml:trace contextRef="#ctx0" brushRef="#br0" timeOffset="182355.7902">3026 15664 832 0,'0'-6'308'0,"0"6"-240"0,23 3-20 16,1 0 44-16,-5 4-60 0,12 4-12 15,8-1-12-15,3 0 60 16,1-3-36-16</inkml:trace>
          <inkml:trace contextRef="#ctx0" brushRef="#br0" timeOffset="182652.5798">3309 15558 728 0,'-16'20'268'0,"16"-20"-208"0,-7 62-16 0,-5-27 80 16,12-1-76-16,-8 18 44 15,4-4-56-15,-3-3 32 16,3-1-36-16,4-9 0 16,4-8-20-16,3-9 80 15,5-1-48-15,15-14-128 16,8-3 44-16,11 0-676 0,5-3 396 15,-5-28-8-15</inkml:trace>
          <inkml:trace contextRef="#ctx0" brushRef="#br0" timeOffset="182847.5982">4033 15386 652 0,'35'-14'244'0,"-35"14"-192"0,58 10-12 0,-24 8 120 16,5 6-96-16,0 20 44 16,-12 25-64-16,-15 24 20 15,-12-3-36-15,-20-11 72 0,-22-7-56 16,-20-7 40-16,-4-6-48 16,4-11-12-16,0-3-12 15,4-7-644 1,-8-11 344-16,4 1-200 0</inkml:trace>
        </inkml:traceGroup>
        <inkml:traceGroup>
          <inkml:annotationXML>
            <emma:emma xmlns:emma="http://www.w3.org/2003/04/emma" version="1.0">
              <emma:interpretation id="{4861F189-E4A2-4204-A7C7-525012441D2D}" emma:medium="tactile" emma:mode="ink">
                <msink:context xmlns:msink="http://schemas.microsoft.com/ink/2010/main" type="inkWord" rotatedBoundingBox="9374,17156 9842,17138 9862,17641 9394,17659"/>
              </emma:interpretation>
              <emma:one-of disjunction-type="recognition" id="oneOf34">
                <emma:interpretation id="interp66" emma:lang="" emma:confidence="1">
                  <emma:literal/>
                </emma:interpretation>
              </emma:one-of>
            </emma:emma>
          </inkml:annotationXML>
          <inkml:trace contextRef="#ctx0" brushRef="#br0" timeOffset="183404.5651">5031 15479 652 0,'-3'-7'244'0,"3"7"-192"0,15 0-12 16,-3 0-12 0,-1 10-24-16,5-3-152 15,3 7 80-15</inkml:trace>
          <inkml:trace contextRef="#ctx0" brushRef="#br0" timeOffset="183675.8028">5031 15585 736 0,'-7'-10'272'0,"7"10"-208"0,11-3-20 0,-3-1 36 16,4 4-52-16,15-7 24 16,4 4-32-16,19-4 28 15,0 3-32-15,9 1-208 16,2 3 104-16</inkml:trace>
          <inkml:trace contextRef="#ctx0" brushRef="#br0" timeOffset="184678.556">4881 15981 716 0,'0'-10'264'0,"0"10"-204"0,7-11-16 15,-3 8 132 1,0 6-104-16,8-3 0 15,3 4-48-15,4-4 20 16,5 0-28-16,11 0 32 0,-1 0-32 0</inkml:trace>
        </inkml:traceGroup>
        <inkml:traceGroup>
          <inkml:annotationXML>
            <emma:emma xmlns:emma="http://www.w3.org/2003/04/emma" version="1.0">
              <emma:interpretation id="{6A2D3CE5-F10C-4E50-94C8-38B957D4DF8D}" emma:medium="tactile" emma:mode="ink">
                <msink:context xmlns:msink="http://schemas.microsoft.com/ink/2010/main" type="inkWord" rotatedBoundingBox="10334,16733 11048,16705 11092,17838 10378,17866"/>
              </emma:interpretation>
              <emma:one-of disjunction-type="recognition" id="oneOf35">
                <emma:interpretation id="interp67" emma:lang="" emma:confidence="1">
                  <emma:literal/>
                </emma:interpretation>
              </emma:one-of>
            </emma:emma>
          </inkml:annotationXML>
          <inkml:trace contextRef="#ctx0" brushRef="#br0" timeOffset="184079.462">6069 15179 476 0,'-12'66'176'0,"12"-66"-136"0,-19 86-12 0,7-48 100 16,5-4-76-16,-13 31-4 16,1 1-28-16,0 16 12 15,3-9-20-15,-3-1 4 16,7-10-8-16,-3-14 64 16,7-10-40-16,-4-11-136 15,8-6 56-15</inkml:trace>
          <inkml:trace contextRef="#ctx0" brushRef="#br0" timeOffset="184286.5136">5844 15630 748 0,'20'-24'276'0,"-20"24"-216"0,81-21-16 15,-38 14 92 1,-1 7-84-16,12 0 24 0,-3 4-44 0,-5 3-152 16,-3 3 64-16</inkml:trace>
          <inkml:trace contextRef="#ctx0" brushRef="#br0" timeOffset="183856.8544">6108 15090 860 0,'7'-24'320'0,"-7"24"-248"0,20-11-20 16,-5 5-4 0,5 6-36-16,11-7 4 15,0 7-8-15,11-4 48 16,5 8-32-16,3-4 24 16,4 0-28-16,-11 0 8 15,-5 3-16-15,-18 1-236 0,-9 2 120 0,-22 5-504 16,-5 6 340-16</inkml:trace>
          <inkml:trace contextRef="#ctx0" brushRef="#br0" timeOffset="185013.4453">6166 16174 820 0,'-8'-4'304'0,"4"4"-236"0,8 0-20 16,-4 0 96-1,15 0-52-15,13 0-40 16,-9 0 4-16,12 0-40 0,11 0-24 16,5 0 4-16</inkml:trace>
        </inkml:traceGroup>
        <inkml:traceGroup>
          <inkml:annotationXML>
            <emma:emma xmlns:emma="http://www.w3.org/2003/04/emma" version="1.0">
              <emma:interpretation id="{621CD5DC-A2E3-463A-B39B-6395A8C92939}" emma:medium="tactile" emma:mode="ink">
                <msink:context xmlns:msink="http://schemas.microsoft.com/ink/2010/main" type="inkWord" rotatedBoundingBox="11716,16906 12964,16858 12995,17670 11747,17717"/>
              </emma:interpretation>
              <emma:one-of disjunction-type="recognition" id="oneOf36">
                <emma:interpretation id="interp68" emma:lang="" emma:confidence="1">
                  <emma:literal/>
                </emma:interpretation>
              </emma:one-of>
            </emma:emma>
          </inkml:annotationXML>
          <inkml:trace contextRef="#ctx0" brushRef="#br0" timeOffset="186219.6521">7571 15283 528 0,'-19'-28'196'0,"19"28"-152"0,-8-21-12 15,0 11 88 1,-3 10-72-16,-9-7 24 15,9 7-40-15,-17 7-4 16,9 3-16-16,-16 18 64 0,8 10-44 16,-12 6 16-16,8 8-32 0,-7 24 20 15,11 13-24-15,3 8 32 16,21-5-28-16,6-16 56 16,21-7-40-16,-1-7 72 15,8-21-56-15,0-3-200 16</inkml:trace>
          <inkml:trace contextRef="#ctx0" brushRef="#br0" timeOffset="186225.1672">7536 15720 880 0,'-11'-21'328'0,"11"21"-256"0,19-17-16 0,8 10 72 16,0 0-80-16,23 3 16 15,5 1-40-15,3 3 24 16,4 3-32-16,-12 4-648 15,4 7 344-15,0-7-160 0</inkml:trace>
          <inkml:trace contextRef="#ctx0" brushRef="#br0" timeOffset="186222.1584">7675 15458 632 0,'8'-14'236'0,"-8"14"-184"0,20-7-16 0,-5 7 104 16,-3 0-84-16,7 4-12 16,0 6-28-16,1 4-16 15,7 0 4-15,-16 3 4 16,5 4-4-16,-4 9 40 16,-12 1-20-16,-12 4 40 15,4 3-36-15,-19 3 20 16,4-7-28-16,-20 8 8 15,16-8-16-15,-15-6 0 16,22-4-4-16,1 0-52 0,7-4 28 16,5-6-16-16,18 0 20 0,9-7 36 15,3 0-16-15,0-7 60 16,12 0-36-16,-8-7-304 16,0 3 144-16,-15 1-516 15</inkml:trace>
          <inkml:trace contextRef="#ctx0" brushRef="#br0" timeOffset="186228.1732">8167 15547 820 0,'12'-10'304'0,"-12"10"-236"0,31-10-20 16,-4 6 36-1,-8 4-56-15,20-3 16 16,3 6-28-16,1-3 36 16,0 7-28-16,-1 0-268 0</inkml:trace>
          <inkml:trace contextRef="#ctx0" brushRef="#br0" timeOffset="186347.4903">8461 15444 684 0,'-4'11'252'0,"4"-11"-192"0,-15 27-20 0,7-3 112 16,4 7-92-16,-7 17 8 16,-1 1-40-16,1 6 44 15,3 0-40-15,0-4 80 0,4-13-60 16,0-10-412-16</inkml:trace>
        </inkml:traceGroup>
        <inkml:traceGroup>
          <inkml:annotationXML>
            <emma:emma xmlns:emma="http://www.w3.org/2003/04/emma" version="1.0">
              <emma:interpretation id="{9B6BF4BE-99B3-4381-AFE3-2B2C0F89C3DB}" emma:medium="tactile" emma:mode="ink">
                <msink:context xmlns:msink="http://schemas.microsoft.com/ink/2010/main" type="inkWord" rotatedBoundingBox="13431,17024 14585,16980 14608,17600 13455,17645"/>
              </emma:interpretation>
              <emma:one-of disjunction-type="recognition" id="oneOf37">
                <emma:interpretation id="interp69" emma:lang="" emma:confidence="1">
                  <emma:literal/>
                </emma:interpretation>
              </emma:one-of>
            </emma:emma>
          </inkml:annotationXML>
          <inkml:trace contextRef="#ctx0" brushRef="#br0" timeOffset="186638.7653">9162 15386 800 0,'-31'14'296'0,"19"-14"-232"0,-15 13-16 0,8-2 36 16,0 2-56-16,-16 11 32 16,4 4-32-16,0 20 60 15,11 0-48-15,13 11 28 16,11-4-40-16,19-4 72 15,8-13-56-15,4 0-108 16,3-14 32-16</inkml:trace>
          <inkml:trace contextRef="#ctx0" brushRef="#br0" timeOffset="186901.9669">9344 15737 852 0,'-19'24'316'0,"19"-24"-248"0,-20 48-16 16,12-27 16 0,8-1-48-16,0 1 16 15,8 6-20-15,4-6 44 16,3-4-32-16,12-10 48 16,1 0-44-16,2-14-60 15,1 0 16-15,-15-10-44 16,-1 3 32-16,-18-10 0 15,-1 4 16-15,-16-8 0 16,1 4 0-16,0 3-44 16,3 8 24-16,12-1 32 15,8 10 0-15</inkml:trace>
          <inkml:trace contextRef="#ctx0" brushRef="#br0" timeOffset="187200.6569">9692 15479 728 0,'-4'-21'268'0,"4"21"-208"0,8-3-16 0,0-1 88 16,4 8-80-16,7-4-20 15,8 3-20-15,16 0-4 16,-5 1-4-16,13-4 16 15,-5 3-12-15,1 1 60 16,-9 3-40-16,-7-7-292 16,-8 3 140-16</inkml:trace>
          <inkml:trace contextRef="#ctx0" brushRef="#br0" timeOffset="187387.1559">9952 15307 704 0,'-43'13'264'0,"28"1"-208"0,-16 21-12 15,15-18 96-15,8 3-84 0,-11 11 48 32,7 0-60-32,-3 14 20 15,7 7-36-15,0-1 16 0,8 8-24 16,8-11 60-16,8-10-44 0,11-4 72 15,8-10-60-15,19-13-184 16,0-4 72-16</inkml:trace>
        </inkml:traceGroup>
        <inkml:traceGroup>
          <inkml:annotationXML>
            <emma:emma xmlns:emma="http://www.w3.org/2003/04/emma" version="1.0">
              <emma:interpretation id="{C131F7C9-633E-4AC7-A987-7812B2A50371}" emma:medium="tactile" emma:mode="ink">
                <msink:context xmlns:msink="http://schemas.microsoft.com/ink/2010/main" type="inkWord" rotatedBoundingBox="14852,16576 15253,16561 15298,17736 14898,17751"/>
              </emma:interpretation>
              <emma:one-of disjunction-type="recognition" id="oneOf38">
                <emma:interpretation id="interp70" emma:lang="" emma:confidence="1">
                  <emma:literal>)</emma:literal>
                </emma:interpretation>
                <emma:interpretation id="interp71" emma:lang="" emma:confidence="0">
                  <emma:literal>,</emma:literal>
                </emma:interpretation>
                <emma:interpretation id="interp72" emma:lang="" emma:confidence="0">
                  <emma:literal>]</emma:literal>
                </emma:interpretation>
                <emma:interpretation id="interp73" emma:lang="" emma:confidence="0">
                  <emma:literal>}</emma:literal>
                </emma:interpretation>
                <emma:interpretation id="interp74" emma:lang="" emma:confidence="0">
                  <emma:literal>'</emma:literal>
                </emma:interpretation>
              </emma:one-of>
            </emma:emma>
          </inkml:annotationXML>
          <inkml:trace contextRef="#ctx0" brushRef="#br0" timeOffset="187724.9137">10583 14901 612 0,'-12'-11'228'0,"12"11"-180"15,12 4-12-15,-5-4 80 16,1 13-72-16,15 18 44 15,4 24-52-15,4 49 52 0,8 2-52 16,-16-2 64 0,-3 2-60-16,-16 39 64 0,-20-25-64 15,-19-20 88-15,-15-17-72 16,-12-11 36-16,-4-14-56 16,-3-13-372-16,-13-7 184 0</inkml:trace>
        </inkml:traceGroup>
      </inkml:traceGroup>
    </inkml:traceGroup>
  </inkml:traceGroup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25T18:33:52.201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B96B32CF-14F2-492B-AEF3-39C4AAAF54AB}" emma:medium="tactile" emma:mode="ink">
          <msink:context xmlns:msink="http://schemas.microsoft.com/ink/2010/main" type="inkDrawing" rotatedBoundingBox="2500,15040 3608,11045 4929,11412 3821,15407" semanticType="callout" shapeName="Other">
            <msink:sourceLink direction="with" ref="{FE4F5D3A-69A1-4479-B61D-694130C9C9C2}"/>
            <msink:sourceLink direction="with" ref="{370710C4-37BA-4CA0-8AC7-C87F34B9795D}"/>
          </msink:context>
        </emma:interpretation>
      </emma:emma>
    </inkml:annotationXML>
    <inkml:trace contextRef="#ctx0" brushRef="#br0">1754 70 416 0,'-4'-20'152'0,"12"9"-116"0,-8 5-12 16,4 6 4-16,-4-7-20 16,-8 7 32-16,-4-7-24 15,1 3 128-15,-1 1-80 16,1-7 16-16,-5 10-48 16,-3-7-12-16,-5 7-12 15,-6 7 4-15,-13-1-8 0,-7 5-4 16,-8 3 4-16,3 10-24 15,1 0 12-15,0 14 20 16,0-1-4-16,-12 8-4 0,-8 10 0 16,-3 0-16-16,0 4 8 15,3-8 48-15,8 1-24 16,4-4-8-16,0 4-8 16,4 3 20-16,4 7-12 15,-8 3 4-15,4 4-8 16,4 3 4-16,0-6-8 15,11-8-20-15,-11-6 8 16,15-1 20-16,4 8-4 16,4 10-12-16,4 10 0 15,8 0 12-15,0 0-4 0,-1-3-20 16,5-7 8 0,7 3-4-16,-4 14 4 0,1 10 24 15,3-3-8-15,4-7-12 16,0-7 0-16,4-3 20 15,0 3-8-15,-4 7-12 16,12 7 0-16,-4-3 12 16,8-4-4-16,-5-4 24 15,9 8-16-15,-1-1-4 16,9 18-4-16,-1-11 12 16,8-13-8-16,0-4 4 15,4-14-4-15,-4-6-16 31,3-1 4-31,5 11 28 16,-4-7-12-16,0 3 24 0,-8-13-24 16,-12-7 12-16,5-11-12 0,-1-6-16 15,-7-8 0-15</inkml:trace>
    <inkml:trace contextRef="#ctx0" brushRef="#br0" timeOffset="314.8364">-27 3498 580 0,'4'0'216'0,"-4"0"-168"0,35 44-12 0,-16-13 40 15,5 7-48-15,26 34 16 0,8-10-28 16,8-10 8-16,7 6-12 15,1-13 72-15,-16-10-48 16,-4-8 48-16,-7-10-48 0,-9-17 88 31,1 0-72-31,0-27 40 16,-4-4-56-16,-4-38 32 16,3 0-36-16,5-17 0 15,-4 14-20-15,4 0-8 16,-1 13 0-16,1-3-280 15,-4 18 152-15</inkml:trace>
  </inkml:traceGroup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25T18:35:33.918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F540AA30-4BE5-4ED4-9F29-62A3F6A79EA8}" emma:medium="tactile" emma:mode="ink">
          <msink:context xmlns:msink="http://schemas.microsoft.com/ink/2010/main" type="inkDrawing" rotatedBoundingBox="14260,2342 16892,2349 16891,2593 14259,2586" semanticType="underline" shapeName="Other">
            <msink:sourceLink direction="with" ref="{CAC36DB8-4259-45A5-B88C-6BE9EFCDC877}"/>
            <msink:sourceLink direction="with" ref="{30C365BD-E9F5-4A26-9222-5ADF1617DAD7}"/>
          </msink:context>
        </emma:interpretation>
      </emma:emma>
    </inkml:annotationXML>
    <inkml:trace contextRef="#ctx0" brushRef="#br0">86 54 260 0,'-8'-17'96'0,"8"17"-76"0,-8-10-4 0,4 3 68 16,4 7-48-16,-4-7 32 15,4 7-40-15,-7-7 8 16,7 7-20-16,-4-7 36 15,4 7-28-15,-8 0 40 16,4 7-36-16,-4 0-4 16,4 7-16-16,-3 6-8 15,3 1 4-15,-4 3 4 16,4 0-4-16,0 0-12 16,4-3 4-16,-3 0 20 15,6-4-8-15,1-7 24 16,-4 0-20-16,-4 1 12 15,8-4-12-15,-4-4 20 16,0 0-20-16,0-6 4 16,8 3-8-16,-4-7 4 15,4 4-8-15,3-11-4 16,-7 4 4-16,4-4-16 16,7 7 8-16,-3-7 4 15,3 4 0-15,-3-4-20 16,7 7 12-16,8-7-4 15,1 8 4-15,3-5 0 16,3 4 0-16,5 4 16 16,0 3-4-16,3 0-20 0,-3 7 8 15,0 0 4-15,0 0 4 16,-1-1 8-16,-3 5-4 16,0-4 8-16,-4 3-8 0,4 0 8 15,-4 1-8-15,4-4 16 16,3 6-12-16,9-6-12 15,-1 4 0-15,12-8 12 16,-7 7-4-16,3-6 8 16,-8 3-8-16,-3-4 8 15,-4 0-8-15,-1-6-12 16,-11 3 4-16,0-3 20 16,-3-1-8-16,-1-3-4 15,0 4 0-15,4-11-16 16,0 11 8-16,0-8-4 15,4 4 0-15,0-3 0 16,0 3 0-16,0-3 16 16,0 6-4-16,-4-2 16 15,-3 2-12-15,-5-3-20 16,0 7 4-16,-3-3 4 16,-1 6 4-16,1-3 0 15,3 4 0-15,4 3 16 16,1-4-8-16,7 0 16 15,-1 4-16-15,1-7-4 16,4 0 0-16,8 0-4 16,3-3 0-16,9-4 8 15,-1 4-4-15,8-4-4 16,0 7 4-16,0-7-32 0,-4 7 16 0,-4-7 48 16,-4 7-16-16,-3-7 0 15,-5 4-12-15,-7-8 56 16,-4 8-36-16,-8-11 24 15,0 0-32-15,-15-3 36 16,0-4-32-16</inkml:trace>
  </inkml:traceGroup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25T18:35:38.904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BB9CB880-B583-4780-A05A-0C5243AF90E6}" emma:medium="tactile" emma:mode="ink">
          <msink:context xmlns:msink="http://schemas.microsoft.com/ink/2010/main" type="writingRegion" rotatedBoundingBox="3511,3917 3271,5528 1141,5209 1381,3598">
            <msink:destinationLink direction="with" ref="{7C2D7F4A-1C9D-4468-86C6-BCA9D0DA4406}"/>
          </msink:context>
        </emma:interpretation>
      </emma:emma>
    </inkml:annotationXML>
    <inkml:traceGroup>
      <inkml:annotationXML>
        <emma:emma xmlns:emma="http://www.w3.org/2003/04/emma" version="1.0">
          <emma:interpretation id="{F41D3B70-222F-417C-B720-0AADC7ABAC60}" emma:medium="tactile" emma:mode="ink">
            <msink:context xmlns:msink="http://schemas.microsoft.com/ink/2010/main" type="paragraph" rotatedBoundingBox="3448,3792 3403,5318 1875,5272 1920,374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9D42E8A-97D7-46FA-8B37-C3D53CF16BCC}" emma:medium="tactile" emma:mode="ink">
              <msink:context xmlns:msink="http://schemas.microsoft.com/ink/2010/main" type="line" rotatedBoundingBox="3448,3792 3403,5318 1875,5272 1920,3747"/>
            </emma:interpretation>
          </emma:emma>
        </inkml:annotationXML>
        <inkml:traceGroup>
          <inkml:annotationXML>
            <emma:emma xmlns:emma="http://www.w3.org/2003/04/emma" version="1.0">
              <emma:interpretation id="{C6121B6C-6831-4435-B95D-899AE4566EB9}" emma:medium="tactile" emma:mode="ink">
                <msink:context xmlns:msink="http://schemas.microsoft.com/ink/2010/main" type="inkWord" rotatedBoundingBox="3448,3792 3403,5318 1875,5272 1920,3747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708 120 572 0,'12'-28'208'0,"-12"28"-160"0,31-7-12 15,-20 7 68 1,5 7-64-16,3 7-16 16,-3 3-16-16,-5 21 8 15,5 3-8-15,-12 18 40 16,11 6-24-16,-15 1 40 15,0-5-36-15,-11-5 20 16,3-12-28-16,-11-9 8 0,3-8-16 0,-19-10 20 16,12-10-20-16,-8-10 12 31,12-11-12-31,3-7-24 0,8-3 4 0,8 0-24 16,12 4 20-16,7-4-32 15,5 13 28-15,14 8 24 16,-3 10-4-16,4 13-420 15,-4 4 224-15</inkml:trace>
          <inkml:trace contextRef="#ctx0" brushRef="#br0" timeOffset="950.4903">1064 1131 600 0,'-27'-7'224'0,"27"7"-176"0,-15 14-12 0,11-7 96 16,-4 3-80-16,0 8 32 16,8 2-48-16,-11 4 20 15,11 4-28-15,-16 3 0 16,5 0-16-16,-9 7 36 15,9-4-24-15,-9 11 12 16,1 0-20-16,11-1 28 16,4-6-28-16,16-14 40 15,15 7-32-15,27-20 4 16,4-8-16-16,16-10-560 16,-4 4 296-16</inkml:trace>
          <inkml:trace contextRef="#ctx0" brushRef="#br0" timeOffset="674.7554">379 1142 592 0,'-73'-11'220'0,"73"11"-172"0,-8 0-12 0,16-3-4 16,7 3-24-16,24-4-12 15,3 8 0-15,16 6 4 16,4 4 0-16,-4 14 8 16,-7 2-4-16,-9 8 8 15,-7-3-8-15,-15 9 32 16,-1-9-20-16,-19 10 76 15,-12 3-56-15,-15-7 68 16,0-6-64-16,-12-8 20 16,1-10-40-16,-9-13 28 15,12-1-32-15,12-20 32 16,12 0-32-16,18-18-68 16,13 8 28-16,15-4-20 15,11 7 28-15,4-4-8 16,-3 8 12-16,19-8 80 15,-1 18-40-15,-3-4-8 16,-4 14-12 0,-3-7 16-16,-9 4-12 0,-7-1 40 15,-8 8-28-15,-8-8 12 16,0 4-20-16</inkml:trace>
          <inkml:trace contextRef="#ctx0" brushRef="#br0" timeOffset="240.1378">182 942 716 0,'-12'-7'264'0,"12"7"-204"0,20-7-16 0,14-3 52 16,13 3-60-16,46-10 40 15,7 3-44-15,47-3 8 16,4 7-24-16,16-11 80 16,-12 11-52-16,-4-1-20 15,-12 4-16-15,-19 1-140 16,-23 6 72-16,-31-4-48 15,-20 8 64-15</inkml:trace>
        </inkml:traceGroup>
      </inkml:traceGroup>
    </inkml:traceGroup>
    <inkml:traceGroup>
      <inkml:annotationXML>
        <emma:emma xmlns:emma="http://www.w3.org/2003/04/emma" version="1.0">
          <emma:interpretation id="{FC6BFF55-0A9C-4003-84D1-AADCFF15102C}" emma:medium="tactile" emma:mode="ink">
            <msink:context xmlns:msink="http://schemas.microsoft.com/ink/2010/main" type="paragraph" rotatedBoundingBox="2026,3709 1787,5306 1141,5209 1379,361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A9E1B9F-45D2-4277-B63C-BA746949415C}" emma:medium="tactile" emma:mode="ink">
              <msink:context xmlns:msink="http://schemas.microsoft.com/ink/2010/main" type="line" rotatedBoundingBox="2026,3709 1787,5306 1141,5209 1379,3612"/>
            </emma:interpretation>
          </emma:emma>
        </inkml:annotationXML>
        <inkml:traceGroup>
          <inkml:annotationXML>
            <emma:emma xmlns:emma="http://www.w3.org/2003/04/emma" version="1.0">
              <emma:interpretation id="{0B7B56DF-C3ED-4EB5-913A-DF04A565302A}" emma:medium="tactile" emma:mode="ink">
                <msink:context xmlns:msink="http://schemas.microsoft.com/ink/2010/main" type="inkWord" rotatedBoundingBox="2026,3709 1787,5306 1141,5209 1379,3612"/>
              </emma:interpretation>
            </emma:emma>
          </inkml:annotationXML>
          <inkml:trace contextRef="#ctx0" brushRef="#br0" timeOffset="-1140.1282">81 82 748 0,'8'-55'276'0,"0"48"-216"0,-8-7-16 0,-4 7 120 16,4 7-100-1,-4 4 8-15,0 3-44 0,-8 17-24 16,5 3-8-16,-9 14 28 16,8 4-12-16,-7 17 68 15,7-3-48-15,-3 13-128 16,3-10 52-16</inkml:trace>
          <inkml:trace contextRef="#ctx0" brushRef="#br0" timeOffset="-925.5579">-453 715 860 0,'-8'-7'320'0,"8"7"-248"16,20 4-20-16,-1-8 4 15,4 4-40-15,31-10 4 16,8 3-12-16,16 0 56 16,-1 4-36-16,4-4 8 15,-15 3-24-15,-4-3-176 16,-15 7 92-16,-9 4-448 16,-7 6 288-16</inkml:trace>
          <inkml:trace contextRef="#ctx0" brushRef="#br0" timeOffset="-628.7383">-167 1038 464 0,'-62'7'176'0,"62"-7"-140"0,-38 4-8 0,11-1 164 15,11 8-112-15,-7-1 88 16,-4 4-96-16,-4 10 16 16,8 3-52-16,-4 8 20 15,-1-1-28-15,9 0-28 16,15-3 0-16,4-3 16 16,4-1-8-16,8-9 68 15,7-1-44-15,12-10-28 16,0 0-8-16,4-11-468 15,11 4 260-15</inkml:trace>
          <inkml:trace contextRef="#ctx0" brushRef="#br0" timeOffset="-391.7007">-20 1358 508 0,'-30'11'188'0,"30"-11"-148"0,-35 17-8 15,15-3 88 1,5 6-72-16,-1 15 16 15,5-4-40-15,11 0-4 16,7 7-12-16,13-14 12 16,11-4-12-16,4-9 16 0,-1-8-16 0,-3-17 32 15,4 7-24-15,-19-10 32 16,-5 0-32-16,-11-10 20 16,-3 6-20-16,-17-10 0 15,5 7-8-15,-5 0-128 16,5 7 64-16</inkml:trace>
        </inkml:traceGroup>
      </inkml:traceGroup>
    </inkml:traceGroup>
  </inkml:traceGroup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25T18:36:56.251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EB73CBB4-C7D9-4D34-9CD6-4F5834FB1B87}" emma:medium="tactile" emma:mode="ink">
          <msink:context xmlns:msink="http://schemas.microsoft.com/ink/2010/main" type="inkDrawing" rotatedBoundingBox="16824,8257 16852,11643 16764,11644 16736,8258" semanticType="callout" shapeName="Other">
            <msink:sourceLink direction="with" ref="{DD163F6C-4907-421C-8A80-2D68CC8F757A}"/>
          </msink:context>
        </emma:interpretation>
      </emma:emma>
    </inkml:annotationXML>
    <inkml:trace contextRef="#ctx0" brushRef="#br0">-5 21 600 0,'0'-10'224'0,"0"10"-176"0,16-7-12 0,-9 4-8 16,1 3-24-16,0-4 32 16,-1 8-20-16,1-4 40 15,0 3-32-15,-4 7 40 16,4 4-36-16,-5 3 20 15,1 11-28-15,0 3 28 16,0 3-32-16,-8 28 20 16,4 4-20-16,-4 30 20 15,4-3-24-15,-4 38 4 16,4-7-8-16,-3 30 12 16,-1-6-12-16,0 31 16 15,4-10-16-15,0 13 4 16,8-20-4-16,-5 7 12 15,9-25-12-15,-12 4 32 16,4-17-24-16,-4 6 48 16,0-16-36-16,-4 3 4 15,4-21-20-15,-4-3 20 16,4-11-20-16,-4 1 12 16,0-4-12-16,-3-11-68 15,3-6 28-15,0-17-260 16,4-11 156-16</inkml:trace>
  </inkml:traceGroup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25T18:36:56.958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DD163F6C-4907-421C-8A80-2D68CC8F757A}" emma:medium="tactile" emma:mode="ink">
          <msink:context xmlns:msink="http://schemas.microsoft.com/ink/2010/main" type="inkDrawing" rotatedBoundingBox="13835,11253 22879,11422 22876,11534 13833,11364" semanticType="underline" shapeName="Other">
            <msink:destinationLink direction="with" ref="{EB73CBB4-C7D9-4D34-9CD6-4F5834FB1B87}"/>
            <msink:destinationLink direction="with" ref="{49CDBB5B-18E3-428D-855D-9B8AA6FDEB11}"/>
          </msink:context>
        </emma:interpretation>
      </emma:emma>
    </inkml:annotationXML>
    <inkml:trace contextRef="#ctx0" brushRef="#br0">0 16 612 0,'27'-10'228'0,"-27"10"-180"0,50 0-12 15,-23-7-28 1,4 11-12-16,8-4 4 15,3 3 0-15,5 0 76 16,-1 1-40-16,1-4 56 0,-1 7-52 16,20-7 24-16,0 0-36 0,27 0-16 15,0 0-8-15,23-7 12 16,-4 7-8-16,35-4 4 16,-11 4-4-16,57-3 20 15,-11 3-16-15,50-3 24 16,-15-1-24-16,50 4-20 15,-30 4 0-15,49-1-4 16,-31 4 4-16,44 0 44 16,-40 3-24-16,54 0 52 15,-45-3-36-15,49 4-16 16,-34 2-4-16,38-2 36 16,-38 2-24-16,53-6 8 15,-49 4-16-15,46-15 0 16,-47 8-4-16,28-4 12 15,-32-4-12-15,12 8 4 0,-7-1-4 16,-28 11 28-16,-34 0-20 16,-20 3 40-16,-11 7-32 15,-32 0-40-15,-26 0 8 0</inkml:trace>
  </inkml:traceGroup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25T17:36:32.585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A5F41EE7-CBAE-4E4E-BC05-77AD7A90B3C1}" emma:medium="tactile" emma:mode="ink">
          <msink:context xmlns:msink="http://schemas.microsoft.com/ink/2010/main" type="inkDrawing" rotatedBoundingBox="11246,16408 12972,16328 12977,16428 11250,16508" semanticType="underline" shapeName="Other">
            <msink:sourceLink direction="with" ref="{2BEFEF4A-1C03-4666-ACED-D4C4053CE968}"/>
          </msink:context>
        </emma:interpretation>
      </emma:emma>
    </inkml:annotationXML>
    <inkml:trace contextRef="#ctx0" brushRef="#br0">0 113 72 0,'0'0'24'0,"-4"3"-16"0,8-3-4 16,-4 0 52-16,0 0-32 16,0 0 32-16,0 0-28 15,0 0 0-15,7 7-16 0,-3 0-24 16,4 0 4-16,4-7 12 15,-5 3 0-15,5-6-12 16,0 3 4-16,-1-4 4 16,5 4 0-16,3-3 32 15,0-4-16-15,1 0-4 16,3 4-8-16,4-1 12 16,4-3-8-16,0 1 4 15,0 6-4-15,0-4-24 16,-4 1 8-16,0 3 12 15,4 0 0-15,0 0-4 0,0 0 4 16,-4 0 4 0,8 0-4-16,-4-4 24 0,-4 4-16 15,4 7-20-15,-8-3 0 16,0-4-12-16,1 6 8 16,-1-2 24-16,-4-4-4 15,8 0-12-15,1-4 0 16,6 1 4-16,-3 3 0 15,8 0 0-15,-4 0 0 16,11 0 0-16,-7 0 0 16,7 0 24-16,-7 0-12 15,0 7-56-15,-12-7 20 16,8 0 36-16,-8 0-4 16,-4 0 8-16,-3 7-8 15,3-7 12-15,-4 0-12 16,0-7 24-16,1 7-20 15,-1-7-4-15,1 7-4 16,7-7 28-16,-8 4-16 16,8-4 4-16,0 0-12 0,0 0 4 15,4 7-8-15,-4-7-4 16,0 7 4-16,-3-7-4 16,-1 7 0-16,-4-3-12 15,-3-1 8-15,-1 1 12 16,-3 0-4-16,-4-4 40 15,-1 0-20-15,-7-4 32 16,-4 5-32-16,1 6 4 16,-5-7-16-16,-4 7 12 0,-3 3-16 15,-8 1-100-15,-5-8 48 16,1-3-324-16</inkml:trace>
  </inkml:traceGroup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25T18:34:43.262"/>
    </inkml:context>
    <inkml:brush xml:id="br0">
      <inkml:brushProperty name="width" value="0.105" units="cm"/>
      <inkml:brushProperty name="height" value="0.105" units="cm"/>
      <inkml:brushProperty name="fitToCurve" value="1"/>
    </inkml:brush>
    <inkml:context xml:id="ctx1">
      <inkml:inkSource xml:id="inkSrc0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T" name="resolution" value="1" units="1/dev"/>
        </inkml:channelProperties>
      </inkml:inkSource>
      <inkml:timestamp xml:id="ts1" timeString="2018-09-25T18:36:45.045"/>
    </inkml:context>
  </inkml:definitions>
  <inkml:traceGroup>
    <inkml:annotationXML>
      <emma:emma xmlns:emma="http://www.w3.org/2003/04/emma" version="1.0">
        <emma:interpretation id="{0A84CAB0-FB81-4906-8E18-C11CAF222FB1}" emma:medium="tactile" emma:mode="ink">
          <msink:context xmlns:msink="http://schemas.microsoft.com/ink/2010/main" type="writingRegion" rotatedBoundingBox="1906,628 24001,22 24518,18866 2423,19472"/>
        </emma:interpretation>
      </emma:emma>
    </inkml:annotationXML>
    <inkml:traceGroup>
      <inkml:annotationXML>
        <emma:emma xmlns:emma="http://www.w3.org/2003/04/emma" version="1.0">
          <emma:interpretation id="{D1B4F69B-53B2-4B39-917F-67652F1384CA}" emma:medium="tactile" emma:mode="ink">
            <msink:context xmlns:msink="http://schemas.microsoft.com/ink/2010/main" type="paragraph" rotatedBoundingBox="6352,506 24001,22 24062,2254 6414,2739" alignmentLevel="3"/>
          </emma:interpretation>
        </emma:emma>
      </inkml:annotationXML>
      <inkml:traceGroup>
        <inkml:annotationXML>
          <emma:emma xmlns:emma="http://www.w3.org/2003/04/emma" version="1.0">
            <emma:interpretation id="{D73FFBF0-ACB1-4BCB-A818-8DE32DF0432E}" emma:medium="tactile" emma:mode="ink">
              <msink:context xmlns:msink="http://schemas.microsoft.com/ink/2010/main" type="line" rotatedBoundingBox="6352,506 24001,22 24062,2254 6414,2739"/>
            </emma:interpretation>
          </emma:emma>
        </inkml:annotationXML>
        <inkml:traceGroup>
          <inkml:annotationXML>
            <emma:emma xmlns:emma="http://www.w3.org/2003/04/emma" version="1.0">
              <emma:interpretation id="{34E3BC96-62E8-45F6-8552-8F00ADD90DDF}" emma:medium="tactile" emma:mode="ink">
                <msink:context xmlns:msink="http://schemas.microsoft.com/ink/2010/main" type="inkWord" rotatedBoundingBox="6352,506 7779,467 7840,2700 6414,2739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6 84 456 0,'-8'-31'168'16,"8"20"-128"-16,8 1-16 0,4-7 16 16,3 17-28-16,8-17 40 15,8 10-28-15,20 14 4 16,7 10-16-16,11 31-8 16,1 14 0-16,-8 10 48 15,-4 1-28-15,-11 6 24 16,-13-11-28-16,-18 5-16 15,-4-8-8-15,-28-3 12 16,4-17-4-16,-22-11 32 0,3-10-20 0,-12-27 12 16,8-4-16-16,-3-27 12 15,10 3-16-15,17-11-40 16,11 8 20-16,19 3-44 16,12 10 36-16,16 11 8 15,-1 0 8-15,0 13-16 16,-3 11 12-16</inkml:trace>
          <inkml:trace contextRef="#ctx0" brushRef="#br0" timeOffset="314.8569">-149 1068 580 0,'-15'-7'216'0,"15"7"-168"0,42 0-12 16,-15-7 56 0,4 7-56-16,31-7 32 15,8-3-40-15,42 3 0 16,1-3-16-16,26-4 20 15,-11 7-20-15,15-7 24 16,-15 4-24-16,-12 0-4 16,-23 3-4-16,-12-4 28 15,-19 4-16-15,-19-3 20 0,-9 7-20 0</inkml:trace>
          <inkml:trace contextRef="#ctx0" brushRef="#br0" timeOffset="1141.5415">95 1178 416 0,'-19'-7'152'0,"19"7"-116"0,-4 3-12 16,4 1 12 0,4 3-24-16,4 3 24 15,3 4-24-15,16 10-4 16,8 4-4-16,15 9 20 16,5 1-12-16,3 7 4 15,0-4-8-15,-8 4 4 16,-7-7-8-16,-16 0 24 15,0-4-16-15,-27 0 24 16,0-3-24-16,-23-3 24 16,11 0-24-16,-23-8 24 15,12-10-24-15,-8-10 4 0,8-3-8 16,3-11-8-16,13 1 4 0,3-12-16 31,12 8 8-31,11-10-4 0,0 9 0 0,4-12 0 16,5 9 0-16,-5-3 0 15,4 3 0-15,4 0 8 16,-4 4 0-16,4-3-28 16,0 2 16-16,0-2-4 15,4 6 8-15,3 0 52 16,-7 11-24-16,4 6 16 16,0 4-20-16,-8 7 0 15,4 3-8-15,-15 4 20 16,-5-1-16-16,-15 1 32 15,-3 0-28-15,-13-4 32 16,1 4-32-16,-4-4 4 16,3 0-12-16,1-7-8 15,0-3 4-15,11-7 4 16,4 4-4-16,4-1-56 16,4 0 28-16,4 4-8 15,15 4 20-15,8 13 0 16,-4 3 4-16,-4 21 44 15,4 8-24-15,-11 9 0 16,-1-3-8-16,-19-4-24 16,-3-9 12-16,-17-1 12 15,1-4 0-15,-12-9 8 16,4-4-8-16,-4-14 40 0,8-3-20 16,0-18 64-16,12 1-48 0,7-21 64 15,12 3-64-15,11-20 8 16,9 3-28-16,14-14-4 15,1 11-8-15</inkml:trace>
        </inkml:traceGroup>
        <inkml:traceGroup>
          <inkml:annotationXML>
            <emma:emma xmlns:emma="http://www.w3.org/2003/04/emma" version="1.0">
              <emma:interpretation id="{A3FC76E8-21CB-4228-8CBC-30DDD6C67C94}" emma:medium="tactile" emma:mode="ink">
                <msink:context xmlns:msink="http://schemas.microsoft.com/ink/2010/main" type="inkWord" rotatedBoundingBox="8221,948 10294,891 10330,2212 8258,2269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1698.9105">1756 562 624 0,'-19'-10'228'0,"15"10"-176"0,4-3-16 0,4-1 36 15,11 8-48-15,4-4 24 16,8 0-28-16,12 0 28 15,8 0-32-15,18 0 40 16,-3 6-32-16,4-6-12 16,-8 7-8-16,-7 4-16 15,-9-5 8-15,-15 5-216 16,-11 2 120-16</inkml:trace>
          <inkml:trace contextRef="#ctx0" brushRef="#br0" timeOffset="1936.5946">1775 590 364 0,'-15'13'132'0,"15"-13"-100"0,-12 52-12 16,4-25 96-16,8 4-68 0,-7 28 16 15,3-8-40-15,-4 11 4 16,8-4-16-16,-12 18 20 15,12-11-20-15,-3 10 24 16,3-10-24-16,-4-10-4 16,4-7-4-16,0-10-4 15,0-7 0-15</inkml:trace>
          <inkml:trace contextRef="#ctx0" brushRef="#br0" timeOffset="2089.0005">1748 1145 756 0,'0'-20'280'0,"0"20"-216"0,4-10-20 0,0 3 112 16,7 7-96-16,9-7 28 15,-5 7-52-15,12-4 4 16,4 4-24-16,8-3-112 16,8 0 48-16</inkml:trace>
          <inkml:trace contextRef="#ctx0" brushRef="#br0" timeOffset="2684.0826">2402 1410 476 0,'-7'-7'176'0,"7"7"-136"0,-20 31-12 0,13-7 100 15,3-4-76-15,-8 4 24 16,0 7-44-16,-7 7-4 15,4-1-16-15,3 5 0 16,4 2-4-16,0-20-184 16,16 4 100-16</inkml:trace>
          <inkml:trace contextRef="#ctx0" brushRef="#br0" timeOffset="2495.5832">2104 1571 840 0,'-11'-4'312'0,"11"4"-244"0,11-3-16 0,1-1 4 15,7 8-40-15,16-11 32 16,4 4-32-16,3-11 4 16,1 14-12-16,0-7-40 15,-5 7 16-15,-7 0-612 16,-4 7 348-16</inkml:trace>
          <inkml:trace contextRef="#ctx0" brushRef="#br0" timeOffset="2958.3107">3184 418 456 0,'-27'-10'168'15,"27"10"-128"-15,-35-7-16 0,20 7 132 16,3 4-92-16,-15 2 52 15,8 5-68-15,-12 9 44 16,4 4-52-16,-12 38 8 16,8 0-32-16,-8 24 8 15,16-4-12-15,4 14 44 16,11-14-28-16,16 11 56 16,7-11-48-16</inkml:trace>
          <inkml:trace contextRef="#ctx0" brushRef="#br0" timeOffset="3727.8405">3177 1036 684 0,'0'0'252'0,"0"0"-192"0,27-4-20 15,-8 4 12 1,0 4-36-16,12-1 56 16,12 4-40-16,3-7-84 15,1 7 24-15</inkml:trace>
          <inkml:trace contextRef="#ctx0" brushRef="#br0" timeOffset="10358.872">3022 775 528 0,'-8'-17'196'0,"12"13"-152"0,0-2-12 0,-4 6 184 15,0 0-124-15,0-7 36 16,0 3-80-16,0-3 0 15,7 7-32-15,1-6-16 16,0 6-4-16,4-4 12 16,-1 4-4-16,1 0-4 15,3 7 4-15,1-4 12 16,-1 8-8-16,-3 2 24 16,-1 5-20-16,-7-1 40 15,4 3-28-15,-12 1 32 16,0-1-32-16,-7 4-24 15,3-3 0-15,-7 3 16 16,3 0-8-16,-4-3-4 16,5-4 0-16,-5-3-16 15,5-1 8-15,-5-2 28 16,8-1-12-16,-3-3-40 16,7 3 16-16,0-7 36 15,8 1-12-15,0-1 8 16,7 1-12-16,5-1 4 15,-1 4-8-15,5-4 8 16,-1 4-8-16,4-3 8 0,4 3-8 16,1-7 16-16,3 3-12 0,3-3 16 15,-3 0-16 1,-4 0-20-16,1-3 4 0,-1-1-56 16,-8 4 32-16,0 0-504 15,1 4 296-15</inkml:trace>
          <inkml:trace contextRef="#ctx0" brushRef="#br0" timeOffset="10574.4368">3571 922 996 0,'-11'-17'368'0,"11"17"-284"15,11-3-24-15,5-4 44 16,-4 4-68-16,-1-8 24 16,8 4-40-16,9 1 0 15,-1 2-12-15,11-3-68 16,1 7 32-16</inkml:trace>
        </inkml:traceGroup>
        <inkml:traceGroup>
          <inkml:annotationXML>
            <emma:emma xmlns:emma="http://www.w3.org/2003/04/emma" version="1.0">
              <emma:interpretation id="{02AABC1A-A3FB-41D3-BF4F-5BE3AA509A69}" emma:medium="tactile" emma:mode="ink">
                <msink:context xmlns:msink="http://schemas.microsoft.com/ink/2010/main" type="inkWord" rotatedBoundingBox="10828,979 12550,932 12576,1864 10853,1912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11065.7427">4601 607 580 0,'-4'-17'216'0,"4"17"-168"0,-4-17-12 15,-3 10 120 1,-1 3-92-16,-15 4 80 16,3 4-84-16,-15 13 40 15,5 3-60-15,-9 15 32 16,8 3-40-16,-4 10 60 15,12 0-52-15,0 0 20 16,11-7-40-16,0-4-28 16,12-2 4-16,8-11 0 0,4 0 4 0,11-4-132 15,8-9 72-15</inkml:trace>
          <inkml:trace contextRef="#ctx0" brushRef="#br0" timeOffset="11411.1616">4795 995 580 0,'0'-4'216'0,"0"4"-168"0,-8 10-12 0,0-10 112 15,4 11-88-15,-11 9 64 16,3 4-72-16,-7 7-12 16,7 3-24-16,8 1-36 15,4-1 8-15,4-10 4 16,8-3 8-16,7-18 16 16,1 0-8-16,3-16-28 15,0 2 8-15,0-13-4 16,-7 4 8-16,-8-4 8 15,-5 7 0-15,-6-4 16 16,-1 11-8-16,-8 0-20 16,4 3 4-16</inkml:trace>
          <inkml:trace contextRef="#ctx0" brushRef="#br0" timeOffset="11758.0853">5062 741 984 0,'-12'-11'368'0,"12"11"-288"15,4-3-20-15,4 0-24 16,3 6-32-16,20-10 8 16,4 7-8-16,12-7 16 15,-1 4-12-15,4-4 24 16,-7 7-20-16,-8-3-100 15,-4 3 44-15</inkml:trace>
          <inkml:trace contextRef="#ctx0" brushRef="#br0" timeOffset="12043.3423">5402 477 624 0,'-11'-7'228'0,"11"7"-176"0,-23 24-16 0,15-7 148 16,4 0-108-16,-8 10 24 16,1 11-60-16,-1 7 0 15,4-1-24-15,-3 4 8 16,7 0-12-16,-4-6 0 16,4-5-4-16,-3 1-24 15,7-11 8-15,0 1 20 16,7-1-4-16,1-3-12 15,8-6 0-15,3-5-40 16,4 1 24-16,4-11-312 16,-4 4 184-16</inkml:trace>
          <inkml:trace contextRef="#ctx0" brushRef="#br0" timeOffset="12313.5605">5790 435 592 0,'38'-6'220'0,"-38"6"-172"0,58 24-12 0,-31 0 164 16,-3 3-116-16,3 24 88 15,-4 15-100-15,-8 9 24 16,-3 1-56-16,-20 16 12 15,1-10-32-15,-20 11 44 16,-1-11-36-16,-22-3 20 16,0-7-28-16,-8-20-228 15,4-11 112-15</inkml:trace>
        </inkml:traceGroup>
        <inkml:traceGroup>
          <inkml:annotationXML>
            <emma:emma xmlns:emma="http://www.w3.org/2003/04/emma" version="1.0">
              <emma:interpretation id="{FB23BFF9-F6C3-45E6-B87D-4FB353B1CEF9}" emma:medium="tactile" emma:mode="ink">
                <msink:context xmlns:msink="http://schemas.microsoft.com/ink/2010/main" type="inkWord" rotatedBoundingBox="13093,1474 13457,1464 13459,1503 13094,1513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13077.4612">6579 1005 676 0,'-11'-4'248'0,"15"-2"-192"0,-16 6-16 16,8 0 164-1,4 0-120-15,-4 0 124 0,0 0-120 0,4 0-28 16,8 0-36-16,4 0 24 15,7 0-24-15,12-4 32 16,4 1-32-16,4-8 12 16,7 8-20-16,4-4 8 15,-3 4-12-15,-5-4-44 16,-7 7 20-16</inkml:trace>
        </inkml:traceGroup>
        <inkml:traceGroup>
          <inkml:annotationXML>
            <emma:emma xmlns:emma="http://www.w3.org/2003/04/emma" version="1.0">
              <emma:interpretation id="{CAC36DB8-4259-45A5-B88C-6BE9EFCDC877}" emma:medium="tactile" emma:mode="ink">
                <msink:context xmlns:msink="http://schemas.microsoft.com/ink/2010/main" type="inkWord" rotatedBoundingBox="13964,754 14934,728 14973,2164 14004,2191">
                  <msink:destinationLink direction="with" ref="{F540AA30-4BE5-4ED4-9F29-62A3F6A79EA8}"/>
                </msink:context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13513.095">7481 840 1048 0,'-46'-3'388'0,"46"3"-300"0,0 3-28 0,19-6-4 15,1 3-44-15,41-7 56 16,-2 0-36-16,53-10-16 16,0 0-8-16,8 3 44 15,-4-3-28-15,-7 10 16 16,-17 4-24-16,-10 3-192 15,-16 0 92-15</inkml:trace>
          <inkml:trace contextRef="#ctx0" brushRef="#br0" timeOffset="13294.0118">7919 274 768 0,'-8'-34'284'0,"8"34"-220"0,12-7-20 15,-9 7 56 1,1 7-64-16,0 10 12 15,0 4-28-15,-8 9-12 16,4 5-4-16,-4 9 12 16,4 1-8-16</inkml:trace>
          <inkml:trace contextRef="#ctx0" brushRef="#br0" timeOffset="13845.6036">8012 1156 696 0,'-27'-4'256'0,"27"4"-196"0,-35 7-20 16,15 0 164-1,9 3-120-15,-20 7 116 0,0 7-116 16,-8 7 44-16,4 4-72 0,-15 6 12 15,11 0-40-15,4 0-28 16,12-3 0-16,15-4-8 16,16-6 0-16,15-8 32 15,8 1-12-15,20-14 32 16,-1-4-28-16,12-6-420 16,0-1 220-16</inkml:trace>
          <inkml:trace contextRef="#ctx0" brushRef="#br0" timeOffset="14069.7">8209 1495 704 0,'-35'-7'264'0,"35"7"-208"0,-15 11-12 0,3-4 108 15,8 6-92-15,-11 8 28 16,3-1-52-16,8 4-32 16,4 4-4-16,12-7 0 15,7-1 0-15,8-13 16 16,4-4-8-16,0-13-48 15,0 0 24-15,-8-7 20 16,-3 3 0-16,-16-7 28 16,-4 8-20-16,-16-5-4 15,5 5-4-15,-13 2-32 16,9 5 16-16</inkml:trace>
        </inkml:traceGroup>
        <inkml:traceGroup>
          <inkml:annotationXML>
            <emma:emma xmlns:emma="http://www.w3.org/2003/04/emma" version="1.0">
              <emma:interpretation id="{30C365BD-E9F5-4A26-9222-5ADF1617DAD7}" emma:medium="tactile" emma:mode="ink">
                <msink:context xmlns:msink="http://schemas.microsoft.com/ink/2010/main" type="inkWord" rotatedBoundingBox="15463,690 18004,620 18044,2102 15504,2172">
                  <msink:destinationLink direction="with" ref="{F540AA30-4BE5-4ED4-9F29-62A3F6A79EA8}"/>
                </msink:context>
              </emma:interpretation>
              <emma:one-of disjunction-type="recognition" id="oneOf5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15241.9734">8976 854 572 0,'-16'7'208'0,"16"-7"-160"0,-12 3-12 0,9-3 48 16,3 0-52-16,-4 4 84 16,4 2-64-16,-4-2 36 15,4-1-52-15,4-3 76 16,3 4-60-16,5-4 28 16,0 0-48-16,15-7 24 15,0 3-28-15,50-6 28 16,1 7-32-16,30-14 20 15,4 10-24-15,28-4 36 16,-13 5-32-16,5-8 4 16,-20 7-16-16,-7-7-8 15,-16 7 0-15,-12 1 28 16,-15-8-16-16,-19 4 76 16,-4 3-56-16,-28-10-108 15,-11 6 32-15,-11 4-364 16,3 7 224-16</inkml:trace>
          <inkml:trace contextRef="#ctx0" brushRef="#br0" timeOffset="14803.7776">9107 308 592 0,'-23'-24'220'0,"15"18"-172"0,8-15-12 0,0 4 112 16,4 10-88-16,8-14 44 16,7 4-60-16,16 0 20 15,7 14-36-15,16 20 0 16,4 0-16-16,0 17 20 15,-11 7-20-15,-5-3 40 16,-7 7-28-16,-16-7 20 16,-7 3-24-16,-20-4 36 15,-4 1-32-15,-19-7 20 16,0-7-24-16,-24-10-8 16,5-11-8-16,-4-17 4 15,7 1-4-15,8-11-20 16,16 3 8-16,19-6-48 15,15 10 28-15,20-7-28 16,8 10 32-16,3 4 36 16,-3 3-4-16,-4 0-184 15,-1 7 92-15</inkml:trace>
          <inkml:trace contextRef="#ctx0" brushRef="#br0" timeOffset="15629.5046">9034 1091 600 0,'-12'-14'224'0,"12"14"-176"0,4-10-12 0,4 3 44 15,3 3-52-15,9-3 40 16,7 4-36-16,15 10-20 16,5 3-4-16,7 24 0 15,0 4-4-15,-7 24-4 16,-1 3 4-16,-15-3 28 15,-8 0-16-15,-19-8 20 16,-8-2-20-16,-19-8 36 16,0-6-28-16,-20-10 64 15,4-8-48-15,-7-16 44 16,7-1-48-16,4-17 0 16,16 1-24-16,7-15-8 15,12 8 0-15,20-11-60 16,11 10 32-16,11-3 4 15,5 7 8-15</inkml:trace>
          <inkml:trace contextRef="#ctx0" brushRef="#br0" timeOffset="15845.5806">9665 1296 880 0,'11'-17'328'0,"-11"17"-256"0,39-17-16 0,-16 10 28 16,4 7-56-16,20 0-4 15,-5 4-12-15,12-1 32 16,-3 0-20-16,-1-3-24 16,-7 7 0-16</inkml:trace>
          <inkml:trace contextRef="#ctx0" brushRef="#br0" timeOffset="16110.287">9970 1029 612 0,'-19'14'228'0,"19"-14"-180"0,-12 30-12 15,5-6 124 1,3 4-96-16,-12 20 88 15,5 0-88-15,-13 10 92 16,5-3-92-16,0-3 32 0,-1-4-56 16,9-7-16-16,7-4-12 0,8-9 24 15,11-4-20-15,20-7 40 16,4-3-32-16,7-7-208 16,1 3 100-16,7 0-512 15,-4 1 328-15</inkml:trace>
          <inkml:trace contextRef="#ctx0" brushRef="#br0" timeOffset="17506.6609">11012 291 312 0,'-27'7'112'0,"27"-7"-84"0,-27 17-12 0,11-6 108 16,8-1-72-16,-11 7 24 16,7 7-44-16,-7 17 4 15,7 7-20-15,-3 14 0 16,7 0-8-16,-3 6-8 15,3 1 4-15,-4-14 12 16,8-7-8-16,-3-10-4 16,7-4 0-16,-4-10-16 15,4-4 8-15,-4-6 20 16,8-4-8-16,-4-6-4 16,0-1 0-16,-8-3-148 15,8 0 80-15,0-7-44 16,-4 1 64-16,-4-12 60 15,8 5-8-15,-7-11 108 16,7 7-64-16,-4-7 92 16,4 6-84-16,0-2 96 15,7 10-92-15,1-1 104 16,4 8-96-16,3-4 52 16,1 7-72-16,11-3 4 15,4 3-32-15,11-4 40 16,5 1-36-16,11-4-296 15,0 0 144-15</inkml:trace>
          <inkml:trace contextRef="#ctx0" brushRef="#br0" timeOffset="17086.5431">10973 360 612 0,'-39'-7'228'0,"24"4"-180"0,-5 3-12 0,9-11 184 16,7 22-128-16,-4-22 80 15,4 11-104-15,16 0-52 16,7 0-16-16,28-3-12 15,7-4 4-15,16 0 44 16,-5 7-24-16,5-7 36 16,-8 0-32-16,-12 7 12 15,-3 0-16-15,-16-6-68 16,-4 9 28-16,-15 4-500 16,-9 3 292-16</inkml:trace>
          <inkml:trace contextRef="#ctx0" brushRef="#br0" timeOffset="17794.4246">11155 1118 820 0,'-23'0'304'0,"23"0"-236"0,7 3-20 0,1-3 116 15,4 0-100-15,15-3 44 16,8 0-64-16,3-4 4 15,-3 0-32-15,12-3 20 16,-5 3-24-16,13-10-40 16,-9 10 16-16</inkml:trace>
          <inkml:trace contextRef="#ctx0" brushRef="#br0" timeOffset="17989.4441">11438 995 684 0,'-12'17'252'0,"12"-17"-192"0,-4 41-20 15,0-10 84 1,-4 0-76-16,1 13-12 0,3 4-20 0,-12 4 12 16,12-11-16-16,1 3-48 15,6-13 20-15</inkml:trace>
        </inkml:traceGroup>
        <inkml:traceGroup>
          <inkml:annotationXML>
            <emma:emma xmlns:emma="http://www.w3.org/2003/04/emma" version="1.0">
              <emma:interpretation id="{B6A9D69A-E219-4ABC-B1ED-7DFA29DDBA39}" emma:medium="tactile" emma:mode="ink">
                <msink:context xmlns:msink="http://schemas.microsoft.com/ink/2010/main" type="inkWord" rotatedBoundingBox="18658,740 19770,709 19792,1502 18680,1532"/>
              </emma:interpretation>
              <emma:one-of disjunction-type="recognition" id="oneOf6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18287.874">12502 257 548 0,'-19'-31'204'0,"19"31"-156"0,-35-3-16 0,12 6 168 15,7 11-116-15,-26 6 116 16,3 11-116-16,-15 28 28 16,7-1-68-16,5 28 64 15,7-1-60-15,15 1 0 16,17-3-28-16,14-18 32 15,12-4-28-15,16-16-144 16,8-4 64-16,7-13-528 16,-4 3 324-16</inkml:trace>
          <inkml:trace contextRef="#ctx0" brushRef="#br0" timeOffset="18590.2304">12583 456 632 0,'8'-7'236'0,"-8"7"-184"0,19 0-16 0,-11 4-8 16,4 2-24-16,-4 15 16 16,3 3-12-16,-11 14 40 15,4 3-24-15,-12 3-40 16,1-2 8-16,-9 2 20 15,1-6-8-15,-9-4 96 16,13-6-52-16,-5-4 32 16,5-4-48-16,7-3-8 15,4-6-16-15,11-1 20 16,1 0-16-16,15-6 40 16,0-1-28-16</inkml:trace>
          <inkml:trace contextRef="#ctx0" brushRef="#br0" timeOffset="18769.6545">12556 765 788 0,'-11'-11'292'0,"11"11"-228"0,11 0-16 0,-3 0 72 15,0 0-76-15,11 0 0 16,12 0-28-16,12 0-12 15,3 4 0 1</inkml:trace>
          <inkml:trace contextRef="#ctx0" brushRef="#br0" timeOffset="18949.6333">13106 689 852 0,'8'0'316'0,"-8"0"-248"0,19-7-16 0,0 4-20 15,-3 3-28-15,15-3-180 16,8 3 100-16</inkml:trace>
        </inkml:traceGroup>
        <inkml:traceGroup>
          <inkml:annotationXML>
            <emma:emma xmlns:emma="http://www.w3.org/2003/04/emma" version="1.0">
              <emma:interpretation id="{B55BECBA-5AAE-4F65-B505-572150CAACF3}" emma:medium="tactile" emma:mode="ink">
                <msink:context xmlns:msink="http://schemas.microsoft.com/ink/2010/main" type="inkWord" rotatedBoundingBox="20107,1903 20742,1885 20744,1959 20109,1976"/>
              </emma:interpretation>
              <emma:one-of disjunction-type="recognition" id="oneOf7">
                <emma:interpretation id="interp7" emma:lang="" emma:confidence="0">
                  <emma:literal>as</emma:literal>
                </emma:interpretation>
                <emma:interpretation id="interp8" emma:lang="" emma:confidence="0">
                  <emma:literal>As</emma:literal>
                </emma:interpretation>
                <emma:interpretation id="interp9" emma:lang="" emma:confidence="0">
                  <emma:literal>s</emma:literal>
                </emma:interpretation>
                <emma:interpretation id="interp10" emma:lang="" emma:confidence="0">
                  <emma:literal>G</emma:literal>
                </emma:interpretation>
                <emma:interpretation id="interp11" emma:lang="" emma:confidence="0">
                  <emma:literal>S</emma:literal>
                </emma:interpretation>
              </emma:one-of>
            </emma:emma>
          </inkml:annotationXML>
          <inkml:trace contextRef="#ctx0" brushRef="#br0" timeOffset="617700.0157">13729 1457 8 0,'-11'0'4'0,"11"0"-4"0,23 7 0 0,0-11 20 16,12 4-12-16,19-3-20 15,4-1 4-15,0-3 4 16,4 4 4-16,-19-4 24 15,-8 7-12-15,-20-7 12 16,-7 4-12-16,-31-4 0 16,-1 7-4-16,-30-4 4 15,8 4-8-15,-20-7 8 16,12 4-8-16,0-4-4 16,15 4 4-16,8-1-16 15,12 4 8-15,15 0 4 16,11 7 0-16,24-7-20 15,12 0 12-15,15 0-4 16,8 0 4-16,7 0 0 0,-15 0 0 16,-3 0 8-16,-13 7 0 15,-15 0 0-15,-7 0 0 0,-24-4 32 16,-4 4-16-16,-35 0-12 16,1 0-8-16,-28-7 12 15,4 3-4-15,-7-3-4 16,7 0 4-16,-8-3 12 15,13-1-8-15,2-2-20 16,21 6 4-16,15 0-12 16,15 6 8-16,23-6-28 15,12 7 24-15,20-3 16 16,11 6 0-16</inkml:trace>
        </inkml:traceGroup>
        <inkml:traceGroup>
          <inkml:annotationXML>
            <emma:emma xmlns:emma="http://www.w3.org/2003/04/emma" version="1.0">
              <emma:interpretation id="{3D8100CB-97D7-445B-9C16-38E5CF905C85}" emma:medium="tactile" emma:mode="ink">
                <msink:context xmlns:msink="http://schemas.microsoft.com/ink/2010/main" type="inkWord" rotatedBoundingBox="20165,906 20726,891 20741,1447 20181,1462"/>
              </emma:interpretation>
              <emma:one-of disjunction-type="recognition" id="oneOf8">
                <emma:interpretation id="interp12" emma:lang="" emma:confidence="1">
                  <emma:literal/>
                </emma:interpretation>
              </emma:one-of>
            </emma:emma>
          </inkml:annotationXML>
          <inkml:trace contextRef="#ctx0" brushRef="#br0" timeOffset="19206.8173">13911 401 624 0,'-19'-10'228'0,"19"10"-176"0,-43 10-16 0,24-6 168 15,3 6-120-15,-15 10 88 16,0 4-100-16,-7 18-12 15,-1 9-36-15,8 7-32 16,16 1 0-16,15-1 12 16,11-10 0-16,5-7 40 15,11-3-20-15,8-11-356 16,-1-6 180-16</inkml:trace>
          <inkml:trace contextRef="#ctx0" brushRef="#br0" timeOffset="19447.4569">13946 823 964 0,'-27'7'360'0,"27"-7"-280"0,-19 31-24 0,15-18-4 16,8-2-40-16,3 2-12 16,9 1-4-16,11-4 40 15,4 4-24-15,8-10 16 16,3-1-16-16,1-6-8 15,-5-1 0-15,-10-6-104 16,-5 0 56-16,-23-11-24 16,0 7 40-16,-16-3-92 15,1 10 68-15,-5-3-204 16,9 3 140-16</inkml:trace>
        </inkml:traceGroup>
        <inkml:traceGroup>
          <inkml:annotationXML>
            <emma:emma xmlns:emma="http://www.w3.org/2003/04/emma" version="1.0">
              <emma:interpretation id="{5B695ACD-08B8-4EA2-A58A-EBF02F74D450}" emma:medium="tactile" emma:mode="ink">
                <msink:context xmlns:msink="http://schemas.microsoft.com/ink/2010/main" type="inkWord" rotatedBoundingBox="20793,2077 20891,2075 20891,2088 20794,2090"/>
              </emma:interpretation>
              <emma:one-of disjunction-type="recognition" id="oneOf9">
                <emma:interpretation id="interp13" emma:lang="" emma:confidence="0">
                  <emma:literal>-</emma:literal>
                </emma:interpretation>
                <emma:interpretation id="interp14" emma:lang="" emma:confidence="0">
                  <emma:literal>_</emma:literal>
                </emma:interpretation>
                <emma:interpretation id="interp15" emma:lang="" emma:confidence="0">
                  <emma:literal>.</emma:literal>
                </emma:interpretation>
                <emma:interpretation id="interp16" emma:lang="" emma:confidence="0">
                  <emma:literal>S</emma:literal>
                </emma:interpretation>
                <emma:interpretation id="interp17" emma:lang="" emma:confidence="0">
                  <emma:literal>•</emma:literal>
                </emma:interpretation>
              </emma:one-of>
            </emma:emma>
          </inkml:annotationXML>
          <inkml:trace contextRef="#ctx0" brushRef="#br0" timeOffset="617796.7712">14345 1567 8 0,'-31'14'4'0,"31"-14"-4"0,-66 0 0 16</inkml:trace>
        </inkml:traceGroup>
        <inkml:traceGroup>
          <inkml:annotationXML>
            <emma:emma xmlns:emma="http://www.w3.org/2003/04/emma" version="1.0">
              <emma:interpretation id="{79BABFE4-B381-477E-BC74-F136632811D2}" emma:medium="tactile" emma:mode="ink">
                <msink:context xmlns:msink="http://schemas.microsoft.com/ink/2010/main" type="inkWord" rotatedBoundingBox="20894,413 22868,359 22904,1684 20930,1738"/>
              </emma:interpretation>
              <emma:one-of disjunction-type="recognition" id="oneOf10">
                <emma:interpretation id="interp18" emma:lang="" emma:confidence="1">
                  <emma:literal/>
                </emma:interpretation>
              </emma:one-of>
            </emma:emma>
          </inkml:annotationXML>
          <inkml:trace contextRef="#ctx0" brushRef="#br0" timeOffset="20662.8625">15738 892 1008 0,'-15'-6'372'0,"15"6"-288"0,58 13-24 0,-23-13 56 15,0 4-76-15,19-4 52 16,0 0-52-16</inkml:trace>
          <inkml:trace contextRef="#ctx0" brushRef="#br0" timeOffset="20511.9188">15824 481 996 0,'15'-10'368'0,"-15"10"-284"0,43 0-24 0,-16 0 44 16,-8 0-68-16,8 0 32 15,8 6-40-15</inkml:trace>
          <inkml:trace contextRef="#ctx0" brushRef="#br0" timeOffset="21006.7335">16075-119 768 0,'-19'-11'284'0,"19"11"-220"0,42-10-20 0,-26 7 40 16,-1 6-56-16,9-3 16 16,3 10-28-16,4 1-8 15,7-1-4-15,-3 14 56 16,-8 7-32-16,-15 3 52 16,-8 0-48-16,-27 1 28 15,7 6-32-15,-27-14 16 16,9 8-24-16,-5-15 16 15,12 1-20-15</inkml:trace>
          <inkml:trace contextRef="#ctx0" brushRef="#br0" timeOffset="19763.7981">14380 511 748 0,'-8'-14'276'0,"8"14"-216"0,-4-3-16 0,0-4 180 15,8 14-132-15,0-14 24 16,4 7-68-16,19-7 20 16,4 4-36-16,27-8 8 15,0 8-24-15,11-1 36 16,-10 4-28-16,-9-3-420 15,-8 6 216-15</inkml:trace>
          <inkml:trace contextRef="#ctx0" brushRef="#br0" timeOffset="19999.536">14728 367 644 0,'0'-14'236'0,"0"14"-180"0,8-3-20 0,-8 6 96 15,0 4-80-15,-12 7 40 16,1 3-52-16,-13 17 64 16,1 7-56-16,-4 14 28 15,4 3-44-15,3 4-8 16,9-7-16-16,7 0 12 16,8-14-12-16,19-7 76 15,8-6-48-15,15-8-196 16,1-2 80-16</inkml:trace>
          <inkml:trace contextRef="#ctx0" brushRef="#br0" timeOffset="20284.3138">15076 164 488 0,'-11'-13'180'0,"11"13"-140"15,31 17-12-15,-8 3 164 16,4 4-112-16,16 21 64 16,-1 6-84-16,-7 42 132 15,-4 7-108-15,-39 13 60 16,1-7-84-16,-40 0 20 0,5-6-48 15,-17-4 16-15,9-17-28 16,0-17 44-16,15-11-36 0</inkml:trace>
        </inkml:traceGroup>
        <inkml:traceGroup>
          <inkml:annotationXML>
            <emma:emma xmlns:emma="http://www.w3.org/2003/04/emma" version="1.0">
              <emma:interpretation id="{50B4533C-2784-4807-9F66-F7A46F73D99E}" emma:medium="tactile" emma:mode="ink">
                <msink:context xmlns:msink="http://schemas.microsoft.com/ink/2010/main" type="inkWord" rotatedBoundingBox="23501,912 24025,897 24037,1332 23513,1347"/>
              </emma:interpretation>
              <emma:one-of disjunction-type="recognition" id="oneOf11">
                <emma:interpretation id="interp19" emma:lang="" emma:confidence="1">
                  <emma:literal/>
                </emma:interpretation>
              </emma:one-of>
            </emma:emma>
          </inkml:annotationXML>
          <inkml:trace contextRef="#ctx0" brushRef="#br0" timeOffset="21936.9314">17225 491 728 0,'0'-38'268'0,"0"38"-208"0,11-20-16 15,-22 10 196 1,11 10-140-16,-12-14 100 15,-3 7-116-15,-8 4-28 16,-8 3-36-16,-24 10-8 16,17 10-4-16,3 22 4 0,0 9-8 0,16 7 8 15,19 1-8-15,23-1 24 16,16-13-16 0,15-8 56-16,0-6-36 0,12-17 48 15,0-7-48-15,-1-28-24 16,-10 1-8-16,-1-28 24 15,-19 0-12-15,-32-24-4 16,5 17-4-16,-19-4-24 16,-13 22 12-16,9-1-56 15,3 17 32-15</inkml:trace>
        </inkml:traceGroup>
      </inkml:traceGroup>
    </inkml:traceGroup>
    <inkml:traceGroup>
      <inkml:annotationXML>
        <emma:emma xmlns:emma="http://www.w3.org/2003/04/emma" version="1.0">
          <emma:interpretation id="{60C973E5-7736-491C-A295-AE46FA18E521}" emma:medium="tactile" emma:mode="ink">
            <msink:context xmlns:msink="http://schemas.microsoft.com/ink/2010/main" type="paragraph" rotatedBoundingBox="7983,3261 22403,3055 22425,4601 8005,4807" alignmentLevel="4"/>
          </emma:interpretation>
        </emma:emma>
      </inkml:annotationXML>
      <inkml:traceGroup>
        <inkml:annotationXML>
          <emma:emma xmlns:emma="http://www.w3.org/2003/04/emma" version="1.0">
            <emma:interpretation id="{21FDB6F6-9A20-4740-A543-C803A2995F76}" emma:medium="tactile" emma:mode="ink">
              <msink:context xmlns:msink="http://schemas.microsoft.com/ink/2010/main" type="line" rotatedBoundingBox="7983,3261 22403,3055 22425,4601 8005,4807"/>
            </emma:interpretation>
          </emma:emma>
        </inkml:annotationXML>
        <inkml:traceGroup>
          <inkml:annotationXML>
            <emma:emma xmlns:emma="http://www.w3.org/2003/04/emma" version="1.0">
              <emma:interpretation id="{B2AF219B-0544-4CD5-B559-5F5B9553B079}" emma:medium="tactile" emma:mode="ink">
                <msink:context xmlns:msink="http://schemas.microsoft.com/ink/2010/main" type="inkWord" rotatedBoundingBox="7983,3261 9110,3244 9131,4745 8004,4761"/>
              </emma:interpretation>
            </emma:emma>
          </inkml:annotationXML>
          <inkml:trace contextRef="#ctx0" brushRef="#br0" timeOffset="33454.0645">1458 3697 632 0,'-8'-35'236'0,"8"35"-184"0,8-27-16 0,0 13 168 15,7 7-120-15,12-7 20 16,12 4-64-16,7 0-28 16,5 6-4-16,3 1 24 15,-4 6-16-15,0 1-656 16,12 3 348-16</inkml:trace>
          <inkml:trace contextRef="#ctx0" brushRef="#br0" timeOffset="33271.0777">1632 3015 436 0,'-12'0'160'0,"12"0"-124"0,-7-3-8 0,-1 3 116 16,8 3-84-16,-8-3 28 15,0 11-52-15,-3 6-4 16,3 7-20-16,-4 10 64 15,9 1-44-15,-5 13 32 16,8 0-36-16,-8 21 0 16,8 0-16-16,-8 13 12 15,4-6-16-15,-7-7-4 16,11-11 0-16,-8-9 20 16,8-12-12-16,-8-6 40 15,8-3-28-15,-3-7-12 16,3-4-8-16,-4-3-180 15,-4-4 96-15,0 4-552 16,4-1 352-16</inkml:trace>
          <inkml:trace contextRef="#ctx0" brushRef="#br0" timeOffset="32849.958">1551 3115 632 0,'-12'-7'236'0,"12"4"-184"0,0-1-16 0,0 1 80 16,0 6-72-16,4-3 52 15,0 0-56-15,4 0 32 16,3 0-40-16,12-3 8 16,8 3-24-16,8-3 36 15,0-1-28-15,7-6 4 16,-3 3-16-16,3-10 0 15,5 6-4-15,-5 1 12 16,1 3-12-16,-9 0-4 16,-7 4 0-16,-4 3 4 15,-11 7-4-15,-5 0 32 16,-7 0-20-16,-8-1-24 16,1 1 4-16,-5-3-380 15,4-1 212-15</inkml:trace>
          <inkml:trace contextRef="#ctx0" brushRef="#br0" timeOffset="33840.5927">1895 4020 612 0,'-15'7'228'0,"15"-7"-180"0,-8 4-12 0,8-1 124 16,4 0-96-16,0-3 60 15,7 4-68-15,5-8 0 16,15 4-32-16,11-6 4 15,5 2-16-15,7 4 56 16,0 4-40-16,-7-1-12 16,-5 0-8-16,-7-3-184 15,-8 4 96-15,-7-8-304 16,-5 4 216-16</inkml:trace>
          <inkml:trace contextRef="#ctx0" brushRef="#br0" timeOffset="34106.3034">2139 3879 372 0,'-23'4'140'0,"23"-4"-112"0,-12-4-4 15,12 4 92 1,0 7-68-16,0 0 68 15,8 3-64-15,-8 11 60 16,4 3-64-16,-8 10 44 16,4 1-52-16,-8 6-4 15,8 0-20-15,-7 1-4 16,7-11-4-16,-4-7 20 16,8 0-16-16,-1-10-136 15,9-4 68-15</inkml:trace>
          <inkml:trace contextRef="#ctx0" brushRef="#br0" timeOffset="34638.175">2565 2775 664 0,'-8'-21'244'0,"8"21"-188"0,4-10-16 0,-4 6 208 16,0 4-144-16,0-3 28 16,0 3-80-16,-4 7-32 15,4 6-12-15,-8 11 0 16,8 4-4-16,-3 3 32 15,6 0-20-15</inkml:trace>
        </inkml:traceGroup>
        <inkml:traceGroup>
          <inkml:annotationXML>
            <emma:emma xmlns:emma="http://www.w3.org/2003/04/emma" version="1.0">
              <emma:interpretation id="{9CB683C9-48D4-469F-9338-CF396409991F}" emma:medium="tactile" emma:mode="ink">
                <msink:context xmlns:msink="http://schemas.microsoft.com/ink/2010/main" type="inkWord" rotatedBoundingBox="9588,3387 11964,3353 11978,4346 9602,4380"/>
              </emma:interpretation>
              <emma:one-of disjunction-type="recognition" id="oneOf12">
                <emma:interpretation id="interp20" emma:lang="" emma:confidence="1">
                  <emma:literal/>
                </emma:interpretation>
              </emma:one-of>
            </emma:emma>
          </inkml:annotationXML>
          <inkml:trace contextRef="#ctx0" brushRef="#br0" timeOffset="35973.9619">3788 3442 932 0,'-8'4'348'0,"8"-4"-272"0,16-4-20 15,-1 1-40 1,5-1-20-16,15 1 48 16,-1 3-24-16,13 0-468 15,-8 3 244-15</inkml:trace>
          <inkml:trace contextRef="#ctx0" brushRef="#br0" timeOffset="36365">4613 3308 704 0,'-8'-10'264'0,"8"10"-208"0,-12 3-12 0,5-6 88 16,-5 3-80-16,-7 0 60 15,-1 3-68-15,-7 0 16 16,0 8-40-16,-8-1 52 16,12 4-40-16,-12 10 12 15,4 7-28-15,8 17 8 16,11 0-12-16,1 4 20 16,11-4-20-16,11-7 48 15,9-6-32-15,15-11-148 16,7-7 68-16</inkml:trace>
          <inkml:trace contextRef="#ctx0" brushRef="#br0" timeOffset="36754.6408">4760 3707 664 0,'-12'10'244'0,"12"-10"-188"0,-11 11-16 0,3-4 48 16,8 3-56-16,-4 7 4 15,4 0-20-15,0 1-4 16,8-1-4-16,3-4 28 15,5 1-20-15,-1-10 20 16,1-1-20-16,-1-6-8 16,5-1-4-16,-9-6-4 15,-3 3 0-15,-8-7 0 16,0 4 0-16,-8-4 16 16,4 4-8-16,-7-4-12 15,3 7 0-15,4 0-16 16,4 4 12-16,4-1-296 0,8 4 168 0</inkml:trace>
          <inkml:trace contextRef="#ctx0" brushRef="#br0" timeOffset="37056.8885">5073 3342 736 0,'-11'-10'272'0,"11"10"-208"0,-12 0-20 0,8-7 176 16,8 14-128-16,0-7 8 15,4 0-60-15,15-3-28 16,4 3-8-16,16 0 12 15,-1 0-8-15,9 0 40 16,-5 3-24-16,-3-3-40 16,-9 3 8-16,-6-3-288 15,-9 0 160-15</inkml:trace>
          <inkml:trace contextRef="#ctx0" brushRef="#br0" timeOffset="37415.5493">5317 3218 496 0,'-7'-3'184'0,"7"3"-140"0,-4 0-16 0,0 0 92 15,8 0-72-15,-4 3-12 16,0 4-20-16,0 4 28 15,0-1-20-15,-4 4 12 16,0-1-20-16,-8 8 64 16,5 0-48-16,-9 6 16 15,8 4-32-15,-3 7 28 16,3 0-28-16,0 0 4 16,8 0-12-16,12-7 36 15,-1 0-20-15,9-11 12 16,3 1-20-16,0-7 28 15,4-4-28-15,-3-7-172 16,-1 1 84-16,-4-8-360 16,1 4 240-16</inkml:trace>
          <inkml:trace contextRef="#ctx0" brushRef="#br0" timeOffset="35057.794">3417 2878 528 0,'-20'-4'196'0,"20"4"-152"0,-23 7-12 0,11-7 132 15,1 11-96-15,-16-1 44 16,7 7-68-16,-18 14-8 16,11 0-20-16,-8 17 8 15,8 4-16-15,-4 6 60 16,0 1-40-16,4 27 8 15,11-4-24-15,-3 18 20 16,19-17-20-16,0 3 32 16,7-17-28-16,5-11 12 15,4-10-16-15</inkml:trace>
          <inkml:trace contextRef="#ctx0" brushRef="#br0" timeOffset="35735.8294">3351 3466 944 0,'-16'-7'352'0,"16"7"-276"0,12-7-20 0,3 4-12 16,5-4-36-16,15 0 16 16,3 4-16-16,13-8-4 15,-5 8 0-15</inkml:trace>
          <inkml:trace contextRef="#ctx0" brushRef="#br0" timeOffset="35552.7696">3475 3263 528 0,'-12'-7'196'0,"12"7"-152"0,12-10-12 0,-1 3 88 15,1 4-72-15,3-4 60 16,1 3-64-16,3-3 40 16,1 7-48-16,-5 0-12 15,1 7-12-15,-9-3 0 16,5 6-8-16,-8 7 16 15,3-3-12-15,-10 3 16 16,-1 4-16-16,-12 3 32 16,5 0-24-16,-13 7-24 15,5 3 4-15,-8 1-8 16,11-4 4-16,1 0 0 16,7-4 0-16,4-3 0 15,4-3 0-15,4-4-12 16,4-3 12-16,4-4 20 15,3-3-4-15,8-7 16 16,-3 4-16-16,-5-8-4 16,5 4 0-16,-9 0-456 15,-3 4 248-15</inkml:trace>
        </inkml:traceGroup>
        <inkml:traceGroup>
          <inkml:annotationXML>
            <emma:emma xmlns:emma="http://www.w3.org/2003/04/emma" version="1.0">
              <emma:interpretation id="{DF16530B-71FE-4C21-8463-2195B0ADF431}" emma:medium="tactile" emma:mode="ink">
                <msink:context xmlns:msink="http://schemas.microsoft.com/ink/2010/main" type="inkWord" rotatedBoundingBox="12431,3386 12674,3382 12688,4408 12446,4411"/>
              </emma:interpretation>
              <emma:one-of disjunction-type="recognition" id="oneOf13">
                <emma:interpretation id="interp21" emma:lang="" emma:confidence="1">
                  <emma:literal/>
                </emma:interpretation>
              </emma:one-of>
            </emma:emma>
          </inkml:annotationXML>
          <inkml:trace contextRef="#ctx0" brushRef="#br0" timeOffset="37728.8825">5886 2888 592 0,'20'-10'220'0,"-20"10"-172"0,35 3-12 0,-20 4 136 16,4 7-100-16,5 24 52 15,3 3-76-15,0 21 108 16,8 7-88-16,-12 24 56 16,0-4-72-16,-27 25 24 15,4-15-44-15,-19-2 52 16,7-18-48-16,-26-3 72 16,3-21-60-16,-12-4-200 15,9-13 80-15</inkml:trace>
        </inkml:traceGroup>
        <inkml:traceGroup>
          <inkml:annotationXML>
            <emma:emma xmlns:emma="http://www.w3.org/2003/04/emma" version="1.0">
              <emma:interpretation id="{C0DBE43C-6828-420D-8912-CB1BCE7FDC90}" emma:medium="tactile" emma:mode="ink">
                <msink:context xmlns:msink="http://schemas.microsoft.com/ink/2010/main" type="inkWord" rotatedBoundingBox="13674,4049 13995,4045 13997,4127 13675,4132"/>
              </emma:interpretation>
              <emma:one-of disjunction-type="recognition" id="oneOf14">
                <emma:interpretation id="interp22" emma:lang="" emma:confidence="1">
                  <emma:literal/>
                </emma:interpretation>
              </emma:one-of>
            </emma:emma>
          </inkml:annotationXML>
          <inkml:trace contextRef="#ctx0" brushRef="#br0" timeOffset="70985.2809">7168 3624 476 0,'-12'-6'176'0,"4"6"-136"0,-3-4-12 0,7 1 188 16,4 6-124-16,-4-6 112 16,4 3-116-16,0-4 40 15,4 1-72-15,4-4 0 16,3 0-32-16,1-3 24 15,11 3-32-15,8-3 12 0,0 3-16 0,4 0 12 16,0 3-16-16,0 1 24 16,-5 3-20-16,-6-4-4 15,-1 8-4-15,-11-1 64 16,-5 1-36-16,-11 3 40 16,1 3-40-16,-5 4-36 15,0 0 0-15</inkml:trace>
        </inkml:traceGroup>
        <inkml:traceGroup>
          <inkml:annotationXML>
            <emma:emma xmlns:emma="http://www.w3.org/2003/04/emma" version="1.0">
              <emma:interpretation id="{9C104E70-0764-4E72-9F85-3D00005A977E}" emma:medium="tactile" emma:mode="ink">
                <msink:context xmlns:msink="http://schemas.microsoft.com/ink/2010/main" type="inkWord" rotatedBoundingBox="14486,3238 15730,3220 15751,4696 14507,4714"/>
              </emma:interpretation>
              <emma:one-of disjunction-type="recognition" id="oneOf15">
                <emma:interpretation id="interp23" emma:lang="" emma:confidence="1">
                  <emma:literal/>
                </emma:interpretation>
              </emma:one-of>
            </emma:emma>
          </inkml:annotationXML>
          <inkml:trace contextRef="#ctx0" brushRef="#br0" timeOffset="71303.4572">8329 3181 684 0,'-27'-14'252'0,"27"14"-192"0,-19-4-20 16,11 1 156-1,8 6-116-15,0-3-8 16,8 0-44-16,11 0 24 15,8 0-28-15,12-3 4 0,15 0-16 0,16-4 36 16,-1 3-24-16,5-3 20 16,-8 7-24-16</inkml:trace>
          <inkml:trace contextRef="#ctx0" brushRef="#br0" timeOffset="71705.6333">8097 3205 416 0,'-8'24'152'0,"8"-24"-116"0,-4 38-12 0,4-14 92 15,0 3-68-15,-11 28 8 16,7 0-36-16,-8 11 4 15,4-4-12-15,-3 0 0 16,3-7-4-16,-4-7 20 16,8-10-16-16,-3-11 24 15,3-3-24-15,0-10-32 16,4-4 12-16,-4-10-140 16,8-3 80-16,-8-11 24 15,4 0 24-15,-8-10 36 16,5 4-8-16,-9-4 112 15,8 6-68-15,-4 1 164 16,4 10-120-16,1 0 8 16,6 4-64-16,9 0 60 0,7 6-52 0,20-6 36 15,4-1-48 1,15-6 52-16,-4 6-52 0</inkml:trace>
          <inkml:trace contextRef="#ctx0" brushRef="#br0" timeOffset="72012.1801">8298 4024 748 0,'0'-7'276'0,"0"7"-216"0,31-11-16 0,-15 5 84 16,-1 6-80-16,16-7 0 15,4 0-32-15,7-4-4 16,5 8-4-16,-1-4 20 16,8 7-16-16,-7-3 12 15,-16 3-12-15,-4 0-200 16,-8 3 100-16,-11-3-388 15,0 7 268-15</inkml:trace>
          <inkml:trace contextRef="#ctx0" brushRef="#br0" timeOffset="72223.2961">8554 3869 756 0,'-31'10'280'0,"31"-10"-216"0,-20 31-20 0,12-7 56 15,5 0-64-15,-5 18 4 16,0-1-24-16,8 4 24 16,0-1-24-16,8-6 48 15,0-7-36-15</inkml:trace>
          <inkml:trace contextRef="#ctx0" brushRef="#br0" timeOffset="72451.8996">9185 2726 924 0,'-8'-13'340'0,"8"13"-260"0,-12 0-28 15,-3 3-16 1,11 7-32-16,-16 14 16 16,13 4-12-16,-13 13 48 0,13 4-28 0,-1 10-164 15,8-10 72-15</inkml:trace>
        </inkml:traceGroup>
        <inkml:traceGroup>
          <inkml:annotationXML>
            <emma:emma xmlns:emma="http://www.w3.org/2003/04/emma" version="1.0">
              <emma:interpretation id="{D59D9979-6A40-4E66-9352-F2306B1BF73D}" emma:medium="tactile" emma:mode="ink">
                <msink:context xmlns:msink="http://schemas.microsoft.com/ink/2010/main" type="inkWord" rotatedBoundingBox="16151,3532 17316,3515 17328,4365 16163,4381"/>
              </emma:interpretation>
              <emma:one-of disjunction-type="recognition" id="oneOf16">
                <emma:interpretation id="interp24" emma:lang="" emma:confidence="1">
                  <emma:literal/>
                </emma:interpretation>
              </emma:one-of>
            </emma:emma>
          </inkml:annotationXML>
          <inkml:trace contextRef="#ctx0" brushRef="#br0" timeOffset="72743.175">10017 3026 424 0,'-47'-7'156'0,"47"7"-120"0,-62 21-8 0,28 3 192 16,3 0-124-16,-16 20 76 16,1 1-100-16,-1 34-4 15,16 0-44-15,4 25 4 16,8-11-16-16,7-4 44 16,20-13-28-16,11-18 4 15,8-10-20-15,12-10-736 16,8-7 392-16</inkml:trace>
          <inkml:trace contextRef="#ctx0" brushRef="#br0" timeOffset="73281.9602">10168 3294 612 0,'-12'-7'228'0,"12"7"-180"0,4 0-12 0,0-7 124 15,0 4-96-15,4-4 28 16,3 7-56-16,9-7 4 16,3 0-24-16,8 0-24 15,4 7 0-15,-1 0 4 16,-3 7 4-16,-11 0 24 15,-5 7-12-15,-19 0 24 16,-3 3-24-16,-17 10-20 16,1 1 0-16,-12 13 20 15,8-3-4-15,-4 3-20 16,12 1 4-16,0-4-4 0,7-4 4 0,4-3 8 16,4-4 0-16,8-2 16 15,4-1-8-15,4-4 60 16,3-9-40-16,4 2 40 15,5-9-36-15,-5-4-328 16,4 3 164-16</inkml:trace>
          <inkml:trace contextRef="#ctx0" brushRef="#br0" timeOffset="73453.9439">10121 3501 1008 0,'0'-7'372'0,"0"7"-288"0,12-11-24 0,0 5 28 16,7 6-60-16,16-14 16 15,7 14-28-15,20-11-168 16,4 15 84-16</inkml:trace>
          <inkml:trace contextRef="#ctx0" brushRef="#br0" timeOffset="73583.2606">10683 3452 924 0,'15'-10'340'0,"-15"10"-260"0,35-10-28 16,-16 3 8 0,5 0-44-16</inkml:trace>
        </inkml:traceGroup>
        <inkml:traceGroup>
          <inkml:annotationXML>
            <emma:emma xmlns:emma="http://www.w3.org/2003/04/emma" version="1.0">
              <emma:interpretation id="{D58905D7-C3ED-49CE-9B7F-D1C7866A8BBC}" emma:medium="tactile" emma:mode="ink">
                <msink:context xmlns:msink="http://schemas.microsoft.com/ink/2010/main" type="inkWord" rotatedBoundingBox="17730,3357 19678,3329 19692,4317 17744,4345"/>
              </emma:interpretation>
              <emma:one-of disjunction-type="recognition" id="oneOf17">
                <emma:interpretation id="interp25" emma:lang="" emma:confidence="1">
                  <emma:literal/>
                </emma:interpretation>
              </emma:one-of>
            </emma:emma>
          </inkml:annotationXML>
          <inkml:trace contextRef="#ctx0" brushRef="#br0" timeOffset="73852.9787">11426 3273 624 0,'19'-24'228'0,"-19"24"-176"0,12-6-16 0,-12 2 132 15,0 4-100-15,-12 0 44 16,5 4-68-16,-17 2-16 15,1 8-16-15,-19 3 16 16,7 7-16-16,-12 18 4 16,9 9-8-16,10 11 28 15,21-3-20-15,14-4 64 16,13-7-44-16,15-10-176 16,-4-4 76-16,15-16-480 15,0-5 300-15</inkml:trace>
          <inkml:trace contextRef="#ctx0" brushRef="#br0" timeOffset="74100.2087">11581 3655 1048 0,'-39'7'388'0,"39"-7"-300"0,-27 24-28 15,19-10 16 1,4 3-56-16,4 4 0 0,8 0-12 16,8-1 56-16,7 1-36 0,16-7 40 15,-1-4-36-15,9-3 24 16,-1-11-28-16,-11-6-36 15,-4 3 4-15,-19-13-44 16,-9 2 28-16,-14-6-4 16,-5 7 16-16,-7-3-12 15,4 9 12-15,7 1-32 16,8 6 24-16,20-2-216 16,7 2 132-16</inkml:trace>
          <inkml:trace contextRef="#ctx0" brushRef="#br0" timeOffset="74294.7249">12018 3339 852 0,'-23'-41'316'0,"23"41"-248"0,15-11-16 16,-3-3 128-1,0 8-108-15,19-5-28 16,4 4-28-16,19 4-16 15,4 3 0-15,4 0 16 16,-8 7-8-16,-4 0-20 16,-3 0 4-16</inkml:trace>
          <inkml:trace contextRef="#ctx0" brushRef="#br0" timeOffset="74513.8068">12405 3057 624 0,'-7'-17'228'0,"7"17"-176"0,11 24-16 0,-15-7 160 16,0 0-116-16,-19 14 44 15,0 3-72-15,-16 15 40 16,8-5-52-16,-7 15-28 16,7 3-12-16,15 3 52 15,5-6-28-15,18-8 76 16,13-16-52-16,22-15-376 15,-3-6 176-15</inkml:trace>
          <inkml:trace contextRef="#ctx0" brushRef="#br0" timeOffset="74767.9844">12835 2840 496 0,'8'-14'184'0,"-8"14"-140"0,50 31-16 15,-27 0 120 1,1 4-88-16,18 23 72 16,-3 7-76-16,-4 21 48 15,3-3-60-15,-7 20 84 0,-15-6-72 0,-20 6 44 16,0-21-60-16,-35-9-72 15,1-18 12-15</inkml:trace>
        </inkml:traceGroup>
        <inkml:traceGroup>
          <inkml:annotationXML>
            <emma:emma xmlns:emma="http://www.w3.org/2003/04/emma" version="1.0">
              <emma:interpretation id="{B9FB601B-601C-4CD3-82C5-BD1A98C82463}" emma:medium="tactile" emma:mode="ink">
                <msink:context xmlns:msink="http://schemas.microsoft.com/ink/2010/main" type="inkWord" rotatedBoundingBox="20622,3398 20951,3393 20957,3758 20628,3763"/>
              </emma:interpretation>
              <emma:one-of disjunction-type="recognition" id="oneOf18">
                <emma:interpretation id="interp26" emma:lang="" emma:confidence="1">
                  <emma:literal/>
                </emma:interpretation>
              </emma:one-of>
            </emma:emma>
          </inkml:annotationXML>
          <inkml:trace contextRef="#ctx0" brushRef="#br0" timeOffset="75178.202">14082 3249 956 0,'3'-6'352'0,"-3"6"-272"0,89 10-24 0,-46-10-12 16,-8 0-36-16,46-4 76 16,-3 1-48-16</inkml:trace>
          <inkml:trace contextRef="#ctx0" brushRef="#br0" timeOffset="75024.6642">14159 2916 1016 0,'15'-14'376'0,"-11"10"-292"0,20-2-20 15,-5 2 128 1,0 8-116-16,12-8 8 15,-4 4-56-15,20 4 20 16,-9 2-32-16</inkml:trace>
        </inkml:traceGroup>
        <inkml:traceGroup>
          <inkml:annotationXML>
            <emma:emma xmlns:emma="http://www.w3.org/2003/04/emma" version="1.0">
              <emma:interpretation id="{613C20D9-55F4-4A37-9A4B-B29686FF77E2}" emma:medium="tactile" emma:mode="ink">
                <msink:context xmlns:msink="http://schemas.microsoft.com/ink/2010/main" type="inkWord" rotatedBoundingBox="22029,3432 22408,3427 22413,3796 22034,3801"/>
              </emma:interpretation>
              <emma:one-of disjunction-type="recognition" id="oneOf19">
                <emma:interpretation id="interp27" emma:lang="" emma:confidence="0">
                  <emma:literal>U</emma:literal>
                </emma:interpretation>
                <emma:interpretation id="interp28" emma:lang="" emma:confidence="0">
                  <emma:literal>u</emma:literal>
                </emma:interpretation>
                <emma:interpretation id="interp29" emma:lang="" emma:confidence="0">
                  <emma:literal>W</emma:literal>
                </emma:interpretation>
                <emma:interpretation id="interp30" emma:lang="" emma:confidence="0">
                  <emma:literal>w</emma:literal>
                </emma:interpretation>
                <emma:interpretation id="interp31" emma:lang="" emma:confidence="0">
                  <emma:literal>"</emma:literal>
                </emma:interpretation>
              </emma:one-of>
            </emma:emma>
          </inkml:annotationXML>
          <inkml:trace contextRef="#ctx0" brushRef="#br0" timeOffset="75452.8261">15564 2998 1028 0,'4'-45'380'0,"-4"45"-296"0,23-24-20 0,-23 18 84 16,4 6-92-16,-19 10-48 15,3 4-8-15,-11 20-44 16,3 7 28-16,1 11 24 16,0 0-4-16,19-8 8 15,11-2-4-15,20-11 56 16,0-4-36-16,35-13 16 15,-8-7-28-15,8-18 36 16,-8 1-28-16,-23-17 32 16,-12-4-32-16,-23-31-24 15,-4 10 0-15,-15-3-8 16,3 10 0-16,1 14-600 16,7 24 332-16</inkml:trace>
        </inkml:traceGroup>
      </inkml:traceGroup>
    </inkml:traceGroup>
    <inkml:traceGroup>
      <inkml:annotationXML>
        <emma:emma xmlns:emma="http://www.w3.org/2003/04/emma" version="1.0">
          <emma:interpretation id="{8C88C1CC-DD59-427C-AA2E-7F2A6FD9C43C}" emma:medium="tactile" emma:mode="ink">
            <msink:context xmlns:msink="http://schemas.microsoft.com/ink/2010/main" type="paragraph" rotatedBoundingBox="6945,5437 23431,4721 23530,6988 7044,7704" alignmentLevel="3"/>
          </emma:interpretation>
        </emma:emma>
      </inkml:annotationXML>
      <inkml:traceGroup>
        <inkml:annotationXML>
          <emma:emma xmlns:emma="http://www.w3.org/2003/04/emma" version="1.0">
            <emma:interpretation id="{0399C5E6-D0D7-4D82-8AB5-1D35788350FE}" emma:medium="tactile" emma:mode="ink">
              <msink:context xmlns:msink="http://schemas.microsoft.com/ink/2010/main" type="line" rotatedBoundingBox="6945,5437 23431,4721 23530,6988 7044,7704"/>
            </emma:interpretation>
          </emma:emma>
        </inkml:annotationXML>
        <inkml:traceGroup>
          <inkml:annotationXML>
            <emma:emma xmlns:emma="http://www.w3.org/2003/04/emma" version="1.0">
              <emma:interpretation id="{E2CF7EF6-548A-468D-9498-AD44497C67F1}" emma:medium="tactile" emma:mode="ink">
                <msink:context xmlns:msink="http://schemas.microsoft.com/ink/2010/main" type="inkWord" rotatedBoundingBox="6945,5437 9487,5326 9586,7593 7044,7704"/>
              </emma:interpretation>
              <emma:one-of disjunction-type="recognition" id="oneOf20">
                <emma:interpretation id="interp32" emma:lang="" emma:confidence="1">
                  <emma:literal/>
                </emma:interpretation>
              </emma:one-of>
            </emma:emma>
          </inkml:annotationXML>
          <inkml:trace contextRef="#ctx0" brushRef="#br0" timeOffset="90606.9627">459 5858 840 0,'-19'0'312'0,"19"0"-244"0,11 0-16 0,5 0 4 16,3 0-40-16,31-4 32 15,1 4-32-15,49-10-4 16,1 3-8-16,50-7 20 15,-8 4-12-15,16-4 56 16,-16 7-36-16,-3-10 12 16,-24 10-28-16,-16-10 8 15,-18 7-12-15,-20-1 72 16,-24 4-48-16,-22 1-164 16,-8 2 68-16,-24 8-448 15,8 9 284-15</inkml:trace>
          <inkml:trace contextRef="#ctx0" brushRef="#br0" timeOffset="91088.5139">769 6191 560 0,'-27'-10'208'0,"27"10"-164"0,-8-7-8 0,8 0 156 16,4 7-112-16,0-7 36 16,7-3-68-16,12 3 8 15,8 0-36-15,20 7 0 16,-1 7-12-16,12 0 4 15,4 10-8-15,-16 7 16 16,0-3-12-16,-15 10 24 16,0 0-20-16,-15 0 40 15,-9 0-28-15,-3 0-4 16,-8 7-12-16,-8-7 36 16,0 0-20-16,-7-11-4 15,-1 4-12-15,1-10-16 16,3-3 4-16,1-11-24 15,7 6 16-15,-4-12-48 16,8 6 32-16,0 0-80 16,4-4 56-16,0-3-68 15,4 7 64-15,-5-7-84 16,1 7 80-16,-4-7-236 16,4 7 168-16</inkml:trace>
          <inkml:trace contextRef="#ctx0" brushRef="#br0" timeOffset="91507.4355">1117 6518 332 0,'-11'0'120'0,"11"0"-92"0,0-7-8 0,-4 7 96 16,4 0-68-16,-4 0 24 15,0 0-40-15,-4-6 32 16,8 2-36-16,-8-3 28 15,5 0-28-15,-9 1 16 16,4 6-24-16,-3-14 44 16,3 14-36-16,0-11 48 15,4 5-44-15,0-8 12 16,4 10-28-16,4-9 20 16,8 6-24-16,7-11 12 15,8 5-12-15,-3-1-16 16,10 4 0-16,-3-4-32 15,-4 4 20-15</inkml:trace>
          <inkml:trace contextRef="#ctx0" brushRef="#br0" timeOffset="91942.5917">1423 6243 488 0,'-4'-7'180'0,"4"7"-140"0,16-17-12 15,-5 10 232-15,5 7-148 0,7 0 44 16,4 0-92-16,8 0-52 15,4 7-8-15,-5 3 4 16,1 4-4-16,-12 10 32 16,5 4-20-16,-28 3 32 15,0 0-32-15,-28 10-32 16,9-7 8-16,-16 1-104 16,4-4 60-16,-4-11-56 15,12-2 64-15,4-5-4 16,3-6 28-16,13 7-24 15,14-4 28-15,8 4-4 16,1 10 12-16,7 7-28 16,8 7 20-16,-12 7 32 15,0 3-8-15,-11 14 16 16,-12-4-12-16,-20 11 56 16,-7-10-40-16,-19-11 84 15,7-10-60-15,-3-14 72 16,-1-7-72-16,8-27 104 15,4-4-84-15,12-31 24 16,11 7-56-16,16-17 4 16,15 10-28-16,31-3-8 15,1 17-4-15,3-7-104 16,-4 18 56-16</inkml:trace>
          <inkml:trace contextRef="#ctx0" brushRef="#br0" timeOffset="90201.3843">854 5008 280 0,'0'-14'104'0,"0"14"-84"0,0-3 0 0,4-1 144 16,0 1-92-16,-4-4 88 16,4 0-96-16,-1 0 48 15,5 0-68-15,0 0 24 16,0 0-40-16,3-3 0 16,1 3-16-16,7-7 12 15,8 8-16-15,12 6-4 16,0 0 0-16,3 10-4 15,-3 10 0-15,-4 18-12 16,0 4 8-16,-8 23 64 16,-4 4-32-16,-11 20 32 15,-9-3-32-15,-3-10 28 0,0-14-32 16,-15-10-4-16,0-11-12 16,-13-10 4-16,5-11-8 0,-12-9 16 15,8-8-12-15,-4-17 16 16,8 1-16-16,-4-25-20 15,19 7 4-15,8-7-40 16,8 0 28-16,11 7-48 16,5 14 40-16,-1 3 24 15,4 14 4-15,4 7-140 16,-8 7 76-16</inkml:trace>
          <inkml:trace contextRef="#ctx0" brushRef="#br0" timeOffset="93084.1829">2414 5348 312 0,'-12'11'112'0,"12"-11"-84"0,0 27-12 0,-4-10 128 16,4 1-84-16,0 13 28 15,-3 3-52-15,-1 11 20 16,-4-4-28-16,-4 24-8 16,12-6-12-16,0 13 28 15,-3-6-20-15,-5-4 20 16,16-11-20-16,-5-6 36 15,-3-11-28-15,0-6 40 16,0-1-36-16,-3-9 28 16,-1-5-28-16,-4-9-72 15,8-1 24-15,-8-13-108 16,4 0 72-16,-3-18-132 16,3 7 104-16,4-13-40 15,0 3 76-15,0-7 24 16,0 11 20-16,-4-1 188 15,8 11-100-15,-4-4 184 16,11 11-148-16,-7 0 96 16,8 3-124-16,-1 0 48 15,5 7-80-15,7-10 28 16,4 10-52-16,8-11 24 16,8 4-32-16</inkml:trace>
          <inkml:trace contextRef="#ctx0" brushRef="#br0" timeOffset="92637.8722">2437 5304 756 0,'-15'-7'280'0,"22"7"-216"0,-7 0-20 0,0 0 40 15,12 0-56-15,15 0 8 16,0 3-24-16,31-3 20 16,0 0-20-16,12 0 12 15,4 4-12-15,-12-1 20 16,-12 1-20-16,-11-1-216 15,-5 4 112-15</inkml:trace>
          <inkml:trace contextRef="#ctx0" brushRef="#br0" timeOffset="93520.8102">2766 6277 664 0,'-11'-3'244'0,"11"3"-188"0,0-3-16 16,3-1 164-1,5 8-120-15,8-4 72 16,3 3-92-16,4-3 16 16,4 0-44-16,0 0 12 15,1 7-28-15,-5-4 8 16,0 4-16-16,-7-3 28 15,-1-1-24-15,-3-3-320 16,-1 4 160-16</inkml:trace>
        </inkml:traceGroup>
        <inkml:traceGroup>
          <inkml:annotationXML>
            <emma:emma xmlns:emma="http://www.w3.org/2003/04/emma" version="1.0">
              <emma:interpretation id="{41814AB2-07F6-4ED8-83E1-FCC06513DFF2}" emma:medium="tactile" emma:mode="ink">
                <msink:context xmlns:msink="http://schemas.microsoft.com/ink/2010/main" type="inkWord" rotatedBoundingBox="10106,5598 12648,5488 12698,6660 10157,6770"/>
              </emma:interpretation>
              <emma:one-of disjunction-type="recognition" id="oneOf21">
                <emma:interpretation id="interp33" emma:lang="" emma:confidence="1">
                  <emma:literal/>
                </emma:interpretation>
              </emma:one-of>
            </emma:emma>
          </inkml:annotationXML>
          <inkml:trace contextRef="#ctx0" brushRef="#br0" timeOffset="93894.8055">3920 5077 780 0,'-47'0'288'0,"47"0"-224"16,-58 6-20-16,35 1 100 16,8 7-88-16,-16 21 24 15,7 2-48-15,-10 36-12 16,10-1-12-16,-3 31-8 16,8-3 4-16,3 27 20 15,9-10-12-15,7 0 48 16,4-20-32-16,3-5 40 15,9-16-40-15,7-14-560 16,4-14 288-16</inkml:trace>
          <inkml:trace contextRef="#ctx0" brushRef="#br0" timeOffset="95111.0361">3920 5569 456 0,'-12'-4'168'0,"12"4"-128"0,-8-3-16 0,5-1 184 15,3 4-120-15,-4-3 80 16,8-1-100-16,-1-2-8 16,5 2-40-16,12-6 4 15,3 6-12-15,8-3 28 16,4 4-24-16,-8 0-32 15,0 6 8-15,-8 0 20 16,1 8-8-16,-9 3 0 16,1-1 0-16,-8 1 4 15,-1 3-4-15,-6 0 16 16,-1 4-12-16,-12 0 24 16,5-1-20-16,-13 5-4 15,9 2-4-15,-8 1 4 16,7-1-4-16,-7 1-20 15,11-4 8-15,-3 0-32 16,7-4 24-16,0-2 16 16,12-1 0-16,0-3 12 15,4-1-8-15,4-2 32 0,3-1-20 0,8-3 32 16,8 0-32-16,-8-4-56 16,1 4 16-16,-9-3-508 15,-3-1 292-15</inkml:trace>
          <inkml:trace contextRef="#ctx0" brushRef="#br0" timeOffset="95429.3843">3873 5713 808 0,'-34'-7'300'0,"34"7"-232"0,-16 0-20 15,12 0 196 1,4 0-144-16,12-3-8 15,3 3-56-15,16-4-8 16,8 4-16-16,7-3 56 16,1 3-40-16,-5 0-224 15,1 7 108-15</inkml:trace>
          <inkml:trace contextRef="#ctx0" brushRef="#br0" timeOffset="95792.3474">4439 5727 644 0,'-16'-4'236'0,"16"4"-180"0,-4 0-20 0,4-3 184 16,8 3-128-16,4-3 8 16,3 3-60-16,20-4 24 15,4 4-36-15,11-3 4 16,-4 3-20-16,1-4 36 15,-1 11-24-15,-3-7-48 16,-8 4 12-16,-8-4-396 16,-4 0 228-16</inkml:trace>
          <inkml:trace contextRef="#ctx0" brushRef="#br0" timeOffset="96001.406">4787 5548 632 0,'-8'-3'236'0,"8"3"-184"0,-15 27-16 0,11-10 88 15,4 0-76-15,-4 14 16 16,0 7-40-16,-4 17 12 16,5 0-20-16,-9 4 52 15,4-4-36-15,0-7 12 16,5-7-28-16</inkml:trace>
          <inkml:trace contextRef="#ctx0" brushRef="#br0" timeOffset="96269.6156">5391 5589 580 0,'-12'-24'216'0,"12"24"-168"0,-23 0-12 16,11 0 144-1,5 0-104-15,-17 4 60 16,5 6-80-16,-12 7-16 16,4 4-24-16,-12 13 60 0,16 8-44 0,0 13 24 15,7-4-36-15,20-3 28 16,8-3-32-16,15-14 64 15,8-3-44-15</inkml:trace>
          <inkml:trace contextRef="#ctx0" brushRef="#br0" timeOffset="96538.8361">5457 5858 1028 0,'-20'13'380'0,"20"-13"-296"0,0 31-20 0,-7-10 32 15,14 0-64-15,-7 6 4 16,0 1-20-16,4-1 24 16,4-3-24-16,4-3 56 15,11-4-40-15,0-13 20 16,0-4-32-16,0-11-104 16,-3-2 40-16,-20-8 0 15,4 4 28-15,-12-7 12 16,0 3 4-16,-3-10-20 15,3 14 12-15,8-4-84 16,0 11 52-16,19-4-452 16,8 7 272-16</inkml:trace>
          <inkml:trace contextRef="#ctx0" brushRef="#br0" timeOffset="96738.8628">5821 5555 924 0,'-12'-21'340'0,"12"21"-260"0,19 0-28 0,-3 0 0 15,3 7-40-15,12 0-12 16,-8 0-4-16,16 0 40 16,-4 3-24-16,4-3 36 15,-5 0-32-15</inkml:trace>
          <inkml:trace contextRef="#ctx0" brushRef="#br0" timeOffset="97002.5641">6037 5434 788 0,'-11'14'292'0,"11"-14"-228"0,-16 45-16 15,8-24 44 1,1 3-60-16,-5 7 40 16,4 3-40-16,-3 11-20 15,-1 3-4-15,-3 10 16 16,7-2-12-16,8-1 32 16,4-7-28-16,7-10 40 0,9-11-32 15,11-10-40-15,4-6 8 0,23-18-412 16,0 0 228-1</inkml:trace>
        </inkml:traceGroup>
        <inkml:traceGroup>
          <inkml:annotationXML>
            <emma:emma xmlns:emma="http://www.w3.org/2003/04/emma" version="1.0">
              <emma:interpretation id="{AE98FF30-25C6-4BEB-AD68-933BEE1CDBC8}" emma:medium="tactile" emma:mode="ink">
                <msink:context xmlns:msink="http://schemas.microsoft.com/ink/2010/main" type="inkWord" rotatedBoundingBox="13047,5592 16764,5430 16828,6901 13111,7062"/>
              </emma:interpretation>
              <emma:one-of disjunction-type="recognition" id="oneOf22">
                <emma:interpretation id="interp34" emma:lang="" emma:confidence="1">
                  <emma:literal/>
                </emma:interpretation>
              </emma:one-of>
            </emma:emma>
          </inkml:annotationXML>
          <inkml:trace contextRef="#ctx0" brushRef="#br0" timeOffset="97258.2449">6684 5207 612 0,'0'-27'228'0,"0"27"-180"0,19 3-12 0,-7 14 176 16,3-3-124-16,16 28 60 16,8 9-84-16,4 18 40 15,-1 7-60-15,-23 30 32 16,1 1-44-16,-40 7 16 16,-3-15-28-16,-23-6 80 15,-1-14-56-15,-15-13 56 16,12-11-56-16,-16-10-548 15,8-11 272-15</inkml:trace>
          <inkml:trace contextRef="#ctx0" brushRef="#br0" timeOffset="98258.4882">7272 5679 756 0,'-11'-14'280'0,"3"14"-216"0,4-3-20 15,0-1 180 1,8 4-132-16,-4-3 60 0,0 6-88 0,12-3-4 16,-1 0-36-16,24-3 32 15,4 3-32-15,19-4 4 16,4 4-16-16,-4-7 0 16,-4 14-4-16,-11-3 56 15,-9-4-36-15,-6-4-64 16,-9 4 16-16</inkml:trace>
          <inkml:trace contextRef="#ctx0" brushRef="#br0" timeOffset="98482.5855">7578 5520 780 0,'-19'0'288'0,"19"0"-224"0,-27 14-20 15,11-3 24 1,12 2-48-16,-15 11-8 16,7 7-8-16,-7 14 12 15,7 0-8-15,-11 10 24 16,15 3-20-16,-11-9 32 16,15-5-28-16,-11-9 40 15,11-4-32-15</inkml:trace>
          <inkml:trace contextRef="#ctx0" brushRef="#br0" timeOffset="98954.2741">8066 5579 1040 0,'-16'0'384'0,"16"0"-300"0,31 3-20 15,0-3 40 1,4 4-68-16,31-8 48 15,0-2-48-15,34-1 16 0,1 3-32 16,11-3 36-16,-3 0-32 0,-28 4-32 16,-7 3 4-1,-24 0-344-15,-8 3 192 0,-22 1-388 16,-9 6 308-16</inkml:trace>
          <inkml:trace contextRef="#ctx0" brushRef="#br0" timeOffset="99256.9715">8526 5916 652 0,'-42'-3'244'0,"42"3"-192"16,-19 3-12-16,-1 1 188 15,12 3-132-15,-15 3 104 16,0 4-116-16,-16 6 24 16,12 8-64-16,-4 10-40 15,4-1-8-15,8-2 8 16,11-1 0-16,23 1 40 16,1-1-20-16,15-10 48 15,8-3-40-15,11-14-120 16,4-4 44-16,4-3-600 15,-4 4 356-15</inkml:trace>
          <inkml:trace contextRef="#ctx0" brushRef="#br0" timeOffset="98738.0944">8581 5001 684 0,'0'-7'252'0,"0"7"-192"0,0 10-20 0,-4 1 76 16,-4 2-72-16,0 18-28 15,1 4-12-15,-5 20 4 16,8 0-4-16,-8 3 68 16,9-6-40-16,-5-4-284 15,4-7 132-15</inkml:trace>
          <inkml:trace contextRef="#ctx0" brushRef="#br0" timeOffset="99485.5968">8716 6216 904 0,'-31'6'332'0,"31"-6"-256"0,-35 38-24 0,24-17 36 15,3 0-60-15,4 3 8 16,4 3-24-16,16-10 20 15,3 1-20-15,16-22 40 16,4 1-28-16,-1-14-12 16,-3 3-8-16,-12-14-40 15,-7 8 20-15,-20-1-20 16,0 0 20-16,-19 4 8 16,3 3 8-16</inkml:trace>
          <inkml:trace contextRef="#ctx0" brushRef="#br0" timeOffset="100787.0149">9037 5668 704 0,'-11'-3'264'0,"11"3"-208"0,11-3-12 0,-3-1 96 16,4 4-84-16,23-3 68 16,3-1-72-16,36-3 32 15,3 7-48-15,28-7 24 16,-1 7-32-16,16-3 16 16,-7 6-24-16,-1-6 28 15,-15 3-32-15,-8-3 4 16,-16 3-12-16,-15-7-40 15,-11 7 16-15,-16-4-116 16,-12 4 72-16,-19 0-264 16,0 4 180-16</inkml:trace>
          <inkml:trace contextRef="#ctx0" brushRef="#br0" timeOffset="101266.9477">9258 5693 748 0,'-8'-7'276'0,"8"7"-216"0,16-7-16 0,-5 3 12 16,5 8-40-16,7-1-4 16,16 8-8-16,0 13-4 15,-5 3 0-15,5 21-12 16,-12 4 8-16,0 13 28 15,-7 1-12-15,-13-1 4 16,1-6-8-16,-23-1 36 16,3-6-20-16,-23-4 20 15,8-3-24-15,-23-14 28 16,3-4-32-16,-3-20 20 16,7-4-20-16,12-20-8 15,4-3-4-15,16-15 4 16,11 4-4-16,23-14-56 15,16 11 28-15,7-4-40 16,8 7 32-16,4 4 12 16,1 13 8-16,6 4 36 15,-3 6-12-15,8 4 24 16,-4 4-24-16,-4-1 40 16,-12 4-28-16,-7-11 32 0,-9 4-32 0,-6-3 56 15,-9 0-44-15,-8-4-76 16,1 3 16-16,-12-6-460 15,0 3 268-15</inkml:trace>
          <inkml:trace contextRef="#ctx0" brushRef="#br0" timeOffset="100471.1746">9421 5080 600 0,'-20'-10'224'0,"20"3"-176"0,0-4-12 0,0 5 140 15,8-1-104-15,0-7 16 16,3 4-52-16,17-4-16 15,-1 7-12-15,4 14-24 16,0 0 8-16,3 17-12 16,-6 7 8-16,2 17 36 15,-2 4-16-15,-21 6 28 16,5-3-24-16,-24-7 92 16,5-6-56-16,-24-8 12 15,4-6-36-15,-16-18 48 16,8 7-40-16,-11-20-8 15,3-1-12-15,4-20 8 16,12 3-12-16,19-9-40 16,12 2 20-16,16 4-68 0,11 7 44 15,4 6 24-15,3 11 12 0,1 7-112 32,0 7 60-32,-12 3-312 0,0 14 200 0</inkml:trace>
          <inkml:trace contextRef="#ctx0" brushRef="#br0" timeOffset="101551.2032">9773 5730 456 0,'-8'4'168'0,"8"-4"-128"0,-15 31-16 0,7-7 148 15,4 0-100-15,-4 28 104 16,5-4-100-16,-9 7 64 16,8-4-80-16,-8 11 84 15,9-10-84-15,-1 3 0 16,4-3-40-16,7-1 40 15,9-6-32-15,3-11 84 16,4-6-64-16,24-18 48 16,-4-6-56-16,15-11-496 15,0 0 248-15</inkml:trace>
        </inkml:traceGroup>
        <inkml:traceGroup>
          <inkml:annotationXML>
            <emma:emma xmlns:emma="http://www.w3.org/2003/04/emma" version="1.0">
              <emma:interpretation id="{A91F082F-0D95-4B11-9848-C069E2245848}" emma:medium="tactile" emma:mode="ink">
                <msink:context xmlns:msink="http://schemas.microsoft.com/ink/2010/main" type="inkWord" rotatedBoundingBox="17260,5518 18032,5484 18078,6554 17307,6587"/>
              </emma:interpretation>
            </emma:emma>
          </inkml:annotationXML>
          <inkml:trace contextRef="#ctx0" brushRef="#br0" timeOffset="102214.7164">10884 5025 652 0,'-27'-7'244'0,"27"7"-192"0,0-3-12 0,0-1 188 15,4 4-132-15,7 0 24 16,9 0-72-16,30-7 32 15,4 7-48-15,20 0 12 16,-1 4-28-16,5-1 28 16,-12 1-28-16,-1-4 40 15,-7 0-32-15,-15 0-112 16,-12 3 48-16,-27 1-520 16,-4 9 304-16</inkml:trace>
          <inkml:trace contextRef="#ctx0" brushRef="#br0" timeOffset="102591.2175">10741 5610 808 0,'0'-14'300'0,"0"14"-232"0,23-17-20 0,-8 10 248 16,5 4-172-16,11-4 28 15,11 7-92-15,16-4 8 16,4 4-40-16,4 4-424 16,-8 3 216-16</inkml:trace>
          <inkml:trace contextRef="#ctx0" brushRef="#br0" timeOffset="102425.2773">10927 5001 364 0,'-16'17'132'0,"16"-17"-100"0,-15 38-12 0,3-7 140 15,8 7-92-15,-8 31 36 16,9-1-64-16,-13 8 20 15,8-4-32-15,-3-3 8 16,-1-7-20-16,1 0-96 16,11-14 44-16</inkml:trace>
          <inkml:trace contextRef="#ctx0" brushRef="#br0" timeOffset="102835.3968">11236 6037 904 0,'8'10'332'0,"-8"-10"-256"0,31 3-24 0,-16-3 0 15,1 4-40-15,7-4 40 16,4 0-28-16</inkml:trace>
        </inkml:traceGroup>
        <inkml:traceGroup>
          <inkml:annotationXML>
            <emma:emma xmlns:emma="http://www.w3.org/2003/04/emma" version="1.0">
              <emma:interpretation id="{720F7734-55F1-46DC-9933-6985EE2672C8}" emma:medium="tactile" emma:mode="ink">
                <msink:context xmlns:msink="http://schemas.microsoft.com/ink/2010/main" type="inkWord" rotatedBoundingBox="18488,5513 19824,5455 19863,6363 18528,6421"/>
              </emma:interpretation>
            </emma:emma>
          </inkml:annotationXML>
          <inkml:trace contextRef="#ctx0" brushRef="#br0" timeOffset="103143.7249">12398 5011 560 0,'-39'-24'208'0,"39"24"-164"0,-50 14-8 16,15 0 156-1,4 3-112-15,-23 31 44 16,7 7-72-16,-7 31 32 16,11 0-48-16,8 14 0 15,12-14-24-15,8 14 64 0,15-14-44 0,19-7 40 31,4-14-40-31,16-17-248 0,4-10 116 16</inkml:trace>
          <inkml:trace contextRef="#ctx0" brushRef="#br0" timeOffset="103549.2947">12638 5228 832 0,'-16'-17'308'0,"16"17"-240"0,0-7-20 16,4 7 20-1,8 0-48-15,-5 7 8 16,9 0-16-16,-1 10-8 15,5 4 0-15,-9 16 12 16,1-2-8-16,-12 3-4 16,4 3 0-16,-20-3 48 15,5-4-28-15,-16 1 32 16,3-4-28-16,-3-7-36 16,8-7 4-16,0 3 0 15,3-9 4-15,12 3-12 16,4-4 8-16,4-7 28 0,8 1-12 0,3-4 24 15,8 3-24-15,4-6-20 16,1 3 0-16,-1-7-408 16,-4 7 224-16</inkml:trace>
          <inkml:trace contextRef="#ctx0" brushRef="#br0" timeOffset="103701.198">12572 5493 956 0,'-8'-17'352'0,"8"17"-272"0,16-4-24 0,-5 1 76 16,5 6-84-16,15-6-20 15,-4 10-16-15,19-7 32 16,4 10-24-16</inkml:trace>
          <inkml:trace contextRef="#ctx0" brushRef="#br0" timeOffset="103888.6968">13087 5431 704 0,'4'-14'264'0,"-4"14"-208"0,15 11-12 16,-3-8 52-1,3-3-60-15,8 3 12 16,8 1-28-16,8-1 32 15,4 1-28-15</inkml:trace>
          <inkml:trace contextRef="#ctx0" brushRef="#br0" timeOffset="104120.3137">13288 5169 756 0,'-27'31'280'0,"27"-31"-216"0,-16 76-20 0,9-38 48 15,3 0-60-15,-8 13 32 16,4-2-36-16,1 2 52 16,3-9-44-16,-4-1-60 15,8-10 12-15,0 0-548 16,4 0 308-16</inkml:trace>
        </inkml:traceGroup>
        <inkml:traceGroup>
          <inkml:annotationXML>
            <emma:emma xmlns:emma="http://www.w3.org/2003/04/emma" version="1.0">
              <emma:interpretation id="{2A07E161-6D5E-4E7E-8004-8CF9C14AE1F8}" emma:medium="tactile" emma:mode="ink">
                <msink:context xmlns:msink="http://schemas.microsoft.com/ink/2010/main" type="inkWord" rotatedBoundingBox="20231,5581 22316,5491 22356,6413 20271,6504"/>
              </emma:interpretation>
              <emma:one-of disjunction-type="recognition" id="oneOf23">
                <emma:interpretation id="interp35" emma:lang="" emma:confidence="0">
                  <emma:literal>3=0</emma:literal>
                </emma:interpretation>
                <emma:interpretation id="interp36" emma:lang="" emma:confidence="0">
                  <emma:literal>7=0</emma:literal>
                </emma:interpretation>
                <emma:interpretation id="interp37" emma:lang="" emma:confidence="0">
                  <emma:literal>1=0</emma:literal>
                </emma:interpretation>
                <emma:interpretation id="interp38" emma:lang="" emma:confidence="0">
                  <emma:literal>2=0</emma:literal>
                </emma:interpretation>
                <emma:interpretation id="interp39" emma:lang="" emma:confidence="0">
                  <emma:literal>5=0</emma:literal>
                </emma:interpretation>
              </emma:one-of>
            </emma:emma>
          </inkml:annotationXML>
          <inkml:trace contextRef="#ctx0" brushRef="#br0" timeOffset="104397.5489">13927 5221 652 0,'-20'-48'244'0,"20"48"-192"0,-15-14-12 16,3 11 156 0,4 6-116-16,-11 11 28 15,0 7-64-15,-8 16 0 0,3 8-28 0,-3 14 28 16,8-1-28-16,0-3 32 16,11-7-32-16,4 1 56 15,12-12-40-15,7-9 48 16,8-7-48-16,20-11-404 15,4-10 204-15</inkml:trace>
          <inkml:trace contextRef="#ctx0" brushRef="#br0" timeOffset="104641.1981">14039 5562 832 0,'-39'7'308'0,"39"-7"-240"0,-19 13-20 0,11-2 132 15,8 6-108-15,0 4 16 16,8-4-52-16,11 3 28 15,4 5-36-15,12-8 48 16,0-10-44-16,4-7 48 16,-4 0-48-16,-16-11 20 15,8-2-32-15,-23-5 16 16,-4 5-20-16,-19-5-36 16,7 5 12-16,-3-1-36 15,-5 3 28-15,9 5-260 16,3-1 156-16,16 7-596 15,-1 7 400-15</inkml:trace>
          <inkml:trace contextRef="#ctx0" brushRef="#br0" timeOffset="104848.2468">14302 5428 684 0,'-19'-28'252'0,"19"28"-192"0,19-41-20 0,-11 24 288 15,0 3-188-15,-1 0 92 16,5 4-136-16,7 3-64 15,5 7-24-15,14 7 8 16,1 6-8-16,11 1 32 16,5 3-24-16,-5-3-120 15,-8 0 56-15,-7-7-316 16,-8-4 200-16,-15-10-316 16,-8 7 276-16</inkml:trace>
          <inkml:trace contextRef="#ctx0" brushRef="#br0" timeOffset="105084.3761">14589 5066 704 0,'-8'0'264'0,"8"0"-208"0,-4 0-12 16,-4 7 96 0,4 7-84-16,-11 10 32 15,-1 14-52-15,-7 17 32 16,4 0-40-16,-4 10 12 15,7-6-24-15,1-1 28 0,7-10-28 0,4-3 56 16,4-7-40-16,12-10 72 16,3-4-56-16,12-14-280 15,4 4 124-15,16-18-536 16,-1 4 364-16</inkml:trace>
          <inkml:trace contextRef="#ctx0" brushRef="#br0" timeOffset="105425.7788">14875 5028 520 0,'0'-6'192'0,"0"6"-152"0,16 6-8 0,-5 1 160 15,5 7-112-15,7 27 36 16,0 8-68-16,-15 33 96 15,7 1-84-15,-30 16 80 16,3-6-80-16,-15 11 4 16,0-11-40-16,-19-7 56 15,7-14-44-15,-8-31 80 16,9 4-64-16,11-31-424 16,19-11 204-16</inkml:trace>
          <inkml:trace contextRef="#ctx0" brushRef="#br0" timeOffset="105689.987">15436 5434 840 0,'-15'0'312'0,"15"0"-244"0,39 11-16 0,-24-4 136 15,4 3-112-15,20 0-12 16,-12 1-40-16,24-5 60 16,3 5-48-16,12-8-348 15,-4 1 168-15</inkml:trace>
          <inkml:trace contextRef="#ctx0" brushRef="#br0" timeOffset="105531.5635">15479 5166 1008 0,'0'-24'372'0,"0"24"-288"0,27-7-24 0,-11 4 72 15,3 6-84-15,12-3 0 16,4 7-32-16,11 3 40 15,1 7-28-15,-13 1-664 16,-3 6 344-16</inkml:trace>
        </inkml:traceGroup>
        <inkml:traceGroup>
          <inkml:annotationXML>
            <emma:emma xmlns:emma="http://www.w3.org/2003/04/emma" version="1.0">
              <emma:interpretation id="{9604533F-8835-4EEC-B731-C88E4948B6E7}" emma:medium="tactile" emma:mode="ink">
                <msink:context xmlns:msink="http://schemas.microsoft.com/ink/2010/main" type="inkWord" rotatedBoundingBox="23107,5595 23468,5579 23487,6011 23126,6026"/>
              </emma:interpretation>
            </emma:emma>
          </inkml:annotationXML>
          <inkml:trace contextRef="#ctx0" brushRef="#br0" timeOffset="105984.2704">16749 5094 820 0,'-12'-14'304'0,"12"14"-236"0,-15 14-20 0,-1 0 116 16,5-4-100-16,-17 21 44 16,5 3-64-16,-4 18-8 15,0-4-20-15,15 11 40 16,9-11-28-16,14-7 48 15,8-3-44-15,9-14 36 16,10-7-36-16,17-17 0 16,6 0-20-16,-6-24 20 15,-5-3-20-15,-23-29 24 16,-11 5-24-16,-20-15-12 16,-8 11-4-16,-15 11-48 15,4 13 24-15</inkml:trace>
        </inkml:traceGroup>
      </inkml:traceGroup>
    </inkml:traceGroup>
    <inkml:traceGroup>
      <inkml:annotationXML>
        <emma:emma xmlns:emma="http://www.w3.org/2003/04/emma" version="1.0">
          <emma:interpretation id="{13D38CCB-8AB2-4330-ACCE-8BC602AE1017}" emma:medium="tactile" emma:mode="ink">
            <msink:context xmlns:msink="http://schemas.microsoft.com/ink/2010/main" type="paragraph" rotatedBoundingBox="6474,8790 18790,6511 19149,8454 6834,10732" alignmentLevel="3"/>
          </emma:interpretation>
        </emma:emma>
      </inkml:annotationXML>
      <inkml:traceGroup>
        <inkml:annotationXML>
          <emma:emma xmlns:emma="http://www.w3.org/2003/04/emma" version="1.0">
            <emma:interpretation id="{66230115-AD0B-4DFC-BC05-E7EE642C66CA}" emma:medium="tactile" emma:mode="ink">
              <msink:context xmlns:msink="http://schemas.microsoft.com/ink/2010/main" type="line" rotatedBoundingBox="6809,9514 18931,7271 19149,8454 7028,10697"/>
            </emma:interpretation>
          </emma:emma>
        </inkml:annotationXML>
        <inkml:traceGroup>
          <inkml:annotationXML>
            <emma:emma xmlns:emma="http://www.w3.org/2003/04/emma" version="1.0">
              <emma:interpretation id="{41E0AAC4-62A1-41CE-8CE1-1BA2076F9ABF}" emma:medium="tactile" emma:mode="ink">
                <msink:context xmlns:msink="http://schemas.microsoft.com/ink/2010/main" type="inkWord" rotatedBoundingBox="6840,9681 18962,7439 19149,8454 7028,10697"/>
              </emma:interpretation>
              <emma:one-of disjunction-type="recognition" id="oneOf24">
                <emma:interpretation id="interp40" emma:lang="" emma:confidence="1">
                  <emma:literal/>
                </emma:interpretation>
              </emma:one-of>
            </emma:emma>
          </inkml:annotationXML>
          <inkml:trace contextRef="#ctx0" brushRef="#br0" timeOffset="127215.0315">3866 9047 696 0,'-16'-10'256'0,"16"10"-196"0,-23 4-20 0,7-1 188 15,5 4-132-15,-9 3 0 16,9 4-64-16,-1 3-28 16,4 0-8-16,8 1 48 15,8 2-24-15,15-6 36 16,5-4-32-16,10-6 20 15,1-4-24-15,0-7 16 16,-4 3-20-16,-12-6-8 16,-4 0-4-16,-19-7 28 15,-4 6-16-15,-15-2-48 16,0 6 16-16,-1-4-16 16,9 4 20-16</inkml:trace>
          <inkml:trace contextRef="#ctx0" brushRef="#br0" timeOffset="127481.7789">4206 8659 704 0,'0'-24'264'0,"0"24"-208"0,4-7-12 0,0 3 88 15,0 4-80-15,0-3 16 16,4 6-44-16,7-3 48 16,4 0-40-16,16-3-16 15,4 3-8-15,15-7 44 16,-4 7-28-16,-3 0 32 16,-5 0-28-16,-3 0-368 15,-8 0 184-15</inkml:trace>
          <inkml:trace contextRef="#ctx0" brushRef="#br0" timeOffset="127810.626">4473 8490 488 0,'-11'0'180'0,"11"0"-140"0,-12 7-12 0,4-7 108 32,5 7-80-32,-9 3 24 15,0 11-48-15,-7 3 68 0,3 0-56 0,-11 21 32 16,12-1-44-16,-4 11 16 16,3 1-28-16,1 2 16 15,7-10-20-15,-4-7 8 16,8-3-12-16,0-7 36 15,8-7-24-15,12-6 48 16,3-5-40-16,20-9-128 16,11-4 48-16,8-7-220 15,0 3 148-15</inkml:trace>
          <inkml:trace contextRef="#ctx0" brushRef="#br0" timeOffset="128140.5044">4919 8346 612 0,'11'-14'228'0,"-11"14"-180"0,35-4-12 15,-16 8 124 1,1 3-96-16,11 13 44 0,0 4-64 16,7 14 56-16,1 4-60 15,0 30 72-15,3 3-64 0,-7 25 36 16,-15-3-48-16,-13-8 0 16,-11-10-24-16,-38 4 64 15,-1-11-44-15,-26 4 76 16,7-11-60-16,-4-13-720 15,8-11 364-15</inkml:trace>
          <inkml:trace contextRef="#ctx0" brushRef="#br0" timeOffset="185776.9821">707 9134 444 0,'0'-4'164'0,"0"4"-124"0,-4 4-16 0,0-1 156 16,4 0-104-16,-4 4 60 15,0 4-80-15,-3 6 28 16,3 3-48-16,-4 15 52 16,8-1-52-16,-8 18 36 15,8-7-40-15,-4 10 0 16,4-7-20-16,-4-3 28 15,8-1-24-15,-4-13 40 16,4-10-32-16</inkml:trace>
          <inkml:trace contextRef="#ctx0" brushRef="#br0" timeOffset="186662.6779">362 9460 260 0,'4'-10'96'0,"-4"10"-76"0,4-14-4 0,-4 7 168 16,0 7-104-16,-4-6 64 16,0 2-84-16,-3-6 44 15,3 6-60-15,-4-3 60 16,4 7-64-16,0-6 8 16,4 6-28-16,0-4 24 15,8 4-28-15,-4-3-4 16,4 6-8-16,7-6 20 15,4 3-12-15,8-4 4 16,1 1-8-16,6-7 36 16,1 6-20-16,4-6-24 15,-4 10 0-15,0-7 0 16,-1 0 0-16,-3 0 16 16,0 7-8-16,-3-7-20 15,-1 7 4-15,-8-7 32 16,0 4-16-16,-3-4 16 15,-5 7-12-15,-7-3-24 16,4 6 4-16,-8 0-56 16,0 8 32-16</inkml:trace>
          <inkml:trace contextRef="#ctx0" brushRef="#br0" timeOffset="145136.4244">11751 7392 860 0,'-12'-17'320'0,"12"17"-248"0,-3 0-20 0,6-7 48 16,9 7-64-16,4-3 4 16,7 6-24-16,0-3 16 15,4 7-20-15,0-7-120 16,4 4 60-16,0-1-600 15,4 0 360-15</inkml:trace>
          <inkml:trace contextRef="#ctx0" brushRef="#br0" timeOffset="144940.3776">11794 7303 612 0,'-12'-4'228'0,"12"-2"-180"0,-8 2-12 0,1 1 124 16,7 6-96-16,-4-6 36 15,4 3-60-15,7-7-32 16,5 3-8-16,7-6-28 16,9 3 16-16,2-7 24 15,1 8-8-15,0-5-16 16,-3 8 4-16,-5-1 40 16,4 8-20-16,-16-1 16 15,1 8-16-15,-16 2 72 16,4 4-48-16,-8 4 40 15,1 0-44-15,-13-1-28 16,5 1-4-16,-4 3 16 16,7-3-8-16,-7-4 4 15,3 7-4-15,-7-7-8 16,7-3 4-16,-3 0-4 16,7 3 0-16,1-7-20 15,3 4 12-15,4-4-12 16,4 8 8-16,8-8 8 15,4-3 4-15,7 0 0 16,0-7 0-16,1 0 8 16,3 0-4-16,-4-7-196 0,4 0 104 15,-3-3-332-15,-5 3 232 0</inkml:trace>
          <inkml:trace contextRef="#ctx0" brushRef="#br0" timeOffset="145363.0004">12192 6973 996 0,'35'3'368'0,"-35"-3"-284"0,85 55-24 0,-46-17 100 31,-4 3-100-31,4 18 64 16,-8 3-72-16,-4 20 40 0,-8 1-52 16,-19 13 40-16,0-6-44 0,-35-4-388 15,-3-4 188-15</inkml:trace>
        </inkml:traceGroup>
        <inkml:traceGroup>
          <inkml:annotationXML>
            <emma:emma xmlns:emma="http://www.w3.org/2003/04/emma" version="1.0">
              <emma:interpretation id="{9B724504-37B3-4E62-AFB4-F47E283F29FB}" emma:medium="tactile" emma:mode="ink">
                <msink:context xmlns:msink="http://schemas.microsoft.com/ink/2010/main" type="inkWord" rotatedBoundingBox="16488,7723 18133,7419 18296,8301 16651,8605"/>
              </emma:interpretation>
              <emma:one-of disjunction-type="recognition" id="oneOf25">
                <emma:interpretation id="interp41" emma:lang="" emma:confidence="1">
                  <emma:literal/>
                </emma:interpretation>
              </emma:one-of>
            </emma:emma>
          </inkml:annotationXML>
          <inkml:trace contextRef="#ctx0" brushRef="#br0" timeOffset="139325.0415">10303 7730 372 0,'-19'-18'140'0,"19"18"-112"0,0-17-4 0,0 3 64 16,4 14-52-16,-4-13 68 16,0 6-64-16,-4 3 8 15,0 4-28-15,-8 0 16 16,5 11-24-16,-9 6 56 15,5 0-36-15,-9 4 20 16,9 3-32-16,-5 3 0 16,5 1-12-16,-9-1 20 15,9-3-16-15,-9-3 24 16,5 0-24-16,-1-7 40 16,5-4-28-16,3-3-32 15,8 0 4-15,4-7 8 16,4 0 0-16,7 0-4 15,4 0 4-15,5 0-4 16,-1 0 0-16,12 0-12 16,-1 0 8-16,9 6 12 15,4 1-4-15,-9-7 16 0,1 4-12 16,-8-4 60-16,-4 0-40 16,-8-11 76-16,-3 8-56 0,-16-7 20 15,-4 3-40-15,-15-7 52 16,3 11-44-16,-11-15 12 15,4 5-32-15,-4-1 0 16,7 4-8-16,-3-4 4 16,12 3-8-16,3-6 8 15,8 7-8-15,11-11-460 16,9 11 248-16</inkml:trace>
          <inkml:trace contextRef="#ctx0" brushRef="#br0" timeOffset="139584.2296">10702 7213 684 0,'-23'-27'252'0,"23"27"-192"0,-12-21-20 15,4 11 164 1,8 7-120-16,0-8 8 15,4 4-52-15,12-3-12 16,-1 3-16-16,16-7 12 16,-8 7-16-16,20-6 16 0,-4 2-16 0,15 1 32 15,-4 3-24-15,-3 0 32 16,-9 4-32-16</inkml:trace>
          <inkml:trace contextRef="#ctx0" brushRef="#br0" timeOffset="139884.0265">10625 7148 580 0,'0'31'216'0,"0"-31"-168"0,11 55-12 0,-7-27 40 15,0-1-48-15,-4 21 8 16,0 4-24-16,0 13 12 16,0 1-16-16,0-4 4 15,0-14-4-15,0 3 36 16,8-13-20-16,-8-14-12 16,11-6-8-16,-11-12-400 15,4-2 216-15</inkml:trace>
          <inkml:trace contextRef="#ctx0" brushRef="#br0" timeOffset="140003.8453">10636 7444 780 0,'0'-17'288'0,"0"17"-224"0,16 0-20 15,-5-4 92 1,1 4-84-16,11-3 16 0,4 3-44 0,12-4 84 16,0 8-60-16,11-4-48 15,0 0-4-15,8 0-504 16,0 7 276-16</inkml:trace>
          <inkml:trace contextRef="#ctx0" brushRef="#br0" timeOffset="140379.8558">11592 6938 496 0,'-11'-24'184'0,"11"24"-140"0,-8 0-16 16,-4 4 120-1,5 6-88-15,-20 17 72 16,-1 4-76-16,-6 24 56 15,3 0-60-15,-8 18 40 16,12-11-52-16,0 24 16 16,7 3-36-16,13 4 0 15,7-10-12-15,4-8 48 16,11-13-32-16,4-7 24 16,8-17-28-16,12-17-388 0,4-7 200 0</inkml:trace>
        </inkml:traceGroup>
      </inkml:traceGroup>
      <inkml:traceGroup>
        <inkml:annotationXML>
          <emma:emma xmlns:emma="http://www.w3.org/2003/04/emma" version="1.0">
            <emma:interpretation id="{53524EF2-FB27-4BE9-A9FD-45BD5C2A4B9B}" emma:medium="tactile" emma:mode="ink">
              <msink:context xmlns:msink="http://schemas.microsoft.com/ink/2010/main" type="line" rotatedBoundingBox="6707,8457 10335,8807 10203,10173 6575,9823"/>
            </emma:interpretation>
          </emma:emma>
        </inkml:annotationXML>
        <inkml:traceGroup>
          <inkml:annotationXML>
            <emma:emma xmlns:emma="http://www.w3.org/2003/04/emma" version="1.0">
              <emma:interpretation id="{0249961B-230E-4CAB-92CD-6C9DA300061E}" emma:medium="tactile" emma:mode="ink">
                <msink:context xmlns:msink="http://schemas.microsoft.com/ink/2010/main" type="inkWord" rotatedBoundingBox="6707,8457 8911,8669 8779,10036 6575,9823"/>
              </emma:interpretation>
            </emma:emma>
          </inkml:annotationXML>
          <inkml:trace contextRef="#ctx0" brushRef="#br0" timeOffset="123111.7955">405 8359 364 0,'0'-13'132'0,"0"9"-100"0,-8-3-12 0,8 0 156 15,0 4-100-15,-8-7 68 16,4-1-84-16,-3-3 64 16,3 4-72-16,-8-4 36 15,5 4-52-15,-5 0 16 16,4 3-32-16,-3 0 36 15,7 4-32-15,-12-1 12 16,16 4-20-16,-11 0-16 16,11 4-4-16,0-4 28 15,3 3-12-15,13-3 24 16,3 0-24-16,20 0 12 16,7 7-12-16,13-4 20 15,-1 1-20-15,15-1 12 16,-3 1-12-16,15-1-16 15,-4 1 0-15,-7-1 20 16,-8 0-8-16,-12 1 4 16,-12 3-4-16,-11-7 12 0,-4 0-12 15,-11 0 76-15,-1 0-48 16,-11-7 56-16,4 7-52 16,-8-7-240-16,0 7 108 0,-15 0-488 15,-1 3 324-15</inkml:trace>
          <inkml:trace contextRef="#ctx0" brushRef="#br0" timeOffset="123410.5889">463 8184 456 0,'-19'3'168'0,"19"-3"-128"0,-24 21-16 0,9 0 96 16,3 3-72-16,-15 17 52 15,4 4-60-15,-8 13 24 16,4 4-36-16,-12 21 16 16,12 6-24-16,-4 7 16 15,12-3-20-15,-8-13 20 16,7-12-24-16,9-13 32 15,3-10-28-15,0-7 32 16,8-7-32-16,-4-10 56 16,8-8-40-16</inkml:trace>
          <inkml:trace contextRef="#ctx0" brushRef="#br0" timeOffset="123639.1965">84 8851 840 0,'-8'-17'312'0,"8"17"-244"0,8 4-16 0,-1-8 60 16,5 4-72-16,15-3 72 15,19-1-64-15,20-6 20 16,0-4-40-16,11 0 0 16,-3 8-16-16,-4-8 64 15,-8 7-44-15,-4-3-72 16,-8 6 16-16,-7 1-396 15,3 3 228-15</inkml:trace>
          <inkml:trace contextRef="#ctx0" brushRef="#br0" timeOffset="124117.0242">2135 8191 392 0,'8'-14'148'0,"-8"14"-116"0,0-10-8 0,-4 3 224 16,4 7-140-16,-8-7 80 16,1 0-112-16,-9 0 20 15,5 4-56-15,-17 3-24 16,9 3-8-16,-16 4 24 16,4 7-16-16,-7 10 12 15,3 3-16-15,-16 15 20 16,5-1-20-16,-16 14 12 15,8 0-12-15,-12 31 12 16,16 4-16-16,3 20 40 16,12-4-24-16,24 1 12 15,11-11-20-15,15 4 64 16,12-14-48-16,16-3 40 16,0-11-40-16,3-17 0 15,-3-14-20-15,-5-13-440 16,-7-8 236-16</inkml:trace>
          <inkml:trace contextRef="#ctx0" brushRef="#br0" timeOffset="126188.8013">2089 8614 436 0,'-12'-14'160'0,"12"11"-124"0,-4-4-8 0,0 3 124 16,8 4-88-16,-4-6 60 15,0 2-68-15,0-3 36 16,8 7-52-16,0-7 8 16,0 7-32-16,3-3 8 15,1 3-12-15,7-4 0 16,-3 8-4-16,11-4-16 16,-4 3 4-16,0 1 20 15,0 3-8-15,1-4-28 16,-5 4 8-16,-11 7 32 15,3 3-12-15,-11 10 8 16,4-2-8-16,-23 6 12 16,-1 13-12-16,-10-6 16 15,2 3-16-15,-14-3-4 16,7-3 0-16,-8-8 12 16,12 1-8-16,-3-8-4 15,10-2 0-15,1-5-32 16,12 1 16-16,3-4 32 15,8 1-12-15,11-4 44 0,5 3-28 16,11-3 20-16,0 3-24 16,0-3 28-16,4 0-32 15,0-4 12-15,0 1-16 0</inkml:trace>
        </inkml:traceGroup>
        <inkml:traceGroup>
          <inkml:annotationXML>
            <emma:emma xmlns:emma="http://www.w3.org/2003/04/emma" version="1.0">
              <emma:interpretation id="{58B2F063-47CF-47EF-824C-ADC665162CDE}" emma:medium="tactile" emma:mode="ink">
                <msink:context xmlns:msink="http://schemas.microsoft.com/ink/2010/main" type="inkWord" rotatedBoundingBox="8533,8921 10307,9092 10252,9659 8479,9488"/>
              </emma:interpretation>
              <emma:one-of disjunction-type="recognition" id="oneOf26">
                <emma:interpretation id="interp42" emma:lang="" emma:confidence="0">
                  <emma:literal>2)</emma:literal>
                </emma:interpretation>
                <emma:interpretation id="interp43" emma:lang="" emma:confidence="0">
                  <emma:literal>Z )</emma:literal>
                </emma:interpretation>
                <emma:interpretation id="interp44" emma:lang="" emma:confidence="0">
                  <emma:literal>z )</emma:literal>
                </emma:interpretation>
                <emma:interpretation id="interp45" emma:lang="" emma:confidence="0">
                  <emma:literal>3)</emma:literal>
                </emma:interpretation>
                <emma:interpretation id="interp46" emma:lang="" emma:confidence="0">
                  <emma:literal>7 )</emma:literal>
                </emma:interpretation>
              </emma:one-of>
            </emma:emma>
          </inkml:annotationXML>
          <inkml:trace contextRef="#ctx0" brushRef="#br0" timeOffset="126400.8658">1946 8982 768 0,'-12'-10'284'0,"12"10"-220"0,8-7-20 0,-8 0 156 16,7 7-120-16,9-7-8 15,3 0-44-15,16-3 24 16,0 6-28-16,11-2 12 15,1 6-20-15,3-7-52 16,-3 7 20-16</inkml:trace>
          <inkml:trace contextRef="#ctx0" brushRef="#br0" timeOffset="126611.9268">2716 8900 832 0,'-19'-4'308'0,"19"4"-240"0,7-3-20 0,1-1 36 16,8 4-56-16,18-7-12 16,5 4-8-16,11-4 44 15,1 4-28-15</inkml:trace>
          <inkml:trace contextRef="#ctx0" brushRef="#br0" timeOffset="126969.3761">3761 8590 684 0,'-15'-7'252'0,"15"7"-192"0,-12 0-20 16,4 0 112-1,4 3-92-15,-11 4 88 16,-1 4-84-16,-11 6 28 15,8 7-52-15,-16 17 4 0,4 7-28 0,-8 7 28 16,5 0-28-16,7-6 32 16,7-5-32-16,12-2 84 15,12-8-56-15,12-6-76 16,3-4 16-16,12-7-444 16,4-7 248-16</inkml:trace>
        </inkml:traceGroup>
      </inkml:traceGroup>
    </inkml:traceGroup>
    <inkml:traceGroup>
      <inkml:annotationXML>
        <emma:emma xmlns:emma="http://www.w3.org/2003/04/emma" version="1.0">
          <emma:interpretation id="{56AE48F9-8954-412B-8E46-F70704B0F3D1}" emma:medium="tactile" emma:mode="ink">
            <msink:context xmlns:msink="http://schemas.microsoft.com/ink/2010/main" type="paragraph" rotatedBoundingBox="2201,10562 11207,10885 11166,12049 2160,1172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37C5DE0-7CD0-4BC6-BFA9-9428DC88FC36}" emma:medium="tactile" emma:mode="ink">
              <msink:context xmlns:msink="http://schemas.microsoft.com/ink/2010/main" type="line" rotatedBoundingBox="2201,10562 11207,10885 11166,12049 2160,11726"/>
            </emma:interpretation>
          </emma:emma>
        </inkml:annotationXML>
        <inkml:traceGroup>
          <inkml:annotationXML>
            <emma:emma xmlns:emma="http://www.w3.org/2003/04/emma" version="1.0">
              <emma:interpretation id="{32722614-B3C8-47F5-AA77-0690AA3D4A40}" emma:medium="tactile" emma:mode="ink">
                <msink:context xmlns:msink="http://schemas.microsoft.com/ink/2010/main" type="inkWord" rotatedBoundingBox="2201,10562 6253,10707 6211,11871 2160,11726"/>
              </emma:interpretation>
              <emma:one-of disjunction-type="recognition" id="oneOf27">
                <emma:interpretation id="interp47" emma:lang="" emma:confidence="1">
                  <emma:literal/>
                </emma:interpretation>
              </emma:one-of>
            </emma:emma>
          </inkml:annotationXML>
          <inkml:trace contextRef="#ctx0" brushRef="#br0" timeOffset="668234.1535">-4074 10445 124 0,'19'-45'44'0,"-7"24"-32"0,3-6-4 0,1 13 128 16,-1-3-76-16,5-7 64 16,-1-4-72-16,-3 1 40 15,-5 2-52-15,-3 1 40 0,-4 0-44 16,-12 0-12-16,-7 0-12 16,-1 3 16-16,-3 4-16 15,-8 3-32-15,-4 11 12 0,-8 10 8 16,-7 17 4-16,-9 7 52 15,1 7-32-15,4 7 44 16,7 10-40-16,16 17 12 16,19 7-24-16,20-3 0 15,15-7-8-15,16-18 12 16,3-6-12-16,8-18 24 16,1-9-20-16,10-18 12 15,1-18-12-15,-16-19 12 31,5-1-16-31,-17-24 24 16,-7 7-20-16,-23-14-20 0,-4 14 0 0,-20-4-12 16,1 15 8-16,-8 2 8 15,7 11 4-15,-3 7-12 16,7 14 8-16,1 6-32 16,7 11 20-16,4-7-232 15,11 11 136-15</inkml:trace>
          <inkml:trace contextRef="#ctx0" brushRef="#br0" timeOffset="669014.2814">-3509 10259 268 0,'4'7'100'0,"-4"-7"-76"0,-12 24-8 0,9-11-20 16,6 5 0-16,-10 16 72 16,3 4-36-16,-8 14 16 15,4-4-32-15,-7 3 52 16,7-6-36-16,-7-11 56 16,7-3-52-16,-4-13 28 15,8-5-36-15,1-19 0 16,6-1-16-16,5-28 0 15,4 4-4-15,3-17-16 16,1 7 4-16,3-4-24 0,4 14 16 16,-3 0-12-16,3 14 12 0,-8 0 96 15,1 17-44-15,-8 0 60 16,3 10-56-16,-11 14 40 16,0 4-48-1,-4 10-36-15,1-1-4 16,-5 1 28-16,0-3-16 15,-4-4 8-15,9-4-8 16,-9-6 4-16,4-1-8 0,4-9-4 16,4-1 4-16,-7-10-76 15,14 0 40-15,-7-3-164 16,12 3 112-16,7-7-80 16,5 3 96-16,7-9-44 15,3 2 68-15,1-6 20 16,0 0 20-16,-4 0 28 15,4 3-12-15,-12 0 4 16,-4 7-8-16,-7-3 20 16,0 6-16-16,-5-2 4 15,5 2-8-15,4-6 12 16,-5-1-12-16,5-6-4 16,-1 3 0-16,-3-10 12 15,3 4-8-15,-11-4 60 16,4 3-40-16,-16-3 16 15,0 7-28-15,-15 0 44 16,4 6-32-16,-16 8 84 16,8 10-64-16,-12 13 40 0,4 4-52 15,8 25 16-15,8-8-32 0,11 10 0 16,12-2-12-16,15-8 20 16,8-3-16-16,16-11 4 15,-4 1-8-15,7-21-52 16,-3 3 28-16,-1-13-348 15,-3-1 200-15</inkml:trace>
          <inkml:trace contextRef="#ctx0" brushRef="#br0" timeOffset="670443.0803">-2251 10345 288 0,'-15'-14'108'0,"15"14"-84"0,4 7-4 15,-4-7 4 1,0 0-16-16,0 0 60 16,0 7-40-16,0 3 60 0,4 11-52 15,-4 3 12-15,3 7-32 0,1 7 36 16,0 6-28-16,-4-13 20 16,4 0-24-16,-4-7 0 15,4 4-12-15,4-25 28 16,3 11-20-16,-3-21 12 15,7 0-16-15,5-24-16 16,7 7 0-16,-4-7-4 16,0 0 0-16,1 4-20 15,-5 10 16-15,0 10-12 16,-3 14 12-16,-1 17 80 16,5 7-40-16,-1 7-8 15,0-1-12-15,8 1 0 16,4-7-4-16,0-7 24 15,-4-3-16-15,1-7 12 16,-1-11-12-16,-8-13 28 16,0-4-24-16,-3-17 4 15,-5-7-12-15,-7-10 4 16,8 3-8-16,-12 1-4 16,0 6 4-16,0 14-48 15,8 6 24-15,-1 5-12 16,5 13 20-16,11 0 8 15,8 0 4-15,12 0 0 16,7 0 0-16,12-7 0 16,-4 0 0-16,8-3 0 15,-12-1 0-15,-4-6 16 16,-3 0-8-16,-8-4 16 16,-8 11-16-16,-8-11 4 0,-4 4-4 15,-15 0-8-15,0 3 4 16,-16 7-24-16,1 11 12 15,-13 6-24-15,5 4 20 16,-12 3 48-16,4 7-16 0,-8 0-28 16,8 7 4-16,0-3 0 15,8-1 4 1,3-3 0-16,12-3 0 0,16-4 0 16,0-7 0-1,11-13-12-15,0-7 8 0,8-8-148 16,-8 5 84-16,-3-8-32 15,-1 4 56-15,-7 6 20 16,7 5 12-16,-11-1 36 16,3 7-12-16,-7 7 68 15,-4 3-48-15,8 4 16 16,3 3-32-16,1 0-8 16,4 4-4-16,7-11 12 15,0 0-8-15,8-10 16 16,0 0-16-16,0-13-12 15,0 6 0-15,-4-14-48 16,-4 4 24-16,-7-4-28 16,-5 7 32-16,-3 1-8 15,-4 6 20-15,4 7 0 0,-1 7 4 0,5 10 44 16,7 7-24-16,8 7 16 16,4 3-16-16,8-3 0 15,0-3-4-15,0-7 4 16,-1-1-8-16,-7-10 24 15,-4-3-16-15,-7-14-4 16,-5 1-4-16,-7-15-68 16,-4 4 36-16,-12-11-84 15,0 4 60-15,1 0 20 16,-1 10 16-16,-4 4 16 16,4 10 0-16,1 10 76 15,3 11-40-15,8 17 76 16,3 7-64-16,-3 13 0 15,12 1-28-15,-8 9 4 16,3 1-12-16,-11 24 12 16,0-3-16-16,-23 2 32 15,4-9-24-15,-24-14 4 16,0-18-12-16,-30-20 36 16,3-6-20-16,-11-32 128 15,11-7-84-15,8-45 76 16,16 1-84-16,26-18 136 15,20 11-112-15,47-1-64 16,11 18-16-16,31 4-20 16,0 16 8-16,19 0-160 15,-11 15 92-15,8 2-444 16,-16 8 288-16</inkml:trace>
          <inkml:trace contextRef="#ctx0" brushRef="#br0" timeOffset="669158.2012">-2762 10586 748 0,'-7'-7'276'0,"7"7"-216"0,7-11-16 0,-3 5 4 16,4 2-36-16,7-10-4 15,5 4-4-15,11-11-60 16,0 4 32-16</inkml:trace>
        </inkml:traceGroup>
        <inkml:traceGroup>
          <inkml:annotationXML>
            <emma:emma xmlns:emma="http://www.w3.org/2003/04/emma" version="1.0">
              <emma:interpretation id="{E9D1578E-90C4-4635-ACAD-462397CE40DC}" emma:medium="tactile" emma:mode="ink">
                <msink:context xmlns:msink="http://schemas.microsoft.com/ink/2010/main" type="inkWord" rotatedBoundingBox="7051,10804 8996,10874 8977,11403 7032,11334"/>
              </emma:interpretation>
              <emma:one-of disjunction-type="recognition" id="oneOf28">
                <emma:interpretation id="interp48" emma:lang="" emma:confidence="1">
                  <emma:literal/>
                </emma:interpretation>
              </emma:one-of>
            </emma:emma>
          </inkml:annotationXML>
          <inkml:trace contextRef="#ctx0" brushRef="#br0" timeOffset="672167.8278">548 10486 384 0,'-12'-38'140'0,"12"38"-108"0,-11-24-8 0,3 14 76 16,8 3-60-16,-8 0 52 15,4 3-52-15,1 11-12 16,3 10-16-16,0 25 16 15,3 2-16-15,1 12 12 16,8-5-12-16,0-3 20 16,-1-3-20-16,1-11 68 15,-1-6-48-15,1-11 32 16,4-6-36-16,-1-18 0 16,0 0-16-16,1-28 0 15,-1 4-4-15,-3-20-32 16,4 3 12-16,-1-1-12 15,1 12 12-15,-1 23-20 16,1 7 20-16,3 28-12 16,0 6 12-16,8 18 8 15,0 0 4-15,1-1 16 16,2-6-8-16,1-3-4 16,0-8 0-16,4-6 28 15,-8-4-16-15,-3-10 20 0,-1 3-20 0,-4-20 20 16,-3 3-24-16,-5-24 12 15,-3 0-12-15,0-24-68 16,-1 7 28-16,5-7 4 16,7 13 12-16,9 1-16 15,3 14 16-15,11-1 4 16,5 11 8-16,11 0 0 16,-4 10 0-16,4-7 16 15,-8 7-8-15,-7-3 32 16,-8 3-24-16,-16-3 48 15,-7 6-36-15,-16-6-24 16,0 3-4-16,-23-7 0 16,4 7 0-16,-20 4 0 15,8 3 0-15,-7 3-64 16,7 8 36-16,0 9 20 16,8 8 8-16,0 10-16 15,11 0 8-15,1 3 20 16,11 0-4-16,-4-3 4 15,8-7-4-15,0-4-24 16,4-6 8-16,0-7 12 16,7-4 0-16,1-10-28 15,4 0 12-15,-1-20-100 16,0 2 60-16,5-16-36 16,-1 6 48-16,1-9 16 31,3 9 12-31,4 4-8 0,0 7 12 0,0 10 20 0,0 10-4 0,-4 8 16 15,1 6-16 1,-9 3 16-16,1 1-16 0,-5-4 32 16,1 4-24-16,-4-7 12 15,3-4-16-15,-3-3 0 16,4 0-4-16,-5-21 12 16,5 11-12-16,0-25 4 15,-1 7-4-15,-3-13 12 16,3 6-12-16,1 4-56 15,0 7 24-15,-1 10 12 16,1 14 8-16,-4 17 64 16,7 14-32-16,-7 10 8 15,4-3-24-15,-5 0 36 16,1-1-24-16,0-9 32 16,-1-8-32-16,-3-9 4 15,4 6-16-15,-4-14 28 16,4 0-24-16,-1-17 4 15,5 4-12-15,-4-24-16 16,3 2 4-16,5-12-84 16,-1 6 48-16,1-7-12 15,-1 10 32-15,5 4-4 16,-1 14 12-16,0 3 16 16,1 10 0-16,-1 1 8 15,4 6-8-15,1 4 24 16,3-7-16-16,0-4 12 0,0 4-12 0,4-10 12 15,4 3-16-15,-4-14-4 16,-4 4 0-16,-4-18-16 16,0 1 8-16,-7-15 48 15,-1 11-24-15,-11-10-8 32,4 13-8-32,-12 4-24 0,4 7 12 0,-12 7 32 15,1 6-16-15,-13 18 104 16,5 7-60-16,-4 24 64 15,7 3-64-15,9 10-4 16,11 1-28-16,11-8 16 16,4-6-24-16</inkml:trace>
        </inkml:traceGroup>
        <inkml:traceGroup>
          <inkml:annotationXML>
            <emma:emma xmlns:emma="http://www.w3.org/2003/04/emma" version="1.0">
              <emma:interpretation id="{37A73705-BDA0-440D-9103-BD1CE640F732}" emma:medium="tactile" emma:mode="ink">
                <msink:context xmlns:msink="http://schemas.microsoft.com/ink/2010/main" type="inkWord" rotatedBoundingBox="9796,10921 11204,10971 11168,11975 9760,11925"/>
              </emma:interpretation>
              <emma:one-of disjunction-type="recognition" id="oneOf29">
                <emma:interpretation id="interp49" emma:lang="" emma:confidence="1">
                  <emma:literal/>
                </emma:interpretation>
              </emma:one-of>
            </emma:emma>
          </inkml:annotationXML>
          <inkml:trace contextRef="#ctx0" brushRef="#br0" timeOffset="673503.1951">4233 10465 496 0,'-19'-17'184'0,"19"17"-140"0,4 10-16 0,-4-3-40 16,8 4 0-16,-1 9 4 15,9 4 8-15,-1 4-12 16,1-1 8-16,-1 1 56 16,1-1-28-16,-5-6 0 15,9 0-16-15,-20-4 56 16,0-3-36-16,-4-8 8 15,-4-2-24-15,0-11 0 16,1 4-4-16,3-18-68 16,8 0 32-16,3-13-164 15,13 6 108-15,22 1 8 16,-7 10 48-16,8 10 160 16,-1 10-68-16,-3 11 212 15,0 7-156-15,-16 3 104 16,4 0-132-16,-19 0-12 15,3-3-52-15</inkml:trace>
          <inkml:trace contextRef="#ctx0" brushRef="#br0" timeOffset="673160.1113">3331 10627 436 0,'-38'7'160'0,"38"-7"-124"0,-24 20-8 0,17-9 52 15,3-1-48-15,4 0 24 16,4 4-36-16,7-7 16 16,9 0-20-16,15-11 28 15,3 8-28-15,9-14-12 16,-5-1-8-16,-3-9 12 15,0 2-4-15,-12-13 16 16,-4 7-12-16,-11-13-4 16,-5 9 0-16,-18-6-24 15,-1 10 12-15,-30 6 20 16,-1 11-4-16,-19 18 48 16,8 9-28-16,0 15 20 15,11 6-28 1,16 4 16-16,15 0-20 0,32-8 20 15,15-2-24-15,19-4 24 0,4-11-24 0,12-9-4 16,-1-4-4-16,16-14 4 16,-7 0-4-16,3-14 16 15,-11 4-12-15,-12-21-4 16,-8-3 0-16,-27-11-16 16,-3 11 8-16,-24-4-4 15,0 14 0-15,-23 11 0 16,4 13 0-16,-12 10-12 15,4 11 12-15,-4 17-24 16,12 7 20-16,0 6 4 16,7 1 8-16,4 0 0 15,9-4 0-15,-1 4 16 16,8-4-8-16,-4 7-20 16,11-3 4-16,-11 17 12 15,8-3 0-15,-8 3-12 16,8-4 4-16,-12-3-4 15,4-7 0-15,8-3 24 16,-1-7-8-16,17-7-4 16,3-4 0-16,11-3 4 15,5-6-4-15,-4-8 40 16,-5-3-20-16,-14-14 4 16,-1 4-16-16,-15-22 28 15,-4-2-24-15,-23-28 12 16,3 0-16-16,-22-24 0 0,11 10-4 15,-8-3-32-15,12 17 12 0,19 6-340 16,8 15 196-16</inkml:trace>
        </inkml:traceGroup>
      </inkml:traceGroup>
    </inkml:traceGroup>
    <inkml:traceGroup>
      <inkml:annotationXML>
        <emma:emma xmlns:emma="http://www.w3.org/2003/04/emma" version="1.0">
          <emma:interpretation id="{64FF2650-139B-470B-8A0A-2CE35D4B9D64}" emma:medium="tactile" emma:mode="ink">
            <msink:context xmlns:msink="http://schemas.microsoft.com/ink/2010/main" type="paragraph" rotatedBoundingBox="2364,11789 9503,11977 9479,12895 2339,1270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DBA0FDE-971F-48D8-B919-39E5A249CD03}" emma:medium="tactile" emma:mode="ink">
              <msink:context xmlns:msink="http://schemas.microsoft.com/ink/2010/main" type="line" rotatedBoundingBox="2364,11789 9503,11977 9479,12895 2339,12707"/>
            </emma:interpretation>
          </emma:emma>
        </inkml:annotationXML>
        <inkml:traceGroup>
          <inkml:annotationXML>
            <emma:emma xmlns:emma="http://www.w3.org/2003/04/emma" version="1.0">
              <emma:interpretation id="{DC0A8720-B066-4382-B607-BA9877D8DC8D}" emma:medium="tactile" emma:mode="ink">
                <msink:context xmlns:msink="http://schemas.microsoft.com/ink/2010/main" type="inkWord" rotatedBoundingBox="2363,11819 5823,11911 5805,12593 2345,12502"/>
              </emma:interpretation>
              <emma:one-of disjunction-type="recognition" id="oneOf30">
                <emma:interpretation id="interp50" emma:lang="" emma:confidence="1">
                  <emma:literal/>
                </emma:interpretation>
              </emma:one-of>
            </emma:emma>
          </inkml:annotationXML>
          <inkml:trace contextRef="#ctx0" brushRef="#br0" timeOffset="676490.6355">-1949 11694 624 0,'0'-14'228'0,"0"14"-176"0,0-17-16 0,-8 10 8 16,5 0-32-16,-17 0 56 15,-3 7-36-15,-8 7-24 16,-4 7-8-16,-4 17 36 15,9 0-24-15,2 6 16 16,9-2-16-16,7 3-8 16,12-4 0-16,16-6 28 15,7-4-16-15,8-14-12 16,16 7-8-16,-1-10-148 16,0-7 84-16,1-7-448 15,-1 4 288-15</inkml:trace>
          <inkml:trace contextRef="#ctx0" brushRef="#br0" timeOffset="676767.3707">-1914 11573 756 0,'-27'-24'280'0,"27"24"-216"0,12-7-20 0,-12 4 12 16,15 6-40-16,4 1-12 16,8-1-8-16,12-3 12 15,0 0-4-15,19 0-20 16,-4-3 8-16,20-4-164 16,-5 0 96-16,-7 0-40 15,-11 0 68-15,-9-3 20 16,-19 3 16-16,-15-7-16 15,0 7 16-15</inkml:trace>
          <inkml:trace contextRef="#ctx0" brushRef="#br0" timeOffset="676563.8301">-1670 11425 560 0,'-16'-7'208'0,"16"7"-164"0,-3 14-8 16,-5-7 68-1,0 3-64-15,-11 11 60 16,7 10-56-16,-15 24-28 15,8-3-16-15,3 6 52 16,-3 1-28-16,7-8-64 16,1-3 20-16,3-17-276 15,8-3 164-15</inkml:trace>
          <inkml:trace contextRef="#ctx0" brushRef="#br0" timeOffset="677513.3698">-1473 11649 508 0,'-15'31'188'0,"15"-31"-148"0,-23 34-8 16,7-23 148-1,8 9-104-15,-3-3 16 16,3 4-56-16,0-4-16 16,8 0-12-16,12 4 4 15,3-7-8-15,9-4-72 16,3-3 36-16,8-7-112 16,-1 0 84-16,-3-14-28 15,0 11 52-15,-7-18 32 0,-5 7 4 0,-7-3 36 16,-1 4-20-16,-7 2 4 15,-4-3-12-15,0 14 64 16,-8 0-40-16,4 14-12 16,4 3-12-16,4 14 36 15,4 0-24-15,4 0 0 16,11 0-12-16,-4-3 12 16,1-4-12-16,-9-7 16 15,5-10-16-15,-5-7 32 16,1 0-24-16,-8-3-40 15,0-4 12-15,-4-17-96 16,0 3 60-16,0-17-92 16,-8 7 80-16,0-7 56 15,4 7 4-15,4 7 24 16,0 10-12-16,0 1-16 16,0 2 0-16,8 4 72 15,4 11-36-15,3-1-12 16,-3 4-12-16,7 4 24 15,0-1-16-15,1-3 12 16,7 0-16-16,0-4-8 16,0 1 0-16,4-11 4 15,4 3-4-15,-8 1-12 16,4-4 4-16,-4-10 12 16,0 3-4-16,-4-7-4 15,1 11 4-15,-13-14 4 16,1 10-4-16,-8 0 8 0,0 4-8 0,-8 3 16 15,0 0-12-15,-8 0-12 16,1 4 0-16,-13-1 20 16,9 8-8-16,-20-1 32 15,0 4-24-15,4 7 64 16,4 0-44-16,0 10 28 16,15 3-36-16,12 8-36 15,8 3 4-15,23-1 16 16,16 1-4-16,11-3-224 15,4-1 120-15</inkml:trace>
          <inkml:trace contextRef="#ctx0" brushRef="#br0" timeOffset="674750.009">-3788 11343 228 0,'-3'-11'84'0,"3"11"-64"0,-8 0-8 0,-4 7-4 16,4 4-8-16,-19 9 112 15,4 8-60-15,-12 20 76 16,4 3-72-16,-7 18 56 16,11 0-60-16,-12 0 68 15,12-4-68-15,-4-17 52 16,4-3-60-16,0-17 60 15,15-4-64-15,-7-17-24 16,11-7-16-16,0-28-20 16,16 1 12-16,11-32-232 15,1 1 128-15,-1-11-156 16,8 14 156-16,8-7 12 16,-4 14 64-16,0-4 56 15,-4 14-8-15,-4-3 132 16,0 17-80-16,-3 3 120 15,-1 7-104-15,-3 14 40 16,3 11-72-16,-4 16 20 16,1 8-40-16,7 27 8 0,0 0-20 15,1 20-8-15,-5-6-4 16,0-4 4-16,1-13-4 0,-13-8 24 16,5-6-16-16,-24-11-32 15,12-6 12-15,-23-7-484 16,8-4 272-16</inkml:trace>
          <inkml:trace contextRef="#ctx0" brushRef="#br0" timeOffset="675383.1941">-4124 11725 728 0,'-27'-55'268'0,"27"55"-208"0,7-28-16 0,5 18 72 16,-4 10-72-16,3-7-36 15,5 0-8-15,15 7-12 16,4 3 4-16,30 8-12 16,1 2 12-16,12 8-224 15,3 0 124-15,-11-4-68 16,-1 0 104-16,-3-7 4 16,-16 4 44-16,-3-7 24 15,-1 3 0-15,-19-10 80 16,0 4-44-16,-7-11 120 15,-1 0-88-15,-11-10 80 16,-4 0-84-16,-4-7 20 16,-4 3-48-16,-19-3 40 0,3 3-44 15,-3 1-8-15,-4 9-12 0,-8 4 76 32,4 11-44-32,-11 13-4 0,11 4-24 0,4 13-4 15,-1 1-4 1,17 6 12-16,3-3-12 0,8-7 16 15,19-7-16 1,-3-14 16-16,15-7-16 0,4-16 16 16,3-5-16-16,21-19-152 15,-5-1 76-15,4-17-104 16,4 10 100-16,-24-7-44 16,1 11 68-16,-19-7 60 15,-9 7-4-15,-11-4 20 16,-4 10-16-16,-11 8 100 15,-1 13-64-15,-11 14 60 16,4 11-64-16,-4 16 32 16,8 7-44-16,3 22 36 15,12 2-40-15,0 14-16 16,8 1-4-16,4-8 36 16,0-7-24-16,-1-13 16 15,5-7-20-15</inkml:trace>
          <inkml:trace contextRef="#ctx0" brushRef="#br0" timeOffset="675726.1789">-2982 11587 332 0,'0'10'120'0,"0"-10"-92"0,11 59-8 0,-11-28 156 16,0 3-100-16,0 11 52 15,4 0-80-15,-4-4 64 16,4-7-64-16,0-6-8 15,4-4-24-15,-1-14 40 16,5 1-28-16,3-18 4 16,-3 0-20-16,7-24 20 15,-7 0-20-15,0-17-12 16,3 3-4-16,1-3 12 16,-5 13-4-16,-3 1-56 15,4 10 28-15</inkml:trace>
          <inkml:trace contextRef="#ctx0" brushRef="#br0" timeOffset="676071.5228">-2591 11804 228 0,'11'17'84'0,"-11"-17"-64"0,12 10-8 0,-8-10 100 16,0 0-64-16,-1-3 60 15,9-1-64-15,4-3-20 16,-1 1-16-16,1-12 8 16,7 5-8-16,-12-15 4 15,-3 7-4-15,-8-6 12 16,8 6-12-16,-24-6 68 16,12 10-44-16,-19-1 68 15,4 8-60-15,-12 3 28 16,12 7-40-16,-16 14 8 15,15 3-20-15,-7 14 8 16,16 7-12-16,3 7-8 16,4-4 0-16,20 0-4 15,3-6 0-15,16-8 24 16,-8-3-12-16</inkml:trace>
        </inkml:traceGroup>
        <inkml:traceGroup>
          <inkml:annotationXML>
            <emma:emma xmlns:emma="http://www.w3.org/2003/04/emma" version="1.0">
              <emma:interpretation id="{7AA8C4E0-2D3A-443D-B7CC-3F5F51542EEF}" emma:medium="tactile" emma:mode="ink">
                <msink:context xmlns:msink="http://schemas.microsoft.com/ink/2010/main" type="inkWord" rotatedBoundingBox="7073,11913 7602,11927 7588,12464 7059,12450"/>
              </emma:interpretation>
              <emma:one-of disjunction-type="recognition" id="oneOf31">
                <emma:interpretation id="interp51" emma:lang="" emma:confidence="1">
                  <emma:literal/>
                </emma:interpretation>
              </emma:one-of>
            </emma:emma>
          </inkml:annotationXML>
          <inkml:trace contextRef="#ctx0" brushRef="#br0" timeOffset="678232.7656">823 11494 464 0,'4'-31'176'0,"-4"31"-140"16,27-21-8-16,-19 15 100 16,3 2-76-16,-3-6 60 15,0 6-68-15,-16 1 32 16,8 3-44-16,-19 0-28 15,-1 7-4-15,-15 0 8 16,4 6-4-16,-11-2-4 16,11-1 4-16,-16-3-4 15,20 0 0-15,-4-7 8 16,4 3-4-16,8-3-20 16,11 4 8-16,0-1-4 15,5 4 4-15,-5 10 0 16,16 7 0-16,-8 14 0 15,3 7 0-15,5 3 0 0,0 0 0 0,4-6 32 16,-5-5-12-16,1-6-4 16,4-7-4-16,3-3 12 15,4-4-8-15,5-3-12 16,3 0 0-16,19-4 28 16,-7 0-12-16,23-3-208 15,-4 4 108-15</inkml:trace>
          <inkml:trace contextRef="#ctx0" brushRef="#br0" timeOffset="678447.3367">552 11752 496 0,'-16'-14'184'0,"16"14"-140"0,20-3-16 16,-12-1 4-1,11 8-24-15,0-4-12 16,8 7 0-16,28 0 20 16,-5 0-8-16,27-1 16 15,1 5-16-15,3-1-4 16,-4 0 0-16</inkml:trace>
        </inkml:traceGroup>
        <inkml:traceGroup>
          <inkml:annotationXML>
            <emma:emma xmlns:emma="http://www.w3.org/2003/04/emma" version="1.0">
              <emma:interpretation id="{79A39FB5-BA4A-4B9A-9A22-AC4B5694E895}" emma:medium="tactile" emma:mode="ink">
                <msink:context xmlns:msink="http://schemas.microsoft.com/ink/2010/main" type="inkWord" rotatedBoundingBox="7747,12044 9500,12090 9479,12895 7726,12849"/>
              </emma:interpretation>
              <emma:one-of disjunction-type="recognition" id="oneOf32">
                <emma:interpretation id="interp52" emma:lang="" emma:confidence="0">
                  <emma:literal>gas.</emma:literal>
                </emma:interpretation>
                <emma:interpretation id="interp53" emma:lang="" emma:confidence="0">
                  <emma:literal>q as.</emma:literal>
                </emma:interpretation>
                <emma:interpretation id="interp54" emma:lang="" emma:confidence="0">
                  <emma:literal>g as.</emma:literal>
                </emma:interpretation>
                <emma:interpretation id="interp55" emma:lang="" emma:confidence="0">
                  <emma:literal>gas</emma:literal>
                </emma:interpretation>
                <emma:interpretation id="interp56" emma:lang="" emma:confidence="0">
                  <emma:literal>8 as.</emma:literal>
                </emma:interpretation>
              </emma:one-of>
            </emma:emma>
          </inkml:annotationXML>
          <inkml:trace contextRef="#ctx0" brushRef="#br0" timeOffset="678983.7621">1527 11776 436 0,'-15'-34'160'0,"15"34"-124"0,-8-35-8 0,1 18 52 15,-1 3-48-15,-12-10 4 16,1 4-20-16,-12-4 8 16,4 10-16-16,-8-3-12 15,4 10 0-15,-4 3 12 16,8 8-4-16,0 10-4 15,8 3 4-15,3 17 20 16,12-3-12-16,12 7 12 16,8 0-12-16,-1-7-8 15,8-7 0-15,8-4 12 16,0 5-8-16,-4-12-12 16,0 1 0-16,-7 3-76 15,-9 1 44-15,-11 2-56 16,-7 4 52-16,-13 0 40 15,5-3 0-15,-4 10 12 16,7 3-4-16,-7 8-8 16,7 6 4-16,12-3 4 15,0 3-4-15,12-10 24 16,3-1-16-16,16-19 24 16,0-5-24-16,-4-13 4 15,-4-10-8-15,-23-17 4 0,12 2-8 16,-24-16 16-16,-7 7-12 0,-16-11-12 15,8 11 0-15,-4-1 48 16,4 11-24-16,8 3 24 16,11 11-24-16,0-7-36 15,12 10 8-15,23 0 8 16,12 7 4-16</inkml:trace>
          <inkml:trace contextRef="#ctx0" brushRef="#br0" timeOffset="679377.3106">1887 11649 208 0,'-3'-14'76'0,"3"14"-60"0,-4 7-4 0,0 0 180 15,4 7-108-15,-8 13 80 16,4 4-96-16,-3 7 0 16,3 0-44-16,0 0 12 15,4-4-20-15,0-6 20 16,0-4-24-16,8-14 32 16,-8 0-28-16,7-13 12 15,-3-4-16-15,4-14-8 16,0 4 0-16,-1-17-16 15,5 3 8-15,-4-14 4 16,3 14 0-16,-7-3-12 0,4 13 8 16,-8 11 56-16,4 13-28 15,-4 14 68-15,4 4-52 0,-4 7-8 16,4 3-20-16,7-4-12 16,5-3 4-16,7-10-60 15,0 7 32-15</inkml:trace>
          <inkml:trace contextRef="#ctx0" brushRef="#br0" timeOffset="679660.0609">2457 11580 424 0,'7'-10'156'0,"-7"10"-120"16,-7 0-8-16,-1 0-8 15,4 3-16-15,-15 4 32 16,-1 7-20-16,-3 3 56 16,8 0-40-16,-1 11 56 15,4-1-52-15,9 8 20 16,10 3-36-16,5 6 36 16,7-6-32-16,1-3-12 15,3-4-8-15,-12-7 20 16,5 0-12-16,-12-11 40 15,0 1-28-15,-16-7-4 16,4-3-12-16,-11-8-60 16,3 1 28-16</inkml:trace>
          <inkml:trace contextRef="#ctx0" brushRef="#br0" timeOffset="679760.3274">2944 11972 1068 0,'-19'-10'396'0,"19"10"-308"0</inkml:trace>
        </inkml:traceGroup>
      </inkml:traceGroup>
    </inkml:traceGroup>
    <inkml:traceGroup>
      <inkml:annotationXML>
        <emma:emma xmlns:emma="http://www.w3.org/2003/04/emma" version="1.0">
          <emma:interpretation id="{65D0204A-2040-491D-9F0C-1B3879B6D69A}" emma:medium="tactile" emma:mode="ink">
            <msink:context xmlns:msink="http://schemas.microsoft.com/ink/2010/main" type="paragraph" rotatedBoundingBox="5092,13781 23991,10613 24325,12601 5426,15769" alignmentLevel="2"/>
          </emma:interpretation>
        </emma:emma>
      </inkml:annotationXML>
      <inkml:traceGroup>
        <inkml:annotationXML>
          <emma:emma xmlns:emma="http://www.w3.org/2003/04/emma" version="1.0">
            <emma:interpretation id="{2D2794DF-8EA8-4711-827A-15DCD64EEAE8}" emma:medium="tactile" emma:mode="ink">
              <msink:context xmlns:msink="http://schemas.microsoft.com/ink/2010/main" type="line" rotatedBoundingBox="5092,13781 23991,10613 24325,12601 5426,15769"/>
            </emma:interpretation>
          </emma:emma>
        </inkml:annotationXML>
        <inkml:traceGroup>
          <inkml:annotationXML>
            <emma:emma xmlns:emma="http://www.w3.org/2003/04/emma" version="1.0">
              <emma:interpretation id="{7FAFC44F-39E1-4827-824D-5D9B046EDA2A}" emma:medium="tactile" emma:mode="ink">
                <msink:context xmlns:msink="http://schemas.microsoft.com/ink/2010/main" type="inkWord" rotatedBoundingBox="5092,13781 9459,13049 9793,15037 5426,15769"/>
              </emma:interpretation>
              <emma:one-of disjunction-type="recognition" id="oneOf33">
                <emma:interpretation id="interp57" emma:lang="" emma:confidence="1">
                  <emma:literal/>
                </emma:interpretation>
              </emma:one-of>
            </emma:emma>
          </inkml:annotationXML>
          <inkml:trace contextRef="#ctx0" brushRef="#br0" timeOffset="205204.0419">-1105 13287 416 0,'0'-17'152'0,"4"17"-116"0,-4-7-12 16,0 7 188-16,0 0-120 16,0 0 44-16,0 0-84 15,12 7 8 1,3-1-4-16,8 5-28 0,12-4 20 16,19-7-32-16,12 7 20 15,8-4-20-15,-1-3 20 16,1 0-24-16,-16-3 4 15,0-4-8-15,-8 0 4 16,-7 0-8-16,-12 0 40 16,-8-3-20-16,-7 3 4 0,-13 0-16 15,-6 4 20-15,-9-1-20 16,-4 4-436-16,-3 10 232 16</inkml:trace>
          <inkml:trace contextRef="#ctx0" brushRef="#br0" timeOffset="205489.3005">-1020 13201 444 0,'-7'7'164'0,"3"-7"-124"0,0 10-16 0,0-3 96 0,0 7-72 15,-4 10 52-15,1 7-60 16,-1 13 24-16,-4 18-36 15,1 14 28-15,-1-7-32 0,0 0 40 16,-3 10-36-16,-1 10 28 16,1 4-28-16,-4 0 0 15,3-17-16-15,4-7 20 16,-3-11-20-16,-1-17 40 16,5-3-28-16,-1-14 40 15,1 4-36-15,3-18-200 16,12-3 92-16</inkml:trace>
          <inkml:trace contextRef="#ctx0" brushRef="#br0" timeOffset="205670.7825">-1167 14006 684 0,'-11'-38'252'0,"26"28"-192"0,-3-4-20 0,7 7 164 15,-7 0-120-15,11 4 28 16,8-11-68-16,8 7-8 15,3 0-24-15,8-3 64 0,5 7-44 16,-1-1-188-16,-4 1 84 16,-11 3-560-1</inkml:trace>
          <inkml:trace contextRef="#ctx0" brushRef="#br0" timeOffset="205927.5357">-857 14371 624 0,'-39'-4'228'0,"39"11"-176"0,8 0-16 16,4-4 80-16,7 1-72 15,16-4 68-15,11 0-60 16,4 0 4-16,9-4-32 16,-9 1-164-16,0-4 76 0,8 7-564 15</inkml:trace>
          <inkml:trace contextRef="#ctx0" brushRef="#br0" timeOffset="206300.9739">618 13283 572 0,'-35'0'208'0,"12"7"-160"0,-28 17-12 16,13 7 156-16,-20 31-112 16,-8 17 12-16,8 7-56 15,-4 21 20-15,8 31-32 16,7-1 32-16,28-9-32 0,15-11 32 15,12 3-32-15,15-10 40 16,27-13-36-16,16-22-32 16,8-16 0-16,-5-18-764 15</inkml:trace>
          <inkml:trace contextRef="#ctx0" brushRef="#br0" timeOffset="206675.354">645 13765 520 0,'-20'-31'192'0,"28"24"-152"0,0-17-8 0,0 17 116 16,-1 0-88-16,9 1-36 0,3-1-16 15,8 3 8-15,1 8-8 16,-1 9-12-16,-4 5 0 0,-4 2 12 15,-11 4-4-15,-12 7 32 16,-15 7-20-16,-1 3 40 16,1 1-32-16,-8-1 32 15,0 0-32-15,7-6-4 16,1-4-12-16,0 0-8 16,3-7 4-16,8 0-32 15,5-4 16-15,6 1 24 16,13-11-8-16,-4 4 20 15,3-3-16-15,4-8 24 16,1 4-20-16,-1-7-196 16,-3 0 96-16,-5-7-508 15</inkml:trace>
          <inkml:trace contextRef="#ctx0" brushRef="#br0" timeOffset="206846.3034">552 13985 808 0,'4'-7'300'0,"-4"7"-232"0,19-6-20 0,-11-1 132 16,4 7-108-16,15 0 24 15,-8 0-56-15,16-4-8 16,-4 1-20-16,15-1-88 16,1 8 44-16,11 3-816 15</inkml:trace>
          <inkml:trace contextRef="#ctx0" brushRef="#br0" timeOffset="207021.7702">1156 13872 632 0,'-4'-14'236'0,"4"14"-184"0,31 0-16 16,-19 3 80-16,11-3-72 15,8 0-8-15,4-3-24 16,11 0 16-16</inkml:trace>
          <inkml:trace contextRef="#ctx0" brushRef="#br0" timeOffset="207244.8624">1330 13689 632 0,'-15'21'236'0,"15"-21"-184"0,-20 55-16 0,12-27 124 16,5 20-96-16,3 14 0 16,0 7-40-16,3-4 56 15,-3 0-48-15,8-13-136 0,-4-7 56 0,4-11-628 16</inkml:trace>
          <inkml:trace contextRef="#ctx0" brushRef="#br0" timeOffset="207545.1999">2050 13779 176 0,'-23'-17'64'0,"7"17"-48"0,-15-4-8 15,16 4 244-15,-8 4-140 16,-4 3 124-16,-4 6-140 0,-4 8 64 16,-12 10-92-16,16 10 24 15,4 14-52-15,8 4 4 0,15-8-28 16,16 1 44-16,11-14-32 15,4-11 48-15,12-3-44 16,7-10-524-16,12-7 264 16,-7-14-272-1</inkml:trace>
          <inkml:trace contextRef="#ctx0" brushRef="#br0" timeOffset="207770.7598">2035 14106 780 0,'-43'41'288'0,"28"-17"-224"0,-5 17-20 0,16-20 32 0,8-4-52 16,8 4 8-16,7 3-20 16,8-14 36-16,12 1-24 15,4-1 12-15,3-17-20 0,-7 0-52 16,-16-7 20-16,-8-6 28 16,-11-8-4-16,-15-6-36 15,-9 3 16-15,-7 7-24 16,0 7 20-16,8 6-124 15,11 11 80-15,12 7-560 16</inkml:trace>
          <inkml:trace contextRef="#ctx0" brushRef="#br0" timeOffset="208000.0837">2395 13855 612 0,'-24'-25'228'0,"17"19"-180"0,-9-5-12 0,16 11 148 16,8 0-108-16,11 0-28 16,4 0-32-16,16 0 8 15,12-3-12-15,14-1 12 0,9-2-12 16,-8 6 28-16,-12-7-24 16,-15 7-216-16,-12-7 108 15,-16 0-460 1,-18-3 308-16,-13 16 60 0</inkml:trace>
          <inkml:trace contextRef="#ctx0" brushRef="#br0" timeOffset="208206.6339">2638 13583 520 0,'-11'3'192'0,"7"1"-152"0,-11 13-8 16,3 0 192-16,-7 4-128 15,-1 10 44-15,1 3-88 16,-4 7 76-16,-8 11-72 15,11 10 8-15,5 7-40 0,3-4 40 16,8 4-36-16,8-14 56 16,8-14-48-16,3-10 12 15,9-10-32-15,10-11-300 16,13-6 156-16,7-15-384 16</inkml:trace>
          <inkml:trace contextRef="#ctx0" brushRef="#br0" timeOffset="208449.2772">2987 13397 612 0,'19'7'228'0,"-3"20"-180"0,3 42-12 0,-3-14 148 0,11 11-108 15,0 30 104-15,-8 35-104 16,-7-4 48-16,-12-7-72 16,-12-13 48-16,-11-4-56 15,-4-3 16-15,-12-17-40 0,-7-25-484 16,-12-23 252-16</inkml:trace>
        </inkml:traceGroup>
        <inkml:traceGroup>
          <inkml:annotationXML>
            <emma:emma xmlns:emma="http://www.w3.org/2003/04/emma" version="1.0">
              <emma:interpretation id="{AE4F9373-D73A-420F-9294-69BB3793CB5D}" emma:medium="tactile" emma:mode="ink">
                <msink:context xmlns:msink="http://schemas.microsoft.com/ink/2010/main" type="inkWord" rotatedBoundingBox="12506,14366 12520,14363 12523,14379 12508,14381"/>
              </emma:interpretation>
            </emma:emma>
          </inkml:annotationXML>
          <inkml:trace contextRef="#ctx1" brushRef="#br0">5960 13858 0,'0'0'16,"0"0"-16,0 0 16,0 0-1</inkml:trace>
        </inkml:traceGroup>
        <inkml:traceGroup>
          <inkml:annotationXML>
            <emma:emma xmlns:emma="http://www.w3.org/2003/04/emma" version="1.0">
              <emma:interpretation id="{89F13003-DEA1-4A37-A082-93C4A6C6D2FA}" emma:medium="tactile" emma:mode="ink">
                <msink:context xmlns:msink="http://schemas.microsoft.com/ink/2010/main" type="inkWord" rotatedBoundingBox="16393,12474 18520,12118 18637,12816 16510,13173"/>
              </emma:interpretation>
            </emma:emma>
          </inkml:annotationXML>
          <inkml:trace contextRef="#ctx0" brushRef="#br0" timeOffset="158586.724">10117 12065 340 0,'4'-10'128'0,"-4"10"-100"0,0-7-8 16,-4 0 148-1,8 7-96-15,-4-7 96 16,0 4-100-16,0-4 4 16,8 7-48-16,-16 0 92 15,8 7-64-15,-11 7 4 0,3 3-36 0,-11 14 16 16,7 0-24-16,-11 10 24 15,3 0-24-15,-11 1 56 16,12-5-36-16,-8-6 4 16,8-3-24-16,3-11-8 15,16 0 0-15,8-13-4 16,7-4 0-16,16-14 0 16,4 4 0-16,8-4-20 15,-8 4 12-15,3-8 4 16,1 8 4-16,-12-7 16 15,0 3-8-15,-15-6 148 16,-4 6-88-16,-20-7 24 16,4 7-52-16,-11-13 0 15,0 6-24-15,3-6-44 16,12 6 16-16,4-3-132 16,4 7 84-16</inkml:trace>
          <inkml:trace contextRef="#ctx0" brushRef="#br0" timeOffset="159099.588">10718 11821 676 0,'-8'31'248'0,"8"-31"-192"0,8 69-16 16,-5-31 48 0,-3-1-56-16,8 25 4 15,0 7-20-15,-4 0 24 16,3-7-24-16,-7-14-40 16,8-7 12-16,-16-10-296 15,8-3 168-15</inkml:trace>
          <inkml:trace contextRef="#ctx0" brushRef="#br0" timeOffset="159219.9073">10729 12210 1028 0,'47'-45'380'0,"-47"45"-296"0,104-27-20 0,-42 20 76 15,-4 3-88-15,20 4 24 16,-5 4-44-16,1-8-400 16,-5 1 200-16</inkml:trace>
          <inkml:trace contextRef="#ctx0" brushRef="#br0" timeOffset="158905.5723">10799 11917 756 0,'-8'-13'280'0,"8"13"-216"0,4-14-20 0,0 7 164 15,4 3-124-15,7-9 44 16,4 2-76-16,12-6 8 16,12 7-40-16,7-11-16 15,12 7-8-15,-4-3 12 16,0 7-4-16,-11 0 16 15,-8 6-12-15,-12 4-248 16,0 4 128-16</inkml:trace>
          <inkml:trace contextRef="#ctx0" brushRef="#br0" timeOffset="159458.0395">11852 11752 904 0,'-12'-24'332'16,"12"24"-256"-16,-19-17-24 0,3 13 52 15,9 4-68-15,-24 11 32 16,0 6-40-16,-20 14-28 15,5 10 0-15,-1 7 0 16,9 4 0-16,11 17 0 16,7-4 0-16,28 11 16 15,4-7-8-15,22-4 24 16,5-10-20-16,11-14-320 16,-3-13 164-16</inkml:trace>
          <inkml:trace contextRef="#ctx0" brushRef="#br0" timeOffset="159944.8875">11790 12158 892 0,'-31'-31'332'0,"31"31"-260"0,0-10-20 0,4 0 132 15,11 10-112-15,5-7 16 32,7 0-52-32,4 3-8 0,11-3-16 0,9 7-24 15,7 0 4-15</inkml:trace>
          <inkml:trace contextRef="#ctx0" brushRef="#br0" timeOffset="159773.9249">11929 11983 768 0,'-19'-31'284'0,"19"31"-220"0,0-14-20 0,4 4 56 16,3 3-64-16,1-4 24 15,4 8-40-15,3 3-8 16,1 3-8-16,7 4 4 15,-4 7-4-15,-7 3 16 16,-4 0-12-16,-8 8 48 16,0-1-28-16,-20 7 48 15,1 6-44-15,-8-6 20 16,0 0-32-16,-4 0-16 16,11 0-8-16,-7-3-16 15,16-4 12-15,-5-7-12 16,16 4 8-16,8-11 0 15,4 11 4-15,7-18-44 16,8-3 24-16</inkml:trace>
        </inkml:traceGroup>
        <inkml:traceGroup>
          <inkml:annotationXML>
            <emma:emma xmlns:emma="http://www.w3.org/2003/04/emma" version="1.0">
              <emma:interpretation id="{BFB135DB-C394-42B9-A386-8F87D7A489C8}" emma:medium="tactile" emma:mode="ink">
                <msink:context xmlns:msink="http://schemas.microsoft.com/ink/2010/main" type="inkWord" rotatedBoundingBox="19023,12530 20938,12209 21049,12869 19133,13190"/>
              </emma:interpretation>
              <emma:one-of disjunction-type="recognition" id="oneOf34">
                <emma:interpretation id="interp58" emma:lang="" emma:confidence="1">
                  <emma:literal/>
                </emma:interpretation>
              </emma:one-of>
            </emma:emma>
          </inkml:annotationXML>
          <inkml:trace contextRef="#ctx0" brushRef="#br0" timeOffset="160604.6394">13160 11921 956 0,'-39'0'352'0,"39"0"-272"0,-30 0-24 15,6 3 48-15,9 4-68 16,-24 7 40-16,4 3-44 0,-3 7 0 15,3 0-20-15,8 14 12 16,15 0-16-16,12 0-12 16,12 6 0-16,15-9 28 15,0-4-12-15,12-4-152 16,-1-13 72-16,9-4-712 16,-5-3 432-16</inkml:trace>
          <inkml:trace contextRef="#ctx0" brushRef="#br0" timeOffset="160721.5176">13288 12172 1008 0,'-39'-4'372'0,"39"4"-288"0,-38 14-24 16,22-3 44 0,8-1-68-16,-3 11-32 15,11-1-4-15,0 4-20 16,11 0 8-16,24-6 16 15,4-5 0-15,7-13-36 16,8-3 16-16,-15-14-84 0,0 3 60 0,-20-10 16 16,1 3 16-16,-32-3 52 15,4 3-24-15,-19 1-44 16,4 9 12-16,0 1-8 16,3 7 12-16</inkml:trace>
          <inkml:trace contextRef="#ctx0" brushRef="#br0" timeOffset="160916.5663">13590 11990 852 0,'-19'-18'316'0,"19"18"-248"0,0-7-16 0,0 7 68 15,7 0-76-15,5 0-20 16,7 0-12-16,16-3-4 15,4 6-4-15,7-3-36 16,8 0 16-16,-3-6-356 16,3 2 204-16</inkml:trace>
          <inkml:trace contextRef="#ctx0" brushRef="#br0" timeOffset="161156.1749">13745 11811 748 0,'0'10'276'0,"0"-10"-216"0,-8 17-16 16,4 0 144-16,4 4-112 0,-8 10 76 15,5-4-88-15,-9 15 8 16,4-8-40-16,-3 7 4 16,11 1-20-16,0-8-8 15,0-3-4-15,19-17 40 16,0 3-24-16,20-20-220 15,7-8 108-15,20 1-548 16,-4 0 356-16</inkml:trace>
          <inkml:trace contextRef="#ctx0" brushRef="#br0" timeOffset="161366.2312">14248 11828 728 0,'4'-28'268'0,"-4"28"-208"16,19-17-16-16,-3 17 184 16,-1 4-132-16,12 16 88 15,4 4-112-15,0 21 8 16,0 3-48-16,-11 24 32 16,-9 4-36-16,-15 14 56 15,-3-11-48-15,-24-4-52 16,0-9 8-16</inkml:trace>
          <inkml:trace contextRef="#ctx0" brushRef="#br0" timeOffset="160137.9083">12490 12058 1120 0,'-7'0'416'0,"7"0"-324"0,11-7-24 0,-3 1-28 16,0 6-36-16,19 0-20 15,4-7 8-15</inkml:trace>
        </inkml:traceGroup>
        <inkml:traceGroup>
          <inkml:annotationXML>
            <emma:emma xmlns:emma="http://www.w3.org/2003/04/emma" version="1.0">
              <emma:interpretation id="{847DB29C-3D5C-42CE-98C5-FC5C94A81C8D}" emma:medium="tactile" emma:mode="ink">
                <msink:context xmlns:msink="http://schemas.microsoft.com/ink/2010/main" type="inkWord" rotatedBoundingBox="21561,11208 21909,11149 21941,11342 21594,11400">
                  <msink:destinationLink direction="with" ref="{49CDBB5B-18E3-428D-855D-9B8AA6FDEB11}"/>
                </msink:context>
              </emma:interpretation>
              <emma:one-of disjunction-type="recognition" id="oneOf35">
                <emma:interpretation id="interp59" emma:lang="" emma:confidence="1">
                  <emma:literal/>
                </emma:interpretation>
              </emma:one-of>
            </emma:emma>
          </inkml:annotationXML>
          <inkml:trace contextRef="#ctx0" brushRef="#br0" timeOffset="138274.4841">15018 10713 372 0,'0'-7'140'0,"0"7"-112"0,4-3-4 0,-4-1 152 16,0 8-100-16,0-4 68 15,0 0-84-15,0 0 0 16,8 3-36-16,0 0 40 15,3 1-36-15,1-1 56 16,3 8-48-16,5-1 0 16,-1 4-20-16,8-4 16 15,4 4-20-15,-4-4 4 16,-3 4-8-16,3-4 12 16,-4 1-12-16,-8-5 16 15,9 1-16-15,-9-3 24 16,4-1-20-16,-3-6 40 15,-1 3-28-15,-7-7-180 16,0 0 84-16</inkml:trace>
        </inkml:traceGroup>
        <inkml:traceGroup>
          <inkml:annotationXML>
            <emma:emma xmlns:emma="http://www.w3.org/2003/04/emma" version="1.0">
              <emma:interpretation id="{C72120AC-FC80-443C-9DDD-91DF32C7C7A4}" emma:medium="tactile" emma:mode="ink">
                <msink:context xmlns:msink="http://schemas.microsoft.com/ink/2010/main" type="inkWord" rotatedBoundingBox="22627,11421 24086,11177 24206,11895 22748,12139"/>
              </emma:interpretation>
              <emma:one-of disjunction-type="recognition" id="oneOf36">
                <emma:interpretation id="interp60" emma:lang="" emma:confidence="1">
                  <emma:literal/>
                </emma:interpretation>
              </emma:one-of>
            </emma:emma>
          </inkml:annotationXML>
          <inkml:trace contextRef="#ctx0" brushRef="#br0" timeOffset="146516.7947">16106 11057 280 0,'0'0'104'0,"0"0"-84"0,0 0 0 0,0 0 152 16,0 0-96-16,0 0 52 16,0 0-80-16,8 0 36 15,-4 7-48-15,0-7 76 16,-1 0-60-16,1-7-8 16,8 7-28-16,3 0 32 15,1-7-24-15,23 0-12 16,-12 0-8-16,27-3 40 15,-4 10-24-15,16-7-20 16,-8 0 0-16,-4 0 16 16,-7 7-8-16,-1-3 32 15,-11-4-24-15,-4 0 32 16,-4 7-32-16,-11-7 20 0,-1 0-20 0,-15 4 20 16,8 3-24-16,-8 0 12 15,0 10-12-15,0-10-32 16,0 7 8-16,0 0-276 31,0-7 156-31</inkml:trace>
          <inkml:trace contextRef="#ctx0" brushRef="#br0" timeOffset="146847.2081">16671 10837 664 0,'-15'-11'244'0,"15"11"-188"0,-8 0-16 0,4 0 100 16,4 0-84-16,-4-6 68 15,-3 12-72-15,7-6-28 16,7 0-16-16,1 7-28 16,4-3 12-16,19 6 32 15,0 0-16-15,7 8 8 16,1-5-8-16,0 12-8 15,-8-5 4-15,-4 11 28 16,-12 0-16-16,-19 14 32 16,-7-4-32-16,-16 4 32 15,0-4-32-15,0 4 12 16,-1-14-16-16,-3 0-104 16,12-7 48-16,8-10-384 0,11 3 232 0</inkml:trace>
          <inkml:trace contextRef="#ctx0" brushRef="#br0" timeOffset="147405.2026">17233 11291 892 0,'-8'0'332'0,"8"0"-260"0,23 0-20 0,-7-3 28 15,7-1-56-15,19-3 16 16,5 7-24-16,19 0-112 15,-1 4 48-15,5-4-536 16,-4 0 324-16</inkml:trace>
          <inkml:trace contextRef="#ctx0" brushRef="#br0" timeOffset="147192.1326">17318 10851 736 0,'27'-14'272'0,"-27"14"-208"0,50-4-20 0,-27 4 8 16,5 4-36-16,2 3 20 16,1 6-20-16,-3 12 36 15,-9-5-28-15,-7 15 40 16,-9 6-36-16,-18 7 20 16,-1 0-28-16,-18 0 36 15,3-3-32-15,-12 0-4 16,8-4-12-16,-4-3-16 15,12-7 4-15,4-3-60 16,8-1 36-16,11-10-4 16,8 0 16-16,11-6 20 15,8-4 0-15,4-7 24 16,12 3-16-16</inkml:trace>
        </inkml:traceGroup>
      </inkml:traceGroup>
    </inkml:traceGroup>
    <inkml:traceGroup>
      <inkml:annotationXML>
        <emma:emma xmlns:emma="http://www.w3.org/2003/04/emma" version="1.0">
          <emma:interpretation id="{DE7E09B4-04EE-4FCF-B4C7-0FF980CFA7C3}" emma:medium="tactile" emma:mode="ink">
            <msink:context xmlns:msink="http://schemas.microsoft.com/ink/2010/main" type="paragraph" rotatedBoundingBox="2510,15838 22366,17327 22224,19212 2368,1772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C7252A5-CAF9-4AAC-8CBA-E25633A51A2C}" emma:medium="tactile" emma:mode="ink">
              <msink:context xmlns:msink="http://schemas.microsoft.com/ink/2010/main" type="line" rotatedBoundingBox="2510,15838 22366,17327 22224,19212 2368,17723"/>
            </emma:interpretation>
          </emma:emma>
        </inkml:annotationXML>
        <inkml:traceGroup>
          <inkml:annotationXML>
            <emma:emma xmlns:emma="http://www.w3.org/2003/04/emma" version="1.0">
              <emma:interpretation id="{9F67D70F-1E47-4968-867F-2F4496557C1F}" emma:medium="tactile" emma:mode="ink">
                <msink:context xmlns:msink="http://schemas.microsoft.com/ink/2010/main" type="inkWord" rotatedBoundingBox="2453,16593 4910,16777 4825,17907 2368,17723"/>
              </emma:interpretation>
              <emma:one-of disjunction-type="recognition" id="oneOf37">
                <emma:interpretation id="interp61" emma:lang="" emma:confidence="1">
                  <emma:literal/>
                </emma:interpretation>
              </emma:one-of>
            </emma:emma>
          </inkml:annotationXML>
          <inkml:trace contextRef="#ctx0" brushRef="#br0" timeOffset="232830.7252">-3544 16280 652 0,'-19'-13'244'0,"19"13"-192"0,-4-11-12 0,0 1 84 16,4 7-76-16,-8-11 68 15,5 7-64-15,-9-7 32 16,4 4-48-16,-7 0 16 16,7 3-32-16,-7 3-8 15,7 4-8-15,-15 11-4 16,3 2 0-16,-11 22 8 15,4 3-4-15,-8 20-28 16,8 7 12-16,-8 8 32 16,8-4-12-16,-8 20 16 15,24-6-12-15,-16 6 20 16,15-10-20-16,-3-7 12 16,7-10-12-16,-8-7 12 15,9-17-16-15,-9-10 24 16,5 6-20-16,-5-20 12 15,4 7-12-15,-7-18 72 0,4 4-48 16,-1-7-4-16,8 7-20 0,-3-14-12 16,3 0 4-16,-4-14-76 31,5 11 40-31,3-14-532 0,4 0 308 0</inkml:trace>
          <inkml:trace contextRef="#ctx0" brushRef="#br0" timeOffset="232318.3634">-4105 16618 684 0,'-27'-4'252'0,"35"4"-192"0,3-7-20 0,-11 4 120 16,0 6-96-16,0-3 28 16,8 4-56-16,-8-4 48 15,8 3-48-15,3-3 36 16,5 4-40-16,3-4 24 16,1 0-28-16,18 0-8 15,9 0-12-15,-1 0 12 16,8 0-12-16,-3-4 16 15,-13 4-16-15,-3-3 40 16,-8 3-24-16,0-7 12 16,-7 3-20-16,-9-2 20 15,-3 2-24-15,4-3-20 16,-5 4 0-16</inkml:trace>
          <inkml:trace contextRef="#ctx0" brushRef="#br0" timeOffset="233147.073">-3110 16301 684 0,'27'-41'252'0,"-27"41"-192"0,4-31-20 0,0 17 136 15,0 7-104-15,-8-3 24 16,4 3-56-16,-12 10-28 15,0 4-4-15,-15 21 24 16,0 3-16-16,-15 31 20 16,3-4-20-16,-11 15 52 15,15-12-36-15,-4 19 4 16,12-15-24-16,0 18-8 16,8-21 0-16,11 3 4 15,4-14-4-15,8-6 60 16,7-10-36-16,9-11-64 15,3-7 16-15,8-7-600 16,0-3 340-16</inkml:trace>
          <inkml:trace contextRef="#ctx0" brushRef="#br0" timeOffset="233612.8249">-3176 16738 1060 0,'-8'0'392'0,"8"0"-304"0,12 0-28 0,-4 0 4 16,7 0-48-16,8 0 20 15,8 4-20-15</inkml:trace>
          <inkml:trace contextRef="#ctx0" brushRef="#br0" timeOffset="233474.9375">-3099 16583 832 0,'16'0'308'0,"-16"0"-240"0,35-10-20 0,-20 7 0 16,5 6-36-16,-1 0 4 15,4 4-8-15,-3 4-8 16,-5 2 4-16,-7 5 20 16,-4-1-12-16,-12 0 24 15,0 4-24-15,-15 3 4 16,0 3-8-16,-8 1-16 15,4-4 4-15,-4-3-16 16,19 3 12-16,-3-7-24 16,15-3 20-16,7-4 48 15,5-3-16-15,3-7 16 16,5 0-20-16,-9-4 28 16,9 4-28-16,-5-3-364 15,-3-1 184-15</inkml:trace>
          <inkml:trace contextRef="#ctx0" brushRef="#br0" timeOffset="233822.8635">-2758 16752 704 0,'0'0'264'16,"0"0"-208"-16,-8 27-12 0,8-2 52 15,0-8-60-15,0 21 24 16,-7-1-40-16,-5-2 8 16,4 6-16-16,-11-10 12 15,11-10-16-15,-3-4-392 16,7 0 212-16</inkml:trace>
          <inkml:trace contextRef="#ctx0" brushRef="#br0" timeOffset="234002.3783">-2541 16607 1068 0,'0'0'396'0,"0"0"-308"0,19-3-24 0,-3-1 36 16,7 8-68-16,8-4 4 16,4 0-20-16,7 0 52 15,-3 0-40-15,4 0-320 16,-5 0 160-16</inkml:trace>
          <inkml:trace contextRef="#ctx0" brushRef="#br0" timeOffset="234254.5506">-2278 16442 756 0,'0'0'280'0,"0"0"-216"0,-4 28-20 0,-3-8 76 15,3 1-76-15,-8 10 80 16,0 0-72-16,-11 7 28 16,8-7-48-16,-8 17 24 15,7-3-28-15,-7-1 8 16,19-2-20-16,-4-8-8 16,16-10-4-16,4-7 72 15,7 1-40-15,0-12-180 16,8-2 76-16,12-14-436 15,0 10 280-15</inkml:trace>
          <inkml:trace contextRef="#ctx0" brushRef="#br0" timeOffset="234526.2707">-1806 16294 580 0,'12'-27'216'0,"-12"27"-168"0,35-7-12 0,-23 14 200 16,-1 3-136-16,8 21 36 15,5 7-80-15,-13 20 12 16,9 4-40-16,-20 17 16 16,0 1-24-16,-20 19 60 15,5-9-44-15,-20-8 56 16,4-6-56-16,-23-14 0 15,15-10-20-15,-19-14-212 16,12-11 104-16</inkml:trace>
        </inkml:traceGroup>
        <inkml:traceGroup>
          <inkml:annotationXML>
            <emma:emma xmlns:emma="http://www.w3.org/2003/04/emma" version="1.0">
              <emma:interpretation id="{3A350CB9-07DE-4F35-83BC-764572A42495}" emma:medium="tactile" emma:mode="ink">
                <msink:context xmlns:msink="http://schemas.microsoft.com/ink/2010/main" type="inkWord" rotatedBoundingBox="5431,17072 5673,17091 5655,17318 5414,17300"/>
              </emma:interpretation>
              <emma:one-of disjunction-type="recognition" id="oneOf38">
                <emma:interpretation id="interp62" emma:lang="" emma:confidence="1">
                  <emma:literal/>
                </emma:interpretation>
              </emma:one-of>
            </emma:emma>
          </inkml:annotationXML>
          <inkml:trace contextRef="#ctx0" brushRef="#br0" timeOffset="235021.0863">-1124 16776 872 0,'0'0'324'0,"0"0"-252"0,7 7-20 0,1-7 84 16,8 3-84-16,3 4 40 15,8-7-52-15,12 7-4 16,-8-3-24-16</inkml:trace>
          <inkml:trace contextRef="#ctx0" brushRef="#br0" timeOffset="234910.2919">-1109 16607 976 0,'-8'-7'360'0,"8"7"-280"0,0 0-20 0,4 0 100 16,8 0-100-16,7-6 0 15,8 6-36-15,16-11 20 16,0 4-28-16,7 11 12 16,-4-1-16-16</inkml:trace>
        </inkml:traceGroup>
        <inkml:traceGroup>
          <inkml:annotationXML>
            <emma:emma xmlns:emma="http://www.w3.org/2003/04/emma" version="1.0">
              <emma:interpretation id="{CAD7D32D-3D67-4194-9E5F-BB0B90869112}" emma:medium="tactile" emma:mode="ink">
                <msink:context xmlns:msink="http://schemas.microsoft.com/ink/2010/main" type="inkWord" rotatedBoundingBox="6430,16611 8802,16789 8718,17903 6347,17725"/>
              </emma:interpretation>
              <emma:one-of disjunction-type="recognition" id="oneOf39">
                <emma:interpretation id="interp63" emma:lang="" emma:confidence="1">
                  <emma:literal/>
                </emma:interpretation>
              </emma:one-of>
            </emma:emma>
          </inkml:annotationXML>
          <inkml:trace contextRef="#ctx0" brushRef="#br0" timeOffset="237333.4067">60 16129 372 0,'-7'4'140'0,"7"-4"-112"0,-12 17-4 0,8 0 172 16,4 7-112-16,-8 24 0 15,1 7-52-15,-5 14 4 16,-3 0-20-16,-9 3 8 16,5-6-12-16,-8 2 12 15,7-2-16-15,-3 6 4 16,12-14-4-16,-5-6 20 15,8-7-16-15,-3-11 4 16,7-3-8-16,-4-14-96 16,4-6 52-16,0-11-132 15,8 0 96-15,-4-11-104 16,8-2 96-16,-8-18 8 16,4 3 44-16,-4-10 88 15,0 7-32-15,0-3 292 16,8 6-180-16,-1 1 120 15,1 6-152-15,8 1 52 16,3 9-92-16,12 1 0 16,0 3-44-16,8-7 40 15,-1 11-36-15,13-1 40 16,-5 4-40-16,8 4-532 16,-3 6 272-16</inkml:trace>
          <inkml:trace contextRef="#ctx0" brushRef="#br0" timeOffset="236913.7881">-25 16280 600 0,'16'-6'224'0,"-16"6"-176"0,38-7-12 0,-7 0 80 16,-4 3-72-16,39-6 88 16,0 0-76-16,15-7 24 15,-11 13-44-15,0-6 12 16,-12-1-28-16,-16 1 28 15,-7 7-32-15,-15 3 32 16,-17 0-32-16,-6 0-400 16,-9 3 208-16</inkml:trace>
          <inkml:trace contextRef="#ctx0" brushRef="#br0" timeOffset="237561.533">33 17161 664 0,'-4'7'244'0,"4"-7"-188"0,20 0-16 0,-5-3 120 15,8-1-96-15,20-6 8 16,11 10-44-16,12-10 36 16,-4 3-36-16,-4 0-252 15,-4 4 120-15</inkml:trace>
          <inkml:trace contextRef="#ctx0" brushRef="#br0" timeOffset="237770.0759">382 16958 728 0,'-39'21'268'0,"39"-21"-208"0,-31 58-16 16,15-30 8-1,5 0-36-15,-5 3 4 16,5-4-12-16,-1 7 28 15,8-6-20-15,4-7-4 0,4-4-8 0</inkml:trace>
          <inkml:trace contextRef="#ctx0" brushRef="#br0" timeOffset="238083.997">1183 16201 704 0,'-43'18'264'0,"43"-18"-208"0,-54 86-12 15,19-35 80 1,8-3-76-16,-19 31 52 15,7-3-60-15,-4 24 24 16,13-4-36-16,18 4 52 16,12-14-44-16,31-10 28 15,8-18-36-15,23-9-44 16,-4-15 8-16,15-10-588 16,-15-3 324-16</inkml:trace>
          <inkml:trace contextRef="#ctx0" brushRef="#br0" timeOffset="240142.2386">1562 16693 860 0,'-7'-6'320'0,"7"6"-248"0,15 0-20 0,1 0 48 15,3 0-64-15,8 0 4 16,0 3-24-16,12 4 84 15,-8 0-52-15</inkml:trace>
          <inkml:trace contextRef="#ctx0" brushRef="#br0" timeOffset="239975.7953">1678 16573 392 0,'-3'-7'148'0,"3"7"-116"0,-4-10-8 0,-4-1 172 16,8 8-112-16,-4-7 8 15,4 3-52-15,4-7-20 16,8 7-12-16,3-7 12 15,4 7-12-15,1 1 4 16,3 6-4-16,-4 6-8 16,-3 8 4-16,-5 3-4 15,1 11 0-15,-20-4 52 16,4 4-28-16,-11-1 32 16,-1 1-28-16,-14-4-16 15,2 0-8-15,-6 3 4 16,10-3-4-16,-3-10-12 15,12 7 4-15,3-11-48 16,8 1 24-16,8 9 40 16,4-6-4-16,4 0 8 15,7-4-8-15,0 0 28 16,1-3-20-16,-1 4 48 16,0-5-36-16,-3-6-84 15,-1 0 28-15</inkml:trace>
          <inkml:trace contextRef="#ctx0" brushRef="#br0" timeOffset="240305.1708">2007 16697 736 0,'0'-4'272'0,"0"4"-208"0,20 0-20 0,-9 0 52 16,13 0-60-16,11 0 24 16,-1 7-40-16,13-7-8 15,-1 14-8-15</inkml:trace>
        </inkml:traceGroup>
        <inkml:traceGroup>
          <inkml:annotationXML>
            <emma:emma xmlns:emma="http://www.w3.org/2003/04/emma" version="1.0">
              <emma:interpretation id="{7DFC4C0C-FE21-44D9-98BC-582CE6813A45}" emma:medium="tactile" emma:mode="ink">
                <msink:context xmlns:msink="http://schemas.microsoft.com/ink/2010/main" type="inkWord" rotatedBoundingBox="9186,16677 10995,16813 10930,17676 9122,17540"/>
              </emma:interpretation>
              <emma:one-of disjunction-type="recognition" id="oneOf40">
                <emma:interpretation id="interp64" emma:lang="" emma:confidence="1">
                  <emma:literal/>
                </emma:interpretation>
              </emma:one-of>
            </emma:emma>
          </inkml:annotationXML>
          <inkml:trace contextRef="#ctx0" brushRef="#br0" timeOffset="240596.4462">2983 16594 676 0,'-39'-4'248'0,"39"4"-192"0,-54-3-16 0,23 3 112 16,4 7-92-16,-19-1 0 15,-1 12-36-15,1-1 0 16,7 7-12-16,4 10-24 16,16 4 4-16,15 0 64 15,12 3-28-15,19-3 76 16,15 0-56-16,9-17-228 16,-1 3 96-16</inkml:trace>
          <inkml:trace contextRef="#ctx0" brushRef="#br0" timeOffset="240815.0444">3022 16814 580 0,'-12'-10'216'0,"12"10"-168"0,-19 27-12 0,11-10 112 16,-4 4-88-16,5 6 0 16,-1 8-36-16,8 3 20 15,4-4-28-15,7-6 40 16,9-4-32-16,7-14 12 15,0-7-20-15,4-13 28 16,4 3-28-16,-16-13-40 16,0 2 12-16,-19-13-104 15,-3 7 64-15,-13-10-268 0,8 6 180 16</inkml:trace>
          <inkml:trace contextRef="#ctx0" brushRef="#br0" timeOffset="241056.7011">3300 16638 756 0,'-7'-7'280'0,"7"7"-216"0,31-3-20 0,-8 3-32 15,0 3-16-15,20-3 20 16,-1 4-8-16,5-4 4 15,7 0-4-15,4 0 64 16,-12 0-40-16,5 0 24 16,-9 0-36-16,-18 0-380 15,-5 0 196-15</inkml:trace>
          <inkml:trace contextRef="#ctx0" brushRef="#br0" timeOffset="241288.843">3703 16453 644 0,'-19'6'236'0,"19"-6"-180"0,-20 42-20 15,5-22 96 1,11 4-80-16,-12 7 32 0,1 0-48 0,3 4-4 16,5-1-20-16,-1 4 44 15,8-4-28-15,0-3 48 16,8 0-44-16,7-10 12 15,-3 3-28-15,11-24-360 16,0 4 188-16</inkml:trace>
          <inkml:trace contextRef="#ctx0" brushRef="#br0" timeOffset="241550.6112">4222 16342 572 0,'31'-44'208'0,"-31"44"-160"0,46-4-12 16,-26 18 76 0,3 10-68-16,4 24 24 15,-4 4-36-15,-7 20 4 16,-5-3-20-16,-11 24 36 15,-4 0-28-15,-23 0 100 16,0-14-68-16,-19-7 28 16,7-17-48-16,-15-14-68 0,0-13 20 15,3-7-812-15</inkml:trace>
        </inkml:traceGroup>
        <inkml:traceGroup>
          <inkml:annotationXML>
            <emma:emma xmlns:emma="http://www.w3.org/2003/04/emma" version="1.0">
              <emma:interpretation id="{143215A9-00E9-4A11-A578-AED3E966727A}" emma:medium="tactile" emma:mode="ink">
                <msink:context xmlns:msink="http://schemas.microsoft.com/ink/2010/main" type="inkWord" rotatedBoundingBox="11485,16815 12959,16925 12886,17896 11413,17786"/>
              </emma:interpretation>
              <emma:one-of disjunction-type="recognition" id="oneOf41">
                <emma:interpretation id="interp65" emma:lang="" emma:confidence="1">
                  <emma:literal/>
                </emma:interpretation>
              </emma:one-of>
            </emma:emma>
          </inkml:annotationXML>
          <inkml:trace contextRef="#ctx0" brushRef="#br0" timeOffset="252331.8423">4899 16927 476 0,'-4'-13'176'0,"4"13"-136"0,0-7-12 16,0 7 164-16,0 0-112 16,8 0-8-16,11 0-44 15,1 0 52 1,-1 0-48-16,20-4 48 15,3 4-44-15,13-7-12 16,-5 18-12-16,-4-11 24 16,1 7-20-16,-12-1 40 0,-4 1-32 15,-4-3 20-15,-16 6-24 16,1-6-292-16,-12-4 148 16,-4 0-524-16</inkml:trace>
          <inkml:trace contextRef="#ctx0" brushRef="#br0" timeOffset="252561.4526">5248 16649 664 0,'-8'0'244'0,"8"0"-188"0,0 3-16 0,0 4 4 16,0 14-32-16,-4 13 4 15,-4 14-8-15,8 4 4 16,-4-1-8-16,-3 4 16 15,3 1-12-15,-12-12 32 16,12-6-24-16,1-7 56 0,3-7-40 16,7-10-552-16,9 0 280 15,3-11-80-15</inkml:trace>
          <inkml:trace contextRef="#ctx0" brushRef="#br0" timeOffset="252752.5489">5867 16466 756 0,'27'-13'280'0,"-27"13"-216"0,39-11-20 16,-12 4 24 0,8 7-48-16,31-7 16 15,-1 4-20-15,13-4 44 0,-1 7-32 0,-7-3 28 16,-8 6-28-16</inkml:trace>
          <inkml:trace contextRef="#ctx0" brushRef="#br0" timeOffset="253052.8471">5809 16453 404 0,'-16'48'148'0,"16"-48"-112"0,-3 58-12 16,-5-23 92 0,16-1-68-16,-16 21 24 15,8 7-40-15,-8 7 32 16,8-11-36-16,-12 1-4 15,12-4-16-15,-15-10 48 16,7-11-32-16,1-6 0 16,-1-4-16-16,-4-7-376 15,4-3 200-15</inkml:trace>
          <inkml:trace contextRef="#ctx0" brushRef="#br0" timeOffset="253190.2126">5774 16804 808 0,'0'-25'300'0,"0"25"-232"0,16-10-20 0,-5 10 20 16,5 10-48-16,7-6 24 16,4-1-24-16,0 4 52 15,12-3-40-15</inkml:trace>
          <inkml:trace contextRef="#ctx0" brushRef="#br0" timeOffset="253490.0091">6010 17364 600 0,'0'-10'224'0,"0"10"-176"0,12-3-12 15,-1-1 168 1,13 1-120-16,7-11-8 16,3 11-48-16,5-11 52 15,8 14-48-15,7 0-400 16,-4 0 200-16</inkml:trace>
        </inkml:traceGroup>
        <inkml:traceGroup>
          <inkml:annotationXML>
            <emma:emma xmlns:emma="http://www.w3.org/2003/04/emma" version="1.0">
              <emma:interpretation id="{EFAE398A-10DB-4DBB-BDE0-9B7200E668F6}" emma:medium="tactile" emma:mode="ink">
                <msink:context xmlns:msink="http://schemas.microsoft.com/ink/2010/main" type="inkWord" rotatedBoundingBox="13609,16671 16684,16901 16594,18103 13519,17873">
                  <msink:destinationLink direction="with" ref="{344540BB-0B79-44DE-A01F-D93676C96D01}"/>
                </msink:context>
              </emma:interpretation>
              <emma:one-of disjunction-type="recognition" id="oneOf42">
                <emma:interpretation id="interp66" emma:lang="" emma:confidence="1">
                  <emma:literal/>
                </emma:interpretation>
              </emma:one-of>
            </emma:emma>
          </inkml:annotationXML>
          <inkml:trace contextRef="#ctx0" brushRef="#br0" timeOffset="253982.821">7334 16194 676 0,'-31'-13'248'0,"31"13"-192"0,-39 10-16 0,20 11 40 15,8 3-52-15,-24 38-4 16,4 3-12-16,-12 38 44 16,4 1-32-16,1 23 16 15,11 0-24-15,11-6 8 16,16-15-12-16,16-6 100 16,11-10-64-16,15-18-264 15,9-7 112-15</inkml:trace>
          <inkml:trace contextRef="#ctx0" brushRef="#br0" timeOffset="254990.4973">7431 16862 768 0,'0'-7'284'0,"0"7"-220"0,39-10-20 16,-16 3 76 0,4 7-76-16,12-4 24 15,-1 4-36-15,1 0 32 16,0 7-36-16</inkml:trace>
          <inkml:trace contextRef="#ctx0" brushRef="#br0" timeOffset="254811.522">7504 16659 600 0,'-15'-7'224'0,"15"7"-176"0,-15-10-12 15,7 10 80 1,8 0-72-16,-8-11 68 15,8 11-60-15,0 0-20 16,4 0-20-16,8 0-12 16,3-6 4-16,8 6-4 15,0 0 0-15,5 0-12 16,-1 0 8-16,0 6-4 16,-4 1 0-16,-4 4 16 15,-3-1-4-15,-12 14 40 16,0 4-20-16,-16 3-4 15,4 3-12-15,-15 7 28 0,0 1-20 0,-12-5-4 16,8-2-8-16,-8-1 4 16,12-10-4-16,-4-6-4 15,11-1 4-15,1-7-16 16,11-3 8-16,4 0 4 16,8-4 0-16,7-3 0 15,4 4 0-15,8-1-36 16,1-3 20-16,3 7 24 15,0 0-4-15,-4 0 28 16,-4 0-20-16,-4-4 40 16,-3 4-28-16,-9-7-268 15,1 0 132-15</inkml:trace>
          <inkml:trace contextRef="#ctx0" brushRef="#br0" timeOffset="255335.9154">8015 16848 652 0,'-11'-3'244'0,"11"3"-192"0,19-4-12 15,1-6 76 1,3 10-72-16,16-7 36 16,-1 7-48-16,13-7 16 15,-5 7-28-15,-3-3 60 16,-5 6-44-16,-3 1-252 16,-8-4 112-16</inkml:trace>
          <inkml:trace contextRef="#ctx0" brushRef="#br0" timeOffset="255546.0746">8290 16649 600 0,'-31'10'224'0,"31"-10"-176"0,-11 28-12 0,-1-4 104 16,12 0-84-16,-4 20-4 15,0 5-32-15,1 2 20 16,-1 1-24-16,0-1 56 16,8-9-40-16</inkml:trace>
          <inkml:trace contextRef="#ctx0" brushRef="#br0" timeOffset="255833.2885">8948 16687 612 0,'-11'-14'228'0,"11"14"-180"15,-23 0-12-15,7 0 124 16,4 7-96-16,-18 0 28 15,2 13-56-15,-10 18 32 16,3 3-40-16,8 21 40 0,0-7-40 0,11 0 4 16,12-6-20-16,16-5 64 15,11-6-44 1,8-10 76-16,4-4-60 0</inkml:trace>
          <inkml:trace contextRef="#ctx0" brushRef="#br0" timeOffset="256072.9254">8995 17068 704 0,'-12'-3'264'0,"12"3"-208"0,-4 24-12 0,1-10 96 15,3 0-84-15,-8 3 24 16,8 10-48-16,0-6 4 16,8 0-20-16,7-4 28 15,4-3-28-15,12-11 84 16,0 4-56-16,4-14 32 15,-4 7-44-15,-12-14-28 16,1 11-4-16,-24-18-116 16,-4 14 64-16,-11-17-60 15,-1 7 68-15,-3 0-40 16,8 7 48-16</inkml:trace>
          <inkml:trace contextRef="#ctx0" brushRef="#br0" timeOffset="256389.2671">9297 16704 728 0,'-12'-11'268'0,"12"11"-208"0,20 4-16 0,-5 3 8 16,8 0-36-16,12-4 40 15,0 4-32-15,11-7 12 16,-7 3-20-16,0-3 64 16,-4 0-48-16,-4 0 32 15,-4 0-36-15,-16 4-388 16,1-1 196-16</inkml:trace>
          <inkml:trace contextRef="#ctx0" brushRef="#br0" timeOffset="256581.2766">9541 16566 560 0,'-20'-7'208'0,"20"7"-164"0,-15 17-8 16,7-6 120-1,8 2-92-15,-8 8 28 16,1 0-56-16,-1 13-4 15,4 7-20-15,-4 11 28 16,4 0-24-16,1 6 32 16,3-6-32-16,3-4 32 0,5-7-32 15,4-6 76-15,-1-8-56 0,5-10-164 16,3 1 68-16</inkml:trace>
          <inkml:trace contextRef="#ctx0" brushRef="#br0" timeOffset="256941.4795">9974 16401 592 0,'-7'-4'220'0,"7"4"-172"0,3 25-12 16,5-5 76-1,4 11-68-15,7 28 68 16,8-8-60-16,-4 46 48 15,-3 2-56-15,-9 12 60 16,-7-8-64-16,-11-21 8 16,-1-6-28-16,-31-7 136 15,0-14-84-15,-26-7-332 0,-1-7 140 16</inkml:trace>
        </inkml:traceGroup>
        <inkml:traceGroup>
          <inkml:annotationXML>
            <emma:emma xmlns:emma="http://www.w3.org/2003/04/emma" version="1.0">
              <emma:interpretation id="{2242A233-9128-46CA-A9A6-135BFB563B4E}" emma:medium="tactile" emma:mode="ink">
                <msink:context xmlns:msink="http://schemas.microsoft.com/ink/2010/main" type="inkWord" rotatedBoundingBox="17054,17181 21394,17507 21288,18911 16949,18586"/>
              </emma:interpretation>
              <emma:one-of disjunction-type="recognition" id="oneOf43">
                <emma:interpretation id="interp67" emma:lang="" emma:confidence="1">
                  <emma:literal/>
                </emma:interpretation>
              </emma:one-of>
            </emma:emma>
          </inkml:annotationXML>
          <inkml:trace contextRef="#ctx0" brushRef="#br0" timeOffset="383097.7213">10439 17956 332 0,'-12'-10'120'0,"12"10"-92"0,0-7-8 16,4 0 60-16,-4 7-48 16,0 0 60-16,0-3-56 15,0-1 44-15,-4-6-44 16,0 10 52-16,0 0-52 15,4-7-8-15,-3 4-16 16,3 3 24-16,0 0-20 0,0 0 4 16,0 0-12-16,7 0 28 15,1 0-20-15,8 0 12 16,3 0-16-16,8 0 0 16,8 0-4-16,7 0-24 0,1 3 8 15,3-3 48-15,5-3-20 16,3-4-36-16,4 7 8 15,-4-4 0-15,-3 1 8 16,-9-1 0-16,-7-2 0 16,-8 6 8-1,-4 0-4-15,-7 0 24 0,-5 0-16 16,1 0-20-16,-4 0 0 16,3 0 4-16,-3 0 4 15,-4 0 8-15,8 0-4 16,-12 0-12-16,0 0 4 0,7 0 4 15,-7 0 0-15,0 0 8 16,0 0-4-16,0 0 8 16,0 0-8-16,0 0 16 15,0 0-12-15,-4 0-12 16,1 0 0-16,-1 0 20 16,-4-4-8-16,4-3-12 15,0-7 0-15,0 8 4 16,-3-8 0-16,7-3 0 15,0-4 0-15,0-7 16 16,7-9-8-16,-3-18-4 16,-4-7 0-16,0-7 4 15,0 3-4-15,-4 8-20 16,-3 3 8-16,7 7 4 16,0 6 4-16,0 8 0 0,0-4 0 15,0 0 0-15,7-3 0 16,-7 0 0-16,0-4 0 15,0 0-12-15,0 0 8 16,4 8-4-16,-4-1 0 16,0 7 16-16,4 0-4 15,-4 14-4-15,4-1 4 16,0 5-24-16,0-1 12 16,0 4 4-16,-4 3 4 15,0 0-12-15,3 0 8 16,-3 7 4-16,0 0 0 0,0 0-12 15,0 0 8-15,0 0 4 16,-3 7 0-16,3 0 16 16,0-7-8-16,3 7-28 15,5-4 8 1,4 0 24-16,-1 1-8 0,5 3-8 16,3-4 0-16,5 1-4 15,3-1 0-15,-4-3 8 16,4 10 0-16,0-6 8 15,0-1-4-15,0 4-12 16,0-3 4-16,-3-1 28 16,-9 1-12-16,-7-4-20 15,0 6 0-15,-8-6 20 16,0 0-4-16,0 7 4 16,0-7-4-16,0 0-16 15,0 7 4-15,0-7 4 0,7 4 0 16,-7-4 8-16,8 0-4 15,0 0-12-15,-1 0 4 16,-7 0 4-16,0 0 0 16,0 0 8-16,-3 6-4 15,-1 1 8-15,0 4-8 16,-4 2-12-16,0 1 4 16,1 10-4-16,3 0 0 15,0 7 0-15,0 0 0 16,4 0 16-16,0 0-4 0,0 4-4 15,-4-4 4-15,0 3-4 16,0-6 0-16,1 3 8 16,-5 6-4-16,0 5-12 15,0 6 4-15,1 3 20 16,3 1-8-16,0-4-4 16,0-3 0-16,4 0-4 15,0-7 0-15,0-4 0 16,0-6 0-16,4 6 0 15,-4-10 0-15,0-7 16 16,0 0-8-16,0 8-12 16,-4-8 0-16,-4 3 12 15,8-2-4-15,-4-1-12 16,4-3 4-16,-4 3 4 16,4-3 0-16,0-1-12 0,0-6 8 15,4 3 12-15,-4-10-4 16,0 0-12-16,0 0 4 15,0 0 20-15,4 7-8 16,-4-7-20-16,0 7 4 16,0-7 20-16,0 7-4 15,0-3-12-15,-4 2 0 16,4-6 12-16,0 0-4 16,0 4 8-16,0-4-8 15,0 0-20-15,0 3 8 16,0-3 4-16,0 0 4 15,0 0 8-15,-4 4-4 16,4-4-20-16,0 0 8 0,0 0 12 16,0 0 0-16,0 0-4 15,0 0 4 1,0 0-4-16,0 0 0 0,0 0 8 16,0 0-4-16,0 0-4 15,8 0 4-15,-8 0-4 16,0 0 0-16,0 0 0 15,8 0 0-15,0 0-28 16,-1 0 16-16,1 0 12 16,4 0 4-16,7 0 8 15,4 0-8-15,8 10-12 16,4-10 4-16,4 7 20 16,3 0-8-16,-3-7-20 15,-4 7 4-15,-8-4 4 16,-4 1 4-16,-3-1 24 15,-5-3-12-15,-3 7-12 0,-1 0-4 16,1-7 4-16,4 3 0 16,-5 4-20-16,1-3 12 15,-1-1 12-15,1-3 0 16,-4 0-4-16,-1 0 4 16,1 0-4-16,0 3 0 15,-8-3 8-15,8 0-4 16,-8 0-4-16,0 0 4 15,0 0-4-15,7 0 0 0,-7 0 8 16,0 0-4-16,0 0-4 16,0 0 4-16,0 0-16 15,4-3 8-15,-4 0 20 16,0 3-8-16,0-4-20 16,0 4 4-16,0-7 12 15,0 7 0-15,0 0-4 16,0-3 4-16,0-1-16 15,0-6 8-15,0 7 20 16,0-4-8-16,0 0-12 16,0-7 0-16,0 4 20 15,0-7-8-15,4-1-20 16,0 1 4-16,0 0 12 16,-4 0 0-16,0 0-4 15,0-1 4-15,0 5 12 16,0-15-8-16,0 18-12 0,-4-14 0 15,8 0-4-15,-4-4 0 16,0 0 16-16,-4-2-4 16,8 2-12-16,0-3 4 15,0-3 12-15,0-1-4 16,7 1-28-16,-11 3 12 16,0 0 12-16,0 0 4 15,0 7 16-15,0-4-12 16,0 1-20-16,0-4 4 15,0 10 20-15,0-3-4 16,4 0-20-16,0 3 4 16,-4 1 4-16,0-1 4 0,0 0 8 15,0 4-4-15,0 0-20 16,8-4 8-16,-8 4 4 16,0 0 4-16,0 0 24 15,-4-1-12-15,4 1-20 16,4 0 0-16,-4 0-4 15,0 3 4-15,0 0 16 16,0 4-4-16,0 3-12 16,0 4 4-16,0-4-4 15,0 7 0-15,0 0 0 16,0 0 0-16,0 0 16 16,0 0-4-16,0 0 8 15,0 0-8-15,0 0-20 16,4 10 8-16,-4 0 4 0,0 1 4 15,0-1-12-15,0 4 8 16,0 0 12-16,0-1-4 16,3-2-4-16,1 2 4 15,4-2-4-15,4-4 0 16,3 3-12-16,4-3 8 16,9 0 12-16,3-7-4 15,-1 3-12-15,1 4 4 16,0 0 12-16,-3-4-4 15,-5 1-4-15,-8-1 4 16,5 1 4-16,-9-4-4 16,-3 0-12-16,0 0 4 0,-8 0 4 15,7 0 0-15,-7 0 16 16,0 0-8-16,0 0-20 16,0 0 4-16,0 0 4 15,8 3 4-15,-4-3 0 16,8 0 0-16,-12 0 0 15,0 0 0-15,0 0 0 16,0 7 0-16,0-7 0 16,0 0 0-16,-8 10 0 15,4 1 0-15,4-4-12 16,0-4 8-16,0 11 12 16,-4-4-4-16,4 0-4 15,0 1 4-15,0-1-24 16,0 4 12-16,-4 0 40 15,-7 3-20-15,11 3-36 0,-8 5 12 16,-4 6 20-16,-3 6-4 16,7 1 0-16,0 0 0 15,1 3-4-15,3-6 0 16,4-1 8-16,4 1-4 16,3-1-20-16,1-3 8 15,-4-3 32-15,4-4-16 16,-8 0-16-16,0 0 0 15,0-4-12-15,0-2 8 16,-4 6-8-16,-4-4 8 16,4 4-44-16,4 1 28 15,0 2-4-15,0-3 20 0,0-7-28 16,4 1 24-16,0-1-4 16,-4-3 12-16,0-4 8 15,0 0 0-15,0-3 0 16,0 3 0-16,-4-3-12 15,0-7 8-15,0 0 4 16,4 0 0-16,0-3 0 16,0-1 0-16,4-6 0 15,-4 10 0-15,0 0-12 16,4-3 8-16,-4 3 12 16,0-4-4-16,0 1-4 15,0 3 4-15,0 0-16 16,0 0 8-16,0 0 12 15,0 0-4-15,0 0 8 16,0 0-8-16,0 0-12 0,8 3 4 16,0 1 4-16,-1-1 0 15,1-3 8-15,4 10-4 16,-1-6-12-16,9-1 4 16,-5 8 12-16,4-5-4 15,1 5-20-15,3-4 8 16,0 3 12-16,4-3 0 15,0 0 8-15,1 0-8 16,3-4-4-16,3-3 4 16,1 7-16-16,0 0 8 15,0 0 20-15,0-4-8 0,-4 4-20 16,0-7 4-16,4-7 12 16,-4 7 0-16,-8 0-4 15,0 0 4-15,-4 0 4 16,-3 0-4-16,-5 0-12 15,1 0 4-15,-4 7 12 16,0-4-4 0,-8-3-4-16,7 0 4 0,-7 0 12 15,0 0-8-15,0 0-20 16,0 0 4-16,0 0 4 16,0 0 4-16,0 0 8 15,0 0-4-15,0 0-12 16,4-3 4-16,-4-4 20 15,0 7-8-15,0 0-12 16,4 0 0-16,-4 0-4 0,-4 0 0 16,4 0 0-16,0 0 0 15,-4-3 16-15,8-4-4 16,-8 0 16-16,4 0-12 16,0-3-4-16,0-1 0 15,0-9-4-15,0 3 0 16,0-14 16-16,4 7-8 15,-4-7-20-15,0 6 4 16,0-2 4-16,0-1 4 16,-4-3 16-16,4 7-8 0,-4-7-20 15,4-6 4-15,-3 2 4 16,3-3 4-16,0-10 16 16,7 7-8-16,-3-11-20 15,0 11 4-15,0-4 4 16,0 4 4-16,0 3 0 15,-1 7 0-15,-3 4 0 16,0 2 0-16,0 1 24 16,0 4-12-16,-3 6-32 15,-1 4 12-15,0-4 0 16,4 7 8-16,-8 0-12 16,8 4 8-16,0-1 12 15,0 1-24 1,8-8 12-16,-8 11 0 15,8 0 4-15,-8 0-12 16,0 0 8-16,0 0 12 0,3 0-4 16,-3 0-12-16,0 0 4 15,0 0 12 1,0 0-4-16,0 0-4 0,8 11 4 16,-8-11-4-16,0 0 0 15,0 0 0-15,0 0 0 16,0 7-12-16,0-7 8 15,0 0 4-15,0 0 0 16,8 3 16-16,-4-3-8 16,4 7-28-16,7-7 8 15,-11 0 4-15,15 0 8 0,-11 7 8 16,11-7-4-16,1 0-4 16,-1-4 4-16,8 4-4 15,8 0 0-15,-4 0 0 16,-4 0 0-16,-8 0 8 15,-3 0-4-15,-4 0 8 16,-5 0-8-16,-7 0-12 16,0 0 4-16,0 0 4 15,0 0 0-15,4 0-12 16,-4 0 8-16,8 0 4 16,4 0 0-16,-5 0 8 15,-7 0-4-15,0 0-4 16,0 0 4-16,0 0-16 15,0 0 8-15,0 7 28 16,0-3-12-16,-4-1-32 16,1 1 12-16,-1 3 8 0,-4-7 4 15,8 10-4-15,0-3 4 16,0-4-16-16,0 7 8 16,0-3 12-16,0 11-4 15,-8-5-4-15,8 5 4 16,0 2-16-16,0 4 8 15,-4 4 20-15,0 3-8 16,1-4-20-16,-5 11 4 16,8-3 12-16,0-1 0 15,-4-3-12-15,0 0 4 16,4-4 12-16,4-2-4 0,-4 2-12 16,4-6 4-16,-4-1 28 15,4 1-12-15,-8-4-20 16,8 0 0-16,-4 1 12 15,0 2 0-15,4 4-20 16,-4 0 8-16,-4 4 20 16,4-1-4-16,0-2-12 15,-4 6 0-15,4-4 20 16,0 7-8-16,0-6-20 16,0-4 4-16,4 0 4 15,0-7 4-15,7 1 8 16,-3-1-4-16,-4 0 8 15,0-3-8-15,0 0-20 16,-4-8 8-16,0 12 4 16,-4-12-8-1,4 5 8-15,-4-4 4 0,4 0 0 16,0-7 8-16,0 0-4 16,0 6-20-16,0-6 28 15,0 0-12 1,0 0 4-16,8 0 0 15,-8 0-4-15,0 0 0 16,0 0 0-16,0 0 0 16,-4 4-20-16,0-4 12 15,4 0 4-15,0 0 4 16,0 0 8-16,0 0-4 0,0 0-4 16,4-4 4-16,-4 4-16 15,0 0 8-15,4-3 20 16,-1 3-8-16,-3 0-4 15,8-3 0 1,0 3-16-16,0 0 8 0,3 0 4 16,5-7 0-16,-1 7-12 15,1 0 8-15,3 0 4 16,4-4 0-16,0 4 32 16,5 0-16-16,-1 0-48 15,4 0 16-15,0 4 20 16,0-4 0-16,0 0-8 15,-4-4 0-15,0 4 12 16,-4 0-4-16,-4 0-4 16,1 0 4-16,-5 0-4 15,1 0 0-15,-1 0 8 0,1 0-4 16,-1 0 16-16,1-3-12 16,-1 3-20-16,-3-4 4 15,-1 4 20-15,-3-7-4 16,0 7-4-16,-8 0 0 15,0 0-4-15,0 0 0 16,0 0 0-16,4-3 0 16,-4 3 0-16,0 0 0 15,0 0 0-15,0-3 0 16,0 3 52-16,-4 0-28 16,0-4-44-16,0-3 8 0,0 7 20 15,0-7-4-15,0 4 0 16,1 0 0-16,-1-8-4 15,4 4 0-15,-4-3 0 16,0 0 0-16,0-8 0 16,0-6 0-16,0 4 8 15,0-11-4-15,1-4-12 16,-1-6 4-16,4 0 4 16,0 3 0-16,0 4 8 15,-4 3-4-15,0 3-12 16,4-3 4-16,-4 7 4 15,4-4 0-15,8-3 0 16,-4 0 0-16,3-6 8 16,1-1-4-16,0-4-20 15,-4-2 8-15,4 2 12 16,-8 1 0-16,0 7-4 0,-8 3 4 16,8 3 4-16,0 8-4 15,0-1-28-15,8 4 12 16,-8 0 4-16,3-1 8 15,-3 8 8-15,0 0-4 16,0-1 8-16,0 5-8 16,0 2-20-16,0 1 8 15,0 3-4-15,0-4 4 16,0 4-12-16,0 0 12 16,0 0 12-16,0 0 0 15,0 0-4-15,0 0 4 0,0 0-4 16,0 0 0-16,0 0 16 15,0 0-8-15,0 0-4 16,0 0 0-16,0 0-24 16,0 0 12-16,8 4-4 15,8-1 4-15,7 1 16 16,4-1-4-16,8 4-4 16,4 0 4-16,-1-4-4 15,-11 7 0-15,8-6 0 16,-12-1 0-16,-3-3 0 15,-12 7 0-15,7-7 16 16,-15 0-24 0,0 0 4-16,0 0 8 15,0 0 0-15,0 0-12 16,0 0 4-16,0 0 20 0,8 4-8 16,-8-4-20-16,4 7 4 15,3-1 4-15,-7 1 4 16,0 4 8-16,0-1-4 15,-7 7-20-15,7 0 8 16,-4 7 12-16,-4 4 0 16,0 6-20-16,8 1 8 15,-7-4-4-15,7 10 4 16,-4-3 32-16,-4-7-12 16,0 3-20-16,4-6 0 15,0-4 12-15,-7 7 0 16,3-7-4-16,4-3 4 0,-4 6 4 15,1-3-4-15,7 0-4 16,-8 4 4-16,4-4-4 16,-4 7 0-16,8-4-28 15,0 4 16-15,4 0 32 16,0-7-12-16,4 1-16 16,0-5 0-16,-1 1 20 15,-7-4-4-15,0 0-20 16,0 0 4-16,-4 1 4 15,-3-8 4-15,3 7 8 16,0-6-4-16,0 2-12 16,4-6 4-16,4 3-4 15,-4-10 0-15,4 7 24 16,-4-7-8-16,0 0-12 16,0 0 0-16,0 0 4 0,0 0 0 15,0 0 8-15,-4 7-4 16,4-3-12-16,-4-4 4 15,0 0 4-15,0 10 0 16,4-10-12-16,-4 0 8 16,4 0 4-16,0 0 0 15,0 0 8-15,0 0-4 16,0 0-20-16,0 0 8 16,8 0 12-16,-8 0 0 15,0 0-4-15,4 0 4 16,4 0-4-16,-8 0 0 0,0 0 0 15,4-10 0-15,-4 10 0 16,7 10 0-16,-7-10 8 16,0 0-4-16,8 0-4 15,-8 0 4-15,0 0-4 16,8 0 0-16,0 0-12 16,-8 0 8-16,7 0 4 15,1 0 0-15,-8 0-12 16,8 0 8-16,0 3 12 15,-8 1-4-15,0-4-12 16,0 0 4-16,4 10-4 16,-4-10 0-16,0 0 32 15,0 0-12-15,7 7-12 16,-7-7-4-16,8 0 4 16,-8 0 0-16,0 0 8 0,0 0-4 15,-4 0-36 1,8 0 16-1,4 0 40-15,-1 0-12 0,-7 0 0 16,0 0-8-16,8 0-4 16,0 0 0-16,4 0 0 0,-1 0 0 15,1 0 0-15,3 0 0 16,5-7 0-16,3 7 0 16,4 0-12-16,4 0 8 15,-4 0 4-15,0 0 0 16,-7 0 24-16,3-3-12 15,-19 3-4-15,-4 0-4 0,0 0 4 16,-8 0-4-16,4-7 16 16,-4 7-12-16,1-4-28 15,7 1 8-15,0 0-12 16,0-4 12-16,0 7-80 16,0 0 52-16,0-4-20 15,0 1 36-15,0-1-4 16,-4-3 16-16,-4 7-28 15,8-6 24-15,-8 2-4 16,8-3 12-16,-4 0-20 16,0 1 16-16,4-5-76 15,0-6 52 1,0 14 24-16,8-15 8 16,-8 5 4-16,8-5 4 15,-4-2-4-15,0-4 0 0,-4-7 8 16,0 7-4-16,0-14-4 15,0 3 4-15,-4 4 4 16,0-3-4-16,4 6-4 16,0-3 4-16,0 4-24 15,0-7 12-15,4-1 20 16,4-3-4-16,-1-6-56 16,5-1 24-16,-4-7-8 15,3 4 20-15,-3 3 16 16,0 4 0-16,-4 0-12 15,-1 13 4-15,-3 1 20 0,0 3-8 16,0-7 4-16,-3 13-4 16,-1 1-8-16,4 0 4 15,0 7 4-15,4 3-4 16,-1 0-12-16,5 0 4 16,-4-3 4-16,0 10 0 15,-4 0-20-15,0 0 12 16,0 0 32-16,0 0-16 15,-4 0 28-15,0 3-24 16,-4-3 68-16,5 0-48 16,-1 0-28-16,0 0-8 15,4 0 8-15,0 0 0 16,-8 0 8-16,8 0-8 16,0 0 16-16,8 7-12 15,0-7-28-15,3 0 8 16,5 7 40-16,7 0-16 15,0 0 8-15,4-7-12 0,4 3 12 16,4 4-12-16,-4-4-12 16,0 1 0-16,-8-1 12 15,-3-3-4-15,-5 0-4 16,-3 0 4-16,-12 0 4 16,-4 0-4-16,0 4-28 15,-8-4 12-15,5 3 32 16,3-3-12-16,0 0-28 15,0 7 12-15,4-7 8 0,0 0 4 16,4 7 8-16,-4-7-8 16,4 3-12-16,-4-3 4 15,0 11 4 1,0-8 0-16,-4 1 0 0,0 6 0 16,-4-3-12-16,8 10 8 15,-8 0 12-15,5 7-4 16,-5 4-20-16,8 6 8 15,-4 4 12-15,0 3 0 16,0-3-20-16,-4 7 8 16,8-7 20-16,-7 0-4 15,3-7-4-15,-12-4 0 16,9-3-4-16,-5 7 0 16,0-3 8-16,-3-1-4 15,11 4-4-15,0-7 4 16,4-3-4-16,0 10 0 15,0-10 0-15,-11 6 0 0,18-6-12 16,-7 3 8-16,-7-4 4 16,7 5 0-16,-4-8 16 15,0 0-8-15,0 0-4 16,4 0 0-16,-8-3-4 16,8-4 0-16,0-3 0 15,0-3 0-15,0-4 8 16,0 0-4-16,0 0-4 15,0 0 4-15,0 0-4 16,0 10 0-16,0-10-12 0,0 0 8 16,0 7-4-16,0 0 0 15,0 0 24-15,0-4-8 16,0-3-12-16,0 7 0 16,-8 0 4-16,8-7 0 15,0 0-20-15,0 0 12 16,0 0 20-16,0 0-4 15,0 0-28-15,0 0 8 16,0 0-32-16,8 3 28 16,-8-3-28-16,0 7 24 15,0-7-80-15,0 11 60 16,0-11-116-16,12 6 88 16,-12-6-40-16,0 0 64 15,8 7-12-15</inkml:trace>
        </inkml:traceGroup>
        <inkml:traceGroup>
          <inkml:annotationXML>
            <emma:emma xmlns:emma="http://www.w3.org/2003/04/emma" version="1.0">
              <emma:interpretation id="{C796E1E9-A289-4CEB-9069-F071B8381D73}" emma:medium="tactile" emma:mode="ink">
                <msink:context xmlns:msink="http://schemas.microsoft.com/ink/2010/main" type="inkWord" rotatedBoundingBox="21359,17832 22322,17904 22244,18954 21280,18881">
                  <msink:destinationLink direction="with" ref="{344540BB-0B79-44DE-A01F-D93676C96D01}"/>
                </msink:context>
              </emma:interpretation>
              <emma:one-of disjunction-type="recognition" id="oneOf44">
                <emma:interpretation id="interp68" emma:lang="" emma:confidence="1">
                  <emma:literal>S</emma:literal>
                </emma:interpretation>
                <emma:interpretation id="interp69" emma:lang="" emma:confidence="0">
                  <emma:literal>r</emma:literal>
                </emma:interpretation>
                <emma:interpretation id="interp70" emma:lang="" emma:confidence="0">
                  <emma:literal>^</emma:literal>
                </emma:interpretation>
                <emma:interpretation id="interp71" emma:lang="" emma:confidence="0">
                  <emma:literal>h</emma:literal>
                </emma:interpretation>
                <emma:interpretation id="interp72" emma:lang="" emma:confidence="0">
                  <emma:literal>b</emma:literal>
                </emma:interpretation>
              </emma:one-of>
            </emma:emma>
          </inkml:annotationXML>
          <inkml:trace contextRef="#ctx0" brushRef="#br0" timeOffset="385786.4127">14743 18355 144 0,'0'0'52'0,"0"0"-40"0,-7 0 0 16,7 0 24-16,0 0-20 16,0 0 56-16,0 0-40 15,0 0 28-15,0 0-32 16,0 0-8-16,7-6-12 16,-7 6 28-16,12 0-20 15,-4 0 40-15,-8-7-32 16,11 7-24-16,-3 0 0 15,12 0 16 1,-13 0-36-16,13 0 16 0,-9 0-4 16,5 0 8-16,3 7 8 15,-7-7-4-15,7 0-4 16,4-7 4-16,1 7 12 16,3 0-8-16,0-4-12 15,-8 4 0-15,8-7 4 16,-7 7 0-16,-1 0 0 15,0 0 0-15,-3-3-12 16,-5-1 8-16,9 4 12 16,3 0-4-16,-8 0-4 15,1 0 4-15,-4 0-4 0,-5 0 0 16,5 0 0-16,-8 0 0 16,0 0 8-16,-4 0-4 15,0 0 8-15,0-3-8 16,7-4 24-16,-7 7-16 15,0 0 4-15,0 0-8 16,-7 0 4-16,7-3-8 16,-4 3-4-16,0 0 4 15,0 0 4-15,-4-4-4 16,8-6-4-16,-7 10 4 16,7-7 12-16,-4-3-8 15,0-8 4-15,4 8-4 16,0-4-8-16,4-3 4 15,0-7 12-15,-4-3-8 16,-4 2-12-16,0-9 0 0,4 0-4 0,4-1 0 16,0-6 16-16,3 3-4 15,-7 7-4-15,0-3 4 16,0 10-16-16,12-4 8 16,-4 4 12-16,-8 0-4 15,11 3-4-15,-3-3 4 16,-8 4 12-16,8-1-8 15,-8 4-20-15,7 0 4 16,-7 10 4-16,0-7 4 16,0 0-12-16,4 4 8 15,-4 3-4 1,0-7 0-16,0 4 24 0,0 3-8 0,0-7-12 16,0 11 0-16,8-11 4 15,-4 7 0-15,-4 0 24 16,0-3-12-16,0 0-40 15,0 3 16-15,4 0 0 16,-4 0 12-16,0-3-20 16,4 6 12-16,-4-3 12 15,-4 4 0-15,0-1 52 16,0 4-32-16,-4 0 8 16,4 0 16-1,1 0-28-15,-5-3-8 16,0-1-8-16,4 4 20 15,0-3-12-15,0 0 12 16,1-1-12-16,-5-3 20 16,0 7-20-16,4-3 12 0,0-1-12 15,1-6 12-15,3 7-16 16,3-4-12-16,5 0 0 16,-4 0-4-16,0-3 0 15,4 10 0-15,-1-4 0 16,-3 1 8-16,4-1 0 15,0-3 16-15,-1 7-8 16,-3-3-4-16,8 0 0 16,-8-4-4-16,-4 3 0 15,0 1 8-15,0-1-4 0,-4 1-12 16,0 3 4-16,-4 0 4 16,8 0 0-16,-4 3-12 15,1 1 8-15,-1-4 12 16,0 0-4-16,4 0-4 15,0 0 4-15,0 0 4 16,0 0-4-16,0 0-4 16,0 0 4-16,0 0-4 15,0 0 0-15,0 0-36 16,8 7 20-16,-5 0 4 16,1-1 12-16,8 8-12 15,-4-3 8-15,-1-1 20 16,13 0-8-16,-9-3-12 15,-3 10 0-15,11-10 12 16,-3 7-4-16,-4-4-4 16,3-3 4-16,-3-3 12 0,-5 6-8 15,1-10-4-15,0 0 0 16,-8 0 4-16,8 0-4 16,-8 0 16-16,0-10-12 15,0 10-28-15,0-4 8 16,0 4 32-16,4-7-12 15,-4 7-16-15,3-7 0 16,-3 7-4-16,0 0 4 16,0 0 24-16,0 0-8 15,0 0-12-15,0 0 0 16,0 0 4-16,0 7 0 0,-3 0 16 16,3-3-8-16,-4 9-28 15,0-9 8-15,0 13 24 16,4-10-8-16,0 10-8 15,4-7 0-15,-4 4-4 16,0 3 0-16,0 1 0 16,0-1 0-16,0-7 16 15,0 18-4-15,-4-15-4 16,0 8 4-16,4-4-4 16,0 0 0-16,-8-3-20 15,8 0 12-15,0 0 32 16,0 0-16-16,-11-4 0 15,11 7-4-15,0-3-4 16,0 0 0-16,0-1 0 16,11 5 0-16,-22-1-12 0,11 0 8 15,0 0 12-15,0 0-4 16,0 7 16-16,0 1-12 16,0-1-20-16,-8 3 4 15,8-3 20-15,-4-3-4 16,-4 3-4-16,8 3 0 15,0-6-32-15,0-7 16 16,0 0 24-16,0-4-8 16,0 4 8-16,0-4-4 15,0 0-8-15,0 4 4 16,-7-4-4-16,7 1 0 16,0-4 0-16,-4 3 0 0,0-3-12 15,4 0 8-15,0 0 12 16,0-7-4-16,-4 3-12 15,4 7 4-15,-8-3 12 16,8-7-4-16,-4 0-4 16,8 11 4-16,-4-4-16 15,0-7 8-15,0 0 20 16,0 6-8-16,0-6-12 16,0 0 0-16,0 0-4 15,0 11 0-15,0-11 16 16,0 0-4-16,8 7-12 15,-8-7 4-15,4 0 12 16,-4 0-4-16,8 10 8 16,-8-10-8-16,0 7-20 0,7 0 8 15,-7-7 12-15,0 0 0 16,0 7-12-16,0-4 4 16,0-3 20-16,0 7-8 15,0-7-12-15,0 0 0 16,0 7-4-16,0-7 0 15,0 3 8-15,0-3 0 16,0 0 8-16,0 0-4 16,0 0 8-1,-7 0-8-15,7 0 8 0,0 0-8 16,0 0-20-16,0 0 8 16,0 0 20-16,7-3-4 0,-7 3-20 15,8 0 4-15,-8 0 20 16,4 0-4-16,4 0 16 15,3 0-16-15,-3 0-28 16,11 0 8-16,-3 0 32 16,3 0-12-16,1 0 28 15,11 0-24 1,-4 0 4-16,7 0-8 0,-6 0 4 16,-5 0-8-16,-8 0 8 15,-3 0-8-15,-4 0 16 16,-8 0-12-16,0 0-12 15,0 0 0-15,-8 0-304 16,8-4 168-16,0 4-384 16</inkml:trace>
        </inkml:traceGroup>
      </inkml:traceGroup>
    </inkml:traceGroup>
  </inkml:traceGroup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25T18:37:20.274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5902602D-2618-414B-A834-41B69D19759A}" emma:medium="tactile" emma:mode="ink">
          <msink:context xmlns:msink="http://schemas.microsoft.com/ink/2010/main" type="inkDrawing" rotatedBoundingBox="16791,12561 17052,16206 16948,16213 16686,12568" semanticType="verticalRange" shapeName="Line">
            <msink:sourceLink direction="with" ref="{7B0C9D62-F53E-400D-9AD3-1FEB82431959}"/>
          </msink:context>
        </emma:interpretation>
      </emma:emma>
    </inkml:annotationXML>
    <inkml:trace contextRef="#ctx0" brushRef="#br0">19 53 436 0,'4'-21'160'0,"-4"18"-124"0,0-7-8 0,-4 3 140 16,8 7-96-16,-8-7 76 15,4 7-84-15,-4-7 60 16,4 7-68-16,-4 0-12 16,8 3-28-16,-8 1 24 15,4 6-24-15,-8 11-4 16,8 6-8-16,0 21 4 15,0 1-4-15,-7 16 8 16,14-3-8-16,-11 21 40 16,8-8-20-16,-8 35 20 15,8 4-24-15,-4 17 28 16,4-7-32-16,-4 20 20 16,8-17-20-16,3 18 64 0,5-18-48 0,3 21 24 15,5-14-36-15,3 14-8 16,0-13-8-16,-8 19 20 15,-7-19-12-15,-5 13 12 16,1-21-12-16,-4 14 20 16,-4-7-20-16,4-7-12 15,0-16-4-15,4-8 4 16,3-14 0-16,1 8 8 16,-1-22-4-16,1-9-212 15,4-15 112-15,-9-20-164 16,5-10 148-16,-8-28-364 15,0-7 264-15</inkml:trace>
  </inkml:traceGroup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25T18:37:20.875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344540BB-0B79-44DE-A01F-D93676C96D01}" emma:medium="tactile" emma:mode="ink">
          <msink:context xmlns:msink="http://schemas.microsoft.com/ink/2010/main" type="inkDrawing" rotatedBoundingBox="15056,15915 22699,16637 22686,16768 15044,16046" semanticType="callout" shapeName="Other">
            <msink:sourceLink direction="with" ref="{C796E1E9-A289-4CEB-9069-F071B8381D73}"/>
            <msink:sourceLink direction="with" ref="{EFAE398A-10DB-4DBB-BDE0-9B7200E668F6}"/>
          </msink:context>
        </emma:interpretation>
      </emma:emma>
    </inkml:annotationXML>
    <inkml:trace contextRef="#ctx0" brushRef="#br0">8 3 780 0,'-23'-3'288'0,"27"-1"-224"0,0 4-20 0,8 4-48 16,-5-4-8-16,9 3 4 15,3-3 8-15,8 7 8 16,4-7-4-16,4 0 68 0,8 7-40 0,7-7 32 15,0-4-36-15,12 4 36 16,23 0-36-16,24 0-16 16,15 4-4-16,3 3-8 15,48 3 0-15,7 4-12 16,19 3 8-16,23 11 20 16,16 6-8-16,28 11-12 15,2 3 0-15,29-3 4 16,-1 3 0-16,11-4 32 15,20-13-16-15,-15 4 4 16,30-8-12-16,-18-9 12 16,14 9-12-16,-11-6 16 15,-3 3-16-15,-21-7-4 16,9 4 0-16,-35-1 4 16,3-6-4-16,-34 0 24 0,-12-7-16 15,-15 0-296-15,-35-4 156 16</inkml:trace>
  </inkml:traceGroup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25T18:37:27.300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95DF51C0-12DC-4859-A77D-A7BD6DB271C8}" emma:medium="tactile" emma:mode="ink">
          <msink:context xmlns:msink="http://schemas.microsoft.com/ink/2010/main" type="writingRegion" rotatedBoundingBox="22466,16537 24123,16537 24123,17195 22466,17195"/>
        </emma:interpretation>
      </emma:emma>
    </inkml:annotationXML>
    <inkml:traceGroup>
      <inkml:annotationXML>
        <emma:emma xmlns:emma="http://www.w3.org/2003/04/emma" version="1.0">
          <emma:interpretation id="{F9B56D58-CF6C-40B8-94FE-D0EB22BC0C14}" emma:medium="tactile" emma:mode="ink">
            <msink:context xmlns:msink="http://schemas.microsoft.com/ink/2010/main" type="paragraph" rotatedBoundingBox="22466,16537 24123,16537 24123,17195 22466,1719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4DA6552-439C-489C-9401-0278237FFE38}" emma:medium="tactile" emma:mode="ink">
              <msink:context xmlns:msink="http://schemas.microsoft.com/ink/2010/main" type="line" rotatedBoundingBox="22466,16537 24123,16537 24123,17195 22466,17195"/>
            </emma:interpretation>
          </emma:emma>
        </inkml:annotationXML>
        <inkml:traceGroup>
          <inkml:annotationXML>
            <emma:emma xmlns:emma="http://www.w3.org/2003/04/emma" version="1.0">
              <emma:interpretation id="{F5984AA2-FD89-4A84-AAF4-D98F026C1F26}" emma:medium="tactile" emma:mode="ink">
                <msink:context xmlns:msink="http://schemas.microsoft.com/ink/2010/main" type="inkWord" rotatedBoundingBox="22466,16537 24123,16537 24123,17195 22466,17195"/>
              </emma:interpretation>
              <emma:one-of disjunction-type="recognition" id="oneOf0">
                <emma:interpretation id="interp0" emma:lang="" emma:confidence="0">
                  <emma:literal>Z</emma:literal>
                </emma:interpretation>
                <emma:interpretation id="interp1" emma:lang="" emma:confidence="0">
                  <emma:literal>y z</emma:literal>
                </emma:interpretation>
                <emma:interpretation id="interp2" emma:lang="" emma:confidence="0">
                  <emma:literal>7 z</emma:literal>
                </emma:interpretation>
                <emma:interpretation id="interp3" emma:lang="" emma:confidence="0">
                  <emma:literal>z</emma:literal>
                </emma:interpretation>
                <emma:interpretation id="interp4" emma:lang="" emma:confidence="0">
                  <emma:literal>&gt; z</emma:literal>
                </emma:interpretation>
              </emma:one-of>
            </emma:emma>
          </inkml:annotationXML>
          <inkml:trace contextRef="#ctx0" brushRef="#br0">596-105 684 0,'-27'-4'252'0,"19"1"-192"0,-3-1-20 0,11 4 120 16,0 0-96-16,8 4-28 16,3 3-20-16,12-1 0 15,8 1-8-15,-3 0-4 0,14 7 0 16,1-7 20-16,15 0-12 0,-12 0 4 15,1 0-8-15,-20-1-32 16,-8 1 12-16,-11 0 76 16,-16 7-36-16,-11 3 28 15,-16 11-36-15,-4 10-16 16,1 10-8-16,-9 3 20 16,-7 1-8-16,-4-7-4 15,11-7 0-15,1-4 20 16,7-7-12-16,12-9-4 15,12-5-4-15,11-6 12 16,15-3-8-16,9-8-512 16,11-3 272-16</inkml:trace>
          <inkml:trace contextRef="#ctx0" brushRef="#br0" timeOffset="434.1769">1196 115 624 0,'8'-17'228'0,"-8"13"-176"0,12-6-16 0,-5 6 104 16,5 1-84-16,7-4-12 15,1 4-28-15,7-1 12 0,0 1-16 16,0-1 12-16,12 4-12 0,-12 0 12 16,0 7-16-16,-8 4 60 15,-15 9-40-15,-8 11 32 16,-7 7-32-16,-13 10-8 16,-3 0-12-16,4-3 12 15,-4 0-12-15,0-14-4 16,11-4 0-16,-7-3-4 15,8-6 0-15,3 2 0 16,8-9 0-16,4 2 16 16,4 1-8-16,19-7-12 15,4 0 0-15,16 0 56 16,15-4-28-16,0 1-12 16,12-1-4-16,-8 1-372 15,-12-4 200-15</inkml:trace>
          <inkml:trace contextRef="#ctx0" brushRef="#br0" timeOffset="673.3137">1235 407 800 0,'-4'-20'296'0,"8"13"-232"0,8-4-16 0,-5 5 116 15,1 6-100-15,4-7 44 16,11 7-64-16,-4 0 20 0,5 7-36 16,14-1 8-16,5-6-20 0,7 7-44 15,12 4 16 1,-4 2-896-16</inkml:trace>
          <inkml:trace contextRef="#ctx0" brushRef="#br0" timeOffset="-403.5727">0 56 364 0,'-4'-7'132'0,"4"4"-100"0,4-4-12 16,0 4 104-16,0-1-72 0,8-3 76 15,-9 0-72-15,9 1-32 16,-4-1-12-16,0 3 12 16,-1 1-12-16,-7-1 48 0,0 4-32 15,0 0 56-15,0 0-48 16,0 0 28-16,0 7-36 16,0 0 16-16,16 0 4 15,-1-4-28 1,12-3-8-16,20-3-8 0,11 0 12 15,19-1-8-15,1 4-4 16,-9 10 0-16,-3-10 4 16,-8 0-4-16,-15 4 8 15,-12-4-8-15,-4 3 8 16,-16-3-8-16,1 4 24 16,-12-4-16-16,0 0 24 15,0 7-24-15,0-7 12 16,0 0-12-16,8 7-332 15,0-4 172-15</inkml:trace>
        </inkml:traceGroup>
      </inkml:traceGroup>
    </inkml:traceGroup>
  </inkml:traceGroup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25T18:37:00.877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49CDBB5B-18E3-428D-855D-9B8AA6FDEB11}" emma:medium="tactile" emma:mode="ink">
          <msink:context xmlns:msink="http://schemas.microsoft.com/ink/2010/main" type="inkDrawing" rotatedBoundingBox="16367,9174 21792,9828 21534,11963 16110,11310" semanticType="callout" shapeName="Other">
            <msink:sourceLink direction="with" ref="{847DB29C-3D5C-42CE-98C5-FC5C94A81C8D}"/>
            <msink:sourceLink direction="with" ref="{DD163F6C-4907-421C-8A80-2D68CC8F757A}"/>
          </msink:context>
        </emma:interpretation>
      </emma:emma>
    </inkml:annotationXML>
    <inkml:trace contextRef="#ctx0" brushRef="#br0">9568 10802 112 0,'-4'0'44'0,"8"0"-36"0,0-3 0 0,-4 0 40 16,0 6-28-16,0-3 168 16,0 0-104-16,0 0 52 15,0 0-80-15,0 0 56 16,0 0-64-16,0 0 20 15,0 0-40-15,0 0 28 16,0 0-32-16,4 0 32 16,-1 0-32-16,1-3-4 15,0 3-12-15,4-7 36 16,4 3-20-16,-1-6 4 16,5 0-16-16,-1-8 36 15,4 5-24-15,5-8-4 16,3 4-12-16,4-11-8 15,0 8 4-15,4-11-4 16,-4 6 0-16,3-12 8 16,1 2-4-16,4-6 32 15,0 7-20-15,-1-4-12 16,1 0-8-16,7-3 12 0,1 6-4 0,15-13-4 16,-4 10 4-16,16-20-4 15,-5 16 0-15,5-20-12 16,-16 7 8-16,0-3 20 15,0 13-8-15,0-10-12 16,8 14 0-16,7-7 12 16,-3 10-4-16,11-17-4 15,-7 10 4-15,3-17 4 16,-11 7-4-16,8-14-4 16,-5 14 4-16,9-7 20 15,-5 17-12-15,1 1-12 16,-8 9-4-16,-8-6 28 15,-8 17-12-15,-7-7-20 16,-5 3 0-16,-7 4 12 16,-4 7 0-16,-7-4 8 15,-5 8-8-15,-3 2 24 16,0 4-16-16,-1-3-32 16,1 7 12-16,-5-4 8 15,1 7 4-15,-4-4-20 16,4 4 8-16,0-3 20 15,-5 6-4-15,5-3 4 16,0 0-4-16,-4 0-8 16,0 0 4-16,-4 0 4 15,0 0-4-15,0 4 8 16,0-1-8-16,0 1 8 16,0-1-8-16,0-3-12 0,0 0 4 0,0 4 4 15,0 2 0 1,0 1 8-16,0 0-4 0,0-3 8 15,4 3-8-15,-4-4-12 16,3 0 4-16,-3 1 12 16,4-1-4-16,-4 1-4 15,4-1 4 1,0 1-16-16,0-1 8 0,0 1 20 16,0-1-8-16,0-3-4 15,-1 3 0-15,1 1-4 16,0-1 0-16,0-3 8 15,0 4-4-15,0-1-4 16,0 1 4-16,-1-1-4 16,1 0 0-16,4 1-12 15,0 3 8-15,0 0 4 16,-1 0 0-16,1-4 16 16,4 4-8-16,-5-4-12 15,5 4 0-15,-4-3 20 16,3 3-8-16,5-1-20 15,-1 1 4-15,-3 0 12 16,0 4 0-16,-5-5 16 16,1 5-12-16,0-4 4 15,0 3-4-15,-5-3-32 16,5 3 12-16,0-3 32 16,0 0-12-16,-1 0 8 15,1 0-8-15,-4 0-16 0,4-1 4 0,-1-2 28 16,1 3-12-16,-4 0-20 15,4 3 0-15,-8-3-4 16,4 3 4-16,-4 0 24 16,4 1-8-16,-4-1 4 15,3 4-4-15,-3-4-8 16,4 4 4-16,0-4-32 16,0 1 16-16,0-4 12 15,4 3 4-15,-4-3 8 16,3 0-8-16,-3-1-4 15,0 1 4-15,0 0-4 16,4 0 0-16,-4 0-12 16,3 0 8-16,-3 0 12 15,4 3-4-15,0-3-4 16,3 0 4-16,-3 0-4 16,0 0 0-16,-1-1-12 15,1 1 8-15,-4 0 12 16,4 0-4-16,-4 0-4 15,0 0 4-15,-4-4 12 16,3 4-8-16,1 0-12 16,0 0 0-16,-4 0 4 15,4 0 0-15,0 0 0 16,0 3 0-16,0-7-12 16,0 4 8-16,3 0-4 15,1 0 0-15,-4-4 16 0,4 4-4 0,-1 0 32 16,5 0-20-16,-4 0-40 15,3 0 12-15,-3 0 12 16,4 0 0-16,-5 0-8 16,5-1 4-16,-4 1 20 15,3 4-8-15,-3-4-20 16,4 6 4-16,-1-9 12 16,1 9 0-16,0-6-4 15,3 7 4-15,-3-10-24 16,3 9 12-16,-3-6 20 15,7 10-4-15,-7-10 4 16,3 7-4-16,-3-4-8 16,3 4 4-16,-3-7 20 15,0 0-12-15,-1-7 4 16,5 3-8-16,-5-3 4 16,1 11-8-16,0-22-4 15,-1 11 4-15,1-3 28 16,-1 3-16-16,1-14-4 15,0 7-8-15,-1-3-16 16,1 10 8-16,-4-7 12 16,3 7-4-16,-3-7-4 15,4 7 4-15,-5 7-16 16,5 0 8-16,-4 3-16 16,3 1 12-16,1 2-12 15,-1 5 8-15,1 2 8 16,4 1 4-16,-1 0 0 0,4 3 0 0,-3-4 8 31,3 1-4-31,1-4 16 0,-1-3-12 0,-4-4-4 16,1 4 0-16,3-7-24 15,1 3 12-15,-1-6 20 16,4-1-4-16,0-3 4 16,5 0-4-16,-5-3-8 15,0-1 4-15,4-3 12 16,-8 0-8-16,1-10 16 15,-5 10-16-15,-3-10 24 16,3 3-20-16,-3-3-32 16,0 7 12-16,-1 3-16 15,5 3 12-15,-5 8-8 16,5 6 8-16,-8 7-20 16,-1 4 20-16,1 3 4 15,0 7 8-15,0-7 16 16,-1 0-8-16,1 0-4 15,4-3 0-15,-5-4 4 16,5 0-4-16,-4-3 16 16,-1-3-12-16,-3-8 24 15,12 4-20-15,-5-4-12 16,1 1-4-16,4-8 4 16,-5 4 0-16,8-3 16 15,1-1-8-15,-1-2-28 16,1 2 8-16,3-6 24 0,4 3-8 0,0-7 8 15,4 4-4-15,0-4-16 16,-4 11 4-16,0-11-32 16,0 7 20-16,-4 7-4 15,-3 0 12-15,-5 0 0 16,5 14 0-16,-9-4 8 16,5 4 0-16,-5 3 0 15,-3 4 0-15,4-8-12 16,-5 12 8-16,-3-15 12 15,4 10-4-15,-4-6 32 16,0-3-20-16,0-5 12 16,0 8-16-16,-4-14 12 15,7 0-16-15,-3 0 4 16,4-7-4-16,4 0-16 16,-1 1 4-16,1-5 12 15,-1 4-4-15,9 0-12 16,-5 1 4-16,1-12 12 15,-1 12-4-15,5-8-12 16,-1 7 4-16,-4-7-4 16,12 4 0-16,1-4-12 15,-1 7 12-15,0 0-24 16,0 4 20-16,-4 3 4 16,0 3 8-16,-3 4-20 15,-5 3 12-15,-7 8 4 16,7-1 4-16,-3 7-12 0,0 0 8 15,-5 4 12-15,1 3-4 0,0 0-4 16,3-4 4-16,-7-3 20 16,4-3-12-16,-4-7 24 15,4-8-24-15,-1-16 32 16,5 3-28-16,-4-10 4 16,-1 0-12-16,1-4 28 15,4 4-20-15,-4 0-68 16,-1 6 28-16,-3 1-8 15,0 7 16 1,-4 3-16-16,4 3 20 0,-4 7-4 16,0 4 8-16,0 7-44 15,0 3 24-15,0 7 24 16,8 0 4-16,-4-4 12 16,3 1-8-16,1-7-4 15,4-1 4-15,-1-6 20 16,5-4-12-16,-5-6 12 15,1 3-12-15,-4-7-24 16,3 3 4-16,-7 0-24 16,4 4 20-16,-4 4 4 15,0-1 8-15,-4 0 0 16,4 4 0-16,-1-7 8 16,9 3-4-16,-4-6 52 15,0-1-32-15,-5-6 44 16,5 3-40-16</inkml:trace>
  </inkml:traceGroup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25T18:37:59.412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7B0C9D62-F53E-400D-9AD3-1FEB82431959}" emma:medium="tactile" emma:mode="ink">
          <msink:context xmlns:msink="http://schemas.microsoft.com/ink/2010/main" type="writingRegion" rotatedBoundingBox="17585,14789 22846,14789 22846,16400 17585,16400">
            <msink:destinationLink direction="with" ref="{5902602D-2618-414B-A834-41B69D19759A}"/>
          </msink:context>
        </emma:interpretation>
      </emma:emma>
    </inkml:annotationXML>
    <inkml:traceGroup>
      <inkml:annotationXML>
        <emma:emma xmlns:emma="http://www.w3.org/2003/04/emma" version="1.0">
          <emma:interpretation id="{CEFCBFB2-3594-442B-823B-CE2EB13231F3}" emma:medium="tactile" emma:mode="ink">
            <msink:context xmlns:msink="http://schemas.microsoft.com/ink/2010/main" type="paragraph" rotatedBoundingBox="17585,14789 22846,14789 22846,16400 17585,1640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0878DF3-BED8-4A0C-B934-FC47BAADA625}" emma:medium="tactile" emma:mode="ink">
              <msink:context xmlns:msink="http://schemas.microsoft.com/ink/2010/main" type="line" rotatedBoundingBox="17585,14789 22846,14789 22846,16400 17585,16400"/>
            </emma:interpretation>
          </emma:emma>
        </inkml:annotationXML>
        <inkml:traceGroup>
          <inkml:annotationXML>
            <emma:emma xmlns:emma="http://www.w3.org/2003/04/emma" version="1.0">
              <emma:interpretation id="{D4058E75-C148-426F-8263-0A27AA2848FA}" emma:medium="tactile" emma:mode="ink">
                <msink:context xmlns:msink="http://schemas.microsoft.com/ink/2010/main" type="inkWord" rotatedBoundingBox="17585,14789 22846,14789 22846,16400 17585,16400"/>
              </emma:interpretation>
            </emma:emma>
          </inkml:annotationXML>
          <inkml:trace contextRef="#ctx0" brushRef="#br0">0 1457 236 0,'23'-10'88'0,"-15"6"-68"0,0-2-4 16,-1 2 104-16,1 1-68 16,0-4 52-16,0 0-64 15,3 0 60-15,-7 0-60 16,4 0 8-16,-1 0-28 16,5 1-12-16,4-5-4 15,-1 1 20-15,4 0-12 0,5-4 12 16,-1-3-12-16,0-1 56 15,0 1-40-15,4-3-12 16,4-5-8-16,8-2 24 0,8 3-16 16,-1-4 4-16,8-3-12 15,0 0-16-15,1-6 4 16,-1-8 12-16,0 3-4 16,-8-6-20-16,1 0 8 15,7-3 12-15,16-1 0 16,3 11-4-16,5-1 4 15,-5 4-4-15,-7 1 0 16,-4 2 16-16,-8 4-8 16,-7-7 16-16,-1 7-16 15,1-3 24-15,7-4-20 0,0-7-12 16,8 8-4-16,0 2-4 16,-8 4 0-16,4 4 16 15,-11 3-4-15,-9 3-12 16,1 0 4-16,-4 4 12 15,-8 0-4-15,-4 0-4 16,0 3 4-16,1 0 12 16,-5 4-8-16,-4 0 16 15,5 3-16-15,-12 0-28 16,-1 3 8-16,5 1 12 16,-8-1 4-16,-4 4-4 15,4-3 4-15,-4 3-4 16,11 0 0-16,-11-3 0 15,8 3 0-15,-4-4 16 16,4 1-8-16,-8-1 4 0,0 4-4 16,0 0 4-16,7-3-8 15,-7 3-4-15,0 0 4 16,0 0-4-16,0 0 0 16,4 0 0-16,4 0 0 15,0 0 0-15,-1-4 0 16,5 1 0-16,-4 3 0 15,-8-4-12-15,0 4 8 16,4-3 20-16,-4 3-8 16,0 0-4-16,-4 0 0 15,4 0-4-15,-8 3 0 16,0-3 8-16,4 0-4 16,4 4 24-16,-7-4-16 0,7 0 24 15,0 0-24 1,0 0 4-16,0-4-8 0,0 4 12 15,0 0-12-15,0-3 4 16,0 3-4-16,0 0 12 16,0-3-12-16,0 3-20 15,0 0 4-15,7-4 12 16,-7 4 0-16,0-3-4 16,12-1 4-16,-4 4-4 15,-4 0 0-15,3 0 0 16,1 0 0-16,0 0 0 15,4 4 0-15,-5 3 0 16,-3 3 0-16,4 7 16 16,3 7-8-16,5 11 16 0,3 9-16 15,1 8 16-15,7 0-16 16,0-1-4-16,4-3 0 16,0-10 28-16,0-7-16 15,-4-7 4-15,-4-10-12 16,-4-4 20-16,-3-6-16 15,7-11 4-15,-7-7-8 16,3-3-16-16,-11-4 4 16,11-3 4-16,-11 4 0 15,11 2-28-15,-7 8 16 16,7-4-12-16,1 18 12 16,7 9 0-16,-8 15 4 0,8 3 16 15,-8 3-4-15,9 4-12 16,-1 0 4-16,-4-7 12 15,4 0-4-15,0 3-4 16,0-3 4-16,4-3-4 16,0-4 0-16,0-3 8 15,0-8-4-15,-8-2 16 16,-3-4-12-16,3-4-12 16,-8 1 0-1,1-1 4-15,-5 0-28 16,1 1 16-16,0 3 24 15,3 0-8-15,5-1-8 16,-1 1 0-16,4-3 12 16,0-4-4-16,-3 0 8 0,-5-4-8 15,1-3-4-15,-1 1 4 16,4-5-4-16,-3 4 0 16,3 4-20-16,1 6 12 15,3 4-32-15,4 7 24 16,4 10 60-16,0 4-24 15,4-1 4-15,7 1-16 16,1-1 20-16,0-16-16 16,-5-5 24-1,1-2-24-15,4-14-224 16,-13-11 116-16,-6 0 8 0,-13 1 56 16,-7 2-12-16,-8 8 28 15,-3 10 24-15,-5 10-4 0,4 8 8 16,4 6-4-16,8 0 64 15,12 3-40-15,15 1 4 16,11-4-20-16,12-7-4 16,5-3-4-16,-1-7-16 15,0-7 4-15,-12 0-268 16,-3 0 144-16,-8 0-52 16,-8 0 108-16,-8 7 0 15,-4 6 44-15,-3 8 32 16,-4 3 0-16,0 0 36 15,-1-3-24-15,-3 3 84 16,16-3-56-16,11-1-12 16,3 1-20-16,9-11 32 15,7 1-20-15,8-1 12 16,-11-7-20-16,3-3-68 0,-11-3 24 16,-12-4 4-16,-12 0 12 15,1 7 36-15,-4-7-12 16,-12 7-4-16,0 0-4 15,0 14 100-15,11 0-56 16,-7 3 112 0,8 7-88-16,-1 10 16 15,16-3-52-15,8 7-4 16,12 0-20-16,3-7 20 16,0-7-20-16,-15-3 12 15,-8-7-12-15,-11-1-24 0,-16 1 4 0,-12-4-268 16,-11 8 148-16,-4-8-192 15,7 11 184-15</inkml:trace>
        </inkml:traceGroup>
      </inkml:traceGroup>
    </inkml:traceGroup>
  </inkml:traceGroup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25T18:44:49.026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7C2D7F4A-1C9D-4468-86C6-BCA9D0DA4406}" emma:medium="tactile" emma:mode="ink">
          <msink:context xmlns:msink="http://schemas.microsoft.com/ink/2010/main" type="inkDrawing" rotatedBoundingBox="1078,2814 4491,3962 3743,6186 330,5037" hotPoints="4348,5164 2173,5762 594,4152 2768,3554" semanticType="enclosure" shapeName="Ellipse">
            <msink:sourceLink direction="with" ref="{BB9CB880-B583-4780-A05A-0C5243AF90E6}"/>
          </msink:context>
        </emma:interpretation>
      </emma:emma>
    </inkml:annotationXML>
    <inkml:trace contextRef="#ctx0" brushRef="#br0">1507 41 228 0,'-47'-17'84'0,"47"17"-64"0,-23-14-8 0,15 7 20 15,1 7-20-15,-5-3 12 16,4 6-12-16,-11 1-8 15,0 6 0-15,-9 1-4 16,-6-1 0-16,-24 7-12 16,3 4 8-16,-22 3 20 15,19 3-8-15,-16 11 60 16,16 0-40-16,-8 7 24 16,12 0-32-16,-27 6-28 15,15-6 4-15,-19 6 0 16,15-2 4-16,-3 9-12 15,11 1 8-15,0 16 12 16,4-2-4-16,7 6 24 16,9-10-16-16,3-4-12 15,4-7-4-15,4 4 4 16,12-7 0-16,0 7 8 16,7 0-4-16,8 0-28 15,12-7 12-15,11 4 40 16,8-4-16-16,12-4-8 0,4-9-8 0,7-4 20 15,16-4-8-15,11-3 4 16,5 3-4-16,-5 4 4 16,-3 4-8-16,-5-1-4 15,5 4 4-15,3-1 12 16,12 5-8-16,8-5-20 16,-4 1 4-16,4 0 48 15,-16-4-20-15,0-10-36 16,12-7 8-16,4 7 0 15,-4 0 8-15,0 0-12 16,-16-7 8-16,-3 0 4 16,3 0 0-16,12 0 16 0,8 0-8 15,-8-3 16-15,0 10-16 16,-4-10-28-16,-11-11 8 16,3-3 24-16,4-7-8 15,5-7-36-15,-5-7 20 16,4-3 0-16,-11-4 12 15,-9 1 16-15,-3-8-8 16,-4 1 4-16,1-4-4 16,2 3 4-16,5-10-8 15,-4-6 16-15,-4-11-12 16,-4-18-20-16,-11-9 4 16,-4-1 40-16,-8 4-20 15,-8-7-8-15,-8-21-8 16,-7-10 12-16,-8 4-4 15,-8 9 16-15,1 5-12 0,-24-25 40 16,4 17-24 0,-28-10-12-16,9 21-8 0,-24-4 12 15,8 24-8-15,-23-23-20 16,0 19 4-16,-35-6 20 16,8 14-4-16,-47-7-12 15,-15 14 0-15,19 16 20 16,4 12-8-16,-19 2-28 15,3 14 8-15</inkml:trace>
  </inkml:traceGroup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25T18:35:40.421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19271CC4-B891-4413-9940-66963023FD1D}" emma:medium="tactile" emma:mode="ink">
          <msink:context xmlns:msink="http://schemas.microsoft.com/ink/2010/main" type="writingRegion" rotatedBoundingBox="624,6437 3492,6062 3721,7814 853,8189">
            <msink:destinationLink direction="with" ref="{AAE76418-1BE4-4E64-AF6F-D832E6403C0A}"/>
          </msink:context>
        </emma:interpretation>
      </emma:emma>
    </inkml:annotationXML>
    <inkml:traceGroup>
      <inkml:annotationXML>
        <emma:emma xmlns:emma="http://www.w3.org/2003/04/emma" version="1.0">
          <emma:interpretation id="{ADDBC8EA-67D7-4A92-AD7B-83EE61602F55}" emma:medium="tactile" emma:mode="ink">
            <msink:context xmlns:msink="http://schemas.microsoft.com/ink/2010/main" type="paragraph" rotatedBoundingBox="624,6437 3492,6062 3721,7814 853,818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2AFD0D7-8742-4B9D-B35D-A378CFBD0A8C}" emma:medium="tactile" emma:mode="ink">
              <msink:context xmlns:msink="http://schemas.microsoft.com/ink/2010/main" type="inkBullet" rotatedBoundingBox="715,7129 884,7107 913,7326 744,7348"/>
            </emma:interpretation>
            <emma:one-of disjunction-type="recognition" id="oneOf0">
              <emma:interpretation id="interp0" emma:lang="" emma:confidence="0">
                <emma:literal>•</emma:literal>
              </emma:interpretation>
            </emma:one-of>
          </emma:emma>
        </inkml:annotationXML>
        <inkml:trace contextRef="#ctx0" brushRef="#br0">-937 3475 612 0,'-12'-21'228'0,"12"21"-180"0,-7-7-12 0,3 4 212 15,8 6-144-15,3-3 12 16,-3 4-72-16,8-4-4 15,7 3-24-15,16 0 52 16,8 4-36-16</inkml:trace>
        <inkml:trace contextRef="#ctx0" brushRef="#br0" timeOffset="150.4014">-960 3667 788 0,'-23'-13'292'0,"23"13"-228"0,15-4-16 0,4 1 0 16,1 6-36-16,18-3 12 15,5 0-12-15</inkml:trace>
      </inkml:traceGroup>
      <inkml:traceGroup>
        <inkml:annotationXML>
          <emma:emma xmlns:emma="http://www.w3.org/2003/04/emma" version="1.0">
            <emma:interpretation id="{64766CCB-82F7-415E-B70B-D2B7085FC598}" emma:medium="tactile" emma:mode="ink">
              <msink:context xmlns:msink="http://schemas.microsoft.com/ink/2010/main" type="line" rotatedBoundingBox="1273,6352 3492,6062 3621,7054 1403,7343"/>
            </emma:interpretation>
          </emma:emma>
        </inkml:annotationXML>
        <inkml:traceGroup>
          <inkml:annotationXML>
            <emma:emma xmlns:emma="http://www.w3.org/2003/04/emma" version="1.0">
              <emma:interpretation id="{BC370267-D142-4BF1-B232-644025D6C027}" emma:medium="tactile" emma:mode="ink">
                <msink:context xmlns:msink="http://schemas.microsoft.com/ink/2010/main" type="inkWord" rotatedBoundingBox="1273,6352 3492,6062 3621,7054 1403,7343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1170.3267">-345 3485 592 0,'0'-10'220'0,"0"10"-172"0,12 0-12 16,0-4 100-1,3 4-80-15,20-7 40 16,7 7-56-16,28-3 20 16,4 3-32-16,46-4-8 15,0 1-12-15,58-7 64 0,0 3-40 16,31-7 32-16,-12 7-36 0,12-7 72 15,-27 4-56-15,-15-7-12 16,-28 10-20 0,-34 0 8-16,-32 4-12 0,-23 3 16 15,-15 3-16-15,-23 1-276 16,-4 6 144-16</inkml:trace>
          <inkml:trace contextRef="#ctx0" brushRef="#br0" timeOffset="809.3677">131 2725 652 0,'-3'-49'244'0,"3"49"-192"0,0-41-12 15,3 24 56 1,9 10-60-16,7-7 48 16,9 7-48-16,10 18-44 15,1 2 0-15,11 39 0 16,-7 3 8-16,-8 10 52 16,-12-6-28-16,-11-4 52 0,-9 0-44 0,-22-14 20 15,-4-3-32-15,-16-7 44 16,8-7-36-1,-11-10-16-15,11 3-4 0,0-20-20 16,7-1 8-16,9-9-24 16,11 2 16-16,8-2-40 15,8 2 32-15,18 4-28 16,5 4 28-16,8 3-280 16,3 7 164-16</inkml:trace>
        </inkml:traceGroup>
      </inkml:traceGroup>
      <inkml:traceGroup>
        <inkml:annotationXML>
          <emma:emma xmlns:emma="http://www.w3.org/2003/04/emma" version="1.0">
            <emma:interpretation id="{5A9F6A06-B92A-4667-B423-073C178EC043}" emma:medium="tactile" emma:mode="ink">
              <msink:context xmlns:msink="http://schemas.microsoft.com/ink/2010/main" type="line" rotatedBoundingBox="1343,7373 2996,7331 3012,7960 1359,8002"/>
            </emma:interpretation>
          </emma:emma>
        </inkml:annotationXML>
        <inkml:traceGroup>
          <inkml:annotationXML>
            <emma:emma xmlns:emma="http://www.w3.org/2003/04/emma" version="1.0">
              <emma:interpretation id="{AF7EC460-B28F-4C50-B03B-47B7B1956AD4}" emma:medium="tactile" emma:mode="ink">
                <msink:context xmlns:msink="http://schemas.microsoft.com/ink/2010/main" type="inkWord" rotatedBoundingBox="1343,7373 2996,7331 3012,7960 1359,8002"/>
              </emma:interpretation>
            </emma:emma>
          </inkml:annotationXML>
          <inkml:trace contextRef="#ctx0" brushRef="#br0" timeOffset="1928.1232">697 3860 664 0,'4'-14'244'0,"-4"14"-188"0,-16-10-16 16,8 3 136 0,8 7-104-16,-11-3-44 15,3 3-24-15,-11 3-8 16,-1 7 4-16,-15 11 44 0,4 3-24 15,-3 11 60-15,-1 6-44 16,11 0-8-16,1-3-16 0,16-4 16 16,7-3-16-16,19-7 68 15,8 1-48-15,8-12-292 32,4-2 136-32</inkml:trace>
          <inkml:trace contextRef="#ctx0" brushRef="#br0" timeOffset="1620.525">-376 3781 652 0,'-4'-38'244'0,"4"38"-192"0,28-24-12 15,-13 14-40 1,4 3-8-16,8 0-24 16,4 3 20-16,8 11 4 15,0 4 8-15,0 30 24 0,3 11-12 0,-11 20 24 16,-4-3-24-16,-7-1 4 15,-9-6-8-15,-15-7 92 16,4-6-56-16,-27-12 52 16,0-6-56-16,-23-10 120 15,11-7-88-15,-7-18 88 16,11-2-92-16,4-22 4 16,11 7-48-16,17-13-64 15,18 6 16-15,24-9-16 16,15 9 24-16,16 1-16 15,-1 6 16-15,-3 11-536 16,-4 6 300-16</inkml:trace>
          <inkml:trace contextRef="#ctx0" brushRef="#br0" timeOffset="2610.2202">968 3915 756 0,'-27'-17'280'0,"27"17"-216"0,-8-10-20 0,8 6 164 16,4 4-124-16,7-7 20 16,5 4-64-16,19-4-28 15,7 7-4-15,8-3 24 16,-3 3-16-16,-1-4 32 15,-7 4-32-15,-8-3-356 0,-8 6 184 16</inkml:trace>
          <inkml:trace contextRef="#ctx0" brushRef="#br0" timeOffset="2836.822">1239 3691 560 0,'-8'0'208'0,"8"0"-164"0,-27 7-8 0,15 4 172 16,4 2-120-16,-11 18 88 16,0 4-104-16,-8 20-20 15,3 0-32-15,1 7 20 16,12-7-24-16,7-7 12 16,8-7-16-16,19-10 72 15,4-3-48-15,12-14 4 16,-5-4-24-16</inkml:trace>
          <inkml:trace contextRef="#ctx0" brushRef="#br0" timeOffset="2168.0465">747 4190 748 0,'0'7'276'0,"0"-7"-216"0,-16 14-16 0,13-7 48 16,3 3-60-16,0 7-12 16,3-3-12-16,5-3-8 15,-4-1 0-15,8-3 32 16,-5 0-16-16,5-7 4 15,0 0-12-15,-5-7-96 16,1 3 52-16,-8-3 12 16,0 1 16-16,-8-5 24 15,5 1-8-15,-9 0 4 16,8 6-4-16</inkml:trace>
        </inkml:traceGroup>
      </inkml:traceGroup>
    </inkml:traceGroup>
  </inkml:traceGroup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25T18:44:50.740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AAE76418-1BE4-4E64-AF6F-D832E6403C0A}" emma:medium="tactile" emma:mode="ink">
          <msink:context xmlns:msink="http://schemas.microsoft.com/ink/2010/main" type="inkDrawing" rotatedBoundingBox="393,5583 4877,6361 4353,9379 -129,8601" hotPoints="4989,7825 2501,9090 278,7403 2766,6137" semanticType="enclosure" shapeName="Ellipse">
            <msink:sourceLink direction="with" ref="{19271CC4-B891-4413-9940-66963023FD1D}"/>
          </msink:context>
        </emma:interpretation>
      </emma:emma>
    </inkml:annotationXML>
    <inkml:trace contextRef="#ctx0" brushRef="#br0">1010 270 80 0,'-31'7'32'0,"31"-7"-24"0,-54 24-4 0,19-7 8 16,8 4-8-16,-23 10 8 16,7 14-8-16,-15 10-12 0,-7 0 4 15,-1-7 20-15,-8 3-8 16,1-2-20-16,-1-1 4 15,8-3 100-15,8-1-48 16,8 8 0-16,3 13-28 16,9 8-20-16,11 2 0 15,3 1-4-15,1-4 0 16,12-3 8-16,3-4 0 16,0 4 0-16,12 10 0 15,0 4 8-15,7 6-4 16,9-13-12-16,7-10 4 15,8-5 4-15,11-5 0 16,5 9 0-16,14 17 0 0,-7-6-20 16,8 3 12-16,-8-3 76 15,4-7-40-15,4-11 20 16,11-3-32-16,12 0 20 16,1 4-24-16,-1-1 12 15,0 4-12-15,-8-7-8 16,27-3 0-16,8-7-4 15,-3 3 0-15,-1-10 16 16,4-14-8-16,12 7-20 16,7-10 4-16,5-1 12 0,-13-10 0 15,17 1 40-15,10-1-20 16,-14-6-40 0,-16-4 8-16,11 0 28 0,8-7-12 15,-7 0 28-15,-8-10-24 16,-12-1-12-16,4-13-4 15,4-6 12-15,-16-12-4 16,0-6 8-16,-26-7-8 16,-5 4 16-16,1-1-12 15,-20 1 4-15,4-7-4 16,-4-8 12-16,-8-13-12 16,-4 7-12-16,-7 0 0 15,-8 10 12-15,-4 7-4 16,-7 4-4-16,-5-4 4 15,1-10 12-15,-5-8-8 16,-3-2-20-16,0 3 4 16,-1 6 4-16,-3 11 4 15,0 7 8-15,0 0-4 0,0 0-12 16,-8 0 4-16,0-3 12 16,-7-4-4-16,-1 0-12 15,-15 3 4-15,-8 4 20 16,-4 7-8-16,1 7-12 15,-13 3 0-15,5 4 4 16,-1-1 0-16,9-6-12 16,-5-4 8-16,-3 0 20 0,-9-6-8 15,-7-1-20-15,-3 4 4 16,-5 3 20 0,0 11-4-16,8-1-4 0,-3 8 0 15,10-1-4-15,-3 1 0 16,0 3 8-16,-4 0-4 0,0 3-20 15,0 0 8-15,8 4 20 16,0 0-4-16,0 0 16 16,7 0-16-16,5-4 40 15,7-3-24-15,-8 3-4 16,-3 4-12-16,-4 0-8 16,-5 6 4-16,-7-2-4 15,-7 13 0-15,-1-4 0 16,4 1 0-16,12-1 0 15,4 1 0-15,-1-1 8 16,5-6-4-16,-4-4-4 16,11 4 4-1,-8 0-4-15,13-4 0 16,-21 0 32-16,17 7-16 16,-13 4-4-16,13 6-8 0,-9 1 4 15,12 6-4-15,-3 0-4 16,7 1 4-16,-4-4-16 15,8 3 8-15,-4-7 4 16,8 4 0-16,-8-7 8 16,11 0-4-16,-7 4-12 15,8-4 4-15,-12 0-4 16,8 0 0-16,-12 3 16 16,8 7-4-16,-16 4-4 15,12 3 4-15,-11 4 4 16,7 0-4-16,-8-1-20 15,12 1 8-15,-11-4 4 16,11 4 4-16,-16-4 8 16,12-3-4-16,-19-4 8 15,4 1-8-15,-20-1-4 16,8 7 4-16,-11 4 4 16,15-4-4-16,-4 17-416 15,15-3 224-15</inkml:trace>
  </inkml:traceGroup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25T17:38:10.247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F9A25709-09BC-41E0-90F4-039636D930FB}" emma:medium="tactile" emma:mode="ink">
          <msink:context xmlns:msink="http://schemas.microsoft.com/ink/2010/main" type="inkDrawing" rotatedBoundingBox="3489,13146 6450,13069 6451,13097 3490,13174" semanticType="underline" shapeName="Other">
            <msink:sourceLink direction="with" ref="{2934B60B-051F-488A-BABA-0B639C5A9B9B}"/>
          </msink:context>
        </emma:interpretation>
      </emma:emma>
    </inkml:annotationXML>
    <inkml:trace contextRef="#ctx0" brushRef="#br0">1 88 132 0,'4'-3'52'0,"-4"6"-44"0,-4 1 4 0,12-4 112 0,0 0-68 16,3 0 24-16,1 0-48 15,3 0-20-15,5-4-8 16,-1 1 72-16,-4-1-40 16,5 1 56-1,-9 3-44-15,5 0-24 16,-4 0 12-16,-1 0-24 16,1 0 40-16,3 0-28 15,1 0-4-15,3 0-12 16,4-4 28-1,4 4-20-15,12-3-4 0,8-4-8 16,-1 4 20-16,4-1-12 16,-7 4 4-16,3 0-8 15,1 0-8-15,-5 0 4 0,1 4 4 16,0-4-4-16,-1 0-12 0,8-4 4 16,9 4-4-16,2 0 0 15,5 0 8-15,-4 4 0 16,0-4 16-16,0 3-8 15,-8-6 4-15,4-1-4 16,4 1-16-16,4-1 4 16,12 4 4-16,-13 0 0 15,9 0 0-15,-8 0 0 16,-8 0 16-16,-4 0-8 16,-4-7-12-16,4 0 0 15,8 4 12-15,0 0-4 0,0-1 8 16,-4 1-8-16,0-1-20 15,-7 4 8-15,-1-3 4 16,4 3 4-16,-11 0 8 16,-1-4-4-16,-3 4 16 15,4 0-12-15,-5 0-20 16,1 0 4-16,0 0-4 16,0 0 4-16,-1 0 16 15,-11 4-4-15,8-4-4 16,-12 0 4-16,-3 0-4 15,-1 0 0-15,-3 0 16 16,-5-4-8-16,1 4-4 16,0 0 0-16,-1-3 4 15,-3 0-4-15,0 3-4 0,-5-4 4 16,-3 4-4-16,0 0 0 16,0-3-116-1,-7 3 64-15,-5 7-500 16</inkml:trace>
  </inkml:traceGroup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25T17:38:13.085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DBFDD960-FFCC-4FFD-9632-D7479CA02F25}" emma:medium="tactile" emma:mode="ink">
          <msink:context xmlns:msink="http://schemas.microsoft.com/ink/2010/main" type="inkDrawing" rotatedBoundingBox="14893,16404 18080,16159 18085,16223 14898,16468" semanticType="underline" shapeName="Other">
            <msink:sourceLink direction="with" ref="{288C2561-2C2C-41EA-8F7A-D1F4404F7891}"/>
            <msink:sourceLink direction="with" ref="{73F0A964-458E-4F32-8C81-6679E68555DD}"/>
          </msink:context>
        </emma:interpretation>
      </emma:emma>
    </inkml:annotationXML>
    <inkml:trace contextRef="#ctx0" brushRef="#br0">-1 255 112 0,'0'6'44'0,"8"-9"-36"0,0-4 0 0,-8 7 64 16,0 0-40-16,7-3 40 16,-3-1-40-16,4 4 8 15,0-3-24-15,-4-1 8 16,7 4-12-16,-3-3-8 16,0-1 0-16,7 1 12 15,-3 0-8-15,0-1-20 16,7 1 4-16,4-1 12 15,0 1 0-15,-3-4-12 16,7 7 4-16,0 0 20 16,4-7-8-16,-4 7 16 0,0 0-16 15,0 0-4 1,0-7 0-16,0 7 4 0,0 0-4 16,-3-3 8-16,-5-1-8 15,8 1-12-15,-8-1 4 16,1 1 20-16,7 0-8 15,-8-1-4-15,1 1 0 16,3 3 12-16,0 0-8 16,4 0-28-16,-7-4 8 15,7 1 12-15,4-1 4 16,-4 1-12-16,0-1 4 16,0 1 40-16,4 0-24 15,-4-1-28-15,0 4 8 0,8 0 0 16,-8 0 8-16,-4 0 16 15,0 4-8-15,1-4-20 16,3 0 4-16,-8 0 4 16,1-4 4-16,3 1 0 15,0 3 0-15,-4-4 0 16,8-3 0-16,1 0 16 16,-1 4-8-16,0-4-20 15,4 7 4-15,4-7 20 16,-5 0-4-16,9 7 4 15,4 0-4-15,-12 4-32 0,7-4 12 16,-10 0-4-16,6-4 8 16,-7 4 8-16,4-3 0 15,-3 0 8-15,-5 3-4 16,4 0 8-16,0-4-8 16,0 1-12-16,4-1 4 15,4 4-4-15,4 0 0 16,3 0 16-16,-3 0-4 15,-4 0-4-15,-4 0 4 16,0-3 12-16,0-1-8 16,-4 1-12-16,0-1 0 15,0 1 4-15,-4 0 0 16,4-1 8-16,4 1-4 16,-4-1-20-16,0 1 8 15,4-4-4-15,4 7 4 16,4-7 16-16,4 7-4 0,-1-3-12 15,8-4 4-15,5 3 12 16,-5 1-4-16,0-1 16 16,4 4-12-16,-7 0 4 15,-8 0-4-15,-1 0 12 16,1 0-12-16,-4 0-12 16,0 0 0-16,-4-3 4 15,0 3 0-15,-4 0 0 16,-4 0 0-16,-4 0-20 15,-3 0 12-15,-5 0 56 16,-3 0-24-16,-8 0 0 0,0 0-16 16,0 0 4-16,0 0-8 15,-4 0 16-15,0 0-12 16,-3 0-152-16</inkml:trace>
  </inkml:traceGroup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25T17:38:15.352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A877D3A9-6EDE-4594-AA7A-334C49B5E629}" emma:medium="tactile" emma:mode="ink">
          <msink:context xmlns:msink="http://schemas.microsoft.com/ink/2010/main" type="inkDrawing" rotatedBoundingBox="3270,14760 6656,14596 6662,14720 3276,14883" semanticType="underline" shapeName="Other">
            <msink:sourceLink direction="with" ref="{35F9F69C-BFCB-4C5D-9AF8-7CF3FCA93E1F}"/>
          </msink:context>
        </emma:interpretation>
      </emma:emma>
    </inkml:annotationXML>
    <inkml:trace contextRef="#ctx0" brushRef="#br0">-3 209 248 0,'0'-4'92'0,"0"4"-72"0,4 0-4 0,-4 0 88 0,0 0-60 15,0 0 36-15,0 0-48 16,8 0 8-16,0 0-24 15,-1 0 28-15,9-3-28 16,-5 3-24-16,1 3 4 16,0-3-8-16,-1 0 4 15,1 0 16-15,0 0-4 16,-1 4 16-16,1-4-12 16,3 0-4-16,1 0 0 15,-1 0 12-15,1 0-8 16,7 0-4-16,-4 0 0 15,1 0-4-15,-1 0 0 16,4-4 0-16,0 4 0 0,-3-3-28 16,-5 0 16-16,5 3 24 15,-1-4-8-15,0 4-8 16,1-3 0-16,3 3 12 16,4-4-4-16,0 1-4 15,4 3 4-15,0 0 4 16,0-4-4-16,0 4-4 15,0 0 4-15,-4 0-32 16,-4 0 16-16,4 0 24 16,1 0-8-16,-9 0 0 15,0 4 0-15,1-1 4 16,-1-3-4-16,0 0-28 0,5-3 12 16,-5 3 12-16,0 0 4 15,1 0 24-15,-1 0-16 16,0 0-12-16,1-4-4 15,-1 4-4-15,0-3 0 16,1 3 8-16,3 0 0 16,4-4 8-16,0 1-4 15,4 3-28-15,0 3 12 16,0-3 12-16,0 0 4 16,0 0 8-16,0 0-8 15,-4 0 8-15,-4 4-8 16,-3-4 8-16,-1 0-8 15,0 3-20-15,5 4 8 16,-9-7 12-16,1 0 0 0,3 0-12 16,0 0 4-16,-3 0 4 15,3 0 0-15,0 0-20 16,1-3 12-16,3 3 40 16,0 3-20-16,4-6-36 15,4-1 12-15,4 4 28 16,0 0-8-16,0-3 0 15,0-1-4-15,0 1-16 16,3 10 8-16,-7-7 4 16,-4 0 0-16,0 0-12 15,0 0 8-15,-3 0 20 16,-1 3-8-16,0-3-20 0,0-3 4 16,1-4 20-16,-1 7-4 15,4 0 4-15,4-7-4 16,0 0-24-16,0 7 8 15,0-7 12-15,0 4 0 16,0 0-20-16,0-1 8 16,0 1 32-16,-4 3-16 15,0 0 0-15,4 0-4 16,-4-4-24-16,4 4 12 16,-4 0 4-16,0-3 4 15,0-1 24-15,0 1-12 16,0-4-20-16,4 0 0 15,4 0-4-15,4 0 4 16,0-3 16-16,7 0-4 16,1 3-28-16,3 0 12 0,-4-3 40 15,1 3-16-15,-8 0-36 16,3 0 12-16,-7 7 20 16,-4-7-4-16,-4 0 52 15,-4 4-28-15,-3-1-16 16,-5 1-4-16,-3-1 44 15,-5 1-28-15,1 3 8 0,0 0-20 16,-4-3-8-16,-4 3 0 16,0 0-4-16,0 0 0 15,0 0 16-15,0 0-8 16,0 0-20-16,4 6 4 0,-4 1-232 16</inkml:trace>
  </inkml:traceGroup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9/25/2018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5199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9/25/2018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1392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9/25/2018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758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9/25/2018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1710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9/25/2018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9865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9/25/2018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1852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9/25/2018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9037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9/25/2018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8797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9/25/2018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457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9/25/2018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1215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9/25/2018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0405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616B76-FA24-4322-8E2F-87CCF7243CFC}" type="datetimeFigureOut">
              <a:rPr lang="en-US" smtClean="0"/>
              <a:t>9/25/2018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196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customXml" Target="../ink/ink4.xml"/><Relationship Id="rId13" Type="http://schemas.openxmlformats.org/officeDocument/2006/relationships/image" Target="../media/image6.emf"/><Relationship Id="rId18" Type="http://schemas.openxmlformats.org/officeDocument/2006/relationships/customXml" Target="../ink/ink9.xml"/><Relationship Id="rId3" Type="http://schemas.openxmlformats.org/officeDocument/2006/relationships/image" Target="../media/image1.emf"/><Relationship Id="rId21" Type="http://schemas.openxmlformats.org/officeDocument/2006/relationships/image" Target="../media/image10.emf"/><Relationship Id="rId7" Type="http://schemas.openxmlformats.org/officeDocument/2006/relationships/image" Target="../media/image3.emf"/><Relationship Id="rId12" Type="http://schemas.openxmlformats.org/officeDocument/2006/relationships/customXml" Target="../ink/ink6.xml"/><Relationship Id="rId17" Type="http://schemas.openxmlformats.org/officeDocument/2006/relationships/image" Target="../media/image8.emf"/><Relationship Id="rId2" Type="http://schemas.openxmlformats.org/officeDocument/2006/relationships/customXml" Target="../ink/ink1.xml"/><Relationship Id="rId16" Type="http://schemas.openxmlformats.org/officeDocument/2006/relationships/customXml" Target="../ink/ink8.xml"/><Relationship Id="rId20" Type="http://schemas.openxmlformats.org/officeDocument/2006/relationships/customXml" Target="../ink/ink10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3.xml"/><Relationship Id="rId11" Type="http://schemas.openxmlformats.org/officeDocument/2006/relationships/image" Target="../media/image5.emf"/><Relationship Id="rId5" Type="http://schemas.openxmlformats.org/officeDocument/2006/relationships/image" Target="../media/image2.emf"/><Relationship Id="rId15" Type="http://schemas.openxmlformats.org/officeDocument/2006/relationships/image" Target="../media/image7.emf"/><Relationship Id="rId23" Type="http://schemas.openxmlformats.org/officeDocument/2006/relationships/image" Target="../media/image11.emf"/><Relationship Id="rId10" Type="http://schemas.openxmlformats.org/officeDocument/2006/relationships/customXml" Target="../ink/ink5.xml"/><Relationship Id="rId19" Type="http://schemas.openxmlformats.org/officeDocument/2006/relationships/image" Target="../media/image9.emf"/><Relationship Id="rId4" Type="http://schemas.openxmlformats.org/officeDocument/2006/relationships/customXml" Target="../ink/ink2.xml"/><Relationship Id="rId9" Type="http://schemas.openxmlformats.org/officeDocument/2006/relationships/image" Target="../media/image4.emf"/><Relationship Id="rId14" Type="http://schemas.openxmlformats.org/officeDocument/2006/relationships/customXml" Target="../ink/ink7.xml"/><Relationship Id="rId22" Type="http://schemas.openxmlformats.org/officeDocument/2006/relationships/customXml" Target="../ink/ink1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customXml" Target="../ink/ink15.xml"/><Relationship Id="rId13" Type="http://schemas.openxmlformats.org/officeDocument/2006/relationships/image" Target="../media/image17.emf"/><Relationship Id="rId3" Type="http://schemas.openxmlformats.org/officeDocument/2006/relationships/image" Target="../media/image12.emf"/><Relationship Id="rId7" Type="http://schemas.openxmlformats.org/officeDocument/2006/relationships/image" Target="../media/image14.emf"/><Relationship Id="rId12" Type="http://schemas.openxmlformats.org/officeDocument/2006/relationships/customXml" Target="../ink/ink17.xml"/><Relationship Id="rId2" Type="http://schemas.openxmlformats.org/officeDocument/2006/relationships/customXml" Target="../ink/ink12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4.xml"/><Relationship Id="rId11" Type="http://schemas.openxmlformats.org/officeDocument/2006/relationships/image" Target="../media/image16.emf"/><Relationship Id="rId5" Type="http://schemas.openxmlformats.org/officeDocument/2006/relationships/image" Target="../media/image13.emf"/><Relationship Id="rId15" Type="http://schemas.openxmlformats.org/officeDocument/2006/relationships/image" Target="../media/image18.emf"/><Relationship Id="rId10" Type="http://schemas.openxmlformats.org/officeDocument/2006/relationships/customXml" Target="../ink/ink16.xml"/><Relationship Id="rId4" Type="http://schemas.openxmlformats.org/officeDocument/2006/relationships/customXml" Target="../ink/ink13.xml"/><Relationship Id="rId9" Type="http://schemas.openxmlformats.org/officeDocument/2006/relationships/image" Target="../media/image15.emf"/><Relationship Id="rId14" Type="http://schemas.openxmlformats.org/officeDocument/2006/relationships/customXml" Target="../ink/ink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ustomXml" Target="../ink/ink22.xml"/><Relationship Id="rId13" Type="http://schemas.openxmlformats.org/officeDocument/2006/relationships/image" Target="../media/image24.emf"/><Relationship Id="rId3" Type="http://schemas.openxmlformats.org/officeDocument/2006/relationships/image" Target="../media/image19.emf"/><Relationship Id="rId7" Type="http://schemas.openxmlformats.org/officeDocument/2006/relationships/image" Target="../media/image21.emf"/><Relationship Id="rId12" Type="http://schemas.openxmlformats.org/officeDocument/2006/relationships/customXml" Target="../ink/ink24.xml"/><Relationship Id="rId2" Type="http://schemas.openxmlformats.org/officeDocument/2006/relationships/customXml" Target="../ink/ink19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21.xml"/><Relationship Id="rId11" Type="http://schemas.openxmlformats.org/officeDocument/2006/relationships/image" Target="../media/image23.emf"/><Relationship Id="rId5" Type="http://schemas.openxmlformats.org/officeDocument/2006/relationships/image" Target="../media/image20.emf"/><Relationship Id="rId10" Type="http://schemas.openxmlformats.org/officeDocument/2006/relationships/customXml" Target="../ink/ink23.xml"/><Relationship Id="rId4" Type="http://schemas.openxmlformats.org/officeDocument/2006/relationships/customXml" Target="../ink/ink20.xml"/><Relationship Id="rId9" Type="http://schemas.openxmlformats.org/officeDocument/2006/relationships/image" Target="../media/image22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ustomXml" Target="../ink/ink28.xml"/><Relationship Id="rId13" Type="http://schemas.openxmlformats.org/officeDocument/2006/relationships/image" Target="../media/image30.emf"/><Relationship Id="rId18" Type="http://schemas.openxmlformats.org/officeDocument/2006/relationships/customXml" Target="../ink/ink33.xml"/><Relationship Id="rId3" Type="http://schemas.openxmlformats.org/officeDocument/2006/relationships/image" Target="../media/image25.emf"/><Relationship Id="rId21" Type="http://schemas.openxmlformats.org/officeDocument/2006/relationships/image" Target="../media/image34.emf"/><Relationship Id="rId7" Type="http://schemas.openxmlformats.org/officeDocument/2006/relationships/image" Target="../media/image27.emf"/><Relationship Id="rId12" Type="http://schemas.openxmlformats.org/officeDocument/2006/relationships/customXml" Target="../ink/ink30.xml"/><Relationship Id="rId17" Type="http://schemas.openxmlformats.org/officeDocument/2006/relationships/image" Target="../media/image32.emf"/><Relationship Id="rId2" Type="http://schemas.openxmlformats.org/officeDocument/2006/relationships/customXml" Target="../ink/ink25.xml"/><Relationship Id="rId16" Type="http://schemas.openxmlformats.org/officeDocument/2006/relationships/customXml" Target="../ink/ink32.xml"/><Relationship Id="rId20" Type="http://schemas.openxmlformats.org/officeDocument/2006/relationships/customXml" Target="../ink/ink34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27.xml"/><Relationship Id="rId11" Type="http://schemas.openxmlformats.org/officeDocument/2006/relationships/image" Target="../media/image29.emf"/><Relationship Id="rId5" Type="http://schemas.openxmlformats.org/officeDocument/2006/relationships/image" Target="../media/image26.emf"/><Relationship Id="rId15" Type="http://schemas.openxmlformats.org/officeDocument/2006/relationships/image" Target="../media/image31.emf"/><Relationship Id="rId10" Type="http://schemas.openxmlformats.org/officeDocument/2006/relationships/customXml" Target="../ink/ink29.xml"/><Relationship Id="rId19" Type="http://schemas.openxmlformats.org/officeDocument/2006/relationships/image" Target="../media/image33.emf"/><Relationship Id="rId4" Type="http://schemas.openxmlformats.org/officeDocument/2006/relationships/customXml" Target="../ink/ink26.xml"/><Relationship Id="rId9" Type="http://schemas.openxmlformats.org/officeDocument/2006/relationships/image" Target="../media/image28.emf"/><Relationship Id="rId14" Type="http://schemas.openxmlformats.org/officeDocument/2006/relationships/customXml" Target="../ink/ink3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ustomXml" Target="../ink/ink38.xml"/><Relationship Id="rId13" Type="http://schemas.openxmlformats.org/officeDocument/2006/relationships/image" Target="../media/image40.emf"/><Relationship Id="rId18" Type="http://schemas.openxmlformats.org/officeDocument/2006/relationships/customXml" Target="../ink/ink43.xml"/><Relationship Id="rId26" Type="http://schemas.openxmlformats.org/officeDocument/2006/relationships/customXml" Target="../ink/ink47.xml"/><Relationship Id="rId3" Type="http://schemas.openxmlformats.org/officeDocument/2006/relationships/image" Target="../media/image35.emf"/><Relationship Id="rId21" Type="http://schemas.openxmlformats.org/officeDocument/2006/relationships/image" Target="../media/image44.emf"/><Relationship Id="rId34" Type="http://schemas.openxmlformats.org/officeDocument/2006/relationships/customXml" Target="../ink/ink51.xml"/><Relationship Id="rId7" Type="http://schemas.openxmlformats.org/officeDocument/2006/relationships/image" Target="../media/image37.emf"/><Relationship Id="rId12" Type="http://schemas.openxmlformats.org/officeDocument/2006/relationships/customXml" Target="../ink/ink40.xml"/><Relationship Id="rId17" Type="http://schemas.openxmlformats.org/officeDocument/2006/relationships/image" Target="../media/image42.emf"/><Relationship Id="rId25" Type="http://schemas.openxmlformats.org/officeDocument/2006/relationships/image" Target="../media/image46.emf"/><Relationship Id="rId33" Type="http://schemas.openxmlformats.org/officeDocument/2006/relationships/image" Target="../media/image50.emf"/><Relationship Id="rId2" Type="http://schemas.openxmlformats.org/officeDocument/2006/relationships/customXml" Target="../ink/ink35.xml"/><Relationship Id="rId16" Type="http://schemas.openxmlformats.org/officeDocument/2006/relationships/customXml" Target="../ink/ink42.xml"/><Relationship Id="rId20" Type="http://schemas.openxmlformats.org/officeDocument/2006/relationships/customXml" Target="../ink/ink44.xml"/><Relationship Id="rId29" Type="http://schemas.openxmlformats.org/officeDocument/2006/relationships/image" Target="../media/image48.emf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37.xml"/><Relationship Id="rId11" Type="http://schemas.openxmlformats.org/officeDocument/2006/relationships/image" Target="../media/image39.emf"/><Relationship Id="rId24" Type="http://schemas.openxmlformats.org/officeDocument/2006/relationships/customXml" Target="../ink/ink46.xml"/><Relationship Id="rId32" Type="http://schemas.openxmlformats.org/officeDocument/2006/relationships/customXml" Target="../ink/ink50.xml"/><Relationship Id="rId5" Type="http://schemas.openxmlformats.org/officeDocument/2006/relationships/image" Target="../media/image36.emf"/><Relationship Id="rId15" Type="http://schemas.openxmlformats.org/officeDocument/2006/relationships/image" Target="../media/image41.emf"/><Relationship Id="rId23" Type="http://schemas.openxmlformats.org/officeDocument/2006/relationships/image" Target="../media/image45.emf"/><Relationship Id="rId28" Type="http://schemas.openxmlformats.org/officeDocument/2006/relationships/customXml" Target="../ink/ink48.xml"/><Relationship Id="rId10" Type="http://schemas.openxmlformats.org/officeDocument/2006/relationships/customXml" Target="../ink/ink39.xml"/><Relationship Id="rId19" Type="http://schemas.openxmlformats.org/officeDocument/2006/relationships/image" Target="../media/image43.emf"/><Relationship Id="rId31" Type="http://schemas.openxmlformats.org/officeDocument/2006/relationships/image" Target="../media/image49.emf"/><Relationship Id="rId4" Type="http://schemas.openxmlformats.org/officeDocument/2006/relationships/customXml" Target="../ink/ink36.xml"/><Relationship Id="rId9" Type="http://schemas.openxmlformats.org/officeDocument/2006/relationships/image" Target="../media/image38.emf"/><Relationship Id="rId14" Type="http://schemas.openxmlformats.org/officeDocument/2006/relationships/customXml" Target="../ink/ink41.xml"/><Relationship Id="rId22" Type="http://schemas.openxmlformats.org/officeDocument/2006/relationships/customXml" Target="../ink/ink45.xml"/><Relationship Id="rId27" Type="http://schemas.openxmlformats.org/officeDocument/2006/relationships/image" Target="../media/image47.emf"/><Relationship Id="rId30" Type="http://schemas.openxmlformats.org/officeDocument/2006/relationships/customXml" Target="../ink/ink49.xml"/><Relationship Id="rId35" Type="http://schemas.openxmlformats.org/officeDocument/2006/relationships/image" Target="../media/image51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customXml" Target="../ink/ink5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3.emf"/><Relationship Id="rId4" Type="http://schemas.openxmlformats.org/officeDocument/2006/relationships/customXml" Target="../ink/ink5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2" Type="http://schemas.openxmlformats.org/officeDocument/2006/relationships/customXml" Target="../ink/ink5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5.emf"/><Relationship Id="rId4" Type="http://schemas.openxmlformats.org/officeDocument/2006/relationships/customXml" Target="../ink/ink5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ustomXml" Target="../ink/ink59.xml"/><Relationship Id="rId13" Type="http://schemas.openxmlformats.org/officeDocument/2006/relationships/image" Target="../media/image61.emf"/><Relationship Id="rId18" Type="http://schemas.openxmlformats.org/officeDocument/2006/relationships/customXml" Target="../ink/ink64.xml"/><Relationship Id="rId26" Type="http://schemas.openxmlformats.org/officeDocument/2006/relationships/customXml" Target="../ink/ink68.xml"/><Relationship Id="rId3" Type="http://schemas.openxmlformats.org/officeDocument/2006/relationships/image" Target="../media/image56.emf"/><Relationship Id="rId21" Type="http://schemas.openxmlformats.org/officeDocument/2006/relationships/image" Target="../media/image65.emf"/><Relationship Id="rId7" Type="http://schemas.openxmlformats.org/officeDocument/2006/relationships/image" Target="../media/image58.emf"/><Relationship Id="rId12" Type="http://schemas.openxmlformats.org/officeDocument/2006/relationships/customXml" Target="../ink/ink61.xml"/><Relationship Id="rId17" Type="http://schemas.openxmlformats.org/officeDocument/2006/relationships/image" Target="../media/image63.emf"/><Relationship Id="rId25" Type="http://schemas.openxmlformats.org/officeDocument/2006/relationships/image" Target="../media/image67.emf"/><Relationship Id="rId2" Type="http://schemas.openxmlformats.org/officeDocument/2006/relationships/customXml" Target="../ink/ink56.xml"/><Relationship Id="rId16" Type="http://schemas.openxmlformats.org/officeDocument/2006/relationships/customXml" Target="../ink/ink63.xml"/><Relationship Id="rId20" Type="http://schemas.openxmlformats.org/officeDocument/2006/relationships/customXml" Target="../ink/ink65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58.xml"/><Relationship Id="rId11" Type="http://schemas.openxmlformats.org/officeDocument/2006/relationships/image" Target="../media/image60.emf"/><Relationship Id="rId24" Type="http://schemas.openxmlformats.org/officeDocument/2006/relationships/customXml" Target="../ink/ink67.xml"/><Relationship Id="rId5" Type="http://schemas.openxmlformats.org/officeDocument/2006/relationships/image" Target="../media/image57.emf"/><Relationship Id="rId15" Type="http://schemas.openxmlformats.org/officeDocument/2006/relationships/image" Target="../media/image62.emf"/><Relationship Id="rId23" Type="http://schemas.openxmlformats.org/officeDocument/2006/relationships/image" Target="../media/image66.emf"/><Relationship Id="rId10" Type="http://schemas.openxmlformats.org/officeDocument/2006/relationships/customXml" Target="../ink/ink60.xml"/><Relationship Id="rId19" Type="http://schemas.openxmlformats.org/officeDocument/2006/relationships/image" Target="../media/image64.emf"/><Relationship Id="rId4" Type="http://schemas.openxmlformats.org/officeDocument/2006/relationships/customXml" Target="../ink/ink57.xml"/><Relationship Id="rId9" Type="http://schemas.openxmlformats.org/officeDocument/2006/relationships/image" Target="../media/image59.emf"/><Relationship Id="rId14" Type="http://schemas.openxmlformats.org/officeDocument/2006/relationships/customXml" Target="../ink/ink62.xml"/><Relationship Id="rId22" Type="http://schemas.openxmlformats.org/officeDocument/2006/relationships/customXml" Target="../ink/ink66.xml"/><Relationship Id="rId27" Type="http://schemas.openxmlformats.org/officeDocument/2006/relationships/image" Target="../media/image68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11" name="Ink 10"/>
              <p14:cNvContentPartPr/>
              <p14:nvPr/>
            </p14:nvContentPartPr>
            <p14:xfrm>
              <a:off x="399384" y="486843"/>
              <a:ext cx="2945880" cy="75240"/>
            </p14:xfrm>
          </p:contentPart>
        </mc:Choice>
        <mc:Fallback>
          <p:pic>
            <p:nvPicPr>
              <p:cNvPr id="11" name="Ink 10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90384" y="472443"/>
                <a:ext cx="2965680" cy="9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1" name="Ink 30"/>
              <p14:cNvContentPartPr/>
              <p14:nvPr/>
            </p14:nvContentPartPr>
            <p14:xfrm>
              <a:off x="467784" y="144483"/>
              <a:ext cx="8214120" cy="6659280"/>
            </p14:xfrm>
          </p:contentPart>
        </mc:Choice>
        <mc:Fallback>
          <p:pic>
            <p:nvPicPr>
              <p:cNvPr id="31" name="Ink 30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55544" y="131163"/>
                <a:ext cx="8238600" cy="669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68" name="Ink 167"/>
              <p14:cNvContentPartPr/>
              <p14:nvPr/>
            </p14:nvContentPartPr>
            <p14:xfrm>
              <a:off x="5089464" y="2195043"/>
              <a:ext cx="3907440" cy="466560"/>
            </p14:xfrm>
          </p:contentPart>
        </mc:Choice>
        <mc:Fallback>
          <p:pic>
            <p:nvPicPr>
              <p:cNvPr id="168" name="Ink 167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078304" y="2181723"/>
                <a:ext cx="3928320" cy="49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254" name="Ink 253"/>
              <p14:cNvContentPartPr/>
              <p14:nvPr/>
            </p14:nvContentPartPr>
            <p14:xfrm>
              <a:off x="296784" y="961323"/>
              <a:ext cx="741240" cy="3290400"/>
            </p14:xfrm>
          </p:contentPart>
        </mc:Choice>
        <mc:Fallback>
          <p:pic>
            <p:nvPicPr>
              <p:cNvPr id="254" name="Ink 253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85264" y="950163"/>
                <a:ext cx="766080" cy="331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259" name="Ink 258"/>
              <p14:cNvContentPartPr/>
              <p14:nvPr/>
            </p14:nvContentPartPr>
            <p14:xfrm>
              <a:off x="413424" y="1716243"/>
              <a:ext cx="652320" cy="3340440"/>
            </p14:xfrm>
          </p:contentPart>
        </mc:Choice>
        <mc:Fallback>
          <p:pic>
            <p:nvPicPr>
              <p:cNvPr id="259" name="Ink 258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00824" y="1704723"/>
                <a:ext cx="675000" cy="336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393" name="Ink 392"/>
              <p14:cNvContentPartPr/>
              <p14:nvPr/>
            </p14:nvContentPartPr>
            <p14:xfrm>
              <a:off x="4050864" y="5880723"/>
              <a:ext cx="619920" cy="49680"/>
            </p14:xfrm>
          </p:contentPart>
        </mc:Choice>
        <mc:Fallback>
          <p:pic>
            <p:nvPicPr>
              <p:cNvPr id="393" name="Ink 392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045464" y="5871723"/>
                <a:ext cx="635040" cy="6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433" name="Ink 432"/>
              <p14:cNvContentPartPr/>
              <p14:nvPr/>
            </p14:nvContentPartPr>
            <p14:xfrm>
              <a:off x="1256184" y="4707843"/>
              <a:ext cx="1066320" cy="33120"/>
            </p14:xfrm>
          </p:contentPart>
        </mc:Choice>
        <mc:Fallback>
          <p:pic>
            <p:nvPicPr>
              <p:cNvPr id="433" name="Ink 432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250064" y="4695963"/>
                <a:ext cx="1085400" cy="5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435" name="Ink 434"/>
              <p14:cNvContentPartPr/>
              <p14:nvPr/>
            </p14:nvContentPartPr>
            <p14:xfrm>
              <a:off x="5363784" y="5834643"/>
              <a:ext cx="1145520" cy="91800"/>
            </p14:xfrm>
          </p:contentPart>
        </mc:Choice>
        <mc:Fallback>
          <p:pic>
            <p:nvPicPr>
              <p:cNvPr id="435" name="Ink 434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358024" y="5824563"/>
                <a:ext cx="1161360" cy="10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437" name="Ink 436"/>
              <p14:cNvContentPartPr/>
              <p14:nvPr/>
            </p14:nvContentPartPr>
            <p14:xfrm>
              <a:off x="1179504" y="5256483"/>
              <a:ext cx="1215720" cy="75240"/>
            </p14:xfrm>
          </p:contentPart>
        </mc:Choice>
        <mc:Fallback>
          <p:pic>
            <p:nvPicPr>
              <p:cNvPr id="437" name="Ink 436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171944" y="5244603"/>
                <a:ext cx="1235160" cy="9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439" name="Ink 438"/>
              <p14:cNvContentPartPr/>
              <p14:nvPr/>
            </p14:nvContentPartPr>
            <p14:xfrm>
              <a:off x="1990944" y="3343803"/>
              <a:ext cx="2302920" cy="766440"/>
            </p14:xfrm>
          </p:contentPart>
        </mc:Choice>
        <mc:Fallback>
          <p:pic>
            <p:nvPicPr>
              <p:cNvPr id="439" name="Ink 438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981944" y="3333363"/>
                <a:ext cx="2322720" cy="78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440" name="Ink 439"/>
              <p14:cNvContentPartPr/>
              <p14:nvPr/>
            </p14:nvContentPartPr>
            <p14:xfrm>
              <a:off x="4686624" y="3526683"/>
              <a:ext cx="2493000" cy="299160"/>
            </p14:xfrm>
          </p:contentPart>
        </mc:Choice>
        <mc:Fallback>
          <p:pic>
            <p:nvPicPr>
              <p:cNvPr id="440" name="Ink 439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4674744" y="3513363"/>
                <a:ext cx="2516400" cy="326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665669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541999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51951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96911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5" name="Ink 4"/>
              <p14:cNvContentPartPr/>
              <p14:nvPr/>
            </p14:nvContentPartPr>
            <p14:xfrm>
              <a:off x="713304" y="50883"/>
              <a:ext cx="8110800" cy="667368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97104" y="36843"/>
                <a:ext cx="8141400" cy="669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42" name="Ink 341"/>
              <p14:cNvContentPartPr/>
              <p14:nvPr/>
            </p14:nvContentPartPr>
            <p14:xfrm>
              <a:off x="951624" y="3312843"/>
              <a:ext cx="1252800" cy="171720"/>
            </p14:xfrm>
          </p:contentPart>
        </mc:Choice>
        <mc:Fallback>
          <p:pic>
            <p:nvPicPr>
              <p:cNvPr id="342" name="Ink 34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44784" y="3303123"/>
                <a:ext cx="1271880" cy="19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359" name="Ink 358"/>
              <p14:cNvContentPartPr/>
              <p14:nvPr/>
            </p14:nvContentPartPr>
            <p14:xfrm>
              <a:off x="8049384" y="3817563"/>
              <a:ext cx="673920" cy="168120"/>
            </p14:xfrm>
          </p:contentPart>
        </mc:Choice>
        <mc:Fallback>
          <p:pic>
            <p:nvPicPr>
              <p:cNvPr id="359" name="Ink 358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038224" y="3804963"/>
                <a:ext cx="697680" cy="19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361" name="Ink 360"/>
              <p14:cNvContentPartPr/>
              <p14:nvPr/>
            </p14:nvContentPartPr>
            <p14:xfrm>
              <a:off x="7955784" y="3461163"/>
              <a:ext cx="780480" cy="124200"/>
            </p14:xfrm>
          </p:contentPart>
        </mc:Choice>
        <mc:Fallback>
          <p:pic>
            <p:nvPicPr>
              <p:cNvPr id="361" name="Ink 360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948944" y="3452163"/>
                <a:ext cx="802800" cy="14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365" name="Ink 364"/>
              <p14:cNvContentPartPr/>
              <p14:nvPr/>
            </p14:nvContentPartPr>
            <p14:xfrm>
              <a:off x="2568024" y="2709123"/>
              <a:ext cx="6168240" cy="1136160"/>
            </p14:xfrm>
          </p:contentPart>
        </mc:Choice>
        <mc:Fallback>
          <p:pic>
            <p:nvPicPr>
              <p:cNvPr id="365" name="Ink 364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554344" y="2694003"/>
                <a:ext cx="6196320" cy="116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458" name="Ink 457"/>
              <p14:cNvContentPartPr/>
              <p14:nvPr/>
            </p14:nvContentPartPr>
            <p14:xfrm>
              <a:off x="6476904" y="5655003"/>
              <a:ext cx="1778760" cy="338040"/>
            </p14:xfrm>
          </p:contentPart>
        </mc:Choice>
        <mc:Fallback>
          <p:pic>
            <p:nvPicPr>
              <p:cNvPr id="458" name="Ink 457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466104" y="5643123"/>
                <a:ext cx="1796760" cy="36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469" name="Ink 468"/>
              <p14:cNvContentPartPr/>
              <p14:nvPr/>
            </p14:nvContentPartPr>
            <p14:xfrm>
              <a:off x="985464" y="3630003"/>
              <a:ext cx="2752560" cy="928440"/>
            </p14:xfrm>
          </p:contentPart>
        </mc:Choice>
        <mc:Fallback>
          <p:pic>
            <p:nvPicPr>
              <p:cNvPr id="469" name="Ink 468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971784" y="3618843"/>
                <a:ext cx="2781720" cy="952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151185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685584" y="142683"/>
              <a:ext cx="7782480" cy="673740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79104" y="134043"/>
                <a:ext cx="7803000" cy="675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99" name="Ink 98"/>
              <p14:cNvContentPartPr/>
              <p14:nvPr/>
            </p14:nvContentPartPr>
            <p14:xfrm>
              <a:off x="1547784" y="663243"/>
              <a:ext cx="1215360" cy="99000"/>
            </p14:xfrm>
          </p:contentPart>
        </mc:Choice>
        <mc:Fallback>
          <p:pic>
            <p:nvPicPr>
              <p:cNvPr id="99" name="Ink 98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539504" y="648843"/>
                <a:ext cx="1237680" cy="12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01" name="Ink 100"/>
              <p14:cNvContentPartPr/>
              <p14:nvPr/>
            </p14:nvContentPartPr>
            <p14:xfrm>
              <a:off x="926424" y="733443"/>
              <a:ext cx="162720" cy="965160"/>
            </p14:xfrm>
          </p:contentPart>
        </mc:Choice>
        <mc:Fallback>
          <p:pic>
            <p:nvPicPr>
              <p:cNvPr id="101" name="Ink 100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15984" y="722643"/>
                <a:ext cx="182520" cy="98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76" name="Ink 175"/>
              <p14:cNvContentPartPr/>
              <p14:nvPr/>
            </p14:nvContentPartPr>
            <p14:xfrm>
              <a:off x="6648264" y="2779683"/>
              <a:ext cx="761400" cy="37080"/>
            </p14:xfrm>
          </p:contentPart>
        </mc:Choice>
        <mc:Fallback>
          <p:pic>
            <p:nvPicPr>
              <p:cNvPr id="176" name="Ink 175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638184" y="2767083"/>
                <a:ext cx="785160" cy="6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84" name="Ink 183"/>
              <p14:cNvContentPartPr/>
              <p14:nvPr/>
            </p14:nvContentPartPr>
            <p14:xfrm>
              <a:off x="6544584" y="2757003"/>
              <a:ext cx="1193400" cy="643320"/>
            </p14:xfrm>
          </p:contentPart>
        </mc:Choice>
        <mc:Fallback>
          <p:pic>
            <p:nvPicPr>
              <p:cNvPr id="184" name="Ink 183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533784" y="2742603"/>
                <a:ext cx="1216800" cy="67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356" name="Ink 355"/>
              <p14:cNvContentPartPr/>
              <p14:nvPr/>
            </p14:nvContentPartPr>
            <p14:xfrm>
              <a:off x="6294384" y="5672612"/>
              <a:ext cx="1209960" cy="604471"/>
            </p14:xfrm>
          </p:contentPart>
        </mc:Choice>
        <mc:Fallback>
          <p:pic>
            <p:nvPicPr>
              <p:cNvPr id="356" name="Ink 355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287184" y="5662531"/>
                <a:ext cx="1228320" cy="627152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577948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456624" y="177963"/>
              <a:ext cx="7528680" cy="643464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51224" y="170763"/>
                <a:ext cx="7551000" cy="645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68" name="Ink 67"/>
              <p14:cNvContentPartPr/>
              <p14:nvPr/>
            </p14:nvContentPartPr>
            <p14:xfrm>
              <a:off x="4068864" y="1752243"/>
              <a:ext cx="1577880" cy="448200"/>
            </p14:xfrm>
          </p:contentPart>
        </mc:Choice>
        <mc:Fallback>
          <p:pic>
            <p:nvPicPr>
              <p:cNvPr id="68" name="Ink 67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054104" y="1738203"/>
                <a:ext cx="1607040" cy="46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33" name="Ink 132"/>
              <p14:cNvContentPartPr/>
              <p14:nvPr/>
            </p14:nvContentPartPr>
            <p14:xfrm>
              <a:off x="4789584" y="2320323"/>
              <a:ext cx="179280" cy="137520"/>
            </p14:xfrm>
          </p:contentPart>
        </mc:Choice>
        <mc:Fallback>
          <p:pic>
            <p:nvPicPr>
              <p:cNvPr id="133" name="Ink 132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774824" y="2308443"/>
                <a:ext cx="207360" cy="16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91" name="Ink 190"/>
              <p14:cNvContentPartPr/>
              <p14:nvPr/>
            </p14:nvContentPartPr>
            <p14:xfrm>
              <a:off x="2575584" y="4549083"/>
              <a:ext cx="1543680" cy="1155240"/>
            </p14:xfrm>
          </p:contentPart>
        </mc:Choice>
        <mc:Fallback>
          <p:pic>
            <p:nvPicPr>
              <p:cNvPr id="191" name="Ink 190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557944" y="4534323"/>
                <a:ext cx="1578240" cy="118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222" name="Ink 221"/>
              <p14:cNvContentPartPr/>
              <p14:nvPr/>
            </p14:nvContentPartPr>
            <p14:xfrm>
              <a:off x="235944" y="4793523"/>
              <a:ext cx="1135080" cy="1047240"/>
            </p14:xfrm>
          </p:contentPart>
        </mc:Choice>
        <mc:Fallback>
          <p:pic>
            <p:nvPicPr>
              <p:cNvPr id="222" name="Ink 221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25144" y="4780203"/>
                <a:ext cx="1163520" cy="107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229" name="Ink 228"/>
              <p14:cNvContentPartPr/>
              <p14:nvPr/>
            </p14:nvContentPartPr>
            <p14:xfrm>
              <a:off x="3794544" y="4262523"/>
              <a:ext cx="1847880" cy="1419480"/>
            </p14:xfrm>
          </p:contentPart>
        </mc:Choice>
        <mc:Fallback>
          <p:pic>
            <p:nvPicPr>
              <p:cNvPr id="229" name="Ink 228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788784" y="4252803"/>
                <a:ext cx="1870920" cy="144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232" name="Ink 231"/>
              <p14:cNvContentPartPr/>
              <p14:nvPr/>
            </p14:nvContentPartPr>
            <p14:xfrm>
              <a:off x="3830544" y="5552043"/>
              <a:ext cx="1843200" cy="456120"/>
            </p14:xfrm>
          </p:contentPart>
        </mc:Choice>
        <mc:Fallback>
          <p:pic>
            <p:nvPicPr>
              <p:cNvPr id="232" name="Ink 231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819024" y="5545923"/>
                <a:ext cx="1861920" cy="47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262" name="Ink 261"/>
              <p14:cNvContentPartPr/>
              <p14:nvPr/>
            </p14:nvContentPartPr>
            <p14:xfrm>
              <a:off x="4506984" y="3460083"/>
              <a:ext cx="2521800" cy="159120"/>
            </p14:xfrm>
          </p:contentPart>
        </mc:Choice>
        <mc:Fallback>
          <p:pic>
            <p:nvPicPr>
              <p:cNvPr id="262" name="Ink 261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497264" y="3452523"/>
                <a:ext cx="2542680" cy="17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297" name="Ink 296"/>
              <p14:cNvContentPartPr/>
              <p14:nvPr/>
            </p14:nvContentPartPr>
            <p14:xfrm>
              <a:off x="5729904" y="1787883"/>
              <a:ext cx="713880" cy="188640"/>
            </p14:xfrm>
          </p:contentPart>
        </mc:Choice>
        <mc:Fallback>
          <p:pic>
            <p:nvPicPr>
              <p:cNvPr id="297" name="Ink 296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716224" y="1774203"/>
                <a:ext cx="742320" cy="21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303" name="Ink 302"/>
              <p14:cNvContentPartPr/>
              <p14:nvPr/>
            </p14:nvContentPartPr>
            <p14:xfrm>
              <a:off x="6607224" y="3884883"/>
              <a:ext cx="1638720" cy="902880"/>
            </p14:xfrm>
          </p:contentPart>
        </mc:Choice>
        <mc:Fallback>
          <p:pic>
            <p:nvPicPr>
              <p:cNvPr id="303" name="Ink 302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596784" y="3876603"/>
                <a:ext cx="1658520" cy="924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793711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5" name="Ink 34"/>
              <p14:cNvContentPartPr/>
              <p14:nvPr/>
            </p14:nvContentPartPr>
            <p14:xfrm>
              <a:off x="371664" y="459483"/>
              <a:ext cx="8047080" cy="144360"/>
            </p14:xfrm>
          </p:contentPart>
        </mc:Choice>
        <mc:Fallback>
          <p:pic>
            <p:nvPicPr>
              <p:cNvPr id="35" name="Ink 3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65904" y="452643"/>
                <a:ext cx="8059680" cy="15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82" name="Ink 81"/>
              <p14:cNvContentPartPr/>
              <p14:nvPr/>
            </p14:nvContentPartPr>
            <p14:xfrm>
              <a:off x="390384" y="1094523"/>
              <a:ext cx="720360" cy="1176120"/>
            </p14:xfrm>
          </p:contentPart>
        </mc:Choice>
        <mc:Fallback>
          <p:pic>
            <p:nvPicPr>
              <p:cNvPr id="82" name="Ink 8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79944" y="1082643"/>
                <a:ext cx="738720" cy="120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16" name="Ink 115"/>
              <p14:cNvContentPartPr/>
              <p14:nvPr/>
            </p14:nvContentPartPr>
            <p14:xfrm>
              <a:off x="480384" y="139083"/>
              <a:ext cx="7789320" cy="6222450"/>
            </p14:xfrm>
          </p:contentPart>
        </mc:Choice>
        <mc:Fallback>
          <p:pic>
            <p:nvPicPr>
              <p:cNvPr id="116" name="Ink 115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67424" y="130083"/>
                <a:ext cx="7820280" cy="62379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207" name="Ink 206"/>
              <p14:cNvContentPartPr/>
              <p14:nvPr/>
            </p14:nvContentPartPr>
            <p14:xfrm>
              <a:off x="2931624" y="3254883"/>
              <a:ext cx="3045960" cy="93240"/>
            </p14:xfrm>
          </p:contentPart>
        </mc:Choice>
        <mc:Fallback>
          <p:pic>
            <p:nvPicPr>
              <p:cNvPr id="207" name="Ink 206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926224" y="3243363"/>
                <a:ext cx="3064320" cy="11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256" name="Ink 255"/>
              <p14:cNvContentPartPr/>
              <p14:nvPr/>
            </p14:nvContentPartPr>
            <p14:xfrm>
              <a:off x="1632744" y="3353523"/>
              <a:ext cx="703800" cy="105480"/>
            </p14:xfrm>
          </p:contentPart>
        </mc:Choice>
        <mc:Fallback>
          <p:pic>
            <p:nvPicPr>
              <p:cNvPr id="256" name="Ink 255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622664" y="3342003"/>
                <a:ext cx="727560" cy="12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283" name="Ink 282"/>
              <p14:cNvContentPartPr/>
              <p14:nvPr/>
            </p14:nvContentPartPr>
            <p14:xfrm>
              <a:off x="7541424" y="1282353"/>
              <a:ext cx="640800" cy="277650"/>
            </p14:xfrm>
          </p:contentPart>
        </mc:Choice>
        <mc:Fallback>
          <p:pic>
            <p:nvPicPr>
              <p:cNvPr id="283" name="Ink 282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532424" y="1273350"/>
                <a:ext cx="660960" cy="2988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289" name="Ink 288"/>
              <p14:cNvContentPartPr/>
              <p14:nvPr/>
            </p14:nvContentPartPr>
            <p14:xfrm>
              <a:off x="7554024" y="2019273"/>
              <a:ext cx="612360" cy="420120"/>
            </p14:xfrm>
          </p:contentPart>
        </mc:Choice>
        <mc:Fallback>
          <p:pic>
            <p:nvPicPr>
              <p:cNvPr id="289" name="Ink 288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542144" y="2009913"/>
                <a:ext cx="636120" cy="44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290" name="Ink 289"/>
              <p14:cNvContentPartPr/>
              <p14:nvPr/>
            </p14:nvContentPartPr>
            <p14:xfrm>
              <a:off x="6047064" y="1631193"/>
              <a:ext cx="2104200" cy="736560"/>
            </p14:xfrm>
          </p:contentPart>
        </mc:Choice>
        <mc:Fallback>
          <p:pic>
            <p:nvPicPr>
              <p:cNvPr id="290" name="Ink 289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036624" y="1617873"/>
                <a:ext cx="2122200" cy="76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292" name="Ink 291"/>
              <p14:cNvContentPartPr/>
              <p14:nvPr/>
            </p14:nvContentPartPr>
            <p14:xfrm>
              <a:off x="3809664" y="5070273"/>
              <a:ext cx="3218760" cy="186120"/>
            </p14:xfrm>
          </p:contentPart>
        </mc:Choice>
        <mc:Fallback>
          <p:pic>
            <p:nvPicPr>
              <p:cNvPr id="292" name="Ink 291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802464" y="5064153"/>
                <a:ext cx="3234600" cy="20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321" name="Ink 320"/>
              <p14:cNvContentPartPr/>
              <p14:nvPr/>
            </p14:nvContentPartPr>
            <p14:xfrm>
              <a:off x="6166944" y="5372313"/>
              <a:ext cx="300600" cy="909450"/>
            </p14:xfrm>
          </p:contentPart>
        </mc:Choice>
        <mc:Fallback>
          <p:pic>
            <p:nvPicPr>
              <p:cNvPr id="321" name="Ink 320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153264" y="5360072"/>
                <a:ext cx="322200" cy="9353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335" name="Ink 334"/>
              <p14:cNvContentPartPr/>
              <p14:nvPr/>
            </p14:nvContentPartPr>
            <p14:xfrm>
              <a:off x="6440904" y="5342733"/>
              <a:ext cx="292680" cy="1059480"/>
            </p14:xfrm>
          </p:contentPart>
        </mc:Choice>
        <mc:Fallback>
          <p:pic>
            <p:nvPicPr>
              <p:cNvPr id="335" name="Ink 334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6428304" y="5334453"/>
                <a:ext cx="317520" cy="108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336" name="Ink 335"/>
              <p14:cNvContentPartPr/>
              <p14:nvPr/>
            </p14:nvContentPartPr>
            <p14:xfrm>
              <a:off x="6858864" y="5797773"/>
              <a:ext cx="1912320" cy="178560"/>
            </p14:xfrm>
          </p:contentPart>
        </mc:Choice>
        <mc:Fallback>
          <p:pic>
            <p:nvPicPr>
              <p:cNvPr id="336" name="Ink 335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6847704" y="5784093"/>
                <a:ext cx="1942200" cy="20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346" name="Ink 345"/>
              <p14:cNvContentPartPr/>
              <p14:nvPr/>
            </p14:nvContentPartPr>
            <p14:xfrm>
              <a:off x="881784" y="5592213"/>
              <a:ext cx="1937880" cy="801360"/>
            </p14:xfrm>
          </p:contentPart>
        </mc:Choice>
        <mc:Fallback>
          <p:pic>
            <p:nvPicPr>
              <p:cNvPr id="346" name="Ink 345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869544" y="5579613"/>
                <a:ext cx="1964520" cy="82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350" name="Ink 349"/>
              <p14:cNvContentPartPr/>
              <p14:nvPr/>
            </p14:nvContentPartPr>
            <p14:xfrm>
              <a:off x="5999904" y="5410473"/>
              <a:ext cx="152640" cy="820890"/>
            </p14:xfrm>
          </p:contentPart>
        </mc:Choice>
        <mc:Fallback>
          <p:pic>
            <p:nvPicPr>
              <p:cNvPr id="350" name="Ink 349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5986584" y="5402192"/>
                <a:ext cx="173160" cy="84177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351" name="Ink 350"/>
              <p14:cNvContentPartPr/>
              <p14:nvPr/>
            </p14:nvContentPartPr>
            <p14:xfrm>
              <a:off x="4515264" y="6578973"/>
              <a:ext cx="1286280" cy="140400"/>
            </p14:xfrm>
          </p:contentPart>
        </mc:Choice>
        <mc:Fallback>
          <p:pic>
            <p:nvPicPr>
              <p:cNvPr id="351" name="Ink 350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4506984" y="6568893"/>
                <a:ext cx="1306080" cy="15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352" name="Ink 351"/>
              <p14:cNvContentPartPr/>
              <p14:nvPr/>
            </p14:nvContentPartPr>
            <p14:xfrm>
              <a:off x="5494104" y="6443253"/>
              <a:ext cx="394920" cy="250200"/>
            </p14:xfrm>
          </p:contentPart>
        </mc:Choice>
        <mc:Fallback>
          <p:pic>
            <p:nvPicPr>
              <p:cNvPr id="352" name="Ink 351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5485104" y="6433893"/>
                <a:ext cx="413640" cy="27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353" name="Ink 352"/>
              <p14:cNvContentPartPr/>
              <p14:nvPr/>
            </p14:nvContentPartPr>
            <p14:xfrm>
              <a:off x="5873544" y="6819513"/>
              <a:ext cx="6840" cy="36090"/>
            </p14:xfrm>
          </p:contentPart>
        </mc:Choice>
        <mc:Fallback>
          <p:pic>
            <p:nvPicPr>
              <p:cNvPr id="353" name="Ink 352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5854824" y="6800746"/>
                <a:ext cx="44280" cy="73624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641784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5" name="Ink 4"/>
              <p14:cNvContentPartPr/>
              <p14:nvPr/>
            </p14:nvContentPartPr>
            <p14:xfrm>
              <a:off x="1106037" y="180302"/>
              <a:ext cx="7439760" cy="653004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91277" y="166622"/>
                <a:ext cx="7463160" cy="655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97" name="Ink 196"/>
              <p14:cNvContentPartPr/>
              <p14:nvPr/>
            </p14:nvContentPartPr>
            <p14:xfrm>
              <a:off x="1971504" y="2814603"/>
              <a:ext cx="547560" cy="2297160"/>
            </p14:xfrm>
          </p:contentPart>
        </mc:Choice>
        <mc:Fallback>
          <p:pic>
            <p:nvPicPr>
              <p:cNvPr id="197" name="Ink 196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958544" y="2805963"/>
                <a:ext cx="576000" cy="2319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818055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0" name="Ink 39"/>
              <p14:cNvContentPartPr/>
              <p14:nvPr/>
            </p14:nvContentPartPr>
            <p14:xfrm>
              <a:off x="1292904" y="39363"/>
              <a:ext cx="6212880" cy="6474600"/>
            </p14:xfrm>
          </p:contentPart>
        </mc:Choice>
        <mc:Fallback>
          <p:pic>
            <p:nvPicPr>
              <p:cNvPr id="40" name="Ink 39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79224" y="30003"/>
                <a:ext cx="6244920" cy="649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25" name="Ink 224"/>
              <p14:cNvContentPartPr/>
              <p14:nvPr/>
            </p14:nvContentPartPr>
            <p14:xfrm>
              <a:off x="1080504" y="4088643"/>
              <a:ext cx="644760" cy="1432440"/>
            </p14:xfrm>
          </p:contentPart>
        </mc:Choice>
        <mc:Fallback>
          <p:pic>
            <p:nvPicPr>
              <p:cNvPr id="225" name="Ink 22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71504" y="4076403"/>
                <a:ext cx="663120" cy="1459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47569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72" name="Ink 71"/>
              <p14:cNvContentPartPr/>
              <p14:nvPr/>
            </p14:nvContentPartPr>
            <p14:xfrm>
              <a:off x="5134824" y="843963"/>
              <a:ext cx="946800" cy="87480"/>
            </p14:xfrm>
          </p:contentPart>
        </mc:Choice>
        <mc:Fallback>
          <p:pic>
            <p:nvPicPr>
              <p:cNvPr id="72" name="Ink 7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124024" y="833523"/>
                <a:ext cx="972360" cy="11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77" name="Ink 76"/>
              <p14:cNvContentPartPr/>
              <p14:nvPr/>
            </p14:nvContentPartPr>
            <p14:xfrm>
              <a:off x="443664" y="1324563"/>
              <a:ext cx="790920" cy="582840"/>
            </p14:xfrm>
          </p:contentPart>
        </mc:Choice>
        <mc:Fallback>
          <p:pic>
            <p:nvPicPr>
              <p:cNvPr id="77" name="Ink 76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28904" y="1310523"/>
                <a:ext cx="818640" cy="61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75" name="Ink 174"/>
              <p14:cNvContentPartPr/>
              <p14:nvPr/>
            </p14:nvContentPartPr>
            <p14:xfrm>
              <a:off x="6027264" y="2974083"/>
              <a:ext cx="32040" cy="1218240"/>
            </p14:xfrm>
          </p:contentPart>
        </mc:Choice>
        <mc:Fallback>
          <p:pic>
            <p:nvPicPr>
              <p:cNvPr id="175" name="Ink 174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016464" y="2962563"/>
                <a:ext cx="59040" cy="124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76" name="Ink 175"/>
              <p14:cNvContentPartPr/>
              <p14:nvPr/>
            </p14:nvContentPartPr>
            <p14:xfrm>
              <a:off x="4980384" y="4068483"/>
              <a:ext cx="3255840" cy="84240"/>
            </p14:xfrm>
          </p:contentPart>
        </mc:Choice>
        <mc:Fallback>
          <p:pic>
            <p:nvPicPr>
              <p:cNvPr id="176" name="Ink 175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971384" y="4054083"/>
                <a:ext cx="3282120" cy="11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89" name="Ink 188"/>
              <p14:cNvContentPartPr/>
              <p14:nvPr/>
            </p14:nvContentPartPr>
            <p14:xfrm>
              <a:off x="788184" y="132243"/>
              <a:ext cx="7920360" cy="6684120"/>
            </p14:xfrm>
          </p:contentPart>
        </mc:Choice>
        <mc:Fallback>
          <p:pic>
            <p:nvPicPr>
              <p:cNvPr id="189" name="Ink 188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75944" y="118923"/>
                <a:ext cx="7940880" cy="671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203" name="Ink 202"/>
              <p14:cNvContentPartPr/>
              <p14:nvPr/>
            </p14:nvContentPartPr>
            <p14:xfrm>
              <a:off x="6032664" y="4523523"/>
              <a:ext cx="105480" cy="1310760"/>
            </p14:xfrm>
          </p:contentPart>
        </mc:Choice>
        <mc:Fallback>
          <p:pic>
            <p:nvPicPr>
              <p:cNvPr id="203" name="Ink 202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017904" y="4509483"/>
                <a:ext cx="131400" cy="133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208" name="Ink 207"/>
              <p14:cNvContentPartPr/>
              <p14:nvPr/>
            </p14:nvContentPartPr>
            <p14:xfrm>
              <a:off x="5423184" y="5757963"/>
              <a:ext cx="2748960" cy="231840"/>
            </p14:xfrm>
          </p:contentPart>
        </mc:Choice>
        <mc:Fallback>
          <p:pic>
            <p:nvPicPr>
              <p:cNvPr id="208" name="Ink 207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410944" y="5745003"/>
                <a:ext cx="2774520" cy="25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222" name="Ink 221"/>
              <p14:cNvContentPartPr/>
              <p14:nvPr/>
            </p14:nvContentPartPr>
            <p14:xfrm>
              <a:off x="8089344" y="5953803"/>
              <a:ext cx="595440" cy="236880"/>
            </p14:xfrm>
          </p:contentPart>
        </mc:Choice>
        <mc:Fallback>
          <p:pic>
            <p:nvPicPr>
              <p:cNvPr id="222" name="Ink 221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8081064" y="5940483"/>
                <a:ext cx="616320" cy="26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244" name="Ink 243"/>
              <p14:cNvContentPartPr/>
              <p14:nvPr/>
            </p14:nvContentPartPr>
            <p14:xfrm>
              <a:off x="5800824" y="3399963"/>
              <a:ext cx="1986480" cy="671760"/>
            </p14:xfrm>
          </p:contentPart>
        </mc:Choice>
        <mc:Fallback>
          <p:pic>
            <p:nvPicPr>
              <p:cNvPr id="244" name="Ink 243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791824" y="3384483"/>
                <a:ext cx="2014560" cy="69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293" name="Ink 292"/>
              <p14:cNvContentPartPr/>
              <p14:nvPr/>
            </p14:nvContentPartPr>
            <p14:xfrm>
              <a:off x="6330744" y="5324883"/>
              <a:ext cx="1894320" cy="579600"/>
            </p14:xfrm>
          </p:contentPart>
        </mc:Choice>
        <mc:Fallback>
          <p:pic>
            <p:nvPicPr>
              <p:cNvPr id="293" name="Ink 292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324264" y="5309403"/>
                <a:ext cx="1917360" cy="60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298" name="Ink 297"/>
              <p14:cNvContentPartPr/>
              <p14:nvPr/>
            </p14:nvContentPartPr>
            <p14:xfrm>
              <a:off x="176184" y="1202883"/>
              <a:ext cx="1307520" cy="905040"/>
            </p14:xfrm>
          </p:contentPart>
        </mc:Choice>
        <mc:Fallback>
          <p:pic>
            <p:nvPicPr>
              <p:cNvPr id="298" name="Ink 297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67184" y="1192803"/>
                <a:ext cx="1326960" cy="92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299" name="Ink 298"/>
              <p14:cNvContentPartPr/>
              <p14:nvPr/>
            </p14:nvContentPartPr>
            <p14:xfrm>
              <a:off x="267624" y="2258043"/>
              <a:ext cx="1036800" cy="613440"/>
            </p14:xfrm>
          </p:contentPart>
        </mc:Choice>
        <mc:Fallback>
          <p:pic>
            <p:nvPicPr>
              <p:cNvPr id="299" name="Ink 298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55024" y="2244723"/>
                <a:ext cx="1063800" cy="64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301" name="Ink 300"/>
              <p14:cNvContentPartPr/>
              <p14:nvPr/>
            </p14:nvContentPartPr>
            <p14:xfrm>
              <a:off x="34344" y="2133843"/>
              <a:ext cx="1645560" cy="1121040"/>
            </p14:xfrm>
          </p:contentPart>
        </mc:Choice>
        <mc:Fallback>
          <p:pic>
            <p:nvPicPr>
              <p:cNvPr id="301" name="Ink 300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27504" y="2121963"/>
                <a:ext cx="1662480" cy="1141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479106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5447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858</TotalTime>
  <Words>0</Words>
  <Application>Microsoft Office PowerPoint</Application>
  <PresentationFormat>On-screen Show 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Weng Chew</dc:creator>
  <cp:lastModifiedBy>Weng Chew</cp:lastModifiedBy>
  <cp:revision>36</cp:revision>
  <dcterms:created xsi:type="dcterms:W3CDTF">2018-08-30T17:22:35Z</dcterms:created>
  <dcterms:modified xsi:type="dcterms:W3CDTF">2018-09-25T19:46:08Z</dcterms:modified>
</cp:coreProperties>
</file>