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1:05.43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7:33:36.604"/>
    </inkml:context>
  </inkml:definitions>
  <inkml:traceGroup>
    <inkml:annotationXML>
      <emma:emma xmlns:emma="http://www.w3.org/2003/04/emma" version="1.0">
        <emma:interpretation id="{EEB50CB3-00B7-48A8-87BC-A5AFC66E6E7D}" emma:medium="tactile" emma:mode="ink">
          <msink:context xmlns:msink="http://schemas.microsoft.com/ink/2010/main" type="writingRegion" rotatedBoundingBox="1104,568 23782,259 24030,18411 1352,18720"/>
        </emma:interpretation>
      </emma:emma>
    </inkml:annotationXML>
    <inkml:traceGroup>
      <inkml:annotationXML>
        <emma:emma xmlns:emma="http://www.w3.org/2003/04/emma" version="1.0">
          <emma:interpretation id="{34108089-64C7-47B9-A1B0-196E53C04DC8}" emma:medium="tactile" emma:mode="ink">
            <msink:context xmlns:msink="http://schemas.microsoft.com/ink/2010/main" type="paragraph" rotatedBoundingBox="1103,569 15047,82 15109,1873 1166,2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504BB8-CA35-4061-A9C5-519AADCFEC52}" emma:medium="tactile" emma:mode="ink">
              <msink:context xmlns:msink="http://schemas.microsoft.com/ink/2010/main" type="line" rotatedBoundingBox="1103,569 15047,82 15109,1873 1166,2359"/>
            </emma:interpretation>
          </emma:emma>
        </inkml:annotationXML>
        <inkml:traceGroup>
          <inkml:annotationXML>
            <emma:emma xmlns:emma="http://www.w3.org/2003/04/emma" version="1.0">
              <emma:interpretation id="{D7BBECC5-6B6F-4D25-9E4E-55E9D77458F6}" emma:medium="tactile" emma:mode="ink">
                <msink:context xmlns:msink="http://schemas.microsoft.com/ink/2010/main" type="inkWord" rotatedBoundingBox="1103,569 5253,424 5293,1588 1144,1733">
                  <msink:destinationLink direction="with" ref="{2D393D4F-0F29-4E18-90E4-F539111E235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41 340 0,'8'-28'128'0,"0"21"-100"0,7 4-8 0,-11 0 132 16,4 6-88-16,4-3-16 15,-1 10-32-15,1 1-24 16,-1 13 4-16,1 14 48 16,0 6-24-16,-8 18 16 15,7 0-20-15,-11 21 28 16,0-7-28-16,-11-1 4 16,3-3-12-16,-4-6-8 15,4-8 4-15,-11-23 64 16,8-4-36-16,-1-28 24 15,8-6-36-15,12-39-8 16,0 5-8-16,11-29 4 16,0 8-4-16,1-25-28 15,11 11 12-15,0-11-20 16,3 14 16-16,-3 8-8 16,4 16 12-16,-4 14 24 15,-4 14-4-15,0 30 40 16,-7 5-24-16,-1 26 20 0,0 5-24 0,5 2 0 15,-5-3-12-15,0 11 12 16,1-8-12-16,7 4 32 31,-8-6-24-31,-7-5 40 0,-1-13-32 0,-7-13 4 16,4-5-16 0,-8-20 12-16,4 1-16 0,0-25 16 15,3 3-16-15,5-34-144 16,7 14 72-16,9-28-60 15,3 11 72-15,3-14-28 16,-3 17 48-16,20 3 108 16,-1 18-40-16,-4 7 12 15,1 20-28-15,-8 28 16 16,-8 3-24-16,-4 31 12 16,-16 4-12-16,-3 13 0 15,-4-3-4-15,-16 20 48 16,8-6-32-16,-15 10 8 15,4-10-20-15,-9-4 12 16,9-13-16-16,-8-8 16 16,7-9-16-16,5-15-84 15,3-10 44-15,4-10-280 16,4-14 172-16</inkml:trace>
          <inkml:trace contextRef="#ctx0" brushRef="#br0" timeOffset="735.0598">1669 423 444 0,'23'-10'164'0,"-23"10"-124"0,8 0-16 0,-8-7 104 15,0 7-76-15,-8-4 16 16,4 8-44-16,-15-4 24 16,0 7-32-16,-12-7-24 15,3 17 4-15,-6-7 44 16,3 7-20-16,-8 14 0 16,12 7-12-16,-4 0 12 15,12 7-12-15,-5-1-4 16,13-2 0-16,-1-11 12 15,4-7-8-15,16-10 40 16,0-1-24-16,0-13-40 16,3-3 8-16,5-21-68 15,-1 0 40-15,1-11-44 16,3 4 44-16,-7-3 12 16,3 6 12-16,-7 8-8 15,0 6 12-15,-8 14 84 16,3 10-44-16,-3 21 8 0,4 4-24 15,4 9 16-15,11 1-20 16,-3-4 40-16,11 1-28 0,12-22 4 16,-4 4-16-16,7-10-8 15,-3 0 0-15,-8-21-84 16,0 4 44 0,-4-18 4-16,-4 0 20 0,-7-23 28 15,-5-1-8-15,-3-14-48 16,0 15 24-16,-1 2-24 15,5 11 24-15,-4 7 0 16,3 7 8-16,-3 10 44 16,0 7-24-16,0 14 24 15,-5 10-20-15,5 4 8 16,8 6-12-16,-5 4 20 16,5 0-20-16,-1 0-4 15,1-4-4-15,3-7 20 16,4-2-12-16,-3-5-20 15,3-3 0-15,-8 1-4 16,5-5 4-16,-5-2 0 16,1-1 0-16,-5-7-264 15,9 1 144-15</inkml:trace>
          <inkml:trace contextRef="#ctx0" brushRef="#br0" timeOffset="994.752">2339 519 644 0,'-20'-10'236'0,"20"10"-180"0,-4 3-20 0,1 1 28 16,-1 3-44-16,-12 10-28 16,5 3 4-16,-17 18 16 15,5 0-4-15,-15 14 16 16,7-1-16-16,-8-2 16 15,8-5-16-15,-8-2 16 16,8-8-16-16,0-3-12 16,12-14 0-16,-1-3-112 15,9-4 64-15</inkml:trace>
          <inkml:trace contextRef="#ctx0" brushRef="#br0" timeOffset="2493.7389">2493 543 416 0,'-3'0'152'0,"3"0"-116"0,3 7-12 0,-3 0 56 16,4 3-48-16,0 4 40 15,0 10-40 1,-4 7 44-16,8 4-44 0,-8 6 12 16,0-3-28-16,0 0 0 15,4 3-8-15,-4-14 20 16,7 4-16-16,-7-10 4 15,0-4-8-15,0 0 20 16,8-3-16-16,4-14 32 16,-4 0-28-16,-1-17 20 15,5 3-20-15,-4-10-8 16,3 7-4-16,-3-4-40 16,0 4 20-16,-4 0 16 15,3 7 0-15,-7 3 28 16,0 0-16-16,0 7-32 15,0 7 12-15,4 0 20 16,0 13-8-16,0-3 20 16,4 4-16-16,3-4-4 15,5 4 0-15,-1-4 20 16,5-3-12-16,-1-4 4 16,0-3-8-16,-3-3-8 15,3 2 4-15,-7-6 56 16,-1 0-32-16,-7-6-12 15,4 2-8-15,-8-10 8 16,4 4-8-16,-4-14 16 16,4 7-16-16,-4-11-40 0,4 8 20 15,-1-1-24-15,5 4 20 16,0-4-16-16,4 11 16 0,-1 3 0 16,1 3 8-16,-1 4 16 15,5 7-4-15,-4 0-4 16,-1 7 4-16,5 0 40 15,3-4-24-15,4-3 0 16,0 3-12 0,8-10 4-16,4 4-8 0,-4-15-4 15,-4 8 4-15,0-14-32 16,1 6 16-16,-9-6 4 16,0 3 8-16,-11-3 8 15,-4 3-4-15,-4-3-4 16,0 7 4-16,-12 0 4 15,4-1-4-15,-7 4 8 16,3-3-8-16,-7 10-12 16,7 3 4-16,-3 8-16 15,3 3 12-15,1 6-40 16,3 4 28-16,4 4 8 16,8 3 8-16,4-4 36 15,3 1-16-15,5-4 20 16,3-3-20-16,4-8-8 15,1 1-4-15,14-7-76 16,-7 3 40-16,16-10-32 16,-1 0 40-16,8-20 0 15,-7 6 16-15,-1-27 16 0,-7 3-4 0,7-31 16 16,-7 7-12-16,-12-7 4 16,0 11-4-16,-3 3-40 15,-5 13 16-15,-7 8 68 16,-5 6-28-16,-7 8 20 15,0 9-28-15,-7 8-24 16,-5 6 0-16,0 11-4 16,1 7 4-16,-12 6 16 15,7 15-4-15,1 6-20 16,7 10 8-16,4-3 12 16,4-3 0-16,4-4 8 15,11-3-8-15,-3-14 40 16,3-4-20-16,5-9-4 15,7-1-12-15,-4-10-140 16,4-4 76-16,12-13-68 16,0-1 72-16,11-26-60 15,-8 6 64-15,5-35-40 16,-4 8 52-16,-5-8 28 16,-11 18 8-16,-7-7 168 15,-1 17-92-15,-11 4 76 16,-8 6-88-16,0 4 36 15,0 7-60-15,0 3-28 16,-8 7-12-16,0 4-20 16,4 6 12-16,-3 4 4 0,-1 7 4 15,-4 10-20-15,12 4 12 0,-15 20 20 16,11 0-4-16,-19 17 16 16,11-3-16-16,-7 7-20 15,-4-10 4-15,3-8-4 16,5-6 4-16,3-7-20 15,8-4 16-15,4-6 56 16,8-4-20-16,4-10 44 16,7-4-40-16,8-10-296 15,4 0 144-15</inkml:trace>
        </inkml:traceGroup>
        <inkml:traceGroup>
          <inkml:annotationXML>
            <emma:emma xmlns:emma="http://www.w3.org/2003/04/emma" version="1.0">
              <emma:interpretation id="{E13BBFB3-FF5E-49B3-9A5E-D158F0FE14AD}" emma:medium="tactile" emma:mode="ink">
                <msink:context xmlns:msink="http://schemas.microsoft.com/ink/2010/main" type="inkWord" rotatedBoundingBox="5603,946 6166,926 6192,1677 5629,1697">
                  <msink:destinationLink direction="with" ref="{2D393D4F-0F29-4E18-90E4-F539111E2355}"/>
                </msink:context>
              </emma:interpretation>
            </emma:emma>
          </inkml:annotationXML>
          <inkml:trace contextRef="#ctx0" brushRef="#br0" timeOffset="2692.7697">4499 395 912 0,'4'-3'340'0,"-4"3"-264"0,0-7-24 16,0 0 20 0,0 14-52-16,3-4-36 15,1 1 8-15,-4-1 36 16,4 4-16-16,-8 10-196 15,4 1 100-15</inkml:trace>
          <inkml:trace contextRef="#ctx0" brushRef="#br0" timeOffset="3106.3706">5010 619 528 0,'7'0'196'0,"-7"0"-152"0,4 7-12 0,-8-4 52 15,4 8-52-15,-7 2 60 16,-1 5-56-16,-8 2 20 15,5 1-36-15,-5 6-8 16,9-2-8-16,-1 2-4 16,8 1 0-16,0-1-12 15,11-3 8-15,5 0 12 16,3-3-4-16,8 3-4 16,1-7 4-16,-9-6 4 15,0 6-4-15,-19-4 32 16,-8 5-20-16,-11-5 76 15,-8 5-56-15,-4-5 24 16,-4 1-40-16,-3-3 0 16,10-1-12-16,1 0-524 15,12 4 280-15</inkml:trace>
        </inkml:traceGroup>
        <inkml:traceGroup>
          <inkml:annotationXML>
            <emma:emma xmlns:emma="http://www.w3.org/2003/04/emma" version="1.0">
              <emma:interpretation id="{619F433C-E1DF-4D5B-A514-45D479B56967}" emma:medium="tactile" emma:mode="ink">
                <msink:context xmlns:msink="http://schemas.microsoft.com/ink/2010/main" type="inkWord" rotatedBoundingBox="7235,782 10974,652 11021,2015 7283,2146">
                  <msink:destinationLink direction="with" ref="{2D393D4F-0F29-4E18-90E4-F539111E235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4.0122">6283 261 540 0,'-7'7'200'0,"7"-7"-156"0,-20 34-12 0,16-16 52 16,-3 2-52-16,-5 18 40 15,0 0-40-15,1 14 16 16,3-1-28-16,-4 4 28 16,5-7-32-16,-5-6 56 15,8-4-40-15,-4-4 12 16,5-6-28-16,-1-8-16 15,4 1-4-15,0-4 48 16,7 0-24-16,5-3-44 16,7-4 12-16,5-3 12 15,7 0 0-15,3 0 12 16,5 0-8-16,8-4 32 16,-9 4-20-16,13-3-172 15,-17 2 84-15</inkml:trace>
          <inkml:trace contextRef="#ctx0" brushRef="#br0" timeOffset="4578.8073">6179 643 716 0,'-20'-10'264'0,"20"10"-204"0,8-7-16 0,0 3-36 16,4 4-12-16,18-3 4 15,5 3 0-15,23 0-12 16,4 3 8-16,23-3 12 16,-15 4-4-16,11-11 8 15,-11 4-8-15,0-8-28 16,-8 4 12-16,-8-6 48 16,-8 2-16-16,-15-6 112 15,-4 3-72-15,-15-10 44 16,0 7-60-16,-12-4 12 15,0 8-36-15,-8-5-28 16,4 8 4-16,-4 0-16 16,4 3 8-16,-3 3-8 15,3 4 8-15,-8 0 8 16,5 4 4-16,-13 3 8 16,9 3-4-16,-9 0 8 15,5 4-8-15,-1 0-12 0,5 0 4 16,-1 3 4-16,4 0 0 0,8 0 0 15,4 4 0-15,4 6 0 16,7-2 0-16,1 9 8 16,3 0-4-16,-3 11-4 15,-1-7 4-15,-15 7-24 16,0-7 12-16,-23 13-12 16,0-3 8-16,-12 25-20 15,12-5 20-15,-16 18 4 16,20-10 8-16,-12-4-28 15,11-10 16-15,9-10-4 16,7-7 8-16,11-14 0 16,9-4 0-16,7-17 16 15,4-3-4-15,0-14 40 16,4-6-20-16,-15-11 172 16,-1 3-108-16,-26-24 4 15,-5 7-52-15,-19-17 4 16,1 11-24-16,-17-11 0 15,9 10-12-15,-5 0-392 16,12 11 208-16</inkml:trace>
          <inkml:trace contextRef="#ctx0" brushRef="#br0" timeOffset="3644.8254">6318 258 860 0,'-42'-18'320'0,"42"15"-248"0,-8 3-20 0,12-7-40 15,0 7-16-15,23-7 12 16,0 4-4-1,11-4-12-15,9 4 4 16,7-4 56-16,-4 7-28 16,-15 7-20-1,-8-4-4-15,-7 7-212 0,-13 4 116 0</inkml:trace>
          <inkml:trace contextRef="#ctx0" brushRef="#br0" timeOffset="5961.7485">7239 550 520 0,'-7'-3'192'0,"7"3"-152"16,-4-7-8-16,0 7 44 15,8 0-48-15,-4 7 40 16,0-4-36-16,-4 11 24 16,4 3-28-16,-8 14 52 15,4 4-44-15,-7-5-8 0,7 8-16 0,-8-7-20 16,12-3 4-16,-11-4 28 15,7 0-12-15,4-10-4 16,0 0-4-16,0-11 28 16,8 0-16-16,3-9 20 15,-7-1-20-15,11-14 28 16,-7 4-28-16,4-11-4 16,-1 4-8-16,1-7-24 15,-4 17 12-15,-4-6-56 16,0 16 32-16,-1 8 32 15,5 3 4-15,0 13 8 16,4-9-4-16,-1 2 28 16,5 1-20-16,7-7 32 15,4 0-32-15,4-7 12 16,4 3-16-16,3-6-76 16,-3 3 32-16,0-7 4 15,-4 0 16-15,-4-10 12 16,-4 3 0-16,-3-6-28 15,3-5 16-15,-11 5-12 16,3 10 12-16,-3-4-8 16,-5 7 8-16,1 0-8 15,4 4 8-15,-4-4 36 16,3 7-16-16,-11-4 28 16,4 4-24-16,-4-3 32 15,4 3-28-15,-4-7 32 16,0 3-32-16,0-2 4 15,0 2-12-15,-4-3 4 16,0-3-8-16,-7-4 24 0,3 7-16 16,-8-6-4-16,12 6-4 0,-11-4-48 15,3 8 24-15,-7 3 8 16,7 7 8-16,-7 0-60 16,4 10 36-16,-13 10 28 15,13-3 4-15,-4 7 0 16,3-6 0-16,1-1 28 15,7-4-16-15,0 4-4 16,8-10-8-16,0-7-32 16,8-4 16-16,7-6-92 15,-3-4 56-15,3-7-4 16,1 1 32-16,-1-5-12 16,1 5 16-16,-4 9-28 15,-1 4 28-15,1 10-20 16,-1 15 20-16,5-8 16 15,3 7 4-15,8-3 24 16,0-1-16-16,4-6 24 16,-3 0-24-16,2-7 24 15,-2 3-24-15,3-17-12 16,-4 4-4-16,4-15-4 16,-4 5 0-16,8-29 16 15,-4 4-4-15,3-23 8 16,-3 5-8-16,0-5-4 15,-4 9 4-15,-7 4 40 0,-5 6-24 16,-7 5 80-16,-4 12-56 0,-12 8 32 16,4 10-44-16,-11 1-8 15,3 12-16-15,-19 5-16 16,4 6 4-16,0 10 40 16,0 4-24-16,0 11 24 15,15 2-20-15,-7 1-96 16,11-4 44-16,4-3-148 15,8-3 104-15,0-8-156 16,4-3 132-16</inkml:trace>
          <inkml:trace contextRef="#ctx0" brushRef="#br0" timeOffset="6291.627">7909 485 800 0,'-19'-21'296'0,"19"21"-232"0,11-10-16 0,-7 6-52 15,8 8-8-15,-4-8-4 16,7 4 8-16,16-3 24 16,4-4-8-16,19 0 16 15,0 4-16-15,16-4 4 16,-8 3-4-16,-4-2 48 16,-8-1-32-16,-11-4-116 15,-8 8 48-15,-4-11-160 16,-4 4 116-16,1-11 4 15,-1 11 52-15,-4-18 12 0,4 4 12 16,-3 0 176 0,-1 3-96-16,0 1 144 0,-7 10-128 0,-4-8 92 15,0 11-104-15,-12 1 4 16,4 2-48-16,-8 4-4 16,4 0-16-16,-8 4-60 15,9 9 24-15</inkml:trace>
          <inkml:trace contextRef="#ctx0" brushRef="#br0" timeOffset="6472.1077">8529 454 852 0,'-20'31'316'0,"20"-31"-248"0,-4 38-16 0,0-21-20 15,4 3-28-15,-3 5 8 16,3-1-8-16,0 0 52 15,7-4-32-15,-3-2 16 16,4-5-24-16,0-2-256 16,3 2 132-16</inkml:trace>
          <inkml:trace contextRef="#ctx0" brushRef="#br0" timeOffset="7176.3178">8776 530 748 0,'0'-4'276'0,"0"4"-216"0,-7 4-16 0,-1-1-4 16,4 7-32-16,-8 7-4 15,5 4 0-15,-5 7-4 16,8-1 0-16,8 1 16 16,8-1-8-16,7-3 4 15,4-3-4-15,4-7 12 16,0-4-12-16,-7-6 24 15,-1-4-20-15,0-11 4 16,-11 4-8-16,0-10 12 16,-8 0-12-16,-8-11-12 15,4 11 0-15,-3-7 4 16,7 7 0-16,0 0-44 16,3 3 24-16,5 10-12 15,8-6 20-15,-1 3-20 16,1 7 20-16,-1 0 12 15,4 0 4-15,1 0-20 16,-5 0 8-16,-3 0 12 16,3 0 0-16,-3 0-4 15,0 4 4-15,-5-1-16 16,5 7 8-16,-4 1-4 16,-4 3 0-16,3 3 0 15,1 0 0-15,-4 10 24 16,-4 1-8-16,8-7-4 15,-1-1 0-15,-3-2 28 16,4-1-16-16,-8-4 4 16,8-6-12-16,-8 4 20 0,0-11-16 15,0 0 24-15,8 0-24 16,-5-18 4-16,5 12-8 16,4-12 4-16,-5-2-8 15,9-4-12-15,-4 0 4 16,7-7-40-16,0 10 24 0,1 4-20 15,7 10 24-15,-8 7-16 16,8 7 16-16,-15 10 36 16,7 4-12-16,-11 10 16 15,0-7-12-15,-8 3 0 16,4-3-4-16,-4 0 48 16,0 4-32-16,-4-7 32 15,0-8-28-15,0 4 16 16,4-3-24-16</inkml:trace>
          <inkml:trace contextRef="#ctx0" brushRef="#br0" timeOffset="7523.1272">9883 485 560 0,'-7'-7'208'0,"7"7"-164"0,-4 3-8 0,-4 1 24 16,8 3-40-16,-8 3 16 15,8 4-20-15,-11 3-24 16,11 0 0-16,-4 7 20 16,8-3-4-16,0 3-4 15,7 0 0-15,-3 0-16 16,4 11 8-16,-9-11 28 15,5 0-12-15,-8 3 68 16,0-3-48-16,-8 4 76 16,1-11-60-16,-9 0 44 15,8 0-52-15,-7-6 32 16,-1-1-40-16,1-3-36 16,3 0 0-16</inkml:trace>
        </inkml:traceGroup>
        <inkml:traceGroup>
          <inkml:annotationXML>
            <emma:emma xmlns:emma="http://www.w3.org/2003/04/emma" version="1.0">
              <emma:interpretation id="{7CF807C5-E2BE-45D0-8177-674CFD8FC493}" emma:medium="tactile" emma:mode="ink">
                <msink:context xmlns:msink="http://schemas.microsoft.com/ink/2010/main" type="inkWord" rotatedBoundingBox="12947,444 15057,371 15089,1303 12980,13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208.2575">11858 223 520 0,'-4'-20'192'0,"4"20"-152"0,15-24-8 15,-15 13 96 1,8 4-76-16,0-6 52 16,3 2-64-16,1-3 60 15,0 4-60-15,-5-4 28 16,1 4-40-16,0 3-8 16,0-3-12-16,-8 6 4 0,3 4-8 0,-6 14-12 15,-1-3 4-15,-4 13-4 16,0 7 0-16,-3 3-12 15,7 4 12 1,-4 3 12-16,4 0 0 0,-4-6-12 16,8 3 4-16,-7 3 12 15,7-3-4-15,-4-4 16 16,4 1-12-16,-4-11-4 16,8 3 0-16,0-16 12 15,7-1-8-15,-3-14 24 16,4-2-20-16,-1-15-188 15,1 4 92-15,-1-11-292 16,1 8 212-16</inkml:trace>
          <inkml:trace contextRef="#ctx0" brushRef="#br0" timeOffset="76838.9381">12574 168 600 0,'42'-24'224'0,"-42"24"-176"0,16-24-12 15,-8 10 124 1,-1 4-96-16,-7-11 88 16,4 11-88-16,-8-18 12 15,4 15-44-15,-11-11 4 16,-1 6-20-16,-15 8-16 16,0-7-4-16,-16 0 20 0,5 6-8 0,-17-2-12 15,13 6 0 1,-12 3 28-16,19-3-12 0,0 7-4 15,12 0-4-15,0 7-24 16,11-3 12-16,8 13-4 16,12 4 4-16,11 13 16 15,8 4-4-15,12 10 8 16,0-3-8-16,7 6 16 16,-7-2-12-16,0-5 4 15,-5-2-4-15,-6 9 20 16,-1 1-16-16,-12 13-4 15,1-13-4-15,-9 6-16 16,1-10 8-16,-16-3-40 16,4 0 24-16,-15-14 24 15,0-7 0-15,-12-14 0 16,4 1 0-16,-8-15-24 16,12-3 12-16,-4-17 20 15,7 0-4-15,-3-17 4 16,15 0-4-16,4-8-24 15,4 8 8-15,4-4-4 16,8 7 4-16,3 1-12 16,1 6 12-16,-5-4 4 15,1 11 4-15,3-3 0 16,1 9 0-16,3-6-36 16,1 7 20-16,-1-10 24 15,4 9-4-15,-3-2 20 16,3-1-16-16,-8 4-4 0,5-4 0 0,-1 4-120 15,0 3 64-15,9-10-464 16,2 7 288-16</inkml:trace>
          <inkml:trace contextRef="#ctx0" brushRef="#br0" timeOffset="77245.0186">13209-166 600 0,'-12'-3'224'0,"12"3"-176"0,-8 0-12 0,1 0 80 15,-1 0-72-15,-8 0 44 16,5 3-52-16,-12 1 16 16,15 3-32-16,-12-4-16 15,5 8-8-15,-8 9 12 16,3 4-4-16,-7 18 16 16,8 2-12-16,-20 15 16 15,12-4-16-15,-8 3 24 16,8-6-20-16,-4 6-4 15,12-9-4-15,3 2-4 16,13-6 0-16,10 3 32 16,9-10-16-16,15 0 4 15,7-14-12-15,9-7-84 16,-5-3 40-16,-3-14-12 16,8 0 28-16,-16-17 32 15,-4 3-8-15,-20-17 44 16,5 10-24-16,-27-10 64 0,3 7-48 15,-27-3 44-15,4 3-48 16,-11 0 16-16,3 17-32 0,9-7-8 16,10 4-8-16,13 3-192 15,15 3 104-15</inkml:trace>
          <inkml:trace contextRef="#ctx0" brushRef="#br0" timeOffset="78117.9386">13538-121 464 0,'-4'-3'176'0,"4"3"-140"0,-4 0-8 16,0 0 56-1,8 0-52-15,-8 0 40 16,4 0-40-16,-4 0 52 16,4 0-48-16,-4 0 20 15,8 0-36-15,-8 0 28 16,4 3-32-16,-3 4 4 15,-1-7-12-15,-4 3 12 16,8 4-12-16,-8 0-4 0,4 0 0 16,-3-3 4-16,3 2-4 15,-4-2 24-15,4 3-16 0,-4 0-20 16,8-4 0-16,-7 4 4 16,7 0 4-16,-4 3 0 15,4 1 0-15,-4-1 16 16,4 4-8-16,-4-1 16 15,0-2-16-15,-4 2-4 16,8-2 0-16,-7 9 4 16,7-2-4-16,-8-5-4 15,8 5 4 1,-4-12 4-16,4 12-4 0,0-11-4 16,0 6 4-16,0-6-4 15,8 0 0-15,3-3 0 16,5 2 0-1,-5-6 0-15,9 7 0 0,-1 0-20 16,8 4 12-16,0-8 4 16,0 7 4-16,4 1 0 15,4 2 0-15,-4 1 8 16,-4 3-4-16,0 1-4 16,-7-1 4-16,-1 0 4 15,-3 0-4-15,-5 0-4 16,1 4 4-16,-4 0 20 15,3 3-12-15,-11-4 4 0,8 8-8 16,-16-1-8-16,8-2 4 0,-8 2-16 16,5-6 8-16,-13-1 28 15,5 1-12-15,-17-4 40 16,5 0-28-16,-16 4 48 16,9-7-40-16,-17 0 28 15,12-11-32-15,-7 7 8 16,7 1-20-16,0-8-8 15,8 1-4-15,0-8-4 16,11 8 0-16,5-18-100 16,-1 7 56-16,12-21-368 15,0 1 228-15</inkml:trace>
          <inkml:trace contextRef="#ctx0" brushRef="#br0" timeOffset="78640.2305">13433-121 580 0,'0'-3'216'0,"0"3"-168"0,-7 0-12 0,3 0 92 15,4 3-76-15,-8 4 68 16,4-4-68-16,-4 1 40 15,8-1-52-15,-4-3 16 16,4 7-36-16,4-7 28 16,4 0-32-16,4 0 32 15,3 4-32-15,8-4 12 16,4 0-16-16,12 0 28 16,0 0-24-16,11 0-4 15,1 0-8-15,-1 0 4 16,-8 0-4-16,5 0 16 15,-12 0-12-15,-4 0 4 16,-4 3-4-16,-8-3 20 16,0 4-16-16,-11-4 40 15,0 0-28-15,-8-4-12 16,4 4-8-16,-4-3-384 16,0 3 208-16</inkml:trace>
        </inkml:traceGroup>
      </inkml:traceGroup>
    </inkml:traceGroup>
    <inkml:traceGroup>
      <inkml:annotationXML>
        <emma:emma xmlns:emma="http://www.w3.org/2003/04/emma" version="1.0">
          <emma:interpretation id="{954AE703-A508-4E35-9EA4-7C008DEAC8B1}" emma:medium="tactile" emma:mode="ink">
            <msink:context xmlns:msink="http://schemas.microsoft.com/ink/2010/main" type="paragraph" rotatedBoundingBox="2610,2754 23812,2465 23885,7795 2683,8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7FF4EF-FF0B-450E-9D28-A2710A6DE367}" emma:medium="tactile" emma:mode="ink">
              <msink:context xmlns:msink="http://schemas.microsoft.com/ink/2010/main" type="line" rotatedBoundingBox="2926,2750 22298,2486 22322,4238 2950,4503"/>
            </emma:interpretation>
          </emma:emma>
        </inkml:annotationXML>
        <inkml:traceGroup>
          <inkml:annotationXML>
            <emma:emma xmlns:emma="http://www.w3.org/2003/04/emma" version="1.0">
              <emma:interpretation id="{769E3ECF-D587-4957-A54A-6C0BDBE56534}" emma:medium="tactile" emma:mode="ink">
                <msink:context xmlns:msink="http://schemas.microsoft.com/ink/2010/main" type="inkWord" rotatedBoundingBox="2927,2815 6489,2766 6510,4337 2949,43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5815.2342">4390 3038 748 0,'4'-17'276'0,"-4"17"-216"0,16-28-16 16,-12 15 24 0,3 6-48-16,-7-11 16 15,4 8-20-15,-8-4 0 0,4 7-8 16,-7 1 4-16,3 2-8 0,-8 11-4 15,0 3 4-15,-7 14-16 32,7 1 8-32,-11 2 20 0,8 7-8 0,-5 1-12 15,9-1 0-15,3-10 12 16,12 4-4-16,8-21 24 16,3 3-16-16,4-13 24 15,1-4-24-15,7-14 24 16,0-3-24-16,0-21 12 15,0 4-12-15,-4-17 0 16,1 9-4-16,-13-9 4 16,1 10-8-16,-12-1-12 15,4 12 4-15,-8 2-16 16,0 11 12-16,-4 3 40 16,8 8-20-16,-11 6-36 15,11 10 12-15,-4 4-8 16,4 3 12-16,-4 15 32 15,-4 6-12-15,-4 20-32 16,5 1 12-16,-9 17 20 16,8-1-8-16,-3-2-8 15,7-8 0-15,8-6 20 16,4-11-8-16,11-13 48 16,8-4-28-16,16-14-4 15,-1-3-16-15,12-14-24 16,-3 0 8-16,-1-20 40 15,0 3-20-15,-11-28 0 0,-4 0-8 16,-12-13 4-16,0 10-4 0,-7-4 8 16,-4 11-8-1,-9 4-12-15,1 13 4 0,-8 0 64 16,1 13-32-16,-5 5-48 16,4 9 12-16,-4 11-28 15,0 3 20-15,-3 11 8 16,3 7 8-16,-7 20 0 15,7 0 0-15,-8 10 8 16,5 1-4-16,-5-1 8 16,9-2-8-16,-5-8 16 15,12-4-12-15,0-2 4 16,12-4-4-16,-5-11-8 16,24-3 4-16,-8-14 12 15,1 1-8-15,11-15-232 16,3 1 120-16,1-14-548 15,-12 0 364-15</inkml:trace>
          <inkml:trace contextRef="#ctx0" brushRef="#br0" timeOffset="106119.0434">4882 2384 736 0,'-4'-20'272'0,"4"20"-208"0,-8-18-20 0,8 15 96 15,0 3-84-15,4-7 24 16,4 4-48-16,7-8-32 16,9 11 0-16,18-10 44 15,5 3-24-15,18-7 8 16,-3 11-16-16,0-4 28 15,-7 7-24-15,-13-3 56 16,-7 6-40-16,-8-6-192 16,-15 3 88-16,-5-7-496 15,1 7 316-15</inkml:trace>
          <inkml:trace contextRef="#ctx0" brushRef="#br0" timeOffset="104449.4713">3063 3158 488 0,'-35'-20'180'0,"35"20"-140"0,-12-4-12 15,8 1 100 1,4-1-76-16,4-2 24 16,4 2-44-16,3-3 24 15,13 4-32-15,-1-7 20 16,0 10-24-16,8 0 16 16,-4 0-20-16,12-4 20 0,0 8-24 15,-1-4 12-15,1-4-12 0,-4 4 20 16,-8 0-20-16,-8 0 48 15,-3 0-32-15</inkml:trace>
          <inkml:trace contextRef="#ctx0" brushRef="#br0" timeOffset="104209.332">3624 2739 540 0,'4'-11'200'0,"-4"11"-156"0,0-10-12 0,-8 3 36 16,4 7-44-16,-15-7 44 15,3 4-40-15,-15-4 4 16,4 3-20-16,-12 1 12 15,5 3-16-15,-9-3 48 16,8 3-28-16,0 0 28 16,8 3-28-16,-4 0-16 15,8 4-8-15,-4-3 4 16,8 3-4-16,-1 0-20 16,1 3 8-16,0 4-24 15,11-1 20-15,-12 11 4 16,17 4 8-16,-13 17-12 15,8 3 8-15,-3 4 28 16,3-4-12-16,0 3-12 16,4-9-4-16,-3-5 12 15,3-6-4-15,-4-6 8 16,8-5-8-16,-4-6-12 16,8 0 4-16,-4-7 28 15,12-1-12-15,-8-6 4 0,3 4-8 0,-7-1-8 16,8 1 4-16,4-1-24 15,-5 1 12-15,5-1 12 16,-4-3 0-16,3 7-20 16,1 0 8-16,3-7-32 15,-3 10 24-15,7-6 16 16,1-1 0-16,7-3 36 16,0 0-20-16,0 0 4 15,0-3-12-15,-8-1 20 16,1 4-16-16,-9-3-100 15,5-1 44-15,-16-3-340 16,8 4 208-16</inkml:trace>
          <inkml:trace contextRef="#ctx0" brushRef="#br0" timeOffset="104722.7849">3217 2474 540 0,'12'-31'200'0,"-12"31"-156"0,35-35-12 0,-16 18 132 16,8 3-96-16,4-6 88 15,4 2-92-15,-4 1-16 16,4 7-28-16,-4 3 4 15,-4 7-16-15,0 7-4 16,0 3 0-16,0 4-16 16,-4 3 8-16</inkml:trace>
          <inkml:trace contextRef="#ctx0" brushRef="#br0" timeOffset="104932.7569">3786 2924 728 0,'-3'28'268'0,"3"-28"-208"0,0 24-16 0,0-17 0 16,3 3-32-16</inkml:trace>
          <inkml:trace contextRef="#ctx0" brushRef="#br0" timeOffset="101896.4942">2761 2312 612 0,'-12'-17'228'0,"4"10"-180"0,4-7-12 0,0 4 36 16,1 6-48-16,-9-6 8 15,4 7-20-15,-7-4 20 16,3 3-20-16,-15 4 12 15,15 4-12-15,-15-1-8 16,0 7 0-16,0 1-4 16,0 3 0-16,-12-1-20 15,8 5 12-15,-11 2 12 16,15 1 0-16,-12 3-4 16,16 0 4-16,-4 0-24 15,7 4 12-15,-3 3-4 16,4 3 4-16,3 4-20 15,8 0 16-15,-3 17 4 16,3 3 8-16,4 28 16 16,8 0-8-16,-4 11 16 15,12-11-16-15,-12 7-4 0,4-11 0 0,-8 4-4 16,0 0 0 0,-12-3 8-16,5-18-4 0,-9-6 16 15,13-8-12-15,-17-6 16 16,1-11-16-16,0-6 32 15,-4-7-24-15,0-8 20 16,0-2-20-16,0-11 36 16,7 0-28-16,-11-7-24 15,16 0 0-15,-8-10 0 16,7 6 0-16,-3-6-144 16,7 3 80-16</inkml:trace>
          <inkml:trace contextRef="#ctx0" brushRef="#br0" timeOffset="103518.4462">2195 2883 508 0,'8'0'188'0,"0"0"-148"0,0 0-8 0,-5 0 60 15,1 0-56-15,-4-3 56 16,4 3-52-16,0-4 52 16,0 1-56-16,-8-4-24 15,4 4-12-15,-4-8 16 16,0 4-8-16,-3-3 16 16,-1 7-16-16,-11-4-12 15,7 3 0-15,-11 4-4 16,7 0 0-16,-7 0 0 15,7 4 0-15,-7 3 8 16,8 6 0-16,-5 1 0 16,5 3 0-16,-1 4-28 15,1 0 16-15,3 3-4 16,5 3 8-16,-1 4 24 16,4 4-8-16,0-1-12 0,4 0 0 15,0 1 12-15,4-4-4 0,4-4-12 16,7 1 4-16,8-11 28 15,8 0-12-15,12-10 24 16,3-3-24-16,9-8 4 16,-1 1-8-16,-4-11 20 15,-7 10-16-15,-5-13 4 16,-7 3-8-16,-3-10 20 16,-5 4-16-16,-12-11-4 15,1 7-4-15,-20-11 20 16,4 8-12-16,-7-4-12 15,-1 7-4-15,-11-4-4 16,7 11 0-16,-11-7 0 16,8 10 0-16,-4-3 16 15,3 3-4-15,1 0-4 16,7 8 4-16,5-8-32 16,7 7 16-16</inkml:trace>
        </inkml:traceGroup>
        <inkml:traceGroup>
          <inkml:annotationXML>
            <emma:emma xmlns:emma="http://www.w3.org/2003/04/emma" version="1.0">
              <emma:interpretation id="{D68C81FC-1FC6-478D-9296-C754FBACBE8C}" emma:medium="tactile" emma:mode="ink">
                <msink:context xmlns:msink="http://schemas.microsoft.com/ink/2010/main" type="inkWord" rotatedBoundingBox="7240,3391 7600,3386 7605,3716 7245,37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9612.7167">6156 2845 444 0,'-4'0'164'0,"4"0"-124"0,-8 0-16 16,0-7 112 0,16 14-80-16,-8-14 68 15,0 7-72-15,0 0 16 0,0 0-40 0,0 0 28 16,0 0-32-16,0 0 12 15,0 0-20-15,0 0-8 16,0 0-4-16,0 0 4 16,15 0-4-16,-3 0 32 15,15 0-20-15,0-6 4 16,-4 6-12-16,8-7 12 16,4 7-12-16,-4-4-4 15,-4 8 0-15,-3-4 12 16,-1 0-8-16,-8 0 4 15,5 0-4-15,-17 0 48 16,5 0-32-16,0 0 16 16,0 0-24-16,-4 0-192 15,7 0 92-15</inkml:trace>
          <inkml:trace contextRef="#ctx0" brushRef="#br0" timeOffset="109933.5745">6148 3114 520 0,'-4'7'192'0,"4"-7"-152"0,4 6-8 0,-4-6 104 16,0 0-80-16,0 0 60 16,8 4-72-16,-1 3 48 15,13 0-52-15,-9-7 16 16,9 7-36-16,3-14 8 16,8 7-16-16,-4 0 36 15,0 0-24-15,-4 0 40 16,0-4-36-16</inkml:trace>
        </inkml:traceGroup>
        <inkml:traceGroup>
          <inkml:annotationXML>
            <emma:emma xmlns:emma="http://www.w3.org/2003/04/emma" version="1.0">
              <emma:interpretation id="{2D0FBE8F-F076-4D7E-A340-4FCC5B53390C}" emma:medium="tactile" emma:mode="ink">
                <msink:context xmlns:msink="http://schemas.microsoft.com/ink/2010/main" type="inkWord" rotatedBoundingBox="8171,2797 10165,2770 10187,4340 8192,4367"/>
              </emma:interpretation>
            </emma:emma>
          </inkml:annotationXML>
          <inkml:trace contextRef="#ctx0" brushRef="#br0" timeOffset="110234.3724">7077 3004 704 0,'11'-4'264'0,"-11"4"-208"0,16 4-12 16,-8-4 36-1,-1 3-52-15,9 0 40 16,7 8-36-16,4-1-8 0,0 0-16 15,0-6 20-15,1 3-16 0,6-7 40 16,1 3-28-16,4-10-216 16,-4 4 104-16</inkml:trace>
          <inkml:trace contextRef="#ctx0" brushRef="#br0" timeOffset="111234.5316">7855 3066 520 0,'-4'-7'192'0,"4"7"-152"0,12-4-8 0,-8 4 36 16,-1 4-44-16,1-4 32 15,4 3-28-15,4-3 36 16,7 4-36-16,8-8-4 16,8 4-16-16,27-10-8 15,8 3 4-15,19-14 48 16,-4 7-28-16,15 1 0 16,-7 2-16-16,12-9 28 15,-4 6-20-15,-16-3-24 16,-8 10 4-16,-15-10 36 15,-12 10-20-15,-11 0 52 16,-4-3-36-16,-16-1 4 16,-3 8-20-16,-12-4-324 15,-1 7 168-15</inkml:trace>
          <inkml:trace contextRef="#ctx0" brushRef="#br0" timeOffset="110799.3741">7898 2412 384 0,'-16'-7'140'0,"16"7"-108"0,-8-17-8 16,8 3 76-1,4 7-60-15,0-14 36 16,0 1-44-16,11-4 16 16,5 3-28-16,7-3 72 15,4 3-56-15,15 7-4 16,1 8-20-16,11 6-12 0,0 6 4 0,-4 22 4 15,-7 6-4-15,-1 21-12 16,-7 1 4-16,-4 5 20 16,-8-2-8-16,-8-14 32 15,0-1-24-15,-15-2 32 16,0-4-32-16,-19-1 48 16,-9-12-36-16,-22-5-24 15,3-3-4-15,-22-10-20 16,10-3 12-16,-7-15-4 15,8 4 4-15,12-6 0 16,11-1 0-16,4-7-12 16,23 8 12-16,8-12-48 15,15 12 28-15,12-1 8 16,4-3 8-16,11 10 56 16,-7 7-24-16,-4 0-64 15,0 3 24-15,-8 1-248 16,-4 9 148-16</inkml:trace>
          <inkml:trace contextRef="#ctx0" brushRef="#br0" timeOffset="111821.5941">7905 3176 352 0,'0'-4'132'0,"0"4"-104"0,16-10-8 0,-5 3 80 16,1 7-60-16,11-10 80 15,8 6-68-15,12 4-16 16,-1 4-24-16,9 3-28 16,-5 10 8-16,-3 14 40 15,-8-4-20-15,-4 15 0 16,-8-5-8-16,-16 22 20 16,-3-4-12-16,-19 0 32 15,-4 0-28-15,-20-10 20 16,4-4-20-16,-15-10 0 15,3-7-8-15,1-14-8 16,11 1 4-16,4-15 12 16,8-3-8-16,3-17-4 15,9 4 0-15,7-15-32 16,8 4 16-16,7-6-12 16,9 6 12-16,11-4 0 15,4 11 4-15,11 0 0 16,4 7 0-16,4 3-12 15,-3 11 12-15,3-1 4 16,-8 4 4-16,5 7-20 0,-1-7 12 16,8 0 64-16,-4 0-28 0,8 0 8 15,-4 0-24-15,-3-3 20 16,-1 3-20-16,-16-7 40 16,-7 3-28-16,-3 1 40 15,-13-4-36-15,-3-3 20 16,-5 3-28-16,-7 0-256 15,0 0 128-15</inkml:trace>
          <inkml:trace contextRef="#ctx0" brushRef="#br0" timeOffset="112255.7493">8633 3210 392 0,'-8'7'148'0,"8"-7"-116"0,-11 17-8 15,-5-7 100 1,12 1-72-16,-3 6 68 15,-1-3-68-15,-4 6 24 16,1 8-44-16,-1 3 36 0,8 7-40 0,-4 0-4 16,-3 3-16-16,3 4 20 15,0-8-16-15,4-6 4 16,4 7-8-16,0-7-16 16,0-7 4-16,4 0 12 31,12-3-4-31,-5-11-12 0,17 4 4 0,-1-7 48 15,4 3-24-15,0-10 16 16,7 4-20-16,-11-8 52 16,0 4-36-16,-7-3-128 15,-1-1 48-15,-11-6-556 16,0 0 336-16</inkml:trace>
        </inkml:traceGroup>
        <inkml:traceGroup>
          <inkml:annotationXML>
            <emma:emma xmlns:emma="http://www.w3.org/2003/04/emma" version="1.0">
              <emma:interpretation id="{5222842B-48B7-4445-BC02-0C9E168A7564}" emma:medium="tactile" emma:mode="ink">
                <msink:context xmlns:msink="http://schemas.microsoft.com/ink/2010/main" type="inkWord" rotatedBoundingBox="10696,2644 14927,2586 14951,4310 10719,43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6008.9206">10723 2188 384 0,'-3'-27'140'0,"3"27"-108"0,-12-14-8 0,0 3 84 16,1 8-64-16,-16-7 60 15,7 3-60-15,-15 0 24 16,4 3-40-16,-11 4 44 16,11 0-40-16,-8 4-32 15,8-1-4-15,-4 11-16 16,8-4 8-16,-4 4 24 15,12 0-4-15,-4 17-12 16,7-7 0-16,1 28-16 16,11-4 12-16,0 21 40 15,8-1-20-15,-4 15 8 16,4 0-12-16,0 16 20 16,0-6-16-16,-4 11-20 15,0-12 0-15,0 1 4 16,-8-7 4-16,-4 14 16 0,4-10-8 15,-7-8 16-15,7-13-16 16,-7-7-4-16,7-14 0 16,-11-10 40-16,7-10-24 0,-7-11 16 15,7-7-20-15,-7-13-148 16,3-1 68 0</inkml:trace>
          <inkml:trace contextRef="#ctx0" brushRef="#br0" timeOffset="117089.7958">10867 2701 696 0,'0'-24'256'0,"0"24"-196"0,23-14-20 16,-4 0 32-16,-3 4-48 0,22-4 88 15,1-3-64-15,15 3-4 16,4 4-28-16,-3 6 8 16,-9 4-16-16,-15 7 40 15,4 4-24-15,-23 2 32 16,-5 1-32-16,-26 0 32 16,0 3-32-16,-20-3-4 15,4 0-12-15,-11-1-52 16,7 5 28-16,-8-8-32 15,16-3 28-15,4 7-16 16,12-4 20-16,3-3-28 16,12 6 28-16,4-2-4 15,4-4 12-15,7 6-12 16,9 8 12-16,3-4 4 16,11 7 4-16,-3 4-20 15,12-1 12-15,-9 4-4 16,1 4 4-16,-4 3 32 15,-4 0-12-15,-12-1 4 16,-3-2-8-16,-9-4 28 16,-3-4-20-16,-15-6 4 15,3 0-12-15,-19-8 20 16,0 1-16-16,-24-7 24 16,17 3-24-16,-24-6 32 15,11-1-28-15,-3-6 12 16,7-1-16-16,-3-6 12 15,7 3-16-15,4-7-20 0,8 7 4 16,4-13-24-16,7 6 20 0</inkml:trace>
          <inkml:trace contextRef="#ctx0" brushRef="#br0" timeOffset="116595.4945">10936 2639 488 0,'0'-14'180'0,"0"14"-140"0,0-10-12 0,-3 3 56 15,6 14-52-15,-6-4 32 16,3 4-36-16,-8 7 0 16,0 3-16-16,0 14 28 15,8 7-24-15,-4 13-24 16,-3 11 4-16,-1 0 28 16,8-3-16-16,-8-8 0 15,8-6-4-15,-8-10 12 16,8-4-8-16,-3-11 40 15,6-6-24-15,-3-14-164 16,0 0 76-16,0-21-168 16,0 4 128-16</inkml:trace>
          <inkml:trace contextRef="#ctx0" brushRef="#br0" timeOffset="117450.7559">10898 2339 756 0,'0'-6'280'0,"0"6"-216"0,-8-4-20 16,12 1 40 0,0 6-56-16,7-3 16 15,5 0-28-15,11 0 20 16,4 0-24-16,23 0 4 16,-4 4-8-16,12-8 36 15,-4 8-20-15,-3-4 32 16,-9 0-32-16,-7 3 12 15,-1 0-20-15,-10-3-388 16,-1 4 204-16</inkml:trace>
          <inkml:trace contextRef="#ctx0" brushRef="#br0" timeOffset="117692.4497">11773 2715 956 0,'3'17'352'0,"-3"-17"-272"0,4 17-24 0,-4-10 60 16,4 3-76-16,-4-3 8 15,4 0-28-15,0-4 32 16,8 4-28-16,3-7-92 15,4 4 36-15</inkml:trace>
          <inkml:trace contextRef="#ctx0" brushRef="#br0" timeOffset="115514.1044">10360 2250 456 0,'11'-34'168'0,"-11"34"-128"0,4-28-16 0,-8 21 156 31,4 4-104-31,-8-11 32 0,1 7-64 0,-9-7 36 16,5 4-48-16,-9-4 4 15,5 7-24-15,-16-3-8 32,4 3 0-32,-16-7-4 0,8 14 0 0,-19-6 8 15,11 2-4-15,-11 4-20 16,8 7 8-16,-1 0-24 15,5 10 20-15,3 4-4 16,8-1 8-16,0 32-36 16,12 3 24-16,3 34-12 15,9 1 20-15,-1 34 24 16,8-4-4-16,4 11 24 16,3-17-20-16,1-4 4 15,0-17-8-15,-12 3-8 16,12-10 4-16,-16 0 4 15,8-14-4-15,-12-10 24 16,1-10-16-16,-5-14 24 16,9-7-24-16,-13-14 24 15,5-7-24-15,3-20 4 16,1 0-8-16,-9-25-208 16,12 1 108-16</inkml:trace>
          <inkml:trace contextRef="#ctx0" brushRef="#br0" timeOffset="118189.7229">12442 2828 860 0,'27'-21'320'0,"-27"21"-248"0,8-17-20 15,-8 7 84 1,4 3-84-16,-8-10 40 0,4 7-52 16,-8-8-24-16,4 5-8 0,-15-1-20 15,0 7 8-15,-20 7-16 16,4 3 12 0,-11 15-24-16,7 6 20 0,-4 17-12 15,12-3 12-15,8 7-8 16,8-8 8-16,7 1 8 15,12-14 4-15,8-3 52 16,7-11-28-16,12-20 24 16,8-4-28-16,7-13 8 15,0-4-16-15,1-17-60 16,-5 10 24-16,-7-14-52 16,0 7 44-16,-15-17 0 15,-5 7 16-15,-7-7 48 16,0 11-20-16,-8 3 16 15,0 17-16-15,-4 13-32 16,0 15 8-16,-8 24 24 16,4 6-8-16,-7 18 8 15,7 0-4-15,-7 3 28 16,7-3-20-16,-4 3 12 16,1-7-16-16,7 0 20 15,0-3-20-15,-4-10-32 16,8-4 12-16,12-14-344 15,-4-3 196-15</inkml:trace>
          <inkml:trace contextRef="#ctx0" brushRef="#br0" timeOffset="118591.7932">13336 2532 840 0,'-19'-17'312'0,"19"17"-244"0,-31-21-16 0,12 11 4 15,3 10-40-15,-15-3 4 16,4 6-12-16,-11 7-8 16,10 1 4-16,-10 6-48 15,11 4 24-15,7-1-4 16,9 4 16-16,-1-3 16 16,12 3-4-16,0 0-4 15,4 0 4-15,8 4 4 16,-5 3-4-16,1 6-4 15,4 1 4-15,-1 7 12 16,1-4-8-16,-8 4-12 16,0-7 0-16,-8-4 64 15,4-6-32-15,-12-4 68 16,4 0-56-16,-19-10 64 16,4 0-64-16,-20-8 52 15,5 5-52-15,-13-11-28 16,9 0-12-16,-8-7 8 15,11 0-4-15,-4-14 16 16,16 4-12-16,-4-17-232 0,12 6 120 16</inkml:trace>
          <inkml:trace contextRef="#ctx0" brushRef="#br0" timeOffset="118849.4784">13147 2216 808 0,'-8'-14'300'0,"8"14"-232"0,4 7-20 0,4-7 36 16,7 0-56-16,16-7 32 15,12 7-32-15,3-7 44 16,12 4-40-16,4-1 12 16,-4 4-28-16</inkml:trace>
          <inkml:trace contextRef="#ctx0" brushRef="#br0" timeOffset="139400.3882">13844 3595 1328 0,'-8'38'0'0,"-8"17"-4"0,1-27-56 16,-4-1 32-16</inkml:trace>
        </inkml:traceGroup>
        <inkml:traceGroup>
          <inkml:annotationXML>
            <emma:emma xmlns:emma="http://www.w3.org/2003/04/emma" version="1.0">
              <emma:interpretation id="{0C523367-11FD-4089-B3DE-3E788361041E}" emma:medium="tactile" emma:mode="ink">
                <msink:context xmlns:msink="http://schemas.microsoft.com/ink/2010/main" type="inkWord" rotatedBoundingBox="16168,2861 20034,2808 20054,4269 16188,43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150.4798">15291 2298 612 0,'-34'-7'228'0,"34"7"-180"0,-16 24-12 15,4-10 52 1,9 3-56-16,-13 21 32 15,8 0-36-15,-7 14 8 16,-1 3-20-16,1 20-24 0,11-2 0 16,-11 16 20-16,11-13-4 0,-4 0 4 15,8-11-4-15,-8-7 36 16,8-9-20-16,-8-12-24 16,5-6 0-16</inkml:trace>
          <inkml:trace contextRef="#ctx0" brushRef="#br0" timeOffset="139927.8535">15171 2346 716 0,'-23'-7'264'0,"19"7"-204"0,4 0-16 0,4 0 72 16,8 4-72-16,23-8 24 16,7 4-36-16,20-3-20 15,0 6-8-15,4-3 12 16,-4 0-8-16,-4 0 16 16,-4 0-16-16,-11 0 24 15,-9 4-20-15,-14-4-260 16,-12 3 136-16</inkml:trace>
          <inkml:trace contextRef="#ctx0" brushRef="#br0" timeOffset="141486.9192">15078 2907 704 0,'-7'-41'264'0,"7"41"-208"0,7-21-12 0,-7 11 152 16,12 7-116-16,15-11-16 15,8 7-40-15,23-3 0 16,8-1-16-16,15 4 32 15,0 7-24-15,9-7-12 16,-5 7-8-16,-4-3-128 16,0 3 72-16,-15 0-32 15,-12 3 56-15,-11-3 48 16,-12 4-4-16,-12-8 36 16,-7 4-28-16,-8-6-12 15,-4 2-8-15,-4-3 4 16,4 4 0-16,-4-7-28 15,-4 6 16-15,4-6 24 16,0 6-8-16,-7-3 8 16,-1 4-4-16,-11-4 12 0,0 4-12 15,-12-1-4-15,4 8 0 0,-8-1-4 16,8 7 0-16,-11 4 0 16,11 7 0-16,4 6 8 15,7 4-4-15,1 7-12 16,11 0 4-16,0 0-4 15,8-4 0-15,8-6 44 16,4-8-24-16,11-9 8 16,4-1-12-16,4-13 12 15,4-4-12-15,0-10-72 16,-4-1 32-16,-8-13-32 16,-4 4 40-16,-11-8 12 15,0 11 8-15,-8 0 4 16,-4 11 0-16,-8 6 44 15,5 10-24-15,-5 7 8 16,4 8-16-16,8 6-8 16,8 0 0-16,11 0 12 15,8 0-8-15,12-7 16 16,0 0-16-16,0-10-4 16,-5-3 0-16,1-11-32 15,-4 3 16-15,-8-9 4 16,1-1 8-16,-13-10 0 15,5 3 0-15,-9 0-12 16,1 8 8-16,-8 9-16 16,0 11 12-16,-4 14 12 15,0 6 0-15,-3 8 8 0,3 3-8 16,0-4-12 0,4 0 4-16,0-6 12 15,4-1-4-15,-4-9 16 0,4-5-12 16,-4-9 16-16,4-1-16 0,-4-13-4 15,3 0 0-15,1-21-4 16,4 0 0-16,0-24-44 16,3 7 24-16,5-18-28 15,3 15 28-15,8-5-8 16,4 25 16-16,8 1 0 16,0 9 4-16,-1 4 24 15,-3 10-8-15,-4 7 4 16,-4 7-4-16,1 3-8 15,-1 4 4-15,0 0-4 16,-4 3 0-16,0-10 24 16,0 6-12-16,-3-9 32 15,-5-1-28-15,-3-10 4 16,3 0-12-16,-7-6 20 16,0 2-16-16,-8-2-12 15,0 6-4-15,-4-4-4 16,0 8 0-16,-8 0-20 15,5 3 16-15,-13 0 12 16,9 3 4-16,-12 0-4 16,7 8 4-16,-7-4 4 0,7 6-4 15,-11-2-28-15,12 9 12 0,-8 1-4 16,3 3 8-16,1 7 0 16,11 3 0-16,0 1 16 15,8-1-4-15,4-6-4 16,8-4 4-16,3-7 4 15,9-3-4-15,-1-7-116 16,0 3 60-16,4-10-120 16,-4 0 96-16,-3-10-48 15,-5-1 72-15,-7-13 52 16,0 0 4-16,-8-10-4 16,0 6-4-16,-8-3 128 15,4 11-72-15,-8 3 64 16,9 10-72-16,-1 10-28 15,8 7-16-15,3 8 16 16,5 6-8-16,7 0 32 16,1 0-24-16,7-3-120 15,0-4 56-15</inkml:trace>
          <inkml:trace contextRef="#ctx0" brushRef="#br0" timeOffset="142538.4552">17347 2863 624 0,'8'-45'228'0,"-8"45"-176"0,-20-48-16 15,9 27 116 1,3 11-92-16,-19-8 108 16,8 8-96-16,-28 7-20 15,20 6-32-15,-19 21-32 0,18 11 4 0,-10 13 12 16,18 3 0-16,1 4-4 16,11-10 4-16,16 0-76 15,4-11 40-15,11-10-120 16,0-6 88-16,12-15-132 15,-4-3 112-15,4-24 68 16,3 0 12-16,-18-24 40 16,7-4-24-16,-8-24 68 15,1 11-48-15,-5-14 92 16,-11 17-68-16,4-21 124 16,-8 21-104-16,0 4 0 15,0 13-48-15,-8 11 28 16,8 17-32-16,-12 17-40 15,5 13 8-15,-5 15 28 16,0 6-12-16,-11 14-16 16,4-3 0-16,-4 3 4 15,-1 4 4-15,5 10 0 16,11-4 0-16,-3 4 0 16,3-3 0-16,16-4 16 15,3-14-8-15,5-10-4 16,3 4 0-16,16-15-112 15,-12-6 60-15,12-7-32 16,-4 0 44-16,4-21-12 16,4 4 28-16,7-21 8 15,-3-4 12-15,-1-13 16 16,1 10-8-16,-12-3 4 0,4 7-4 0,-12-4 56 16,0 10-36-1,-11 1 32-15,-1 6-32 0,-11 0 8 16,0 8-20-16,-11-1 0 15,-5 3-8-15,-3 1-24 16,-1 7 8-16,-7 3-4 16,8 3 4-16,-8 4-12 15,4 3 12-15,-1 8-24 16,5 6 20-16,7 17-40 16,1-3 32-16,-5 13 40 15,16-2-8-15,-4 2-8 16,8-13-8-16,0 3 28 15,8-13-12-15,3-4 4 16,1-3-8-16,3-18-128 16,0 1 64-16,5-18-68 15,3 0 76-15,4-20-40 16,0-1 52-16,0-20 12 16,0 10 12-16,0-3 64 15,-4 14-28-15,-8 3 120 16,0 10-76-16,-7 7 0 15,0 8-40-15,-8 9 0 16,-1 11-16-16,-3 10-8 16,0 3 0-16,0 4 40 15,8 4-24-15,-4-4 8 0,4-4-16 16,0-6 0-16,3-4-4 0,1-13-172 16,3-1 88-16,-3-20-60 15,3 0 84 1,-3-18 0-16,3 1 32 0,-3-4-4 15,4 7 12-15,-9 3 112 16,5 15-52-16,-8 6 24 16,3 10-40-16,-7 7-12 15,0 8-12-15,0 9 12 16,8 1-12-16,0-1 4 16,4 1-4-16,3-11-52 15,1 0 28-15</inkml:trace>
          <inkml:trace contextRef="#ctx0" brushRef="#br0" timeOffset="142883.3742">18230 2670 704 0,'-8'-14'264'0,"8"14"-208"0,0 7-12 0,0 0 20 16,0 7-44-16,0 23 8 15,4 8-16-15,-8 27 0 16,4 1-4-16,-4 13 4 15,0-4-8-15,-11 22 32 16,3-12-20-16,-15 8 4 16,8-10-12-16,-9-18 12 15,5-17-12-15,-4-10 16 16,4-11-16-16,-12-13 24 0,4-4-20 16,0-14 24-16,4 1-24 15,-8-14 4-15,16-1-8 0,-4-23-16 16,7 3 4-16,8-28-4 15,8 4 0 1,8-14 8-16,8 11 0 0,7-11-232 16,8 7 128-16,4-7-116 15,3 11 128-15,9-11-312 16,-1 14 224-16</inkml:trace>
          <inkml:trace contextRef="#ctx0" brushRef="#br0" timeOffset="143094.9367">18582 2333 820 0,'-8'0'304'0,"8"0"-236"0,4 13-20 15,-4-6-36 1,4 10-16-16,-4-3 20 15,0 10-8-15,-4 0 4 16,4 4-4-16,-4 3-244 16,8-7 128-16</inkml:trace>
          <inkml:trace contextRef="#ctx0" brushRef="#br0" timeOffset="143422.8092">18934 2570 664 0,'-4'0'244'0,"4"0"-188"0,-8 0-16 0,1 0 32 16,7 7-48-16,-8 0 16 16,0 7-24-16,-3-4-44 15,7 4 16-15,-4 3 20 16,8 0-4-16,-4 0 28 15,8 4-20-15,-4 3 84 16,8 4-52-16,0-1 40 16,3 4-48-16,-3 0 24 15,3 0-32-15,-7-7-8 16,0-3-12-16,-15-11 100 16,3 0-60-16,-19-13-64 15,0 3 8-15,-8-7-560 16,4 0 312-16</inkml:trace>
        </inkml:traceGroup>
        <inkml:traceGroup>
          <inkml:annotationXML>
            <emma:emma xmlns:emma="http://www.w3.org/2003/04/emma" version="1.0">
              <emma:interpretation id="{25F9648B-4005-4F03-AF26-FD7B9B3DB27B}" emma:medium="tactile" emma:mode="ink">
                <msink:context xmlns:msink="http://schemas.microsoft.com/ink/2010/main" type="inkWord" rotatedBoundingBox="20662,2764 22301,2742 22310,3372 20671,3394"/>
              </emma:interpretation>
              <emma:one-of disjunction-type="recognition" id="oneOf7">
                <emma:interpretation id="interp7" emma:lang="" emma:confidence="0">
                  <emma:literal>an</emma:literal>
                </emma:interpretation>
                <emma:interpretation id="interp8" emma:lang="" emma:confidence="0">
                  <emma:literal>and</emma:literal>
                </emma:interpretation>
                <emma:interpretation id="interp9" emma:lang="" emma:confidence="0">
                  <emma:literal>An</emma:literal>
                </emma:interpretation>
                <emma:interpretation id="interp10" emma:lang="" emma:confidence="0">
                  <emma:literal>any</emma:literal>
                </emma:interpretation>
                <emma:interpretation id="interp11" emma:lang="" emma:confidence="0">
                  <emma:literal>ant</emma:literal>
                </emma:interpretation>
              </emma:one-of>
            </emma:emma>
          </inkml:annotationXML>
          <inkml:trace contextRef="#ctx0" brushRef="#br0" timeOffset="145075.619">20324 2701 572 0,'0'-21'208'0,"0"21"-160"0,11-14-12 0,-11 1 84 31,0 6-72-31,-3-10 16 0,3 3-40 0,-16-10 12 16,12 6-20-16,-4-6 36 16,1 7-28-16,-5-7-12 15,8 14-8-15,-11-1-32 16,-1 5 16-16,5 6-32 16,-5 3 28-16,-3 11 24 15,7 0-4-15,-3-1-16 16,11 5 4-16,-12-1 20 15,13 0-4-15,3-3-4 16,0 3 0-16,3-7 20 16,9 4-12-16,-4-7-92 15,11 3 44-15,0-3-76 16,1 0 64-16,-1-4 4 16,8 4 28-16,-11-7 12 15,-1 0 4-15,-3-7 0 16,3 4 0-16,-3-4 8 15,0-3-4-15,3-4 8 16,-3 4-8-16,3-11 40 16,1 4-20-16,-5-7-56 15,1 7 16-15,-4 3 56 16,-1 3-20-16,-3 8 4 16,4 10-16-16,-8 7 20 15,4 3-16-15,0 3 24 16,0 5-24-16,-4-8-4 0,11 3-4 15,5 1 20-15,3-4-12 16,-7-3 24-16,3 0-24 0,4-7 12 16,1 0-12-16,-1-7 12 15,4 0-16-15,-3-11-4 16,-1 4 0-16,-3-10-4 16,3 3 0-16,-4-6-56 15,5 6 32-15,-5-3 4 16,1 6 8-16,-5 5-24 15,5 6 20-15,-8 3 32 16,-1 7-8-16,-7 4 0 16,4 3-4-16,0 0 4 15,0 1-4-15,4-1 24 16,-1 0-16-16,1-3 4 16,0-4-8-16,7-6 20 15,1-4-16-15,-4-11 24 16,-1 1-24-16,-3-7 4 15,3 3-8-15,1-3-24 16,0 6 8-16,-5 1-56 16,1 7 32-16,-4 10 0 15,0 3 16-15,4 4 12 16,7-1 4-16,5 1 68 16,-1 0-36-16,4-11 76 15,4 1-60-15,0-11 52 16,-3 0-56-16,-5-10 24 15,0 0-40-15,-11-11 0 0,4 4-16 16</inkml:trace>
          <inkml:trace contextRef="#ctx0" brushRef="#br0" timeOffset="144221.3451">19720 2288 508 0,'-12'-38'188'0,"8"28"-148"0,-7-8-8 0,3 8 8 16,4 7-28-16,-7-8 92 16,7 8-56-16,-8 10 32 15,8 3-48-15,-7 25-20 16,7 6-4-16,-8 14 0 16,8 3-4-16,-7-3 8 15,7-3-8-15,-4-7-4 16,4-7 4-16,-4-4 92 15,1-6-52-15,3-4 36 16,4-7-48-16,-8-3 16 16,8-1-28-16,4-9 8 15,0 3-16-15,0 0-32 16,3 0 8-16,5 6-40 16,0-2 32-16,3-1 24 15,5 4 0-15,7-7 28 16,4 3-20-16,7-7 4 15,1 4-8-15,11-7-128 16,1 0 64-16,-1 0-200 16,0 0 148-16</inkml:trace>
        </inkml:traceGroup>
      </inkml:traceGroup>
      <inkml:traceGroup>
        <inkml:annotationXML>
          <emma:emma xmlns:emma="http://www.w3.org/2003/04/emma" version="1.0">
            <emma:interpretation id="{AFA5943A-FB78-4889-B15F-3EB8AF80C989}" emma:medium="tactile" emma:mode="ink">
              <msink:context xmlns:msink="http://schemas.microsoft.com/ink/2010/main" type="line" rotatedBoundingBox="2702,4895 23876,5095 23849,7998 2674,7798"/>
            </emma:interpretation>
          </emma:emma>
        </inkml:annotationXML>
        <inkml:traceGroup>
          <inkml:annotationXML>
            <emma:emma xmlns:emma="http://www.w3.org/2003/04/emma" version="1.0">
              <emma:interpretation id="{C264A3FE-C297-4F58-8D61-39AEF0DD1EA2}" emma:medium="tactile" emma:mode="ink">
                <msink:context xmlns:msink="http://schemas.microsoft.com/ink/2010/main" type="inkWord" rotatedBoundingBox="2702,4895 5851,4924 5824,7828 2674,779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7902.948">2095 4366 612 0,'19'-14'228'0,"-11"11"-180"0,-8 0-12 0,0-1 88 15,0 4-76-15,0-3 44 16,0 3-56-16,-8-4 8 15,4 1-28-15,-15 3 0 16,3 3-8-16,-11 1 12 16,8-1-12-16,-20 4-20 15,12 0 4-15,-15 0 12 16,7 3 0-16,-12 0 32 16,12 4-20-16,-7 3-24 15,11 4 4-15,4 10 16 16,15-3-4-16,20 6-12 15,3 0 0-15,24-3 28 16,4-3-12-16,0-7 24 16,3-4-24-16,-11-7 40 15,-4-3-28-15,0-7 12 0,-3 3-20 0,-9-10-52 16,5 4 20-16,-9-7-384 16,9-1 220-16</inkml:trace>
          <inkml:trace contextRef="#ctx0" brushRef="#br0" timeOffset="151713.3207">2505 5426 808 0,'8'-27'300'0,"-4"13"-232"0,7-3-20 0,-7 6 132 15,0 4-108-15,-4-10 60 16,0 3-76-16,-4-6-8 16,4 3-28-16,-11-4-4 15,-1 7-8-15,-19 0-16 16,4 7 4-16,-20 4-4 16,9 6 0-16,-13 8-12 15,13 6 12-15,-1 11-48 16,4 3 28-16,8 13-12 15,12 4 24-15,3 14 0 16,12-3 8-16,4 23 32 16,7 1-12-16,5 6-4 0,-1-6-4 15,1-7 4-15,-1-14-4 0,-11 0-4 16,-4-14 4-16,-8 3 20 16,-3-6-12-16,-24 0 24 15,4-4-24-15,-8 0 4 16,8-6-8-16,-11-11 20 15,15-7-16-15,-8-17-4 16,4 0-4-16</inkml:trace>
          <inkml:trace contextRef="#ctx0" brushRef="#br0" timeOffset="152161.585">2133 5787 488 0,'0'-31'180'0,"0"31"-140"16,4-27-12-16,-8 17 136 16,1 3-96-16,-13-4 68 15,4 4-76-15,-15 1 36 16,8 2-56-16,-16 1-4 15,8 3-20-15,-12 0 52 16,8 3-40-16,-15 4 16 16,11 7-28-16,-4 10 44 0,8 7-32 0,12 7-60 15,15 3 20 1,16 0 32-16,11 1-8 0,20-15 36 16,3-3-32-16,20-17 12 15,0-4-16-15,7-16 0 16,-3 2-4-16,-8-13 4 15,-12 4-8-15,-27-18 32 16,-15 7-20-16,-23-14 32 16,-9 11-32-16,-18-8-4 15,-1 11-8-15,1 0-16 16,7 7 8-16,8 0-40 16,11 11 24-16,12-5-432 15,8 11 248-15</inkml:trace>
          <inkml:trace contextRef="#ctx0" brushRef="#br0" timeOffset="152808.305">2912 5612 456 0,'-8'-10'168'0,"8"10"-128"0,11-7-16 16,-11 3 112 0,8 8-80-16,-8-4 48 15,0 0-60-15,0 0 28 16,0 7-40-16,-8 10 44 15,8-3-44-15,-3 20 12 16,-1 11-28-16,-8 6 20 16,4 4-24-16,-3 0 12 15,3-3-12-15,0-14 12 16,4 0-16-16,-3-7 32 0,7-7-24 0,0-10 32 16,3-8-32-16,-3-6 4 15,8 0-12-15,0-10-324 16,4 3 172-16</inkml:trace>
          <inkml:trace contextRef="#ctx0" brushRef="#br0" timeOffset="153577.3825">2888 5918 684 0,'-23'-17'252'0,"23"17"-192"0,12-7-20 16,-1 4 56-1,5 3-60-15,11-4 24 16,0 4-40-16,8 0-8 16,0 0-8-16,3 0 12 0,-7-3-8 0,0-4 16 15,0 3-16-15,-4-6 16 16,0 3-16-16,-7-7-100 15,-1 8 48-15</inkml:trace>
          <inkml:trace contextRef="#ctx0" brushRef="#br0" timeOffset="153332.7311">3380 5522 704 0,'4'-17'264'0,"-4"17"-208"0,0 0-12 0,0-3 52 16,0 3-60-16,0 0 24 16,0 7-40-16,0 0 16 15,0 3-20-15,-4 10 44 16,4 8-32-16,-8 17-16 16,0-1-4-16,-3 18 24 15,3-3-16-15,-7 3 4 16,7-7-12-16,-4-7 4 15,8-10-8-15,-7-7-48 16,7 0 28-16</inkml:trace>
          <inkml:trace contextRef="#ctx0" brushRef="#br0" timeOffset="153835.0685">3074 5361 800 0,'-11'-21'296'0,"11"21"-232"0,15-24-16 16,-3 10 64-16,-5 4-72 0,5-7 52 16,0 3-52-16,7-3-12 15,8 6-16-15,-8 1 24 16,8 3-20-16,1 4 12 15,3 3-16-15,-4 3-572 16,11 7 308-16</inkml:trace>
          <inkml:trace contextRef="#ctx0" brushRef="#br0" timeOffset="154042.119">3701 5725 892 0,'-15'7'332'0,"15"-7"-260"0,-4 18-20 0,4-12-8 16,4 1-36-16,-4 0 16 15,8 0-16-15</inkml:trace>
          <inkml:trace contextRef="#ctx0" brushRef="#br0" timeOffset="154865.8103">4204 5846 716 0,'12'-21'264'0,"-12"21"-204"0,8-17-16 16,-8 7 64 0,11 6-68-16,-11-6 44 15,8 3-48-15,-16-3 0 16,8 3-24-16,-11-3-24 16,3 6 4-16,-15 4-24 0,0 4 20 15,-16 13-4 1,8 3 8-16,-8 11 16 0,12 0-4 0,4 7 16 15,7 0-12-15,13-7-12 16,3-4 0-16,15-13 20 16,12 0-8-16,4-11 40 15,4-3-24-15,-4-13 4 16,-4 2-16-16,0-16 0 16,0 3-4-16,-7-14 20 15,-9 4-16-15,-3-11 4 16,4 7-8-16,-16-7-8 15,4 11 4-15,-8-1-32 16,4 15 16-16,-4-1-20 16,8 11 16-16,-11 6 16 15,11 11 4-15,-8 10-28 16,8 7 12-16,-4 14 32 16,4 4-12-16,8 6 16 15,0-3-12-15,11-4 0 16,-7-3-4-16,7-14-96 15,8-4 52-15,0-13-88 16,0 0 72-16,-7-17 8 16,7-4 28-16,0-20 20 15,4 3 0-15,-4-21 24 16,0 7-16-16,4-10-20 16,0 7 0-16,0-3 20 15,-4 9-4-15,-15-3 112 0,11 11-68 16,-12-4 52-16,-7 14-64 15,-11 0 52 1,-1 7-56-16,-12 7 20 0,5 6-36 0,-4 14-44 16,3 8 12-16,-3 13-44 15,7 0 36-15,-7 10 8 16,7 4 8-16,4 17 12 16,5-4-4-16,3 11 8 15,15-7-8-15,-3-4 32 16,3-6-20-16,4-11 32 15,1-6-32-15,-1-8-40 16,1-10 12-16,-1-13-264 16,4-1 156-16,-4-23-524 15,-3-5 360-15</inkml:trace>
          <inkml:trace contextRef="#ctx0" brushRef="#br0" timeOffset="155049.6206">4499 5140 788 0,'-12'-17'292'0,"12"17"-228"0,35-10-16 16,-12 3 28 0,0 7-52-16,16-7 24 15,4 7-28-15,3 0 88 0,-3 0-60 16</inkml:trace>
          <inkml:trace contextRef="#ctx0" brushRef="#br0" timeOffset="155809.2035">1963 6868 624 0,'4'-4'228'0,"-4"4"-176"0,4-6-16 0,-8 2 88 16,4 4-76-16,-8-3 60 15,4-1-64-15,-7 1-4 16,-1 3-24-16,-15 0-20 16,4 3 0-16,-16 1 4 15,0 6 0-15,-19 4 52 16,16 3-28-16,-9 4 68 15,17 3-52-15,3 7-36 16,15 3-4-16,16 7-4 16,8-3 4-16,23-3 0 15,4-1 0-15,15-6 16 16,0-1-8-16,1-13 60 16,-9 0-40-16,-3-14 16 15,-8 0-28-15,-8-7-112 16,0 0 48-16,-3-7-552 15,-9 4 332-15</inkml:trace>
        </inkml:traceGroup>
        <inkml:traceGroup>
          <inkml:annotationXML>
            <emma:emma xmlns:emma="http://www.w3.org/2003/04/emma" version="1.0">
              <emma:interpretation id="{AE85B453-B060-4F0F-A145-33E986E546BD}" emma:medium="tactile" emma:mode="ink">
                <msink:context xmlns:msink="http://schemas.microsoft.com/ink/2010/main" type="inkWord" rotatedBoundingBox="6957,6169 7312,6172 7310,6398 6954,639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7376.0226">5974 5622 684 0,'-16'-14'252'0,"12"14"-192"0,-11 0-20 16,7-6 144 0,4 12-108-16,-4-6 76 15,5 0-88-15,3 0-52 16,7 0-12-16,9 0 12 15,3 0-4-15,8 7 32 16,4-7-24-16,0 7 4 0,-4-3-12 16,-4 3 4-16,5-1-8 0,-9 1-540 15,0 4 292-15</inkml:trace>
          <inkml:trace contextRef="#ctx0" brushRef="#br0" timeOffset="157552.9919">5850 5818 832 0,'4'4'308'0,"-4"-4"-240"0,31 0-20 0,-8 0-8 16,4 3-32-16,4-3 48 16,8 4-28-16,7-8-40 15,-3 1 4-15,15-4-376 16,-4 0 208-16</inkml:trace>
        </inkml:traceGroup>
        <inkml:traceGroup>
          <inkml:annotationXML>
            <emma:emma xmlns:emma="http://www.w3.org/2003/04/emma" version="1.0">
              <emma:interpretation id="{BEB905B7-1C11-4C55-AE8E-0C09A08DF521}" emma:medium="tactile" emma:mode="ink">
                <msink:context xmlns:msink="http://schemas.microsoft.com/ink/2010/main" type="inkWord" rotatedBoundingBox="7857,5529 13618,5584 13602,7326 7841,727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8377.7379">7092 5109 632 0,'-23'-27'236'0,"23"27"-184"0,0-21-16 0,4 11 52 16,8 3-56-16,7-7 32 15,8 4-36-15,12 0 28 16,-1 3-32-16,9 7-4 15,3 7-12-15,4 20-24 16,-3 4 8-16,-5 28 40 16,-7 3-20-16,-16 6 24 15,-3-2-20-15,-28-8-60 16,0-10 20-16,-23-6-8 16,4-8 20-16,-12-10 16 15,4-3 0-15,-7-14 16 16,11 0-12-16,0-18-12 15,4 1 0-15,15-14-24 16,12 3 16-16,12-3-20 16,3 7 16-16,16 3 8 15,-4 7 8-15,12 4-468 16,0 6 256-16</inkml:trace>
          <inkml:trace contextRef="#ctx0" brushRef="#br0" timeOffset="159551.2524">7793 6032 496 0,'-8'-7'184'0,"8"7"-140"0,-11-4-16 0,3 8 128 16,4 3-92-16,-8 3 52 15,9 4-68-15,-9 3 44 16,8 4-52-16,-11 3-12 16,7 3-16-16,0 8 44 15,4-1-32-15,-3 7 8 16,7-3-20-16,0 0 20 16,3 0-20-16,5-11 40 15,8-6-28-15,-1-7 32 16,4-4-32-16</inkml:trace>
          <inkml:trace contextRef="#ctx0" brushRef="#br0" timeOffset="159293.8248">7088 5953 456 0,'28'-21'168'0,"-28"21"-128"0,31 0-16 0,-12 0 52 16,4 7-48-16,0 0 24 16,12 6-32-16,-4 11 0 15,4 14-12-15,-16-7 20 16,8 7-16-16,-15 10 32 16,4-6-28-16,-24 13-4 15,0 0-8-15,-19 0 12 16,8-4-8-16,-20-9 16 15,0-8-16-15,-7-17 4 16,7-3-4-16,4-21-8 16,4 7 4-16,4-31 4 15,19 11-4-15,12-18-12 16,12 3 4-16,11 1-24 16,4 10 16-16,4 0-4 15,3 7 8-15,-3-4 0 16,12 14 0-16,-1-10 0 15,1 10 0-15,11 0 32 16,7 4-12-16,9-1 56 16,-8 11-36-16,0-14 28 15,-12 4-32-15,-4-1 28 16,-7-6-32-16,-12 3-4 16,-4 7-12-16,-12-7 12 15,-3 7-12-15,-12 0-172 16,0 0 92-16</inkml:trace>
          <inkml:trace contextRef="#ctx0" brushRef="#br0" timeOffset="158738.3472">6744 5863 580 0,'0'-3'216'0,"0"3"-168"0,8-7-12 0,-1 0 56 16,9 7-56-16,15-7 4 16,8 7-24-16,19-7-28 15,7 7 4-15,17 0 4 16,-5 4 4-16,35-8 16 16,8 4-8-16,16-10 68 15,-20 3-44-15,20-17 68 16,-16 10-60-16,3-3 28 15,-18 0-40-15,-8 3 8 16,-24 7-20-16,-15 0 36 16,-11 4-28-16,-16-1 12 15,-12 4-20-15</inkml:trace>
          <inkml:trace contextRef="#ctx0" brushRef="#br0" timeOffset="161544.6362">9423 5034 572 0,'0'-4'208'0,"0"4"-160"0,-8-10-12 0,0 3 112 31,8 7-88-31,-11-7 88 0,7 4-84 0,-12-4 20 16,9 7-48-16,-13-7-4 15,1 7-20-15,-8-3-24 16,7 6 4-16,-11 0-4 15,4 4 4-15,-4 4 0 16,8 2 0-16,0 12 0 16,0 6 0-16,3 20 8 15,1 8 0-15,3 23 16 16,5 1-8-16,-1 30 16 16,8-3-16-16,1 14 4 15,6-10-4-15,-3-7-8 16,0-8 4-16,-3-6 12 15,3-17-8-15,-12 10 24 16,0-17-20-16,-15-4 4 16,-4-13-8-16,-11-4 4 15,-1-10-8-15,-3-4 24 16,7-3-16-16,0-17 12 16,4-7-12-16,4-14-8 15,8-7 0-15,8-24-192 16,11 0 104-16</inkml:trace>
          <inkml:trace contextRef="#ctx0" brushRef="#br0" timeOffset="162121.6748">9740 5275 444 0,'0'-21'164'0,"0"21"-124"0,-8-14-16 0,1 7 156 15,3 7-104-15,-8-7 112 16,1 7-108-16,-9-3 12 16,5 6-56-16,-12 1 4 15,7 6-24-15,-15 1 20 16,8 2-24-16,-7 5-4 15,3-1-4-15,-8 3-16 16,8 4 8-16,-8 4 20 16,12 0-8-16,-8 2-20 15,12 1 4-15,-4 11 4 16,8-1 4-16,3 28-20 16,12 3 12-16,8 18 4 15,8-8 4-15,-5 4 16 16,17-7-8-16,-13 7 24 15,13-6-20-15,-17 6-4 16,-3-11-4-16,-4-2 4 16,-8-12-4-16,-7 1 24 15,-1-17-16-15,-3 0 24 0,4-14-24 16,-13-7-20-16,9-10 0 16,-8-1-172-16,8-2 100 0,-1-15-84 15,1-3 96-15</inkml:trace>
          <inkml:trace contextRef="#ctx0" brushRef="#br0" timeOffset="162807.5345">9825 5546 808 0,'0'-10'300'0,"0"10"-232"0,31-10-20 16,-4 3 44-1,1 7-60-15,22-7-4 16,0 4-16-16,12 3-28 16,0 7 8-16,4 6-4 15,-4 4 4-15,-4 11 24 16,-4 6-8-16,-11 18 16 15,-12 0-16-15,-16 10 76 16,-7-7-48-16,-20 0 40 16,1-7-44-16,-20-3 44 15,4-4-44-15,-12-10 4 0,4-7-24 0,-23-10-8 16,11-1 0 0,-22-6 12-16,7 0-8 0,-12-7-20 15,12 0 4-15,4-10-84 16,20 3 52-16</inkml:trace>
          <inkml:trace contextRef="#ctx0" brushRef="#br0" timeOffset="162462.618">10201 5553 684 0,'-12'-20'252'0,"12"20"-192"0,4-14-20 0,-8 11 136 15,4 3-104-15,-4 3 24 16,1 4-56-16,-5 10 16 16,0 4-28-16,-7 20-16 15,7 7-8-15,-8 14 12 16,9 0-8-16,-9-3-4 15,8-8 0-15,1-10-268 16,3-10 144-16</inkml:trace>
          <inkml:trace contextRef="#ctx0" brushRef="#br0" timeOffset="163048.764">10162 5388 852 0,'-11'-10'316'0,"11"10"-248"0,23-17-16 0,-12 10 104 16,5 3-96-16,7-6 28 15,4 0-52-15,8-4-24 16,4 7-4-16,11 0 16 16,0 4-12-16,5-1-84 15,-5 4 40-15,-4 0-236 16,-7 7 148-16</inkml:trace>
          <inkml:trace contextRef="#ctx0" brushRef="#br0" timeOffset="163259.826">10890 5619 932 0,'-8'24'348'0,"8"-24"-272"0,12 24-20 0,-8-14 16 16,3 4-52-16,1 0-8 15,4 0-8-15,-4-4-268 16,7 0 144-16</inkml:trace>
          <inkml:trace contextRef="#ctx0" brushRef="#br0" timeOffset="163813.3483">11525 5681 924 0,'4'-21'340'0,"-4"21"-260"0,0-14-28 15,-4 4 44 1,4 7-64-16,-8-8 4 15,-4 8-20-15,-3-1 16 16,3 4-20-16,-7 7-48 16,-4 7 20-16,0 13-8 15,-5 8 16-15,1 6 32 0,20 0-12 0,-5 1-20 16,20-8 0 0,-4-6 40-1,3-8-20-15,13-9 44 0,-1-4-32 0,0-14-92 16,1 0 36-16,-5-17-96 15,1 3 72-15,-1-20-52 16,1 3 64-16,-5-14 4 16,9 11 24-16,-13-14 12 15,5 10 4-15,-12-3 44 16,0 10-24-16,-4 4 176 16,4 10-108-16,0 6 4 15,0 12-52-15,-8 9-12 16,8 7-16-16,-7 11 56 15,7 7-40-15,0 9 16 16,-4 5-28-16,-4 13 36 16,0-4-28-16,1 8-4 15,3-8-12-15,-4-2 48 16,4-8-32-16,-4-10 32 16,8-7-28-16,-7-10-176 15,7 0 80-15,0-11-248 16,11-3 176-16,-3-10-356 15,4 3 280-15</inkml:trace>
          <inkml:trace contextRef="#ctx0" brushRef="#br0" timeOffset="164217.8813">12284 5557 892 0,'0'-14'332'0,"0"14"-260"0,-24-3-20 0,5 9 52 15,7-6-68-15,-19 0 56 16,8 7-52-16,-8 0-20 16,4 4-12-16,-4 2-36 15,12 1 16-15,-1 7-4 16,9 6 8-16,3 4-56 15,8 4 36-15,8 6 48 16,3-3-12-16,5 7-4 16,3-8-8-16,1-2 20 15,3-8-8-15,-12 1 40 16,-3-1-24-16,-16-6 12 16,1 0-20-16,-13-4 28 15,5-7-28-15,-12-3 4 16,4 0-12-16,-8-7 12 15,7 0-12-15,-3-10-20 16,8 3 4-16,0-17-516 16,11 3 288-16</inkml:trace>
          <inkml:trace contextRef="#ctx0" brushRef="#br0" timeOffset="164559.7902">12063 5271 852 0,'-12'-17'316'0,"12"17"-248"0,16-14-16 0,-5 4 128 16,-3 6-108-16,23-6 8 15,0 3-52-15,19-6-16 16,8 6-8-16,-3 3 20 16,7 4-12-16,-16 0 56 15,-7 7-36-15,-8 0-184 16,-8 3 84-16</inkml:trace>
        </inkml:traceGroup>
        <inkml:traceGroup>
          <inkml:annotationXML>
            <emma:emma xmlns:emma="http://www.w3.org/2003/04/emma" version="1.0">
              <emma:interpretation id="{5E6D2610-5E3E-49CC-840F-4448D62978B0}" emma:medium="tactile" emma:mode="ink">
                <msink:context xmlns:msink="http://schemas.microsoft.com/ink/2010/main" type="inkWord" rotatedBoundingBox="14381,6157 14806,6161 14802,6599 14377,659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5916.2473">13282 5753 768 0,'-7'7'284'0,"10"-7"-220"0,-6 3-20 0,3 1 56 15,7-1-64-15,1-3 68 16,7 4-64-16,16-8 28 16,4 4-40-16,12-10-28 15,11 10 0-15,-4 0 24 16,-8 3-12-16,1-3 12 16,-12 0-12-16,-12 0 20 15,-4-3-20-15</inkml:trace>
          <inkml:trace contextRef="#ctx0" brushRef="#br0" timeOffset="166188.4749">13468 5591 768 0,'-19'0'284'0,"19"0"-220"0,-12 17-20 15,4-3 84 1,5 0-80-16,-9 13 24 16,4 4-40-16,-7 18 24 15,11-1-32-15,-12 0 12 16,12-3-20-16,-11-7 0 16,7-4-8-16,-3-7 28 15,11-2-20-15,-8-15-12 16,8 0-8-16,15-17-464 0,-3 0 256 15</inkml:trace>
        </inkml:traceGroup>
        <inkml:traceGroup>
          <inkml:annotationXML>
            <emma:emma xmlns:emma="http://www.w3.org/2003/04/emma" version="1.0">
              <emma:interpretation id="{9F54F7F4-5996-4240-998B-EFC556A9D151}" emma:medium="tactile" emma:mode="ink">
                <msink:context xmlns:msink="http://schemas.microsoft.com/ink/2010/main" type="inkWord" rotatedBoundingBox="15556,5934 16119,5939 16113,6534 15550,652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6605.0851">14451 5429 748 0,'8'-10'276'0,"-8"10"-216"0,27 0-16 0,0-3 100 15,4 3-88-15,16-4 48 16,-1 1-60-16,16-4-16 16,-12 7-16-16,5-3-12 15,-9 6 4-15,-11-3 12 16,0 0-8-16,-12-3 40 15,0 3-24-15,-11-4 12 16,-1 1-20-16,-11-4-8 16,-3 0-4-16,-9 0-48 15,0 7 24-15,-3 0 8 16,3 0 8-16,1 7-32 16,3 7 20-16,-4 3-12 15,1 3 16-15,-5 8 0 16,5 0 4-16,-1 6 16 15,0 0-4-15,1 4 16 0,7 0-12 0,-4 0-12 16,4-4 0 0,-7-3-216-16,11-3 120 0</inkml:trace>
          <inkml:trace contextRef="#ctx0" brushRef="#br0" timeOffset="166921.4227">14579 5949 768 0,'-15'0'284'0,"15"0"-220"0,-12 0-20 0,0-3 84 16,9 3-80-16,-13-4 76 16,8 4-68-16,-7-3 56 15,7 3-60-15,0-4 48 16,4 8-56-16,1-4-28 16,3 0-16-16,3 0 8 15,5 3-4-15,4 1 40 16,3 3-20-16,12-1 4 15,0-6-16-15,12 0 20 16,0 4-20-16,15-4 4 16,-7 0-8-16,-1 0-8 15,-3 0 4-15,-9 0 12 16,5 0-8-16,-12 0 16 16,-7 0-16-16,-1 0 32 15,-4 0-24-15,-3 0 4 16,-4 0-12-16</inkml:trace>
        </inkml:traceGroup>
        <inkml:traceGroup>
          <inkml:annotationXML>
            <emma:emma xmlns:emma="http://www.w3.org/2003/04/emma" version="1.0">
              <emma:interpretation id="{FC284771-1325-48E6-B89F-C260DD4665D6}" emma:medium="tactile" emma:mode="ink">
                <msink:context xmlns:msink="http://schemas.microsoft.com/ink/2010/main" type="inkWord" rotatedBoundingBox="16769,6833 16822,6834 16820,6992 16768,699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9009.8351">15709 6266 880 0,'4'10'328'0,"0"4"-256"0,-12 20-16 0,1-13 20 15,-1-1-52-15,-8 8 0 16,1 3-16-16</inkml:trace>
        </inkml:traceGroup>
        <inkml:traceGroup>
          <inkml:annotationXML>
            <emma:emma xmlns:emma="http://www.w3.org/2003/04/emma" version="1.0">
              <emma:interpretation id="{E34FA960-7D43-4343-8CD9-D3DBD0FA1293}" emma:medium="tactile" emma:mode="ink">
                <msink:context xmlns:msink="http://schemas.microsoft.com/ink/2010/main" type="inkWord" rotatedBoundingBox="17992,6059 21341,6090 21333,6891 17984,685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9863.7996">17231 5691 716 0,'11'-28'264'0,"-3"18"-204"16,0-10-16-16,0 9 28 16,-1 4-48-16,-3 0 68 15,0 1-52-15,-4-1 8 16,4 3-28-16,-8 15-12 15,0 2-4-15,-19 25-4 16,4 3 0-16,-28 18 32 16,-3 3-16-16,-8-7 20 15,15-3-20-15,-11-11-16 0,19-3-4 16,0-18 64-16,20-2-32 16,-1-22 8-16,16 1-24 0,16-32-8 15,7-3 0-15,24-24-4 16,3 4 0-16,0-11-20 15,8 14 12-15,-11 0-32 16,-9 10 24-16,-3 7-20 16,-8 14 20-16,-7 0-36 15,3 11 32-15,-8 6 24 16,-3 10 0-16,-4 11 52 16,7 3-28-16,-7 24-16 15,4 8-4-15,-1 19 24 16,5-2-16-16,-5 3 56 15,9-11-40-15,-9-6 20 16,5-8-32-16,-8-13-124 16,-1-3 56-16,-11-7-404 15,4-1 248-15</inkml:trace>
          <inkml:trace contextRef="#ctx0" brushRef="#br0" timeOffset="170062.8325">16999 5897 956 0,'-8'-17'352'0,"8"17"-272"0,42-13-24 16,-11 2-20 0,4 8-32-16,23-11 16 0,0 7-12 0,16-10 32 15,3 7-24-15,5-1-332 16,-5 4 172-16</inkml:trace>
          <inkml:trace contextRef="#ctx0" brushRef="#br0" timeOffset="170704.2237">17935 5626 572 0,'-11'-11'208'0,"11"11"-160"0,-8 4-12 0,4-1 4 16,8 1-28-16,-8 3 48 15,0 6-32-15,0 15-16 16,1 6-4-16,-5 11 16 16,8 0-12-16,-8 3 24 15,8-3-24-15,-8-8 68 16,4-2-48-16,-3-4 32 15,7-7-36-15,-8-10 44 16,8-4-40-16,0-7 4 16,4-3-24-16,0-13-8 15,7-1 0-15,-3-17-4 16,0 0 0-16,0-14-88 16,3 4 48-16,1-4-4 15,-8 7 28-15,-1 7 4 0,5 11 4 16,-8 6-12-16,4 11 12 15,-4 16 48-15,0 8-20 0,0 13-8 16,4 1-8-16,-8 3 20 16,12-1-12-16,-4-9 24 15,3-4-24-15,-3-7 56 16,4 0-36-16,0-13 28 16,0-4-32-16,-1-17-8 15,1 6-12-15,-4-13 12 16,4 0-12-16,-1-17-4 15,5 7 0-15,-4-11-32 16,-1 10 16-16,1 4-32 16,0 14 28-16,-4 10-48 15,-4 11 36-15,0 20 76 16,8 10-24-16,-8 11 20 16,0 0-28-16,-4-4 44 15,8-3-32-15,-1-7 40 16,1-4-40-16,0-9 40 15,4-1-40-15,-8-10-216 16,4-4 100-16</inkml:trace>
          <inkml:trace contextRef="#ctx0" brushRef="#br0" timeOffset="170992.3707">18462 5646 756 0,'-4'-10'280'0,"4"10"-216"0,-8 0-20 0,4 0 100 16,0 0-88-16,-7 0 76 16,3 3-76-16,-7 8-32 15,3 6-12-15,-3 21-12 16,3 7 0-16,-4 16 0 16,5 1 0-16,-5 0 8 15,5 0-4-15,-9 0 52 16,1-7-32-16,0-3 16 15,7-7-24-15,-7-11-68 16,7-3 24-16,0-17-268 16,5 0 160-16</inkml:trace>
          <inkml:trace contextRef="#ctx0" brushRef="#br0" timeOffset="171829.6589">18311 5822 808 0,'19'-24'300'0,"-19"24"-232"0,31-18-20 16,-8 8 96-1,-3 10-88-15,-1 4 16 16,4 6-48-16,-3 11-12 16,3 3-8-16,-11 10-16 0,-5 4 8 0,-14 0 48 15,3 3-24-15,-20-17 0 16,1 7-12-16,-15-17 28 15,3 3-20-15,-4-10 20 16,12 0-20 0,11-7-8-16,9-4-4 0,22-9-252 15,8-1 136-15,12-7-192 16,4 11 172-16,3-4-80 16,-3 0 120-16,0 4 96 15,0 0 4-15,-1-1 224 16,1 8-128-16,-4-7 120 15,0 3-128-15,0-4 20 16,-4 5-68-16,-8-8-20 16,0 3-16-16,-4-6 52 15,1 4-36-15,-5-8 16 16,-3 4-28-16,-8-11-16 16,3 7-4-16,-10-3 4 15,3 7 0-15,-12 0-20 16,0 10 12-16,-7 0-4 15,3 7 4-15,-11 4 16 16,4 6-4-16,-4 4-20 16,4 3 8-16,-4 7-12 15,7 0 8-15,1 4 0 16,11 3 4-16,4 0 16 16,8-4-4-16,12 1 8 15,3 3-8-15,20-14 16 0,3 0-12 16,9-10-56-16,-1 0 24 0,0-11-192 15,-7 1 120-15,-4-7-72 16,-8-1 96-16,-8-6-12 16,0 0 48-1,-7-11 40-15,-1 4 0 0,-7-10-8 16,3 6 0-16,-11 1 196 16,4 10-104-16,-4 13 8 15,0 8-56-15,-4 16 4 16,1 8-24-16,-9 3-8 15,12 3-8-15,-8-6 20 16,8 3-12-16,-4-14 40 16,4 0-28-16,-4-10 84 15,8-4-60-15,-4-10-48 16,8 1-4-16,0-12 48 16,7-2-20-16,-3-15 24 15,3 4-28-15,1-17-8 16,3 7-8-16,-3-4 4 15,3 7-4-15,-3 14-248 16,3 4 132-16</inkml:trace>
          <inkml:trace contextRef="#ctx0" brushRef="#br0" timeOffset="172190.6214">19437 5915 664 0,'12'7'244'0,"-12"-7"-188"0,27 6-16 0,-11-6 48 15,-1 4-56-15,8-4 32 16,0 0-36-16,1-4-16 16,3 4-8-16,-8-6 12 15,1-1-8-15,-9-7 32 16,-3 4-24-16,-12-14 4 15,4-1-12-15,-12-9 4 16,1 6-8-16,-16-2 172 16,7 5-92-16,-15 15-56 15,12 3-20-15,-8 24-20 16,12 4 4-16,-4 17 16 16,15 3-4-16,-4 7-4 15,12 1 4-15,16-8 48 16,3 0-28-16,12-17-132 15,0 0 56-15</inkml:trace>
          <inkml:trace contextRef="#ctx0" brushRef="#br0" timeOffset="172416.7213">19855 5526 832 0,'-23'-7'308'0,"23"7"-240"0,-11 7-20 0,3-4 36 15,8 4-56-15,-4 3-4 16,4 4-12-16,-4 7 24 16,8 0-20-16,4 3-260 15,7 3 132-15</inkml:trace>
          <inkml:trace contextRef="#ctx0" brushRef="#br0" timeOffset="172688.0554">20235 5657 892 0,'-4'0'332'0,"4"0"-260"0,-19 0-20 0,3 6 0 15,16 8-40-15,-19 3-20 16,11 4 0-16,-4 17-4 16,12-4 4-16,-7 8 0 15,7-1 0-15,7-3 8 16,-7-4 0-16,0-3 76 16,12-3-40-16,-24-11 84 15,5 0-68-15,-13-7 16 16,9 1-36-16,-24-8 24 15,15 1-32-15</inkml:trace>
        </inkml:traceGroup>
        <inkml:traceGroup>
          <inkml:annotationXML>
            <emma:emma xmlns:emma="http://www.w3.org/2003/04/emma" version="1.0">
              <emma:interpretation id="{3C8CA026-B5A5-4EF5-A3E7-C563795E6665}" emma:medium="tactile" emma:mode="ink">
                <msink:context xmlns:msink="http://schemas.microsoft.com/ink/2010/main" type="inkWord" rotatedBoundingBox="22001,6027 23867,6045 23859,6864 21993,6846"/>
              </emma:interpretation>
              <emma:one-of disjunction-type="recognition" id="oneOf15">
                <emma:interpretation id="interp19" emma:lang="" emma:confidence="0">
                  <emma:literal>law</emma:literal>
                </emma:interpretation>
                <emma:interpretation id="interp20" emma:lang="" emma:confidence="0">
                  <emma:literal>low</emma:literal>
                </emma:interpretation>
                <emma:interpretation id="interp21" emma:lang="" emma:confidence="0">
                  <emma:literal>haw</emma:literal>
                </emma:interpretation>
                <emma:interpretation id="interp22" emma:lang="" emma:confidence="0">
                  <emma:literal>taw</emma:literal>
                </emma:interpretation>
                <emma:interpretation id="interp23" emma:lang="" emma:confidence="0">
                  <emma:literal>lend</emma:literal>
                </emma:interpretation>
              </emma:one-of>
            </emma:emma>
          </inkml:annotationXML>
          <inkml:trace contextRef="#ctx0" brushRef="#br0" timeOffset="175267.2775">20893 6269 612 0,'-4'4'228'0,"4"-1"-180"0,0 0-12 0,8-6 116 16,-4 3-92-16,3-7 80 15,9 4-80-15,3-15 4 16,4 5-40-16,12-11 40 16,0 3-36-16,8-10-4 15,3 3-16-15,1-16 20 16,-1 6-16-16,-11-28 12 15,-4 11-12-15,-12-17-8 16,1 10 0-16,-9-7 20 16,-3 14-12-16,-4 4-20 15,0 9 0-15,-8 5-4 16,4 9 4-16,-4 4-12 0,0 7 12 16,-11 10-40-1,7 7 28-15,-15 7 16 0,7 7 4 16,-15 6-32-16,8 4 16 15,-12 14-28-15,4 3 24 16,0 21 52-16,12 7-12 16,3 0 0-16,12-7-12 0,12 0 20 15,12-11-16-15,18-9 48 16,1-8-32-16,23-3 12 16,-8-7-24-16,8-10-16 15,-8 0-4-15,4-14-92 16,4 0 48-16,0-7-12 15,-4 0 36-15,-4-14 12 16,1 4 12-16,-17-14 8 16,1 4-4-16,-12-11-12 15,4 3 4-15,-15-2-16 16,3 6 12-16,-11 0 32 16,-1 3-16-16,-7 4-16 15,4 7 0-15,-11 0 20 16,3 10-4-16,-16-4 4 15,5 5-4-15,-12-1 20 16,4 7-16-16,-12 0-32 16,8 7 12-16,-8 3-16 15,8 7 12-15,0 7-20 0,7 4 20 16,5 3-12-16,-1 3 12 16,16 0 36-16,8-3-16 15,0 0 16-15,15-7-12 0,0-6 20 16,-3-5-20-16,11 1 32 15,-1-7-28-15,1-7 20 16,-3 4-20-16,-1-11-8 16,-4 0-4-16,4-10-16 15,-8 3 8-15,-3-14-16 16,3 1 12-16,-7-8-12 16,7 8 8-16,-11 3-28 15,3 7 24-15,1 10-48 16,-4 7 36-16,-4 13 16 15,0 8 8-15,3 0 28 16,-3 3-12-16,0 7-12 16,0-7-4-16,0-4 56 15,0-2-28-15,7-5 0 16,1-2-16-16,-4-8 20 16,7 4-16-16,-3-10 32 15,3-1-28-15,8-16-4 16,-3 9-8-16,-5-16 4 15,5 3-4-15,-5-7-20 16,1 13 8-16,-9-2-56 16,1 13 32-16,-8 10 32 15,8 8 4-15,-8 6-8 16,0 7 0-16,4-3 12 0,7-1-4 16,5-3 40-16,3-3-20 0,1-10 32 15,7 9-32-15,0-6 4 16,4-7-16-1,-8 0-8-15,0 0 0 0,-3-13 12 16,-5 6-8-16,-7 0 4 16,3-4-4-16,-11 5-40 15,12 6 16-15,0 0-40 16,-1 0 36-16,5 6-28 16,-1 5 28-16,-3-8 44 15,11 1-12-15,-8-11 44 16,1 3-32-16,3-16 20 15,-3 2-24-15,-12-16 36 16,7 7-32-16,-3-11 40 16,0 3-36-16,-8-9-4 15,0 9-16-15,0-6 20 16,0 10-16-16,0 0-56 16,0 10 20-16</inkml:trace>
        </inkml:traceGroup>
      </inkml:traceGroup>
      <inkml:traceGroup>
        <inkml:annotationXML>
          <emma:emma xmlns:emma="http://www.w3.org/2003/04/emma" version="1.0">
            <emma:interpretation id="{FD996186-F72D-4FD7-BAAF-90DB5107D74D}" emma:medium="tactile" emma:mode="ink">
              <msink:context xmlns:msink="http://schemas.microsoft.com/ink/2010/main" type="line" rotatedBoundingBox="9609,7533 13553,7325 13580,7843 9636,8050"/>
            </emma:interpretation>
          </emma:emma>
        </inkml:annotationXML>
        <inkml:traceGroup>
          <inkml:annotationXML>
            <emma:emma xmlns:emma="http://www.w3.org/2003/04/emma" version="1.0">
              <emma:interpretation id="{DC411145-297F-4874-A899-69B4AFF6CD52}" emma:medium="tactile" emma:mode="ink">
                <msink:context xmlns:msink="http://schemas.microsoft.com/ink/2010/main" type="inkWord" rotatedBoundingBox="9609,7533 13553,7325 13580,7843 9636,8050"/>
              </emma:interpretation>
            </emma:emma>
          </inkml:annotationXML>
          <inkml:trace contextRef="#ctx0" brushRef="#br0" timeOffset="186797.2547">8536 7078 392 0,'0'-21'148'0,"-7"21"-116"0,-1-3-8 0,8-4 84 15,0 7-64-15,0 0 60 16,0 0-60-16,-12 0 40 16,12 0-48-16,0 7 8 15,8-4-28-15,-4 11 0 16,4 3-8-16,7-3 20 15,4 10-16-15,1-3 12 16,3 3-12-16,20-7-8 16,-1-3 0-16,24-1 28 15,4-2-16-15,19-11 20 16,-4-4-20-16,15-10-8 16,1 1-4-16,4-4-76 15,-12 3 40-15,-4-3 4 16,-16 10 16-16,1-11-8 15,-9 5 12-15,-3 6-4 16,-11 0 4-16,-5 14-12 16,-11 0 12-16,-8 10 4 15,0 10 4-15,-7 4 0 16,-5 0 0-16,-3 7 16 0,-1-7-8 16,1 0-12-16,0 0 0 15,-1-14 28-15,1 4-12 0,-5-11 24 16,5-3-24-16,-4-7 24 15,11-7-24-15,1-3-20 16,3-4 0-16,8-17 20 16,0 0-4-16,19-13-20 15,4 6 4-15,24-10-76 16,-1 3 48-16,16 7-32 16,-8 14 44-16,35 7 0 15,-8 3 16-15,24 7 32 16,-16 10-12-16,39-3 4 15,-16 4-8-15,16 3 28 16,-28-7-20-16,9-4 12 16,-20 4-16-16,-8-13 20 15,-15 2-20-15,-16-16 56 16,-19 3-36-16,-8-18 4 16,-19 8-24-16,-24-7-32 15,5 6 8-15,-16 1-400 16,-8 10 224-16</inkml:trace>
        </inkml:traceGroup>
      </inkml:traceGroup>
    </inkml:traceGroup>
    <inkml:traceGroup>
      <inkml:annotationXML>
        <emma:emma xmlns:emma="http://www.w3.org/2003/04/emma" version="1.0">
          <emma:interpretation id="{74A35969-983E-4C39-9E59-3CCB74E78EFA}" emma:medium="tactile" emma:mode="ink">
            <msink:context xmlns:msink="http://schemas.microsoft.com/ink/2010/main" type="paragraph" rotatedBoundingBox="2846,9703 23324,9535 23340,11479 2862,116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BF6135-4E46-4360-9E23-446E033A7B54}" emma:medium="tactile" emma:mode="ink">
              <msink:context xmlns:msink="http://schemas.microsoft.com/ink/2010/main" type="line" rotatedBoundingBox="2846,9703 23324,9535 23338,11237 2860,11406"/>
            </emma:interpretation>
          </emma:emma>
        </inkml:annotationXML>
        <inkml:traceGroup>
          <inkml:annotationXML>
            <emma:emma xmlns:emma="http://www.w3.org/2003/04/emma" version="1.0">
              <emma:interpretation id="{9314D77E-2667-4E57-A340-11FDD90B8637}" emma:medium="tactile" emma:mode="ink">
                <msink:context xmlns:msink="http://schemas.microsoft.com/ink/2010/main" type="inkWord" rotatedBoundingBox="2848,10020 4034,10010 4038,10560 2853,1056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9031.9619">2354 9541 456 0,'-23'-6'168'0,"23"6"-128"0,-31-7-16 16,12 0 140-16,3 7-96 0,-19-7 88 16,4 7-92-16,-7-7 28 15,3 4-52-15,-8-4-4 16,12 7-24-16,-11 7-8 15,7 3 0-15,-16 11 12 16,17 3-8-16,-13 14 40 16,8-7-24-16,1 17-24 15,18 7 0-15,24 10 0 16,16-3 0-16,30-10 32 16,12-11-16-16,46-14 12 15,1-6-16-15,34-24 36 16,-12-8-24-16,9-23-12 15,-16 3-8-15,-16-17-24 16,-23 3 12-16,-27-3 40 16,-15 3-20-16,-43-10 0 15,-4 10-8-15,-42-13-24 16,11 23 12-16,-23-6-24 16,11 17 20-16,1 0-12 15,15 17 12-15</inkml:trace>
        </inkml:traceGroup>
        <inkml:traceGroup>
          <inkml:annotationXML>
            <emma:emma xmlns:emma="http://www.w3.org/2003/04/emma" version="1.0">
              <emma:interpretation id="{5D46E870-C1E1-4607-A06C-3F9E4C2900B7}" emma:medium="tactile" emma:mode="ink">
                <msink:context xmlns:msink="http://schemas.microsoft.com/ink/2010/main" type="inkWord" rotatedBoundingBox="4539,9689 7297,9667 7306,10710 4547,1073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9605.0867">3779 9483 676 0,'-16'-7'248'0,"16"7"-192"0,-4 7-16 16,0 0 12 0,4 10-36-16,-3 4 48 0,-1 3-36 0,0 14 12 15,8 0-24-15,-4-1 0 16,4 1-8-16,-4 4 12 15,3-5-12-15,-3 1 32 16,4 0-24 0,-4-10-276-16,0-11 136 15</inkml:trace>
          <inkml:trace contextRef="#ctx0" brushRef="#br0" timeOffset="209932.9591">3438 9559 664 0,'0'-24'244'0,"0"24"-188"0,54-24-16 0,-27 10-12 15,12 7-24-15,7-3 60 16,1 3-36-16,26 7-28 16,5 3-4-16,7 14-8 15,-4 4 4-15,-3 17 8 16,-9-4 0-16,-14 8 24 15,-9-5-12-15,-15 18 12 16,-4-3-12-16,-19 10 12 16,-8 0-16-16,-27-7 32 15,-4-10-24-15,-35 3 20 16,0-10-20-16,-23-11 8 16,8-3-12-16,-20-13 0 15,24-8-4-15,-12-10-8 0,19 0 4 16,8-17 40-16,23 4-24 0</inkml:trace>
          <inkml:trace contextRef="#ctx0" brushRef="#br0" timeOffset="210205.4788">3759 9191 768 0,'-4'-14'284'0,"4"14"-220"0,43-21-20 0,-12 11 76 16,8 6-76-16,27-6 24 15,-5 7-36-15,9-4 4 16,-4 7-20-16,0-4-8 15,-8 1-4-15,-4 6 28 16,-4 4-16-16</inkml:trace>
          <inkml:trace contextRef="#ctx0" brushRef="#br0" timeOffset="210421.2576">4774 9703 800 0,'3'4'296'0,"-3"-4"-232"0,12 24-16 0,-12-14-24 15,4 0-24-15,0 1-176 16,0-1 96-16</inkml:trace>
          <inkml:trace contextRef="#ctx0" brushRef="#br0" timeOffset="210896.523">5412 9800 728 0,'12'-28'268'0,"-12"28"-208"0,-8-24-16 16,4 10 20-1,8 4-44-15,-12-11-8 16,5 7-8-16,-13 1-32 16,4 2 16-16,-15 8-32 15,0 6 28-15,-15 15-4 16,7 2 12-16,-4 22 52 16,12 2-24-16,4 11-20 15,11-3 0-15,12-7 16 16,8-1-8-16,11-13 40 0,4-7-24 15,8-24 20-15,0-3-24 0,0-21-16 16,0-7-8-16,-4-21-104 16,-3 8 60-16,-9-18-84 15,1 10 72-15,-9-17-20 16,1 11 44-16,-8-15 60 16,0 12-16-16,-4 9 172 15,4 14-104-15,-7 17 40 16,-1 15-68-16,-8 23 32 15,9 10-44-15,-9 18 8 16,4 0-28-16,-3 10 44 16,3 0-32-16,1 14 12 15,7-7-24-15,0 0 52 16,4-11-36-16,0-6-52 16,4-11 12-16</inkml:trace>
          <inkml:trace contextRef="#ctx0" brushRef="#br0" timeOffset="211300.6675">6086 9641 820 0,'-4'-10'304'0,"4"10"-236"0,4-24-20 15,-12 17-8 1,0 0-32-16,-11-3 4 0,4 6-4 15,-16-3-8 1,3 4 4-16,-10 6 4 0,3 8-4 0,-8-4-20 16,12 3 8-16,4 4 40 15,8 3-20-15,11 4-28 16,8-1 8-16,16 11 8 16,7 4 4-16,12 9-4 15,0 5 4-15,-1-5 48 16,1 4-28-16,-8-3 0 15,0-7-16-15,-19-4 36 16,-4-9-20-16,-19-5 12 16,-5-3-20-16,-22-3 88 15,3-4-56-15,-19-3 32 16,11 4-48-16,-3-11 0 16,11 3-20-16,1-10-52 15,7 0 24-15,11-10-464 16,5 0 264-16</inkml:trace>
          <inkml:trace contextRef="#ctx0" brushRef="#br0" timeOffset="211616.5727">5823 9332 820 0,'-12'-18'304'0,"12"18"-236"0,0-13-20 0,4 6 80 16,4 7-80-16,7-7 32 16,8 0-44-16,12-3-24 15,0 3-4-15,4 0 36 16,-1 7-24-16,1-7 16 15,-4 7-20-15,-4-7 20 16,0 7-24-16,-12-3 68 16,1 3-48-16,-13-4-328 15,-3 8 156-15</inkml:trace>
        </inkml:traceGroup>
        <inkml:traceGroup>
          <inkml:annotationXML>
            <emma:emma xmlns:emma="http://www.w3.org/2003/04/emma" version="1.0">
              <emma:interpretation id="{F2E81D5D-B43B-455C-899D-7AEBFDE919FF}" emma:medium="tactile" emma:mode="ink">
                <msink:context xmlns:msink="http://schemas.microsoft.com/ink/2010/main" type="inkWord" rotatedBoundingBox="8179,10404 8802,10399 8805,10724 8182,1073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14710.407">7092 10144 832 0,'-15'3'308'0,"15"-3"-240"0,19 14-20 0,-3-14 52 16,3 0-64-16,16 0 12 15,4 0-28-15,26-14 16 16,5 7-24-16,19-10 32 15,0 7-28-15,8-8-216 16,-12 8 108-16</inkml:trace>
          <inkml:trace contextRef="#ctx0" brushRef="#br0" timeOffset="214530.3498">7201 9941 904 0,'-8'-14'332'0,"8"14"-256"0,-4-7-24 15,0 4 88 1,8 3-88-16,0-7-20 16,4 3-20-16,7-6-24 15,5 0 8-15,11-8 56 16,3 8-28-16,1-4 8 0,8 7-20 0,-4 4-288 16,-1 6 148-16</inkml:trace>
        </inkml:traceGroup>
        <inkml:traceGroup>
          <inkml:annotationXML>
            <emma:emma xmlns:emma="http://www.w3.org/2003/04/emma" version="1.0">
              <emma:interpretation id="{D9CF5EF8-05A2-40F2-87B2-3FE50B7C6478}" emma:medium="tactile" emma:mode="ink">
                <msink:context xmlns:msink="http://schemas.microsoft.com/ink/2010/main" type="inkWord" rotatedBoundingBox="9618,10035 10587,10027 10594,10787 9624,1079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5206.2678">9043 9741 476 0,'8'-21'176'0,"-8"21"-136"0,-11-20-12 16,3 9 136 0,8 8-96-16,-8-11 104 0,0 0-96 0,-3-3 20 15,-9 7-56-15,-7 0 20 16,0 3-32-16,-12 3-16 15,-3 4-8-15,-16 7-4 16,7 7 0-16,-10 13 24 16,10 8-12-16,5 20 4 15,15 0-8-15,8 10 4 16,11-6-8-16,24-4 24 16,15-3-16-16,35-15 40 15,3-9-28-15,21-11 12 16,-5-7-20-16,12-20 8 15,0 0-12-15,0-28 28 16,-8 4-24-16,-12-32 56 16,-11 11-40-16,-19-10 4 15,-12 13-24-15,-23-10 12 16,-5 14-16-16,-22-7-12 16,0 14 0-16,-16-4 20 15,8 14-8-15,-16 3-64 16,8 11 28-16,-7 10-376 15,11 7 224-15,-16 7-340 16,16 4 296-16</inkml:trace>
          <inkml:trace contextRef="#ctx0" brushRef="#br0" timeOffset="215489.1383">8974 9751 592 0,'0'11'220'0,"0"-11"-172"0,19 27-12 0,-7-10 56 15,-8 1-56-15,3 13 92 16,5 0-72-16,7 10 24 16,4-3-44-16,12 3 32 15,0-3-40-15,12-4 4 16,-5-3-20-16,5-10 28 15,-5 3-24-15,-3-7 56 16,-4-3-40-16,-4-4 4 16,-4 1-24-16,-8-5-456 15,1 1 240-15</inkml:trace>
        </inkml:traceGroup>
        <inkml:traceGroup>
          <inkml:annotationXML>
            <emma:emma xmlns:emma="http://www.w3.org/2003/04/emma" version="1.0">
              <emma:interpretation id="{FC409287-2EF3-469D-A667-88D0CC0511F7}" emma:medium="tactile" emma:mode="ink">
                <msink:context xmlns:msink="http://schemas.microsoft.com/ink/2010/main" type="inkWord" rotatedBoundingBox="11663,10987 11766,10986 11769,11333 11666,1133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28552.955">10615 10426 780 0,'12'-7'288'0,"-12"7"-224"0,19 17-20 0,-19-3-4 16,16 3-32-16,-16 7-4 15,0 0 0-15,-8 7 4 16,0 0-4-16,-11 4-12 16,7-1 4-16,-7-3-40 15,3 0 24-15,5 0-620 16,3-4 352-16</inkml:trace>
        </inkml:traceGroup>
        <inkml:traceGroup>
          <inkml:annotationXML>
            <emma:emma xmlns:emma="http://www.w3.org/2003/04/emma" version="1.0">
              <emma:interpretation id="{AE4BDA3D-9A63-4AAD-9E2B-E1A83EE20385}" emma:medium="tactile" emma:mode="ink">
                <msink:context xmlns:msink="http://schemas.microsoft.com/ink/2010/main" type="inkWord" rotatedBoundingBox="13911,9763 16652,9741 16659,10602 13918,1062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30591.378">14026 9734 736 0,'19'-27'272'0,"-19"27"-208"0,27-18-20 15,-23 8 8 1,4 7-36-16,-16-11 4 15,8 7-12-15,-12-7 12 16,4 7-12-16,-19 1-48 16,16 2 24-16,-16 4-8 0,7 7 16 0,-15 7 0 15,12 3 0-15,-4 14 32 16,8 3-12-16,-8 8 4 16,19-5-8-16,-4 1 20 15,12-3-16-15,8-11 32 16,4-4-28-16,-1-16 20 15,16-1-20-15,1-16-8 16,-1-1-4-16,0-14-40 16,-8 1 20-16,0-8-56 15,1 4 40-15,-9 4 16 16,-3 6 12-16,-16 4 4 16,8 10 0-16,-11 11 24 15,-5 6-12-15,5 14 24 16,-1 3-24-16,4 11 12 15,8 4-12-15,8-1 12 16,4-3-16-16,7-7 16 16,0 0-16-16,16-14 32 15,-4 0-24-15,4-17 40 16,-4 0-32-16,4-17-4 16,-8 0-12-16,-8-28-96 15,1 14 52-15,-1-17 0 16,-11 10 24-16,3-7-8 15,-3 21 12-15,0-3 32 16,-4 9-16-16,3 5 16 16,1 9-12-16,-4 4 12 0,4 4-16 15,-8 3 24-15,0 6-20 16,0 11-20-16,-8 0 0 16,4 4 32-16,-4-4-16 0,-3 7 0 15,3 0-4-15,0-7 12 16,5-3-8-16,3 3 16 15,7-7-16-15,1-3-4 16,0 0 0-16,3-14 20 16,1 6-12-16,3-12 4 15,1-1-8-15,-1-14-16 16,1 4 4-16,-1-14 12 16,5 14-4-16,-9-14-12 15,9 3 4-15,-5-10-24 16,-3 14 16-16,-4-3 12 15,3 6 4-15,-11 4-36 16,8 7 16-16,-16 3-4 16,8 7 12-16,0 3-20 15,-4 4 16-15,-3 7-12 16,7 3 12-16,0 0 16 16,0 0 0-16,0 1 16 15,7 2-12-15,-7-3 4 16,0 4-4-16,0-4-76 15,0 4 36-15,4-4-100 16,12-3 72-16,-5-7-76 16,9 3 76-16,7-10-64 0,0 0 68 15,4-10-20-15,4-1 40 0,3-9 4 16,-3 3 20-16,-4-11 0 16,4 4 4-16,-4-7 24 15,-4 7-8-15,4-7 48 16,-4 10-28-16,-4-3 40 15,-11 7-40-15,0 0 56 16,-5 6-48-16,-14 1-24 16,7 7-12-16,-12-1 8 15,4 4-4-15,-3 0-4 16,3 4 4-16,-11-1-4 16,11 4 0-16,-4-4-12 15,4 4 8-15,1 0 12 16,7 0-4-16,0 7-20 15,0 0 8-15,7 6 32 16,1 4-16-16,4 7 8 16,-1 4-8-16,1 3-8 15,0-1 4-15,-1-6 12 16,-3 0-8-16,-4-7-20 16,0 1 4-16,-12-8 32 15,0-3-16-15,-7-11 0 16,7 0-4-16,-4-9 12 15,9-1-8-15,-1-11-4 16,8 1 0-16,-1-10-4 16,9 6 0-16</inkml:trace>
          <inkml:trace contextRef="#ctx0" brushRef="#br0" timeOffset="230846.5598">15357 9658 600 0,'20'-13'224'0,"-20"13"-176"0,0-17-12 0,-8 10 80 16,0 3-72-16,-11-3 60 15,-1 0-60-15,1 7 4 16,0 4-28-16,-1-1-40 16,13 8 12-16,7 6-16 15,7 3 12-15,13 11 36 16,-1-3-16-16,8 10 0 16,4-4-4-16,-15 4 12 15,-1-7-8-15,-11-7-12 16,0 0 0-16,-16-13 28 15,-7-1-12-15,-8-14 24 16,7 1-24-16,-3-11-12 16,4 4-4-16</inkml:trace>
          <inkml:trace contextRef="#ctx0" brushRef="#br0" timeOffset="231403.0787">15520 9541 880 0,'0'-30'328'0,"0"30"-256"0,15 3-16 16,-15 0-32-1,4 4-24-15,-4 4-28 16,4-1 16-16,-4 7 40 16,0 4-16-16,0 3-396 0,8 3 208 0</inkml:trace>
          <inkml:trace contextRef="#ctx0" brushRef="#br0" timeOffset="229300.4537">13696 9490 716 0,'0'-38'264'0,"0"38"-204"0,8-31-16 0,-8 14 0 16,0 3-32-16,-4-13 4 15,0 2-8-15,-15-9 12 16,0 7-12-16,-20-4-4 16,0 6 0-16,-23 5 40 15,8 10-24-15,-15 10-8 16,7 6-8-16,-20 18 40 15,9 4-24-15,-16 24 24 16,11-1-24-16,5 8 36 16,15-1-32-16,15 4 20 15,16-3-24-15,31 9 16 16,11-2-20-16,32 3 28 16,7-11-28-16,12-6 20 15,0-7-20-15,-1-15 28 16,9-5-28-16,-8-19-172 15,0 1 84-15,-8-20-204 16,-12 6 156-16,-27-17-144 0,1 3 152 16,-32-10 76-16,-3 3 24 0,-8-2 184 15,-5 5-96-15,-6-2 84 16,14 10-92-16,1-4 24 16,7 7-52-16,4-3-24 15,20 3-8-15,7 1-8 16,9 2 0-16,10 1-20 15,5 3 12-15,3 4-4 16,1 3 4-16,-12 3 24 16,-4 4-8-16,-16 7 40 15,-7 6-24-15,-20 15 12 16,1-1-20-16,-17 7-8 16,1 1-4-16,0-4 20 15,8-7-12-15,0-1-32 16,11-9 12-16</inkml:trace>
        </inkml:traceGroup>
        <inkml:traceGroup>
          <inkml:annotationXML>
            <emma:emma xmlns:emma="http://www.w3.org/2003/04/emma" version="1.0">
              <emma:interpretation id="{FDE057CB-E3B9-4D20-B6B3-40267CF8EF52}" emma:medium="tactile" emma:mode="ink">
                <msink:context xmlns:msink="http://schemas.microsoft.com/ink/2010/main" type="inkWord" rotatedBoundingBox="17364,9988 19449,9970 19455,10735 17370,1075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2663.2012">16522 9431 716 0,'-19'-13'264'0,"19"13"-204"0,-15 20-16 16,-1-6 20 0,4 3-44-16,-15 11 36 15,8 3-32-15,-12 7 40 16,8-1-36-16,-8 5 20 15,11 2-28-15,1-2 60 16,8-4-44-16,-5-11 36 16,16-3-40-16,0-10 60 15,4-4-52-15,0-10 28 16,7 0-40-16,5-10 0 16,7 3-16-16,8 0-32 15,0 4 8-15,12-1-4 16,-1 11 8-16,9 0-132 0,-1 7 72 15,4-7-20-15,-4 3 48 16,1-10 0-16,-1 0 24 16,0-7 28-16,-7 4-8 15,-8-11 8-15,-4 7-4 16,-8-17 4-16,-4 7-8 16,-11-7 8-16,0 3-8 0,-16-3 24 15,4 3-16 1,-11-3-32-16,3 4 12 0,-7-1 0 15,3 7 8-15,-3 0-20 16,3 8 12-16,-3-1-4 16,7 7 4-16,-7 3-12 15,7 7 12-15,-3 4 20 16,7 0-4-16,-3 3-12 16,7 4 0-16,0-1 28 15,8 1-12-15,4 0 24 16,3-1-24-16,5 1 24 15,-1-11-24-15,4-3 12 16,5 7-12-16,-1-14-32 16,4 7 8-16,0-14-56 15,0 0 36-15,0-7 0 16,0 4 16-16,-3-11-4 16,-1 11 8-16,0-11 24 0,0 4-4 15,1 0-28-15,-5 7 8 0,-4-1-4 16,5 4 8-1,-9 1-20-15,1 6 16 0,-4 3 4 16,-1 7 8-16,-3 4 16 16,0 3-8-16,-4 1 4 15,4 2-4-15,0-3 36 16,0 1-20-16,4-5 4 16,3 1-16-16,1-14 36 15,3 0-24-15,1-17-12 16,-1 3-8-16,1-10-4 15,-1 3 0-15,-3-3-36 16,-1 0 20-16,-7 4-4 16,0 2 12-16,-8 5-56 15,4 9 36-15,-4 4 4 16,4 4 12-16,0 3 48 16,4 6-24-16,4 4 36 15,4 1-32-15,7-5 20 16,0 8-20-16,1-14 36 15,-1 3-28-15,-3-10 20 16,-1 0-24-16,-7-13 8 16,3 9-16-16,-7-10-8 15,0 1 0-15,-4 2-4 16,0 4 0-16,0-6-20 16,0 6 12-16,0 7-76 0,8 7 48 15,7-7-12-15,5 13 28 0,15-6 76 16,-1 4-32-16,9-5 20 15,-4 5-28-15,-1-11 28 16,-3 3-28-16,-8-10 48 16,-7-6-36-16,-13-5 12 15,1-2-24-15,-12-11 20 16,0 7-24-16,-3-11-20 16,3 8 0-16,-4-1-560 15,8 11 312-15</inkml:trace>
          <inkml:trace contextRef="#ctx0" brushRef="#br0" timeOffset="235806.1528">18299 10082 676 0,'4'-11'248'0,"-4"11"-192"0,16-3-16 0,-13 0 216 15,5 3-148-15,0 0 96 16,0 6-116-16,-8 5-60 16,4 2-20-16,-16 5 36 15,8-1-24-15,-15 0-8 16,3 4-8-16</inkml:trace>
        </inkml:traceGroup>
        <inkml:traceGroup>
          <inkml:annotationXML>
            <emma:emma xmlns:emma="http://www.w3.org/2003/04/emma" version="1.0">
              <emma:interpretation id="{C4F98F00-8B6E-4E05-87CE-E30C45AF3476}" emma:medium="tactile" emma:mode="ink">
                <msink:context xmlns:msink="http://schemas.microsoft.com/ink/2010/main" type="inkWord" rotatedBoundingBox="20290,9683 23325,9658 23330,10334 20295,1035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37146.7903">20262 9645 664 0,'19'-4'244'0,"-19"4"-188"0,8 0-16 0,0 0-20 15,-1 0-20-15,5-3 0 16,0-1 0-16,7-2 0 15,-3-1 0-15,-5-4 88 16,9 8-48-16,-13-7 28 16,1 6-40-16,-16-6-8 15,8 6-12-15,-4-9-8 16,-3 6 4-16,-9-7-4 16,5 4 0-16,-1 3 0 15,-4 7 0-15,5 0-12 16,-5 7 8-16,5-1 28 15,3 5-12-15,0 3-4 16,4 3-4-16,-3-3 12 16,7 3-8-16,7-3 16 15,1-1-16-15,4 1-40 16,-1 0 20-16,9-4-472 16,-1 4 264-16</inkml:trace>
          <inkml:trace contextRef="#ctx0" brushRef="#br0" timeOffset="237407.4097">20905 9504 780 0,'-12'-14'288'0,"12"14"-224"0,-19 0-20 0,7 0-20 16,12 0-24-16,-12 7-28 15,5-4 16-15,-9 1 4 16,8 6 8-16,-15 4-12 15,12-1 8-15,-17 1 28 16,17 0-12-16,-16 3 56 16,15 0-36-16,-3 1 20 15,15-1-32-15,7-3 36 16,13 3-32-16,7-10-56 16,4 3 16-16,15-10-500 15,-7 3 284-15</inkml:trace>
          <inkml:trace contextRef="#ctx0" brushRef="#br0" timeOffset="238382.5379">21040 9483 632 0,'-12'-10'236'0,"12"10"-184"0,8-7-16 0,-4 0 52 15,0 7-56-15,7-7 16 16,9 7-32-16,11-7 0 16,4 7-8-16,11-3 12 15,4 3-12-15,1 0-4 16,-5 3 0-16,-3 1-4 15,-8-1 0-15,-4-3-12 16,-8 0 8-16,-12 0 12 16,1 7-4-16,-8-7-4 15,4 7 4-15,-8-7-4 16,0 10 0-16,0 0 24 16,7 11-12-16,-3-4-12 15,0 4-4-15,0-4 28 0,4 0-12 0,-8-3-20 16,4 0 0-1,-4-4 20-15,0-3-4 0,0-7 32 16,0 7-24-16,0-14 12 16,0 7-16-16,0 0 0 15,7-7-4-15,1-3 20 16,0-4-16-16,3-10 4 16,1 10-8-16,4-3-32 15,-1-4 12-15,4 4-12 16,1 3 12-16,-5 4 24 15,1 10-4-15,-16 4 16 16,11 2-16-16,-15 5-4 16,-3 6 0-16,3-3 12 15,4 3-8-15,0-3 24 16,4-1-20-16,11-6 56 16,5 4-36-16,11-8-140 15,3 1 60-15,9-8-108 16,0 4 88-16,-5-10 16 15,1 3 32-15,-12-10 16 16,8 6 4-16,-12-9 52 16,-4 6-28-16,-3 0 24 15,-8 4-28-15,-12 6 16 16,0 4-20-16,-12 7 36 16,13 4-28-16,-13 2-4 0,5 1-12 15,-1 3-52-15,4 1 28 0,8 2 64 16,4 1-24-1,4 0 36-15,15-4-32 0,4-4-8 16,0-2-12-16,0-8 36 16,0 1-20-16,1-8-24 15,-1 1 0-15,-16-8-424 16,9 5 232-16</inkml:trace>
          <inkml:trace contextRef="#ctx0" brushRef="#br0" timeOffset="237641.0338">21253 9135 548 0,'0'-37'204'0,"0"37"-156"0,0 0-16 16,-4 6 0-16,4 5-24 0,-4 20 60 15,4 7-40-15,-4 24 32 16,8 0-32-16,-8 6 0 15,8-9-16-15,0-4 20 16,0-4-20-16,-4-9 12 16,4-4-12-16,-12-7-8 15,4-7 0-15,-7-11-296 16,-1-6 160-16</inkml:trace>
          <inkml:trace contextRef="#ctx0" brushRef="#br0" timeOffset="238505.3307">22019 9122 1068 0,'-15'-7'396'16,"15"7"-308"-16,15-4-24 0</inkml:trace>
          <inkml:trace contextRef="#ctx0" brushRef="#br0" timeOffset="236748.8916">19224 9689 808 0,'-23'0'300'0,"23"0"-232"15,-8 0-20-15,5 0 36 16,6 0-56-16,1 0 40 15,8 0-36-15,7-6 16 16,16 6-28-16,8-7-8 16,3 3-8-16,5-6 20 15,-5 6-12-15,4-13-4 16,-15 10-4-16,-8 4 20 0,-7-4-12 0,-17-10 12 16,5 10-12-16,-16-21-8 15,1 15 0-15,-17-5-16 16,5 5 8-16,-20 6-32 15,5 7 20-15,-17 14 16 16,13-4 0-16,-5 17 28 16,8-2-16-16,12 6-4 15,7 6-4-15,9-6 28 16,14 7-16-16,21-14 48 16,6-3-36-16,24-14 20 15,4-4-28-15,4-17 0 16,-4 1-12-16,0-11-140 15,-4 0 76-15,-8-11-68 16,-3 1 72-16,-8-8 16 16,-1 5 24-16,-14-25-32 15,-13 3 24-15,1-3 52 16,-4 4-16-16,-5 6 56 16,1 18-40-16,-4 3 20 15,4 14-32-15,-8 13-44 16,4 14 12-16,-4 25 0 15,4 10 12-15,-11 13 0 16,11-3 0-16,-12 0 32 16,4-10-16-16,5 0-4 15,3-8-8-15,-8-2 72 0,0-4-40 16</inkml:trace>
        </inkml:traceGroup>
      </inkml:traceGroup>
      <inkml:traceGroup>
        <inkml:annotationXML>
          <emma:emma xmlns:emma="http://www.w3.org/2003/04/emma" version="1.0">
            <emma:interpretation id="{1C4ED07C-A095-46E1-AE6F-49BAD4568B90}" emma:medium="tactile" emma:mode="ink">
              <msink:context xmlns:msink="http://schemas.microsoft.com/ink/2010/main" type="line" rotatedBoundingBox="20153,10626 22170,10815 22092,11652 20075,11463"/>
            </emma:interpretation>
          </emma:emma>
        </inkml:annotationXML>
        <inkml:traceGroup>
          <inkml:annotationXML>
            <emma:emma xmlns:emma="http://www.w3.org/2003/04/emma" version="1.0">
              <emma:interpretation id="{015B1EAF-A6AB-425B-B504-89A17FB5EEC0}" emma:medium="tactile" emma:mode="ink">
                <msink:context xmlns:msink="http://schemas.microsoft.com/ink/2010/main" type="inkWord" rotatedBoundingBox="20153,10626 22170,10815 22092,11652 20075,1146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39463.4759">19716 10199 748 0,'-19'-11'276'0,"19"11"-216"0,-8-20-16 0,0 9 48 16,4 11-60-16,-7-13 16 16,3 6-32-16,-4-4 0 15,9 5-8-15,-9-1-40 16,4 14 16-16,-11 3-12 16,7 4 16-16,-11 6 36 15,4 8-16-15,-5 27 8 16,5 7-8-16,0 20-8 15,3-2 4-15,8-5 20 16,5-2-12-16,-1-8 4 16,4-7-8-16,-4 1 48 15,4-11-32-15,-16-10 24 16,12-7-28-16,-19-21 28 16,4-3-32-16,-12-17 20 15,4-4-20-15,-8-10 0 16,12 7-8-16,-4-7-8 15,7 3 4-15,5-3-76 0,7 3 40 16,8-13-552-16,8 6 324 0</inkml:trace>
          <inkml:trace contextRef="#ctx0" brushRef="#br0" timeOffset="239764.2758">20177 10219 592 0,'7'-7'220'0,"-7"7"-172"0,-23 0-12 0,12-3 120 16,3 3-92-16,-11-3 52 15,3 6-68-15,-3 0-24 16,3 4-16-16,-3 11 16 16,3 6-12-16,-3 24 4 15,4 3-8-15,-5 22 36 16,9-8-20-16,-9 0 20 15,9-6-24-15,-5-7 36 16,5-11-32-16,-1-3 32 16,4-7-32-16,4-11 4 15,0 4-16-15,12-17 64 16,4 0-44-16,11-7-392 16,8-7 196-16</inkml:trace>
          <inkml:trace contextRef="#ctx0" brushRef="#br0" timeOffset="239106.0752">19012 10464 924 0,'0'-11'340'0,"0"11"-260"0,11-20-28 15,-3 9 88 1,7 5-88-16,5-8 32 16,3 3-48-16,20-2-24 15,-5 2-4-15,32 1 8 16,3 7-8-16,9-1 4 15,-5 8-4-15,-11-1 20 16,-4 4-16-16,-12-4-32 0,-7-3 12 0,-12-3-288 16,-4 3 160-1</inkml:trace>
          <inkml:trace contextRef="#ctx0" brushRef="#br0" timeOffset="240333.3855">20223 10574 540 0,'0'-31'200'0,"0"31"-156"0,-8-4-12 0,5-3 116 15,3 14-88-15,-4 0 20 16,0 4-48-16,-8 6 40 16,8 7-40-16,-7 0 12 15,11 3-28-15,0 1 20 16,11 0-24-16,-3-4 4 15,8-4-8-15,-1-6 72 16,1-4-44-16,3-3-12 16,0 0-16-16,-3-10 24 15,3-1-16-15,-3-10 4 16,-1 4-12-16,-3-10-84 16,-1 6 40-16,-7-7-4 15,0 4 24-15,-4 0-16 16,4 10 20-16,-4 0-32 15,4 7 28-15,0 3 16 16,0 8 0-16,3-1 0 16,5 4 4-16,-1-4 20 15,5 0-12-15,-1-3 32 16,1 4-28-16,-1-11 12 16,5 0-16-16,-9-11-8 15,5 4 0-15,-5-10-120 16,5 3 64-16,-4-17-156 15,3 7 120-15,-3-10-40 16,3 6 76-16,1 4 48 0,-1 7 4 16,5 10 188-1,3 7-100-15,8 14 32 0,0 3-72 16,4 7 16-16,-1 11-36 0,1-8 36 16,0 1-36-16,0-11 12 15,-4 4-24-15,-8-11 20 16,0 0-24-16,-11-6-224 15,-4-1 116-15</inkml:trace>
          <inkml:trace contextRef="#ctx0" brushRef="#br0" timeOffset="240523.8989">21021 10498 644 0,'-35'-3'236'0,"35"3"-180"0,-12 13-20 0,1 1 116 16,3 3-92-16,-12 7 28 15,9 4-52-15,-5 0 20 16,5 2-28-16,-9-2 36 16,5-4-36-16</inkml:trace>
        </inkml:traceGroup>
      </inkml:traceGroup>
    </inkml:traceGroup>
    <inkml:traceGroup>
      <inkml:annotationXML>
        <emma:emma xmlns:emma="http://www.w3.org/2003/04/emma" version="1.0">
          <emma:interpretation id="{708D99DD-4B51-492B-B9D1-064301EE78F7}" emma:medium="tactile" emma:mode="ink">
            <msink:context xmlns:msink="http://schemas.microsoft.com/ink/2010/main" type="paragraph" rotatedBoundingBox="4605,12218 23232,12061 23249,14181 4623,143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75F152C-E9BE-477B-A0A8-CBAC3523191D}" emma:medium="tactile" emma:mode="ink">
              <msink:context xmlns:msink="http://schemas.microsoft.com/ink/2010/main" type="line" rotatedBoundingBox="4605,12218 23232,12061 23249,14181 4623,14337"/>
            </emma:interpretation>
          </emma:emma>
        </inkml:annotationXML>
        <inkml:traceGroup>
          <inkml:annotationXML>
            <emma:emma xmlns:emma="http://www.w3.org/2003/04/emma" version="1.0">
              <emma:interpretation id="{E247A69A-D6D6-4E9E-8C66-B80403F61FF1}" emma:medium="tactile" emma:mode="ink">
                <msink:context xmlns:msink="http://schemas.microsoft.com/ink/2010/main" type="inkWord" rotatedBoundingBox="4610,12878 4972,12875 4982,14088 4621,1409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52582.1776">3666 12607 612 0,'-7'-17'228'0,"7"17"-180"0,-4-7-12 16,0 7 28 0,0 0-44-16,-8 7 36 15,5 10-32-15,-9 14 56 0,16 7-44 0,-11 24 12 16,7-3-32-16,0 3 8 16,4 0-12-16,-4-7 12 15,4-7-16-15,-4-3 40 16,0-8-24-1,-7-6-164-15,7-3 76 16</inkml:trace>
          <inkml:trace contextRef="#ctx0" brushRef="#br0" timeOffset="253067.454">3562 12773 716 0,'-19'-52'264'0,"19"52"-204"0,-4-38-16 0,4 21 88 16,4 3-80-16,-1 0 68 15,17 8-68-15,3-5 32 16,0 4-48-16,4 14-20 16,0 0-8-16,-3 10-8 15,-1 7 0-15,-12 14 24 16,-3-7-12-16,-8 14 24 15,-4-7-24-15,-11 0-4 16,3-1-4-16,-7-9 12 16,3-7-8-16,-3-8 16 15,7-2-16-15,5-4-48 16,11 3 24-16,11-3-8 16,4 0 16-16,9 6-28 15,2 1 20-15,5 3-12 0,4-3 16 16,-8 14 36-16,-4-4-16 15,-15 7-16 1,-5 0 0-16,-18 20 12 0,3-9 0 0,-27 16 8 16,8-17-8-16,-12 1 8 15,8-4-8 1,-15-11 8-16,15-3-8 0,-4-10 40 16,16 0-20-16,-4-14 12 15,7-4-20-15,1-16 8 16,7-1-12-16,-4-20-384 15,8 6 200-15</inkml:trace>
          <inkml:trace contextRef="#ctx0" brushRef="#br0" timeOffset="253328.647">3512 12446 704 0,'7'-35'264'0,"-7"35"-208"0,8-20-12 15,-8 13 140 1,0 3-108-16,0-3 84 0,4 7-92 0,11-6 24 16,-3 6-52-16,15-7 20 15,0 0-32-15,20-7 8 16,-5 4-20-16,12-8 28 15,1 15-28-15</inkml:trace>
        </inkml:traceGroup>
        <inkml:traceGroup>
          <inkml:annotationXML>
            <emma:emma xmlns:emma="http://www.w3.org/2003/04/emma" version="1.0">
              <emma:interpretation id="{126AB032-49E7-42A6-AF8A-C4FF3BFB6CED}" emma:medium="tactile" emma:mode="ink">
                <msink:context xmlns:msink="http://schemas.microsoft.com/ink/2010/main" type="inkWord" rotatedBoundingBox="5492,12211 7084,12197 7100,14035 5507,14048"/>
              </emma:interpretation>
            </emma:emma>
          </inkml:annotationXML>
          <inkml:trace contextRef="#ctx0" brushRef="#br0" timeOffset="253505.6289">4398 12903 1016 0,'4'18'376'0,"-4"-18"-292"0,8 6-20 0</inkml:trace>
          <inkml:trace contextRef="#ctx0" brushRef="#br0" timeOffset="254147.8258">5029 12910 892 0,'-15'-20'332'0,"15"20"-260"0,0-7-20 0,-4 3-16 16,0 4-32-16,-8-3-28 15,1 3 12-15,-9 3-4 16,5 8 8-16,-16 6-12 16,8-3 12-16,-12 13 12 15,8 1 0-15,0 6 24 16,7-3-16-16,16 0 40 16,8-4-28-16,12 1 4 15,3-4-16-15,12-17 28 16,4 3-24-16,11-13 40 15,5-4-32-15,7-14-4 16,0 1-12-16,-8-22 12 16,-7 8-12-16,-16-35 16 15,-8 7-16-15,-23-17-4 16,-7 10 0-16,-20 0-16 16,4 14 8-16,-12 11-40 0,12 13 24 15,-4 10 40-15,8 14-8 0,-5 17-36 16,13 8 12-16,-1 37 36 15,9 14-12-15,-1 17 8 16,4-4-12-16,4 1 20 16,8-8-16-16,0-13 68 15,3-3-48-15,5-11 4 16,3-10-20-16,4-21-496 16,0-3 264-16</inkml:trace>
          <inkml:trace contextRef="#ctx0" brushRef="#br0" timeOffset="254476.719">5916 12687 932 0,'0'-42'348'0,"0"42"-272"0,-20-10-20 16,1 3-48 0,3 7-16-16,-22 0-4 15,3 4 4-15,-16 6-12 16,9 4 12-16,-5 23-12 15,13-2 8-15,-5 13 8 16,12 4 4-16,11 6 8 16,9-3-4-16,10-3 52 15,9-7-32-15,19 3 32 16,8-7-28-16,7 4 28 16,4-4-32-16,-7 0-4 15,-8-3-12-15,-23-3 20 0,-5-8-16 0,-34 1 12 16,0-4-12-16,-23 0 28 15,7-4-24-15,-19-9 12 16,4-1-16-16,-12-13-220 16,16-1 116-16</inkml:trace>
          <inkml:trace contextRef="#ctx0" brushRef="#br0" timeOffset="254980.5604">5552 12428 748 0,'-16'-24'276'0,"16"24"-216"0,-11-6-16 0,11 2 144 16,0 8-112-16,0-8 76 15,0 4-88-15,11-7 28 16,5 4-56-16,30-14 24 15,4 6-32-15,28-16 36 16,3 9-36-16,12-6-252 16,-8 7 120-16</inkml:trace>
          <inkml:trace contextRef="#ctx1" brushRef="#br0">5950 11630 0</inkml:trace>
        </inkml:traceGroup>
        <inkml:traceGroup>
          <inkml:annotationXML>
            <emma:emma xmlns:emma="http://www.w3.org/2003/04/emma" version="1.0">
              <emma:interpretation id="{C32EF906-B8AC-4BA5-833A-D97FC7302987}" emma:medium="tactile" emma:mode="ink">
                <msink:context xmlns:msink="http://schemas.microsoft.com/ink/2010/main" type="inkWord" rotatedBoundingBox="8294,13256 10193,13240 10201,14183 8302,1419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55529.0202">7193 13110 1144 0,'8'10'420'0,"-8"-10"-324"0,58 0-28 16,-12-3-12-1,-3 3-44-15,38-7-92 16,0 3 44-16,20-6-184 16,-4 3 124-16,19-10-124 15,-11 3 128-15</inkml:trace>
          <inkml:trace contextRef="#ctx0" brushRef="#br0" timeOffset="255340.5178">7325 12690 944 0,'-12'-3'352'0,"12"3"-276"0,15 3-20 0,1-3 24 16,7 3-56-16,20-3 24 15,3 4-28-15,20-1-148 16,-4 8 64-16</inkml:trace>
          <inkml:trace contextRef="#ctx0" brushRef="#br0" timeOffset="255844.36">8587 12848 780 0,'-20'-24'288'0,"20"24"-224"0,-35 0-20 0,12 4 24 16,8 6-48-16,-24 14-44 15,16 4 12-15,-8 13 72 16,8 0-32-16,7 4 36 15,20 0-36-15,8-4 8 16,11-3-20-16,15-14 36 16,9-3-28-16,15-18 12 15,4-3-20-15,-4-17 36 16,-8 3-28-16,-19-17 4 16,-8 0-16-16,-27-24 0 15,-8 3-4-15,-23-10-32 16,-4 14 12-16,-11 7-48 15,-1 13 32-15,9 15 8 16,11 13 8-16,7 7-200 16,9 10 116-16</inkml:trace>
          <inkml:trace contextRef="#ctx0" brushRef="#br0" timeOffset="255965.6804">9094 13340 780 0,'-4'114'288'0,"4"-114"-224"0,-31 110-20 0,-12-58-672 16</inkml:trace>
        </inkml:traceGroup>
        <inkml:traceGroup>
          <inkml:annotationXML>
            <emma:emma xmlns:emma="http://www.w3.org/2003/04/emma" version="1.0">
              <emma:interpretation id="{EEA2BA29-FBD4-4709-BD8A-287805C9B914}" emma:medium="tactile" emma:mode="ink">
                <msink:context xmlns:msink="http://schemas.microsoft.com/ink/2010/main" type="inkWord" rotatedBoundingBox="12772,12967 15518,12944 15526,13906 12781,13929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58020.6868">12477 12545 424 0,'19'-6'156'0,"-11"2"-120"0,0 1-8 16,4-1 140-16,-5-3-96 16,-3 1 104-16,4-1-100 0,4-4 80 15,-12-2-88-15,0-5 4 0,0 1-48 16,-12 0-4-16,0 0-12 16,-15 6-16-16,-8 5 4 15,-11 2 28-15,-12 4-12 16,-16 4-20-16,8 6 0 15,8 4 20-15,-7-1-4 16,-1 8-4-16,-8 0 0 16,1 10 28-16,-5 17-16 15,24 24-12-15,8 18-8 16,15-4 4-16,23-7 0 16,23-7-12-16,16 0 8 0,24-3 20 15,10-7-8-15,9-14 16 16,15-10-16-16,12-10 32 15,3-11-24-15,-11-10 32 16,-12-14-32-16,-15-4-172 16,-16-9 84-16,-15 3-204 15,-15-8 156-15,-13 5-48 16,-14-1 100-16,-20 4 56 16,-20 0 12-16,-7 0 156 15,4-1-88-15,-12 1 68 16,19 7-76-16,0 3 0 15,16-3-36-15,8-1-40 16,19-2 8-16,8-1 0 16,19 3 8-16,12 1-36 0,11 7 20 15,8 3 4-15,-4 3 12 16,-7 4 0-16,-9 3 0 16,-7 1 16-16,-7 9-8 15,-9 1 68-15,-7 6-44 16,-8 4 16-16,-8 7-32 15,-4 0 36-15,1 3-28 16,-1-6 12-16,4-8-20 16,1-9-16-16,3 2-4 15,4-13 28-15,8-7-12 16,3-10-64-16,5-4 24 0,7-3-464 16,8 0 272-16</inkml:trace>
          <inkml:trace contextRef="#ctx0" brushRef="#br0" timeOffset="258861.4234">13174 13041 748 0,'4'-31'276'0,"15"24"-216"0,-11-17-16 16,-4 10-4-16,-4-3-32 16,0-4 4-16,0 4-4 15,0-3-16-15,-8-5 4 16,0 12 4-16,-7-4 0 0,-1 10-12 15,-3 0 8-15,-8 14 4 16,-8 13 0-16,-4 4 24 16,1 11-12-16,-1-1 32 15,0 1-28-15,12-4 40 0,8-4-32 16,11 1-24-16,4-8 0 16,16-3 8-16,7-3-4 15,8-7 8-15,4-3-8 16,12-4 40-16,-5-4-20 15,-7-3-112-15,-4-3 48 16,1-7-80-16,-13 3 64 16,-3-10 12-16,-8 10 28 15,-4-10 12-15,0 10 4 16,-4 7 52-16,-4 14-28 16,0 7 68-16,0 0-52 0,8 3-16 15,4 7-16-15,0-3-8 16,0-4 0-16,8 4 24 15,-1-11-12-15,1 4 4 16,3-7-8-16,-3-7 20 16,3-4-16-16,1-3 4 15,7-3-8-15,4-7-128 16,8-4 64-16,4-3-84 16,0-7 80-16,-8-3-20 15,-4 3 44-15,0 7 84 16,-8 3-24-16,-7 7 80 15,3 11-56-15,-3 6 44 16,-4 11-52-16,-8 7-20 16,0 3-12-16,0-4 8 15,0 1-8-15,0 0-4 0,0-4 0 16,-4-7 4-16,0 0-4 16,4 1 8-16,4-4-8 15,3-4 24-15,1-3-16 16,4-3-48-16,-1-4 20 15,9-4-112-15,-1-6 72 16,-3-7-100-16,3 0 92 16,-4 3 28-16,5 4 28 15,-5 7 104-15,-7 3-52 16,-4 4 68-16,-8 6-60 16,-4 7 76-16,-3 11-72 0,-1 0 36 15,0-1-56-15,5 1-28 16,3-4-8-16,4 0 0 15,8-3 0-15,-1-4 24 16,9-3-12-16,3-3-196 16,0-4 96-16,1-4-176 15,-5-3 152-15</inkml:trace>
          <inkml:trace contextRef="#ctx0" brushRef="#br0" timeOffset="259551.7607">14006 12962 704 0,'27'-24'264'0,"-15"13"-208"0,-4-2-12 16,-8 6 80-16,-8-4-76 16,4 1-12-16,-19 0-20 15,3 6-32-15,-3 8 8 16,-4 6-12-16,0 4 8 0,8 7 0 0,-8-1 4 16,19 4-20-1,-4 0 16-15,12-3-4 0,8-4 8 16,15 0 8-16,8-3 0 15,12-7 16-15,-1-3-8 16,5-1 16-16,-12 4-16 16,-8-7 16-16,-12 0-16 15,-15 0-40-15,-11 3 20 16,-13 1 12-16,-3-1 0 16,-4 1-8-16,-4-4 4 15,8 0 12-15,4 3-4 0,11-3-12 16,5 0 4-16,14-3-32 15,9-4 20-15,11 0 32 16,12-3-8-16,15-1-80 16,-4-3 40-16,5-3-80 15,-5-7 68-15,-4-7 28 16,-3 4 12-16,-12-1 40 16,-8-3-20-16,-7 0 136 15,-5 7-84-15,-7 3 24 16,-4 8-56-16,-4 2-32 15,-7 4-4-15,-1 7-20 16,0 7 12-16,-7 7 4 16,-4 3 4-16,3 1-12 15,1 2 8-15,7 1 4 16,5-1 0-16,11 5-36 0,7 2 20 16,5 1-4-16,-1-1 12 15,8 1 8-15,1-1 0 16,-5-3 0-16,0 0 0 15,-3 0 8-15,-8 1-4 16,-5-5 32-16,-6-3-20 16,-13-3 76-16,-7 0-56 15,-8-7 40-15,-4-7-44 16,-4-4 8-16,4-6-24 16,8-4 20-16,16 1-24 15,11-5-152-15,15 1 72 16,12-4-676-16</inkml:trace>
        </inkml:traceGroup>
        <inkml:traceGroup>
          <inkml:annotationXML>
            <emma:emma xmlns:emma="http://www.w3.org/2003/04/emma" version="1.0">
              <emma:interpretation id="{6E0ED626-2515-46B3-B21A-304D060550EA}" emma:medium="tactile" emma:mode="ink">
                <msink:context xmlns:msink="http://schemas.microsoft.com/ink/2010/main" type="inkWord" rotatedBoundingBox="15908,13048 15923,13047 15924,13151 15909,13151"/>
              </emma:interpretation>
            </emma:emma>
          </inkml:annotationXML>
          <inkml:trace contextRef="#ctx0" brushRef="#br0" timeOffset="259705.1689">14804 12480 944 0,'0'14'352'0,"0"-4"-276"0,7 7-20 15,-7-3-12-15,0 7-36 16,8 6-468-16</inkml:trace>
        </inkml:traceGroup>
        <inkml:traceGroup>
          <inkml:annotationXML>
            <emma:emma xmlns:emma="http://www.w3.org/2003/04/emma" version="1.0">
              <emma:interpretation id="{62D216F3-DBC4-490D-A236-9F036A264A98}" emma:medium="tactile" emma:mode="ink">
                <msink:context xmlns:msink="http://schemas.microsoft.com/ink/2010/main" type="inkWord" rotatedBoundingBox="16361,12987 18194,12971 18202,13875 16369,1389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61415.754">15280 13316 652 0,'-16'-3'244'0,"24"6"-192"0,11 4-12 0,5-10 48 16,7-4-56-16,11-10 40 15,5-11-40-15,11-3 0 16,4-7-20-16,3 0 0 0,5-6-4 15,0-8 12-15,-12-17-12 16,-12-10 24-16,-15-3-20 0,-7 6 4 16,-17 7-8-16,-11 7 20 15,-7 7-16-15,-9 10 32 16,1 7-28-16,-4 4 48 16,0 13-36-16,-1 8-60 15,1 6 20-15,0 7-12 16,-4 10 16-16,0 4 32 15,7 3-12-15,-7 4 4 16,8 3-8-16,0 7 36 16,-9 10-20-16,5 14 32 15,8 21-32-15,-1-7-24 16,9-1 0-16,7 1 36 16,7-14-24-16,5 0-8 15,7-6-8-15,8-8 20 0,8-7-8 16,15-3 40-16,16-7-24 15,-4-7 4-15,0-3-16 16,-4-3 0-16,0-8-4 16,-11-3 4-16,-12-7-8 15,-1-3-4-15,-6-4 4 16,-5-3 20-16,0-4-12 16,-4-3-20-16,1-3 0 15,-1-4-4-15,0-4 4 16,-3 1-12-16,-4-4 12 15,-5 4 4-15,-7 3 4 16,-4 3-36-16,-3 4 20 0,-5 7 24 16,-3 3-4-16,3 7-36 15,0 4 20-15,-3 3 0 16,-1 0 12-16,5 7-20 16,-1 3 12-16,1 4-24 15,-1-1 20-15,4 1 4 16,0 3 8-16,1 4-12 15,-1 10 8-15,0-4-24 16,4 4 16-16,8-3 12 16,0 0 4-16,4-4-20 15,3 0 8-15,1-4 32 16,4-2-16-16,3-12 16 16,0-2-12-16,4-4 20 15,1-7-20-15,-1-3-76 16,0-4 36-16,0 0 0 0,-3-3 16 15,-5-7-8-15,1 0 12 16,-5-4-4-16,1 8 4 16,-4 2-36-16,-1 11 24 15,1-3-20-15,0 14 24 16,-4 9 8-16,0-2 8 16,-1 9 0-16,1-2 0 15,4-5 0-15,0 5 0 16,0-5 24-16,3 1-12 15,5-11 4-15,-1 4-8 16,5-3 20-16,-1-4-16 0,0-4 4 16,8 1-8-16,-7-4 4 15,-5-10-8-15,1 3-80 16,-1 0 40-16,-7 1-4 16,-4 6 24-16,0 3-40 15,3 11 28-15,1 3 16 16,0 4 8-16,7 0 12 15,5 3-4-15,-5-3 16 16,1-4-12-16,-1-3 4 16,1-3-4-16,-1-4 48 15,-3-4-32-15,-1 1 0 16,-3-4-16-16,-4 0 12 16,0 0-12-16,0 0-20 15,0 0 4-15,-1 4-32 16,1-1 24-16,8 4-40 0,3 0 36 15,9 0 104-15,3 4-44 16,8-8 20-16,-1 1-36 16,1-7 32-16,-4-4-32 15,-11-7 12-15,-13-6-20 16,-11-8 36-16,-7-6-28 16,-9-4-4-16,1-3-12 15,4 3-412-15,3 11 220 16</inkml:trace>
        </inkml:traceGroup>
        <inkml:traceGroup>
          <inkml:annotationXML>
            <emma:emma xmlns:emma="http://www.w3.org/2003/04/emma" version="1.0">
              <emma:interpretation id="{E094FD8D-5A3B-4481-A620-D92774D42C5C}" emma:medium="tactile" emma:mode="ink">
                <msink:context xmlns:msink="http://schemas.microsoft.com/ink/2010/main" type="inkWord" rotatedBoundingBox="18736,13110 19708,13101 19717,14119 18744,1412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62586.8709">17815 12814 696 0,'-23'-24'256'0,"19"17"-196"0,0-3-20 0,4-1 40 16,0-2-52-16,8-5 40 15,4-2-36-15,3-4-36 16,8-1 0-16,5-2-8 0,-1 3 4 16,0 0 0-16,0 3 0 15,-8 7 16-15,-3 4-4 0,-9 7-28 16,-10 13 12-16,-9 21 100 16,-7 45-44-16,-5 17 44 15,-3 6-52-15,0 8 0 16,12 10-24-16,7-3-24 15,4-15 4-15,8-13 4 16,4-20 4-16,3-15 44 16,5-13-24-16,-1-14 44 15,5-17-36-15,3-14 40 16,-4-13-40-16,-3-22-84 16,-5-20 28-16,-3-10-124 15,-12 0 88-15,-4 0-44 16,-7-4 64-16,-12 0 24 15,-8 7 16-15,-4 4 56 16,-7 17-28-16,-4 10 68 0,-1 10-52 16,9 8 28-16,11 6-40 15,11 11-72-15,16 3 24 16,16 6 8-16,15 1 8 16,16 0 12-16,7 0-4 15,0-3 32-15,1-4-20 16,-1-4-12-16,0-3-8 15,-3 0 12-15,-5-3-4 16,-11 0 40-16,-7-1-20 16,-9 1 12-16,-11 0-20 15,-8 3-8-15,-8 3-4 0,-3 8-32 16,-4 3 16-16,3 3-12 16,1 7 12-16,3 4-28 15,4 3 24-15,4 4 24 16,8-4-4-16,8-4 0 15,3 1 0-15,1-7 20 16,-1-1-12-16,5-6 4 16,-1-3-8-16,-3-4 4 15,-5-7-8-15,1-3-72 16,-4-1 36-16,3-13-32 16,-3-3 40-16,3-8-60 15,1 4 48-15,-4 4-8 16,3 6 24-16,1 11-24 15,7 10 28-15,1 14 4 16,3 10 12-16,0 7 16 16,0 3-8-16,1-7 60 0,-5 4-40 15,0-10 68-15,-3-7-56 16,-1-7 124-16,-7-11-92 16,0-9 28-1,0 2-60-15,-1-20 4 16,1 0-28-16,4-20-8 15,3 13-4-15,8-7-24 16,4 14 12-16,16 7-540 16</inkml:trace>
        </inkml:traceGroup>
        <inkml:traceGroup>
          <inkml:annotationXML>
            <emma:emma xmlns:emma="http://www.w3.org/2003/04/emma" version="1.0">
              <emma:interpretation id="{0EBBC52A-CAA2-4205-AC90-F1D3EF6705AB}" emma:medium="tactile" emma:mode="ink">
                <msink:context xmlns:msink="http://schemas.microsoft.com/ink/2010/main" type="inkWord" rotatedBoundingBox="20291,12765 23237,12740 23249,14181 20303,14205"/>
              </emma:interpretation>
              <emma:one-of disjunction-type="recognition" id="oneOf30">
                <emma:interpretation id="interp38" emma:lang="" emma:confidence="0">
                  <emma:literal>agnatic</emma:literal>
                </emma:interpretation>
                <emma:interpretation id="interp39" emma:lang="" emma:confidence="0">
                  <emma:literal>agouti</emma:literal>
                </emma:interpretation>
                <emma:interpretation id="interp40" emma:lang="" emma:confidence="0">
                  <emma:literal>agoutis</emma:literal>
                </emma:interpretation>
                <emma:interpretation id="interp41" emma:lang="" emma:confidence="0">
                  <emma:literal>aphetic</emma:literal>
                </emma:interpretation>
                <emma:interpretation id="interp42" emma:lang="" emma:confidence="0">
                  <emma:literal>apneic</emma:literal>
                </emma:interpretation>
              </emma:one-of>
            </emma:emma>
          </inkml:annotationXML>
          <inkml:trace contextRef="#ctx0" brushRef="#br0" timeOffset="263636.5637">19190 12659 508 0,'0'-24'188'0,"3"17"-148"0,-3-7-8 0,4 14 80 0,-4-3-68 15,4-1-20-15,4 1-12 16,0 3-12-16,3 3 0 16,-3 4 52-16,0 21-28 0,0 10 24 15,-5 10-28-15,-3 7 28 16,-3 0-32-16,-1-7 12 16,0-3-16-16,0-11 44 15,4-10-28-15,-4-6 84 16,4-5-64-16,8-20-4 15,3-6 0 1,5-11-28-16,7-11-16 16,4-10-4-1,0-6-16-15,0-4 12 0,-3 7-84 0,-5 3 52 16,-4 7-12-16,-3 7 32 16,-4 14-4-16,0 3 12 15,-1 0-28-15,1 7 24 16,0 14 40-16,-4 14-12 15,0 7 16-15,-1 13-16 16,1 0 0-16,0-3-4 16,0-4 4-16,-4 1-8 15,0-8 32-15,0-6-20 16,0 0-24-16,0-8 4 16,0-2 72-16,0-11-40 0,8 0 0 15,3-7-16 1,5-10-20-16,3-11 4 0,4-6-76 15,1-4 44-15,3 0-20 16,-4 4 32-16,-4 6-12 16,-7 4 20-16,0 10 28 15,-5 4-8-15,-3 0 20 16,-4 10-16-16,0 17 48 16,-8 7-28-16,1 10 4 15,3 8-20-15,0-1 0 16,-4-3-4-16,8-4-8 15,0 0 4-15,0-9 28 16,0-5-16-16,4 1 20 16,4-7-20-16,3-4 0 15,5-7-8-15,3-6-288 0,8-4 152 16,12-3-528 0</inkml:trace>
          <inkml:trace contextRef="#ctx0" brushRef="#br0" timeOffset="265182.687">20177 12707 664 0,'0'-45'244'0,"7"32"-188"0,-14-15-16 0,14 18 24 15,-3-4-44-15,-4 4 16 16,-4-4-20-16,4 4 0 16,0 3-8-16,-7 0 12 0,3 0-12 15,-8 4 16-15,-7-1-16 0,0 4 4 16,-5 4-4-16,-3-1 20 15,0 0-16-15,0 8 12 16,4 3-12-16,0-1 12 16,-5 8-16-16,13 3-28 15,7 10 8-15,4 1 24 16,8-1-8-16,8-3 0 16,7-3 0-16,1-8 28 15,3-2-16-15,0-8 12 16,0-3-16-16,0-4 12 15,1-3-16-15,-5-3 16 16,-3-4-16-16,-1 0 4 16,-3-3-4-16,-5-4-40 15,1 0 16-15,-8 0-4 16,4 4 12 0,-8-4-12-16,4 8 12 15,-4-1-24-15,4 3 20 0,0 4-12 16,4 11 12-16,0-1 0 15,0 0 4-15,7 4 16 0,1-4-4 16,4 1 16-16,3-5-12 16,-4-2 4-16,5-4-4 15,3 0 4-15,4-4-8 16,-4-6-48 0,1 3 28-16,-1-10-8 15,0 3 16-15,-8-13 24 16,1 3-8-16,-8 0 24 15,-1 3-20-15,-10-3-20 16,-1 0 0-16,-4 3 12 16,4 11 0-16,-8 3-20 15,1 0 8-15,-5 4-4 16,9 3 4-16,-5 6-36 16,8 5 24-16,-4 16-20 15,8 15 24-15,0 30 8 0,4 14 8 16,0 3 52-16,0 18-28 15,0 10 0-15,-4 3-16 16,0-20 28-16,-12-17-20 0,1-14 32 16,-5-18-32-16,-7-9 48 15,-12-18-36-15,0-11 12 16,-7-13-24-16,-1-6 28 16,1-12-28-16,7-16-4 0,4-21-8 15,8-17 4 1,19-8-4-16,8 12-116 0,15 9 60 15,12 8 20-15,8-1 24 16,7 4-80-16,0-4 48 16,-3-3-28-16,0-3 40 15,3-4 24-15,-3 3 4 16,-5 8 12-16,1 6-8 16,-8 7-4-16,-4 14 4 15,-8 3-32-15,1 11 16 16,-5 3-4-16,-3 0 8 0,0 0 44 15,-5 7-24-15,1 0 8 16,-8 0-12-16,0 0 12 16,8 0-12-16,-8 0 4 15,0 7-4-15,-4 7 4 16,-4-4-8-16,-3 18 40 16,-1 3-20-16,0 13 12 15,5-2-20-15,3 2-8 16,0-6-4-16,4-14 40 15,0 0-24-15,4-3 16 16,0-11-20-16,3-3 28 16,1-14-28-16,4-3 12 15,-1-4-16-15,1-3 12 16,0-7-16-16,3-3 4 16,-3-8-4-16,-1 1 4 15,-3 3-8-15,0 3-12 0,-4 8 4 16,-1 6-60-16,1 7 36 15,-4 7-4-15,8 10 16 16,0 7-32-16,3 11 28 16,1 3 24-16,0 0 0 15,7 3-8-15,0-3 0 16,5-7 28-16,-5-3-12 16,4-4 40-16,-3-10-28 15,-1-7-12-15,0 0-8 16,-3-14 28-16,-5-3-16 0,1-10-12 15,0-8-8-15,-1-6 20 16,-3 0-8-16,0-1-64 16,-4 8 28-16,-4 6 12 15,7 4 12-15,-7 7-24 16,-7 7 16-16,7 3-20 16,-4 7 16-16,-4 7-8 15,0 3 12-15,-3 7 8 16,-1 4 4-16,4 0-28 15,0 3 16-15,1 0 4 16,3 0 8-16,4 0-20 16,4 0 12-16,7-3 20 15,1-4-4-15,11-3 24 16,4-1-20-16,4-6-120 16,-4-7 60-16,12 0-132 0,-4 0 100 15,-4-7-172 1,-4-10 144-16,4 3-276 15</inkml:trace>
          <inkml:trace contextRef="#ctx0" brushRef="#br0" timeOffset="265947.2315">21416 12342 704 0,'11'-31'264'0,"-26"28"-208"0,11-4-12 0,-4 11 80 16,8 2-76-16,-15 8 24 15,3 10-40-15,4 7-12 0,0 7-12 16,1 0 20-16,3 7-16 0,0 6 40 16,4 8-28-16,-4 10 12 15,-4-14-20-15,-7-11-112 16,-5-9 48-16,-3-8-52 16,0-16 60-16,0-11 4 15,-4-11 20-15,3-20 40 16,5-6-16-16,4-5 0 15,-1 4-4-15,16 4-4 16,0 3 0-16,16 7-20 16,7 7 12-16,4 3-4 15,19 7 4-15,-3 0 16 16,0 4-4-16,-1-1 32 16,1 1-20-16,-8-1 40 15,-4 1-32-15,-4 0 20 16,-8-1-24-16,-3 1 44 0,-5-4-36 15,-3 3 12-15,-8 4-24 16,0 0-36-16,0 4 12 16,-8 3-24-16,4 3 16 15,0 11-8-15,1 10 12 16,-1 10 8-16,4 4 4 16,4 3 16-16,3-3-8 15,-3-8 32-15,12-9-24 16,-1-7 32-16,4-8-32 0,5-13 12 15,7-3-16-15,-4-4 28 16,11-7-24-16,1-13-188 16,8-1 88-16,-1-10-104 15,8-3 104-15,-3 0 4 16,-9 10 48-16,-3 0 44 16,-8 10-4-16,-4 4 44 15,-8 10-28-15,-3-7 108 16,-8 7-72-16,-8 7 12 15,-8 4-48-15,-8 6 32 16,1-3-32-16,-8 7 4 16,7 10-16-16,1 0-8 15,3 7 0-15,4 7-40 16,8 0 20-16,4 3 60 16,4-7-24-16,3-3 36 15,13-10-28-15,-9-7-124 16,-3-11 52-16,-1-13-608 15,1-11 356-15,-4-6-48 16</inkml:trace>
          <inkml:trace contextRef="#ctx0" brushRef="#br0" timeOffset="266056.5228">21981 12239 748 0,'-12'-62'276'0,"24"59"-216"0,-1 6-16 0,5 4-64 16,-5 7 0-16,1 7-284 15</inkml:trace>
        </inkml:traceGroup>
      </inkml:traceGroup>
    </inkml:traceGroup>
    <inkml:traceGroup>
      <inkml:annotationXML>
        <emma:emma xmlns:emma="http://www.w3.org/2003/04/emma" version="1.0">
          <emma:interpretation id="{B9E7473F-F23D-40FA-B766-EFD613319ABE}" emma:medium="tactile" emma:mode="ink">
            <msink:context xmlns:msink="http://schemas.microsoft.com/ink/2010/main" type="paragraph" rotatedBoundingBox="1640,15533 22795,14326 22903,16215 1748,17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E6877-A831-46E3-B50E-36AB409D100B}" emma:medium="tactile" emma:mode="ink">
              <msink:context xmlns:msink="http://schemas.microsoft.com/ink/2010/main" type="inkBullet" rotatedBoundingBox="1670,16063 2641,16008 2707,17161 1736,17217"/>
            </emma:interpretation>
          </emma:emma>
        </inkml:annotationXML>
        <inkml:trace contextRef="#ctx0" brushRef="#br0" timeOffset="273800.5692">1216 15815 340 0,'0'-6'128'0,"0"6"-100"0,12-7-8 0,-12 3 104 15,0 8-72-15,0-4 52 16,0 0-64-16,-4-4 68 15,0 4-60-15,-8-7 80 16,4 4-72-16,-15-4 36 16,0 4-56-16,-20-1 16 15,-3 1-32-15,0-1-8 16,-9-3-8-16,13 0 4 0,7 1-4 16,-4-5 60-16,12-2-36 0,-4-1 32 15,8-3-32-15,11 3-36 16,-3 3 4-16,3-2-28 15,4 6 20-15,5 7-4 16,3 0 8-16,0 7-20 16,0 6 16-16,0 12-4 15,0 12 8-15,0 5 24 16,0 2-8-16,-4 1-12 16,0 0 0-16,-4-4 12 15,0 0-4-15,-3 1-4 16,-1 3 4-16,4-4 20 15,1-3-12-15,-5-1 40 16,0-6-28-16,5-10-12 0,-1 3-8 16,8-13-4-16,-4 2 0 15,4 1-20-15,8-7 12 16,3-7-4-16,1 3 4 16,7-3 8-16,1 0 0 15,3 4 8-15,-4-1-4 16,5 4 16-16,-1 0-12 15,0 3 4-15,4 4-4 16,4 0-16-16,4 0 4 16,0-7 12-16,-4-1-4 15,4 1 32-15,-4-3-20 16,-4 3 4-16,-8-4-12 0,0-3 36 16,-3 0-20-16,-8 0-244 15,-8 0 120-15,-4-10-700 16</inkml:trace>
        <inkml:trace contextRef="#ctx0" brushRef="#br0" timeOffset="275001.3001">744 15533 372 0,'-12'4'140'0,"16"-1"-112"0,-8 1-4 0,4-4 172 16,0 0-112-16,0 0 28 16,0 0-68-16,4-4 148 15,0 1-104-15,-4-1-16 0,0 1-44 16,0-4 24-16,0 7-28 15,0 0 20-15,4-7-24 16,-4 7 0-16,4 0-12 16,3 0 4-16,1 0-8 15,4 0 24-15,7-3-16 16,8-4 24-16,8-4-24 16,11 1 24-16,5 3-24 0,11 0-4 15,-12 4-4-15,4-1-4 16,-15 4 0-16,-4 4 16 15,-12-1-8-15,0 1 24 16,-11-1-20-16,-4 1-136 16,-8-4 68-16,-8 7-360 15,-4-1 232-15,-3 5-384 16</inkml:trace>
        <inkml:trace contextRef="#ctx0" brushRef="#br0" timeOffset="274355.5693">802 16084 488 0,'-8'-4'180'0,"12"8"-140"0,-8-8-12 0,4 4 180 16,-4 0-120-16,0 0 104 15,4-6-108-15,-4 6 24 16,4 0-64-16,0-7 4 0,-3 7-32 15,3 0-8-15,0-7-4 16,0 7 28-16,0 0-16 16,0 0 40-16,0 0-32 15,0 0-4-15,0 0-12 16,0 0 12-16,0 0-12 0,0 0 16 16,3-7-16-1,5 7 4-15,-4 0-4 0,4 0-8 16,0 0 4-16,3 0-32 15,1 0 16-15,3 0 32 16,8 0-12-16,5 0-8 16,3 0-4-16,-1 0 20 15,1 0-8-15,-3 0 16 16,-5-4-16-16,-8 4 16 16,-3 0-16-16,-4 0 4 15,-8 0-4-15,0 0 4 16,0 0-8-16,-4-3 16 15,4 3-12-15,-4 0-172 16,0 0 92-16,0 0-360 16,0-3 240-16</inkml:trace>
        <inkml:trace contextRef="#ctx0" brushRef="#br0" timeOffset="276329.1237">1584 16455 800 0,'-4'-6'296'0,"8"9"-232"0,3 7-16 16,-3-3 0-16,-4 10-36 16,-7 1 40-16,-13 6-28 0,1 0-156 15,-8 3 72-15,0-6-576 16</inkml:trace>
      </inkml:traceGroup>
      <inkml:traceGroup>
        <inkml:annotationXML>
          <emma:emma xmlns:emma="http://www.w3.org/2003/04/emma" version="1.0">
            <emma:interpretation id="{1C7E35EF-9FFA-4CCB-8942-ADBB445683BC}" emma:medium="tactile" emma:mode="ink">
              <msink:context xmlns:msink="http://schemas.microsoft.com/ink/2010/main" type="line" rotatedBoundingBox="3192,15445 22795,14326 22903,16215 3300,17333"/>
            </emma:interpretation>
          </emma:emma>
        </inkml:annotationXML>
        <inkml:traceGroup>
          <inkml:annotationXML>
            <emma:emma xmlns:emma="http://www.w3.org/2003/04/emma" version="1.0">
              <emma:interpretation id="{68359193-2094-4A15-9B5A-8FB7F9979021}" emma:medium="tactile" emma:mode="ink">
                <msink:context xmlns:msink="http://schemas.microsoft.com/ink/2010/main" type="inkWord" rotatedBoundingBox="3231,16124 5007,16023 5038,16571 3262,16672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8439.8393">2141 15616 392 0,'-11'0'148'0,"11"3"-116"0,0-3-8 0,0 0 64 15,0 0-52-15,11 0 92 16,-3 0-72-16,4 0 24 15,-5 4-44-15,5 3-4 16,3-1-20-16,-7 8 20 0,-4 3-20 16,-4 4 4-16,-4 7-8 0,4-1 4 15,0 4-8-15,0-3 16 16,8 3-12-16,0-4 40 16,3 1-24-16,5-4 12 15,-5-4-20-15,9-2 28 16,3-1-28-16,-8-3-200 15,5-4 100-15</inkml:trace>
          <inkml:trace contextRef="#ctx0" brushRef="#br0" timeOffset="277341.7859">2203 15898 548 0,'0'-7'204'0,"0"0"-156"0,8 0-16 16,0 4 72-16,-5-1-64 15,9-2 60-15,4-1-56 0,-9 3-4 16,5 1-24-1,0 3 16-15,3 0-20 0,-7 7-12 0,-8 6-4 16,8 8 48-16,-5 7-24 16,5-4 36-16,4 3-32 15,-1-3-4-15,5 7-12 16,3-7 20-16,4-3-16 16,-3-11 40-16,-1-3-28 15,4-7 32-15,1-7-32 16,-1-3 32-16,4-17-32 15,0 6 4-15,-4-24-16 16,0 0 0-16,-11 1-4 0,7 2 20 16,-11 5-16-16,0 9-32 15,0 7 12-15,-4 11-52 16,-4 7 32-16,0 9 16 16,0 8 8-16,7 0 36 15,1 3-16-15,4 0-232 16,-1 1 112-16,5-8-652 15</inkml:trace>
          <inkml:trace contextRef="#ctx0" brushRef="#br0" timeOffset="278985.3493">2749 15533 476 0,'8'-3'176'0,"-8"3"-136"0,4 3-12 15,-4 1-32 1,0 3-4-16,-4 3 12 15,0 7 0-15,-8 4 16 0,4-1-12 16,-7 11 40-16,11 0-24 0,-15 7-4 16,3 0-12-16</inkml:trace>
          <inkml:trace contextRef="#ctx0" brushRef="#br0" timeOffset="280392.0329">3109 15719 456 0,'0'-14'168'0,"0"7"-128"0,4 1-16 16,-4 2 96-16,0 1-72 16,0-1 16-16,0 4-40 15,0 0-12-15,0 0-8 16,0 0 20-16,0 11-12 0,4 2 4 16,-8 11-8-16,4 4 20 15,4 6-16-15,-4 1 24 16,0-1-24-16,0 1-4 15,0-4-4-15,0-4 28 16,-4-3-16-16,4-7 4 16,-4-3-12-16,4-4 12 0,0-6-12 15,0-4 32-15,4 0-24 16,-4-7 4-16,0-3-12 16,8-4-8-16,-8-7 4 15,3-3-32-15,9-3 16 16,-4-8-128-16,3 1 80 15,-7-1-20-15,12-2 48 16,-8 2 0-16,3 4 20 16,-3 4 8-16,0 6 4 15,-1 4-12-15,1 3 8 16,0 7 12-16,0 7-4 0,-1 7 24 16,1 7-16-16,4 10 56 15,-1 7-36-15,-3 3-24 16,4 4-8-16,-8-7 24 31,7 0-12-31,-11 0-4 0,0-3-4 16,-8-11 20-1,5 3-12-15,-5-9 24 16,4-4-24-16,0-7-4 16,4 0-4-16,0-11 4 15,4 4-4-15,8-13-28 0,-1-8 12 16,8-3-164-16,1-3 100 15,-1-4 20-15,1 4 36 16,-1 6-8-16,0 4 16 16,-3 7 40-16,-1 3-16 0,-3 7 68 31,-1 4-44-31,1 13 44 0,0 11-44 0,-5 3 8 16,1 10-28-16,0-3 0 15,0 7-8-15,3 0 36 0,-3-4-20 16,0-3 4-16,-12-3-16 15,4-8 0-15,0-2-4 16,-4-5 36-16,-4-2-20 16,1-4 12-16,-5-4-20 15,4 0-52-15,0-6 20 16,5-4-200-16,3 0 120 0,0 0-196 16,0 0 164-1,3-3-228-15</inkml:trace>
          <inkml:trace contextRef="#ctx0" brushRef="#br0" timeOffset="280559.4789">3663 15499 748 0,'-4'-17'276'0,"15"17"-216"0,-3 0-16 16,0 0 92-16,0-4-84 15,-1 4-12-15,1 0-24 0,7 0 12 16,1-3-16-16,3-1 32 0,5 1-28 16,-1-1 12-16,4 1-16 15,-4 0-500 1,0 3 264-16,1 6-244 15</inkml:trace>
        </inkml:traceGroup>
        <inkml:traceGroup>
          <inkml:annotationXML>
            <emma:emma xmlns:emma="http://www.w3.org/2003/04/emma" version="1.0">
              <emma:interpretation id="{2F5E9517-FFE0-4DBB-A982-4D37B225FF31}" emma:medium="tactile" emma:mode="ink">
                <msink:context xmlns:msink="http://schemas.microsoft.com/ink/2010/main" type="inkWord" rotatedBoundingBox="5661,16943 5706,16940 5710,17017 5665,17020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81487.8611">4557 16389 748 0,'0'-14'276'0,"0"14"-216"0,15 0-16 0,-7 0 112 16,4 0-96-16,-9 11-8 16,5 2-32-16,-19 11 48 15,-1 4-40-15</inkml:trace>
        </inkml:traceGroup>
        <inkml:traceGroup>
          <inkml:annotationXML>
            <emma:emma xmlns:emma="http://www.w3.org/2003/04/emma" version="1.0">
              <emma:interpretation id="{EC67AE50-1ABE-4119-912E-6F611760A06C}" emma:medium="tactile" emma:mode="ink">
                <msink:context xmlns:msink="http://schemas.microsoft.com/ink/2010/main" type="inkWord" rotatedBoundingBox="7162,15774 8292,15710 8363,16948 7233,17012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83528.5406">6229 15543 352 0,'0'-7'132'0,"-4"7"-104"0,0-4-8 0,4 4 132 16,-4 0-88-16,4 0 16 0,0 11-44 16,-3-8 20-16,-1 11-32 15,0 10 20-15,0 14-24 16,0 6 16-16,-4 8-20 0,1 3 0 15,-5 0-8-15,0-7 4 16,1-6-8-16,-1-8 32 16,1-6-20-16,3-8 4 15,0-3-12-15,4-6 36 16,4-1-20-16,0-10 4 16,8 0-16-16,0-7-440 15</inkml:trace>
          <inkml:trace contextRef="#ctx0" brushRef="#br0" timeOffset="283858.9196">6701 15405 372 0,'0'-7'140'0,"8"7"-112"0,-8 0-4 0,0 0 56 16,0 0-48-16,8 14 112 16,0 6-72-16,-1 8-36 15,1 6 20-15,-4 15-32 16,-4 6 32-16,0 7-32 0,0 0 32 16,-8-7-32-16,0-4 12 15,1 1-20-15,-5-11 0 16,-3-10-8-16,3 0 12 15,-3 0-12-15,3-10 4 16,0 3-4-16,8-7-60 16,1-7 28-16,-1-6-376 15</inkml:trace>
          <inkml:trace contextRef="#ctx0" brushRef="#br0" timeOffset="284161.7258">6171 15887 716 0,'-4'-4'264'0,"8"-3"-204"0,4-3-16 0,3 10 96 15,5-7-84-15,7 7 16 16,12-3-48-16,8 3 12 16,3-4-20-16,4 1 20 0,4-4-24 0,-7-3 32 15,-4-1-28-15,-9 1 20 16,-7 0-20-16,-3-1-168 16,-9-2 84-16,-3-5-512 15</inkml:trace>
          <inkml:trace contextRef="#ctx0" brushRef="#br0" timeOffset="284580.3396">6256 15212 684 0,'-4'-3'252'0,"4"-1"-192"0,0 1-20 0,0 3 100 16,4-4-84-16,4 1-20 16,4 3-24-16,3 0 12 15,8 0-12-15,12 3 12 0,12 1-12 0,11 3 44 16,0 0-28-16,-8 0-4 16,0-4-16-16,1-3 36 15,-1 7-20-15,-7-4-4 16,-9-3-12-16,-10 0-392 15,-5-3 208-15</inkml:trace>
          <inkml:trace contextRef="#ctx0" brushRef="#br0" timeOffset="285933.3144">7247 16183 384 0,'-8'10'140'0,"12"-3"-108"0,0 0-8 16,-4 0 12-16,0-7-24 16,0 0 32-16,0 0-28 15,0 0 40-15,0 0-32 16,-4 0 20-16,4 0-24 15,-4 0-8-15,-3 3-8 16,3 4 40-16,0 0-24 16,-4 3 0-16,0 4-12 0,-3 0 4 0,-1-4-8 15,-3 0-12-15,-1 4 4 16,1 0 12-16,-8-4-4 16,3 7 16-16,5 1-12 15,-1-5-48-15,1-2 24 16,-1-4-492-1</inkml:trace>
        </inkml:traceGroup>
        <inkml:traceGroup>
          <inkml:annotationXML>
            <emma:emma xmlns:emma="http://www.w3.org/2003/04/emma" version="1.0">
              <emma:interpretation id="{B2DC936B-8266-484D-9E84-A6185920C9FA}" emma:medium="tactile" emma:mode="ink">
                <msink:context xmlns:msink="http://schemas.microsoft.com/ink/2010/main" type="inkWord" rotatedBoundingBox="9118,15995 9797,15956 9830,16523 9151,16562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86817.9682">8560 15443 404 0,'0'-4'148'0,"0"1"-112"0,0-1-12 16,0 4 100-16,0 0-72 15,-4 4 16-15,0-1-44 0,-4 1 24 16,-7 13-32-16,-1 7 32 0,1 11-32 15,-16 13 12-15,0 7-16 16,-4 0-8-16,-12 0 0 16,-3-4 12-16,0-6-8 15,-5-7 48-15,13-7-28 16,3-3-16-16,4-8-4 16,12-3 24-16,12-3-16 15,7-14-4-15,11-3-8 16,13-1-280-16,7-6 152 15,8-11-352-15</inkml:trace>
          <inkml:trace contextRef="#ctx0" brushRef="#br0" timeOffset="287388.3861">8366 15728 488 0,'0'-13'180'0,"8"6"-140"0,-4 0-12 16,-1 3 120-1,9 8-88-15,-8-8 20 0,4 4-48 16,3 0 32-16,5 0-36 16,-5 0 12-16,9 0-24 15,3 0 20-15,4-3-24 0,8-4-348 16,11 0 184 0,-3-3-276-16</inkml:trace>
          <inkml:trace contextRef="#ctx0" brushRef="#br0" timeOffset="287086.5835">8525 15405 404 0,'4'-3'148'0,"-1"-1"-112"0,-3 8-12 16,0-4 4-16,4 3-20 16,4 4 24-16,0 7-20 15,3-1 76-15,1 8-52 16,3 7 68-16,5 13-64 16,-9 7 20-16,5 7-40 0,3 0 36 0,1 0-32 15,-9-7 12-15,5-3-20 16,-9-7 36-16,5-11-28 15,-12-2-216-15,0-8 104 16,0-3-444 0</inkml:trace>
        </inkml:traceGroup>
        <inkml:traceGroup>
          <inkml:annotationXML>
            <emma:emma xmlns:emma="http://www.w3.org/2003/04/emma" version="1.0">
              <emma:interpretation id="{A5C1D793-D956-413B-ADB0-27F734371E0C}" emma:medium="tactile" emma:mode="ink">
                <msink:context xmlns:msink="http://schemas.microsoft.com/ink/2010/main" type="inkWord" rotatedBoundingBox="10348,15669 11901,15581 11969,16765 10416,16853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8578.3868">9280 15467 208 0,'0'-7'76'0,"3"10"-60"0,1-3-4 16,0 7-24-16,-4 0 4 15,0 7 84-15,0 10-44 16,0 10 176-16,0 11-116 15,0 3 72-15,0 1-96 16,0-5 0-16,0-2-44 16,4-8 40-16,-4-6-36 15,4-8 20-15,-4-3-28 0,0-6 36 16,0-4-32-16,0-7 32 16,-4-7-32-16,0-7-48 15,0-3 12-15,4-7-68 16,0-11 44-16,0-3-28 0,4-3 40 15,4 0-60 1,0 3 48-16,3 4 44 0,5-1-4 16,-1 11-12-16,1 3 0 15,3 4-4-15,-3 3 4 16,-1 8-12-16,-3 2 12 16,-5 18 12-1,-7 10 52-15,0 10-28 16,0 8 28-16,4 2-28 15,0 1-16-15,4-7-8 16,0-11 40-16,-1-6-24 0,1-4 36 16,4-6-32-16,-5-11-4 15,5-11-12-15,0-9-16 16,-1-11 4-16,1-7-68 16,3-3 40-16,1 3-144 15,-1 3 96-15,1 8 12 16,-5 6 40-16,1 4 64 15,-4 10-16-15,-8 7 104 16,8 14-68-16,-1 10 72 16,1 10-72-16,-4 8-32 15,4 2-12-15,-1-2 12 16,1-5-12-16,-4-6 48 16,0-6-32-16,-4-5 12 15,0 1-24-15,-4-7-68 16,0-4 24-16,0-7-236 0,-3 1 148 15</inkml:trace>
          <inkml:trace contextRef="#ctx0" brushRef="#br0" timeOffset="288846.1077">9876 15326 860 0,'4'-7'320'0,"-1"7"-248"0,17-7-20 16,-5 7 76-16,8-3-80 15,5 3 0-15,10 0-32 16,-11 3 60-16,8-3-44 16,-4-3-372-16,-4-4 180 0</inkml:trace>
          <inkml:trace contextRef="#ctx0" brushRef="#br0" timeOffset="289089.7646">10271 15054 800 0,'-12'-10'296'0,"24"10"-232"0,-5 0-16 0,1 10 44 15,0 0-60-15,0 21-28 16,-5 4-8-16,9 9 60 15,-12 5-28-15,-4-1-388 16,4 7 192-16,0-10-340 0</inkml:trace>
          <inkml:trace contextRef="#ctx0" brushRef="#br0" timeOffset="291504.5048">10855 16031 612 0,'-15'7'228'0,"15"-7"-180"16,-12 4-12-16,12 2 96 0,0 5-80 16,0 3-12-16,0 3-24 15,0 7 48-15,-4 3-36 16,0 4-240-16,-4-3 112 0</inkml:trace>
        </inkml:traceGroup>
        <inkml:traceGroup>
          <inkml:annotationXML>
            <emma:emma xmlns:emma="http://www.w3.org/2003/04/emma" version="1.0">
              <emma:interpretation id="{E8B49519-9FAB-4944-817F-4AA152EE3358}" emma:medium="tactile" emma:mode="ink">
                <msink:context xmlns:msink="http://schemas.microsoft.com/ink/2010/main" type="inkWord" rotatedBoundingBox="13065,15428 14147,15367 14216,16583 13134,16644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92549.8062">11993 15322 600 0,'-8'-31'224'0,"8"31"-176"0,4-31-12 0,0 18 96 16,4 2-80-16,0-9 8 16,-4-1-40-16,15 0 16 15,-4 8-24-15,12-1 32 16,4 4-28-16,16 6-4 16,-1 4-8-16,12 7 12 15,4 10-8-15,-4 4 16 16,0 3-16-16,-11 7-12 15,-1 0 0-15,1 7 20 0,-8 0-8 16,-12-4-4-16,0 4 0 16,-16 3-4-16,-3 7 0 15,-16 0 32-15,-3 1-16 0,-1-5 12 16,-7-6-16-16,-8-7 20 16,-16-7-20-16,-3-7 12 0,-12-6-12 15,-4-11 12-15,-4-7-16 16,4-3 24-16,15-4-20 15,5-3-4-15,11-1-4 16,4 1 4-16,7 0-4 16,13 3-240-16,-5 0 128 15,12 4-412 1</inkml:trace>
          <inkml:trace contextRef="#ctx0" brushRef="#br0" timeOffset="292154.2341">12365 15326 444 0,'-23'-21'164'0,"11"28"-124"0,0 7-16 15,5-4 52-15,-1 7-48 16,-4 1 40-16,5 2-36 15,-1 15 8-15,-4 2-24 16,4 8 20-16,8 3-24 16,-11 4 12-16,3-4-12 0,0-7 12 15,-11-3-16-15,3-7-380 16</inkml:trace>
          <inkml:trace contextRef="#ctx0" brushRef="#br0" timeOffset="293258.0972">12191 14851 488 0,'-4'-3'180'0,"4"6"-140"0,0-6-12 16,0 3 76-16,0 0-64 15,0 0 28-15,4 3-40 16,-4-3 36-16,7 3-36 16,1-3 48-16,0 4-44 0,-8-4 12 15,8 3-28-15,-1 1 20 16,5-1-24-16,3-3 12 16,5 0-12-16,11 4 20 15,11-4-20-15,1 0 24 0,-1 0-24 16,-3 0 12-16,-4-7-12 15,-4 10 12-15,-8-3-16 16,-3 0 4-16,-9-3-4 16,-3 3-128-16,-8 0 64 15,0 0-496 1,-4 7 304-16,0 3-72 16</inkml:trace>
          <inkml:trace contextRef="#ctx0" brushRef="#br0" timeOffset="296372.4879">13108 15956 924 0,'-8'24'340'0,"8"-24"-260"0,-7 10-28 0,-1 4 0 15,4-1-40-15</inkml:trace>
        </inkml:traceGroup>
        <inkml:traceGroup>
          <inkml:annotationXML>
            <emma:emma xmlns:emma="http://www.w3.org/2003/04/emma" version="1.0">
              <emma:interpretation id="{44797229-8318-4807-BE09-EDE5410984DB}" emma:medium="tactile" emma:mode="ink">
                <msink:context xmlns:msink="http://schemas.microsoft.com/ink/2010/main" type="inkWord" rotatedBoundingBox="15081,15639 18140,15465 18179,16155 15120,16329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97070.8342">14382 15340 392 0,'-8'-7'148'0,"0"0"-116"0,4-4-8 15,-3 5 12-15,-5 6-24 16,0-4 92-16,-7 4-56 16,-4 0 12-16,-4-3-36 15,-4 10 100-15,-4 3-68 16,-4 0 72-16,0 7-72 0,5-3 24 31,10-3-48-31,-3 9 8 16,8-6-24-16,3 10 44 15,16 0-32-15,16 0 4 0,7 4-20 0,4 3 56 16,8 0-40-16,4-7 52 16,-8 3-48-16,-4-16 4 15,12 2-24-15,-16-6-236 16,0-3 120-16,0-4-564 15,0 0 372-15,5-4-20 16</inkml:trace>
          <inkml:trace contextRef="#ctx0" brushRef="#br0" timeOffset="297430.2906">14645 15426 404 0,'-27'-11'148'0,"19"15"-112"0,-4-4-12 15,5 0 136-15,-5 3-92 16,-3 1 36 0,3 6-64-16,-7 4 48 0,-1 3-52 15,9 4 56-15,-1-1-56 16,8 1 36-16,4-1-40 15,12-6 24-15,3-3-28 0,16-11 36 16,4-7-36-16,4-4 20 16,-12-2-28-16,4-5 8 15,-12-2-16-15,-15-1 28 16,4 7-24 0,-16-3-48-16,4 3 16 0,-7 4-8 15,3 3 16-15,0 4-416 16,8 10 232-16,4 6-372 15</inkml:trace>
          <inkml:trace contextRef="#ctx0" brushRef="#br0" timeOffset="298424.4701">14928 15443 560 0,'-8'-11'208'0,"8"15"-164"0,0-8-8 0,0 4 24 16,0 0-40-16,0 0 24 16,0 0-24-16,0 0 0 15,-4 7-12-15,4 0 72 0,0 4-44 16,-4 2 32-16,4 5-40 16,-4 2 0-16,0 1-16 15,4 3 12-15,4-3-16 16,-4-1 32-16,0-3-24 0,0-6 40 15,12-8-32-15,-4-6 40 16,-1-4-36-16,9-7-76 16,-5-7 24-16,1 1-132 15,7-4 84-15,-7 0-80 16,-4 3 88-16,-1 4 16 16,1 3 28-16,-4 4 76 15,0 3-28-15,-4 7 60 16,0 0-52-16,4 10 36 15,7 4-40-15,1 3 24 16,3 4-28-16,5-1 0 16,3-2-16-16,4-5 44 15,4-9-28-15,0-4-68 16,-4-7 20-16,8-3-108 16,-8-4 72-16,4-3-56 0,0-4 68 15,-4-10-12-15,0-7 32 16,-4-10-84-16,1-21 60 15,-9 7-40 1,1 4 52-16,-5-4 80 16,5 14-20-16,-8 6 188 15,3 18-120-15,-7 4-20 16,0 13-48-16,-8 14 52 16,4 10-44-16,-8 24 16 15,1 7-32-15,-5 11-8 16,4-1-4-16,-3-6 4 15,7-1-4-15,-4-9 40 16,8-8-20-16,-4-6 64 16,8-4-48-16</inkml:trace>
          <inkml:trace contextRef="#ctx0" brushRef="#br0" timeOffset="298830.054">15752 15377 540 0,'-4'-3'200'0,"4"3"-156"0,-8 0-12 0,5-3 88 15,3 6-72-15,-8 0 24 16,-4 4-40-16,-3 7 76 16,3-7-60-16,0 10 32 15,5-3-48-15,3 3 0 0,0 4-20 16,8 3 36-16,7-7-24 0,9 4 48 15,11-14-40-15,0-1-32 16,4-2-4-16,-1-11-140 16,-6-3 76-16,-9-4 4 15,-7-3 40-15,-12 0 0 16,-12-1 12-16,-7 1 16 31,3 3 0-31,-7 1-20 16,4 6 8-16,-1-4-4 0,12 8 4 15,8 3-292-15,16 0 164 16,7 14-300-16</inkml:trace>
          <inkml:trace contextRef="#ctx0" brushRef="#br0" timeOffset="300178.8696">16108 15426 520 0,'4'-7'192'0,"-4"7"-152"0,8-4-8 15,-8 1 80 1,4 3-68-16,-4-4 60 16,4 4-60-16,-4-6-4 15,7 6-24-15,-3 0-48 16,0 0 20-16,-4 0 36 0,4 6-12 0,-4 1 52 15,4 4-36-15,-8 9 28 16,0-3-28-16,-4 4-16 16,4 3-8-16,-3-3 28 15,7-1-16-15,-8-2 20 16,8-5-20-16,-4-6 52 16,4-3-36-16,0-8 12 15,8 1-28-15,-4-7-36 16,0-1 12-16,-1-3-168 15,1-3 100-15,0 0-104 16,4 3 108-16,0 1 0 16,-4-5 44-16,3 1 8 0,1 0 12 15,0 3 16-15,-4 0-4 16,3 4-20-16,1 0 8 0,0 3-12 16,-4 3 8-16,3 4 0 15,1 4 4-15,-4 6 52 16,0 1-24-16,4 2 80 15,-1 1-56-15,-3 0-20 16,0 0-16-16,4-1 16 16,-4-2-12-16,4-1 12 15,-1 0-12-15,1-10 36 16,4 0-24-16,-1-7-76 16,9-3 28-16,-1 0-152 15,0-4 100-15,1 0-144 16,3 0 128-16,0 4 44 15,0 3 32-15,1 4 216 16,-1 3-108 0,0 10 88-16,4 4-108 0,-8 3 0 15,-3 4-48-15,-1 6 24 0,-3 1-32 16,0-1 20-16,-8-3-20 16,3-6 36-16,-3-8-28 15,4-7-180-15,-4-6 84 16,-4-11-152-16,4-6 132 15</inkml:trace>
          <inkml:trace contextRef="#ctx0" brushRef="#br0" timeOffset="300613.0235">16917 14978 624 0,'-19'-13'228'0,"19"13"-176"0,-16-4-16 15,9 4 80 1,3 7-72-16,-4 10-8 16,8 4-24-16,-4 20 44 15,8 4-32-15,-4 13 52 16,4-3-44-16,0-3-8 16,0-4-12-16,-4 0 16 15,0-10-16-15,-8 0 68 0,-4-10-48 16,1-8 48-16,-1-6-44 15,0-7 8-15,5-7-28 0,-1-10-96 16,8 3 44-16,-4-11-164 16,4 1 112-16,4-7-40 15,8 4 76-15,3-1 4 16,8 11 28-16,8 3-4 16,0 10 12-16,8 4 104 15,-4 7-48-15,-8 3 36 16,0 4-48-16,-15-1 16 15,-1 4-28-15,-22-3 80 16,-1 0-56-16,-23-8 32 16,0 1-44-16,-3-10-44 15,7-1 4-15</inkml:trace>
        </inkml:traceGroup>
        <inkml:traceGroup>
          <inkml:annotationXML>
            <emma:emma xmlns:emma="http://www.w3.org/2003/04/emma" version="1.0">
              <emma:interpretation id="{5E9E7A4D-58A7-4BF9-B88F-7BF31305F60B}" emma:medium="tactile" emma:mode="ink">
                <msink:context xmlns:msink="http://schemas.microsoft.com/ink/2010/main" type="inkWord" rotatedBoundingBox="18372,14669 20380,14555 20482,16353 18475,16468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03601.154">18032 15360 476 0,'-8'-7'176'0,"8"18"-136"0,0-4-12 15,-7 6 48-15,3 1-48 16,4 3 68-16,-8 7-56 16,8 11 36-16,-8-1-44 15,4-3 36-15,4 0-40 0,0-3 56 16,0-8-48-16,0-3 28 0,0-6-36 16,0-11 36-16,0-4-36 15,4-9 4-15,4-8-20 16,-4-3-24-16,0-7 4 15,7 0-136-15,-3 0 76 16,-8 0-48-16,4-7 68 16,4 7 0-16,7 7 28 15,-3 3 12-15,-4 4 8 16,3 7 0 0,5 3 0-16,-5 14 44 15,1 3-24-15,3 7 36 16,-3 4-32-16,4 3 4 15,-5 4-16-15,1-1 12 16,3-6-16-16,-3 3 40 16,-4 4-24-16,-1-11 12 15,5-4-20-15,-12-9 64 16,4-1-48-16,0-13-4 16,-4 0-16-16,4-7-28 15,3-4 8-15,9-3-188 16,-5 3 104-16,1-3-20 15,3 7 64-15,1 0 24 16,-1 6 12-16,1 1 116 16,-1 7-56-16,1 3 24 15,-1 6-40-15,-3 5 12 16,0 6-24-16,-5 4 0 16,1-1-12-16,-4 8 28 0,4-1-20 0,-8 4 32 15,4-3-32-15,-8-1 20 16,0-3-20-16,-4-3 72 15,0 0-52-15,-3-11-48 16,7 0 4-16,0-10-224 16,4 0 132-16</inkml:trace>
          <inkml:trace contextRef="#ctx0" brushRef="#br0" timeOffset="304157.6576">18547 14927 652 0,'0'-4'244'0,"12"1"-192"0,-5-1-12 0,5-3 84 16,7 7-76-16,8 0-28 15,8 0-16-15,-4 0 32 16,4 14-24-16,-4-3 24 0,-4 6-20 16,-15 3 0-16,-5 1-8 15,-7 0 12-15,-19 3-12 16,0-4 40-16,-8 1-24 0,0-4-4 15,7-3-12-15,1 0-8 16,7-7 4-16,5 0 40 16,18-4-24-16,16-3 16 15,8-3-20-15,15-1 44 16,1 1-32-16,-5 3-208 16,-3 0 96-16,-5 0-680 15</inkml:trace>
          <inkml:trace contextRef="#ctx0" brushRef="#br0" timeOffset="302866.6997">17765 14954 592 0,'-4'-14'220'0,"4"14"-172"0,8-6-12 15,-4 6 48 1,0 3-52-16,-4 7-20 16,0 4-12-16,-4 24 52 15,0 7-28-15,-12 20 32 16,5 0-28-16,-16 15 8 0,0-5-20 0,-12 18 20 16,0-10-24-16,-7 3 32 15,11-11-28-15,-4-13 32 16,8-3-32-16,4-14 40 15,8-14-32-15,-8-14 56 16,19-3-44-16,0-8-60 16,8-6 12-16,8-6-380 15,0-5 216-15</inkml:trace>
          <inkml:trace contextRef="#ctx1" brushRef="#br0" timeOffset="-75758.4789">19240 14004 0,'0'0'16,"0"0"-16,0 0 15,-19 76 1,73-169-1</inkml:trace>
        </inkml:traceGroup>
        <inkml:traceGroup>
          <inkml:annotationXML>
            <emma:emma xmlns:emma="http://www.w3.org/2003/04/emma" version="1.0">
              <emma:interpretation id="{E4BF04DA-03B0-4046-886C-C32B3FBF2CBB}" emma:medium="tactile" emma:mode="ink">
                <msink:context xmlns:msink="http://schemas.microsoft.com/ink/2010/main" type="inkWord" rotatedBoundingBox="21208,14417 22795,14326 22851,15311 21264,1540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66946.8914">20196 14214 904 0,'-8'0'332'0,"24"0"-256"0,15-10-24 15,-16 7-24-15,16 3-28 16,0-4 24-16,20-3-12 15,7 0 4-15,7 1-8 16,1-1-84-16,-12 0 40 0,-3-4-100 16,-16 1 76-16,-16 0-16 15,0-1 48-15,-7-2-48 16,-12-5 44-16,-4 1-132 16,-4-3 88-1,-11-11-308-15,3 0 672 31,-22-28-172-15,-1 14 180-16,12 15-164 0,-4 9 12 16,4 11-84-16,8 10 16 15,-5 13-44-15,5 15-20 0,0 13-4 16,-1 21 16-16,1 10-12 16,7-6 12-16,-7 3-12 15,3 13 0-15,9 11-4 16,3-4 12-16,-12-6-12 15,12-14 32-15,-3-14-24 16,-1-17 48-16,0-11-36 0,4-6 40 16,-7-7-40-16,-1-7-16 15,-3-7-4-15,-1-7 0 16,5-7-4-16,-17-3-92 16,9-4 52-1,0-10-156-15,3-3 108 0,5-18-324 16,3 4 228-16,8 0-320 15</inkml:trace>
          <inkml:trace contextRef="#ctx0" brushRef="#br0" timeOffset="267238.6678">20843 13939 280 0,'-20'-7'104'0,"20"7"-84"0,0 4 0 0,0-1 100 15,-8 11-68-15,-3 6 128 16,3 8-100-16,-11 6 24 16,-1 8-64-16,-7 9 92 15,8 1-76-15,0 6 28 0,-16 15-48 16,15-4 32-16,1-4-40 15,4-7 12-15,11-6-24 16,-4-14 52-16,8-7-36 16,12-11-148-16,3-9 64 0,-3-15-716 15</inkml:trace>
          <inkml:trace contextRef="#ctx0" brushRef="#br0" timeOffset="267840.2706">20912 14307 592 0,'-11'11'220'0,"11"-1"-172"0,0 14-12 15,0-7 84-15,0 14-72 16,7 7-20-16,-7 3-16 0,8-3 40 15,4-3-28-15,-5-8 16 0,5-6-24 16,0-4 28 0,-5-14-28-16,9-6-40 0,-4-4 12 15,7-10-192-15,-4-7 112 16,5-7-108 0,3-7 112-16,-4-3-40 15,5-1 76-15,-13 11 124 16,1 7-36-16,-4 4 220 15,-1 9-144-15,5 4 20 16,-4 14-80-16,3 17 40 16,9 7-56-16,3 11 0 0,8-1-20 15,4 0 32-15,-8 1-24 0,4-15 32 16,-4-3-32-16,0-7-32 16,-8-10 4-16,-7-3-256 31,3-1 144-31,-3-6-164 0,0-8 160 15,-5-6-236-15,1-14 200 16,0 7 40-16,11-14 616 47,1 31-260-47,-1 4-52 0,8 17-116 16,0 10 0-16,4 7-40 15,-4 3-16-15,0-3-8 16,-4 0 24-16,-3-3-16 0,-12-8 32 15,-8-6-32-15,-4-4-296 16,-4-3 152-16,0-7-384 16</inkml:trace>
          <inkml:trace contextRef="#ctx0" brushRef="#br0" timeOffset="268540.1594">21462 14349 716 0,'0'3'264'0,"0"7"-204"0,12 8-16 16,-5-5 80-16,5 11-76 15,3 7 24-15</inkml:trace>
          <inkml:trace contextRef="#ctx0" brushRef="#br0" timeOffset="268140.0658">21686 14342 436 0,'0'0'160'0,"0"0"-124"0,4 0-8 15,-4 0 116-15,0 0-84 16,0 0 72-16,-4 0-76 15,-3 0 48-15,-5 0-60 16,-3 13 84-16,-12 15-72 0,7 13 44 16,-11 14-60-16,12-7 8 15,-8-6-32-15,7 6-36 16,5-7 12-16,-4-3-844 16</inkml:trace>
        </inkml:traceGroup>
      </inkml:traceGroup>
    </inkml:traceGroup>
    <inkml:traceGroup>
      <inkml:annotationXML>
        <emma:emma xmlns:emma="http://www.w3.org/2003/04/emma" version="1.0">
          <emma:interpretation id="{EB9CCEB4-1988-4546-B08A-A206399615A9}" emma:medium="tactile" emma:mode="ink">
            <msink:context xmlns:msink="http://schemas.microsoft.com/ink/2010/main" type="paragraph" rotatedBoundingBox="1811,17598 22445,16946 22482,18139 1848,1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A39E3-8AE0-49DF-A44D-F44D1D4CF6ED}" emma:medium="tactile" emma:mode="ink">
              <msink:context xmlns:msink="http://schemas.microsoft.com/ink/2010/main" type="inkBullet" rotatedBoundingBox="1812,17642 2821,17610 2855,18696 1846,18728"/>
            </emma:interpretation>
          </emma:emma>
        </inkml:annotationXML>
        <inkml:trace contextRef="#ctx0" brushRef="#br0" timeOffset="307871.8259">782 17421 580 0,'-7'-31'216'0,"7"31"-168"0,7-27-12 0,-7 23 112 15,8-2-88-15,0-19 0 16,7 19-36-16,9-8 28 15,7-3-28-15,15 3 4 16,-3 7-16-16,7 7-8 16,0 10 0-16,-11 8 4 15,-4 2-4-15,-20 8 24 16,-3 6-16-16,-24 4 32 16,5-4-28-16,-32 4 4 15,4-3-12-15,-15-4 28 0,3-4-20 16,1-10 20-16,15 1-20 15,4-8 8-15,15-3-12 16,4-7-52-16,16 0 24 0,11 0-16 16,12 0 20-16,12 0-8 15,7 10 8-15,5 4-20 16,-1 3 20-16,-12 0-12 16,-7 0 12-16,-4 1 8 15,-8-1 4-15,-11 0 32 16,-12 0-16-16,-12 0 4 15,-15 1-12-15,-19-1-8 16,-16 4 4-16,-8-1 28 16,4-10-16-16,8-3 4 15,4-7-12-15,8 0 12 0,11-7-12 16,12-3 16-16,11 0-16 16,8 0-100-16,12-4 48 15,3 3-712 1,13 11 416-16,7-6 104 15</inkml:trace>
        <inkml:trace contextRef="#ctx0" brushRef="#br0" timeOffset="308437.868">744 17177 592 0,'-4'-7'220'0,"4"7"-172"0,0-7-12 0,0 4 48 15,0 6-52-15,0-6 92 16,8 3-68-16,-5 0 24 15,1 0-44-15,0-7 12 16,0 7-28-16,4 0 36 16,3-7-32-16,5 0 12 15,3 7-20-15,12-17 0 16,4 10-8-16,12-10 20 16,3 10-16-16,-4-10 32 15,-3 13-28-15,-4-2 12 16,-8 6-16-16,-8-4-156 15,-4 8 76-15</inkml:trace>
        <inkml:trace contextRef="#ctx0" brushRef="#br0" timeOffset="307234.3987">817 17260 476 0,'4'-24'176'0,"-4"20"-136"0,0-13-12 0,8 10 136 16,-8 0-96-16,0 0 24 16,8 4-52-16,-8 3-44 15,0 0 0-15,0 7 16 0,0 10-4 16,-8 14 48-16,8 21-28 0,0 9-4 16,-8 8-16-16,8 0 20 15,-8 0-16 1,5-17 12-16,-5-4-12 0,4-10 20 15,-4-7-20-15,4-7 48 16,0-4-32-16,4-3-4 16,0-10-16-16</inkml:trace>
        <inkml:trace contextRef="#ctx0" brushRef="#br0" timeOffset="309594.6941">1742 17855 664 0,'-27'48'244'0,"12"-17"-188"0,-8 34-16 16,3-23 24-16,-15 6-44 16,4-3-608-16</inkml:trace>
      </inkml:traceGroup>
      <inkml:traceGroup>
        <inkml:annotationXML>
          <emma:emma xmlns:emma="http://www.w3.org/2003/04/emma" version="1.0">
            <emma:interpretation id="{188E2D92-86D9-4839-A7E1-5BA425013C67}" emma:medium="tactile" emma:mode="ink">
              <msink:context xmlns:msink="http://schemas.microsoft.com/ink/2010/main" type="line" rotatedBoundingBox="3502,17544 22445,16946 22482,18139 3540,18737"/>
            </emma:interpretation>
          </emma:emma>
        </inkml:annotationXML>
        <inkml:traceGroup>
          <inkml:annotationXML>
            <emma:emma xmlns:emma="http://www.w3.org/2003/04/emma" version="1.0">
              <emma:interpretation id="{C37CABA2-1BC3-436A-AD13-AC9329C5ADC8}" emma:medium="tactile" emma:mode="ink">
                <msink:context xmlns:msink="http://schemas.microsoft.com/ink/2010/main" type="inkWord" rotatedBoundingBox="3509,17741 6880,17634 6904,18397 3533,18503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11313.7655">3035 17618 444 0,'12'10'164'0,"0"-14"-124"0,-1-2-16 0,-3 6 104 0,0 0-76 15,3-4 8-15,1-3-40 16,0-3-12-16,-1-4-4 16,-3-3 28-1,4 3-16-15,-5-13 4 0,-3 6-12 16,-8-3-8-16,0 0 4 15,1 3-24-15,-9 7 12 16,0 7-24-16,1 7 20 0,-5 7 4 31,1 7 8-31,-5 7 8 16,9 6-4-16,3 11 24 16,8-7-16-16,4 7 24 0,8-4-24 15,3-6 40-15,4-11-28 16,5-3 12-16,3-7-20 15,4-11-280-15</inkml:trace>
          <inkml:trace contextRef="#ctx0" brushRef="#br0" timeOffset="311427.0697">3461 17181 508 0,'-19'3'188'0,"19"-3"-148"0,-19 17-8 0,11 0 52 15,8 1-52-15,-4 23 16 16,4 4-32-16,0 13 28 16,0-10-28-16,0-3 20 0,0-11-20 15,0-10 28-15,0-6-28 16,0-8 48-16,0-10-36 0,4-7-48 16,0-7 8-16,3-6-200 15,1-11 116-15,0 0-392 16</inkml:trace>
          <inkml:trace contextRef="#ctx0" brushRef="#br0" timeOffset="311592.5099">3543 17425 488 0,'11'48'180'0,"1"-14"-140"0,3 11-12 15,-7-17 56-15,-4-1-52 16,0 1 32-16,0-4-36 16,-8-4 60-16,-8-6-48 15,-7 3 36-15,-4-6-44 0,-5-4-20 16,1 0-4-16,0-7 36 15,4-7-24-15,11 0-460 16,5-10 240-16,7-4-168 16</inkml:trace>
          <inkml:trace contextRef="#ctx0" brushRef="#br0" timeOffset="311980.041">3964 17370 392 0,'-3'-17'148'0,"-1"10"-116"0,-8 7-8 16,4 0-32-16,-11 0 0 15,0 7 4-15,-8-4 4 16,-1 4 52-16,1 3-28 16,4 7 76-16,4 1-52 15,-1 2 20-15,9 4-40 16,3-3 0-16,4 10-16 16,4-4-8-16,8-2 0 0,0-1 28 15,-1-4-16-15,5 4 4 16,4-13-12-16,-1 6 28 15,1-7-20-15,3-3-92 16,4-7 40-16,0 0-280 16,4-7 176-16,-3-7-152 15</inkml:trace>
          <inkml:trace contextRef="#ctx0" brushRef="#br0" timeOffset="312220.6846">4108 17490 644 0,'27'-20'236'0,"-16"16"-180"0,9 8-20 0,-12-1 44 16,-1 14-52-16,5 0-20 15,-4 11-8-15,-1-1 36 16,-3 1-24-16,-4-4 44 0,-4-3-32 16,0-8 48-16,1-2-40 15,-9-8 12-15,0-6-28 0,-3-8 20 16,3-6-24-16,1-3 4 16,3-11-8-16,4-4 4 15,12-3-8-15,11 4-72 16,8 0 36-16,0 16 64 31,0 1-12-31,4 10-164 16,0 0 76-16</inkml:trace>
          <inkml:trace contextRef="#ctx0" brushRef="#br0" timeOffset="310838.5048">2432 17456 268 0,'-8'-17'100'0,"8"17"-76"0,0-14-8 0,-4 7 60 15,4 7-44-15,-8-4-20 16,8 4-12-16,0 7 36 16,12 7-24-16,-8 14 80 15,0 6-56-15,-1 7 32 16,1-3-40-16,0 0 16 16,0-4-24-16,-4-6 52 15,4-4-40-15,-4-14 48 16,8 8-48-16,-1-18 12 15,9 0-28-15,-5-4 28 16,5-10-28-16,-1-6 4 0,1-8-12 16,-4-3-200-16,-5-3 104 15,1-4-104-15,-4 4 108 16,0 13 28-16,-4 7 36 16,0 11 0-16,0 13 8 15,0 11 156-15,7 6-76 16,1 8 16-16,4-4-48 15,3-7 8-15,1 3-24 16,-1-6 0-16,1-4-12 0,-1-7 20 16,1-3-16-16,-9-7 40 15,9-7-28-15,-8 1 48 16,-4-8-40-16,-4-7 4 31,0 4-24-31,0-21 0 0,0 7-4 16,3-14-8-16,5 8 4 15,4-8-16-15,-1 21 8 0,5 3-24 16,-1 0 16-16</inkml:trace>
          <inkml:trace contextRef="#ctx0" brushRef="#br0" timeOffset="312835.9969">5021 17098 456 0,'-11'-7'168'0,"3"7"-128"0,-4 14-16 0,5 0 104 16,-5 3-76-16,-4 3 40 15,-3 18-52-15,-8 28 12 16,-12 16-32-16,1 4 36 0,-9-7-32 16,-11-6 4-16,0-11-16 15,0-11 20-15,8 1-20 16,7-4 68-16,8-14-48 15,12-13-204-15,7-4 88 16,13-10-524 0</inkml:trace>
          <inkml:trace contextRef="#ctx0" brushRef="#br0" timeOffset="313525.462">5056 17328 496 0,'-15'18'184'0,"15"9"-140"0,-4 11-16 16,4-17 100-16,-4 10-76 15,8 7 24-15,-8 3-44 16,4-7 24-16,-4-10-32 16,4 0 12-16,0-3-20 0,-4-14 64 15,0 10-48-15,0-17 32 16,4 7-36-16,-3-14 8 16,6-10-20-16,-6-4-88 15,3-10 40-15,7-7-176 16,-7 1 116-16,8-1 16 15,0 0 48-15,3 14 4 16,-3-4 12-16,4 18 124 16,-1 10-64-16,5 7 44 15,-8 10-52-15,3 11 28 16,1 3-36-16,3 6 8 16,5 1-24-16,-9-7 8 15,5-7-12-15,-5-6 56 16,5-1-40-16,3-10 60 0,-7-14-52 15,-1 0 0-15,-3-14-20 16,0-6-36-16,0-8 8 16,-8-9-144-16,4-1 84 0,3 7-4 31,-7 7 48-31,8 7-28 16,-4 7 36-16,4 17 52 15,-1 7-16-15,5 13 48 16,-4 4-36-16,3 14 40 15,5 0-40-15,-5-4 28 16,-3 8-28-16,-4-8 16 16,4-6-24-16,-8-8 52 0,0-3-40 15,-8-3 56-15,4-3-52 0,-4-8-52 16,-3 0 8 0,-5-9-256-16,5-1 144 0</inkml:trace>
          <inkml:trace contextRef="#ctx0" brushRef="#br0" timeOffset="313886.4278">5470 17122 832 0,'16'-3'308'0,"-16"3"-240"0,11 3-20 0,-11 0 80 16,8-3-80-16,4 11-12 16,-4-1-20-16,3 4-16 15,5 0 4-15,-12-1 28 16,11 1-16-16,-3 3 32 15,-5-3-32-15,-7-4 40 16,0 1-32-16,0-11 64 16,0 7-48-16,0-14 0 15,12 3-24-15,15-9-48 16,0 6 20-16,12-4-492 0,7 11 276 16,-7-3-396-16</inkml:trace>
        </inkml:traceGroup>
        <inkml:traceGroup>
          <inkml:annotationXML>
            <emma:emma xmlns:emma="http://www.w3.org/2003/04/emma" version="1.0">
              <emma:interpretation id="{3D0B6A44-83AB-4577-98F6-EF1E787F7C45}" emma:medium="tactile" emma:mode="ink">
                <msink:context xmlns:msink="http://schemas.microsoft.com/ink/2010/main" type="inkWord" rotatedBoundingBox="7297,18333 7412,18330 7421,18615 7307,1861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16875.6774">6307 17790 748 0,'-8'-18'276'0,"8"18"-216"0,8-3-16 16,-8-4 40-1,0 14-56-15,0-4-4 16,0 4-12-16,-8 7 0 16,4 10-8-16,-12 14 40 0,-3 7-20 15,0 10 4-15,-1-4-16 16,1-6-324-16</inkml:trace>
        </inkml:traceGroup>
        <inkml:traceGroup>
          <inkml:annotationXML>
            <emma:emma xmlns:emma="http://www.w3.org/2003/04/emma" version="1.0">
              <emma:interpretation id="{5D796B09-35AD-40C2-A3F8-BA8ECAC6E432}" emma:medium="tactile" emma:mode="ink">
                <msink:context xmlns:msink="http://schemas.microsoft.com/ink/2010/main" type="inkWord" rotatedBoundingBox="8210,17654 9497,17614 9519,18316 8232,18356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18186.1668">8145 17260 508 0,'-7'-7'188'0,"7"7"-148"0,0-4-8 16,0 4 168-16,0 0-116 15,0 0-24-15,0 0-40 16,0 0 8-16,7 4-16 0,9-4 48 16,3 0-32-16,8-4 12 0,4 1-24 15,0 3 0-15,-4-10-8 16,4 10 20-16,-4 0-16 16,-7 0-92-16,-5 6 44 15,-11 1-500 1,-4 11 296-16,-15 2-56 15</inkml:trace>
          <inkml:trace contextRef="#ctx0" brushRef="#br0" timeOffset="318393.8475">8037 17573 652 0,'-27'0'244'0,"27"3"-192"0,8-3-12 15,3 7 84-15,-3-7-76 16,11 7 52-16,16 0-60 16,4-4 16-16,11-3-36 15,-3 0-52-15,-5 0 16 0,5-7-632 16,-1-3 356 0,1-7 40-16</inkml:trace>
          <inkml:trace contextRef="#ctx0" brushRef="#br0" timeOffset="317488.3075">7135 17170 696 0,'4'-14'256'0,"11"14"-196"0,-3 0-20 0,0 0 76 16,3-3-72-16,8 3 0 0,4-3-28 15,8-1 24-15,4 1-24 16,3-15 20-16,5 15-20 0,-5-4 20 16,1-3-24-16,-12-4 4 15,-12 7-8-15,-7-3-40 16,-16 10 16-16,-11 0-136 15,-9 0 84-15,-7 10-84 16,-3-3 88-16,3 0-4 16,4 10 44-16,3-7-4 15,5 18 16-15,3-4 24 16,5 17-4-16,7 11 60 16,4 24-40-16,0-1 16 15,4 1-28-15,-8-14 28 16,4-10-28-16,-8-11 40 15,8-3-32-15,-7-4 20 16,-13-13-24-16,9-4 28 0,-17 0-32 16,9-10 20-16,-8-7-20 15,8-7-24-15,-8 7 0 16,15-7 4-16,4-3 4 16,8 7-20-16,16 3 12 15,3-4 64-15,4 4-28 16,4 4-12-16,0-1-8 15,8-3 36-15,-4 0-24 16,8 0 52-16,4 0-40 16,-1-3-40-16,5 3 0 0,-1 0-344 15,8 0 196-15</inkml:trace>
        </inkml:traceGroup>
        <inkml:traceGroup>
          <inkml:annotationXML>
            <emma:emma xmlns:emma="http://www.w3.org/2003/04/emma" version="1.0">
              <emma:interpretation id="{61425DA7-F6F2-45CF-9C6C-EC22B8CFA03B}" emma:medium="tactile" emma:mode="ink">
                <msink:context xmlns:msink="http://schemas.microsoft.com/ink/2010/main" type="inkWord" rotatedBoundingBox="10218,17626 10801,17607 10821,18243 10238,18262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18975.0211">9609 17108 488 0,'-16'7'180'0,"8"3"-140"0,-7 8-12 0,7-5 56 0,-3 5-52 16,-9 6 32-16,-11 14-36 15,-8 24-8-15,-7 3-12 16,-4 7 56-16,3-17-36 0,1-3 24 15,7-11-32-15,0-10 44 16,12-10-36-16,12-4 40 16,3-17-40-16,4-4 4 15,8-16-20-15,12-11-16 16,11-17 0-16,4-18-128 16,12 4 72-16,8 0-172 15,-9 1 132-15,1 12 40 16,-4 1 36-16,-8 10 76 15,-4 0-28-15,-4 4 132 16,1 13-88-16,-5 8 12 16,-7 2-44-16,8 11 0 0,-5 14-20 15,1 0 0-15,7 10-8 16,4 0 20-16,-7 7-16 16,3 7 12-16,1 13-12 15,-1 11 20-15,0 7-20 16,-3-3 68-16,-5-4-48 15,-3-11 32-15,-8-10-36 16,0-6-160-16,-4-11 72 16,0 0-380-1</inkml:trace>
          <inkml:trace contextRef="#ctx0" brushRef="#br0" timeOffset="319293.7817">9221 17452 540 0,'-3'-3'200'0,"6"-7"-156"0,13 10-12 15,-8-4 168-15,7-3-116 16,5 7 72-16,11-7-92 16,3 7 44-16,5 0-64 0,-8 0 4 15,4 0-28-15,-4 0 16 0,4 0-24 16,-8 0 24-16,-4 0-24 16,0-3-56-16,-3-1 20 15,-1-2-480-15,-11 2 272 16</inkml:trace>
        </inkml:traceGroup>
        <inkml:traceGroup>
          <inkml:annotationXML>
            <emma:emma xmlns:emma="http://www.w3.org/2003/04/emma" version="1.0">
              <emma:interpretation id="{9222F9C2-10E5-43BA-9673-D1307C196D48}" emma:medium="tactile" emma:mode="ink">
                <msink:context xmlns:msink="http://schemas.microsoft.com/ink/2010/main" type="inkWord" rotatedBoundingBox="11309,17851 11487,17846 11496,18118 11317,18124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32727.6961">10212 17535 748 0,'8'-4'276'0,"-4"4"-216"0,8-6-16 0,-5 6 48 15,5 10-60-15,4-7 24 16,3 8-36-16,4-11-140 16,4 3 64-16,8-6-580 15</inkml:trace>
          <inkml:trace contextRef="#ctx0" brushRef="#br0" timeOffset="332565.2651">10220 17322 612 0,'8'-18'228'0,"0"18"-180"0,-8-6-12 0,0 6 116 0,4 0-92 16,-4 0 44-16,7 0-60 15,1 0 12-15,0 0-36 16,3-7-8-16,5 7-8 0,-1-7 56 16,5 3-32-16,-1 4 24 15,0 0-32-15,-7 0-300 16,-4 11 152-16,-8 9-504 15</inkml:trace>
        </inkml:traceGroup>
        <inkml:traceGroup>
          <inkml:annotationXML>
            <emma:emma xmlns:emma="http://www.w3.org/2003/04/emma" version="1.0">
              <emma:interpretation id="{4833BE81-C80F-444C-8315-AF37F33C75A8}" emma:medium="tactile" emma:mode="ink">
                <msink:context xmlns:msink="http://schemas.microsoft.com/ink/2010/main" type="inkWord" rotatedBoundingBox="11970,17713 12358,17701 12371,18087 11982,18100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33192.9344">11192 17163 496 0,'27'-10'184'0,"-15"7"-140"0,-5-4-16 16,1 7 136-16,0-4-96 16,-8 4 60-16,0-3-72 15,-8 3 12-15,0 0-40 16,1 0 0-16,-13 0-16 0,1 0 0 16,0 0-4-16,-9 3 4 15,-3 1-8-15,-3 3-28 16,-5 3 12-16,0 4 12 0,8 3 4 15,0 7 24-15,8 3-16 16,4 11 32-16,-5 7-28 16,24 0 4-16,0-1-12 15,8-2 56-15,12-11-36 16,7-11 68-16,19-6-56 16,-7-10 8-16,7-4-28 15,1 0-248-15,-9-7 120 16,-3-7-352-1,4 0 260-15,-12-3-228 0</inkml:trace>
        </inkml:traceGroup>
        <inkml:traceGroup>
          <inkml:annotationXML>
            <emma:emma xmlns:emma="http://www.w3.org/2003/04/emma" version="1.0">
              <emma:interpretation id="{656D2807-2C96-4F01-B180-8667B214EC73}" emma:medium="tactile" emma:mode="ink">
                <msink:context xmlns:msink="http://schemas.microsoft.com/ink/2010/main" type="inkWord" rotatedBoundingBox="12855,17307 14068,17269 14104,18385 12890,1842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33658.1764">11978 17184 540 0,'0'-10'200'0,"-4"10"-156"0,-12 0-12 15,12 0 132-15,1-4-96 0,-1 1 44 16,-4-1-68-16,0 1 4 15,1 3-32-15,-5 0-16 0,0 0-4 16,-3 3 12-16,3 4-4 16,-7 0-20-16,7 0 8 15,1 3-12-15,7-3 8 16,-4 10 36-16,16 1-16 16,3-1 0-16,5 10-4 15,3 1 4-15,-7 3-4 16,3 3 16-16,5-3-12 15,-16-3-12-15,-1-4 0 16,-3 3 4-16,-3-3 0 0,-1-10 8 16,-12 3-4-16,-3-3 16 15,-1-7-12-15,-3 0 16 16,4-7-16-16,0-7-224 16,3 0 120-16,4-3-492 15</inkml:trace>
          <inkml:trace contextRef="#ctx0" brushRef="#br0" timeOffset="333886.2788">12152 16991 748 0,'12'-10'276'0,"-5"6"-216"0,13-9-16 0,-5 13 12 16,4-4-40-1,5 1 56-15,3-7-40 0,0 10-148 16,4-7 64-16,-8 3-576 16</inkml:trace>
          <inkml:trace contextRef="#ctx0" brushRef="#br0" timeOffset="334049.2132">12512 16726 780 0,'-4'-10'288'0,"0"10"-224"0,0 3-20 0,4 11 32 0,-4 10-52 16,1 14 0-16,3 3-16 15,0 21 72-15,0-7-44 16,-8 0-804-16</inkml:trace>
          <inkml:trace contextRef="#ctx0" brushRef="#br0" timeOffset="334655.8269">12961 17693 840 0,'4'0'312'0,"7"7"-244"0,1 3-16 15,-4-3 156-15,-8 4-124 16,-4-1 8-16,0 7-52 15,-19-3 48-15,-8 10-48 16,-8 4-608-16</inkml:trace>
        </inkml:traceGroup>
        <inkml:traceGroup>
          <inkml:annotationXML>
            <emma:emma xmlns:emma="http://www.w3.org/2003/04/emma" version="1.0">
              <emma:interpretation id="{74D5DA87-D408-4835-8F88-E9193F3E6D22}" emma:medium="tactile" emma:mode="ink">
                <msink:context xmlns:msink="http://schemas.microsoft.com/ink/2010/main" type="inkWord" rotatedBoundingBox="15588,17376 16334,17353 16356,18046 15610,18070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37097.1316">14935 16919 332 0,'0'-21'120'0,"-4"11"-92"0,-3-11-8 15,7 8 96-15,0 2-68 16,-8-2-20-16,0-1-16 15,-3 3 32-15,-9 8-24 16,-11 6-8-16,-8 11-8 16,-3 10 56-16,-8 14-32 15,-1 7 40-15,1 6-36 16,11-2 44-16,4-1-44 16,12 10-16-16,8 4-8 0,11-3 44 0,12-4-28 15,15-10 24 1,15-8-28-16,9-13 44 0,11-10-36 15,0-21 4-15,0-6-20 16,0-15 12-16,0-6-16 16,-4 3 24-16,1-7-20 15,-9 7 12-15,-3-7-12 16,-8-3-8-16,-4-4 0 16,-8-3 4-16,-4 3-4 15,-7-3-36-15,-5 0 16 16,-3 3 32-16,-8 7-8 0,-7 7-8 15,-5 11-4-15,-11 9-92 16,-4 11 48-16,-4 11-392 16</inkml:trace>
          <inkml:trace contextRef="#ctx0" brushRef="#br0" timeOffset="337296.1608">14823 17091 644 0,'12'24'236'0,"-12"-24"-180"0,46 31-20 15,-27-17 116-15,5 3-92 16,-1 4 8-16,0-1-40 16,0 4 0-16,1 1-16 15,-1 6 12-15,-4-7-16 0,8 0 60 16,-4 3-40-16,1-3 32 16,-5 0-32-16,8-6-220 0,-8 6 104 15,1-7-320 1</inkml:trace>
        </inkml:traceGroup>
        <inkml:traceGroup>
          <inkml:annotationXML>
            <emma:emma xmlns:emma="http://www.w3.org/2003/04/emma" version="1.0">
              <emma:interpretation id="{AD9226E5-E989-448D-B744-D25316A2C8E7}" emma:medium="tactile" emma:mode="ink">
                <msink:context xmlns:msink="http://schemas.microsoft.com/ink/2010/main" type="inkWord" rotatedBoundingBox="17041,17658 17296,17650 17302,17821 17047,1782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37804.1663">15942 17249 716 0,'7'-3'264'0,"21"6"-204"0,10-3-16 0,-14 0-8 15,10 0-28-15,5 0 16 16,0-3-16-16,7 10-636 15</inkml:trace>
          <inkml:trace contextRef="#ctx0" brushRef="#br0" timeOffset="337710.2626">15957 17115 788 0,'-8'-10'292'0,"12"3"-228"0,20 0-16 15,-13 7 72-15,9-3-76 16,3 3 8-16,4 3-32 16,-4-3-152-16,0 10 68 15,1-3-616-15</inkml:trace>
        </inkml:traceGroup>
        <inkml:traceGroup>
          <inkml:annotationXML>
            <emma:emma xmlns:emma="http://www.w3.org/2003/04/emma" version="1.0">
              <emma:interpretation id="{6FC41F0E-EE05-4502-B720-F08C635E43BC}" emma:medium="tactile" emma:mode="ink">
                <msink:context xmlns:msink="http://schemas.microsoft.com/ink/2010/main" type="inkWord" rotatedBoundingBox="17961,17216 21640,17100 21662,17820 17983,17936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40185.3627">19182 16971 508 0,'0'24'188'0,"0"-11"-148"0,-8 5-8 0,8-5 72 15,-4 5-64-15,-3-1 52 16,-1 0-52-16,0 0-4 16,-4-3-20-16,5-4 16 0,3 1-20 15,-4-4 68-15,8-7-48 16,0 0-248-16,8 0 112 15,0-4-320 1,-5-3 236-16,13 0-4 16</inkml:trace>
          <inkml:trace contextRef="#ctx0" brushRef="#br0" timeOffset="340282.6223">19240 17026 392 0,'0'-7'148'0,"0"0"-116"0,0 3-8 15,0 4 64-15,0 11-52 16,0 3 84-16,0-1-68 15,0 5 36-15,8-1-52 16,3 0 44-16,5-7-48 16,-5 1 36-1,13-5-36-15,-1 1 44 16,4-3-44-16,4-8-84 16,-4-3 24-16,-4 1-272 15,0-5 164-15,-3 1-328 0</inkml:trace>
          <inkml:trace contextRef="#ctx0" brushRef="#br0" timeOffset="340416.9802">19530 17039 572 0,'-4'14'208'0,"4"-14"-160"0,4 31-12 0,-4-17 112 16,8-4-88-16,4 7 52 15,-5 1-64-15,13-11 28 16,-5 6-44-16,-3-6 60 16,7 0-52-16,1-10-228 15,3 3 100-15</inkml:trace>
          <inkml:trace contextRef="#ctx0" brushRef="#br0" timeOffset="340657.7645">19941 16551 652 0,'3'3'244'15,"-3"-3"-192"-15,0 21-12 0,-3-4 56 16,-1 7-60-16,-12 24 12 15,9 7-28-15,-13 14 40 16,5-3-32-16,-9 6 28 16,5-17-28-16,0-17 60 15,11 0-48-15,-7-21-288 16,11 0 128-16</inkml:trace>
          <inkml:trace contextRef="#ctx0" brushRef="#br0" timeOffset="340777.0836">19964 16998 528 0,'19'31'196'0,"-19"-31"-152"0,20 45-12 0,-9-28 52 16,5 0-52-16,-9 7 32 15,-3-3-36-15,-8-7 28 16,-7-7-32-16,-9 3 48 16,1-3-40-16,-8 0-96 0,0-7 36 15</inkml:trace>
          <inkml:trace contextRef="#ctx0" brushRef="#br0" timeOffset="338538.4561">17126 17098 444 0,'-11'-14'164'0,"7"11"-124"0,-4-8-16 16,0 11 24-16,-7 4-32 15,-5-4-4-15,-7 7-8 16,0 3 12-16,-8 7-8 0,4 7 84 15,4 0-48-15,8 4 12 16,4 3-32-16,11 0 24 16,8 0-32-16,11 0 48 0,12-11-36 15,8-2 4-15,11-5-20 16,5-9 44-16,-5-8-28 16,1 1-200-16,-1-7 92 15,-7 3-488 1</inkml:trace>
          <inkml:trace contextRef="#ctx0" brushRef="#br0" timeOffset="338845.2733">17510 17136 696 0,'-12'-11'256'0,"4"11"-196"0,-7 0-20 16,7 7 40-16,-4 0-52 15,-3 4-12-15,-1 2-8 16,1 5-20-16,7 2 8 15,-3 8 40-15,22-4-24 0,-3-7 52 16,15 0-36-16,8-10 20 16,4-10-28-16,0-4 44 15,0-7-36-15,-16 4-16 16,0-4-4-16,-11 0 0 16,-16-3-4-16,1 0-20 15,-13 3 8-15,-3 0 4 16,4 4 4-16,3 3-20 0,8 4 12 15,16 3-232-15,12 0 128 16,7 6-496 0</inkml:trace>
          <inkml:trace contextRef="#ctx0" brushRef="#br0" timeOffset="339423.3097">17889 17146 540 0,'0'7'200'0,"4"0"-156"0,0 3-12 0,3 1 28 0,-7-1-40 16,0-3 36-1,0 3-32-15,0 0 12 0,4 1-20 16,-4-8 44-1,8-3 12-15,4-3-40 16,-5-8-128-16,1 1 48 0,0 0-160 16,0-7 120-16,-5 3 28 15,1 7 40-15,0 0 212 16,-4 7-104-16,8 0 60 16,4 0-84-16,7 14 48 15,4-7-60-15,8 3-12 16,8-3-24-16,7 0 68 0,8-7-48 15,5 0 12-15,-9 0-28 16,-8-7-188-16,-7 0 92 16,-4-3-160-16,-11-4 136 15,-9-21-124 1,1 1 128-16,-4-11 12 16,-1-24 52-16,-3 8 152 15,4 9-60-15,-8 7 132 16,8 18-108-16,-4 6-24 15,-4 7-36-15,0 14 44 16,3 21-40-16,-3 10 52 0,-3 14-48 0,-1 17 4 16,-4-4-24-16,-4-3 36 15,-3-10-24-15,11 3 56 16,-12-3-44-16,16-14 64 16,0 3-60-16,0-13-536 15,8 3 268-15,4-7-328 16</inkml:trace>
          <inkml:trace contextRef="#ctx0" brushRef="#br0" timeOffset="339801.3175">18861 17081 540 0,'0'-17'200'0,"-4"10"-156"0,4 0-12 0,0 7 44 16,-4 0-48-16,-8 3 16 31,4 4-28-31,-7 7 8 0,-4 10-12 0,7-3 56 16,4-4-40-16,8 0 16 15,8 0-28-15,4-6 36 0,15-1-28 16,4-3 40-16,0-7-36 15,0-4-32-15,-4-3 0 16,-8 1-140-16,-7-8 76 16,-5 0-100-16,1-7 96 15,-16-3-108 1,1-3 104-16,-1 3 20 0,-4-4 36 16,1 14 16-1,3 7 4-15,16 4 8 0,-1 3-4 16,9 0-300-16</inkml:trace>
          <inkml:trace contextRef="#ctx0" brushRef="#br0" timeOffset="343147.0517">20320 16991 520 0,'0'7'192'0,"8"0"-152"0,3-7-8 0,1-7 60 16,7 7-56-16,8-3 12 16,8-4-28-16,4 0-320 15</inkml:trace>
          <inkml:trace contextRef="#ctx0" brushRef="#br0" timeOffset="342942.2465">20351 16774 384 0,'-8'-30'140'0,"12"23"-108"0,0-7-8 0,-4 10 64 16,4-6-52-16,-4 10 56 0,0-7-52 15,0 4 60-15,0 3-60 16,4-7 44-16,3 3-48 16,1 1 8-16,4 3-28 0,3 0-8 15,5 7-4-15,-1 0 48 16,0 0-28-16,5-4 24 16,-5 4-28-16,0-7 8 15,1 0-16-15</inkml:trace>
        </inkml:traceGroup>
        <inkml:traceGroup>
          <inkml:annotationXML>
            <emma:emma xmlns:emma="http://www.w3.org/2003/04/emma" version="1.0">
              <emma:interpretation id="{430EDC4C-4E14-4C65-8C22-90D586604988}" emma:medium="tactile" emma:mode="ink">
                <msink:context xmlns:msink="http://schemas.microsoft.com/ink/2010/main" type="inkWord" rotatedBoundingBox="21951,16962 22445,16946 22462,17487 21968,17503"/>
              </emma:interpretation>
              <emma:one-of disjunction-type="recognition" id="oneOf50">
                <emma:interpretation id="interp62" emma:lang="" emma:confidence="0">
                  <emma:literal>C</emma:literal>
                </emma:interpretation>
                <emma:interpretation id="interp63" emma:lang="" emma:confidence="0">
                  <emma:literal>c</emma:literal>
                </emma:interpretation>
                <emma:interpretation id="interp64" emma:lang="" emma:confidence="0">
                  <emma:literal>[</emma:literal>
                </emma:interpretation>
                <emma:interpretation id="interp65" emma:lang="" emma:confidence="0">
                  <emma:literal>S</emma:literal>
                </emma:interpretation>
                <emma:interpretation id="interp66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343657.2488">21342 16437 520 0,'-19'-17'192'0,"19"7"-152"0,-12-1-8 0,4 5 52 15,-7-1-52-15,-8 3-28 16,-8 4-8-16,-12 4 16 16,4 6-4-16,-3 7-20 0,-9 0 4 15,24-6 56 1,-11 9-24-16,10 4 16 0,9 4-24 15,-8 3 28-15,0 7-28 16,8 20 12-16,7-3-16 16,8 11 20-16,8-8-20 0,19-13 56 15,12-11-36-15,23-13 56 16,23-11-52-16,8-13-368 16,-7-14 180-16,-5-7-368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3:35.8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879B99-8C4A-4077-ACF5-4FFB302D0870}" emma:medium="tactile" emma:mode="ink">
          <msink:context xmlns:msink="http://schemas.microsoft.com/ink/2010/main" type="inkDrawing" rotatedBoundingBox="2685,17829 3249,11113 4088,11183 3524,17899" semanticType="verticalRange" shapeName="Other">
            <msink:sourceLink direction="with" ref="{82290E2C-CC21-460B-A729-A1182B0EDFBF}"/>
            <msink:sourceLink direction="with" ref="{8B99A230-338E-41CA-B240-B4DE7D386FAA}"/>
            <msink:sourceLink direction="with" ref="{77BAC3CF-9E76-494C-82FE-4B627B4C5BED}"/>
            <msink:sourceLink direction="with" ref="{B92809A4-F6C6-44AA-B3BF-A6F70D8A9EA0}"/>
            <msink:sourceLink direction="with" ref="{06EDF0A8-08FA-4D2A-AA10-878B1D12C192}"/>
          </msink:context>
        </emma:interpretation>
      </emma:emma>
    </inkml:annotationXML>
    <inkml:trace contextRef="#ctx0" brushRef="#br0">990 143 488 0,'0'-10'180'0,"0"-1"-140"0,0-3-12 15,0 8 40-15,4-5-44 16,-1-3 44-16,-3-3-40 16,0 3 4-16,0 1-20 15,-11 2-8-15,-12 1 0 0,-5 3-4 16,-3 4 0-16,-3 6 8 16,-13 4-4-16,5 3-4 0,-1 4 4 15,4 3-24-15,-3-3 12 16,-1 7 12-16,1-4 0 15,3 4-20 1,0-4 8-16,12 0-12 0,-4 4 8 16,4 3-8-16,4 3 8 15,0 15 0-15,11 16 4 16,4 11 16-16,8 3-4 16,8 0-12-16,7-3 4 15,1 0 28-15,3 3-12 16,-3 14 4-16,-5 11-8 0,9-4 20 15,-5-7-16-15,1-14-4 16,-1-3-4-16,-3-4 4 16,3 0-4-16,-3 8-12 15,3 6 4-15,-15-3 20 16,12-8-8-16,-20 1 40 16,-3-10-24-16,-5-4 4 15,-7 3-16-15,-16 1 12 16,4-1-16-16,-3 1 24 15,-5-14-20-15,4-8-4 16,4-6-4-16,1-7 12 16,7-6-8-16,-1-8 16 15,1-3-16-15,4-4-4 16,0-3 0-16,0 4-4 16,3-1 0-16,1 1-20 15,0-4 12-15,7 0 12 0,4 3 0 16,0-6-20-16,5-1 8 15,10-6-32-15,5-4 24 16,3-3-20-16,9 3 20 16,3 4 8-16,8 3 8 15,3 7-28-15,1 7 16 16,0 10-12-16,3 10 12 16,-7 8 8-16,0 3 4 15,-8 0-12-15,0-1 8 16,-7 1 84-16,-5 0-48 15,-3 3 16-15,-5 11-28 0,1 10 4 16,0 7-12-16,-4 3-8 16,-4 0 0-16,4-6-4 15,0-4 0-15,-4 0 16 16,3 3-8-16,-6 7-4 16,3 7 0-16,0-3 12 15,0 3-8-15,-4-13 4 16,4-8-4-16,-4-3-24 15,0 4 8-15,-4 3 12 16,0 10 0-16,1 0 8 16,-9-3-8-16,8-4 8 15,-7-6-8-15,3-8-20 16,5 1 8-16,-13 0 20 16,9-4-4-16,-13 14-20 15,1 3 4-15,0 11 40 0,-4-7-20 16,0-1-8-16,0 1-8 15,0-14-4-15,3 7 0 16,1 0 0-16,4 7 0 16,11 0 32-16,0-4-12 15,-3-3-4-15,7-10-4 16,0-1 4-16,0-2-4 16,4-5 24-16,0 1-16 15,0 0 12-15,-4 3-12 16,0 7-16-16,0 4 0 0,4-1 4 15,4 1 0-15,0-8 24 16,-4 8-12-16,0-8 12 16,0-3-12-16,0 1 0 15,0-1-4-15,-4 10-8 16,-3 4 4-16,7-3 28 16,-8-4-16-16,8-4-4 15,4 4-8-15,0-6 12 16,3-8-8-16,9-3-4 15,-1-4 0-15,5 1 12 16,7-1-8-16,4 0 40 16,4-3-24-16,7 4 12 15,-3-1-20-15,0-13-8 16,7-7-4-16,0-8-172 16,1-6 92-16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4:34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998A35-A66C-4258-80A9-0060160BBF4E}" emma:medium="tactile" emma:mode="ink">
          <msink:context xmlns:msink="http://schemas.microsoft.com/ink/2010/main" type="inkDrawing" rotatedBoundingBox="11982,13754 13527,13637 13529,13667 11984,13784" semanticType="underline" shapeName="Other">
            <msink:sourceLink direction="with" ref="{9D493C0A-06E2-416F-A7BD-C30C14DA5FFB}"/>
          </msink:context>
        </emma:interpretation>
      </emma:emma>
    </inkml:annotationXML>
    <inkml:trace contextRef="#ctx0" brushRef="#br0">6861 310 716 0,'-11'4'264'0,"11"-1"-204"0,-12-6-16 0,8 3 176 16,0 0-128-16,0 0 68 16,4 0-92-16,0 0-12 15,0 0-36-15,0 0-4 0,8 3-8 16,8-3 28-16,15 0-20 16,11-3 48-16,20-1-36 0,12 1 28 15,7-4-28-15,16 0 60 16,23-3-48-16,23 3 28 15,-15 0-40-15,-8 0 0 16,4 0-16-16,-1-3 28 16,-14 3-24-16,-24-3 4 15,-15 6-12-15,-16-3 12 16,-27-3-12-16,-8 7-20 16,-7-4 4-16,-12 3-92 15,-12 4 52-15,-7 0-480 16,-8 0 292-16,7 0-464 15,-7 7 400 1,0 0 48-16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7:14.8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E0AE82-DCF7-479B-8808-5F76A798A6E0}" emma:medium="tactile" emma:mode="ink">
          <msink:context xmlns:msink="http://schemas.microsoft.com/ink/2010/main" type="writingRegion" rotatedBoundingBox="1764,15325 4179,15305 4185,15989 1770,16010"/>
        </emma:interpretation>
      </emma:emma>
    </inkml:annotationXML>
    <inkml:traceGroup>
      <inkml:annotationXML>
        <emma:emma xmlns:emma="http://www.w3.org/2003/04/emma" version="1.0">
          <emma:interpretation id="{7B6640AE-843C-412B-9C4C-1EE23AE99434}" emma:medium="tactile" emma:mode="ink">
            <msink:context xmlns:msink="http://schemas.microsoft.com/ink/2010/main" type="paragraph" rotatedBoundingBox="1764,15325 4179,15305 4185,15989 1770,16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960BD3-355A-41F5-B392-6E74CBF23E10}" emma:medium="tactile" emma:mode="ink">
              <msink:context xmlns:msink="http://schemas.microsoft.com/ink/2010/main" type="line" rotatedBoundingBox="1764,15325 4179,15305 4185,15989 1770,16010"/>
            </emma:interpretation>
          </emma:emma>
        </inkml:annotationXML>
        <inkml:traceGroup>
          <inkml:annotationXML>
            <emma:emma xmlns:emma="http://www.w3.org/2003/04/emma" version="1.0">
              <emma:interpretation id="{0CE3C390-51B2-4A10-8C15-E6D1FF113264}" emma:medium="tactile" emma:mode="ink">
                <msink:context xmlns:msink="http://schemas.microsoft.com/ink/2010/main" type="inkWord" rotatedBoundingBox="1765,15410 2200,15406 2205,15979 1769,159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-3386 2155 340 0,'-4'34'128'0,"12"-6"-100"0,-8 20-8 0,8-24 104 16,-4 7-72-16,0 3 8 15,-4-6-40-15,0-1 60 16,0-9-48-16,4 9 76 16,-4-17-60-16,3 4 20 15,-3-14-40-15,0 0 8 0,-3-7-20 16,10-6-8-16,1-5-4 0,-4-2-16 16,11-4 8-16,-3-7 12 15,-4 0-4-15,3-7 16 16,5 7-12-16,-5 0-40 15,1 3 20-15,4 4-16 16,-1 7 16-16,0 3-28 16,5 4 24-16,3 7 16 15,0 3 0-15,4 3 0 16,0 4 4-16,-3 0-4 16,-1 3 0-16,-4 4-12 15,-3 0 8-15,-5-4 20 16,-3 11-8-16,-4-4-4 15,-4 0 0-15,0-3-4 16,0 10 0-16,0 0 0 0,8 7 0 16,-8-4 0-16,0 4 0 15,7 0 24-15,-7-3-12 16,4-7-4-16,4-8-4 16,-8 1 12-16,8-7-8 15,-8 0 92-15,-8-7-52 16,0 0-348-16,-3-7 160 15</inkml:trace>
          <inkml:trace contextRef="#ctx0" brushRef="#br0" timeOffset="318.4377">-3270 2076 436 0,'-7'-21'160'0,"11"14"-124"0,-1-10-8 16,1 10 88-16,0 0-68 15,4-3 16-15,0-4-40 16,3 4-4-16,1-1-12 16,-4 5 36-16,-1 2-20 0,-3 1 32 15,-4 3-32-15,4 7 32 16,0-1-32-16,0 5 20 15,0-1-24-15,3 0 36 16,1 4-32-16,4 0 12 16,-1 0-20-16,5-4-484 15,3 4 256-15,1 0-192 16</inkml:trace>
        </inkml:traceGroup>
        <inkml:traceGroup>
          <inkml:annotationXML>
            <emma:emma xmlns:emma="http://www.w3.org/2003/04/emma" version="1.0">
              <emma:interpretation id="{217717B0-3F79-449C-A6DE-CF352D6CE961}" emma:medium="tactile" emma:mode="ink">
                <msink:context xmlns:msink="http://schemas.microsoft.com/ink/2010/main" type="inkWord" rotatedBoundingBox="2265,15321 4179,15305 4185,15989 2271,16005"/>
              </emma:interpretation>
              <emma:one-of disjunction-type="recognition" id="oneOf1">
                <emma:interpretation id="interp1" emma:lang="" emma:confidence="0">
                  <emma:literal>XEO</emma:literal>
                </emma:interpretation>
                <emma:interpretation id="interp2" emma:lang="" emma:confidence="0">
                  <emma:literal>XE: o</emma:literal>
                </emma:interpretation>
                <emma:interpretation id="interp3" emma:lang="" emma:confidence="0">
                  <emma:literal>XE: O</emma:literal>
                </emma:interpretation>
                <emma:interpretation id="interp4" emma:lang="" emma:confidence="0">
                  <emma:literal>XE-0</emma:literal>
                </emma:interpretation>
                <emma:interpretation id="interp5" emma:lang="" emma:confidence="0">
                  <emma:literal>XE: 0</emma:literal>
                </emma:interpretation>
              </emma:one-of>
            </emma:emma>
          </inkml:annotationXML>
          <inkml:trace contextRef="#ctx0" brushRef="#br0" timeOffset="509.9818">-2890 2065 548 0,'4'14'204'0,"7"0"-156"0,5 20-16 0,-9-6 52 16,9 13-52-16,3 4 4 16,1 6-20-16,3-9 40 0,4-1-28 15,4-10-16-15,-4-7-4 0,-8 0-140 16,-7-7 72-16,4-10-444 15</inkml:trace>
          <inkml:trace contextRef="#ctx0" brushRef="#br0" timeOffset="661.3854">-2642 2127 664 0,'-12'21'244'0,"-4"-4"-188"0,-11 17-16 15,8-9 24-15,4 6-44 16,-13 6 44-16,-6 5-36 16,-1-1-200-16</inkml:trace>
          <inkml:trace contextRef="#ctx0" brushRef="#br0" timeOffset="1140.1614">-1980 2010 652 0,'-12'0'244'0,"8"-10"-192"0,-11 6-12 0,3 4 24 16,-7 4-44-16,3-1 8 0,-3 1-16 15,-5-1 12-15,-6 1-16 16,2-4-20-16,-3 0 4 15,0 0 4-15,1 0 4 0,-1 3-28 16,0 1 16-16,3 2 4 16,1 1 8-16,4 4 24 15,0 2-12-15,0 5 24 16,3 6-24-16,5 7 4 16,7 10-8-16,4 4 20 15,4-1-16-15,0 1-40 16,4-4 16-16,-4-6 36 15,0-8-12-15,0-3 24 16,-4 1-20-16,4-8 28 16,-7-3-28-16,7-4 4 15,7-3-12-15,-3 0 4 16,12 0-8-16,11-4-20 16,0 0 8-16,12 4 12 0,-1 0 0 15,1 0 32-15,0-7-20 16,-5 3-224-16,5-3 112 15,-16-3-404 1</inkml:trace>
          <inkml:trace contextRef="#ctx0" brushRef="#br0" timeOffset="1324.3684">-2484 2220 800 0,'20'-3'296'0,"7"3"-232"0,15 0-16 16,-18 3 20-16,6 4-48 16,5 3 36-16,0 1-32 15,4-1-348-15,-4-7 176 16,0-3-364-16</inkml:trace>
          <inkml:trace contextRef="#ctx0" brushRef="#br0" timeOffset="1557.9876">-2263 1917 748 0,'-23'-13'276'0,"23"13"-216"0,-8-11-16 16,8 4 172-16,8 0-128 0,-1 1 36 15,5 6-76-15,7 0-20 16,8-7-16-16,1 14-28 0,-5-4 8 15,8 4-472-15,7-4 264 16,5 4-320 0</inkml:trace>
          <inkml:trace contextRef="#ctx0" brushRef="#br0" timeOffset="1906.0926">-1791 2323 736 0,'0'7'272'0,"16"-7"-208"0,19 0-20 0,-12 0-16 16,12 4-24-16,11 3-180 16</inkml:trace>
          <inkml:trace contextRef="#ctx0" brushRef="#br0" timeOffset="1760.5212">-1679 2069 800 0,'-19'-14'296'0,"15"17"-232"0,12 1-16 15,0-1-8-15,3-3-32 16,5 4 16-16,3 3-16 15,8 3-644-15</inkml:trace>
          <inkml:trace contextRef="#ctx0" brushRef="#br0" timeOffset="2207.7123">-1044 2172 632 0,'-19'-17'236'16,"3"17"-184"-16,-3-4-16 0,8 8 168 0,-17 6-120 15,-3 7 44-15,-3 11-76 16,-1 6-28-16,12 1-16 16,7-4 8-16,12 0-8 0,16-4 48 15,15-6-28-15,12-11-4 16,3-6-16-16,1-4-164 15,-1-7 84-15,-7-7 20 16,-8-7 32-16,-3-3 12 16,-13-3 0-16,-7-1 24 15,-8 4-8-15,-7 3-12 16,-1 8 0-16,8 9-648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47.1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51A2C6-9CB5-44C8-87D9-FB7B5D9CC098}" emma:medium="tactile" emma:mode="ink">
          <msink:context xmlns:msink="http://schemas.microsoft.com/ink/2010/main" type="inkDrawing" rotatedBoundingBox="15646,15855 18954,15996 18872,17904 15565,17763" hotPoints="18813,16889 17080,17816 15306,16971 17039,16044" semanticType="container" shapeName="Ellipse">
            <msink:sourceLink direction="with" ref="{FA1BD002-E773-441D-B56D-9B13E259CE4E}"/>
            <msink:sourceLink direction="with" ref="{DC14C440-5F6A-45ED-AB45-B8CF88E824B3}"/>
          </msink:context>
        </emma:interpretation>
      </emma:emma>
    </inkml:annotationXML>
    <inkml:trace contextRef="#ctx0" brushRef="#br0">1345-227 340 0,'-62'-17'128'0,"35"17"-100"0,-11-3-8 0,22-1 24 16,-3-3-28-16,-4-3 84 15,-4-4-56-15,-1 1 84 16,-3-1-72-16,-3-3 36 16,-1-4-56-16,0 7-36 15,-8 7-4-15,1 0 28 0,-5 7-16 16,1 0-8-16,-1-3-4 15,5 10-16-15,-9 3 12 16,9-3 32-16,-1 0-16 16,1 0-28-16,-5 0 12 15,1 0 0-15,-1 3 8 0,-3 0-28 16,-4 4 16-16,0-4 32 16,7 4-12-16,5-4-8 31,3 8-4-31,0 6-4 0,4-4 0 15,1 4 0-15,-1 4 0 16,0 3 8-16,4 0 0 16,4-4 8-1,0 8-4-15,3-1 16 0,1 4-12 16,4-7-12-16,0 4 0 16,-9-5 20-16,5-2-8 15,0 0-4-15,-4-1 0 0,-4-3-16 16,4 4 8-16,7-4 12 15,1 3-4-15,0 4 16 16,3 4-12-16,1 3-20 0,3 3 4 16,4 0 4-16,1-3 4 15,3 0 16 1,4 0-8-16,4 0 4 0,0-8-4 16,-1 8 12-16,1-14-12 15,0 7-12-15,4 0 0 16,0-10 12-16,3 7-4 15,5-1 8-15,3 7-8 16,4 1-12-16,4-1 4 16,4 8 4-16,4-1 0 15,0-3-12-15,-4-4 8 0,4 4 12 16,0 0-4-16,-4-4 8 16,4-3-8-16,-8 0 16 15,4-3-12-15,3-4-4 16,9-7 0-16,3 0 28 15,13-3-16-15,2 0-32 16,9-4 8-16,-8 7 8 16,0-3 4-16,-4-4-12 15,0 4 4-15,0-10 28 16,16 6-12-16,-1-10-12 16,5 3-4-16,-5 1 4 15,1-4 0-15,-16 7 0 16,0-7 0-16,0-7 24 15,8 3-12-15,7-3-20 16,5 1 0-16,3-5 20 16,-3 4-4-16,-5 4-12 0,-11-11 0 15,-4 11 20-15,4-8-8 16,0 1-4-16,0-4 0 16,4 1-32-16,3-5 16 15,-7 1 4-15,-7-7 8 16,3 0-20-16,-8-7 12 15,-7-7 20-15,3-3-4 16,8-7 4-16,4-1-4 16,-4 1-24-16,5 0 8 15,-1 0 40-15,-12 10-20 16,0-7 0-16,-7 4-8 0,-12-7 4 16,-7 0-4-16,-1 0-12 15,-11-7 4-15,-1-11 20 16,-14 11-8-16,-5 0-12 15,-7 3 0-15,-8 4 12 16,-12 7-4-16,-7 0-4 16,-9-4 4-16,5 0 12 15,-8 0-8-15,-4-10-40 16,-8 4 20-16,-11-4-16 16,-12 7 16-16,0 3 8 15,-4 4 4-15,12 10 32 16,12 0-16-16,-9 3-32 15,-7 4 8-15,0 10-16 16,4 4 12-16,15 6 0 16,16 4 4-16,19 4 0 0,12-1 0 15,15 4-160 1,12 0 92-16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4:33.8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5C0AC1-A815-45AB-A020-709E8C1E8BAC}" emma:medium="tactile" emma:mode="ink">
          <msink:context xmlns:msink="http://schemas.microsoft.com/ink/2010/main" type="writingRegion" rotatedBoundingBox="5133,12281 21855,11977 21889,13823 5166,14127"/>
        </emma:interpretation>
      </emma:emma>
    </inkml:annotationXML>
    <inkml:traceGroup>
      <inkml:annotationXML>
        <emma:emma xmlns:emma="http://www.w3.org/2003/04/emma" version="1.0">
          <emma:interpretation id="{D779E3CF-006F-4B95-A894-D1575CE560B4}" emma:medium="tactile" emma:mode="ink">
            <msink:context xmlns:msink="http://schemas.microsoft.com/ink/2010/main" type="paragraph" rotatedBoundingBox="7530,12057 12919,12213 12888,13255 7500,13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7FE6F8-9602-48D3-805A-568D8367DF87}" emma:medium="tactile" emma:mode="ink">
              <msink:context xmlns:msink="http://schemas.microsoft.com/ink/2010/main" type="line" rotatedBoundingBox="7530,12057 12919,12213 12888,13255 7500,13099"/>
            </emma:interpretation>
          </emma:emma>
        </inkml:annotationXML>
        <inkml:traceGroup>
          <inkml:annotationXML>
            <emma:emma xmlns:emma="http://www.w3.org/2003/04/emma" version="1.0">
              <emma:interpretation id="{2322EA7C-2A9B-4B08-888A-88CCB501A49F}" emma:medium="tactile" emma:mode="ink">
                <msink:context xmlns:msink="http://schemas.microsoft.com/ink/2010/main" type="inkWord" rotatedBoundingBox="7530,12057 12919,12213 12888,13255 7500,13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-10347 3438 216 0,'-4'-7'80'0,"4"3"-60"0,4 1-8 16,-4 0 224-16,0-1-132 16,0 1 72-16,0-1-104 15,8 1 76-15,-8-1-88 16,7 4 16-16,5 4-44 16,7-4 40-16,8 0-40 0,12 3 36 15,7-3-36-15,28 0-28 16,31-3-4-16,26-1 68 15,5 1-36-15,26-1 32 16,16 4-36-16,-31-3-8 0,-11 6-12 16,-8-13-16-16,-12 10 4 15,-19 0 12-15,-20 0-4 16,-15 0 8-16,-19 4-8 16,-13-1 8-16,-2 0-8 15,-13 1-20-15,-3 3 8 16,-1-7 12-16,-3 0 0 15,0 0 16-15,3 3-12 16,-3-6-12-16,0-1 0 16,-4 1 40-16,-4-1-24 15,0 1-28-15,0 0 8 16,0-1 8-16,-4 4 4 0,-4 0-12 16,0 4 4-16,-3-1-4 15,11-3 0-15,-8 3 8 16,8-3 0-16,0 0 0 15,8 0 0-15,-8 0 0 16,11 0 0-16,-3-3 0 16,-8 0 0-16,0-4 16 15,8 0-8-15,-8 0-20 16,-8 3 4-16,8-2-4 16,0 6 4-16,0 0-20 15,0 13 16-15,8 8 24 16,-4 7-8-16,15 2 8 15,-3 1-4-15,3 4 12 16,0 3-12-16,1 0-12 0,-1-4 0 16,8-6 40-16,-8-8-24 15,-3-6 24-15,3-14-20 16,8-10 44-16,-7-8-32 16,11-2 12-16,-12-8-24 15,8 1-24-15,-7-11 0 16,-5 0 20-16,-3-7-4 15,-5-3-12-15,1 0 0 16,-4 10-4-16,-4 7 0 16,0 4-20-16,8 9 16 15,-1 11-48-15,5 14 32 0,0 11-12 16,11 9 24-16,0 4 28 16,4 7-8-16,0 0 8 15,4 3-4-15,4-10 4 16,-8 7-8-16,0 0 32 15,4-7-20-15,-4-4 12 16,1-3-16-16,2-6 20 16,5-12-20-16,-4-6 4 15,16-10-8-15,-12-4 12 16,-4-10-12-16,3 0-84 16,-6-10 44-16,-5-18-8 15,-8-10 24-15,5 0-40 16,-9 4 28-16,-3 6 16 15,4 14 8-15,-5 11-24 16,1 16 16-16,0 22 32 0,3 20-12 16,1 10 8-16,11 11-8 15,0-1 12-15,-3-3-12 16,7-6-4-16,0-4 0 16,0-7 64-16,0-7-36 15,0-7 4-15,4-10-20 16,-11-7 16-16,7-14-20 15,-8 7-32-15,0-10 12 16,-3-4-8-16,-4-10 8 16,-1 4 0-16,12-1 0 15,-11 1-20-15,7 6 16 16,-7 4 12-16,11 3 4 0,0 4 8 16,20 3-8-16,3 0-36 15,5 7 16-15,15 0-4 16,19 0 12-16,15 0 16 15,20 0-4-15,-3 0 16 16,3-7-12-16,19-7 48 16,-4 1-28-16,-3 2 100 15,-20-9-72-15,-3 2 20 16,-13 5-44-16,-3 2-12 16,-15 4-12-16,-24 1-8 15,-8 6 4-15,-19 6-16 16,-15 1 8-16,-4 4-16 15,-8 2 12-15,0 1 12 16,0-4 0-16,0 4-4 16,0 3 4-16,0-3 20 0,0-4-12 15,8 4-32 1,-8 7 12-16,11-11-16 0,-11 11 12 16,0 3-8-16,-11 3 8 15,11 4 8-15,-16 7 4 16,4 24-12-16,5 28 8 15,-5 3 4-15,8-11 0 16,8-6 8-16,4-7-4 16,0-7 24-16,11-7-16 15,-7-7 24-15,7-7-24 16,-4-6-64-16,-3-15 24 0,4-9-444 16,-5-11 256-16</inkml:trace>
        </inkml:traceGroup>
      </inkml:traceGroup>
    </inkml:traceGroup>
    <inkml:traceGroup>
      <inkml:annotationXML>
        <emma:emma xmlns:emma="http://www.w3.org/2003/04/emma" version="1.0">
          <emma:interpretation id="{07AC24D9-C0EF-44B6-B9BF-61A328D88A03}" emma:medium="tactile" emma:mode="ink">
            <msink:context xmlns:msink="http://schemas.microsoft.com/ink/2010/main" type="paragraph" rotatedBoundingBox="5134,12374 21857,12070 21889,13823 5166,14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0A176-E11A-4056-B0CF-E8B72861A25A}" emma:medium="tactile" emma:mode="ink">
              <msink:context xmlns:msink="http://schemas.microsoft.com/ink/2010/main" type="inkBullet" rotatedBoundingBox="5154,13447 5884,13433 5890,13738 5159,13752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5270.8758">-12685 4487 488 0,'-20'-31'180'0,"16"31"-140"0,-3 4-12 15,7 9 48-15,0 5-48 16,7 2 120-16,5 18-80 16,11 0 64-16,0 0-76 15,8-7 56-15,0 0-60 0,0 0 112 16,0-14-92-16,0-3 72 15,0-7-84-15,4-7 56 16,12-14-64-16,3-3 24 16,4-4-44-16,4-7 0 15,-4-6-20-15,-3-4-8 0,-9 4 0 16,-11 3-24-16,-4 7 12 16,-7 10-540-16,-9 14 296 15,-18-10-520 1</inkml:trace>
      </inkml:traceGroup>
      <inkml:traceGroup>
        <inkml:annotationXML>
          <emma:emma xmlns:emma="http://www.w3.org/2003/04/emma" version="1.0">
            <emma:interpretation id="{2B9C0394-8A14-44E2-ABED-C7163DF83455}" emma:medium="tactile" emma:mode="ink">
              <msink:context xmlns:msink="http://schemas.microsoft.com/ink/2010/main" type="line" rotatedBoundingBox="6948,12341 21857,12070 21889,13823 6980,14094"/>
            </emma:interpretation>
          </emma:emma>
        </inkml:annotationXML>
        <inkml:traceGroup>
          <inkml:annotationXML>
            <emma:emma xmlns:emma="http://www.w3.org/2003/04/emma" version="1.0">
              <emma:interpretation id="{C279FCB3-D187-4EDD-837B-8B65F1819200}" emma:medium="tactile" emma:mode="ink">
                <msink:context xmlns:msink="http://schemas.microsoft.com/ink/2010/main" type="inkWord" rotatedBoundingBox="6948,12341 8183,12318 8215,14072 6980,14094"/>
              </emma:interpretation>
            </emma:emma>
          </inkml:annotationXML>
          <inkml:trace contextRef="#ctx0" brushRef="#br0" timeOffset="-2161.2507">-10266 3476 476 0,'-12'-25'176'0,"9"15"-136"0,-1-4-12 15,-4 4 108-15,8-4-80 16,0-3 120-16,4 0-100 0,4 3 24 15,-1 0-60 1,9 11-48-16,-5 10 0 0,1 17 20 0,-4 14-8 16,-8 6-16-16,-8 15 4 15,-4 20 4-15,1 14 4 16,-5 0 0-16,5-14 0 16,7-10 32-16,0-11-16 15,12-9 48-15,7-8-36 16,1-10 20-16,-1-11-28 15,5-6 16-15,-5-7-20 16,4-7 20-16,1-3-24 0,-9-1-20 16,5 1 0-16,-8-1 20 15,-1 4-4-15,-7 0-20 16,4-3 4-16,-4-1 12 16,-4 1 0-16,-3-4-12 15,-5 4 4-15,0-4 4 16,-11 3 0-16,-8 1-12 15,-11 0 8-15,-13-1 20 16,-3 8-8-16,0 2-40 16,-4 1 20-16,8 4 12 15,0 2 0-15,0 5 0 16,3 2 4-16,1 15 28 16,4 16-16-16,3 11 32 15,12 10-32-15,8-3 20 16,11-3-20-16,16-4-8 0,12 6-4 15,7 8 12-15,8 3-8 16,11-10 16-16,5 0-16 16,15-14 32-16,19-14-24 15,16-10 12-15,3-14-16 16,1-13 0-16,-4-11-4 16,4-10 12-16,-1-18-12 15,-7-3 4-15,-15-10-4 16,-17 0 20-16,-14 3-16 15,-16 8 24-15,-12-8-24 16,-11 0-4-16,-20 4-4 0,-11-11 4 16,-12-3-4-16,-7-3-20 15,-5 6 8-15,1 7-24 16,3 11 20-16,4 3 4 16,1 7 8-16,3 3 0 15,0 4 0-15,12 3-20 16,4 4 12-16,3 3-156 15,12 0 92-15,8 4-228 16,0 3 172-16,8-7-372 16,7 14 280-1,0 6-108-15</inkml:trace>
          <inkml:trace contextRef="#ctx0" brushRef="#br0" timeOffset="-1755.6715">-10661 4697 528 0,'-31'0'196'0,"35"4"-152"0,-4 2-12 0,0-6 184 15,0 0-124 1,16-3 52-16,3-4-68 15,4-3-44-15,0-4-12 0,5 0-12 16,2 1-16-16,1 2 4 0,-7 1 4 16,-5 3 0-16,-7 14-44 15,-5 3 32 1,-3 4 4-16,0 3-4 16,4 0 8-16,3 1 92 15,5-1-48-15,7-3 52 16,4-4-52-16,12-7-4 15,-4-3-20-15,0-7 16 16,-4-3-20-16,-4-4 4 16,-4 1-8-16,-8-15-52 15,-3-6 28-15,-4-4-480 16,3 0 272-16,1-3-296 16</inkml:trace>
        </inkml:traceGroup>
        <inkml:traceGroup>
          <inkml:annotationXML>
            <emma:emma xmlns:emma="http://www.w3.org/2003/04/emma" version="1.0">
              <emma:interpretation id="{CF4F739E-B54E-4814-862F-F4AC461BD4B7}" emma:medium="tactile" emma:mode="ink">
                <msink:context xmlns:msink="http://schemas.microsoft.com/ink/2010/main" type="inkWord" rotatedBoundingBox="9778,12815 10212,12807 10222,13312 9787,13320"/>
              </emma:interpretation>
            </emma:emma>
          </inkml:annotationXML>
          <inkml:trace contextRef="#ctx0" brushRef="#br0" timeOffset="3306.7294">-7970 3878 372 0,'-16'-24'140'0,"16"14"-112"0,-11-4-4 15,11 11-12-15,-8-1-12 16,-4 8 44-16,4 6-24 15,-3 11 44-15,11 6-36 16,-12 11 64-16,4 3-52 16,-3-3 0-16,3 0-24 15,8-4 16-15,-4 1-20 16,0-4 40-16,1-7-28 0,3-4 48 16,0-9-40-16,0-11-8 15,3-4-12-15,1-6 8 16,0-4-12-16,-4-6-28 15,8-5 8-15,-8-5-216 0,11-12 128 16,-3-3-24 0,12 1 76-16,7-1 16 15,4 7 16-15,7 11 20 16,1 6 0-16,-4 14 112 16,-4 7-64-16,4 14 40 15,3 7-52-15,-10 3-24 16,-1 3-8-16,-8 1-8 0,0-4 0 15,-19 0 32-15,-4 0-16 0,-11-3-4 16,-4-8-8-16,-8-2 20 16,3-4-12-16,-11-7-48 15,-11 0 20-15,7-11 12 32,4 11 4-32,4-7 0 15,12 0 4-15,11-6-24 0,1 6 12 16,7 3 32-1,7 8-16-15,9 3 52 0,-5 6-32 16,1 1 48-16,4 3-44 16,-5 1 64-16,5 2-56 15,3 4 44-15,0-3-48 0,1 3 44 16,7 0-48-16,-8 0 28 16,8 4-32-16,-3-11-8 15,-9-3-12-15,4-4-16 16,1 4 4-16,-5-7-412 15,-7 3 228-15</inkml:trace>
        </inkml:traceGroup>
        <inkml:traceGroup>
          <inkml:annotationXML>
            <emma:emma xmlns:emma="http://www.w3.org/2003/04/emma" version="1.0">
              <emma:interpretation id="{9D493C0A-06E2-416F-A7BD-C30C14DA5FFB}" emma:medium="tactile" emma:mode="ink">
                <msink:context xmlns:msink="http://schemas.microsoft.com/ink/2010/main" type="inkWord" rotatedBoundingBox="11884,13337 14557,13288 14569,13952 11896,14001">
                  <msink:destinationLink direction="with" ref="{63998A35-A66C-4258-80A9-0060160BBF4E}"/>
                </msink:context>
              </emma:interpretation>
            </emma:emma>
          </inkml:annotationXML>
          <inkml:trace contextRef="#ctx0" brushRef="#br0" timeOffset="4309.7878">-3402 4608 528 0,'15'-14'196'0,"-3"10"-152"0,3 1-12 16,-7 0 52-16,0-4-52 15,-1 0 84-15,-3 3-64 16,-4-9-16-16,-7-1 0 0,-5 0-20 16,-7-3-16-16,-9 0-4 15,1 3 28-15,-4 4-12 16,-3 3 12-16,-13 7-12 16,-3 7 12-16,-12 6-16 15,-4 8 84-15,0 7-48 16,8 2 128-16,4 5-96 15,15-1 44-15,12 4-72 16,19 0 0-16,24 7-28 16,15-1 40-16,23 1-32 15,8-3-4-15,4-8-16 0,3-7 12 16,5-13-12-16,0-3-4 16,-13-15 0-16,-2 4-16 15,-17-7 8-15,-15 0-156 16,-7 0 88-16,-13 7-404 15,-3 7 268-15,-8 0-428 16</inkml:trace>
          <inkml:trace contextRef="#ctx0" brushRef="#br0" timeOffset="439.3035">-5969 4494 456 0,'-15'-7'168'0,"15"7"-128"0,7 0-16 16,5 0 212-16,-4-3-136 0,3-1 72 16,5 1-100-16,15-4 12 15,31-3-48-15,15 3 40 0,28-7-44 16,3 0-16-16,27 4-8 15,13 0 52-15,-9 3-32 16,-35-4 96 0,9 5-72-16,-1-8 84 15,-15 3-80-15,-24-2 104 16,-19 2-88-16,-15 5-36 16,-12 2-24-16,-15 1-12 15,3 6 0-15,-15 1-64 16,4 6 36-16,-4 0-252 15,8 4 156-15,0 0-388 0,-8-4 288 16</inkml:trace>
        </inkml:traceGroup>
        <inkml:traceGroup>
          <inkml:annotationXML>
            <emma:emma xmlns:emma="http://www.w3.org/2003/04/emma" version="1.0">
              <emma:interpretation id="{E655C6B0-3BEB-4A63-A340-97A1D8FC5EF9}" emma:medium="tactile" emma:mode="ink">
                <msink:context xmlns:msink="http://schemas.microsoft.com/ink/2010/main" type="inkWord" rotatedBoundingBox="17536,12671 19303,12639 19322,13684 17555,137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805.8393">-313 3761 488 0,'-20'-20'180'0,"20"20"-140"0,0-4-12 0,0 1 100 16,0-1-76-16,0 1 68 0,0-1-68 16,8 1-20-16,0-1-20 15,-4 4 8-15,15 0-12 0,0 0 40 16,9 0-24-16,6 0-24 15,5-3 0-15,8-4 8 16,7-3-4-16,4-1 16 16,8 5-12-16,11-1 16 15,-3 7-16-15,-9 0-4 16,1 3 0-16,-19-3 12 16,-9 0-8-16,-3 0 48 15,-15 0-28-15,-9 0 56 16,-3 0-48-16,-16 4-324 15,-11 2-392 1</inkml:trace>
          <inkml:trace contextRef="#ctx0" brushRef="#br0" timeOffset="66165.2958">62 3782 404 0,'-4'0'148'0,"8"-4"-112"0,-4 1-12 0,0 3 84 16,0 0-64-16,0 0-8 15,0 10-24-15,8 11 0 0,-8 3-8 16,-8 0 40-16,8 14-20 16,-15 3 20-16,3 1-24 0,1-5 52 15,-1 5-40-15,-4 2 20 16,1-2-32-16,-1 6 36 15,1 10-32-15,3 1-12 16,5-1-8-16,-1-6-4 16,4 0 0-16,8-8 24 15,7-2-12-15,9-11 12 16,-1-4-12-16,8-6 20 16,8-4-20-16,8-3 40 15,7-4-28-15,0 4 20 16,-3-4-24-16,-5 0-228 15,-3-3 112-15</inkml:trace>
          <inkml:trace contextRef="#ctx0" brushRef="#br0" timeOffset="66763.5373">910 4233 808 0,'-31'13'300'0,"39"-6"-232"0,7 4-20 0,1-5 20 16,15 1-48-16,11 4 16 15,9-4-20-15,7-4 88 16,15-3-56-16,9 0-320 16,3 0 144-16,19-3-500 0</inkml:trace>
          <inkml:trace contextRef="#ctx0" brushRef="#br0" timeOffset="66580.55">1015 4074 488 0,'0'-10'180'0,"0"7"-140"0,0 3-12 16,3 0 136-16,5-7-96 16,4 3 36-16,-1 1-64 15,9-1 12-15,3-3-32 16,0 4 16-16,4 3-20 0,0 0 28 15,4 0-28-15,0 3-164 16,0 1 80-16,4 3-528 16</inkml:trace>
        </inkml:traceGroup>
        <inkml:traceGroup>
          <inkml:annotationXML>
            <emma:emma xmlns:emma="http://www.w3.org/2003/04/emma" version="1.0">
              <emma:interpretation id="{7BEB0DDC-D0FC-4150-B651-35D7A9215595}" emma:medium="tactile" emma:mode="ink">
                <msink:context xmlns:msink="http://schemas.microsoft.com/ink/2010/main" type="inkWord" rotatedBoundingBox="20154,12684 21868,12653 21889,13809 20175,13840"/>
              </emma:interpretation>
              <emma:one-of disjunction-type="recognition" id="oneOf3">
                <emma:interpretation id="interp3" emma:lang="" emma:confidence="0">
                  <emma:literal>QC</emma:literal>
                </emma:interpretation>
                <emma:interpretation id="interp4" emma:lang="" emma:confidence="0">
                  <emma:literal>R C</emma:literal>
                </emma:interpretation>
                <emma:interpretation id="interp5" emma:lang="" emma:confidence="0">
                  <emma:literal>RC</emma:literal>
                </emma:interpretation>
                <emma:interpretation id="interp6" emma:lang="" emma:confidence="0">
                  <emma:literal>Re</emma:literal>
                </emma:interpretation>
                <emma:interpretation id="interp7" emma:lang="" emma:confidence="0">
                  <emma:literal>R c</emma:literal>
                </emma:interpretation>
              </emma:one-of>
            </emma:emma>
          </inkml:annotationXML>
          <inkml:trace contextRef="#ctx0" brushRef="#br0" timeOffset="68462.5047">2544 3713 248 0,'19'-3'92'0,"-7"-1"-72"0,15-3-4 16,-8 4 0-16,16-1-12 15,4 1-4-15,-1-1 4 16,1 4 56-16,7 4-32 15,-11 3 52-15,-8 7-48 16,-7 6 116-16,7 15-80 16,-16 6-16-16,9 0-32 15,-9 7 20-15,5-3-24 16,-1-4 20-16,-3 1-20 0,-4-11 28 16,-8 7-28-16,-4-8 32 0,-8-2-32 15,-7-4 20-15,-20-7-20 16,-11-10-16-16,-20-7-4 15,-7-7 12-15,-1 4-4 16,13-7 40-16,6-1-20 16,17-3-4-16,7-6-12 15,8 3 12-15,11-1-12 16,5-6-72-16,7-7 32 16,4 4-92-16,4-1 68 15,4 1 28-15,-1 6 20 16,-3 4-4-16,-4 3 8 0,0 7 28 15,-4 11-12 1,-3 6 40-16,-1 11-28 0,-4 10 76 16,5 6-56-16,-5 8 4 15,4 17-28-15,4 17-12 16,8 21-4-16,4-10 28 16,4-11-16-16,-1-10 32 15,-3-8-32-15,0-9 40 16,-1-7-32-16,-7-7 48 15,-4-11-40-15,1-6 48 16,-1-11-48-16,0-10-120 16,4-10 44-16,11-4-716 15</inkml:trace>
          <inkml:trace contextRef="#ctx0" brushRef="#br0" timeOffset="69273.3468">2540 4305 652 0,'-8'-24'244'0,"12"10"-192"0,4 4-12 15,-1 3 40-15,1 0-52 16,4 0 8-16,-1 14-24 16,5 7-16-16,-1 17 0 15,9 13 28-15,3 15-12 0,11-1 32 16,9 4-28-16,-1 0 48 16,-7-7-36-16,0-3 72 15,-5 10-52-15,-6-7-200 16,-5-14 80-16</inkml:trace>
          <inkml:trace contextRef="#ctx0" brushRef="#br0" timeOffset="68868.2706">3995 3985 464 0,'8'-7'176'16,"-12"-3"-140"-16,-7-4-8 0,-1 7 136 0,-11 0-96 15,-12 0 36-15,-12 4-64 16,-7 3 56-16,4 14-56 16,0-1 0-16,7 11-24 0,4 0 24 15,8 14-24-15,8 4 20 16,11 6-20-16,12 17 20 15,12 14-24-15,11-10 56 16,16-3-36-16,11-8 56 16,5-10-52-16,-1-10-52 15,0-7 8-15,-8-10-224 16,-11-11 132-16,-8-10-620 16</inkml:trace>
          <inkml:trace contextRef="#ctx0" brushRef="#br0" timeOffset="67726.7291">2300 3744 464 0,'-16'-3'176'0,"16"3"-140"16,0-4-8-16,0 4 152 0,0 0-104 15,0 0 60-15,8 0-80 16,0 0-8-16,3 0-28 16,9 0 4-16,15 0-12 0,3-3 0 15,28-4-4-15,0 7 36 16,15 0-20-16,-11 0 4 15,-16 0-16-15,0 0 12 16,-15 0-16-16,-12 0-12 16,-15 0 0-16,-12 0-172 15,-12 7 96-15,-11 3-276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44.4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1BD002-E773-441D-B56D-9B13E259CE4E}" emma:medium="tactile" emma:mode="ink">
          <msink:context xmlns:msink="http://schemas.microsoft.com/ink/2010/main" type="writingRegion" rotatedBoundingBox="17617,17028 16674,17159 16609,16684 17551,16554">
            <msink:destinationLink direction="with" ref="{8851A2C6-9CB5-44C8-87D9-FB7B5D9CC098}"/>
            <msink:destinationLink direction="with" ref="{21D46A95-34B5-4703-A36E-2C9EF5A1E648}"/>
            <msink:destinationLink direction="with" ref="{404F44A4-14DA-4BBB-B3A5-49FF6091F210}"/>
          </msink:context>
        </emma:interpretation>
      </emma:emma>
    </inkml:annotationXML>
    <inkml:traceGroup>
      <inkml:annotationXML>
        <emma:emma xmlns:emma="http://www.w3.org/2003/04/emma" version="1.0">
          <emma:interpretation id="{5F190BE0-E4F0-421A-B403-EF1C30A8F670}" emma:medium="tactile" emma:mode="ink">
            <msink:context xmlns:msink="http://schemas.microsoft.com/ink/2010/main" type="paragraph" rotatedBoundingBox="17617,17028 16674,17159 16609,16684 17551,16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57FDC-4006-4645-B935-B870B3E7C513}" emma:medium="tactile" emma:mode="ink">
              <msink:context xmlns:msink="http://schemas.microsoft.com/ink/2010/main" type="line" rotatedBoundingBox="17617,17028 16674,17159 16609,16684 17551,16554"/>
            </emma:interpretation>
          </emma:emma>
        </inkml:annotationXML>
        <inkml:traceGroup>
          <inkml:annotationXML>
            <emma:emma xmlns:emma="http://www.w3.org/2003/04/emma" version="1.0">
              <emma:interpretation id="{141A39C0-C098-4406-9438-0A9C044AADE4}" emma:medium="tactile" emma:mode="ink">
                <msink:context xmlns:msink="http://schemas.microsoft.com/ink/2010/main" type="inkWord" rotatedBoundingBox="17617,17028 16674,17159 16609,16684 17551,1655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of.</emma:literal>
                </emma:interpretation>
              </emma:one-of>
            </emma:emma>
          </inkml:annotationXML>
          <inkml:trace contextRef="#ctx0" brushRef="#br0">869 161 548 0,'-27'-17'204'0,"11"17"-156"0,-11 0-16 16,8 7 116-16,-5 0-88 16,-3 10 36-16,-4 7-56 15,4-3 20-15,8-1-32 16,15 8-16-16,8 0-8 0,15-11 48 15,8 7-28-15,12-10-344 16,19-8 172-16</inkml:trace>
          <inkml:trace contextRef="#ctx0" brushRef="#br0" timeOffset="-399.0618">505 20 416 0,'-31'-3'152'0,"11"6"-116"0,-7-3-12 0,8 0-4 15,0 0-16 1,7 4-4-16,-3-1 4 0,3-3-24 16,4 0 12-16,0 0-12 15,8 0 8-15,0 0 0 16,0 0 4-16,0 7 68 16,-7 3-32-16,-5 8 76 15,-7 12-56-15,-1 8 8 16,5 4-32-16,-1-1 12 15,-3 4-20-15,7-11 20 0,5-3-24 0,3-7-4 16,4-7-4-16,4 1 56 16,0-5-32-16,3-9-12 15,5 3-8-15,-4-7-20 16,3 7 8-16,1-7 4 16,3 6 0-16,5-2 0 15,-1 3 0-15,0-4 32 16,1 1-16-16,-5-4-376 15</inkml:trace>
          <inkml:trace contextRef="#ctx0" brushRef="#br0" timeOffset="-247.156">265 203 664 0,'0'-7'244'0,"11"7"-188"0,9 3-16 0,-1 1-20 16,0 6-20-16,9 0 0 16</inkml:trace>
          <inkml:trace contextRef="#ctx0" brushRef="#br0" timeOffset="-787.1001">33 0 520 0,'27'13'192'0,"-16"5"-152"16,9 9-8-16,-5-6 8 0,-7 3-28 15,-4 0 12-15,-8 0-12 16,-12-3 28-16,1-1-24 16,-5-3 12-16,1-3-16 0,0-7 36 15,-1-10-24-15,13-4-576 16</inkml:trace>
          <inkml:trace contextRef="#ctx0" brushRef="#br0" timeOffset="-994.1518">-72 137 476 0,'-8'62'176'0,"16"-17"-136"0,-8 10-12 0,4-24-4 15,7-4-20-15,-3 4 16 16,0-6-12-16,-4-1 32 15,4-7-24-15,-5-3 40 16,-3-8-32-16,0-6-76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47.4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5BA1FB-E8B4-42B2-AF32-ECA916F69F21}" emma:medium="tactile" emma:mode="ink">
          <msink:context xmlns:msink="http://schemas.microsoft.com/ink/2010/main" type="writingRegion" rotatedBoundingBox="17853,14957 23286,15280 23202,16689 17769,16365"/>
        </emma:interpretation>
      </emma:emma>
    </inkml:annotationXML>
    <inkml:traceGroup>
      <inkml:annotationXML>
        <emma:emma xmlns:emma="http://www.w3.org/2003/04/emma" version="1.0">
          <emma:interpretation id="{946DE13F-D269-4FA1-9DE1-95DADE622694}" emma:medium="tactile" emma:mode="ink">
            <msink:context xmlns:msink="http://schemas.microsoft.com/ink/2010/main" type="paragraph" rotatedBoundingBox="17853,14957 23286,15280 23202,16689 17769,16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4EA69-F267-42BE-AD4B-D7711576BA93}" emma:medium="tactile" emma:mode="ink">
              <msink:context xmlns:msink="http://schemas.microsoft.com/ink/2010/main" type="line" rotatedBoundingBox="17853,14957 23286,15280 23202,16689 17769,16365"/>
            </emma:interpretation>
          </emma:emma>
        </inkml:annotationXML>
        <inkml:traceGroup>
          <inkml:annotationXML>
            <emma:emma xmlns:emma="http://www.w3.org/2003/04/emma" version="1.0">
              <emma:interpretation id="{DC14C440-5F6A-45ED-AB45-B8CF88E824B3}" emma:medium="tactile" emma:mode="ink">
                <msink:context xmlns:msink="http://schemas.microsoft.com/ink/2010/main" type="inkWord" rotatedBoundingBox="17793,15963 18192,15987 18169,16389 17769,16365">
                  <msink:destinationLink direction="with" ref="{8851A2C6-9CB5-44C8-87D9-FB7B5D9CC098}"/>
                  <msink:destinationLink direction="with" ref="{404F44A4-14DA-4BBB-B3A5-49FF6091F21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413-1 476 0,'-35'3'176'0,"12"4"-136"15,-28 3-12-15,24-3 100 0,-4 4-76 16,-4-1-4-16,-3 4-28 15,3-1-24-15,0 1 0 16,4 3 92-16,4 4-48 0,4 7-28 16,7 9-8-16,8 1 12 15,16 4-8-15,8-1 48 16,11-3-28-16,19-4-684 16</inkml:trace>
        </inkml:traceGroup>
        <inkml:traceGroup>
          <inkml:annotationXML>
            <emma:emma xmlns:emma="http://www.w3.org/2003/04/emma" version="1.0">
              <emma:interpretation id="{892C6AE0-EACF-45D1-9EA9-4DC5B9A990C0}" emma:medium="tactile" emma:mode="ink">
                <msink:context xmlns:msink="http://schemas.microsoft.com/ink/2010/main" type="inkWord" rotatedBoundingBox="18822,15015 19197,15037 19144,15930 18769,159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6.1778">1113-579 592 0,'8'-21'220'0,"11"28"-172"0,16-7-12 0,-15 3 68 15,3 4-64-15,0 0 16 0,0 0-32 16,4 14 24-16,-7-4-32 16,-5 7 48-16,-11 3-36 0,-8 1 28 15,-4-1-28-15,-3 1-36 16,-9-7 4-16,1-4-16 16,7-3 8-16,1-8-72 15,7 1 48-15,8 0-64 16,4 0 56-16,3 7 20 15,9 3 20-15,-1 4-24 16,8 3 16-16,-8 7 24 16,1-4-8-16,-20-3 8 15,0 4-4-15,-12-7 48 16,-15-4-32-16,8-3 24 16,-8-1-28-16,-1-13 36 15,-2 0-32-15,2 0-24 0,1-7 0 16,12 1 24-16,-1 2-12 15,9 1 4-15,3-1-8 16,4 1-200-16,0 3 104 16</inkml:trace>
          <inkml:trace contextRef="#ctx0" brushRef="#br0" timeOffset="2046.7028">1047-583 260 0,'-19'21'96'0,"15"-1"-76"0,-4 22-4 16,5-15 88-16,3 18-60 16,0 7 8-16,3-4-32 15,1-3-12-15,12-8-4 16,-8-6 28-16,-1-7-16 0,-3-6 32 15</inkml:trace>
          <inkml:trace contextRef="#ctx0" brushRef="#br0" timeOffset="2717.8503">1264-820 756 0,'-8'-55'280'0,"8"44"-216"0,8-9-20 16,8 13-32-16,3-7-16 16,8 4 28-16,4-1-12 15,23 8-576-15</inkml:trace>
        </inkml:traceGroup>
        <inkml:traceGroup>
          <inkml:annotationXML>
            <emma:emma xmlns:emma="http://www.w3.org/2003/04/emma" version="1.0">
              <emma:interpretation id="{C1DCE281-A119-4C68-A7C3-BFA082B815E8}" emma:medium="tactile" emma:mode="ink">
                <msink:context xmlns:msink="http://schemas.microsoft.com/ink/2010/main" type="inkWord" rotatedBoundingBox="20843,15480 22075,15583 22000,16475 20768,163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049.1664">3486-18 716 0,'27'13'264'0,"-15"-2"-204"0,3 9-16 0,-3-9 0 0,0-5-32 16,3 12 76-16,-3-5-52 15,-1 1-260-15</inkml:trace>
          <inkml:trace contextRef="#ctx0" brushRef="#br0" timeOffset="22021.8146">3997-108 664 0,'16'-24'244'0,"3"24"-188"0,20-14-16 0,-16 11 100 16,4-1-84-16,4 11 16 0,-4 4-48 15,-4 9 12-15,1-3-20 16,-9 4 0-16,-7-4-8 0,-12 4 72 15,-8 0-44-15,-15-4-92 16,-4-4 28-16,-15 1-116 16,-8-3 80-16,7-1 4 15,16-3 36-15,12 0-28 16,11 0 32-16,16-1-12 31,11 5 20-31,20 9-20 0,4 11 20 16,-1 11 12-16,1 2 4 15,-20-2 32-15,4-4-20 16,-15-1 108-16,-8 1-68 0,-16-7 48 16,-19-3-64-16,0-11-12 0,-12-7-16 15,-15-3 24-15,12-7-20 16,-1-10 4-16,5-11-12 16,11-3-208-16,11-14 108 15,17-3-552 1</inkml:trace>
          <inkml:trace contextRef="#ctx0" brushRef="#br0" timeOffset="22223.3508">3955-304 860 0,'-12'-38'320'16,"16"28"-248"-16,11-7-20 0,1 6 32 0,11 1-56 16,8 0-12-16,7-1-8 15,9 4 60-15</inkml:trace>
          <inkml:trace contextRef="#ctx0" brushRef="#br0" timeOffset="21620.2461">4040-122 464 0,'-20'-20'176'0,"17"20"-140"0,3-4-8 15,0 4 120-15,0 0-88 16,-4 14-16-16,4 7-28 15,-4-1 4-15,4 4-12 16,-4 4 32-16,4 3-24 0,-4 3-4 16,0 4-8-16,0 0 40 0,-7-4-24 15,3-6 16-15,-4-4-20 16,1-10-344 0</inkml:trace>
          <inkml:trace contextRef="#ctx0" brushRef="#br0" timeOffset="20535.8005">3049-53 228 0,'0'0'84'0,"0"0"-64"0,0 7-8 0,0-7 108 16,0 0-68-16,0 7 68 16,0 3-68-16,0 7 32 15,-4 1-48-15,0 6 0 0,0 3-24 16,0 4-8-16,0 0 0 16,1 0 20-16,-1 0-12 0,0-7-4 15,-4-3-4-15,4-7 40 16,0-11-24-16,4-10 8 15,0-7-16-15,4-6 20 16,4-8-20-16,-4 1-12 16,4-4-4-16,-5 3-24 15,1 1 16-15,0 6-4 16,4 0 8-16,4 4-20 16,-1 0 16-16,5 3-4 15,-1 4 8-15,5 10 0 16,3 0 0-16,0 7 52 15,-4 3-24-15,1 4-8 0,-5 3-8 16,-3 4 28-16,-8 3-16 16,-4 3 4-16,-4 1-12 15,0-4 4-15,0 0-8 16,0-7 40 0,0-3-20-16,4-4-12 0,0-3-8 15,4-10-172-15,4-4 92 16,4-3-436-1</inkml:trace>
          <inkml:trace contextRef="#ctx0" brushRef="#br0" timeOffset="20865.6786">3119-204 436 0,'-4'-18'160'0,"8"12"-124"15,-1-8-8-15,1 4 160 0,4-4-108 16,4 0 12-16,-1 4-56 16,5-8-16-16,-1 5-12 15,1-1-8-15,-1 0 4 0,1 4 4 16,-1-7-4-16,4 3 8 16,-3-3-8-16,-1 3-20 15,1 4 8-15,-4 3 48 16,-1 3-20-16,-3 11 16 15,0 10-20-15,-1 11 0 16,1 10-8-16,4 3 12 0,-1 4-12 16,1-11 48-16,0-3-28 15,-5-3-104-15,-3-8 44 16,0-2-644 0</inkml:trace>
        </inkml:traceGroup>
        <inkml:traceGroup>
          <inkml:annotationXML>
            <emma:emma xmlns:emma="http://www.w3.org/2003/04/emma" version="1.0">
              <emma:interpretation id="{78E7ED0C-3B2B-4C89-8033-77112BCA59D3}" emma:medium="tactile" emma:mode="ink">
                <msink:context xmlns:msink="http://schemas.microsoft.com/ink/2010/main" type="inkWord" rotatedBoundingBox="22145,15986 22489,16006 22489,16022 22144,16002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2608.42">4365 6 780 0,'0'6'288'0,"27"-2"-224"0,20-8-20 0,-16 1 4 0,23 3-36 15,0 3 4-15,8 4-8 16,8-7-692-16</inkml:trace>
        </inkml:traceGroup>
        <inkml:traceGroup>
          <inkml:annotationXML>
            <emma:emma xmlns:emma="http://www.w3.org/2003/04/emma" version="1.0">
              <emma:interpretation id="{2A9FC1DD-6F76-4E3F-827F-B731A29C725B}" emma:medium="tactile" emma:mode="ink">
                <msink:context xmlns:msink="http://schemas.microsoft.com/ink/2010/main" type="inkWord" rotatedBoundingBox="22273,15720 22428,15730 22428,15746 22272,1573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2415.4061">4493-259 880 0,'15'0'328'0,"5"0"-256"0,14-4-16 0,-14 8 0 16,15 3-40-16,-4 3 76 15</inkml:trace>
        </inkml:traceGroup>
        <inkml:traceGroup>
          <inkml:annotationXML>
            <emma:emma xmlns:emma="http://www.w3.org/2003/04/emma" version="1.0">
              <emma:interpretation id="{974327C1-2E3D-4577-9D29-F59E39E822DB}" emma:medium="tactile" emma:mode="ink">
                <msink:context xmlns:msink="http://schemas.microsoft.com/ink/2010/main" type="inkWord" rotatedBoundingBox="22946,15767 23255,15786 23235,16124 22926,16106"/>
              </emma:interpretation>
              <emma:one-of disjunction-type="recognition" id="oneOf5"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2893.6791">5240-135 696 0,'-12'-14'256'0,"12"14"-196"0,0-4-20 16,-7 15 24-16,-13 16 24 16,1-3-44-16,-1 4-72 15,13 3 8-15,7 0 52 0,15 7-16 16,12-4 48-16,16-3-36 15,-1-10-24-15,5-15-4 16,-5-12-184-16,1-12 96 16,-12-6 48-16,-15-7 28 15,-16-10 12-15,-12-4 4 16,-4-3 20-16,-11 3-12 16,-8 11-4-16,12 10-4 15,-4 0-588-15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48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7C5E18-8F2C-4E20-808D-0023A7DB041E}" emma:medium="tactile" emma:mode="ink">
          <msink:context xmlns:msink="http://schemas.microsoft.com/ink/2010/main" type="writingRegion" rotatedBoundingBox="7517,16202 9060,14771 9855,15628 8312,17059">
            <msink:destinationLink direction="with" ref="{0327A748-208F-41E2-8A80-3816A5FAB819}"/>
          </msink:context>
        </emma:interpretation>
      </emma:emma>
    </inkml:annotationXML>
    <inkml:traceGroup>
      <inkml:annotationXML>
        <emma:emma xmlns:emma="http://www.w3.org/2003/04/emma" version="1.0">
          <emma:interpretation id="{7CABB226-3F3A-4AB6-B573-17B9685D5AB2}" emma:medium="tactile" emma:mode="ink">
            <msink:context xmlns:msink="http://schemas.microsoft.com/ink/2010/main" type="paragraph" rotatedBoundingBox="7517,16202 9060,14771 9855,15628 8312,17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6BE77-7A43-40D3-A3CB-CC34C212CCA1}" emma:medium="tactile" emma:mode="ink">
              <msink:context xmlns:msink="http://schemas.microsoft.com/ink/2010/main" type="line" rotatedBoundingBox="7517,16202 9060,14771 9855,15628 8312,17059"/>
            </emma:interpretation>
          </emma:emma>
        </inkml:annotationXML>
        <inkml:traceGroup>
          <inkml:annotationXML>
            <emma:emma xmlns:emma="http://www.w3.org/2003/04/emma" version="1.0">
              <emma:interpretation id="{328E16BA-A733-4A12-9025-FC75CC4B9B62}" emma:medium="tactile" emma:mode="ink">
                <msink:context xmlns:msink="http://schemas.microsoft.com/ink/2010/main" type="inkWord" rotatedBoundingBox="7517,16202 9060,14771 9855,15628 8312,17059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4295 2065 488 0,'-4'-13'180'0,"8"6"-140"0,-16 3-12 0,8 4-12 15,-4-7-16-15,-11 0 16 16,-16 1-8-16,0-1 4 16,-11 3-4-16,-1-3-24 15,1 0 8-15,3 1 56 0,1 6-24 16,15 0-12-16,-4 3-4 15,15 4-8-15,5 3 0 16,-1 1-12-16,4 2 8 0,1 5 4 16,7 9 0-16,-4 14 0 15,4 14 0-15,0 0 32 16,-8 4-16-16,4-7 12 16,0-11-16-16,-4-3 36 15,1-4-24-15,3-10 20 16,-4-7-24-16,4-3 52 15,4-7-40-15,12-7-32 16,-4 0-4-16,7 0 8 16,8-7 0-16,8 7-4 15,8 0 4-15,4 4 20 16,3-1-12-16,4-3-340 16,-7 7 180-16,-4-4-276 15</inkml:trace>
          <inkml:trace contextRef="#ctx0" brushRef="#br0" timeOffset="169.4546">3900 2344 612 0,'-4'-14'228'0,"12"7"-180"0,7 0-12 0,4 7 0 15,1 0-28-15,15 0 24 0,11 0-20 16,12 0-84-16,-11 0 40 15,-1-6-464-15</inkml:trace>
          <inkml:trace contextRef="#ctx0" brushRef="#br0" timeOffset="361.4622">3919 1924 664 0,'-19'-17'244'0,"19"14"-188"0,7-8-16 16,5 4 24-16,7 0-44 16,20 4 52-16,15 0-40 15,12 3 48-15,12 6-48 16,-5-2-436-16,20 10 216 16,4-14-228-16</inkml:trace>
          <inkml:trace contextRef="#ctx0" brushRef="#br0" timeOffset="-14306.7085">2986 3277 704 0,'-46'-35'264'0,"46"35"-208"15,4 0-12-15,7 0 20 16,5 0-44-16,3 4 60 0,8 6-44 16,8 7 0-16,8 11-20 15,-5 6 8-15,-3 4-16 0,-8 3 48 16,-4 0-28-16,-15-6-76 15,-8-4 24-15,-8 0-512 16,-26-4 296 0,-13-16-112-16</inkml:trace>
          <inkml:trace contextRef="#ctx0" brushRef="#br0" timeOffset="-13630.8799">2649 2702 508 0,'43'-10'188'0,"3"-1"-148"0,43 4-8 0,-30 11 104 15,10 6-80-15,1 7-4 16,0 11-32-16,-12 3-16 16,-4 7 0-16,-12 0 4 0,-15 3-4 0,-19 0 40 15,-16 0-20-15,-11 1 12 16,-16-1-20-16,-23 4-652 16</inkml:trace>
          <inkml:trace contextRef="#ctx0" brushRef="#br0" timeOffset="-11027.8285">2839 2347 624 0,'-12'-27'228'0,"28"23"-176"0,11-2-16 0,-8 6-28 16,8 0-12-16,8 6 64 15,8 8-32-15,-1 10-28 16,-3 7-4-16,0 4 0 0,-4 6 4 15,-8-7 24-15,-12-6-12 16,-7 3 56-16,-12-4-36 16,-15 1-68-16,-24 0 16 15,-19 6-584 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34.4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3D919E-2A7D-4896-931E-366079B11740}" emma:medium="tactile" emma:mode="ink">
          <msink:context xmlns:msink="http://schemas.microsoft.com/ink/2010/main" type="inkDrawing" rotatedBoundingBox="5017,16572 8750,15995 8958,17344 5226,17921" rotationAngle="450670948" semanticType="enclosure">
            <msink:sourceLink direction="with" ref="{FE763D19-F7EE-4FC4-820E-FBC7BDF58610}"/>
          </msink:context>
        </emma:interpretation>
      </emma:emma>
    </inkml:annotationXML>
    <inkml:trace contextRef="#ctx0" brushRef="#br0">406 766 520 0,'-19'-17'192'0,"11"17"-152"0,4-4-8 0,4 1 116 16,0-4-88-16,4 0 64 16,15-3-72-16,4-4-48 0,20-3-4 15,31-4 4-15,22-10 0 16,5 0 52-16,15-6-32 0,31-1 24 16,12 0-28-16,-8 14 0 15,23 7-12-15,-4 10-8 16,-15 10 4-16,-8 14 20 15,4 4-12-15,-7 3-20 16,-28 0 0-16,-23 0 40 16,-24 0-20-16,-18-6 24 15,-20-5-20-15,-16 1-44 16,-15-7 16-16,-8 0-428 16,-11 0 240-1,-12 3-260-15</inkml:trace>
    <inkml:trace contextRef="#ctx0" brushRef="#br0" timeOffset="-3033.7904">-70 560 280 0,'-4'-7'104'0,"4"0"-84"0,-16 3 0 0,16 1 136 15,-7-4-88-15,-5 0 52 16,-3 0-72-16,3 0 36 16,-7 1-48-16,7-1 16 0,-11 7-32 15,-8 0-16-15,0 3-8 0,-12 4 12 16,-11 3-4-16,-8 1-12 15,-4 2 4-15,4 5 72 16,0 6-36-16,8-7 4 16,8 7-20-16,-5-3-4 15,-3 10-4-15,4-4 20 16,0 18-16-16,7 7 12 16,-3 9-12-16,11 1 36 15,4 0-24-15,8 0 12 16,11-7-20-16,4 0 8 15,8 4-12-15,8 6 12 16,19 4-16-16,4 7 16 16,4-11-16-16,4-3-4 15,-5-10 0-15,9-8 4 0,7 1-4 16,4-14 16-16,5-7-12 16,26-7 24-16,0 11-20 15,8-7 4-15,0-8-8 16,-8-6 4-16,23-7-8 15,5-7 8-15,-5 4-8 16,-7-4 16-16,-1-7-12 16,-3-3 16-16,15-4-16 15,-3-6-4-15,-13-4 0 16,-14-3 12-16,-13-11-8 16,-7-7-4-16,-11 4 0 0,-17-7 28 15,-6 3-16-15,-21 4 4 16,1 0-12-16,-16-4 12 15,-3-6-12-15,-16-7-28 16,0-15 8-16,-20-6-56 16,-3 7 36-16,-16 14 0 15,-4 10 16-15,4 10 12 16,8 0 4-16,-7 7-20 16,-9 4 12-16,-7 3-4 15,3 4 4-15,-7 6 0 16,0 7 0-16,11 4 24 15,16 3-8-15,12 3-40 16,7 4 20-16,16 4-96 16,15-1 60-16,12 4-336 15,27-3 208-15,16-11-308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52.6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4F44A4-14DA-4BBB-B3A5-49FF6091F210}" emma:medium="tactile" emma:mode="ink">
          <msink:context xmlns:msink="http://schemas.microsoft.com/ink/2010/main" type="inkDrawing" rotatedBoundingBox="14746,15915 19506,15440 19778,18161 15018,18636" semanticType="container" shapeName="Other">
            <msink:sourceLink direction="with" ref="{DC14C440-5F6A-45ED-AB45-B8CF88E824B3}"/>
            <msink:sourceLink direction="with" ref="{FA1BD002-E773-441D-B56D-9B13E259CE4E}"/>
          </msink:context>
        </emma:interpretation>
      </emma:emma>
    </inkml:annotationXML>
    <inkml:trace contextRef="#ctx0" brushRef="#br0">784 110 280 0,'-69'31'104'0,"42"-17"-84"0,-12 10 0 15,23-3 56-15,-11 3-44 16,-4 10 4-16,-11 14-20 15,-9 11 8-15,5 10-16 16,-12 6 40-16,8-13-24 16,7 0 12-16,-4 4-20 15,-3 6 36-15,19 14-28 16,8 7 4-16,0 0-16 16,3-7 0-16,5-4-4 15,-1 4 4-15,9 14-8 0,-13 3-4 16,13 7 4-16,-5-24-24 15,4-10 12-15,0-4 12 16,12-6 0-16,4-4 16 16,11 0-12-16,5-4 16 0,7-3-16 15,7-7 16-15,9 1-16 16,7-12 24-16,0 8-20 16,4-4 12-16,0-3-12 15,-3-3 12-15,3-8-16 16,11 1 32-16,13-4-24 15,7 3-4-15,4-3-8 16,-8-3 12-16,0-7-8 16,8 0 16-16,15-4-16 15,4 0-20-15,-15-3 4 0,4 3 20 16,3-10-4 0,-3-10 4-16,19 7-4 0,0-4-8 15,-12 0 4-15,-11 0-24 16,8-3 12-16,7-1-4 15,4 5 4-15,-4-1 16 16,-11 0-4-16,4-4 8 16,-1-6-8-16,8 10-144 15,1-6 76-15,-21-1-52 16,-2-3 68-16,-1-4 44 16,-4-3 4-16,0-7 24 15,0 3-16-15,0-6 4 16,-3-7-4-16,-13-11 28 15,-3 0-20-15,-4-3-24 16,0 0 4-16,0 4 16 0,0 3-4 16,7-11-12-16,5-13 0 15,-4-7 48-15,-8-4-24 16,-12 0 8-16,-4 11-16 16,-11 3 20-16,-4-3-20 15,-4-4-4-15,-11-6-4 16,-8-1-24-16,-5-3 12 15,-3 11 20-15,-3 9-4 16,-9 8 48-16,0-1-28 16,1 1-40-16,-1 10 4 15,-3-4 8-15,-1 0 4 16,-3-3-20-16,-4 7 8 0,-5-4 32 16,-3 11-16-16,-7 3-28 15,-9 7 12-15,-3 4-8 16,4 10 8-16,-9 3 0 15,9 4 0-15,-8 3 8 16,3 3 0-16,-11-3-36 16,-15-3 20-16,-8 3-4 15,-8 7 12-15,4 0 8 16,-8-10 0-16,-4 6-36 16,-15-6 20-16,12 7 24 31,-1 3-4-31,-11-7-44 0,-12-4 24 15,-7 1 20-15,-4 3 0 16,15 0 20-16,0-6-16 16,0-1 16-1,4 0-16-15,-16 4-28 0,5-14 8 0,3-1 32 16,0-2-12-16,1 6-8 16,14 8-4-16,13 2 20 0,11-3-8 15,7 11-12-15,13 3 0 16,11 0 4-16,23 3 0 15,23 1-80-15,12-4 44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41.9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D46A95-34B5-4703-A36E-2C9EF5A1E648}" emma:medium="tactile" emma:mode="ink">
          <msink:context xmlns:msink="http://schemas.microsoft.com/ink/2010/main" type="inkDrawing" rotatedBoundingBox="16123,16305 18261,16272 18283,17699 16145,17732" semanticType="enclosure" shapeName="Other">
            <msink:sourceLink direction="with" ref="{FA1BD002-E773-441D-B56D-9B13E259CE4E}"/>
          </msink:context>
        </emma:interpretation>
      </emma:emma>
    </inkml:annotationXML>
    <inkml:trace contextRef="#ctx0" brushRef="#br0">1206 204 540 0,'8'-25'200'0,"0"19"-156"0,-8-19-12 15,-8 19 28-15,0-5-40 16,-7-9-8-16,-9 2-8 16,-7-2 12-16,-11 3-8 15,-20-4-4-15,-16 4 0 0,-7 6 56 0,4 8-32 16,4 6 16-16,-9 8-28 16,9 6-8-16,-8 7-4 15,4 4 12-15,3 9-8 16,5-2 32-16,11 13-24 15,11-3 40-15,9 13-32 16,7 18 32-16,8 10-32 16,15 3-40-16,12-6 8 15,8-7 36-15,15-1-16 16,20 8 60-16,19 17-40 0,7-18-8 16,1-3-12-16,4-6 16 15,3-25-16-15,12 4 12 16,16-18-12-16,11-3 0 15,-4-4-4-15,0-13 28 16,12-7-20-16,4-7 20 16,-12-7-20-16,-12-7 20 15,-7-13-24-15,-8-14-4 16,4-18-4-16,-4-17 12 16,-4 1-8-16,-7-1 32 15,-16 7-24-15,-16-10-12 16,-15-10-8-16,-4-8 12 15,-19 4-4-15,-8 11-4 16,-15 13 4-16,-9 10-4 16,-18 8 0-16,-1 6-36 15,-7 4 20-15,3 3 4 16,1 0 12-16,-8 7 0 16,7 0 0-16,-11 4-20 0,0 3 12 15,-15 6-4-15,-20 8 4 16,15 7-12-16,1 3 12 15,11 10 12-15,4-3 0 16,4 7-12-16,8-1 4 16,11 1-92-16,12 3 48 15,11 4-320-15,13-4 204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7:46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DDAA0E-7846-4786-8D28-AB157F847E52}" emma:medium="tactile" emma:mode="ink">
          <msink:context xmlns:msink="http://schemas.microsoft.com/ink/2010/main" type="writingRegion" rotatedBoundingBox="13802,16866 21539,17325 21465,18577 13727,18118"/>
        </emma:interpretation>
      </emma:emma>
    </inkml:annotationXML>
    <inkml:traceGroup>
      <inkml:annotationXML>
        <emma:emma xmlns:emma="http://www.w3.org/2003/04/emma" version="1.0">
          <emma:interpretation id="{8D91D870-CD99-481D-8052-F27101319F9E}" emma:medium="tactile" emma:mode="ink">
            <msink:context xmlns:msink="http://schemas.microsoft.com/ink/2010/main" type="paragraph" rotatedBoundingBox="13802,16866 21539,17325 21465,18577 13727,18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47F2E-E75A-46E2-8896-FF8F0B6F8F8C}" emma:medium="tactile" emma:mode="ink">
              <msink:context xmlns:msink="http://schemas.microsoft.com/ink/2010/main" type="line" rotatedBoundingBox="13802,16866 21539,17325 21465,18577 13727,18118"/>
            </emma:interpretation>
          </emma:emma>
        </inkml:annotationXML>
        <inkml:traceGroup>
          <inkml:annotationXML>
            <emma:emma xmlns:emma="http://www.w3.org/2003/04/emma" version="1.0">
              <emma:interpretation id="{57CC9BE1-CF4C-4A7A-9386-3721C5BA8239}" emma:medium="tactile" emma:mode="ink">
                <msink:context xmlns:msink="http://schemas.microsoft.com/ink/2010/main" type="inkWord" rotatedBoundingBox="13797,16944 16682,17115 16612,18289 13727,181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11060 16570 260 0,'0'-14'96'0,"4"7"-76"0,4-7-4 0,0 4 88 15,-1 3-60-15,5-3 36 0,-4 0-48 16,3-1 16 0,-3 1-28-16,0 0 0 0,0-4-12 15,-8 7 4-15,-4 0-8 16,0 4 16-16,-4-1-12 16,-7 1-4-16,-9 3 0 15,-3-4-4-15,-4 4 0 16,-4 0-12-16,-3 0 8 15,-5 4 4-15,1 3 0 16,-1 3 0-16,0 7 0 16,1 0 32-16,-1 11-16 15,1 6 4-15,7 11-12 16,4 3 28-16,4 4-20 16,7 3 56-16,5-4-40 0,7 1 20 15,4-7-32-15,4 3-36 16,8-3 8-16,4-4 64 0,11-3-32 15,8 0-16-15,11-7-8 16,9-4 16-16,11-10-8 16,3-6-4-16,1-8 0 15,-12-13 4-15,-3-7-4 16,-5-1-12-16,-7-9 4 16,4-4 4-16,-9 3 0 15,5-3 0-15,-8-6 0 16,4-5 8-16,-4-6-4 15,0-7 16-15,-12 0-12 16,-7 0-12-16,-16 3 0 0,0 4 12 16,-11 10-4-16,-9 1-20 15,-3 16 8-15,0 4 12 16,0 3 0-16,4 7-20 16,-4 0 8-16,7 4 4 15,5 6 4-15,-1-3 8 16,5 4-4-16,3-1 16 15,0 0-12-15,8 4-232 16,0 0 120-16,0 7-396 16</inkml:trace>
          <inkml:trace contextRef="#ctx0" brushRef="#br0" timeOffset="406.0818">11560 16363 288 0,'-8'35'108'0,"4"-4"-84"0,-15 24-4 0,11-14 92 15,-4 24-64-15,-11 8 52 0,-8 2-60 16,0-6 16-16,0 0-36 16,-11 10 8-16,7 0-16 15,0 1 28-15,12-15-24 16,-1-7 32-1,13-6-32-15,-1-7-24 0,4-14 4 16,5-14 16 0,6 0-4-16,5-7-28 0,12-13 8 15,-9-7-320-15,9-8 180 16,7-13-120-16</inkml:trace>
          <inkml:trace contextRef="#ctx0" brushRef="#br0" timeOffset="845.3246">11695 16790 248 0,'-27'24'92'0,"27"11"-72"0,-4 6-4 16,0-24 176-16,-3 11-108 15,-5-1 80-15,4 8-96 16,0 2-20-16,5 5-28 16,3 2 12-16,-4-9-20 15,0-11-12 1,4 7-4-16,4-11 20 0,-4-6-8 15,0-3-240-15</inkml:trace>
          <inkml:trace contextRef="#ctx0" brushRef="#br0" timeOffset="617.1429">11920 16308 572 0,'-39'-20'208'0,"35"16"-160"0,-4-3-12 0,8 0 68 15,-4 7-64-15,1 0-28 16,3 0-8-16,0 0-24 15,7 7 12-15,1 4-188 16,-4 6 104-16,-4 7-304 16</inkml:trace>
          <inkml:trace contextRef="#ctx0" brushRef="#br0" timeOffset="1291.0117">12005 16866 236 0,'8'20'88'0,"-8"-20"-68"0,3 31-4 15,-3-13 124 1,0-1-80-16,0 7 108 16,0 3-96-16,0 4-4 15,0 11-40-15,0 2 8 0,0-6-20 16,0-3 20-16,0-8-24 16,0-10 32-16,0-6-28 15,0-11-4-15,4-11-8 0,8-13-4 16,3-3 0-16,1-8-12 15,7-2 8-15,-4 2 4 16,9 1 0-16,-1-1 8 16,0 1-4-16,-4-1-4 0,-4 8 4 15,1-1-120-15,-5 11 64 16,-3 7-444 0</inkml:trace>
          <inkml:trace contextRef="#ctx0" brushRef="#br0" timeOffset="2056.547">12392 17017 352 0,'15'0'132'15,"1"0"-104"-15,3-7-8 0,-3 7-8 0,3-10-12 16,8 3 8-16,0 0-4 15,0 0 8-15,0-6-8 16,-7 2 8-16,-1-3-8 16,-7 4 8-16,-12-4-8 15,-4 4 16-15,-8 0-12 16,-7 3 32-16,-4 7-24 16,-4 10-12-16,-4-3-8 15,0 3 12-15,0 4-4 16,4 10-4-16,3 0 4 15,5 4 28-15,0-1-16 16,7 15 4-16,4-8-12 0,1 0 12 16,3 8-12-16,4-15-4 15,4 8 0-15,3-15 20 16,5-2-12-16,7-5-4 16,5-6-4-16,3 4-104 0,4-11 56 15,0 0-76 1,3-4 64-16,1-10 24 15,0-3 16-15,0-4 24 16,-4 4-4-16,4-14-20 16,-4 11 8-16,0-15 56 15,-8 15-24-15,0-8 60 16,0 11-48-16,-7 0-44 16,-5 6 4-16,1 4 24 15,0 11-12-15,-5 3 44 0,-3 17-28 16,0 3 4-16,8 11-16 15,-8-3 0-15,0-4-4 16,-1-7 4-16,1-4-8 16,-4-6 16-16,0-7-12 0,0-7 32 15,-4-3-24-15,4-15-12 16,4-6-8-16,0-7 12 16,4-7-4-16,0 1-12 15,11-1 4-15,12 0-16 16,8 7 12-16,7 0 76 15,-3 0-40-15,7 17 20 16,-4 0-32-16,-7 11 8 16,-4-4-12-16,-8 0 20 15,-8 7-20-15,1 0 12 0,-1 0-12 16,-11 7-228-16,4-7 120 16,3 10-388-1</inkml:trace>
        </inkml:traceGroup>
        <inkml:traceGroup>
          <inkml:annotationXML>
            <emma:emma xmlns:emma="http://www.w3.org/2003/04/emma" version="1.0">
              <emma:interpretation id="{5BC9C655-54B5-49E2-A6EA-E2F3BFB6BEF8}" emma:medium="tactile" emma:mode="ink">
                <msink:context xmlns:msink="http://schemas.microsoft.com/ink/2010/main" type="inkWord" rotatedBoundingBox="17593,17091 20612,17270 20541,18476 17521,182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4.3866">14587 17027 352 0,'-4'-17'132'0,"16"14"-104"0,-5-7-8 15,1 3 80-15,0 0-60 16,3 3 36-16,9-3-44 16,7-3 96-1,12 3-72-15,26-7-16 0,17 11-24 16,-1 3 40-16,0 3-32 16,-7 4-616-16</inkml:trace>
          <inkml:trace contextRef="#ctx0" brushRef="#br0" timeOffset="3203.8005">15218 16429 280 0,'4'-31'104'0,"-4"27"-84"0,7 1 0 16,-7 3-4-16,0 0-12 15,0 0 96-15,-7 7-56 16,7 10 80-16,-8 17-72 15,-4 25 72-15,1 17-72 16,-5 10 28-16,-3-4-48 16,-8 1 8-16,-4 6-24 15,-4 14 8-15,-4 1-12 0,-3-8 0 16,-1-17-4-16,1-7-156 16,-1-16 80-16,8 2-428 15,4-13 272-15,20-7 72 16</inkml:trace>
          <inkml:trace contextRef="#ctx0" brushRef="#br0" timeOffset="2912.5644">14622 16515 228 0,'-20'-24'84'0,"28"17"-64"0,-4-4-8 16,-4 8 144-16,0-4-88 16,0 7 16-16,4-3-48 15,-4 3 52-15,0 10-48 16,-4 14 28-16,-8 21-40 0,-3 20 36 16,-5 14-36-16,1-3 28 0,-4-7-28 15,-4 0 0-15,0 6-16 16,-4-2 12-16,-4-1-16 15,8-14 24-15,0-6-20 16,3-11 24-16,9-6-24 16,3-15-20-16,8-6 0 15,4-10-348 1,12-4 196-16,7-11-256 16</inkml:trace>
          <inkml:trace contextRef="#ctx0" brushRef="#br0" timeOffset="4908.9525">15229 17213 320 0,'0'-3'120'0,"-3"6"-96"0,3-3-4 0,0 0 36 0,3 0-36 16,13-3 52-16,7-4-40 16,4-3-16-16,12-4-8 15,7-3-20-15,9-1 8 16,-13 5-16-16,1-4 12 16,-12-1-24-16,-4 1 20 15,-19 0 24-15,-8 0-8 16,-4-1 0-16,-12 1 0 15,-11 0-4-15,-4 3 0 16,-8 4 16-16,1 7-8 16,3-1 104-16,4 8-64 15,0 6 8-15,8 4-36 16,0 3 60-16,7 7-48 16,1 10 16-16,7 8-32 0,4 2 36 0,4 1-28 15,4 3-24-15,4-10 0 16,7-7 24-16,8-3-12 15,8-8 4-15,12-6-8 16,7 0-16-16,8-7 4 16,0-4-60-16,-4 4 36 15,-7-14-32 1,-1 4 36-16,-7-11 20 16,-8 0 4-16,-8-3 20 15,0-4-12-15,-3-10-12 16,3 0 0-16,-4 0 4 0,1-10 0 0,-1 7 8 15,0 10-4-15,1-7 8 16,-9 7-8-16,-3 3-4 16,-4 4 4-16,-8 3-4 15,0 7 0-15,-3-3-12 16,-5 3 8-16,0 7 20 16,1-7-8-16,-5 7-20 15,5 0 4-15,-1 7-4 16,0-7 4-16,1 7 0 15,-1-4 0-15,1 7 16 16,-1-3-4-16,-4 11-20 16,1 6 8-16,0-4 12 15,3 8 0-15,0-1-12 32,8 1 4-32,4 13 28 0,8-10-12 0,0-10-12 15,0 6-4-15,-1-13 20 16,5-7-8-16,-4-4 24 0,-1-6-20 15,1-4-4-15,0-7-4 16,0-13-24-16,-1-1 12 16,1-3-92-16,4-7 52 15,-1 7 4-15,5 4 28 16,-1 3 4-16,-3 0 4 16,3 17 8-16,-3-3 0 15,-4 3 24-15,0 7-12 16,-8 0 32-16,0 13-28 0,0 5 4 15,0 6-12-15,-4 3 4 32,4 8-8-32,0-1 8 0,0 0-8 15,-4-3 8-15,4-3-8 16,0 0 16-16,0-11-12 16,4-4-20-16,3-2 4 0,1-8 4 15,8-6 4-15,3-14-88 16,0-1 48-16,5-9-28 15,-1-8 40-15,0-2 24 16,-4 2 4-16,5-3 0 16,-13 14 4-16,1-3 56 15,0 10-32-15,-5 3 52 16,1 3-48-16,-4 5-16 16,4 6-8-16,-5 6 16 15,1 12-12-15,0 9 12 0,12 11-12 16,-12 7 44-16,3 3-28 15,1-3-24-15,0-4-4 16,-4-7 36-16,0 1-24 16,-1-11 24-16,5-7-20 15,-4 0 0-15,0-13-8 16,-4-4 28-16,4-7-20 16,0-14-12-16,3-13-8 15,1-14 20-15,0-4-8 16,3 4-12-16,9 0 0 15,3 10-24-15,-4 3 16 0,1 1-4 16,3 13 8-16,-4 1-124 16,-3 2 72-16,3 8-356 15,-3 0 232 1,-5 3-120-16</inkml:trace>
          <inkml:trace contextRef="#ctx0" brushRef="#br0" timeOffset="5030.7759">16573 16845 644 0,'4'-21'236'0,"-1"18"-180"0,5-11-20 16,-4 4 36 0,4 20-48-16,11-3-12 15,-3 0-128-15,-5 10 60 16,9 4-444-16</inkml:trace>
          <inkml:trace contextRef="#ctx0" brushRef="#br0" timeOffset="5209.2626">16673 16952 392 0,'-27'7'148'0,"16"6"-116"0,-5 1-8 0,16-3 20 16,-4 2-28-16,0 4-4 16,8 14-8-16,0-3 28 15,12 6-16-15,-5-10-40 16,-3 4 12-16,0-11 20 16,-12-10 4-1,-8 0-4-15,1 0-152 16,-5-7 76-16,5 0-208 15</inkml:trace>
          <inkml:trace contextRef="#ctx0" brushRef="#br0" timeOffset="6209.9129">17242 17034 520 0,'31'-17'192'0,"-11"14"-152"0,7-4-8 0,-19 3 52 15,-5-2-52-15,5-1-4 0,0 3-16 16,-16-3 0-16,0 0-8 16,-11 4-12-16,-8 3 4 0,-4 0 20 15,-8 7-8-15,-3 0-12 16,3 3 0-16,0 4-4 15,8-4 0-15,4 14 8 16,0 0 0-16,8-3-20 16,3 10 12-16,5-4 4 15,3 8 4-15,16-4-12 16,-1-4 8-16,5-9 20 16,0-1-8-16,3-3 24 15,-3-4-20-15,-4-3-12 16,-8-4-4-16,11 11 4 0,-11 0 0 15,8-1-12-15,-8 5 8 16,0 6-48-16,0-4 24 16,0-2 96-1,0 6-40-15,-8-11 12 16,8 1-24-16,-11-3 32 16,-5-5-24-16,4-2-4 15,-15-4-12-15,8-4-16 0,-12-2 4 16,4-5 4-16,0 1 0 15,0 6 24-15,3-9-12 16,9 2-76-16,11 5 36 16,8-1-456-1,8-4 264-15,11-9 4 0</inkml:trace>
        </inkml:traceGroup>
        <inkml:traceGroup>
          <inkml:annotationXML>
            <emma:emma xmlns:emma="http://www.w3.org/2003/04/emma" version="1.0">
              <emma:interpretation id="{CF5CA3A5-84EB-49ED-8C52-69047D388FF0}" emma:medium="tactile" emma:mode="ink">
                <msink:context xmlns:msink="http://schemas.microsoft.com/ink/2010/main" type="inkWord" rotatedBoundingBox="20374,17987 20465,17993 20443,18359 20353,18353"/>
              </emma:interpretation>
              <emma:one-of disjunction-type="recognition" id="oneOf2"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{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0538.6563">17180 17268 208 0,'-11'0'76'0,"3"-3"-60"0,0 3-4 0,8 0 20 0,0 0-20 16,0 0 24-16,8-4-24 16,8-2-20-16,-5 2 0 15,1 1 20-15,-1-4-4 16,-3 7 32-16,0 0-24 16,-8 0 40-16,-8 10-32 15,4-6 4-15,-3 9-16 16,-5-2 12-16,4-1-16 15,0 0 32-15,-3 4-24 16,3-4-24-16,8 8 4 16,8-8-8-16,0 0 4 15,-5 4-12-15,9-7 12 16,-8 7-12-16,-4-1 8 16,-8 5 104-16,0-1-48 15,-3-3-44-15,-5-4-4 0,5 11-4 16,-1-4 8-16,4-3-20 15,8-1 12-15,0-2-12 16,4-1 8-16,0-3 16 16,-4 3 0-16,4-3 40 15,-4 0-20-15,-4 0-68 16,-4-4 24-16,1 4-336 16</inkml:trace>
        </inkml:traceGroup>
        <inkml:traceGroup>
          <inkml:annotationXML>
            <emma:emma xmlns:emma="http://www.w3.org/2003/04/emma" version="1.0">
              <emma:interpretation id="{3D17AE52-35AF-48E2-942C-6AE07349A6D4}" emma:medium="tactile" emma:mode="ink">
                <msink:context xmlns:msink="http://schemas.microsoft.com/ink/2010/main" type="inkWord" rotatedBoundingBox="20563,17421 21530,17478 21484,18266 20517,182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614.3507">17889 17282 352 0,'4'7'132'0,"11"0"-104"0,16 0-8 16,-11-4 68-16,14 4-52 15,-3-7-12-15,8 4-16 16,-4-4 8-16,0-4-8 15,-4-3-4-15,4-3 0 16,-12-4 28-16,-4-7-16 16,-3 1-4-16,-9-8-8 0,-7 8 20 15,-7-4-12-15,-1-1-20 16,-4 8 0-16,-3 4 4 16,-8 2 4-16,-1 8 24 15,1 6-12-15,0 8 56 16,0 9-36-16,-1 8 64 15,5 13-56-15,7 0 28 0,12 4-40 16,12 3 8-16,7-10-20 16,9-4 20-16,-1-9-24 15,7-8-180-15,-3 0 92 16</inkml:trace>
          <inkml:trace contextRef="#ctx0" brushRef="#br0" timeOffset="7041.8175">17347 17141 268 0,'-23'21'100'0,"11"-8"-76"0,4 8-8 0,4-11 140 16,-3 8-88-16,7 2 8 15,11 8-48-15,9 3 0 0,-5-11-16 16,16 8 0-16,4-11-4 16,4-3 12-16,-1-4-12 15,-3-10 4-15,4-3-4 16,0-8 36-16,-4-6-20 15,-4-7-24-15,-4-7 0 0,-4-3 8 16,-4-1-4-16,-7 1 8 16,-8 0-8-16,-8 6-28 15,-4 4 12-15,-11 7 4 16,7 3 8-16,-3 7 0 16,3 4 0-16,0-4-12 15,5 3 8-15,-1 4 4 16,0 4 0-16,-3-4 0 15,3 10 0-15,4-3-12 16,-12 7 8-16,9 3 12 16,-5-3-4-16,4-1 24 0,-3 5-16 15,3 6-12-15,8-7-4 16,8-7 12-16,-4 1-4 16,3-11 16-16,13-4-12 15,-1-6 24-15,-3-11-20 16,15-6-4-16,-4 3-4 15,-4 0-24-15,0-4 12 16,-4 7-12-16,-3-10 8 16,-4 7-20-16,7-3 20 15,-8-15-64-15,1 5 40 0,-8-1 0 16,-4 3 20-16,-4 1 28 16,0 10-4-16,0 3 16 15,0 1-16-15,1 6 24 16,-1 3-20-16,-4 5 12 15,4 2-12-15,0 11-8 16,0 0 0-16,-3 0 28 16,3 10-16-16,-4 0 40 15,0-6-32-15,-3 23 56 16,-1-7-44-16,0 11-8 16,-7-3-16-16,4 6 52 15,-5 4-36-15,13 6 24 16,-5 1-32-16,-7 20 8 15,11-10-16-15,0-10 28 16,-4-1-24-16,1-9 12 0,-5-8-16 16,5-10 20-16,-1-7-20 15,-3-6-92-15,-5 2 44 16,9-9-252-16,-5-8 160 16</inkml:trace>
          <inkml:trace contextRef="#ctx0" brushRef="#br0" timeOffset="8527.4218">17517 17210 184 0,'0'-4'68'0,"12"4"-52"0,-8 0-4 16,-4 0 48-16,0 0-36 16,0 0 16-16,0 0-24 15,0 0 36-15,0 0-28 16,0 0-4-16,0 0-12 16,0 0 12-16,0 0-12 15,-4 0 32-15,-8 0-24 16,12 0 12-16,-7 0-16 15,-1 0 0-15,-4 0-4 16,8 0-24-16,-3 0 8 16,-1 0 20-16,0 0-4 15,-4 0 68-15,5 0-44 0,3 0-20 16,-4 4-12-16,-4-1 8 16,-3-3-4-16,7 14-12 15,-3-4 4-15,-1 1 40 16,4-4-24-16,1 6 16 15,3 1-16-15,0-7-8 16,8 10 0-16,-8-3 12 0,4-4-8 16,0 1 4-16,0 2-4 15,0-2-8-15,4-1 4 16,0-3-4-16,-4 3 0 16,11-3 8-16,-3 7-4 15,0-11 16-15,-1 8-12 0,-3-4-12 16,4-1 0-16,4 1 20 15,-9-3-8-15,1 3-4 16,8-4 0-16,-4-3 12 16,-1 0-8-16,5 3-12 15,-4 1 0-15,3-4-4 32,-3 0 0-32,0 0 16 0,0 0-4 15,-8 0-4-15,0 0 4 16,4 0-4-16,-4 0 0 15,7 0 0-15,-7 0 0 0,12 0 0 16,-4 0 0-16,-1 0-36 16,1 0 20-16,-4 0-232 15,8 0 136 1,-12 0-224-16</inkml:trace>
          <inkml:trace contextRef="#ctx0" brushRef="#br0" timeOffset="6215.428">17517 16831 664 0,'-27'-51'244'0,"19"47"-188"0,8 4-16 16,0 0-20-16,0 0-20 16,0 0-12-16,4 4 8 15,0 9-340-15,4 5 188 16,-16-5-140-16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33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827185-E012-4072-9C1B-2DE5504E2F3C}" emma:medium="tactile" emma:mode="ink">
          <msink:context xmlns:msink="http://schemas.microsoft.com/ink/2010/main" type="writingRegion" rotatedBoundingBox="5436,16789 9464,16870 9432,18439 5405,18357"/>
        </emma:interpretation>
      </emma:emma>
    </inkml:annotationXML>
    <inkml:traceGroup>
      <inkml:annotationXML>
        <emma:emma xmlns:emma="http://www.w3.org/2003/04/emma" version="1.0">
          <emma:interpretation id="{87ED129A-4500-472A-A00D-8B08A372721C}" emma:medium="tactile" emma:mode="ink">
            <msink:context xmlns:msink="http://schemas.microsoft.com/ink/2010/main" type="paragraph" rotatedBoundingBox="5436,16789 9464,16870 9432,18439 5405,18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763D19-F7EE-4FC4-820E-FBC7BDF58610}" emma:medium="tactile" emma:mode="ink">
              <msink:context xmlns:msink="http://schemas.microsoft.com/ink/2010/main" type="line" rotatedBoundingBox="5436,16789 9464,16870 9442,17946 5415,17864">
                <msink:destinationLink direction="with" ref="{0327A748-208F-41E2-8A80-3816A5FAB819}"/>
                <msink:destinationLink direction="with" ref="{5C3D919E-2A7D-4896-931E-366079B117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5EC4AC-B412-4687-B121-29E27C0126F4}" emma:medium="tactile" emma:mode="ink">
                <msink:context xmlns:msink="http://schemas.microsoft.com/ink/2010/main" type="inkWord" rotatedBoundingBox="5436,16789 9464,16870 9442,17946 5415,178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2030 3672 464 0,'0'-7'176'0,"0"14"-140"0,-4-14-8 0,4 7 92 16,0 0-72-16,0 0 76 0,0 0-68 16,0 0 76-16,0 0-76 15,0-3 16-15,0-1-40 0,0 4-20 16,4-3-8-16,8 0-4 15,-5-4 0-15,20-4 0 16,8-2 0-16,23-5 8 16,24 1-4-16,14-3-28 15,9-1 12-15,15-3 4 16,12 0 8-16,-9 3-12 16,-10 4 8-16,-13 3 20 15,-3 0-8-15,-4 4 40 16,-8 7-24-16,-11 3 12 15,-12 6-20-15,-16 5-8 0,-15 6-4 16,-8-7 56-16,-11 11-32 16,-8-7-256-16,-8-7 120 15,-4 0-576 1</inkml:trace>
          <inkml:trace contextRef="#ctx0" brushRef="#br0" timeOffset="3982.2543">303 3579 352 0,'-3'-20'132'0,"3"13"-104"0,0 0-8 0,0 7 140 15,0 0-92-15,-4 0 16 16,4 0-48-16,-8 7 44 16,8 13-44-16,0 5 20 0,-4 6-36 15,8-1 28-15,-4 1-32 16,0 7 40-16,0 0-32 0,0 0-12 15,-4-7-8-15,-4-7-164 16,1-10 88-16,7-14-348 16</inkml:trace>
          <inkml:trace contextRef="#ctx0" brushRef="#br0" timeOffset="4175.2646">300 3566 508 0,'27'-21'188'0,"0"17"-148"0,4 4-8 16,-8 4 28-16,4 3-40 16,0 7-8-16,-4 6-8 15,-7-3 28-15,-4 4-16 16,-16-4 32-16,-8 0-32 0,-7-3 20 16,-5-3-20-16,1 2 0 0,0-9-8 15,7-4-376 1</inkml:trace>
          <inkml:trace contextRef="#ctx0" brushRef="#br0" timeOffset="4686.1227">602 3710 496 0,'-8'-10'184'0,"19"6"-140"0,9 1-16 0,-1 3 4 16,8 0-24-16,8 7 24 15</inkml:trace>
          <inkml:trace contextRef="#ctx0" brushRef="#br0" timeOffset="4533.7175">880 3548 528 0,'-11'0'196'0,"7"0"-152"0,-4 7-12 0,-4-7 44 15,-7 0-48-15,0 7 32 16,-5-7-32-16,1 10-8 0,0-3-12 15,8-7-40-15,7 0 16 16,4-7-48-16,12 7 36 0,-1 0 8 16,5 0 8-16,-4 0 4 15,-8 0 0-15,0 7 16 16,-8 14-4-16,-4-4 8 16,1-3-8-16,-9 10 60 15,1 0-36-15,7-3-12 16,5-4-8-16,3 4 8 31,4-1-8-31,4 1 16 0,3-7-16 16,1-7 32-16,4-1-24 15,-4-2 4-15,3-4-12 16,1-4 4-16,-1 4-8 0,5 0-36 16,-4 4 16-16,-1-4-392 15</inkml:trace>
          <inkml:trace contextRef="#ctx0" brushRef="#br0" timeOffset="4927.2647">1287 3641 540 0,'-23'-10'200'0,"-1"20"-156"0,-14-10-12 15,18 4 80 1,5 3-68-16,-16 3 36 0,4 0-48 16,7 4-20-16,16 0-4 15,16 0 36-15,23-1-24 0,15 1-440 16</inkml:trace>
          <inkml:trace contextRef="#ctx0" brushRef="#br0" timeOffset="1516.065">1593 4209 644 0,'0'0'236'0,"0"0"-180"0,0 0-20 16,3 7 72-16,5 3-68 15,0 4 72-15,4 3-64 16,15 0 0-16,11 8-28 16,9 5 60-16,11-5-48 0,8 9 24 15,7 0-36-15,12-10 28 16,35-17-32-16,0-7 12 16,4-10-16-16,12-14-24 15,19 0 4-15,-4 0-4 16,-8 0 4-16,4-7 8 15,-4 7 0-15,-19-4 24 16,-23 7-12-16,-16 1 24 16,-15-11-24-16,-20 10-40 0,-15 4 16 15,-12-4-340-15,-15 1 192 16,-8-1-480 0</inkml:trace>
          <inkml:trace contextRef="#ctx0" brushRef="#br0" timeOffset="6535.1067">2479 4274 696 0,'0'-6'256'0,"8"6"-196"0,-16-7-20 0,8 7 48 15,12 0-56-15,-5 3-40 16,5 4 4-16,-4 0 48 16,11 3-20-16,-11 4-556 15</inkml:trace>
          <inkml:trace contextRef="#ctx0" brushRef="#br0" timeOffset="1760.2138">2905 4202 528 0,'-8'-10'196'0,"24"10"-152"0,15 10-12 16,-8-3 176-16,12 0-120 15,7 0 72-15,1 7-96 16,-4-1-36-16,-1-2-16 16,-7 2 4-16,-8 5-8 0,-11 6 40 15,-20-4-24-15,-11 8-232 16,-12 3 112-16</inkml:trace>
          <inkml:trace contextRef="#ctx0" brushRef="#br0" timeOffset="5511.8517">3904 3480 320 0,'-8'10'120'0,"4"4"-96"0,0 10-4 0,4 0 112 15,0 3-76-15,0-3 24 16,4 7-48-16,-4-7-20 15,0 4-8-15,4-7 40 16,-4-11-24-16,0 4 8 16,0-7-16-16,0-11-132 0,0-3 68 15,0-3-160-15,0-7 124 16,4-11-156-16</inkml:trace>
          <inkml:trace contextRef="#ctx0" brushRef="#br0" timeOffset="5635.7132">3969 3414 612 0,'0'7'228'0,"0"7"-180"0,-11 13-12 16,7-6 8-16,4 0-32 16,-4-4 24-16,4 3-24 15,12-2-108-15,7-5 48 16,8-2-428-16</inkml:trace>
          <inkml:trace contextRef="#ctx0" brushRef="#br0" timeOffset="5914.4544">4144 3717 216 0,'31'7'80'0,"-8"-4"-60"0,12-3-8 0,-16 4 4 0,4-4-12 15,0-4-116-15</inkml:trace>
          <inkml:trace contextRef="#ctx0" brushRef="#br0" timeOffset="5782.604">4306 3483 456 0,'-35'17'168'0,"20"-13"-128"0,-12 6-16 0,11 0 36 15,-3 1-40-15,7-1-44 16,5 0 12-16,7-3-272 16,3 3 156-16,13-3-60 15</inkml:trace>
        </inkml:traceGroup>
      </inkml:traceGroup>
      <inkml:traceGroup>
        <inkml:annotationXML>
          <emma:emma xmlns:emma="http://www.w3.org/2003/04/emma" version="1.0">
            <emma:interpretation id="{7EDE9D02-4E1B-46A7-BC8E-9A8FFE62BAE2}" emma:medium="tactile" emma:mode="ink">
              <msink:context xmlns:msink="http://schemas.microsoft.com/ink/2010/main" type="line" rotatedBoundingBox="6152,17869 9052,17855 9055,18379 6154,18392"/>
            </emma:interpretation>
          </emma:emma>
        </inkml:annotationXML>
        <inkml:traceGroup>
          <inkml:annotationXML>
            <emma:emma xmlns:emma="http://www.w3.org/2003/04/emma" version="1.0">
              <emma:interpretation id="{CF2944F5-D15B-4C13-932A-0D80CAB5729F}" emma:medium="tactile" emma:mode="ink">
                <msink:context xmlns:msink="http://schemas.microsoft.com/ink/2010/main" type="inkWord" rotatedBoundingBox="6152,17869 9052,17855 9055,18379 6154,18392"/>
              </emma:interpretation>
            </emma:emma>
          </inkml:annotationXML>
          <inkml:trace contextRef="#ctx0" brushRef="#br0" timeOffset="2386.9654">1062 4426 364 0,'-27'-7'132'0,"23"10"-100"0,-11 4-12 15,3 0 168-15,4 14-108 16,8 10 72-16,0 10-88 15,8 4-16-15,4 6-32 16,15 4 32-16,19-3-24 0,12-7 12 16,12 0-20-16,0-4 20 0,23-10-24 15,23-11 32-15,31-2-28 16,-8-11 4-16,32-14-12 16,14-4 12-16,-10-6-12 15,22-7-40-15,-3-3 20 16,-28-4 80-16,4-4-36 15,-11-6 36-15,-12-7-40 16,-31 3 8-16,-11 0-20 16,-24 0 8-16,-11 4-12 15,-8 0-8-15,-16 13 0 16,-7 1-444-16,-8 10 240 16</inkml:trace>
          <inkml:trace contextRef="#ctx0" brushRef="#br0" timeOffset="2568.95">3199 4632 676 0,'-39'7'248'0,"39"-3"-192"0,12 6-16 16,-4 0-20-16,-1 4-20 15,5 3 8-15,-4 4-4 16,11 0-556-16,-7 9 300 15,-4-12 84-15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6:32.8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27A748-208F-41E2-8A80-3816A5FAB819}" emma:medium="tactile" emma:mode="ink">
          <msink:context xmlns:msink="http://schemas.microsoft.com/ink/2010/main" type="inkDrawing" rotatedBoundingBox="6398,15627 10528,16438 10257,17816 6127,17004" hotPoints="10908,17389 8470,17385 6374,16140 8812,16145" semanticType="enclosure" shapeName="Ellipse">
            <msink:sourceLink direction="with" ref="{FE763D19-F7EE-4FC4-820E-FBC7BDF58610}"/>
            <msink:sourceLink direction="with" ref="{6C7C5E18-8F2C-4E20-808D-0023A7DB041E}"/>
          </msink:context>
        </emma:interpretation>
      </emma:emma>
    </inkml:annotationXML>
    <inkml:trace contextRef="#ctx0" brushRef="#br0">3220 594 540 0,'20'-14'200'0,"-1"7"-156"0,-15 1-12 15,0-1 132-15,-4 0-96 16,4-4 80-16,-4-2-88 0,-4-1 12 16,-4 4-40-16,-8-1-12 0,-3 1-12 15,-8 3-8 1,-8 0 4-16,-7 7-4 0,-5 4 0 15,1 6-20-15,-9 7 12 16,9 7 4-16,0-10 4 16,-1 10 0-16,1 4 0 15,3 3 24-15,4 6-12 16,1 19 12-16,3 12-12 16,4 8 20-16,8 3-20 15,-1-3 12-15,17-14-12 16,11 0 12-16,11 3-16 15,4 4 4-15,12 10-4 0,4-10 20 16,4-4-16-16,7-10-4 16,12-10-4-16,16-7 12 15,11-4-8-15,12-3 16 16,-8-7-16-16,4-6 16 16,7-8-16-16,9-3 16 15,-8-4-16-15,-5-6 24 16,-18-11-20-16,-5-3 12 15,-3-7-12-15,-24-14 0 32,9 7-4-32,-1-24 4 15,-8-4-8-15,-7-9 24 0,-4-5-16 16,-12 11-4-16,-7-3-4 16,-20-11-4-16,-8-3 0 0,-11 0 8 15,-8 10-4 1,-4 7-20-16,4 11 8 0,-15 2 4 0,-1 8 4 15,-11 3 8-15,-15 7-4 16,7-7-28 0,-8 8 12-16,-3-5 24 15,-1-3-8-15,13 0-8 16,10 7 0-16,9 7 4 16,7 11 0-16,12 9-212 0,15 11 116 15,5 0-772 1</inkml:trace>
    <inkml:trace contextRef="#ctx0" brushRef="#br0" timeOffset="4178.7378">27 721 520 0,'-16'-10'192'0,"12"7"-152"0,-4-11-8 16,8 7 96-16,0 0-76 15,0-3 84-15,0-4-76 16,12-3-24-16,4-7-20 15,3-7-32-15,12-4 8 0,0-9 12 16,15-11 0-16,1-1 8 16,-1 1-8-16,1 4-12 15,3 3 4-15,16-1-24 16,23 8 16-16,8 3-4 0,-1 7 8 16,1-3-28-16,19 3 20 15,16 14 32-15,3 17-8 16,-7 7-8-16,19-4-4 15,12 7 20-15,-8 8-8 16,-16-1-12-16,13 0 0 16,3 7-16-16,-20 11 12 15,-15 9 4-15,-15 1 4 16,-16 13 8-16,0-2-4 16,-11-5-4-16,-12 4 4 15,-4-17 4-15,-23 3-4 0,-12-17-4 16,-12 1 4-16,-11-8-92 15,-11-3 48-15,-5-8-480 16,1 1 288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17.1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3F553F-754A-4B38-B51F-C8C252CB87E9}" emma:medium="tactile" emma:mode="ink">
          <msink:context xmlns:msink="http://schemas.microsoft.com/ink/2010/main" type="inkDrawing" rotatedBoundingBox="1574,1509 6373,1293 6379,1424 1579,1641" semanticType="underline" shapeName="Other">
            <msink:sourceLink direction="with" ref="{6B74ECC5-AAE5-4C81-8BF8-F284422C229E}"/>
          </msink:context>
        </emma:interpretation>
      </emma:emma>
    </inkml:annotationXML>
    <inkml:trace contextRef="#ctx0" brushRef="#br0">7 203 404 0,'-15'-7'148'0,"15"7"-112"0,4 7-12 16,-4-7 164-1,0 0-108-15,0 0 44 16,0 0-72-16,0 0 32 16,0 0-48-16,0 7 44 15,11-3-48-15,-3 3 12 0,19 6-28 0,-4-2 20 16,5 2-24-16,14-6 40 16,5 10-28-16,53-13 40 15,5 3-36-15,88-7 64 16,-3 0-52-16,116-21 28 15,-20 11-40-15,109-11 16 16,-27 7-24-16,42-13 8 16,-50 10-16-16,12-14 20 15,-59 13-20-15,-15-6 12 16,-61 7-12-16,-24-7 0 16,-55 10-4-16,-38 1 36 15,-35 2-20-15,-27-2-164 16,-23 6 76-16,-27 0-732 15,-8 3 436-15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9:06.9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4AF769-FDF6-487C-948B-D0CC3F6BEF47}" emma:medium="tactile" emma:mode="ink">
          <msink:context xmlns:msink="http://schemas.microsoft.com/ink/2010/main" type="inkDrawing" rotatedBoundingBox="12745,4355 13152,9850 12998,9862 12591,4366" semanticType="verticalRange" shapeName="Other">
            <msink:sourceLink direction="with" ref="{5508AFE2-63EE-4B9D-8EE1-A84E78D48B52}"/>
            <msink:sourceLink direction="with" ref="{EA5E2096-955C-41F6-A47B-75CBC4C340F5}"/>
          </msink:context>
        </emma:interpretation>
      </emma:emma>
    </inkml:annotationXML>
    <inkml:trace contextRef="#ctx0" brushRef="#br0">415 5387 176 0,'8'0'64'0,"-16"3"-48"0,-4 7-8 0,12-3-12 15,4 0 0-15,-8 7 4 16,0 0 0-16,-7-1 44 16,7 5-24-16,-4-11 88 15,8 3-60-15,-8-7 56 16,8 1-60-16,-3-11 4 15,3 3-28-15,0-6 24 16,3 0-28-16,1-4 12 16,0 4-16-16,-4-8 0 0,4 8-4 0,0-10 48 15,0 2-32 1,-4-6 44-16,4 4-40 16,-4-11-4-16,7 7-16 0,5-21 4 15,-8 14-8-15,0-38 24 16,3 14-16-16,-3-31-4 15,0 10-4-15,-4-30 4 16,4 23-4-16,-8-27-4 16,4 7 4-16,-4-18-16 15,0 21 8-15,-3-13 20 16,3 16-8-16,-8-23-12 16,8 17 0-16,-7-18 4 15,3 18 0-15,-11-34 0 16,7 20 0-16,-11-18 0 15,11 25 0-15,-15-21 0 16,12 21 0-16,-9-17 0 16,9 20 0-16,-4-10 8 15,3 21-4-15,1-31 16 16,7 17-12-16,0-25-28 16,4 22 8-16,0-35-12 15,4 21 12-15,-4-28 24 16,8 27-4-16,-15-20-4 15,3 28 0-15,-11-7-4 16,7 23 0-16,-11 1 0 16,7 28 0-16,-3-8 24 15,7 21-12-15,-3-10 24 16,7 13-24-16,0-10 4 0,8 14-8 0,-3-3 4 16,6 10-8-16,-6 0 16 15,6 13-12-15,1-3 4 16,-4 11-4-16,0 3 4 15,0 6-8-15,0-2-4 16,0 16 4-16,-7-6-172 16,7 10 92-16,-4 3-368 15,4 8 252-15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13.1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3B25A1-69D6-4594-B557-482FD58117A2}" emma:medium="tactile" emma:mode="ink">
          <msink:context xmlns:msink="http://schemas.microsoft.com/ink/2010/main" type="writingRegion" rotatedBoundingBox="1983,638 9022,-718 9803,3333 2764,4691"/>
        </emma:interpretation>
      </emma:emma>
    </inkml:annotationXML>
    <inkml:traceGroup>
      <inkml:annotationXML>
        <emma:emma xmlns:emma="http://www.w3.org/2003/04/emma" version="1.0">
          <emma:interpretation id="{3C42783A-1167-47F1-AD1A-DD35BB8C8FC0}" emma:medium="tactile" emma:mode="ink">
            <msink:context xmlns:msink="http://schemas.microsoft.com/ink/2010/main" type="paragraph" rotatedBoundingBox="2111,516 5891,649 5866,1357 2087,1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74ECC5-AAE5-4C81-8BF8-F284422C229E}" emma:medium="tactile" emma:mode="ink">
              <msink:context xmlns:msink="http://schemas.microsoft.com/ink/2010/main" type="line" rotatedBoundingBox="2111,516 5891,649 5866,1357 2087,1224">
                <msink:destinationLink direction="with" ref="{423F553F-754A-4B38-B51F-C8C252CB87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5DBD77-229B-439C-800D-BF865FDD0AEC}" emma:medium="tactile" emma:mode="ink">
                <msink:context xmlns:msink="http://schemas.microsoft.com/ink/2010/main" type="inkWord" rotatedBoundingBox="2111,516 5891,649 5866,1357 2087,1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-2810-2022 476 0,'-7'-45'176'0,"7"38"-136"0,-8-3-12 0,8 7 84 15,0 3-68-15,0 3-28 16,0 7-12-16,-12 11 20 16,4 10-12-16,-11 20 4 15,11 0-8-15,-11 7 4 16,4-7-8-16,3 4-12 16,0-4 4-16,-3 1 28 15,7-5-12-15,-4-6 4 16,9-3-8-16,-1-18-52 0,4-2 28 0</inkml:trace>
          <inkml:trace contextRef="#ctx0" brushRef="#br0" timeOffset="886.7494">-2585-1756 404 0,'-4'31'148'0,"4"-31"-112"0,-4 31-12 0,-8-21 76 15,5 7-60-15,-5 0 72 16,4 7-64-16,1-10-8 15,7-1-24-15,0-13 40 16,7 0-28-16,1-13 4 16,8-1-20-16,3-10 0 15,-4 0-4-15,1-7-32 16,3 1 12-16,-3 2-40 16,3 11 32-16,-7 4-12 15,3 13 20-15,-11 6 0 16,0 15 4-16,-12 3 24 0,4 0-8 0,-3 6 32 15,3 1-24-15,4-10 12 16,7 3-16-16,9-1 20 16,3-9-20-16,16-14-4 15,0 0-4-15,15-7-16 16,-3-3 8-16,-1-4-92 16,5 8 48-16,-1-8-40 15,-11 4 52-15,-8-4 20 16,-8 4 12-16,-12-7 28 15,1 6-12-15,-12-2 128 16,0 3-76-16,-12 3 112 16,5 3-100-16,-5 4-40 15,-3 7-20-15,3 3-28 16,0 4 8-16,-3 3 12 16,15 4-4-16,-4 2 40 15,4 1-20-15,12 0-48 0,-1-3 12 16,-3-11-76-1,7 0 48-15,1-13-96 16,-1-1 76-16,5-16 28 16,-1-1 24-16,-3-16 16 15,-5 6-4-15,1-27-4 16,7 7 4-16,-11-17 40 16,7 9-24-16,-7 5 124 15,8 6-80-15,-9 10 40 16,-3 15-60-16,-8 5 4 15,4 12-32-15,-11 19-36 0,3 15 12 0,-4 13-8 16,-3 10 8-16,3 7 16 16,-3-3-4-16,7-1 16 15,-4-3-12-15,9 4 4 16,-1-7-4-16,-4 0 36 16,0-4-20-16,0-10-24 15,8-3 0-15,-3-7-256 16,3-4 140-16,0-16-376 15,7-1 276-15</inkml:trace>
          <inkml:trace contextRef="#ctx0" brushRef="#br0" timeOffset="1577.8383">-1753-1751 236 0,'-15'0'88'0,"15"0"-68"0,4 7-4 16,-4-7 112 0,7 4-72-16,1-1 84 15,7 4-80-15,-7 0 20 16,4 3-44-16,-8 4-24 16,0-4-4-16,-4 7 16 15,0 0-12-15,-12 4 40 16,4-1-28-16,-7 1-24 0,3-1 0 0,-3-3 16 31,7 0-8-31,8-13-12 0,4-1 0 0,7-10 12 16,13 0-4-16,-1-10-4 15,0 7 4-15,4-14 12 16,4 10-8-16,-8-6-20 16,1 6 4-1,-9-3 4-15,1 7 4 16,-9 0 0-16,-3-1 0 0,-8 5-12 15,4-1 8-15,-7 7-4 16,3 7 0-16,-4-1 24 16,4 8-8-16,4 0 24 15,8-11-20-15,3 4 24 16,5 7-24-16,3-11 24 16,4-3-24-16,1 0-164 15,3-3 84-15,0-4-168 16,0 0 132-16,4-10-88 15,-4 10 108-15,0-3-4 16,-4 3 48-16,-3-3 8 16,-5 3 20-16,-7-3 176 15,4 6-92-15,-5-6 232 16,-7 7-176-16,0-1 128 16,-7 4-148-16,-1-3 4 15,4 6-68-15,-4-3 8 16,0 7-32-16,-11 0-8 15,11 0-8-15,-11 6 4 0,7 1-4 16,-7 3 8-16,7 4-8 16,-7 3-152-16,7 6 80 15,9 1-44-15,-5 3 68 0,16-7-88 16,-5-3 72-16</inkml:trace>
          <inkml:trace contextRef="#ctx0" brushRef="#br0" timeOffset="1792.8822">-777-2078 540 0,'-27'-7'200'0,"27"7"-156"0,-20 7-12 0,12 10 72 16,8 0-64-16,-7 13 0 15,-5 8-24-15,0 13 16 16,9-3-20-16,-5 3-188 16,4 0 92-16</inkml:trace>
          <inkml:trace contextRef="#ctx0" brushRef="#br0" timeOffset="3288.7606">-1010-1789 632 0,'-11'0'236'0,"11"0"-184"0,0 0-16 0,0 0 0 16,11 6-28-16,1-2 4 15,11 3-4-15,16 0 20 16,0 0-16-16,3-4-12 15,5 0-4-15,7-3-104 16,-4 0 60-16,1-3 20 16,-9 0 20-16,-7-1-4 15,-4 4 8-15,-12-3 40 16,-3 3-24-16,-9-4 36 16,1 4-32-16,-4-10 4 15,0 10-12-15,-4-10-8 16,0-1 4-16,0 4-24 15,4 7 12-15,-4-10 40 16,0 10-20-16,-4-7 36 16,4 7-32-16,-8 0-12 15,4 0-8-15,-11 7 4 16,3 3 0-16,-15-6 0 16,8 10 0-16,-12 3 16 15,8-7-8-15,-4 7-20 16,7 1 4-16,1-5-12 15,7 5 8-15,4-12 0 16,5 8 4-16,10 0 32 16,5-7-12-16,7-4-4 0,8 4-4 15,4-7-16-15,0 4 8 0,0-8-148 16,0 4 84-16,-8 0-52 16,-3 0 72-16,-9-7-28 15,1 4 44-15,-8-4 12 16,0 7 8-16,-4-14 12 15,0 11 0-15,0-4 176 16,4 7-96-16,0-7 28 16,7 7-64-16,1 0 0 15,3 7-28-15,5 0 0 16,-1 0-8-16,4-4 20 16,4 4-16-16,0-4 12 15,1 11-12-15,-1-14-8 16,-8 0 0-16,-4 0 4 15,1 0-4-15,-8-7 16 16,-1 7-12-16,1-7-12 16,-4 7 0-16,-4-3-16 15,0 6 12-15,-4 1 40 16,-4 6-20-16,5 0 16 16,-1 11-16-16,-4 0 0 15,0 3-4-15,8 0-16 16,0-3 4-16,0-4 40 15,0-3-24-15,4-8 44 16,0-2-32-16,0-8-56 0,4 1 16 0,-1-7-40 16,5 3 32-16,-12-10-32 15,19 6 32-15,-11-6-32 16,4 0 32-16,-5-7 12 16,5 10 8-16,-8 4-8 15,4 3 8-15,-5 7 84 16,1 3-48-16,-4 11 52 15,0 3-48-15,-4 7-36 16,16 0-4-16,-4 0 44 16,11 1-20-16,8-8-20 15,-7-3 0-15,7-8-108 16,-4 1 60-16,0-10-104 16,-3-1 88-16,-9-2-24 15,-3-1 52-15,0-11 4 16,3 1 20-16,-3-10 24 15,-4 6-4-15,11-6 16 16,-3 6-16-16,7-3 112 16,1 10-68-16,-1-3 112 15,4 10-92-15,-3-7 40 16,3 11-64-16,0-8 0 16,-4 8-28-16,-7 0 16 15,-4 3-24-15,-1-7 24 16,-7 7-24-16,0 0 24 15,-7 7-24-15,-1-7-4 16,8 6-4-16,-12-2-32 0,5 3 16 16,-5 0 4-16,12 3 8 15,-15 0-20-15,7 7 12 16,4 1-4-16,-4 2 4 0,8 1 24 16,4 3-8-16,8-7 4 15,7 0-4-15,12-13-40 16,0-1 16-16,12-10-152 15,3 1 92-15,4-1 24 16,-3-4 32-16,-8-9 44 16,-5 6-12-16,-7-14 12 15,-7 8-12-15,-20-8 100 16,0 8-64-16,-8-1 184 16,-4 7-132-16,-3 4 28 15,3 10-80-15,-7 3 0 16,11 4-32-16,8 7-8 15,16 7-4-15,15-1 64 16,7 8-36-16,17-1-444 16,3 1 224-16</inkml:trace>
        </inkml:traceGroup>
      </inkml:traceGroup>
    </inkml:traceGroup>
    <inkml:traceGroup>
      <inkml:annotationXML>
        <emma:emma xmlns:emma="http://www.w3.org/2003/04/emma" version="1.0">
          <emma:interpretation id="{5A8D86DC-12C3-49FE-92A3-04AC3AC5DA31}" emma:medium="tactile" emma:mode="ink">
            <msink:context xmlns:msink="http://schemas.microsoft.com/ink/2010/main" type="paragraph" rotatedBoundingBox="4485,2439 9446,1482 9803,3333 4842,4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225AE-F373-4E01-8C2B-332B012BC6D9}" emma:medium="tactile" emma:mode="ink">
              <msink:context xmlns:msink="http://schemas.microsoft.com/ink/2010/main" type="line" rotatedBoundingBox="4485,2439 9446,1482 9803,3333 4842,4290">
                <msink:destinationLink direction="with" ref="{1B6DFA12-1BF5-4CD8-9572-742FA31DEB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C64D73-2C96-4B90-A63E-183B57F30EDF}" emma:medium="tactile" emma:mode="ink">
                <msink:context xmlns:msink="http://schemas.microsoft.com/ink/2010/main" type="inkWord" rotatedBoundingBox="4485,2439 8527,1659 8884,3510 4842,42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90.0125">465 76 592 0,'-11'-11'220'0,"11"11"-172"0,-16-10-12 0,8 7 68 16,1 6-64-16,-13-3 52 15,1 0-52-15,-16 0 24 16,0 3-36-16,-23 1 72 16,8 6-56-16,-12 7 84 15,12-3-72-15,3 17 24 16,12-7-44-16,24 14-32 16,11-7-4-16,35-10 16 15,11 3-8-15,20-17 16 16,4-4-16-16,11-17-20 15,-4-3 4-15,5-14 12 16,-13 7 0-16,-11-7 32 16,-15 7-20-16,-28-4 12 15,-11 11-16-15,-31-7 28 16,0 10-24-16,-12 1-4 16,8 2-8-16,0-2-40 15,12 6 20-15,19-4-292 16,4 8 168-16</inkml:trace>
          <inkml:trace contextRef="#ctx0" brushRef="#br0" timeOffset="10001.8745">2021-220 684 0,'39'-28'252'0,"-39"28"-192"0,8-17-20 0,-8 10 100 16,0 4-84-16,-16-8 60 15,13 8-72-15,-32-7 24 16,4 6-40-16,-31 1 0 16,15 3-16-16,-18 3 44 15,14 4-28-15,-11 7 4 16,16-4-20-16,-4-3 12 15,15 0-16-15,4 0 16 16,4 7-16-16,0-4 16 16,7-3-16-16,1 13-28 15,7-2 8-15,-11 13 4 16,11 0 8-16,1-1 8 16,-5 8-4-16,5 7 8 15,-5-7-8-15,1 10-4 16,7-3 4-16,-8 0-4 15,9-4 0-15,-5-7 8 16,8-3-4-16,4-14-12 16,4 8 4-16,8-12 28 15,7-6-12-15,12 3-4 16,0 4-4-16,8-7 4 16,7 3-4-16,-7-10 24 0,7 7-16 15,-3-7-12-15,-4 7-4 0,-8-14-252 16,-4 7 140-16</inkml:trace>
          <inkml:trace contextRef="#ctx0" brushRef="#br0" timeOffset="10206.9242">1394 169 704 0,'-50'-28'264'0,"50"28"-208"0,-23-3-12 0,19-4 248 16,4 7-168-16,4-7 64 15,11 7-112-15,12 0 8 16,12-7-48-16,11 0-4 16,5-3-20-16,10-11-44 15,9 14 20-15,-4-13-500 16,-5 6 280-16</inkml:trace>
          <inkml:trace contextRef="#ctx0" brushRef="#br0" timeOffset="10392.1585">1596-520 808 0,'-20'-20'300'0,"20"20"-232"0,16-11-20 16,-8 4 272 0,-1 7-184-16,13-6 96 0,11-1-136 0,15-4-56 15,0-2-24-15,16 13 36 16,-4 0-28-16,1 0-320 15,-5 10 164-15</inkml:trace>
          <inkml:trace contextRef="#ctx0" brushRef="#br0" timeOffset="10574.6961">2203 7 852 0,'-15'17'316'0,"15"-17"-248"0,4 3-16 0,0 1-4 15,0-1-36-15,-1-3-64 16,9 4 24-16</inkml:trace>
          <inkml:trace contextRef="#ctx0" brushRef="#br0" timeOffset="9008.6663">1073-437 456 0,'12'-31'168'16,"-12"31"-128"-16,7-14-16 0,-7 4 176 16,4 6-116-16,-8-6 28 15,1 7-68-15,-9-8 44 16,4 8-52-16,-11-4-24 15,-1 4-12-15,-18 3 0 16,7 3 0-16,-27 4-28 16,7 10 16-16,-18 4 12 15,11 6 4-15,-4 18-20 16,11 0 8-16,5 13-24 0,15 1 20 16,0 6-4-16,15-3 8 0,9 31 8 15,11-7 0-15,11 17 0 16,4-6 0-16,9-8 8 15,3-13-4-15,-12-1 8 16,0-13-8-16,-11 4 40 16,-8-11-20-16,-19-4 76 15,-5-6-56-15,-10-10 12 16,3-8-32-16,-12-20 32 16,8-4-32-16,-15-20-12 15,11-3-8-15,-11-11-16 16,7 0 8-16,-3-4-68 15,11 11 40-15</inkml:trace>
          <inkml:trace contextRef="#ctx0" brushRef="#br0" timeOffset="11533.0866">2734 117 852 0,'0'3'316'0,"0"-3"-248"0,-4 4-16 16,4-8 40 0,4 4-60-16,-4-3 4 15,7 3-20-15,1-4-4 0,4 1-4 0,-12-4 4 16,8 7-8-16,-16 0-4 15,8 7 4-15,-4-4 4 16,-4 4-4-16,0 0-28 16,-3 4 12-16,-1-1 4 15,5 0 8-15,-5 1 8 16,12 2-4-16,-12-2 8 16,12-1-8-16,-4-3 24 15,8 3-16-15,-8-3-20 16,12 0 0-16,-8 0 40 15,4 0-20-15,-4-4-36 16,0 4 12-16,0 0 28 16,8 3-8-16,-8-3-16 15,11 0 0-15,-3 0 4 16,0 0 4-16,-4-7 0 16,11 0 0-16,-7-4 8 15,4 1-4-15,-5-7-4 16,5-1 4-16,0-6 4 15,-5 3-4-15,1-10 16 16,-8 7-12-16,0-7-4 16,8 3 0-16,-4-3 12 15,-4 3-8-15,0-6-48 16,0 3 24-16,0-11-16 16,4 8 20-16,-4-11 8 0,0 11 4 15,0-4-20-15,0 10 12 16,0 0 12-1,0 8 0-15,0 6-4 0,0 7 4 0,-8 10 40 16,16 4-24 0,-16 10 44-16,4 7-36 0,-4 14 48 15,-3-4-44-15,-1 14 4 16,4 0-24-16,8 7-8 16,8-4 0-16,4-6 12 15,3-7-8-15,4-14-12 16,16-7 0-16,8-14-40 15,3-6 24-15,12-15-100 16,0-6 68-16,-3-17 52 16,-5-1 0-16,-7-16 0 15,-1 6-4-15,-11-14 4 16,-4 11 0-16,-7-14 32 16,-1 11-16-16,-11-8 208 15,-1 8-128-15,-7 9 96 16,4 11-112-16,-8 14-28 15,4 10-32-15,-4 17-16 16,1 11 0-16,-9 14 4 16,4 6-4-16,-11 14-4 15,3-7 4-15,5 14-4 16,3-4 0-16,4 1 8 16,0-4-4-16,4-7-4 15,8-6 4-15,0-15-76 0,3-3 40 16,9-14-128-16,-5 1 88 15,1-11-160-15,-1 3 132 0,1-10-208 16,-1 0 176-16</inkml:trace>
          <inkml:trace contextRef="#ctx0" brushRef="#br0" timeOffset="11730.1076">3268-485 924 0,'-27'-17'340'0,"27"17"-260"0,15-7-28 0,-7 0 108 15,8 7-100-15,15-7 0 16,11 0-36-16,8-7-8 16,5 7-8-16,-1 7-720 15,-8 7 388-15</inkml:trace>
          <inkml:trace contextRef="#ctx0" brushRef="#br0" timeOffset="14654.5949">2594 189 372 0,'0'-7'140'0,"8"4"-112"0,-4-4-4 0,-4 4 56 16,0 3-48-16,0-4 32 15,4 1-36-15,-4-4-8 16,4 7-12-16,-4-4 4 15,0 4-8-15,0-3-4 16,0 3 4-16,0-4 40 16,0 1-24-16,0-4 8 15,0 4-16-15,0-8-8 16,-8 8 0-16,-4-4 4 16,9 7-4-16,-9-7 8 15,8 7-8-15,-11-3 16 16,3 3-12-16,-7-4 4 15,11 8-4-15,-12-1 4 16,-3 4-8-16,0 3-12 16,8 1 4-16,-9 2-24 15,5 1 16-15,-4 3 32 0,7 4-12 0,-3 0 0 16,7 3-4-16,1 3 28 16,7 1-16-16,8-1 48 15,3-3-36-15,21-3 48 16,-1 0-44-16,19-11 4 15,1 0-24-15,7-3-252 16,0 0 128-16</inkml:trace>
          <inkml:trace contextRef="#ctx0" brushRef="#br0" timeOffset="12731.9168">187 1211 444 0,'3'-7'164'0,"-3"7"-124"0,0-3-16 0,0-1 132 16,4 4-92-16,-4-3 80 16,8 0-84-16,0-8 32 15,0 8-56-15,-5-11 24 16,1 11-32-16,-4-4 0 15,0 0-16-15,-11 0 0 16,3 10-4-16,-15-10 48 16,3 7-32-16,-15-6-20 15,5 6-4-15,-13-4-8 16,8 4 0-16,-11 4 16 16,7 2-4-16,-4 5 60 15,16-1-36-15,-11 7 60 16,10 4-52-16,-3 13 72 15,12 8-60-15,11 9 8 0,5 1-32 16,10 0 12 0,5-8-20-16,11-9 36 0,8-8-28 15,4-10 4-15,4 1-16 0,-1-12-8 16,1-2 0-16,-16-8 4 16,4 1-4-16,-15-4-248 15,7 4 132-15</inkml:trace>
        </inkml:traceGroup>
        <inkml:traceGroup>
          <inkml:annotationXML>
            <emma:emma xmlns:emma="http://www.w3.org/2003/04/emma" version="1.0">
              <emma:interpretation id="{692569FA-D56F-45C4-B0C9-2DE4A0EBCAE9}" emma:medium="tactile" emma:mode="ink">
                <msink:context xmlns:msink="http://schemas.microsoft.com/ink/2010/main" type="inkWord" rotatedBoundingBox="9506,3059 9741,3013 9750,3055 9514,3100"/>
              </emma:interpretation>
            </emma:emma>
          </inkml:annotationXML>
          <inkml:trace contextRef="#ctx0" brushRef="#br0" timeOffset="13726.5868">4445 382 932 0,'15'0'348'0,"-15"0"-272"0,23 3-20 15,-7-3 48 1,3 4-68-16,16-8-12 16,0 4-16-16,15-3-152 15,1-1 80-15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58.8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CEA722-BBC7-42B8-831B-80B60E7FC424}" emma:medium="tactile" emma:mode="ink">
          <msink:context xmlns:msink="http://schemas.microsoft.com/ink/2010/main" type="writingRegion" rotatedBoundingBox="4949,8336 14059,-958 17298,2215 8188,11511"/>
        </emma:interpretation>
      </emma:emma>
    </inkml:annotationXML>
    <inkml:traceGroup>
      <inkml:annotationXML>
        <emma:emma xmlns:emma="http://www.w3.org/2003/04/emma" version="1.0">
          <emma:interpretation id="{8FCD059F-48DE-40F5-9C6F-3093C8DFF397}" emma:medium="tactile" emma:mode="ink">
            <msink:context xmlns:msink="http://schemas.microsoft.com/ink/2010/main" type="paragraph" rotatedBoundingBox="4949,8336 11396,1758 13067,3396 6620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08AFE2-63EE-4B9D-8EE1-A84E78D48B52}" emma:medium="tactile" emma:mode="ink">
              <msink:context xmlns:msink="http://schemas.microsoft.com/ink/2010/main" type="line" rotatedBoundingBox="4949,8336 11396,1758 13067,3396 6620,9974">
                <msink:destinationLink direction="with" ref="{F44AF769-FDF6-487C-948B-D0CC3F6BEF47}"/>
                <msink:destinationLink direction="with" ref="{C7B3E081-4E72-46EE-BF3D-CD2F8CDADA2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F710B2-8D2D-4B30-A96F-C13F58A6584C}" emma:medium="tactile" emma:mode="ink">
                <msink:context xmlns:msink="http://schemas.microsoft.com/ink/2010/main" type="inkWord" rotatedBoundingBox="4949,8336 7299,5939 8970,7576 6620,99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1209 4659 736 0,'-28'-7'272'0,"28"7"-208"0,-7-3-20 15,3-1 176 1,8 4-128-16,-4-3 96 0,7-1-108 15,5-2 68-15,7 6-84 0,8 0 48 16,8 3-68-16,12-3-12 16,-1 7-20-16,1 3 8 15,-5-3-12-15,-7-7 16 16,0 3-16-16,-8-3-172 16,-4 4 92-16</inkml:trace>
          <inkml:trace contextRef="#ctx0" brushRef="#br0" timeOffset="207.5511">1468 4422 652 0,'-39'-14'244'0,"39"14"-192"0,-11 0-12 0,3 3 208 15,4 4-144-15,-4 7 80 16,8 7-108-16,-8 10 100 15,8 0-100-15,0 13-28 16,0 4-32-16,0 21 28 16,4 0-20-16,0 14-216 15,4-15 104-15</inkml:trace>
          <inkml:trace contextRef="#ctx0" brushRef="#br0" timeOffset="-2239.6249">353 5189 676 0,'4'-7'248'0,"-4"14"-192"0,8 0-16 15,-8 3 100 1,3 4-84-16,-3 31 68 15,4 6-72-15,0 15-4 16,4-1-28-16,4 0-4 16,-5-6-8-16,13-11 64 15,-1-10-40-15,4-14 136 16,4-3-92-16,4-21 44 16,4 3-72-16,4-20 12 0,3 0-40 0,1-31 52 15,0 3-40-15,-9-24 12 16,5 10-28-16,-12-6 8 15,0 13-12-15,-7 1-24 16,-5 6 4-16,-11 7 20 16,12 14-4-16,-13 4-28 15,5 6 8-15,-4 7-92 16,4 10 56-16,-4 4-468 16,0 7 280-16,3 3-416 15,1 0 372-15</inkml:trace>
          <inkml:trace contextRef="#ctx0" brushRef="#br0" timeOffset="-1652.9333">1003 5777 404 0,'0'0'148'0,"0"0"-112"0,4-3-12 0,-4-1 120 16,0 4-84-16,0-6 108 15,0 6-96-15,0-4 60 16,0 4-76-16,0-7 56 16,0 7-60-16,-4-3-4 15,0 3-28-15,-7 0 40 16,3 3-32-16,-11 1 12 16,7 3-24-16,-11-1 28 15,7 5-28-15,-3-4 4 16,4 0-12-16,3-1-8 15,4 5 4-15,4-1-16 16,8 4 8-16,8 3-4 16,7 0 0-16,-3 4 16 31,7 3-4-31,-4 0 8 0,1 4-8 16,-5-1-4-16,-7-3 4 0,-4 0 64 15,-4 0-36-15,-12 1 112 16,4-5-84-16,-15-3 20 15,8-3-48-15,-20-7 12 16,12 3-24-16,-12-6 0 16,15-1-12-16,1-3-96 15,4 0 52-15,-1-3-604 16,16 3 352-16</inkml:trace>
          <inkml:trace contextRef="#ctx0" brushRef="#br0" timeOffset="780.0986">1085 6817 1048 0,'-27'-11'388'0,"27"11"-300"0,3-7-28 0,-3 4 280 15,8 3-200-15,12-7 128 16,7 4-156-16,31-11-36 16,7 3-48-16,21-6-20 15,-1 7-4-15,19-7-1160 16,-11 6 632-16</inkml:trace>
          <inkml:trace contextRef="#ctx0" brushRef="#br0" timeOffset="-11894.7543">2339 3881 236 0,'-4'0'88'0,"4"7"-68"0,-4-7-4 0,0 0 96 16,4 0-64-16,-7 0 60 15,7 0-64-15,-8 0 76 16,8 0-68-16,-4 0-8 16,8 0-28-16,-4 0 24 15,0 0-24-15,0 0 48 16,0 0-36-16,0 0 48 15,4 4-44-15,-4 3 20 16,0 6-32-16,0-2 0 16,0-4-12-16,0 6 20 15,0-2-16-15,0-4 32 16,7 6-28-16,1-6 32 16,4 10-32-16,-4-3 12 15,3 3-16-15,1 4 36 16,-1 3-24-16,-3 21-4 15,0 0-12-15,-4 10 4 16,0 0-8-16,3 7-20 16,5-11 8-16,-4-3 12 15,3-3 0-15,1-14 40 16,0 0-20-16,3-7 48 16,0 0-40-16,-3-3-16 15,0 0-8-15,-5-1-8 0,5-3 0 16,-8-3 52-16,0 3-28 0,-4-3-20 15,0 0-4-15,0-7 8 16,0 3-4-16,0-6 8 16,0-1-8-16,0-3-4 15,0 0 4-15,0-3 20 16,0-1-12-16,0-3-12 16,4 4-4-16,-4-4 4 15,4 3 0-15,-4-2-20 16,0 6 12-16,0-7 12 15,3 7 0-15,-3 0-20 16,0 0 8-16,0 0 12 16,4 0 0-16,-4 0-4 15,0 0 4-15,0 0 4 16,0 0-4-16,0 0-12 16,4-4 4-16,-4-3 28 15,4 7-12-15,-4-7 4 16,0 7-8-16,-4-6 20 15,4 6-16-15,-4 0-32 16,0 0 12-16,-3 0 28 16,3 0-12-16,-8-4-16 15,8 4 0-15,-3-3 32 16,3 6-16-16,0-3 8 16,4 0-8-16,-4 0-24 0,8 0 8 15,-4 0 32-15,0 0-16 0,0 0 8 16,0 0-8-16,0 0-8 15,0 0 4-15,-4-3 4 16,4 3-4-16,-4-4-72 16,4 4 36-16,-4-10-268 15,8 3 164-15,-4-7-424 16,0 4 316-16</inkml:trace>
          <inkml:trace contextRef="#ctx0" brushRef="#br0" timeOffset="-10168.8186">2385 3923 384 0,'-4'-24'140'0,"4"24"-108"0,4-7-8 16,4-4 48-1,0 11-44-15,-4-7 40 0,-4 7-36 16,0-6 68-16,0 12-52 0,0-6 80 15,0 7-72-15,-8-7 44 16,4 11-60-16,-4-4 60 16,8-1-60-16,-4 1 44 15,4 4-48-15,0-11 16 16,8 7-32-16,-4-1 28 16,4 8-32-16,0-3 12 15,-5-5-16-15,5 8 20 16,-4 3-20-16,-4-3 12 15,0 0-12-15,-4-4 44 16,4 4-28-16,-8 3 20 16,8-3-28-16,-3 3 44 15,6 4-36-15,-3-11 4 16,0 11-20-16,8-4-8 16,-4-3 0-16,-4 10 20 15,0 0-12-15,-4-3-12 16,4 10-4-16,-8-7 12 15,5 7-4-15,-9-11 16 16,8 4-12-16,-8 0-40 16,9-3 20-16,-5-4 44 15,4-3-12-15,0 3-8 16,4-3-8-16,0 3 4 16,4-3-4-16,0-7 16 15,0 10-12-15,-4-7-12 16,4 4 0-16,-4-4 4 0,3 4 0 15,-3-3 8-15,0 6-4 0,0-7 8 16,0 0-8 0,0 4-4-16,0-4 4 0,0-3-4 15,4 11 0-15,0-8 32 16,0-3-16-16,0 3-24 16,4 4 4-16,-1 0-8 15,1-1 4-15,-4 5 24 16,4-1-8-16,-4 0 16 15,0 0-16-15,3 0-28 16,-7 4 8-16,4-4 12 16,0 4 4-16,0 0-12 15,4-1 4-15,-1 1 20 16,5-4-8-16,-4 0-12 16,3-3 0-16,-11-7 12 15,8 3-4-15,-8-6 8 16,4-1-8-16,-4-3 24 15,0 0-16-15,0-3-4 16,8-1-4-16,-8-3-4 16,0 4 0-16,-12-4-12 15,12 4 8-15,-15-4 28 16,11 3-12-16,-19-3-4 16,19 4-4-16,-16-4 4 15,13 7-4-15,-13-3-12 16,1 3 4-16,-1 0 4 0,5 7 0 15,-12-11 8 1,15 18-4-16,-15-7-4 0,12 6 4 16,-9-2-4-1,9 3 0-15,-4-1 0 0,7 5 0 0,-7-1 0 16,7 0 0-16,-3 0 0 16,7 4 0-16,-12-1 0 15,9 1 0-15,-9 3 24 16,5 4-12-16,-4 10-12 15,3-4-4-15,1 11-4 16,3-4 0-16,0 0 24 16,12 1-8-16,8-5 16 15,-4-2-16-15,15-1 32 16,-3 1-24-16,11-1-4 16,-4-3-8-16,4-3-16 15,0-1 8-15,12 1 12 16,4-1-4-16,7 1-12 15,4-4 4-15,4 0 12 16,0-4-4-16,4-6 8 16,-7-3-8-16,-1-11-12 15,-8-4 4-15,4-6 12 16,-3-1-4-16,3-6-12 16,-3 4 4-16,-1-8 20 15,-7 7-8-15,-4-7-4 16,0 4 0-16,-12-7-16 0,0 4 8 15,-7-15 20 1,-1 4-8-16,-7-17 4 0,-4 7-4 0,-8-14-16 16,4 6 4-16,-12-6 20 15,4 14-8-15,-7-4-4 16,-1 11 0-16,-7 0-24 16,4 6 12-16,-16-6 12 15,8 10 0-15,-8-7 8 16,8 6-8-16,-12-6-12 15,20 7 4-15,-16-7 12 16,16 11-4-16,-20-4-12 16,12 7 4-16,-20-1 20 15,9 11-8-15,-16-3-4 16,11 10 0-16,-11-7-4 16,7 7 0-16,1 0 0 15,15 11 0-15,0-15 0 16,8 18 0-16,-1-7-20 15,9 0 12-15,3 0-32 16,5 3 24-16,-1-10-380 16,8 3 216-16,8-10-472 15,3 1 368-15</inkml:trace>
          <inkml:trace contextRef="#ctx0" brushRef="#br0" timeOffset="-9268.1545">2347 4903 464 0,'-8'4'176'0,"8"-4"-140"0,-4 0-8 0,0 0 128 16,8 0-92-16,-4-7 60 15,8 7-68-15,-4-7 56 16,0-3-64-16,-1-1 28 16,1 1-44-16,-4-7 0 15,4 10-20-15,-4-10 0 16,0 3-4-16,0-3 48 16,0-4-32-16,0-3 52 15,0 10-44-15,0-10 28 16,8 4-32-16,-4-5-8 15,3 8-12-15,-7-7 12 16,4 0-12-16,-4-3 4 16,0 2-4-16,-4-9-16 0,4 10 4 15,-7-14 12-15,3 14-4 0,-8-14 8 16,5 14-8-16,-5-10-12 16,8 10 4-16,-8-7 40 15,9 7-24-15,-5-1-28 16,12 5 8-16,-8-4 44 15,4 10-16-15,-4-3 24 16,8 3-24-16,-4-3 28 16,4 10-32-16,-4-10 40 15,4 3-32-15,-1 0 4 16,1 7-16-16,-4-10 12 16,8 10-16-16,-8-3 24 15,4 3-20-15,-4-7-4 16,0 7-4-16,0-3 4 15,0 3-4-15,0-7 24 16,0 4-16-16,0-4 4 16,0 7-8-16,0-10-8 15,0 3 4-15,0-3 20 16,0 3-12-16,8-6 24 16,-1 3-24-16,5-7 84 15,0-1-52-15,3-9-12 16,-3 10-20-16,7-14 8 15,-3 14-12-15,-5 0 16 16,9 3-16-16,-5 4-12 16,-3 3 0-16,-5 1 4 0,1 2 0 15,-4-3-44-15,4 14 24 0,-4-6-628 16,3 12 356-16</inkml:trace>
          <inkml:trace contextRef="#ctx0" brushRef="#br0" timeOffset="-3036.8369">2041 5585 320 0,'-8'0'120'0,"4"0"-96"0,4-4-4 0,0 1 148 16,0 6-96-16,0-3 44 15,0 0-72-15,4 0 80 16,4 0-68-16,0-3 52 16,-1 3-64-16,5-7 40 15,-4 0-48-15,-1-7 0 16,9 7-24-16,-8-10 12 16,-1 7-16-16,-3-11-20 15,4 7 4-15,0-3 40 16,-1 3-20-16,-3-3 16 15,12 7-16-15,-8 0 28 16,-1 3-24-16,5 0 12 16,3 7-16-16,-3 3-8 15,0 4 0-15,3 4-4 0,1 6 0 16,-1 0 24-16,4 4-12 0,-7-1 40 16,7 1-28-16,1-7 12 15,7-4-20-15,0-13 20 16,0-1-24-16,12-13 24 15,3-4-24-15,-7 1-20 16,0-5 0-16,-8 12 20 16,-8-1-4-16,-7 11-700 15,-8 9 380-15</inkml:trace>
        </inkml:traceGroup>
        <inkml:traceGroup>
          <inkml:annotationXML>
            <emma:emma xmlns:emma="http://www.w3.org/2003/04/emma" version="1.0">
              <emma:interpretation id="{9A86B73D-5A84-43EB-B402-41FF2DA8BD00}" emma:medium="tactile" emma:mode="ink">
                <msink:context xmlns:msink="http://schemas.microsoft.com/ink/2010/main" type="inkWord" rotatedBoundingBox="9271,5349 9987,4618 10368,4991 9652,57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81.2759">4534 2729 416 0,'-8'-11'152'0,"4"8"-116"0,-7-7-12 16,3 6 108 0,4 4-76-16,-4-3 148 15,4 3-120-15,-7-7 76 0,3 7-92 0,0-4 104 16,4 4-96-1,-3-3 48-15,3 3-68 0,0-4 20 16,4 4-44-16,-4-3 8 16,8 3-24-16,-8-3 72 15,4 6-52-15,-4-3-4 16,4 0-20-16,0 0-20 16,8 0 4-16,0 0 4 15,7 0 0-15,1 0 0 16,3 3 0-16,0 1 8 15,5-1-4-15,3 1 8 16,0-4-8-16,0 0 8 16,4 0-8-16,0 0 24 15,-4 7-16-15,-8-7-12 16,1 0-4-16,-13 7 4 16,1-7 0-16,-12 6 24 15,4-6-12-15,-8 11-4 16,1-1-4-16,-9 4-4 15,9 3 0-15,-13 4-12 16,9-1 8-16,-13 1 4 16,9 0 0-16,-8-1 24 15,7 4-12-15,-7-3-4 16,4 0-4-16,-5-4-4 16,9-3 0-16,-1-11 0 15,12 1 0-15,1-15-352 16,6 4 192-16,5-10-608 0,8 3 432 15</inkml:trace>
          <inkml:trace contextRef="#ctx0" brushRef="#br0" timeOffset="5925.5126">4805 2106 728 0,'-16'-14'268'0,"16"14"-208"0,4-14-16 0,0 11 108 16,8-4-92-16,3-3 28 16,8 6-52-16,4-3-32 15,4 4-4-15,0-1 24 16,0 4-12-16,-4 0 32 15,4 4-28-15,-19 3 12 16,0 3-16-16,-12 4 12 16,-4 0-16-16,-12-4-4 15,-3 4 0-15,-4-1-24 16,3 1 12-16,5 0-24 16,3 0 20-16,5 3-4 15,3 4 8-15,8 6-12 16,7 1 12-16,1 6 4 0,-1-3 4 15,-3 3 0-15,0 1 0 16,-12-4 24-16,0 0-12 0,-7-4-4 16,-1-3-4-16,-11-6 12 15,3-5-8 1,-11-9 4-16,8-1-4 0,-4-10-24 16,12 4 8-16,-5-4-4 15,12 0 4-15,1 0-44 16,7 7 24-16,0 0 96 15,7 7-40-15,-3-7 152 16,8 7-100-16,7-7 8 16,5 4-52-16,6-11-16 15,5 3-12-15,4-10 4 16,-4 4-8-16,0-4-4 16,0 4 4-16,-8-4 28 15,-4 7-16-15,-4-3 12 16,1 3-16-16,-9-3-296 15,5 6 152-15,-5 4-696 16,5 7 464-16</inkml:trace>
        </inkml:traceGroup>
        <inkml:traceGroup>
          <inkml:annotationXML>
            <emma:emma xmlns:emma="http://www.w3.org/2003/04/emma" version="1.0">
              <emma:interpretation id="{42F9C76A-A0D1-4567-9392-1E8D0BC7D81A}" emma:medium="tactile" emma:mode="ink">
                <msink:context xmlns:msink="http://schemas.microsoft.com/ink/2010/main" type="inkWord" rotatedBoundingBox="10729,2987 11670,2027 12603,2941 11662,39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0039.2439">6485-120 580 0,'35'-38'216'0,"-35"38"-168"0,27-38-12 0,-23 14 232 15,3 10-152-15,-7-17 88 16,0 3-120-16,-11-6-4 16,-1 7-48-16,-15 2-32 15,4 12 0-15,-12 13-8 16,8 7 0-16,-8 17-20 16,8 7 16-16,0 3-12 15,11 4 12-15,9-7-8 16,11 0 8-16,11-14 16 15,4-3 0-15,20-14-4 16,8-7 4-16,11-17-92 16,-4 0 48-16,-4-21-20 15,-3 11 36-15,-16-15-4 16,-8 12 16-16,-19-12 16 16,0 12 0-16,-16-12 24 15,0 11-16-15,-11 4 92 16,8 10-56-16,-9 10 84 15,9 11-76-15,-4 10 52 16,7 10-64-16,0 21-20 16,8 6-16-16,-3 18 16 15,14 0-12-15,-3 4-32 16,8-4 12-16</inkml:trace>
          <inkml:trace contextRef="#ctx0" brushRef="#br0" timeOffset="-29774.5379">6226 182 756 0,'-12'-10'280'0,"12"10"-216"0,23-10-20 0,-4 3 120 15,1 7-100-15,30-14 0 16,8 11-40-16,31-11 12 15,0 14-24-15,8-7 12 16,-8 7-12-16,-8 0 0 16,-7 0-4-16,-12 0-304 15,-8 7 160-15,-23 0-456 16,-8 6 332-16</inkml:trace>
          <inkml:trace contextRef="#ctx0" brushRef="#br0" timeOffset="-29160.209">6535 492 612 0,'-77'14'228'0,"77"-14"-180"0,-47 27-12 16,24-13 116 0,4 0-92-16,-8 6 36 0,3 5-56 0,-3 12-16 15,12-6-12-15,-1 14 0 16,9-7-8-16,7-7 16 15,7 0-12-15,-3-7 4 16,16-10-4-16,-9-14 28 16,9 0-20-16,-5-17 4 15,4-8-12-15,1-12 12 16,-1 6-12-16,0-14 16 16,-11 10-16-16,-4-13-4 15,-4 7 0-15,-8-11 4 16,1 11-4-16,-5 0 52 15,8 10-32-15,-4 10 24 16,8 14-28-16,-7 18 0 16,7 9-12-16,-4 18 20 15,8 3-16-15,-8 25 12 16,-4 3-12-16,0 10 20 16,8-7-20-16,-4-7-4 15,4-13-4-15,-7-14-48 16,14-11 24-16,-7-13-168 15,4-10 104-15,4-22-240 16,0 1 184-16,3-21-196 16,-3 1 192-16,11-12-124 15,-7 11 156-15,11-3 176 16,-3 10-32-16,3 0 380 16,12 11-232-16,0-1 128 15,3 4-184-15,9 10 56 0,-9 3-108 16,17 1-20-16,-17 3-32 0,1-3 4 15,0 6-16 1,-4-6 4-16,-4-4-4 0,-4 0-332 16,-8 7 176-16,-3-7-344 15,-5 3 276-15</inkml:trace>
          <inkml:trace contextRef="#ctx0" brushRef="#br0" timeOffset="-28919.0645">6829 492 416 0,'-11'0'152'0,"11"0"-116"0,-16-7-12 0,12 7 172 15,4 7-112-15,-7 7 64 16,-1 3-88-16,-11 7 64 16,11 4-72-16,-4 16 36 15,4 4-52-15,-3 11 24 16,-5-4-32-16,9 0 16 0,7-10-24 15,4-11 0 1,11 1-12-16,0-15 12 16,5-2-12-16,7-5 4 15,0-2-4-15</inkml:trace>
        </inkml:traceGroup>
      </inkml:traceGroup>
    </inkml:traceGroup>
    <inkml:traceGroup>
      <inkml:annotationXML>
        <emma:emma xmlns:emma="http://www.w3.org/2003/04/emma" version="1.0">
          <emma:interpretation id="{3E95D5B0-85DA-47B3-9403-A8E849EA25F4}" emma:medium="tactile" emma:mode="ink">
            <msink:context xmlns:msink="http://schemas.microsoft.com/ink/2010/main" type="paragraph" rotatedBoundingBox="11982,4388 16096,867 17313,2289 13199,5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2FAD04-5D71-455D-ADC5-672A7CCF92A4}" emma:medium="tactile" emma:mode="ink">
              <msink:context xmlns:msink="http://schemas.microsoft.com/ink/2010/main" type="line" rotatedBoundingBox="11982,4388 16096,867 17313,2289 13199,5810"/>
            </emma:interpretation>
          </emma:emma>
        </inkml:annotationXML>
        <inkml:traceGroup>
          <inkml:annotationXML>
            <emma:emma xmlns:emma="http://www.w3.org/2003/04/emma" version="1.0">
              <emma:interpretation id="{1B67934D-2759-49F6-A273-2952690626F6}" emma:medium="tactile" emma:mode="ink">
                <msink:context xmlns:msink="http://schemas.microsoft.com/ink/2010/main" type="inkWord" rotatedBoundingBox="12324,4789 13705,3606 14320,4324 12939,5506"/>
              </emma:interpretation>
              <emma:one-of disjunction-type="recognition" id="oneOf3"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5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9329.9323">8072 2113 508 0,'8'-17'188'0,"-8"17"-148"0,4-28-8 15,0 14 132 1,7 7-96-16,1-6 52 15,-1 6-72-15,5 0-8 16,3 3-24-16,1 4-12 16,-1 7 0-16,-7 4 40 15,-1 6-24-15,-11 3 16 16,-4 5-20-16,-7 2-132 0,-1 4 64 0,-7-7-148 16,7 0 112-16,-3-10-28 15,7 0 68-15,0-4 4 16,8-3 24-16,8-4 20 15,11 1 4-15,1 3-12 16,11 0 4 0,3 3 20-16,1 0-8 15,-8 7 120-15,-3 1-72 16,-17 9 148-16,-7 1-120 0,-23 10 76 16,4-1-92-16,-12 1-20 15,7-7-28-15,-3-14-8 16,8-6-4-16</inkml:trace>
          <inkml:trace contextRef="#ctx0" brushRef="#br0" timeOffset="8873.2159">8126 2089 260 0,'-11'3'96'0,"11"-3"-76"0,-8 17-4 0,0-3 96 15,8 0-64-15,-8 13 44 16,8 1-56-16,-7 6 0 16,7 1-24-16,-4 6 28 15,4-3-24-15,-4 0-12 16,4-4-8-16,-4-6 12 16,4-4-4-16</inkml:trace>
          <inkml:trace contextRef="#ctx0" brushRef="#br0" timeOffset="8463.6269">7433 2061 312 0,'-11'-10'112'0,"11"10"-84"0,-4-17-12 16,4 6 108 0,11 4-72-16,-7-6 60 0,0 2-68 15,0-2 16-15,4 6-40 16,-4-4 28 0,3 4-32-16,1-3 32 0,0 3-32 0,-4-3 32 15,3 6-32-15,-3 1 48 16,4 6-36-16,-4 8 12 15,0 6-24-15,4 11 20 16,3-1-24-16,1 7 40 16,-1-3-28-16,5-3-144 15,-1-1 64-15</inkml:trace>
          <inkml:trace contextRef="#ctx0" brushRef="#br0" timeOffset="11158.3391">7820 2756 352 0,'-7'-3'132'0,"7"3"-104"0,-4-4-8 16,4 1 124 0,4-1-84-16,0-2 20 15,3-1-48-15,5-11 4 16,7 8-20-16,1-7-8 0,3 0-4 0,0-4-4 15,0 4 0-15,1-4-12 16,-5 7 8 0,-4-3 20-16,-3 7-8 15,0-4 48-15,-1 7-28 0,-7 0 56 16,0 7-48-16,0 7 28 16,0 0-36-16,3 7 8 15,5 0-20-15,0-4 28 16,-1 0-28-16</inkml:trace>
          <inkml:trace contextRef="#ctx0" brushRef="#br0" timeOffset="-23842.1466">8796 1149 280 0,'4'0'104'0,"0"0"-84"0,0-3 0 16,-4-1 92-1,0 8-64-15,0-4 32 16,0 0-44-16,0 0 76 16,0 0-64-16,0 0 40 15,3 0-52-15,-3 0 24 16,0 0-32-16,0-4-16 16,4 4-8-16,-4-3 28 0,4 3-16 0,-4-4-4 15,0 4-8-15,-4-6 12 16,0 6-8-16,-7-4-4 15,3 8 0-15,-7-4-4 16,7 0 0-16,-8 0-12 16,5 3 8-16,-5-3 4 15,5 3 0-15,-9 1 8 16,5-1-4-16,-8 4-4 16,3 0 4-16,-7 0 20 15,4 3-12-15,-8 1 56 16,12-1-36-16,-1 4 36 15,9-1-36-15,11 1 0 16,0 3-20-16,19 8 20 16,4-5-20-16,4 8-4 15,0-8-4-15,0 8 4 16,1-4-4-16,-1 0 8 16,0 0-8-16,-4 0 8 15,-4-3-8-15,-7 0 32 16,0-1-20-16,-12-9 12 15,0 9-16-15,-12-3 20 16,4 1-20-16,-7-5 40 16,-1 1-28-16,-7-4 40 0,0-3-36 15,-4 0 20 1,7 0-28-16,-3-7 28 0,4-7-32 16,-1-3-24-1,5 3 4-15,3-14-52 16,5 11 28-16,-1-4-636 15,4 0 364-15</inkml:trace>
        </inkml:traceGroup>
        <inkml:traceGroup>
          <inkml:annotationXML>
            <emma:emma xmlns:emma="http://www.w3.org/2003/04/emma" version="1.0">
              <emma:interpretation id="{BAFC12CC-61F9-4E37-A589-4267B81786C5}" emma:medium="tactile" emma:mode="ink">
                <msink:context xmlns:msink="http://schemas.microsoft.com/ink/2010/main" type="inkWord" rotatedBoundingBox="14317,2389 16096,867 17313,2289 15534,3811"/>
              </emma:interpretation>
            </emma:emma>
          </inkml:annotationXML>
          <inkml:trace contextRef="#ctx0" brushRef="#br0" timeOffset="-26427.7872">9605-410 488 0,'-27'-31'180'0,"27"31"-140"0,0-13-12 0,4 6 164 16,0 7-112-16,19-7 88 15,0 4-96-15,12-1 8 16,0 8-48-16,7-1 24 15,-7 7-32-15,0 4-4 16,-4 7-12-16,-12 3 20 16,-3 3-16-16,-20 1 24 15,0 3-24-15,-23 0-108 16,12 0 48-16,-16-7-76 16,3-4 68-16,1-2-4 15,8-1 36-15,15-3-40 16,8 3 36-16,15 0-56 15,8 4 48-15,8-8 8 16,0 5 16-16,4-5 4 0,-4 1 0 16,-8 0 16-16,0 0-4 15,-16 6 32-15,-3 1-20 16,-16 3 32-16,-3 0-32 0,-12 0 92 16,3 0-60-16,-11 0 20 15,4-3-36-15,-11-7-12 16,3 0-12-16,-12-14-8 15,12 0 4-15,1-18-84 16,3 5 44-16,3-11-584 16,21 3 340-16</inkml:trace>
          <inkml:trace contextRef="#ctx0" brushRef="#br0" timeOffset="-26935.6384">9717-509 548 0,'8'-14'204'0,"-8"14"-156"0,0-4-16 15,0 1 124 1,0 6-92-16,-4 8 28 16,0 6-56-16,-7 24 4 15,3 7-24-15,-4 18 8 16,5-4-12-16,-5 0 20 15,4-11-20-15,-3-2 12 16,3-5-12-16,0-13-16 0,8-3 0 0</inkml:trace>
          <inkml:trace contextRef="#ctx0" brushRef="#br0" timeOffset="-26020.3159">10437-241 924 0,'-4'28'340'0,"4"-28"-260"0,4 10-28 0,4-7 0 16,-8 4-40-16</inkml:trace>
          <inkml:trace contextRef="#ctx0" brushRef="#br0" timeOffset="-25567.1096">11103-196 820 0,'8'-21'304'16,"-8"21"-236"-16,0-31-20 0,0 14 124 15,0 7-104-15,-4-18 24 16,0 14-52-16,-11-6-28 15,-1 3-4-15,-11 13-8 16,4 11 0-16,-8 17 0 16,4 7 0-16,-8 14 0 15,12-4 0-15,11-3 0 0,8-4 0 0,12-3 8 16,11-7-4-16,8-13 16 16,4-4-12-1,0-14-48-15,4-11 24 0,0-2-24 16,-4-8 24-16,0-16 8 15,-4-1 8-15,-4-24 24 16,-3 14-12-16,-9-10-12 16,-3 13-4-16,-12 0 48 15,8 11-24-15,-16 10 148 16,5 10-92-16,-9 15 40 16,5 12-72-16,-9 22 36 15,9 10-44-15,-1 20 8 16,4 8-28-16,0 9 0 15,8-6-8-15,4-17-96 16,4-1 52-16</inkml:trace>
          <inkml:trace contextRef="#ctx0" brushRef="#br0" timeOffset="-25226.2009">11788-523 904 0,'-4'-17'332'0,"4"17"-256"0,-23-4-24 0,4 4 152 16,7 4-124-1,-15-1 88-15,4 4-96 16,-4 7-56-16,4 6-12 0,3 15-36 16,9 6 20-16,7 14 4 15,11-3 8-15,5 3 0 16,7-4 0-16,5-6 0 15,-1 0 0-15,4-11 8 16,-4-3-4-16,-7-3 52 16,-5-4-32-16,-18 0 8 15,-1-3-20-15,-12-1 12 16,5-6-16-16,-16 0-4 16,0-4 0-16,-4-13 4 15,0 3-4-15,1-11-12 16,3 1 4-16</inkml:trace>
          <inkml:trace contextRef="#ctx0" brushRef="#br0" timeOffset="-24997.4305">11672-740 1080 0,'0'-14'400'0,"0"14"-312"0,27-13-24 15,-4 6-8 1,5 3-44-16,14 4 4 0,9 4-8 0,-1 3-684 16,-4 6 368-16</inkml:trace>
          <inkml:trace contextRef="#ctx0" brushRef="#br0" timeOffset="-26185.7557">9713-668 912 0,'8'-17'340'0,"-8"17"-264"0,43-20-24 16,-20 6 152-1,0 7-124-15,16-7 36 16,3 4-68-16,20 3 8 15,0 3-36-15,12 4-220 16,-8 7 108-16,0 7-716 0,-1 3 452 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9:09.4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B3E081-4E72-46EE-BF3D-CD2F8CDADA2A}" emma:medium="tactile" emma:mode="ink">
          <msink:context xmlns:msink="http://schemas.microsoft.com/ink/2010/main" type="inkDrawing" rotatedBoundingBox="13079,5336 13290,10092 13217,10096 13006,5339" semanticType="verticalRange" shapeName="Other">
            <msink:sourceLink direction="with" ref="{576087AB-C37A-4E19-B4C2-DB87B2978501}"/>
            <msink:sourceLink direction="with" ref="{C0272A43-F746-4E82-98AF-607348AC7E2A}"/>
            <msink:sourceLink direction="with" ref="{5508AFE2-63EE-4B9D-8EE1-A84E78D48B52}"/>
            <msink:sourceLink direction="with" ref="{EA5E2096-955C-41F6-A47B-75CBC4C340F5}"/>
          </msink:context>
        </emma:interpretation>
      </emma:emma>
    </inkml:annotationXML>
    <inkml:trace contextRef="#ctx0" brushRef="#br0">162 4758 392 0,'4'-38'148'0,"-4"38"-116"0,8-17-8 0,-4-4 32 16,3 14-36-16,-3-24 44 15,0 7-36-15,0-21 4 16,0 8-20-16,0-22 36 15,0 21-24-15,-4-10-4 16,4 10-12-16,-4-13 4 16,0 13-8-16,-8-17 8 15,8 10-8-15,-8-24-12 16,4 7 4-16,-4-14 12 16,8 11-4-16,-7-11-4 15,3 18 4-15,0-8-16 16,4 11 8-16,-8-17 4 15,8 10 0-15,-8-13-12 16,8 13 8-16,-3-11 12 16,3 11-4-16,-4-10-12 15,4 14 4-15,-4-22 4 16,4 12 0-16,-4-15-12 16,4 11 8-16,-4-4-60 15,8 14 36-15,-8-7-16 16,4 14 28-16,-8-14-8 0,4 18 12 15,-3-25 8-15,7 14 4 16,-12-10-12-16,8 10 8 0,-7-10 12 16,3 13-4-16,-4-16-4 15,12 13 4-15,-7-21-16 16,7 14 8-16,-4-10 20 16,8 17-8-16,-4-10-28 15,0 17 8-15,-4-17 4 16,4 13 8-16,-8-20 0 15,4 7 0-15,0-11 24 16,4 14-12-16,-4-3 24 16,8 13-24-16,-4-6-12 15,0 13-4-15,0-9 12 16,0 12-4-16,0-16 8 16,-8 10-8-16,1-4-4 15,7 11 4-15,-8-3-16 16,8 9 8-16,-8 5 4 15,8 2 0-15,-8 1 8 16,8 6-4-16,-3-3-20 16,3 11 8-16,-4-8 56 15,8 11-24-15,-4-4-12 16,3 4-4-16,-3-4 36 16,0 8-24-16,0-1 8 15,4 7-16-15,-8-7-16 0,4 11 0 16,0-4-76-16,8 7 44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30.8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6DFA12-1BF5-4CD8-9572-742FA31DEBAD}" emma:medium="tactile" emma:mode="ink">
          <msink:context xmlns:msink="http://schemas.microsoft.com/ink/2010/main" type="inkDrawing" rotatedBoundingBox="13304,3507 13881,1487 14378,1629 13800,3649" semanticType="verticalRange" shapeName="Other">
            <msink:sourceLink direction="with" ref="{BB4225AE-F373-4E01-8C2B-332B012BC6D9}"/>
          </msink:context>
        </emma:interpretation>
      </emma:emma>
    </inkml:annotationXML>
    <inkml:trace contextRef="#ctx0" brushRef="#br0">9276-905 456 0,'0'-28'168'0,"12"15"-128"0,-12-8-16 0,0 7 220 16,0 7-140-16,-12-13 100 15,12 3-120-15,-19-4-12 16,-1 7-44-16,-7-3-8 15,-4 7-12-15,-23-1-8 16,0 8 4-16,-12 10-16 16,8 6 8-16,0 12-4 15,4 6 0-15,7 20-20 16,12 4 16-16,4 21-4 16,12-4 8-16,11 45-20 15,1-3 16-15,7 37 32 16,7-6-12-16,5 16 0 0,3-26-4 15,1-8-4-15,-1-20 0 16,-7-11 0-16,4-20 0 0,-16-4 44 16,4-14-24-16,-20-6 36 15,13-7-32-15,-24-7-12 16,4-7-8-16,-20-7 12 16,5 0-8-16,-24-4-4 15,12-2 0-15,-16-5-4 16,12-6 0-16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26.6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A25AF3-A7D0-4A75-A929-3730C09215AE}" emma:medium="tactile" emma:mode="ink">
          <msink:context xmlns:msink="http://schemas.microsoft.com/ink/2010/main" type="inkDrawing" rotatedBoundingBox="9479,2697 9703,2707 9702,2731 9478,2721" shapeName="Other"/>
        </emma:interpretation>
      </emma:emma>
    </inkml:annotationXML>
    <inkml:trace contextRef="#ctx0" brushRef="#br0">4429 45 872 0,'-11'-7'324'0,"11"7"-252"0,0-7-20 0,0 0 128 16,7 7-108-16,5-3 52 15,4 6-76-15,3-3-24 16,0 7-16-16,12-7 8 16,4 0-8-16,8 3-320 15,-1 8 168-15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28.3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99D981-38F3-466D-ADE8-766D76E5087A}" emma:medium="tactile" emma:mode="ink">
          <msink:context xmlns:msink="http://schemas.microsoft.com/ink/2010/main" type="inkDrawing" rotatedBoundingBox="10318,2738 10535,2719 10536,2725 10319,2744" shapeName="Other"/>
        </emma:interpretation>
      </emma:emma>
    </inkml:annotationXML>
    <inkml:trace contextRef="#ctx0" brushRef="#br0">5285 62 840 0,'-20'3'312'0,"20"-3"-244"0,-7 0-16 16,7 0 180 0,7 0-136-16,5-3-36 15,4 3-40-15,15-4-12 16,7 1-4-16,16-4-364 15,5 7 196-15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1:09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98C94A-36F6-4E81-8617-923C6F63CE7B}" emma:medium="tactile" emma:mode="ink">
          <msink:context xmlns:msink="http://schemas.microsoft.com/ink/2010/main" type="writingRegion" rotatedBoundingBox="17993,13805 22425,13874 22408,14959 17976,14890">
            <msink:destinationLink direction="with" ref="{0A2D6F6B-DE57-41F7-8241-B5E1286896DF}"/>
          </msink:context>
        </emma:interpretation>
      </emma:emma>
    </inkml:annotationXML>
    <inkml:traceGroup>
      <inkml:annotationXML>
        <emma:emma xmlns:emma="http://www.w3.org/2003/04/emma" version="1.0">
          <emma:interpretation id="{917A20B5-52F8-4BBB-9D7F-59C9A0A267E5}" emma:medium="tactile" emma:mode="ink">
            <msink:context xmlns:msink="http://schemas.microsoft.com/ink/2010/main" type="paragraph" rotatedBoundingBox="17993,13805 22425,13874 22408,14959 17976,14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D6AC69-5A6C-4009-AC54-E76CAD3D6230}" emma:medium="tactile" emma:mode="ink">
              <msink:context xmlns:msink="http://schemas.microsoft.com/ink/2010/main" type="line" rotatedBoundingBox="17993,13805 22425,13874 22408,14959 17976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8FD53982-2385-4F49-BA5F-7F67B71B5C79}" emma:medium="tactile" emma:mode="ink">
                <msink:context xmlns:msink="http://schemas.microsoft.com/ink/2010/main" type="inkWord" rotatedBoundingBox="17990,14021 18684,14032 18673,14708 17979,14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67 248 0,'-8'-7'92'0,"12"14"-72"0,4-7-4 16,0 0 124-16,-1 0-80 15,5 0 64-15,3 0-72 16,5-7 24-16,3 7-44 15,4 0 60-15,4 0-52 16,4 3 36-16,7-3-44 16,0-3 24-16,5 3-28 0,-1 0 0 15,0-4-16-15,1 1 12 16,3 0-16-16,0-4 4 16,-7 0-4-16,-13 0-8 0,-3 4 4 15,-7-4 28-15,-9 0-16 16,-7 0 20-16,-8 0-20 15,-3 7-192-15,-5 0 92 16</inkml:trace>
          <inkml:trace contextRef="#ctx0" brushRef="#br0" timeOffset="404.0891">454 50 144 0,'0'6'52'0,"0"-9"-40"0,-4 3 0 16,4 7 192-16,0 7-112 16,-4 3 44-16,0-3-84 15,4 6 24-15,0 1-44 16,0 3 52-16,0 4-48 16,-4-1 20-16,1 8-36 15,-5 6 16-15,4 10-20 0,-4-2 0 16,1-1-8-16,3 3 12 15,-4-9-12-15,-4-4 68 16,5-11-44-16,-1-3 60 16,-4-7-56-16,-7-10 56 15,0-7-4 1,-4-3-44-16,-4-4-4 0,-12-3-28 16,0-4-8-16,1-3 0 15,-1-1 4-15,4 1-4 16,8 0-20-16,4 0 8 15,8 0-4-15,7-1 4 16,4-2-12-16,4 6 12 16,12 4-320-16,3-1 176 15</inkml:trace>
          <inkml:trace contextRef="#ctx0" brushRef="#br0" timeOffset="14215.6869">62-9 444 0,'-4'7'164'0,"4"-7"-124"0,0 7-16 0,0-7 24 0,0 0-32 15,0 0 76-15,0 0-56 16,0 0 32-16,0 0-40 15,8 0 16-15,0-4-24 16,-8 4 44-16,4 0-36 0,-4 0 4 16,0 0-20-16,7 4 12 15,-7-4-16-15,8 3 48 16,0 1-28-16,4-1 4 16,3-3-20-16,8 0-8 15,8-3 0-15,4-1 12 16,0 1-8-16,0-1-4 15,0-6 0-15,-4 10 12 16,-4 0-8-16,-8-7-4 0,-4 7 0 16,-3 0-16-16,0 0 8 15,-5 0 12-15,1 0-4 16,-8 0 24-16,0 0-16 16,0 0-4-16,0 0-4 15,0 0-136-15,4-3 72 16</inkml:trace>
        </inkml:traceGroup>
        <inkml:traceGroup>
          <inkml:annotationXML>
            <emma:emma xmlns:emma="http://www.w3.org/2003/04/emma" version="1.0">
              <emma:interpretation id="{6ADFBD30-9976-4653-8C59-CFEB43D372AC}" emma:medium="tactile" emma:mode="ink">
                <msink:context xmlns:msink="http://schemas.microsoft.com/ink/2010/main" type="inkWord" rotatedBoundingBox="18069,13806 18626,13814 18625,13870 18068,13862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5312.6055">78-188 404 0,'0'-3'148'0,"4"3"-112"0,3 0-12 0,-7 0 92 16,8 0-68-16,0 0 52 15,0 0-60-15,-1-4 24 0,1 1-36 16,0 3 28-16,-8 0-32 0,0 0 48 16,0 0-40-16,0 0 20 15,0 0-32-15,0 0-8 16,0 0-8-16,0 0 40 15,0 0-24-15,0 0 16 16,8 0-20-16,3 3 0 16,5 4-8-16,3-3 20 15,0-4-16-15,8-4 4 16,4 1-8-16,4-4 12 16,4 0-12-16,-4 0-4 15,0 4 0-15,-1-4 12 16,1 7-8-16,-4 0-20 15,4 0 4-15,-12 0 20 16,-3 7-4-16,-9-7 4 16,1 0-4-16,-4 0 36 0,-8-7-20 15,0 7-144-15,4-4 64 16,-1-3-300-16,5 7 200 16</inkml:trace>
        </inkml:traceGroup>
        <inkml:traceGroup>
          <inkml:annotationXML>
            <emma:emma xmlns:emma="http://www.w3.org/2003/04/emma" version="1.0">
              <emma:interpretation id="{59EA11E7-0F17-4028-A525-D17AE768FEFD}" emma:medium="tactile" emma:mode="ink">
                <msink:context xmlns:msink="http://schemas.microsoft.com/ink/2010/main" type="inkWord" rotatedBoundingBox="18497,14268 19336,14281 19326,14911 18487,1489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16.6367">583 535 592 0,'0'14'220'0,"0"6"-172"0,0 11-12 16,-4-14 40-16,4 4-48 16,-7 3 60-16,7 0-52 15,-12-3 20-15,4-1-36 16,-7-2 0-16,3-1-12 0,1-3-40 15,-5-4 16-15</inkml:trace>
          <inkml:trace contextRef="#ctx0" brushRef="#br0" timeOffset="1154.5672">1042 469 572 0,'-16'0'208'0,"20"18"-160"0,8-1-12 0,-9-3 76 16,-3-8-68-16,8 5 36 0,8-4-48 15,3-7 8-15,0-4-24 16,12-6 28-16,12-7-28 0,-4-7 4 16,-1-4-12-16,-10 1 12 15,-1-4-12-15,-8 0 4 16,-7 3-4-16,-12 1-24 16,-12 2 8-16,4 5 40 15,-11 3-20-15,-4 6 16 16,-4 4-16-16,-1 4 12 15,1 3-16-15,0 7 4 16,4 3-4-16,0 4-8 16,-4 3 4-16,7 11-4 15,9 6 0-15,-13 11 0 16,9 10 0-16,7 3 0 16,1 4 0-16,7-14 16 0,-8 4-8 15,16-11 24-15,-8-3-20 16,0-3 68-16,0-8-48 15,0-10-20-15,-8 4-12 16,4-11-204-16,4-3 112 16,0-7-648-1</inkml:trace>
        </inkml:traceGroup>
        <inkml:traceGroup>
          <inkml:annotationXML>
            <emma:emma xmlns:emma="http://www.w3.org/2003/04/emma" version="1.0">
              <emma:interpretation id="{95F2A405-19CB-4FCD-B412-56C76DECAFA0}" emma:medium="tactile" emma:mode="ink">
                <msink:context xmlns:msink="http://schemas.microsoft.com/ink/2010/main" type="inkWord" rotatedBoundingBox="20665,13885 22425,13913 22410,14862 20650,1483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21.8218">3376 208 392 0,'-4'3'148'0,"4"-3"-116"0,0 0-8 0,0 0 84 16,4 7-64-16,-8 4 24 15,4 6-36-15,-8 3 12 16,8 11-24-16,-7 14 8 15,-1 14-16-15,-4-4 12 16,4 3-16-16,-3 1-4 0,-5-4 0 16,5-11 28-16,-9-6-16 15,5-7 20-15,3-7-20 16,1-10-68-16,3 3 24 0</inkml:trace>
          <inkml:trace contextRef="#ctx0" brushRef="#br0" timeOffset="3121.6203">3275 215 300 0,'8'-7'112'0,"7"7"-88"0,13 0-8 16,-13 0 128-16,4 0-84 15,5 3 0-15,-1 8-36 0,-4-1-8 16,1 4-8-16,-5 3-24 16,-7 4 8-16,-4 3 40 15,-4 0-20-15,-4 0-20 16,-16 0 4-16,1-3 8 16,-4-4 0-16,0-3 24 15,-4-4-16-15,-1-7 4 16,9-3-8-16,7-7-296 15,5-3 156-15,14 0-116 16</inkml:trace>
          <inkml:trace contextRef="#ctx0" brushRef="#br0" timeOffset="3871.6175">3597 208 280 0,'3'-4'104'0,"1"1"-84"0,0 3 0 16,4 0-56-16,0 0 16 15,-1 0 140-15,-7 0-64 16,0 0 48-16,4 7-60 0,0 0 48 15,-4 0-56 1,-4 0 12-16,0 3-32 16,-3 0 20-16,-1 1-24 0,-4-1-4 0,8-3-4 15,4 0 12-15,0-1-8 16,0-6 24-16,8-3-20 16,4 0 12-16,-1-4-12 15,5 0-16-15,7-3 0 16,-4 3-32-16,1 0 20 15,-1 3 4-15,1 4 12 16,-9 4-28-16,-3 3 16 16,0 3 12-16,-4 0 4 15,3 4 32-15,5-4-20 0,-1 1 32 16,5-1-32-16,3-3 40 16,1-7-32-16,-1-4-84 15,0-2 32-15,8 2-140 16,-7-10 92-16,-5 1-16 15,5 2 52-15,-1 4 8 16,4-6 20 0,-7 6 16-16,-1-4 0 15,1-2 8-15,-1-1-8 16,-3 0 32-16,-4 0-20 16,3-6 32-16,-3-4-32 15,-4-7-4-15,0 0-8 16,-4-7-4-16,-4 0 0 15,4 4 44-15,-4 3-24 16,0 3 60-16,-4 7-44 0,1 8 20 16,3 2-36-16,-4 15-36 0,-4 10 8 15,8 10-8 1,-7 13 8-16,3 8 8 0,0 3 0 16,-3-3 44-16,7-7-24 15,4 0 0-15,4-14-12 16,-4-3-216-16,0-4 112 15,7-10-340 1</inkml:trace>
          <inkml:trace contextRef="#ctx0" brushRef="#br0" timeOffset="3995.9516">4142-47 580 0,'74'-17'216'0,"-24"14"-168"0,20 6-12 16,-35 0-232-16,0 1 100 15,-8-11-236-15</inkml:trace>
          <inkml:trace contextRef="#ctx0" brushRef="#br0" timeOffset="1940.475">2753 232 476 0,'-8'17'176'0,"0"4"-136"0,-11 6-12 16,15-9 120-16,4 6-88 15,-4 3 0-15,-8 4-36 16,5 0 36-16,-1 0-32 0,8-7 28 0,-12 0-28 16,12-7-28-16,-7-3 0 15,7-10-28-15,0-8 16 16,0-3-612 0</inkml:trace>
          <inkml:trace contextRef="#ctx0" brushRef="#br0" timeOffset="2724.8206">2908 194 352 0,'11'-10'132'0,"-7"17"-104"0,-4-4-8 16,4 1 112-16,0-1-76 16,0 11-20-16,-1 0-24 15,-3 3 40-15,-3 3-28 16,3 1 16-16,0 0-24 16,0 6 52-16,0-6-36 15,-8 0 28-15,8-4-32 0,-8-4 8 16,4-2-20-16,-3-4 8 0,-1 0-12 15,0-14 20 1,4-4 0-16,4 1-20 16,0 0-20-16,4-7 0 15,12 6-4-15,-5-9 4 16,8 6 24-16,5-3-8 16,-5 3-28-16,4-7 8 15,1 7 24-15,-1 4-8 16,0 0 8-16,-15-4-4 15,-1 7-16-15,-3 0 4 16,-4 4-16-16,-4 3 12 16,1 0-12-16,3 0 8 0,0 7 24 15,3 3-4-15,5 4 16 16,0 0-16-16,0 3 24 16,-1 3-20-16,5 1-4 15,-12 0-4-15,0-1 20 16,0 1-12-16,-12-4 32 15,5 0-28-15,-1-3 12 16,0-4-16-16,4-6 36 16,4-4-24-16,12-7-172 15,7 0 80-15,8-3-292 16,0-4 200 0,1 4-268-16</inkml:trace>
          <inkml:trace contextRef="#ctx0" brushRef="#br0" timeOffset="1712.0501">2904 19 904 0,'-4'-35'332'0,"4"32"-256"0,-4-4-24 16,8 0 20-16,-4 7-52 16,0 0-28-16,4 7 4 15,-8 0-324-15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9:41.6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5D7CF0-9EAD-4FD1-BBDD-6B7ECCA53E91}" emma:medium="tactile" emma:mode="ink">
          <msink:context xmlns:msink="http://schemas.microsoft.com/ink/2010/main" type="writingRegion" rotatedBoundingBox="9297,9177 9665,9177 9665,9638 9297,9638"/>
        </emma:interpretation>
      </emma:emma>
    </inkml:annotationXML>
    <inkml:traceGroup>
      <inkml:annotationXML>
        <emma:emma xmlns:emma="http://www.w3.org/2003/04/emma" version="1.0">
          <emma:interpretation id="{99B9A879-5D3E-40E1-B96E-19CA7817DD28}" emma:medium="tactile" emma:mode="ink">
            <msink:context xmlns:msink="http://schemas.microsoft.com/ink/2010/main" type="paragraph" rotatedBoundingBox="9297,9177 9665,9177 9665,9638 9297,9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5E2096-955C-41F6-A47B-75CBC4C340F5}" emma:medium="tactile" emma:mode="ink">
              <msink:context xmlns:msink="http://schemas.microsoft.com/ink/2010/main" type="line" rotatedBoundingBox="9297,9177 9665,9177 9665,9638 9297,9638">
                <msink:destinationLink direction="with" ref="{57562C7E-7F4E-45AF-9A00-25473376DA75}"/>
                <msink:destinationLink direction="with" ref="{F44AF769-FDF6-487C-948B-D0CC3F6BEF47}"/>
                <msink:destinationLink direction="with" ref="{C7B3E081-4E72-46EE-BF3D-CD2F8CDADA2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1D0BE8-438B-481F-94D3-309A62EE3902}" emma:medium="tactile" emma:mode="ink">
                <msink:context xmlns:msink="http://schemas.microsoft.com/ink/2010/main" type="inkWord" rotatedBoundingBox="9297,9177 9665,9177 9665,9638 9297,9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4604 6569 216 0,'-4'-24'80'0,"4"24"-60"0,-4-11-8 0,0 5 48 15,0 2-36-15,-8-3 52 16,1 4-44-16,-9-4 64 15,9 3-56-15,-12 1 88 16,3 6-72-16,-15 4 52 16,8 7-64-16,-15 14 24 15,3 9-40-15,-4 8 88 16,9 3-64-16,10 4 20 16,13-7-40-16,15-4-12 15,11-3-12-15,20-7 56 16,4-4-36-16,3-9 16 15,1-1-28-15,3-10-88 16,-3-4 40-16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8:45.3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562C7E-7F4E-45AF-9A00-25473376DA75}" emma:medium="tactile" emma:mode="ink">
          <msink:context xmlns:msink="http://schemas.microsoft.com/ink/2010/main" type="inkDrawing" rotatedBoundingBox="6865,5697 13344,4933 13920,9828 7441,10592" semanticType="enclosure" shapeName="Other">
            <msink:sourceLink direction="with" ref="{EA5E2096-955C-41F6-A47B-75CBC4C340F5}"/>
          </msink:context>
        </emma:interpretation>
      </emma:emma>
    </inkml:annotationXML>
    <inkml:trace contextRef="#ctx0" brushRef="#br0">2556 3899 508 0,'-16'0'188'0,"16"0"-148"0,-4 0-8 0,0-7 52 15,8 7-52-15,-4 0 40 16,0-4-40-16,0-3 36 16,0 0-40-16,0-6 48 15,0 6-44-15,-4-3 28 16,4-4-32-16,-3-3 28 16,3-4-32-16,-8-3-4 15,8 0-12-15,-4-14 12 16,8 14-12-16,-4-14 32 15,4 10-24-15,0-6 12 16,-1 6-16-16,1 4 0 16,0 0-4-16,-4 4 4 15,4 2-8-15,0-2 52 16,0 9-32-16,0-9-12 16,3 6-4-16,1 0-8 15,0 4 0-15,-4-4 0 16,11 4 0-16,-3 0 16 15,-1-4-8-15,1 0 24 16,4 4-20-16,-5-11-4 16,5 11-4-16,-1-11-16 15,1 7 8-15,-5-10 28 16,5 7-12-16,-9-10 56 16,13 9-36-16,-5-16-8 0,5 6-12 15,7-6-12-15,0 3 4 16,15 0 12-16,-7 7-8 0,16 0-4 15,-13 7 0-15,5-1-16 16,-4 12 8-16,-1-8 4 16,1 7 0-16,0-7 16 15,-1 7-8-15,5-6-12 16,0 6 0-16,7-4 20 16,-4 4-8-16,12 1-4 15,1 6 0-15,6-4-32 16,-3 4 16-16,4-3 12 15,0 6 4-15,7-10-12 16,1 7 4-16,23-3 12 16,-8 3-4-16,19-4-12 15,-23 4 4-15,28-7 40 16,-1 7-24-16,12-6-36 16,-12 6 12-16,24-11 28 15,-5 4-8-15,16-3-28 16,-15 7 12-16,30-4 20 15,-7 3-8-15,23-3-36 16,-27 1 20-16,27-1 28 16,-19 3-8-16,15 8-16 15,-19-1 0-15,12-3 12 16,-24 7 0-16,4 3-4 16,-19-3 4-16,7 3-24 15,-19 4 12-15,16 3 12 0,-24 1 0 0,-11 2 16 16,-16-2-12-16,-11 12-28 15,-16-2 8-15,-3 24 32 16,-13-1-12-16,-7 11-16 16,4 0 0-16,-8 0 20 15,-7-3-4-15,-1-1-12 16,-7-6 0-16,-9-1-4 16,-3-3 0-16,-19 11 32 15,4-4-12-15,-20 4-48 16,4-8 20-16,-20 1-156 15,5-11 96-15,-28-10 16 16,5-3 36-16,-16-15 12 16,15 1 4-16,0-14 8 15,16 0 0-15,-4-10 24 16,19-1-12-16,1-9-32 16,18-1 12-16,1-10 0 15,11 7 8-15,4-7-12 16,8 7 8-16,4-4-24 15,3 11 16-15,9-3-12 16,3 9 12-16,24 1 8 16,3 7 4-16,23 3 0 15,-3 6 0-15,11 8-20 16,-3 7 12-16,3 6 32 16,-3 4-16-16,7 4 8 15,-12 3-8-15,-3 3-8 0,-12-3 4 0,-12 3-4 16,-11-3 0-16,-15 3 16 15,-5-10-8-15,-23 7 16 16,1 0-16-16,-32 3-4 16,-4-3 0-16,-19 3-84 15,8 4 44-15,-23-7 32 16,11-7 4-16,-27-7 24 16,8-7-16-16,-8-13 4 15,16-1-4-15,3-17 4 16,20 4-8-16,7-14 8 15,16 7-8-15,4-11-12 16,16 7 4-16,3-6-16 16,16 6 12-16,15-6-12 15,4 10 8-15,16-1-8 16,3 8 8-16,16 7 0 16,-4 6 4-16,8 7 32 15,-8 8-12-15,4 13-20 16,-8 3 0-16,4 11 4 15,-4 3 4-15,-3 3 0 16,-13-2 0-16,-3 2 8 16,-12-6-4-16,-23 7 24 15,0-1-16-15,-31 15-12 16,-3-1-4-16,-24 0 12 16,11-6-4-16,-38-4-4 15,4-7 4-15,-12-14-4 0,4-6 0 16,0-7 16-16,23-8-8 15,-12-19 24-15,28-1-20 16,0-24 4-16,11 13-8 16,20-33-60-16,19 6 28 0,7-3 12 15,21 0 8-15,6 0-40 16,9 10 24-16,23 7 24 16,7 10 0-16,20 7-16 15,-8 11 4-15,8 6 4 16,-15 4 4-16,15 14-20 15,-8 6 12-15,-4 15 32 16,-11 2-16-16,-20 8 36 16,-3-4-28-16,-32 0 12 15,-7-6-16-15,-35 2 0 16,-12-2-4-16,-23-1 12 16,8 0-12-16,-31-10 16 15,11 7-16-15,-34-7-4 16,15-14 0-16,-8-10 72 15,24 0-40-15,-1-14-4 16,24 0-20-16,-4-10 0 16,19 0-8-16,12-11-28 15,20 11 12-15,7-7-40 16,7-3 32-16,32 2-4 16,0 12 16-16,34-5 0 15,1 12 0-15,19 2-12 16,-8 14 12-16,8 8 12 15,-8 2 0-15,4 11-4 0,-8 7 4 16,-7 10-16-16,-16 4 8 16,-16 10 40-16,-3-7-24 0,-31 3 0 15,-4-6-8-15,-31-4 4 16,-8-6-4-16,-19-5-12 16,7 1 4-16,-22-7 20 15,10-7-8-15,-26-10 4 16,8 0-4-16,-16-11-8 15,12 4 4-15,3-21 20 16,24 7-12-16,4-10-4 16,15 0-4-16,12-17-48 15,11 6 24-15,16-10-28 16,8 7 28-16,30-7-8 16,8 4 16-16,24 7 0 15,3 13 4-15,5 17-12 16,-5 8 12-16,4 9 12 15,-7 4 0-15,3 7-4 16,-11 0 4-16,-15 0 4 16,-13 4-4-16,-22-1 8 15,-12-3-8-15,-32 10 16 16,1-3-12-16,-27 10-12 16,8-3 0-16,-28 3 4 15,8-7 0-15,-27-3 8 16,16-3-4-16,-8-11 24 15,19-4-16-15,8-9 32 0,15-4-28 16,12-14-24-16,12-4 4 16,15-13-16-16,12 0 8 0,23-14 0 15,12 4 4 1,22 3-12-16,1 7 12 0,8 0-12 16,-5 14 8-16,5 13 8 15,-8 7 4-15,0 18 0 16,-8 6 0-16,-8 8 0 15,-7 2 0-15,-20-2 16 16,-8-1-8-16,-26-3 24 16,-5 0-20-16,-23-4 24 15,1 0-24-15,-16-6-64 16,7-1 24-16,-23-6-16 16,8 0 28-16,-15-11 0 15,11-3 8-15,-7-7 8 16,15 0 0-16,11-14 16 15,8 4-8-15,12-11-20 16,20 7 4-16,10-10-4 16,9 4 4-16,27-4 0 15,7 3 0-15,24 0 8 16,0 4 0-16,23 3 60 16,-4 11-32-16,23 3 32 15,-12 7-32-15,-3 7-16 16,-12 3-8-16,-19 3 4 15,-19 1-4-15,-16 0 24 16,-8 3-16-16,-23 7 12 0,-8 0-12 16,-38 10-8-16,-1 0 0 15,-30 1 4-15,3-1-4 16,-19-3-28-16,16-7 12 16,-24-4 4-16,16-13 8 0,-8-4-12 15,16-6 8-15,7-11-16 16,20 0 12-16,23-10-56 15,7 0 32-15,36-14 0 16,15 3 16-16,35-10-16 16,-1 14 20-16,9-3 12 15,3 3 4-15,16 10-12 16,-11 7 4-16,-1 7-104 16,-8 10 60-16,-15 7-52 15,-3 8 60-15,-24 2 48 16,-12 7-4-16,-23-6 12 15,-4 0-8-15,-23-1 4 16,-11-3-8-16,-20 0-100 16,8-3 52-16,-12 0-44 15,16-4 52-15,-16 0 28 16,12-3 8-16,-16-11 0 16,20 11 4-16,-1-11 20 15,16 4-12-15,8-10-4 16,12 3-4-16,30-7-24 15,5 0 12-15,11-3 12 0,11 3 0 16,1-7-4-16,7 7 4 16,16 0 108-16,-4 4-60 0,11-1 32 15,-3 11-48-15,-8 10-12 16,0 4-16 0,-27 7 12-16,-4-1-12 0,-12 1 24 15,-7-1-20-15,-24 4 32 16,0 4-28-16,-22-4 20 15,-1 6-20-15,-23-6-24 16,11 0 0-16,-3 0 4 16,7-3 4-16,-7-7-28 15,7-1 16-15,-3-6 24 16,7 3-8-16,1-3 0 16,7 0 0-16,-4-7-16 15,12 3 8-15,-5-10 4 16,13 3 0-16,-4-6 24 15,7 3-12-15,-3-10 32 16,7 3-28-16,-4-4-4 16,4 4-8-16,-3-3 28 15,3 7-16-15,0-4 40 16,4 3-32-16,-7-2 12 16,7 6-20-16,-8-4 36 15,8 4-28-15,-7-7-4 16,3 7-12-16,-3-3 20 15,3 3-16-15,-8-4-4 16,9 1-4-16,-13-1 12 0,9 4-8 16,-9-3 4-16,9 6-4 0,-9-3-8 15,9 0 4-15,-9-3-16 16,1 3 8-16,0-7 40 16,3 4-24-16,-11-8-8 15,15 8-8-15,-15-7 12 16,0 6-4-16,-4-6 32 15,4 3-20-15,-12-3-24 16,5 6 4-16,-13-3 0 16,16 4 4-16,-15-1 16 15,11 4-8-15,-4-6-12 16,12 6 0-16,-12-7 4 16,20 7 0-16,-12-7 0 15,8 7 0-15,0-7 8 16,3 3-4-16,-15-2-12 15,12 6 4-15,-8-7 4 16,8 7 0-16,-16-7-12 16,12 7 8-16,-19-4 4 15,11 4 0-15,-4-3 0 16,8-1 0-16,-8-2 8 16,12 6-4-16,-4-7 16 15,8 3-12-15,-8-3-12 16,12 7 0-16,-8-3 20 15,7 3-8-15,-14-4 4 16,6 8-4-16,-14-4-40 16,7 3 16-16,-15 4 4 0,11 0 12 0,-11 3 16 15,7-3-8-15,-3 7-20 16,11 0 4-16,0-4-4 16,8 1 4-16,-8-5 16 15,12 5-4-15,0-4-4 16,7 3 4-16,-7-3-4 15,7 3 0-15,-7 0-12 16,8 1 8-16,-9 3 12 16,5-1-4-16,-8 1-12 15,4-7 4-15,-8 0 4 16,8 3 0-16,-8-10 16 16,3 0-8-16,-6-3-20 15,3-1 4-15,-8-3 40 16,12 4-20-16,-12-4-20 15,8 7 4-15,-4-3-8 16,8 3 4-16,-11-4 24 16,10 8-8-16,-10-4-28 15,3 7 8-15,-19-1 12 16,3 1 4-16,-14-3 8 16,10 3-8-16,-10-1-4 15,10 1 4-15,-3-3-16 16,16 3 8-16,-5 0 4 15,12 3 0-15,-7-3 0 16,11 0 0-16,-12-4 0 16,8 4 0-16,-11-4 16 15,11 4-8-15,-11-3-4 16,11 3 0-16,-12-1-16 0,13 1 8 16,-13-3-4-16,16-1 0 0,-8-3 16 15,12 4-4 1,-4-4-12-16,8 0 4 0,-4 0 20 15,4 0-8-15,-4 3-28 16,3 1 8-16,-6-4 24 16,2 3-8-16,-10 0 8 15,7 1-4-15,-12-4-8 16,12 3 4-16,-11-3-16 16,11 4 8-16,-8-4 12 15,8 0-4-15,-4 0-12 16,12 0 4-16,-8 0-4 15,12 0 0-15,-9-4 8 16,13 4 0-16,-8-3 8 16,7-1-4-16,-15 1-12 15,12 3 4-15,-12 0-4 16,8 3 0-16,-12-3 16 16,8 4-4-16,-12-1 16 15,12 1-12-15,-8-4-4 16,8 3 0-16,-12 1-4 15,16-4 0-15,-8 0 0 16,8 7 0-16,-4-7-28 16,7 6 16-16,-3-6 12 15,4 0 4-15,-4 0-12 0,7 4 4 16,-3-4 12-16,3 3-4 0,1-6 16 16,3 3-12-16,-7-4-12 15,7 4 0-15,-7-3-4 16,7 6 0-16,-3-6 8 15,3 3 0-15,-11 0 0 16,7 3 0-16,-7-3 16 16,4 4-8-16,-8-4-40 15,11 7 20-15,-15 0 36 16,12 0-12-16,-8-4 24 16,11 4-20-16,1-4-8 15,3 4-4-15,-3-3-24 16,3-1 12-16,-7 0 12 15,11 4 0-15,-3-3 16 16,3 3-12-16,0-7 32 16,8 3-24-16,-4-3-12 15,4 4-8-15,-4-4 28 16,8 0-12-16,0 0 4 16,0 0-8-16,0 0 12 15,0 0-12-15,7 0-4 16,-7 3 0-16,0-3-4 15,0 0 0-15,4-3 16 16,-1 3-8-16,1-4 16 16,0 4-16-16,-4-7-4 15,3 4 0-15,-3-8 40 0,0 8-24 16,0-7-8-16,-4 3-8 16,4-7-4-16,0 7 0 0,-4-10 32 15,4 7-16-15,0-11-32 16,-1 4 8-16,1-11 20 15,4 4-8 1,0-10 8-16,0 3-4 0,3-10-16 16,1 6 4-16,-1-6 4 15,1 10 0-15,0-4 0 16,-1 11 0 0,1-7-12-16,3 7 8 0,-3-7 20 15,0 7-8-15,-1-7-12 16,1 4 0-16,-1-11-4 15,1 3 0-15,-4-9 16 16,3 6-4-16,-11-10-12 16,8 6 4-16,-8-6-16 15,4 14 12-15,-4-1 40 16,4 8-20-16,-4-4-20 16,4 10 4-16,-4-6-8 15,4-1 4-15,-1-3 0 16,1 7 0-16,0-14 16 15,0 18-4-15,0-18-4 16,4 14 4-16,-1-7-16 16,1 10 8-16,-4-6 12 15,4 9-4-15,-8 1 16 16,4 7-12-16,-4 0-4 16,0 3 0-16,0 3-16 0,0 4 8 15,0-3-4-15,0 6 0 0,0 1-108 16,3 3 64-16,1-4-772 15,8 4 456-15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0:35.4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B33134-E1A7-4A16-B35A-4ED3CA5B3D1A}" emma:medium="tactile" emma:mode="ink">
          <msink:context xmlns:msink="http://schemas.microsoft.com/ink/2010/main" type="writingRegion" rotatedBoundingBox="14325,5403 23299,5220 23389,9613 14415,9797"/>
        </emma:interpretation>
      </emma:emma>
    </inkml:annotationXML>
    <inkml:traceGroup>
      <inkml:annotationXML>
        <emma:emma xmlns:emma="http://www.w3.org/2003/04/emma" version="1.0">
          <emma:interpretation id="{CB8C87BF-20B8-48D5-BBF3-5066456D9F4B}" emma:medium="tactile" emma:mode="ink">
            <msink:context xmlns:msink="http://schemas.microsoft.com/ink/2010/main" type="paragraph" rotatedBoundingBox="18413,5265 23376,5265 23376,9624 18413,96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269D0D-6BEE-4F7E-9706-96EE80656E3F}" emma:medium="tactile" emma:mode="ink">
              <msink:context xmlns:msink="http://schemas.microsoft.com/ink/2010/main" type="line" rotatedBoundingBox="18413,5265 23376,5265 23376,9624 18413,9624"/>
            </emma:interpretation>
          </emma:emma>
        </inkml:annotationXML>
        <inkml:traceGroup>
          <inkml:annotationXML>
            <emma:emma xmlns:emma="http://www.w3.org/2003/04/emma" version="1.0">
              <emma:interpretation id="{DCB5C534-D881-46D8-AFBD-ADE29360076F}" emma:medium="tactile" emma:mode="ink">
                <msink:context xmlns:msink="http://schemas.microsoft.com/ink/2010/main" type="inkWord" rotatedBoundingBox="18413,5265 23376,5265 23376,9624 18413,9624"/>
              </emma:interpretation>
              <emma:one-of disjunction-type="recognition" id="oneOf0">
                <emma:interpretation id="interp0" emma:lang="" emma:confidence="0">
                  <emma:literal>o a</emma:literal>
                </emma:interpretation>
                <emma:interpretation id="interp1" emma:lang="" emma:confidence="0">
                  <emma:literal>1 s</emma:literal>
                </emma:interpretation>
                <emma:interpretation id="interp2" emma:lang="" emma:confidence="0">
                  <emma:literal>0 s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+7</emma:literal>
                </emma:interpretation>
              </emma:one-of>
            </emma:emma>
          </inkml:annotationXML>
          <inkml:trace contextRef="#ctx0" brushRef="#br0">13352 3506 332 0,'4'-3'120'0,"-4"3"-92"0,19 0-8 15,-7 0-28 1,0 3 0-16,7-3 76 15,8 0-40-15,23 0 88 0,1 4-64 0,22-1 16 16,9 4-36-16,3 0 24 16,0 3-32-16,12-3 4 15,-8 0-16-15,4 0-8 16,-8 0 0 0,-8 0 28-16,-7 3-16 0,-16-3-12 15,-7 0-8-15,-13 0 48 16,-6 0-24-16,-9-1 8 15,0 1-16-15,-7-3 0 16,-4-1-4-16,-5-3 4 16,1 0-8-16,-4 0-4 15,0 0 4-15,0-3 4 16,0 3-4-16,0-7 16 16,0 3-12-16,0-6-20 15,0 7 4-15,0-8 12 16,0 4 0-16,0-3 16 15,8 3-12-15,0-7-28 16,3 8 8-16,1-12 48 16,0 5-16-16,3-5 0 15,1-2-12-15,3-11-16 16,0 7 4-16,12-24 4 16,0 3 0-16,12-21-12 15,3 11 8-15,9-7-4 16,-5 14 0-16,8-7 8 15,-4 10 0-15,4-6-20 0,8 10 12 16,15-11 12 0,-3 7 0-16,11-6-20 0,-4 9 8 15,8-2 4-15,-8 9 4 0,20 4-20 16,-5 17 12-16,9 8 4 16,-13 6 4-16,13 13-20 15,-13 8 12-15,21 13 4 16,-9-3 4-16,8 7 8 15,-11-7-4-15,15 7 32 16,-16 0-20-16,8 13-32 16,-7 1 8-16,-8 27 0 15,-8-6 8-15,4 6 0 16,-8-7 0-16,4 4 0 16,-8-8 0-16,-11 18-28 15,-8 0 16-15,-8 25 48 0,-15-8-16 16,-8-10 0-16,-4-4-12 15,0 8 36-15,-16 2-20 16,1 1-24-16,-8-10 0 0,-4-11 8 16,-8-7-4-16,0-3 8 15,-7 0-8-15,0 6-12 16,-13-2 4-16,-10-5 28 16,-1-6-12-16,-15 0 24 15,7-14-24-15,-11-3-4 16,4-4-4-16,0-3 28 15,-4-3-16-15,0-1 12 16,-20-6-16-16,-7-1 0 0,0 1-4 16,8-1 12-16,-1-3-12 15,8-3-20-15,-3-14 4 16,-12 0 48-16,-16-14-20 16,-3 0 8-16,7-10-16 15,-4-4 0-15,-7-6-4 16,-8-1-16-16,0 4 4 15,-1 0 20-15,5-7-8 16,4 0 4-16,-8 0-4 16,-4-7-8-16,11 0 4 15,16-3-4-15,8-7 0 0,4-4 0 16,3 1 0-16,-3 2-12 16,11 5 8-16,5 6 20 15,3 0-8-15,7 4-4 16,5 3 0-16,11-7-16 15,8-4 8-15,8 1-4 16,8 0 0-16,11 0-12 16,4 3 12-16,0 3-4 15,8 1 4-15,3 3 0 16,-3 3 0-16,0 4 16 16,-1 0-4-16,-3 4 8 15,-4-1-8-15,-4 0-4 16,1 4 4-16,-1 3-16 15,-4 4 8-15,4 3-32 16,0 0 20-16,4 4-40 16,0-1 36-16,0 4-4 0,8 0 16 15,4 4 8-15,-1-4 0 16,1 3 0-16,-4 1 0 16,-1-1-28-1,5 1 16-15,-4-1 4 16,-1 4 8-16,1-4 0 15,0 4 0-15,0 0 16 16,-1 0-8-16,-3 0 4 16,0 3-4-16,4-3-24 15,0 0 8-15,-8-4-4 16,0 1 4-16,0-4 32 16,0 0-12-16,0 0 32 15,0 0-28-15,0-4-12 16,0 4-8-16,-16-3-16 15,8 6 12-15,-15-6 32 16,8 3-16-16,-16-3 0 16,4 6-4-16,-12-6-16 15,0-1 8-15,-23-6 4 0,-19-1 0 16,-8 5 0-16,-8 2 0 16,8 1-20-16,0-1 12 15,0-3 20-15,-4-3-4 0,0 3-4 16,4 0 0-16,12 4 28 15,11 3-16-15,16-7 12 16,3 4-16-16,16-1-16 16,4 4 0-16,12 0-24 15,11 0 16-15,-4 0 32 16,8 0-12-16,0 0 36 0,12 4-28 16,3-1-84-16,4 0 36 15,9 8-508 1,-5 2 296-1</inkml:trace>
          <inkml:trace contextRef="#ctx0" brushRef="#br0" timeOffset="1125.4812">17076 3351 520 0,'-19'18'192'0,"19"-18"-152"0,-58 41-8 16,8-10-28-1,7 3-8-15,-50 49 40 16,0 6-24-16,-31 25 36 16,4-4-32-16,-15 7 4 15,15-14-12-15,0 1 48 0,23-15-32 16,4-17 16-16,27-13-24 16,0-18 20-16,32-3-24 0,14-21 24 15,28-3-24-15,31-35-416 16,15-3 216-16</inkml:trace>
          <inkml:trace contextRef="#ctx0" brushRef="#br0" timeOffset="1290.4196">17320 3713 624 0,'0'-35'228'0,"0"35"-176"0,-54 69-16 0,15-28 8 15,4 1-32-15,-54 44 12 16,12-7-12-16,-47 38 36 15,8-4-24-15,-8 15 48 16,16-25-40-16,3 11-60 16,28-18 16-16</inkml:trace>
          <inkml:trace contextRef="#ctx0" brushRef="#br0" timeOffset="2085.5615">17738 6455 364 0,'39'-3'132'0,"-27"10"-100"0,19 3-12 0,-16-7 96 15,-3 1-68 1,-9-14 104-16,-10-8 0 15,-9-2-76-15,-11-8-32 16,-12-6-32-16,1-14 60 0,-5-21-40 0,1-14-12 31,3 1-12-31,-19-49 8 16,15 7-8-16,-11-31 4 16,0 18-4-16,-16-18-8 15,12 24 4-15,0-7-16 16,15 28 8-16,5 10-4 15,14 25 0-15,9 6-36 16,7 17 24-16,12-3 8 16,4 21 8-16,7-1-16 15,-7 4 12-15,11 4 4 16,-7 10 4-16,4-1-12 16,3 8 8-16,-11 0-32 0,-4 6 20 0,-8 8 16 15,-4 6 0-15,-19 11 20 16,7-4-12-16,-14 4-4 15,10 3 0-15,-18-4-4 16,7-2 0-16,-4-5 8 16,8 1-4-16,0-4 8 15,8-3-8-15,8-7-20 16,15 4 8-16,19-8 20 16,4-3-4-16,24-3 4 15,3 3-4-15,16-3-16 16,0 6 4-16,-4-2-32 15,-8-1 20-15,-23-4 48 16,-4 4-12-16,-27-6-28 16,-4 2 4-16,-31-9 8 15,8 3 0-15,-19-4 40 16,7 7-20-16,0 4-4 16,20-4-12-16</inkml:trace>
          <inkml:trace contextRef="#ctx0" brushRef="#br0" timeOffset="2791.5193">18141 6328 456 0,'15'-7'168'0,"5"0"-128"0,3 0-16 16,-4 0 52-16,4-3-48 15,5 0 60-15,-9 6-52 16,-4-6 12 0,-3 7-32-16,-12-1 28 0,-27 11-28 15,-4 3 4-15,-15 1-12 0,-9 2-32 16,-11-2 12-16,16 2-4 0,-4 8 8 15,19 0-28-15,16 10 20 16,15 7 4-16,23 6 12 16,12 11 24-16,4 0-12 15,4-3-20-15,-1-11 0 16,1-3 40-16,-12-3-20 16,-7-8 16-16,-13 1-16 15,-10-1 20-15,-13-3-20 16,-15-3 32-16,-12-7-28 15,-3-4 32-15,-12 0-32 16,4 1-40-16,-8-1 12 0,19 0-632 16</inkml:trace>
        </inkml:traceGroup>
      </inkml:traceGroup>
    </inkml:traceGroup>
    <inkml:traceGroup>
      <inkml:annotationXML>
        <emma:emma xmlns:emma="http://www.w3.org/2003/04/emma" version="1.0">
          <emma:interpretation id="{0B77F5D9-59A7-42D2-9A92-159A72E0BB2D}" emma:medium="tactile" emma:mode="ink">
            <msink:context xmlns:msink="http://schemas.microsoft.com/ink/2010/main" type="paragraph" rotatedBoundingBox="14332,5725 21723,5574 21796,9158 14405,9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29C1CD-2E21-4322-9B0A-365F9ACEFE09}" emma:medium="tactile" emma:mode="ink">
              <msink:context xmlns:msink="http://schemas.microsoft.com/ink/2010/main" type="line" rotatedBoundingBox="14332,5725 21722,5574 21796,9158 14405,9310"/>
            </emma:interpretation>
          </emma:emma>
        </inkml:annotationXML>
        <inkml:traceGroup>
          <inkml:annotationXML>
            <emma:emma xmlns:emma="http://www.w3.org/2003/04/emma" version="1.0">
              <emma:interpretation id="{33211F03-8565-4030-A22E-00AE1AB636A0}" emma:medium="tactile" emma:mode="ink">
                <msink:context xmlns:msink="http://schemas.microsoft.com/ink/2010/main" type="inkWord" rotatedBoundingBox="14332,5725 21722,5574 21780,8395 14389,854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69.8004">16662 2897 300 0,'-46'4'112'0,"46"-4"-88"0,-74 20-8 0,35-2 84 15,8-1-60-15,-46 31 72 16,3 4-64-16,-38 27 20 16,8 7-40-16,-32 20-16 15,20-2-8-15,-8 13 40 16,20-11-24-16,11-9 8 16,23-18-16-16,20-10 0 15,19-25-4-15,27-9-84 16,15-11 40-16</inkml:trace>
          <inkml:trace contextRef="#ctx0" brushRef="#br0" timeOffset="53342.0123">10190 5237 548 0,'-20'-31'204'0,"20"31"-156"0,-31-7-16 16,8 0-16-1,4 14-16-15,-28-10 0 16,12 10 0-16,-19 3 44 16,12 0-24-16,-24-3 24 15,8 7-24-15,-24-4 28 16,9 11-32-16,-12-4 20 15,19 4-20-15,4 10 0 0,23 0-8 0,0 20 20 16,16-2-16 0,19 6 4-16,12 0-8 0,31-4 48 15,7-6-32-15,9 3 52 16,6-7-44-16,5 8-428 16,-8-5 212-16</inkml:trace>
        </inkml:traceGroup>
        <inkml:traceGroup>
          <inkml:annotationXML>
            <emma:emma xmlns:emma="http://www.w3.org/2003/04/emma" version="1.0">
              <emma:interpretation id="{620F8C76-A8EA-494C-B1B6-86FBEDE9392C}" emma:medium="tactile" emma:mode="ink">
                <msink:context xmlns:msink="http://schemas.microsoft.com/ink/2010/main" type="inkWord" rotatedBoundingBox="14732,8083 17181,8032 17200,8941 14750,89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056.2548">10848 5853 496 0,'54'0'184'0,"-54"0"-140"0,27-7-16 15,-12 0 128-15,-3 7-92 16,-4-7 60 0,3 1-68-16,-7-5 44 0,4 4-56 0,-16-6-4 15,4 2-24-15,-30-13 8 16,-5 10-16-16,-39-17-12 16,1 4 0-16,-39-11-4 15,11 4 0-15,-34-8-20 16,19 11 16-16,-12-3-4 15,24 6 8-15,0 4 0 16,26 4 0-16,9 6 24 16,22 11-8-16,20-4 16 15,20 0-16-15</inkml:trace>
          <inkml:trace contextRef="#ctx0" brushRef="#br0" timeOffset="54159.9505">12129 5774 520 0,'-19'-24'192'0,"19"24"-152"0,-20-10-8 15,13 3 28 1,7 3-40-16,-8-6 16 15,4 0-20-15,-8-4 44 16,8 3-32-16,-15 1-24 16,0 7-4-16,-8-1-8 15,-4 8 0-15,-8 6-12 16,0 0 12-16,-3 1-4 16,11 9 4-16,-4 1 8 15,15 0 0-15,9 10 16 16,11 6-8-16,11 18 4 15,9 1-4-15,15 9 20 16,-4-7-16-16,0-3-12 0,-4-6-4 16,-12-12 20-16,1-9-8 0,-20-7 92 15,0-8-52-15,-19-13 20 16,3 0-36-16,-11-10-12 16,8-4-12-16,0-6-172 15,7-4 88-15</inkml:trace>
        </inkml:traceGroup>
        <inkml:traceGroup>
          <inkml:annotationXML>
            <emma:emma xmlns:emma="http://www.w3.org/2003/04/emma" version="1.0">
              <emma:interpretation id="{A45EB90C-5EC7-459A-B1D7-43318BADDBA0}" emma:medium="tactile" emma:mode="ink">
                <msink:context xmlns:msink="http://schemas.microsoft.com/ink/2010/main" type="inkWord" rotatedBoundingBox="17211,8151 17866,8137 17882,8922 17227,8936"/>
              </emma:interpretation>
              <emma:one-of disjunction-type="recognition" id="oneOf3">
                <emma:interpretation id="interp7" emma:lang="" emma:confidence="1">
                  <emma:literal>\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54678.8792">12342 5805 664 0,'8'-21'244'0,"-8"21"-188"0,-4 7-16 0,-8-3-32 15,12 2-12-15,-19 8 12 16,7 3-4-16,-15 11-20 15,8 3 8-15,-12 10 12 16,11 1 0-16,1 2-28 16,7-2 12-16,5-8 68 15,3-7-32-15,12-9 64 16,3-1-52-16,16-14 12 16,4 1-32-16,12-15 8 15,3 5-12-15,5-12 36 16,3 8-24-16,-8-11 32 15,-7 4-32-15,-12-10 4 0,-4 6-16 16,-15-10-8-16,8 4 0 0,-16-8-112 31,3 11 60-31,-3-10-164 16,16 6 116-16,3-10-156 0,1 7 144 16,3-10 36-16,0 7 44 15,0-8 140-15,0 8-64 16,-3-4 160-16,-5 10-116 15,-7-9 60-15,0 13-88 0,0-1 44 16,-5 12-64-16,-6 6-40 16,-1 7-4-16,-8 20-48 15,0 5 28-15,-3 12 8 16,3 18 8-16,-15 4 36 16,8-1-16-16,-12 15 4 15,4-8-12-15,-4 11-8 16,0-7 4-16,0-7 48 15,12-11-28-15,-5-6 44 16,9-11-40-16,3-6-76 16,12-8 24-16,12-13-548 15,7 0 316-15</inkml:trace>
        </inkml:traceGroup>
        <inkml:traceGroup>
          <inkml:annotationXML>
            <emma:emma xmlns:emma="http://www.w3.org/2003/04/emma" version="1.0">
              <emma:interpretation id="{76DD64DA-2B46-490B-98AF-89031B279A54}" emma:medium="tactile" emma:mode="ink">
                <msink:context xmlns:msink="http://schemas.microsoft.com/ink/2010/main" type="inkWord" rotatedBoundingBox="17944,8516 20189,8470 20203,9191 17958,9237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5040.8234">12888 6053 476 0,'0'7'176'0,"0"-7"-136"0,0 20-12 0,7-9 84 15,1-1-68-15,4 4-8 16,3-1-24-16,16-6 44 16,4 10-32-16,12-10-12 15,-9 0-4-15,9-14 16 16,-9 7-12-16,-10-13 24 15,-1 2-24-15,-8-20 56 16,0 4-36-16,-26-11-8 16,7 3-12-16,-28-2 0 15,13 6-8-15,-20 7-36 16,4 13 16-16,-11 8-4 16,7 10 12-16,-12 20 16 15,16 11-4-15,-3 14-4 16,14-1 4-16,-3 4-32 15,15-6 16-15,8-5 40 16,8-6-16-16,23-3 52 16,4-8-36-16</inkml:trace>
          <inkml:trace contextRef="#ctx0" brushRef="#br0" timeOffset="55573.2446">13604 6115 404 0,'-27'-38'148'0,"27"38"-112"0,0-7-12 0,0 7-4 15,0 7-16-15,-8 7 104 16,8 3-60-16,-12 10 0 16,5 8-32-16,-1 6 32 15,4-3-24-15,-4-4 56 16,1 1-44-16,-13-8 72 15,12 1-60-15,-3-11 36 16,3 0-48-16,-3-13 88 16,11-4-72-16,19-11 12 15,-11 1-40-15,11-14 12 16,8 0-20-16,12-18-60 16,-1 5 20-16,1-5-24 15,-4 8 28-15,-4 3-24 16,-4 14 24-16,-19 3-24 15,3 10 24-15,-11 8-16 16,-11 10 20-16,3 6 0 16,0 4 8-16,-3 0 24 15,3 4-8-15,4-4 4 16,4-3-4-16,4-1 20 16,11-2-16-16,-11-5 40 15,12 1-28-15,-16-7 48 16,19 3-40-16,-19-10 20 15,12 4-32-15,-4-8-8 16,-8 1-8-16,7-4-112 16,13 0 60-16,-9-3-52 15,9 3 60-15,3 0-60 0,-4 4 60 0</inkml:trace>
          <inkml:trace contextRef="#ctx0" brushRef="#br0" timeOffset="55956.905">14192 6238 592 0,'8'-10'220'0,"-8"10"-172"0,-4-14-12 0,4 7 112 16,0 7-88-16,-8-3-24 15,-3 3-24-15,-5 3-24 16,5 4 8-16,-13 7 28 16,5 7-12-16,-4-1-12 15,7 8-4-15,1-4 12 16,7-7-4-16,8 4 16 16,0-4-12-16,12-7 48 15,3 1-28-15,8-11 4 16,1 3-20-16,-1-13 36 15,4 3-24-15,-4-10 4 16,-3 3-16-16,-13-7 44 16,1 4-28-16,-16-7-48 15,1 3 8-15,-5 1-68 16,4 6 44-16,20-7-504 0,0 8 300 16</inkml:trace>
          <inkml:trace contextRef="#ctx0" brushRef="#br0" timeOffset="56106.8633">14657 5832 748 0,'-39'-27'276'0,"39"27"-216"0,-27 0-16 0,8 0 24 15,11 0-48-15,-11 3 8 16,-1 8-16-16,9 9-316 16,-5 8 168-16</inkml:trace>
          <inkml:trace contextRef="#ctx0" brushRef="#br0" timeOffset="56632.2621">14506 6314 748 0,'-43'21'276'0,"43"-21"-216"0,-15 20-16 16,11-6 4 0,4 0-36-16,8 7 32 15,7-1-28-15,8 4 92 16,8 0-60-16,4-3-12 15,0 0-24-15,4-14-44 16,-4-4 16-16,-1-13-28 16,-3 10 24-16,0-21 20 0,-4 7 0 15,4-13-8-15,0 6 4 0,0-17-4 32,-4 7 0-32,1-7 8 0,-5 8 0 0,-4-1 0 15,0 6 0-15,-7 5 0 16,0 6 0-16,-12 7-56 15,-4 11 32-15,-16 6 48 16,1 4-16-16,-16-1 20 16,8 5-16-16,-8 2 0 15,12-2-4-15,8-5 20 16,11 1-16-16,11-4 84 16,13 4-52-16,11-14-4 15,8 4-24-15,-1-8-108 16,-3-6 48-16,-4-14-112 15,0 3 88-15,-8-24 48 16,-3 7 16-16,-9-17-16 16,-3 11 8-16,-8 2 32 15,0 5-12-15,-8 9 80 16,0 11-52-16,-3 17 4 16,3 7-24-16,-11 31 8 15,11-1-16-15,4 25 40 16,8-7-24-16,8 7 120 15,7-10-80-15</inkml:trace>
        </inkml:traceGroup>
        <inkml:traceGroup>
          <inkml:annotationXML>
            <emma:emma xmlns:emma="http://www.w3.org/2003/04/emma" version="1.0">
              <emma:interpretation id="{93186FB7-3DE9-49D2-93CD-7A90D625C923}" emma:medium="tactile" emma:mode="ink">
                <msink:context xmlns:msink="http://schemas.microsoft.com/ink/2010/main" type="inkWord" rotatedBoundingBox="17301,8544 17338,8543 17340,8651 17304,865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9170.0671">12241 5867 372 0,'12'3'140'0,"-12"-3"-112"0,8 14-4 0,-5-4-4 15,1 1-16-15,-4 2 24 16,8 5-16-16,-8-1 56 16,4 4-36-16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9:36.0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4CE245-D79A-462E-9A71-EFB32D5D9870}" emma:medium="tactile" emma:mode="ink">
          <msink:context xmlns:msink="http://schemas.microsoft.com/ink/2010/main" type="writingRegion" rotatedBoundingBox="3705,10792 21489,10276 21728,18513 3945,19029"/>
        </emma:interpretation>
      </emma:emma>
    </inkml:annotationXML>
    <inkml:traceGroup>
      <inkml:annotationXML>
        <emma:emma xmlns:emma="http://www.w3.org/2003/04/emma" version="1.0">
          <emma:interpretation id="{0D1AFCD3-D80F-4122-B464-95FFC68FFBD1}" emma:medium="tactile" emma:mode="ink">
            <msink:context xmlns:msink="http://schemas.microsoft.com/ink/2010/main" type="paragraph" rotatedBoundingBox="3705,10792 21489,10276 21556,12564 3772,13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9C232-3DF6-4724-B872-A03A18137F5F}" emma:medium="tactile" emma:mode="ink">
              <msink:context xmlns:msink="http://schemas.microsoft.com/ink/2010/main" type="line" rotatedBoundingBox="3705,10792 21489,10276 21556,12564 3772,13080"/>
            </emma:interpretation>
          </emma:emma>
        </inkml:annotationXML>
        <inkml:traceGroup>
          <inkml:annotationXML>
            <emma:emma xmlns:emma="http://www.w3.org/2003/04/emma" version="1.0">
              <emma:interpretation id="{5FCC7033-6C79-4A71-A080-A64B196EFA61}" emma:medium="tactile" emma:mode="ink">
                <msink:context xmlns:msink="http://schemas.microsoft.com/ink/2010/main" type="inkWord" rotatedBoundingBox="3705,10792 7714,10676 7781,12964 3772,130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318 8276 488 0,'16'-21'180'0,"-16"21"-140"0,4-17-12 0,-4 6 100 16,3 8-76-16,1-11 76 16,-4 4-72-16,-4-4 24 15,1 4-48-15,-9-4 0 16,0 0-20-16,-15 4-16 16,8-4 0-16,-31 7-4 15,7 0 0-15,-23 7 0 16,12-3 0-16,-12 10 32 15,16 3-12-15,-12 4-48 16,19-4 20-16,-11 18 4 16,12-4 8-16,-9 21 56 15,12-4-28-15,1 24 16 16,15-3-24-16,3 0 20 16,16 0-24-16,16 0 4 15,3 0-8-15,9 14 28 16,3-8-20-16,-4 8 4 15,0 0-12-15,-3 0-32 16,-1-15 12-16,-7-5 32 16,-1-1-12-16,-11-4 88 15,4 1-52-15,-16-4 68 16,1-3-64-16,-16 3 36 16,7-10-48-16,-26 0 8 0,11-7-28 0,-23-14 20 15,11 3-24 1,-18-9 24-16,18-1-24 15,-11-24-4-15,12 1-4 16,-8-18 4-16,7 3-4 0,1-10-28 16,7 7 12-1,0-3-296-15,16 6 172 0</inkml:trace>
          <inkml:trace contextRef="#ctx0" brushRef="#br0" timeOffset="555.4788">-332 8836 248 0,'4'-17'92'0,"-4"17"-72"0,-12-14-4 16,8 8 124-1,4 6-80-15,-11-11 64 16,3 4-72-16,-12-6 60 16,1 6-64-16,-8-4 36 15,4 5-48-15,-8-1 76 0,4 0-60 0,-8 7 44 16,12 0-56-16,-8 0 40 15,4 7-44-15,-4 0 44 16,7 3-48-16,-3 10 56 16,8 5-52-16,3 12 20 15,9 1-36-15,3 0 0 16,8 3-12-16,19-6 28 16,4-11-20-16,23 0-4 15,8-14-8-15,4-6 20 16,-4-4-12-16,1-14-40 15,-9-3 16-15,-11-14 12 16,-5 0 0-16,-14-14 12 16,-5 7-8-16,-15 0 8 15,-4 1-8-15,-11 6 16 16,-1 7-12-16,-11-1-4 16,8 5 0-16,-4 9-24 15,7 5 12-15,8-1-188 16,8 7 104-16</inkml:trace>
          <inkml:trace contextRef="#ctx0" brushRef="#br0" timeOffset="1067.4249">910 8499 768 0,'28'-27'284'0,"-28"27"-220"0,-4-11-20 0,0 4 92 16,8 4-84-16,-12-4 24 16,4 7-44-16,-11-3 4 15,-1 6-20-15,-15-3-8 16,4 4-4-16,-19-4 12 16,3 3-8-16,-11-3-12 15,11 3 0-15,-7-3-16 16,15 4 12-16,4-1-4 15,4 1 4-15,4 6-20 16,7 7 16-16,1 11 56 16,3 3-20-16,-3 10-20 15,7 0-4-15,-4 18 0 16,8 3 0-16,-3 10 44 16,3-3-24-16,0 0 0 15,4-11-12-15,-4-10 28 16,8-6-20-16,-4-8 20 15,0-6-20-15,4-11 8 16,4-3-12-16,3-8 0 16,5-6-4-16,11 0-16 15,8 0 4-15,15-3-16 16,0 3 12-16,4-3 4 16,1 6 4-16,-9-3-72 15,1 3 40-15,-16-3-180 0,-4 0 116 16,-16-3-272-16,-3 0 204 0</inkml:trace>
          <inkml:trace contextRef="#ctx0" brushRef="#br0" timeOffset="1268.4036">326 8881 800 0,'-19'-14'296'0,"19"14"-232"0,15 0-16 0,-3 4 152 16,3-4-120-16,16-4 88 15,8 4-96-15,23-3-20 16,4-4-32-16,7 4 4 16,-7 3-16-16,-4-7-128 15,-4 3 68-15,-15-6-368 16,-13 3 232-16</inkml:trace>
          <inkml:trace contextRef="#ctx0" brushRef="#br0" timeOffset="1818.867">1158 8785 1112 0,'-23'-17'412'0,"23"17"-320"0,4-4-28 15,-4 1-24 1,0 6-36-16,0-6-20 0,8-1 8 15</inkml:trace>
          <inkml:trace contextRef="#ctx0" brushRef="#br0" timeOffset="1458.9105">566 8176 1008 0,'-16'-38'372'0,"16"38"-288"0,28-21-24 16,-9 14 100 0,0 4-100-16,16-11-8 15,0 7-32-15,4-6 12 16,-5 2-20-16,9 4-208 0,-16 4 108 15,0 10-740-15,-4 3 456 0</inkml:trace>
          <inkml:trace contextRef="#ctx0" brushRef="#br0" timeOffset="2539.2835">1797 8795 840 0,'12'-17'312'0,"-12"17"-244"0,3-17-16 0,-6 6 68 16,-1 8-76-16,-12-7 60 16,1 3-60-16,-12-4-28 15,3 5-16-15,-10 2-28 16,6 8 16-16,-14 2 32 16,15 8-12-16,-4 7 16 15,11 6-12-15,5 8 0 16,11 3-4-16,8-4 20 15,11 0-16-15,20-16-4 16,4-5-4-16,19-23-4 16,0 0 0-16,-4-18-168 15,-3 1 92-15,-17-11 4 16,-6 7 44-16,-17-17 28 16,-3 6 4-16,-16-20-4 15,-3 11 4-15,-13-8 40 16,5 15-24-16,-4 13 60 15,3 13-44-15,1 25 56 0,4 14-56 16,3 17 36-16,8 7-40 16,4 17-20-1,8 3-4-15,3 21 36 0,5-7-24 16,3 0-28-16,1-10 4 0,3-14 16 16,4-10-4-16,-4-18 4 15,12-6-4-15,-4-28-8 16,4-7 4-16,11-44-32 15,-3-1 16-15,11-30 4 16,0 10 8-16,8-21 0 16,0 14 0-16,-8-4 8 15,-3 15-4-15,-16 9 24 16,-5 18-16-16,-26 14 156 16,-4 17-96-16,-27 27 44 15,-8 11-72-15,-19 34 48 16,8 0-56-16,-8 20-16 15,7-6-12-15,5 38 24 16,11-11-16-16,7 11-24 16,13-14 4-16,18-14 16 15,1-14-4-15,23-17-20 16,8-6 4-16,7-22-276 16,9-9 152-16,-9-22-376 15,-7-2 288-15</inkml:trace>
          <inkml:trace contextRef="#ctx0" brushRef="#br0" timeOffset="2944.4713">2316 8152 756 0,'-31'-18'280'0,"31"18"-216"0,-8-13-20 15,8 2 244 1,4 11-168-16,4-13 136 16,7 13-148-16,20-14-40 15,7 7-44-15,20 0-20 16,8 7 0-16,4 0-640 15,-5 7 348-15</inkml:trace>
          <inkml:trace contextRef="#ctx0" brushRef="#br0" timeOffset="3888.5824">-793 9969 384 0,'0'-14'140'0,"0"14"-108"0,8-7-8 16,-8 3 100 0,4 4-72-16,-4-3 140 15,8 0-112-15,-8-4 80 16,0 3-96-16,0-6 28 16,0 6-52-16,0-6 20 15,0 7-32-15,-12-4-28 16,4 3 0-16,-19-3 0 15,0 7 0-15,-23 0 8 16,3 4-4-16,-19 3 32 16,4 3-20-16,-3 11 64 15,18 3-44-15,1 21 72 16,7 3-60-16,20 10 8 0,11-3-32 0,23-3 32 16,5-4-32-16,34-10-4 15,4-4-12-15,8-10 4 16,-4-3-8-16,-8-11 24 15,-4 1-16-15,-11-11-40 16,0-4 16-16,-16-6-208 16,-4 0 120-16,-11-8-160 15,0 5 148-15,-12-1-304 16,-4 7 232-16</inkml:trace>
        </inkml:traceGroup>
        <inkml:traceGroup>
          <inkml:annotationXML>
            <emma:emma xmlns:emma="http://www.w3.org/2003/04/emma" version="1.0">
              <emma:interpretation id="{FDF63EBE-6306-41BC-9744-C09940381873}" emma:medium="tactile" emma:mode="ink">
                <msink:context xmlns:msink="http://schemas.microsoft.com/ink/2010/main" type="inkWord" rotatedBoundingBox="8363,11352 9587,11317 9596,11601 8372,116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47.1688">3400 8726 416 0,'-8'-7'152'0,"8"7"-116"0,4-10-12 0,-4 7 164 16,4 3-108-16,-1-11 108 16,9 11-108-16,4-7 80 15,7 4-92-15,12-7-8 16,-1 6-36-16,17 1 0 16,-1 6-12-16,4-3 20 15,-7 7-20-15,-5-3 4 16,-7 2-8-16,-8 1-280 15,-7 0 148-15</inkml:trace>
          <inkml:trace contextRef="#ctx0" brushRef="#br0" timeOffset="12492.6726">3322 8950 664 0,'-11'7'244'0,"11"-7"-188"16,11 3-16-16,1-6 208 15,7-1-144-15,24-6 44 16,7 0-84-16,24-4-24 16,-9 7-24-16,9-3-224 15,-8 3 116-15</inkml:trace>
          <inkml:trace contextRef="#ctx0" brushRef="#br0" timeOffset="12814.4465">4410 8795 808 0,'0'-7'300'0,"0"7"-232"0,8 0-20 0,-4-7 140 16,3 7-112-16,13-7 32 15,-1 1-64-15,8-5-36 16,8 4-8-16</inkml:trace>
        </inkml:traceGroup>
        <inkml:traceGroup>
          <inkml:annotationXML>
            <emma:emma xmlns:emma="http://www.w3.org/2003/04/emma" version="1.0">
              <emma:interpretation id="{6F11647F-D5EE-459D-8FEC-2A296934797F}" emma:medium="tactile" emma:mode="ink">
                <msink:context xmlns:msink="http://schemas.microsoft.com/ink/2010/main" type="inkWord" rotatedBoundingBox="10156,10869 10866,10848 10902,12068 10192,12089"/>
              </emma:interpretation>
            </emma:emma>
          </inkml:annotationXML>
          <inkml:trace contextRef="#ctx0" brushRef="#br0" timeOffset="13214.0134">5130 8348 572 0,'-12'-28'208'0,"12"28"-160"0,-7-10-12 0,3 13 84 31,4 4-72-31,-4 21 52 0,4 6-60 0,0 21 24 16,8 0-36-16,-1 7 36 16,5-7-36-16,7 4 48 15,1-8-44-15,7 1 36 16,4-4-36-16,4-10 52 15,3-4-48-15,1-27 36 16,7 4-40-16,-7-32 16 16,4 0-28-16,-5-23 8 15,-7-5-16-15,4-23 20 16,-4 3-20-16,-15-20 4 16,3 13-8-16,-7 4-32 15,-5 17 12-15,-7 3 4 16,4 18 8-16,-8 3 8 15,4 10-4-15,-3 4-56 16,6 7 28-16</inkml:trace>
          <inkml:trace contextRef="#ctx0" brushRef="#br0" timeOffset="13722.3763">5823 9084 508 0,'-4'-10'188'0,"4"10"-148"0,8-21-8 0,-8 11 184 16,4 6-124-16,-8-6 80 15,4 3-104-15,-8 0 8 16,0 7-44-16,-7 4-32 16,-1 3 0-16,-11 6 16 15,8 5-8-15,-8 2-4 16,11 1 0-16,-7 0-24 15,11 6 12-15,-3-6 12 16,11 3 0-16,8-4-12 16,4 5 4-16,7-5 4 15,5-6 0-15,-9 3 24 16,9-3-12-16,-5 0-4 16,-3-1-4-16,-12 1-16 15,-8 3 8-15,-4-6 28 16,-7 3-12-16,-12-8 76 15,8 1-52-15,-8-7 4 16,8 0-24-16,3-3-124 16,9-1 56-16</inkml:trace>
        </inkml:traceGroup>
        <inkml:traceGroup>
          <inkml:annotationXML>
            <emma:emma xmlns:emma="http://www.w3.org/2003/04/emma" version="1.0">
              <emma:interpretation id="{E90B2B46-ED6C-4242-93FF-25E4C2FEB179}" emma:medium="tactile" emma:mode="ink">
                <msink:context xmlns:msink="http://schemas.microsoft.com/ink/2010/main" type="inkWord" rotatedBoundingBox="12019,12182 12198,12177 12208,12540 12030,125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433.978">7081 9532 496 0,'12'-25'184'0,"-12"25"-140"0,19-6-16 15,-19 12 100 1,8 1-76-16,-1 11 104 16,5 6-92-16,-12 13 16 0,0 1-48 0,-19 7-4 15,-1-7-16-15,-18 3 0 16,11-3-4 0,-12 0-304-1,12 0 160-15</inkml:trace>
        </inkml:traceGroup>
        <inkml:traceGroup>
          <inkml:annotationXML>
            <emma:emma xmlns:emma="http://www.w3.org/2003/04/emma" version="1.0">
              <emma:interpretation id="{832E2E27-4F4B-4D68-958A-FC1A640B14B3}" emma:medium="tactile" emma:mode="ink">
                <msink:context xmlns:msink="http://schemas.microsoft.com/ink/2010/main" type="inkWord" rotatedBoundingBox="14709,10720 16489,10669 16526,11941 14746,1199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464.5323">9682 8537 260 0,'-19'-7'96'0,"19"7"-76"0,0-10-4 16,0 10 96-1,0 0-64-15,0 0 52 16,0 0-60-16,0 3 32 16,4 4-40-16,0 7 60 15,4 0-52-15,-5 3 108 16,5 0-88-16,4 11 64 0,3 3-72 0,1 6-12 16,3 5-24-1,0 2 16-15,5 1-20 0,3-10 4 16,0-8-8-16,12-17 28 15,-1-3-20 1,16-24 20-16,1-3-20 0,10-15-8 16,-6 4-4-16,-1-14 12 15,-4 11-8-15,-8-21-12 16,-7 17 0-16,-8-10 20 16,-4 7-8-16,-8-4-20 15,-3 14 4-15,-4-4 12 16,-5 18 0-16,-3-7-20 15,0 10 8-15,0 8-356 16,4-1 196-16</inkml:trace>
          <inkml:trace contextRef="#ctx0" brushRef="#br0" timeOffset="37954.1743">10000 8128 260 0,'-27'10'96'0,"27"-10"-76"0,-8 21-4 0,4-8 88 16,8 1-60-16,-4 20 8 15,8 8-32-15,-1 16 32 16,1 4-28-16,0 7 4 15,0-7-16-15,-4 14-16 16,-1-8 0-16,-10 15 12 16,3-7-4-16,-12 6 8 15,1-13-8-15,-8-7-4 16,7-7 4-16,-3-3 4 16,3-14-4-16,-3-7 8 15,7 0-8-15,-7-14-4 16,11 3 4-16,-7-13 20 15,7 4-12-15,-7-8 128 16,15 4-76-16,-8-7 32 16,8 3-56-16,4-6 48 15,0 3-52-15,15-7 80 16,4 11-64-16,12-4 36 0,0 0-52 16,11 0 0-1,8 0-24-15,1 0 0 0,3 3-4 0,-8-3-24 16,-7 0 8-1,-9-7-252-15,-6 4 144 0</inkml:trace>
          <inkml:trace contextRef="#ctx0" brushRef="#br0" timeOffset="37548.5959">9756 8159 488 0,'4'-11'180'0,"-4"11"-140"0,0-3-12 15,0-8 108 1,0 8-80-16,0-7 120 15,8 6-100-15,3-6-12 16,5 3-40-16,7-7 0 16,8 7-12-16,19-6-16 15,4 6 0-15,16-4 12 16,0 8-4-16,-4-4-4 0,-8 7 4 0,-8-7-4 16,-11 7 0-16,-8-7-264 15,-8 14 144-15</inkml:trace>
          <inkml:trace contextRef="#ctx0" brushRef="#br0" timeOffset="39112.8416">11080 8812 652 0,'12'4'244'0,"-12"-4"-192"0,38-11-12 0,-7 5 76 31,4-1-72-31,19-4 44 0,0 4-52 0,4 1-36 16,-3 2-4-16</inkml:trace>
          <inkml:trace contextRef="#ctx0" brushRef="#br0" timeOffset="38929.8539">11208 8568 488 0,'-12'-10'180'0,"12"10"-140"0,-8-11-12 0,1 4 164 16,7 7-112-16,-4-6 168 16,4 6-140-16,4-7-8 15,7 3-60-15,5-6-4 16,7 7-20-16,12-4-24 16,0 7 0-16,7-4 32 15,-3 8-16-15,-8-1-308 16,0 4 164-16</inkml:trace>
        </inkml:traceGroup>
        <inkml:traceGroup>
          <inkml:annotationXML>
            <emma:emma xmlns:emma="http://www.w3.org/2003/04/emma" version="1.0">
              <emma:interpretation id="{CE8BBD73-A2D0-41CF-B739-04EF8785A8D6}" emma:medium="tactile" emma:mode="ink">
                <msink:context xmlns:msink="http://schemas.microsoft.com/ink/2010/main" type="inkWord" rotatedBoundingBox="17261,10438 21490,10315 21546,12218 17317,1234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070.8998">13275 7966 488 0,'4'-24'180'0,"-4"24"-140"0,0-21-12 16,0 7 76-1,0 7-64-15,-4-6 44 16,0-5-48-16,-8-9 8 16,1 10-28-16,-16-7 8 15,0 10-12-15,-20-10-16 16,8 17 0-16,-11-7 12 16,7 11-4-16,-3 3-4 15,7 3 4-15,1 4 20 16,7 7-12-16,-4 10 4 0,8-3-8 15,-4 10-32-15,7 6 12 0,5 5 24 16,11 2-8 0,5 15 8-16,-1 3-4 0,11 31-24 15,-3 0 8-15,8 10 32 16,7-3-16-16,-3 10 8 16,-5-14-8-16,5 11-8 15,-1-14 4-15,-11 0 12 16,4-14-8-16,-8-10 4 15,0-4-4-15,-12 4 12 16,5-7-12-16,-13 3 48 16,9-10-28-16,-13-7 40 15,5-6-40-15,-20-5 56 16,-3-6-48-16,-16-6 0 16,3-5-20-16,-3-10 8 15,8 1-16-15,-4-22 4 16,15 1-4-16,-7-31-104 15,11 3 52-15</inkml:trace>
          <inkml:trace contextRef="#ctx0" brushRef="#br0" timeOffset="42067.2177">13813 8516 332 0,'-19'-24'120'0,"19"24"-92"0,7-20-8 15,-3 9 124 1,4 4-84-16,11-6 124 15,-7-5-104-15,11 5 112 16,4-1-112-16,4 4 84 0,4 3-96 0,4 7-16 16,-1 7-32-16,1 3-16 15,0 7 0-15,-16 4 12 16,-4-1-8-16,-11 5 32 16,-16-1-24-16,-15 0-40 15,0 0 12 1,-12-7-112-16,4 0 68 0,-11-6 0 15,11-1 32-15,4-7 0 16,-4 4 12-16,19 0 0 16,4 0 4-16,8 0-12 15,20 3 12-15,3 4-12 16,0-7 8-16,27 10 16 16,-3 0 0-16,15 11-20 15,0 6 8-15,-4 7 32 16,-8 4-16-16,-15 3 0 15,-12 1-4-15,-31-5 48 16,-7-6-28-16,-39-3 24 16,7-8-28-16,-22-6 60 15,10-8-44-15,-18-6 36 16,15-7-40-16,-4-7-20 16,12 4-4-16,8-14-20 15,19 3 8-15,7-10-92 16,16 3 48-16,16-10-408 15,3 7 252-15</inkml:trace>
          <inkml:trace contextRef="#ctx0" brushRef="#br0" timeOffset="41527.119">13925 8386 372 0,'-11'-24'140'0,"11"24"-112"0,-12-4-4 0,4 4 40 16,8 7-40-16,-8 3 96 15,5 8-68-15,-1 12 48 16,-4 1-60-16,4 7 40 15,4 4-44-15,-4 2 8 16,8 1-28-16,-4 3 0 16,0 7-8-16,-4-13 12 15,4-1-12-15,-4-7 16 16,4-10-16-16,-4-3-260 16,4-14 140-16</inkml:trace>
          <inkml:trace contextRef="#ctx0" brushRef="#br0" timeOffset="42386.0193">13999 8073 756 0,'0'-11'280'0,"0"11"-216"0,15-3-20 0,-7-1 120 15,4 4-100-15,15-7 52 16,4 1-68-16,27-5-32 16,-4 8-16-16,8-4 8 15,0 3-4-15,-8-2-4 16,-8 6 4-16</inkml:trace>
          <inkml:trace contextRef="#ctx0" brushRef="#br0" timeOffset="42686.2888">14788 8657 956 0,'-31'11'352'0,"31"-11"-272"0,-3 14-24 0,-1-11 4 16,8 0-44-16,-4 4 4 15,11-3-12-15,-7 3-52 16,12 0 28-16</inkml:trace>
          <inkml:trace contextRef="#ctx0" brushRef="#br0" timeOffset="43193.0993">15404 8699 632 0,'19'-17'236'0,"-19"17"-184"0,16-25-16 16,-16 8 16 0,4 7-36-16,-12-14 20 15,4 7-20-15,-19-4 8 16,7 4-12-16,-11 10 28 0,8 7-24 0,-8 14 76 16,0 3-56-16,7 10 68 15,5 4-64-15,3 4 8 16,4-1-28-16,12 1 4 15,8-1-12 1,7-10 12-16,8 0-16 0,16-17 24 16,0 0-20-16,3-17-48 15,-7-4 20-15,-4-14-128 16,-4 1 80-16,-12-25-52 16,0 7 68-16,-19-37-8 15,-4-1 32-15,-3-6 40 16,-5 17-8-16,-3 10 60 15,7 17-36-15,-4 11 56 16,12 16-52-16,0 22 64 16,0 10-60-16,8 30 20 15,0 8-40-15,-1 13 0 16,1-3-12-16,-12 4 12 16,4-11-12-16,-11-4 24 15,-1-6-20-15,-11-4-216 16,3-3 112-16,-3-7-432 15,4-3 292-15</inkml:trace>
          <inkml:trace contextRef="#ctx0" brushRef="#br0" timeOffset="43554.0585">16287 8417 488 0,'-16'-35'180'0,"16"35"-140"0,-12-31-12 0,-3 17 40 16,-1 8-44-16,-18-5 96 15,-5 4-68-15,-8 7 56 16,1 0-64-16,-4 24 40 15,11 1-48-15,8 9 0 16,16 0-24-16,11 11 12 16,11 0-16-16,24 0-4 15,12-4 0-15,7 10-4 16,-3 5 0-16,-5-1 24 16,-15-4-12-16,-15-6 32 15,-12-4-28-15,-39-6-164 16,1-11 80-16</inkml:trace>
          <inkml:trace contextRef="#ctx0" brushRef="#br0" timeOffset="47502.6254">15938 8007 312 0,'0'0'112'0,"0"0"-84"0,20-3-12 16,-17-1 136 0,1 4-88-16,4-3 72 15,0 6-80-15,-4-6 68 16,11 3-72-16,1-4 60 16,-1 4-60-16,12-3 16 15,4 6-40-15,8-3 16 16,3 7-24-16,5-3-16 15,-1-1-8-15,-3-3 40 16,-4 4-24-16,-5-1 0 0,-3 0-8 16,-15 1 12-16,-1-1-8 0,-15-3-260 15,-3 0 140-15</inkml:trace>
          <inkml:trace contextRef="#ctx0" brushRef="#br0" timeOffset="48228.0696">15927 9043 144 0,'-4'0'52'0,"4"0"-40"0,0 3 0 0,0-3 52 16,0 0-36-16,0 0 104 15,0 0-76-15,4 4 48 16,-1-1-64-16,-3-3 40 16,0 0-44-16,-3 0 24 15,3 7-32-15,-8-3 8 16,0-1-20-16,-4-3 72 16,1 3-52-16,-5-3 4 15,1 4-24-15,-4-8-4 16,7 4-4-16,-7-6 20 15,11 2-16-15,0-6-20 16,4-1 0-16,4-6 20 16,0 3-4-16</inkml:trace>
        </inkml:traceGroup>
      </inkml:traceGroup>
    </inkml:traceGroup>
    <inkml:traceGroup>
      <inkml:annotationXML>
        <emma:emma xmlns:emma="http://www.w3.org/2003/04/emma" version="1.0">
          <emma:interpretation id="{B1C9D07D-804C-4220-91FB-A38812F13B45}" emma:medium="tactile" emma:mode="ink">
            <msink:context xmlns:msink="http://schemas.microsoft.com/ink/2010/main" type="paragraph" rotatedBoundingBox="5327,13248 19139,12553 19251,14763 5438,15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C73317-E145-499C-A2CA-0CE761A0EF9C}" emma:medium="tactile" emma:mode="ink">
              <msink:context xmlns:msink="http://schemas.microsoft.com/ink/2010/main" type="inkBullet" rotatedBoundingBox="5387,14456 5947,14428 5951,14507 5391,14535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87857.9965">341 11858 696 0,'-7'-14'256'0,"3"14"-196"0,4-7-20 15,0 7 144-15,0 0-108 16,0 0-20-16,8 0-36 16,7 0 24-16,4 0-20 15,5-7 32-15,14-3-32 0,13-4 12 16,7 4-20-16,4-1 20 0,-4 1-24 16,0 3-4-16,-12 0-4 15,-3 4 4-15,-16-1-4 16,-4 4 16-16,-4 0-12 15,-11 4 24-15,-8-4-20 16,0 0-64-16,0 7 24 16,0-4-392-16,0-3 228 15</inkml:trace>
      </inkml:traceGroup>
      <inkml:traceGroup>
        <inkml:annotationXML>
          <emma:emma xmlns:emma="http://www.w3.org/2003/04/emma" version="1.0">
            <emma:interpretation id="{DAEB47F7-4979-432A-8DA7-36EB9102DC05}" emma:medium="tactile" emma:mode="ink">
              <msink:context xmlns:msink="http://schemas.microsoft.com/ink/2010/main" type="line" rotatedBoundingBox="6104,13209 19139,12553 19251,14763 6216,15418"/>
            </emma:interpretation>
          </emma:emma>
        </inkml:annotationXML>
        <inkml:traceGroup>
          <inkml:annotationXML>
            <emma:emma xmlns:emma="http://www.w3.org/2003/04/emma" version="1.0">
              <emma:interpretation id="{282613F6-059B-4553-96A9-E0BD8CA617CD}" emma:medium="tactile" emma:mode="ink">
                <msink:context xmlns:msink="http://schemas.microsoft.com/ink/2010/main" type="inkWord" rotatedBoundingBox="6139,13900 7073,13854 7131,15014 6198,1506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8279.1704">1100 11390 548 0,'-4'-24'204'0,"0"13"-156"0,1 4-16 15,3 0 124-15,-4 7-92 16,4 0 36-16,0 7-60 16,4 7 64-16,3 17-56 15,5 10 52-15,7 4-56 0,4 3-12 16,8 11-20-16,4 3 24 15,8 7-20-15,-12-4 48 16,4-7-36-16,3-6 20 16,-3-14-28-16,-8-14 96 15,-7-17-64-15,7-14 40 16,-8-24-56-16,4-24 16 0,-3-7-32 16,-1 4 0-16,0-8-12 15,9 1-16-15,2-4 4 16,-6 0-4-1,3 4 0-15,-12 6 0 0,5 11 0 16,-5 7 8-16,-3 10 0 16,-5 10-20-16,1 7 12 15,-8 8-200-15,-4 2 116 16,0 8-324-16,1-1 232 16,3 4-476-1</inkml:trace>
          <inkml:trace contextRef="#ctx0" brushRef="#br0" timeOffset="89509.8205">2060 12154 496 0,'0'-11'184'0,"0"8"-140"0,0-4-16 16,0 7 172-16,0 0-116 15,0-4 36-15,-8-2-72 16,5-1 16-16,-5 3-36 16,0-3 16-16,-4 0-24 0,-7 1-16 15,-4 2-8-15,-4 1-4 0,4 3 0 16,-5 0-12-16,5 3 12 15,8 4 4-15,7 3 4 16,8 1-20-16,12 2 12 16,3 5-24-16,12 2 20 15,-4 4 56-15,5 0-20 16,-5 1-20-16,-8-1-4 16,-3 0 24-16,-4-4-12 15,-8-6-4-15,-8-4-4 16,-12-3 4-16,-7-3-4 15,-4-8 40-15,-3-3-20 16,-1-3-24-16,4 3 0 0,8 0 8 16,3 4-4-16,9 0-196 15,3 3 104-15,8 6-564 16</inkml:trace>
        </inkml:traceGroup>
        <inkml:traceGroup>
          <inkml:annotationXML>
            <emma:emma xmlns:emma="http://www.w3.org/2003/04/emma" version="1.0">
              <emma:interpretation id="{AD436AA5-A82E-44F0-A577-D8E10D111C00}" emma:medium="tactile" emma:mode="ink">
                <msink:context xmlns:msink="http://schemas.microsoft.com/ink/2010/main" type="inkWord" rotatedBoundingBox="8381,14306 9772,14236 9786,14525 8396,1459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0174.145">3415 11644 684 0,'-27'-10'252'0,"19"10"-192"0,-3 3-20 0,3-3 180 16,8 0-128-16,0 0 112 16,8 0-116-16,3-3-84 15,16-4-4 1,12 4 16-16,15-1-8 0,-3 4-60 0,3 4 24 16,-8 6-664-1,-19 7 376-15,-15 7-44 16</inkml:trace>
          <inkml:trace contextRef="#ctx0" brushRef="#br0" timeOffset="90307.0527">3334 11889 932 0,'0'6'348'0,"15"-6"-272"0,8-6-20 16,5 6 68-16,22 0-80 15,20 0 8-15,3 6-32 16,1 1-672-16</inkml:trace>
          <inkml:trace contextRef="#ctx0" brushRef="#br0" timeOffset="90547.6684">4367 11761 1040 0,'4'4'384'0,"16"-4"-300"0,18-4-20 0,-18 1-36 16,26-4-28-16,12 0 32 15,23 0-16-15,5 4-648 16</inkml:trace>
        </inkml:traceGroup>
        <inkml:traceGroup>
          <inkml:annotationXML>
            <emma:emma xmlns:emma="http://www.w3.org/2003/04/emma" version="1.0">
              <emma:interpretation id="{50C24512-090D-403C-9F77-3A93C6B22B0E}" emma:medium="tactile" emma:mode="ink">
                <msink:context xmlns:msink="http://schemas.microsoft.com/ink/2010/main" type="inkWord" rotatedBoundingBox="10351,13262 12618,13148 12715,15091 10449,1520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1566.4007">6133 11159 624 0,'0'-21'228'0,"0"11"-176"0,0 0-16 15,0 3 80-15,0-3-72 16,3-1-8-16,-6 1-24 15,-1 0-20-15,-12-8 4 16,-3 12 20-16,-8-8-8 0,-12 7-12 0,0 0 0 16,-15 10-16-16,8 4 12 15,-5 4 56-15,9-1-24 16,3 18 52-16,0 2-44 16,12 15-16-16,8-3-8 15,11-1 0-15,8-7-4 16,12-6 40-16,3-8-20 15,12-9 12-15,12-11-20 16,8-14 8-16,14-7-12 16,-6-10 20-16,-1-7-20 0,-12-3-4 15,-3-4-4-15,-8 1-68 16,-8-11 36-16,-3-7 4 16,-9-4 12-16,1 1 4 15,-8 13 0-15,0 8 24 16,-4 13-8-16,0 7-4 15,-8 27 0 1,8 25-4-16,-4 13 16 16,-4 14-8-16,-3-4 16 15,3 5-16-15,-4-5 16 16,5 8-16-16,-1-4 16 16,0 0-16-16,-3-7 60 15,3-10-40-15,8-7-28 16,-4-11-4-16,8-23-316 15</inkml:trace>
          <inkml:trace contextRef="#ctx0" brushRef="#br0" timeOffset="91887.3389">6516 10598 704 0,'8'-31'264'0,"11"28"-208"0,12-11-12 0,-4 14 80 0,8-7-76 16,4 4 24-16,7-1-40 15,0 1-4-15,9-4-16 16,3 0 44-16,0 0-28 0,-12 4-40 15,1-8 4-15,-20 11-52 16,-27 0-160 0,-8 0 116-16,-11 0-216 31,-1 4 184-31,-14 3-212 0</inkml:trace>
          <inkml:trace contextRef="#ctx0" brushRef="#br0" timeOffset="92167.0837">6826 10705 572 0,'0'89'208'0,"0"-47"-160"0,0 20-12 15,0-31-56-15,7 3 4 16,-7 0 24-16,0 4-4 16,0 4 0-16,-7-1 0 0,-5-7 12 0,-4-6-8 15,-3-8 16-15,-8-6-16 16,-4-7 84-16,-4-10-48 16,4-4 32-16,12 0-44 15,3 0 88-15,12 0-68 16,16 4-24-16,7 3-16 15,9 3 12-15,10 7-12 16,9 1 12-16,-1 2-12 16,1-2-8-16,11-1 0 15,-4-3 40-15,-8-4-24 16,1-3 8-16,-16 0-16 16,-12-6-192-16,-11-5 96 15,-16 1-624-15</inkml:trace>
          <inkml:trace contextRef="#ctx0" brushRef="#br0" timeOffset="93594.3806">6175 12147 592 0,'-19'0'220'0,"7"3"-172"0,-7 1-12 0,3-4 32 16,-7 0-44-16,-8 0 60 16,-4 0-48-16,-11 0-24 0,-4 0-12 15,-5 6 60-15,1 1-32 0,4 0 52 16,0 4-48-16,3 2 64 15,1 4-56-15,11 4-8 16,15-4-20-16,13 4-12 16,18-11 4-16,13-3 48 15,6-7-28-15,17-14-12 16,11 1-4-16,12-5 16 16,3-2-12-16,-11-1 12 15,-8-3-12-15,-11-7-8 16,-16-7 0-16,-11-6 20 15,-13-8-12-15,-18 0-20 16,11 11 0-16,-19 7-40 16,3 13 28-16,-3 21 24 15,0 21 0-15,4 16 0 16,-1 8 0-16,1 3 12 16,3 4-8-16,1-4 16 0,3 4-16 15,5-1 24-15,-1 1-20 16,4-4 40-16,4-7-28 15,8-10-48-15,-1-10 12 16,9-18-404-16,11-13 228 16</inkml:trace>
          <inkml:trace contextRef="#ctx0" brushRef="#br0" timeOffset="93052.4386">5498 11665 748 0,'4'-4'276'0,"-8"-2"-216"0,4-1-16 0,0 7 120 16,4 0-100-16,-4-7 28 15,0 7-56-15,3 0 40 16,1 0-44-16,12-4 28 0,-5 4-32 16,9 0-28-16,7 0 0 0,12 0 8 15,34-3-4-15,47 0 8 16,23-1-8-16,51-3 52 15,11 4-32-15,0-8 44 16,12 5-40-16,-31 6 12 16,-27-7-24-16,-16-4 20 15,-23 1-24-15,-27 3 12 16,-16-3-12-16,-34 6-288 16,-32-3 148-16,-11 14-660 15,-15 0 436 1,-16 7 44-16</inkml:trace>
          <inkml:trace contextRef="#ctx0" brushRef="#br0" timeOffset="92512.0006">6574 10777 456 0,'0'-3'168'0,"8"6"-128"0,-8 1-16 0,0-4 176 31,0 17-12-31,7 7-88 0,-7 3-4 16,12 1-60-16,-4-4 40 0,3-3-44 16,9-1 28-16,3-2-32 15,8-5 28-15,15-6-32 16,1-7 40-16,-1-7-36 15,12-10-4-15,4-7-16 16,-11-7 36-16,-5-3-20 16,-7-1-12-16,-12 4-8 15,-12 4-172-15,-15 13 92 16,-7 14-192-16,-1 14 156 0</inkml:trace>
          <inkml:trace contextRef="#ctx0" brushRef="#br0" timeOffset="94898.9143">5711 12147 528 0,'11'-7'196'0,"-15"3"-152"0,12 1-12 16,-4-1 52-16,4 1-52 15,-8 0 60-15,4-4-56 16,-4 3 12-16,0-3-32 15,-4 0 72-15,0 7-52 0,-4-3-4 16,4 0-20-16,0-1-12 16,1 1 4-16,-1-1 4 15,0 1-4-15,0-1 32 16,0-2-20-16,0-1-12 16,4 0-8-16,-4 0 12 15,0 3-4-15,-3-2-28 0,-5 2 12 16,0 1 40-16,1-1-16 15,-9 4 8-15,1 4-12 16,0-4-24-16,-1 0 8 16,1 0 4-16,4-4 4 15,3 4 32-15,0 4-16 16,5-4-4-16,-1 0-8 16,0 0-24-16,0 7 12 15,-3 3 12-15,-1 4 0 16,1-7 32-16,-1 10-20 15,0-4 40-15,-3 1-32 16,3 0-32-16,1 0 4 0,3-4 28 16,4-3-16-16,8 0 16 15,7 0-12-15,9-4-32 16,7 1 8-16,4 3-752 16</inkml:trace>
          <inkml:trace contextRef="#ctx0" brushRef="#br0" timeOffset="93841.0338">6326 12057 932 0,'8'0'348'0,"7"-7"-272"16,16-3-20-16,-11 10 48 0,15 7-68 16,15-7 24-16,16 0-40 15,-4 7 28-15,-4-7-32 16,7-7 32-16,-6 0-32 0,-13 0-56 16,0 0 16-16,-18 0-164 15,-17 0 104-15,-3 4-396 16,-16-4 268-1,-3-3-216-15</inkml:trace>
          <inkml:trace contextRef="#ctx0" brushRef="#br0" timeOffset="94096.8895">6682 11823 592 0,'-23'0'220'0,"15"0"-172"0,-3 4-12 0,7 3 164 16,-8 3-116-16,8 10 36 16,-3 11-72-16,-1 7 24 15,-11 7-40-15,-1 0 36 0,1 0-40 16,-4 6 4-16,-1 4-20 16,5 0 20-16,4 4-20 15,11-8 12-15,4-2-12 16,11-15 36-16,28-10-24 15,7-10 12-15,16-7-20 16,-4-11-476-16,0-10 252 0</inkml:trace>
        </inkml:traceGroup>
        <inkml:traceGroup>
          <inkml:annotationXML>
            <emma:emma xmlns:emma="http://www.w3.org/2003/04/emma" version="1.0">
              <emma:interpretation id="{9040BBB4-C335-43B0-ADFE-CF67048ADD18}" emma:medium="tactile" emma:mode="ink">
                <msink:context xmlns:msink="http://schemas.microsoft.com/ink/2010/main" type="inkWord" rotatedBoundingBox="13897,14636 14045,14629 14055,14826 13907,1483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5906.3818">8931 11964 1008 0,'16'-10'372'0,"-4"13"-288"0,3 11-24 0,-3 0-44 15,-12 3-20-15,-4 7 48 16,-8 4-24-16,-7-1-176 16,-12-3 84-16,-4 4-176 0,-4-4 140 15</inkml:trace>
        </inkml:traceGroup>
        <inkml:traceGroup>
          <inkml:annotationXML>
            <emma:emma xmlns:emma="http://www.w3.org/2003/04/emma" version="1.0">
              <emma:interpretation id="{45B6E46C-10D7-4563-B9DF-B22A746676A5}" emma:medium="tactile" emma:mode="ink">
                <msink:context xmlns:msink="http://schemas.microsoft.com/ink/2010/main" type="inkWord" rotatedBoundingBox="15206,13757 15934,13720 15986,14751 15258,14787"/>
              </emma:interpretation>
            </emma:emma>
          </inkml:annotationXML>
          <inkml:trace contextRef="#ctx0" brushRef="#br0" timeOffset="106909.6483">10162 11152 840 0,'-15'-45'312'0,"15"39"-244"0,8-1-16 15,-4 3 136-15,3 1-112 16,9 3 40-16,3 0-68 16,12 0 8-16,4 3-36 15,11-3 44-15,9-3-36 0,18-7 48 16,20-4-44-16,0 7 48 16,0 3-48-16,-16 8-788 15,1 10 408-15</inkml:trace>
          <inkml:trace contextRef="#ctx0" brushRef="#br0" timeOffset="106656.0041">10344 11407 624 0,'-15'-24'228'0,"11"17"-176"0,0 7-16 0,8-7 140 16,0 7-104-16,8-7 24 0,7 4-56 16,8 3-16-16,8 3-16 15,11 4 56-15,8-7-36 0,1 14 8 16,-5 0-24-16,-15-1 0 16,-12 8-4-16,-23 0 28 15,-23-1-20-15,-20 4 48 16,-3-3-36-16,-8-4-32 15,-4 4 0-15,-1-11-44 16,9-3 28-16,11 3-48 16,20-3 40-16,15 10 8 15,16-3 8-15,11 10 12 16,16 7 0-16,15 0-12 16,12 7 8-16,0 3-4 15,-8 8 0-15,-12-1-20 0,-15-10 16 16,-15-1 56-16,-32 1-20 15,-15-7 52-15,-15-3-44 16,-1-8-32-16,-7-6-4 16,-4-4 52-16,0-10-24 15,4-6 0-15,7-5-16 16,5-6-288-16,11-7 152 16,7-14-572-1</inkml:trace>
          <inkml:trace contextRef="#ctx0" brushRef="#br0" timeOffset="106212.2977">10275 11235 696 0,'-16'41'256'0,"12"4"-196"0,0 20-20 15,4-30 32-15,-3 6-48 16,3 4 24-16,0-1-28 16,3 1 16-16,-3 3-20 15,0 0 0-15,0-3-8 0,0-7-200 16,0-10 104-16,-7-11-476 15</inkml:trace>
        </inkml:traceGroup>
        <inkml:traceGroup>
          <inkml:annotationXML>
            <emma:emma xmlns:emma="http://www.w3.org/2003/04/emma" version="1.0">
              <emma:interpretation id="{32C8AA9C-AE00-4662-8D8D-C11F199D88EB}" emma:medium="tactile" emma:mode="ink">
                <msink:context xmlns:msink="http://schemas.microsoft.com/ink/2010/main" type="inkWord" rotatedBoundingBox="16605,12681 17561,12633 17653,14468 16698,14517"/>
              </emma:interpretation>
            </emma:emma>
          </inkml:annotationXML>
          <inkml:trace contextRef="#ctx0" brushRef="#br0" timeOffset="107541.8513">11637 11840 436 0,'0'-17'160'0,"0"10"-124"0,8-13-8 15,4 9 44-15,-5-6-44 16,5-10 52-16,15 3-48 0,0-1-16 16,12 5-8-16,0-1 0 15,-4 4-4-15,-1 3 104 0,-3 4-60 16,-4 3 52-16,-3 4-60 16,-9 6 8-16,-3 7-32 15,-5 11 44-15,13 6-32 16,-9 4 12-16,5 0-24 15,7 0 52-15,0 0-36 16,1-17 36-16,3-7-36 16,0-14 24-16,8-10-28 0,-8-4 60 15,4-10-48-15,-4 7-8 16,0-10-20-16,-8 10 32 16,4 3-20-1,-7 0-332-15,3 4 168 0</inkml:trace>
          <inkml:trace contextRef="#ctx0" brushRef="#br0" timeOffset="44559.9761">12497 10041 716 0,'7'-17'264'0,"-7"17"-204"16,-7-14-16-16,-5 3 20 15,8 8-44-15,-19-7 16 16,4 6-20-16,-20-3-8 16,4 4-4-16,-4 0-4 15,5 3 0-15,-9 0 44 16,8 3-24-16,-4 4 52 16,12-4-40-16,0 4-16 0,16 3-8 15,3 8 8-15,16 6-8 0,11 7-20 16,8 3 4-16,12 7 32 15,7 1-16-15,1 2-8 16,3-9-4-16,-7-1 20 16,-5-10-8-16,-26 0 24 15,3-6-20-15,-34 2 32 16,-4-6-28-16,-24 3 48 16,9-10-36-16,-20 0-24 15,15-7-4-15,-7 0 8 16,11 0-4-16</inkml:trace>
        </inkml:traceGroup>
        <inkml:traceGroup>
          <inkml:annotationXML>
            <emma:emma xmlns:emma="http://www.w3.org/2003/04/emma" version="1.0">
              <emma:interpretation id="{75C8611E-A2D5-4D66-8393-23FBC9E16A6F}" emma:medium="tactile" emma:mode="ink">
                <msink:context xmlns:msink="http://schemas.microsoft.com/ink/2010/main" type="inkWord" rotatedBoundingBox="18546,13761 19199,13729 19239,14525 18586,1455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8352.5124">13712 11269 684 0,'-11'-27'252'0,"11"20"-192"0,0-7-20 0,0 7 156 16,0-3-116-16,0 0 64 15,4-4-84-15,3 0-36 16,9 4-12-16,7-1 4 0,4 1-8 15,8 0 24-15,7-1-20 16,-3 1 4-16,4 0-8 16,-1-4-16-16,1 7 4 0,0 0 28 15,-9 0-12-15,-10 4 12 16,-9-1-12-16,-15 4 28 16,-8 4-24-16,-3 3-164 15,-9 0 80-15,-3 3-204 16,0-3 152-16,4 7-12 15,3-1 80-15,-3-2 16 16,3 2 20-16,1 5 28 16,3 6-4-16,-3 7-4 15,3 10 0-15,4 4-16 16,1 10 8-16,-5 0 56 16,4-7-28-16,4-3 8 15,4-4-20-15,-4 0 20 16,1-3-20-16,-1-7 12 15,4-3-12-15,0-4-8 16,-12-4 0-16,-3-2 12 16,3-1-8-16,-7-7-12 15,-8-3 0-15,-1 0-40 0,-3 3 24 16,-3-3 40-16,-1-3-8 16,4-1 80-16,4 0-56 15,0 1 128-15,3-1-92 16,5 1 52-16,11-1-68 15,1-3-8-15,7 0-28 16,15 0 24-16,16 4-28 16,15-1-4-16,13 4-8 15,-1 0 20-15,4 0-12 16,-12 0 40-16,4-7-28 0,0 0-12 16,-7 0-8-16,-16-4 20 15,4 1-12-15,-16-1 40 16,0-3-28-16,-11 1-12 15,-8 2-8-15,-8 1-164 16,0 3 88-16</inkml:trace>
        </inkml:traceGroup>
      </inkml:traceGroup>
    </inkml:traceGroup>
    <inkml:traceGroup>
      <inkml:annotationXML>
        <emma:emma xmlns:emma="http://www.w3.org/2003/04/emma" version="1.0">
          <emma:interpretation id="{71E736A3-9BF6-4041-B934-24BF923B1D6E}" emma:medium="tactile" emma:mode="ink">
            <msink:context xmlns:msink="http://schemas.microsoft.com/ink/2010/main" type="paragraph" rotatedBoundingBox="6715,15205 19836,15422 19777,18945 6657,18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F31AE4-ED27-42B3-B62B-A845720C20E4}" emma:medium="tactile" emma:mode="ink">
              <msink:context xmlns:msink="http://schemas.microsoft.com/ink/2010/main" type="line" rotatedBoundingBox="7920,15225 19836,15422 19804,17343 7888,17146"/>
            </emma:interpretation>
          </emma:emma>
        </inkml:annotationXML>
        <inkml:traceGroup>
          <inkml:annotationXML>
            <emma:emma xmlns:emma="http://www.w3.org/2003/04/emma" version="1.0">
              <emma:interpretation id="{C03FCBA1-3A0E-4FA7-BEA4-5B306AD21E61}" emma:medium="tactile" emma:mode="ink">
                <msink:context xmlns:msink="http://schemas.microsoft.com/ink/2010/main" type="inkWord" rotatedBoundingBox="7909,15881 8728,15894 8714,16774 7895,167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2839.3216">3318 13268 600 0,'-11'-3'224'0,"11"6"-176"0,-8 8-12 16,8 3 36-16,0 3-48 15,0 10 16-15,-4 18-24 16,0 24 28-16,4 13-28 16,-4-2 20-16,0-8-20 0,-3-10 8 15,-5-11-12-15,0-6-16 16,-7-11 0-16,0-6 72 16,-4-7-36-16,-5-8 32 15,-3-6-36-15,1-7 0 0,-1-3-16 16,3-1-8-16,1-2 0 15,4 2-60-15,8 4 32 16,3 0 4-16,4 4 8 16,8 2 12-16,8 8 0 15,11 3 24-15,12 4-12 16,8 3 40-16,8-3-28 16,-1-1 40-16,0-2-36 15,-3-5 56-15,-4-9-48 16,-1-4-140-16,-7-4 56 15,-4-6-240-15,-7 0 160 0,-5 3-480 16</inkml:trace>
          <inkml:trace contextRef="#ctx0" brushRef="#br0" timeOffset="123245.4017">2846 13365 508 0,'0'0'188'0,"4"0"-148"0,0 0-8 15,0 7 116-15,3 3-88 0,1 0-8 16,4 8-32-16,-1 6 64 15,5 3-48-15,3 4 56 0,1 0-52 16,7 0-4-16,4-3-20 16,7-8 32-16,5-6-24 15,3-4 32-15,-3-10-32 16,0-3 32-16,-5-7-32 16,-7-8 12-16,0-2-20 15,-4-4 0-15,0-1-8 16,-3 1-24-16,-1 0 8 15,-4 4 12-15,1 2 0 0,-5 5 8 16,0 2-8 0,-3 5-196-16,-4 6 104 0,0 13-668 15</inkml:trace>
          <inkml:trace contextRef="#ctx0" brushRef="#br0" timeOffset="122464.3247">3012 13224 696 0,'-23'-7'256'0,"12"0"-196"0,-5 3-20 0,12 4 128 16,0 0-100-16,4 0-44 16,12 4-20-16,11 10 8 15,12-4-4-15,12 4 16 0,11 0-16 16,0-4 4-16,4-10-4 16,15 0 36-16,4-4-20 15,-3 1 40-15,-9 3-36 16,-14-3 4-16,-21-1-20 0,-10 4-164 15,-24 0 80-15,-16 7-316 16,-15-4 220 0</inkml:trace>
        </inkml:traceGroup>
        <inkml:traceGroup>
          <inkml:annotationXML>
            <emma:emma xmlns:emma="http://www.w3.org/2003/04/emma" version="1.0">
              <emma:interpretation id="{88197322-033C-4BDD-9570-EE81AEEB1500}" emma:medium="tactile" emma:mode="ink">
                <msink:context xmlns:msink="http://schemas.microsoft.com/ink/2010/main" type="inkWord" rotatedBoundingBox="9363,16251 9702,16257 9698,16500 9358,1649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3801.8828">4313 13582 832 0,'-11'-7'308'0,"11"7"-240"0,3 0-20 16,17 10 28-1,-1-3-52-15,0 0-12 16,12-4 20-16,4-3-20 16,4 0 32-16,4 0-28 0,-5 0-48 15,1 4 16-15,-12-4-228 16,-8 3 136-16</inkml:trace>
          <inkml:trace contextRef="#ctx0" brushRef="#br0" timeOffset="123981.8748">4348 13812 788 0,'-4'-3'292'0,"8"3"-228"0,11 0-16 0,-3 3 96 15,7 1-88-15,9-4 24 16,6 0-48-16,17 3-364 16,15 0 180-16,-1-16-416 0</inkml:trace>
        </inkml:traceGroup>
        <inkml:traceGroup>
          <inkml:annotationXML>
            <emma:emma xmlns:emma="http://www.w3.org/2003/04/emma" version="1.0">
              <emma:interpretation id="{4FB24B3E-F733-49DD-968B-464818367891}" emma:medium="tactile" emma:mode="ink">
                <msink:context xmlns:msink="http://schemas.microsoft.com/ink/2010/main" type="inkWord" rotatedBoundingBox="10556,15954 10933,15960 10922,16640 10545,1663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4416.0329">5587 13296 716 0,'-20'-10'264'0,"20"6"-204"0,4 1-16 16,-8 6 36-16,1 4-52 0,-1 7 8 16,0 10-24-16,-4 14 20 15,4 17-20-15,-4 14 12 0,1 3-12 16,-1-7 28-16,4-10-24 16,0-6 40-16,-4-8-32 15,1-10 12-15,3-7-20 16,0-7 36-16,0-3-28 15,4-4 12-15,8 0-20 16,3 1-16-16,5-1-4 16,3 0-4-16,5 1 0 0,3 3 16 15,4-4-4-15,-4 0 52 16,0-3-32-16,4-7-20 16,7-3-4-16,13-1-328 15,15-6 180-15</inkml:trace>
        </inkml:traceGroup>
        <inkml:traceGroup>
          <inkml:annotationXML>
            <emma:emma xmlns:emma="http://www.w3.org/2003/04/emma" version="1.0">
              <emma:interpretation id="{31F27B27-71CF-4EA3-98A6-991936277B21}" emma:medium="tactile" emma:mode="ink">
                <msink:context xmlns:msink="http://schemas.microsoft.com/ink/2010/main" type="inkWord" rotatedBoundingBox="11682,15822 12255,15831 12242,16599 11669,1659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4766.9499">6686 13234 932 0,'-8'-14'348'0,"8"-3"-272"0,0-4-20 0,0 15 92 15,8-1-92-15,12 3-20 16,-5 1-24-16,8-1-24 16,4 1 8-16,12 3 20 0,0 0-8 15,15 0 32-15,4-4-24 16,-4 8 32-16,-7-1-32 15,-1 1 32-15,-15-4-32 16,-23 0-48 0,11 0 16-16,-38 0-252 15,11 7 148-15,-31 0-216 16,20-1 196-16</inkml:trace>
          <inkml:trace contextRef="#ctx0" brushRef="#br0" timeOffset="125166.7038">6837 13337 580 0,'0'24'216'0,"-4"0"-168"0,4 21-12 16,4-14 48-16,-4 14-52 15,12 10 16-15,-5 0-32 16,1-7 8-16,-8-7-12 16,8-6 20-16,-8-4-20 0,0-11 12 15,-8-2-12-15,8-5 12 16,-8-2-16-16,-3-4-20 15,3-4 4-15,-3 1-24 16,-1 6 28-16,-4-3 0 16,1 3 4-16,-1-3 4 15,1 0-4-15,-4 0 0 16,-1-4 0-16,1 1 0 16,-8-1 112-16,15-3-60 15,-3 0 24-15,-1 0-44 16,5 0 56-16,7 3-48 15,4-3 0-15,15 0-24 16,8 0 24-16,8 4-24 16,4-1 12-16,12-3-16 0,7-3-8 15,4-1 0-15,0-2 72 16,8-1-40-16,-12 3-136 16,-4 8 52-16,-3-8-480 15,-12 8 292-15</inkml:trace>
        </inkml:traceGroup>
        <inkml:traceGroup>
          <inkml:annotationXML>
            <emma:emma xmlns:emma="http://www.w3.org/2003/04/emma" version="1.0">
              <emma:interpretation id="{2B89531D-5EDB-41D1-A0BB-E81348D2D9EF}" emma:medium="tactile" emma:mode="ink">
                <msink:context xmlns:msink="http://schemas.microsoft.com/ink/2010/main" type="inkWord" rotatedBoundingBox="12885,16794 12928,16794 12927,16826 12884,1682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199.3483">7824 14149 528 0,'0'-20'196'0,"8"16"-152"0,4-3-12 16,-5 7-36-16,1 0-4 15,0 0-348-15</inkml:trace>
        </inkml:traceGroup>
        <inkml:traceGroup>
          <inkml:annotationXML>
            <emma:emma xmlns:emma="http://www.w3.org/2003/04/emma" version="1.0">
              <emma:interpretation id="{72808DA5-CC21-451E-9EE2-AAB03F9ECF08}" emma:medium="tactile" emma:mode="ink">
                <msink:context xmlns:msink="http://schemas.microsoft.com/ink/2010/main" type="inkWord" rotatedBoundingBox="16148,16183 16643,16191 16628,17072 16133,1706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5211.7094">11165 13643 612 0,'-8'-17'228'0,"8"17"-180"0,0-24-12 0,8 10 72 16,0 4-68-16,3-4-8 15,1 7-20-15,4-10-36 16,-5 10 12-16,5-6 40 15,-5 6-16-15,-7 3 8 16,4 4-12-16,-8 17 28 16,-8 4-20-16,-4 10 12 15,-7 17-16-15,-8 4 36 16,8 10-24-16,-8-7 4 0,7 3-16 16,9 8 36-16,-5 3-24 15,1-1 32-15,7-6-32 0,4-7-12 16,4-10-8-16,0-7 28 15,4-14-16-15,8-7 48 16,7-3-36-16,0-7 4 16,8 0-20-16,0-4-8 15,1 4 0-15,-1-3 4 16,0 2-4-16,0 1-12 16,0 4 4-16,0-4 28 15,8 3-12-15,0-3 68 16,0-4-48-16,-1 1-284 15,1-4 132-15,12-7-708 16</inkml:trace>
        </inkml:traceGroup>
        <inkml:traceGroup>
          <inkml:annotationXML>
            <emma:emma xmlns:emma="http://www.w3.org/2003/04/emma" version="1.0">
              <emma:interpretation id="{81236908-6DD1-491E-94B7-CDF2398BEC93}" emma:medium="tactile" emma:mode="ink">
                <msink:context xmlns:msink="http://schemas.microsoft.com/ink/2010/main" type="inkWord" rotatedBoundingBox="17202,16508 17565,16514 17561,16751 17198,1674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5405.7252">12141 13853 964 0,'19'-10'360'0,"-7"10"-280"0,7 0-24 0,-4-7 24 16,12 7-56-16,20 0 68 16,3 0-52-16,16 0-360 15</inkml:trace>
          <inkml:trace contextRef="#ctx0" brushRef="#br0" timeOffset="155570.6698">12172 13981 976 0,'-24'10'360'0,"20"-3"-280"0,12 3-20 16,8 1 20-16,3-1-56 15,12 4 52-15,15-4-44 16,28 0-52-16,3-3 12 15,9-3-496-15</inkml:trace>
        </inkml:traceGroup>
        <inkml:traceGroup>
          <inkml:annotationXML>
            <emma:emma xmlns:emma="http://www.w3.org/2003/04/emma" version="1.0">
              <emma:interpretation id="{E9BC03AE-1318-46B6-9417-84B246F93BDB}" emma:medium="tactile" emma:mode="ink">
                <msink:context xmlns:msink="http://schemas.microsoft.com/ink/2010/main" type="inkWord" rotatedBoundingBox="18269,16551 19817,16516 19818,16563 18270,1659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7115.5419">13240 13902 716 0,'-19'-7'264'0,"15"7"-204"0,-4-4-16 0,8 1 152 16,4-1-116-16,4 1 36 15,11-1-68-15,4 4 44 16,12 0-56-16,-4 0 0 0,15-3-20 0,36 0 8 16,22 3-16-16,16 0 40 15,4-4-24-15,19 1 4 16,1-1-16-16,-17 4 64 16,-7 0-44-16,-15-3 24 15,-12-4-36-15,-16 4 0 16,-19-1-12-16,-15 1-68 15,-12 3 32-15,-20 3-148 16,-14 1 100-16,-13 2-248 16,-3 8 180-16,-4 7-556 15</inkml:trace>
        </inkml:traceGroup>
        <inkml:traceGroup>
          <inkml:annotationXML>
            <emma:emma xmlns:emma="http://www.w3.org/2003/04/emma" version="1.0">
              <emma:interpretation id="{F94B0768-9835-4754-9731-47C3A9C1264B}" emma:medium="tactile" emma:mode="ink">
                <msink:context xmlns:msink="http://schemas.microsoft.com/ink/2010/main" type="inkWord" rotatedBoundingBox="18653,16953 19160,16962 19154,17332 18646,17324"/>
              </emma:interpretation>
              <emma:one-of disjunction-type="recognition" id="oneOf19">
                <emma:interpretation id="interp19" emma:lang="" emma:confidence="1">
                  <emma:literal>Z</emma:literal>
                </emma:interpretation>
                <emma:interpretation id="interp20" emma:lang="" emma:confidence="0">
                  <emma:literal>z</emma:literal>
                </emma:interpretation>
                <emma:interpretation id="interp21" emma:lang="" emma:confidence="0">
                  <emma:literal>I</emma:literal>
                </emma:interpretation>
                <emma:interpretation id="interp22" emma:lang="" emma:confidence="0">
                  <emma:literal>&gt;</emma:literal>
                </emma:interpretation>
                <emma:interpretation id="interp23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57850.6673">13596 14277 880 0,'-4'7'328'0,"16"-7"-256"0,7 3-16 0,12-3 72 16,12 0-80-16,11 3 8 15,-4 11-36-15,12-7 32 16,-11-4-28-16,7 1 4 0,-12-1-16 15,-7-3-60-15,-12 4 24 16,-12-4 4-16,-15 0 8 0,-7 0 12 16,-9 0 0-16,1 0-12 15,-5-4 8-15,-3 1-32 16,4 3 20-16,-1 3-20 16,1 1 20-16,11-1 8 15,-3 1 8-15,3 6-64 16,-4 4 36-16,5 3 48 15,-5 0-12-15,-4 0 4 16,9 4-8-16,-5 0 4 16,0-4-4-16,-3 4 24 15,3-1-16-15,1-6 32 16,-5 10-28-16,-3-14 20 16,3 4-20-16,-3 0-16 15,0-4-4-15,-1 4-16 16,9-7 12-16,-1-4 4 15,4 4 4-15,1-3-28 0,7-1 16 16,0-3 24-16,0 4-8 16,0-4-8-16,-8 10 0 15,4-10 48-15,-4 3-24 16,1-3-8-16,-1-3-8 16,-4 3 12-16,12-10-8 15,-4 3 32-15,0-4-24 16,1 8 84-16,3-4-56 15,0 0-4-15,0 4-24 16,0-1-12-16,3 1 0 16,-3 3 4-16,8 3-4 0,12 1 24 15,14-1-16-15,-3-3 56 16,16 7-36-16,-5 0 4 16,1-4-24-16,3-3 56 15,-7 7-40-15,-4-3-4 16,-8-4-12-16,-4 0-336 15,-7 0 176-15,-5 0-540 16,9 3 388 0,-12 1-152-16</inkml:trace>
        </inkml:traceGroup>
        <inkml:traceGroup>
          <inkml:annotationXML>
            <emma:emma xmlns:emma="http://www.w3.org/2003/04/emma" version="1.0">
              <emma:interpretation id="{F8D42F3B-1E3E-4078-B2DD-20EC702D4922}" emma:medium="tactile" emma:mode="ink">
                <msink:context xmlns:msink="http://schemas.microsoft.com/ink/2010/main" type="inkWord" rotatedBoundingBox="18729,15404 19474,15416 19460,16234 18715,1622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6680.8964">13662 13117 704 0,'0'-17'264'0,"0"17"-208"0,8 0-12 0,-8 0 88 16,7 7-80-16,1 0-12 15,4 6-24-15,-1 8 28 16,5 3-20-16,-1 4 76 0,5-4-56 16,-1 3-20-16,16-10-16 15,-4 1 44-15,4-8-28 16,11-10 32-16,1-7-28 15,3-7 28-15,8 1-32 16,-4-8 20-16,-7-7-24 0,-9-6 28 16,-3 0-32-16,-15-4-12 15,-13 14-8-15,-3 3-40 16,-4 11 24-16,-4 17 8 16,4 10 8-16,0 0-464 15,0 10 256-15,0-2-452 16</inkml:trace>
          <inkml:trace contextRef="#ctx0" brushRef="#br0" timeOffset="156319.9249">13821 12869 1060 0,'-8'-31'392'0,"12"21"-304"0,7-4-28 0,1 11 92 0,7-4-96 15,8-3-4 1,8 3-32-16,23-7-16 16,0 7 0-16,20-3 72 15,-1-1-40-15,-11 8-100 16,-4 3 32-16,-19-3-292 16,-12 6 180-16,-20-3-184 15,-3 3 188-15,-27-3-184 16,-1 4 188-16,-18-4-76 15,3 3 124-15,-16 1 52 16,17-1 24-16,-1 1 240 16,11 6-124-16,1-3 152 0,8 13-148 15,3 5 68-15,4 16-104 16,1 17 52-16,3 1-72 16,-4-1 4-16,8 8-32 0,-4-15 32 0,-4-3-32 15,1-10 20-15,3 4-24 16,-12-15 28-16,5-3-32 15,-5-3 20-15,5-4-20 16,3-3 20-16,-4-7-24 16,4 0 4-16,5 0-8 15,-5-1-60-15,8-2 28 16,-8 3 12-16,8 0 8 16,0 3-32-16,-8 4 20 15,8-1 40-15,4 1-12 16,0 0 24-16,-4 0-20 15,8-1 8-15,3 1-12 0,5-7 28 16,3-3-24-16,8-4 20 16,4-4-20-1,12 1 28-15,3-1-28 0,-3 4 20 16,0 0-20-16,-12 0-36 16,-4 0 12-16,-16 0-212 15,-11 0 124-15,-7-7-384 16,-13 7 268-16,-3-7-280 15</inkml:trace>
        </inkml:traceGroup>
      </inkml:traceGroup>
      <inkml:traceGroup>
        <inkml:annotationXML>
          <emma:emma xmlns:emma="http://www.w3.org/2003/04/emma" version="1.0">
            <emma:interpretation id="{18AB5BDE-D602-4511-BAD8-BC3975373FD6}" emma:medium="tactile" emma:mode="ink">
              <msink:context xmlns:msink="http://schemas.microsoft.com/ink/2010/main" type="line" rotatedBoundingBox="6670,17257 11937,17168 11964,18800 6697,18889"/>
            </emma:interpretation>
          </emma:emma>
        </inkml:annotationXML>
        <inkml:traceGroup>
          <inkml:annotationXML>
            <emma:emma xmlns:emma="http://www.w3.org/2003/04/emma" version="1.0">
              <emma:interpretation id="{9121A548-BB28-4EC1-ADD5-6799B77CB268}" emma:medium="tactile" emma:mode="ink">
                <msink:context xmlns:msink="http://schemas.microsoft.com/ink/2010/main" type="inkWord" rotatedBoundingBox="6674,17525 8613,17492 8633,18683 6694,18716"/>
              </emma:interpretation>
            </emma:emma>
          </inkml:annotationXML>
          <inkml:trace contextRef="#ctx0" brushRef="#br0" timeOffset="131190.4856">1615 14924 436 0,'8'-18'160'0,"-8"8"-124"0,0-7-8 15,0 6 160-15,0-2-108 16,0 9 108-16,0 1-108 15,11 27-52 1,1 14 16-16,7 3-28 0,8 18 8 16,8 20-12-16,12 10 12 15,-1-3-16-15,-7-14 4 16,7-3-4-16,-15-21 56 16,4-13-36-16,-8-8 84 15,-4-16-60-15,5-11 72 16,-9-17-72-16,0-25-8 15,4-20-28-15,-3-13 8 16,-1 6-16-16,8 3-12 16,-3 4 0-16,3 11 4 0,-8 10 0 15,8 10-12-15,-8 3 8 16,-7 11-172-16,7 10 96 16,-7 4-188-16,-4 3 152 15,0 3-456 1,3 4 320-16,-3 7 0 15</inkml:trace>
          <inkml:trace contextRef="#ctx0" brushRef="#br0" timeOffset="131697.8355">2695 15533 488 0,'-12'3'180'0,"12"-6"-140"0,-15-4-12 16,15 7 40-16,0-4-44 15,0 1 88-15,-12-7-64 16,5 10 4-16,-5 0-32 16,-4 0 76-16,-7 0-52 0,-4 6 12 15,0 5-32-15,-8 6-20 0,4-3-8 16,0 3 4-16,8 0 0 16,8 0 32-16,7-6-16 15,12 6-24-15,11 0 4 16,8 0 28-16,12 11-16 15,-4-1 8-15,-4 1-8 16,-3-1 36-16,-9 4-20 16,-7-3-4-16,-16 6-12 15,-11-3 20-15,-16-3-16 16,-8-4 24-16,-7-4-24 16,7-2-4-16,1-1-4 0,11-3 4 15,11-11-4-15,5-3-256 16,19-10 136-16,15-11-560 15</inkml:trace>
          <inkml:trace contextRef="#ctx0" brushRef="#br0" timeOffset="132073.4331">3295 15557 892 0,'-19'24'332'0,"19"-24"-260"0,19 14-20 0,0-8 28 0,9 1-56 16,26-7-188-16,31-7 92 15,0 7-604-15</inkml:trace>
          <inkml:trace contextRef="#ctx0" brushRef="#br0" timeOffset="131926.0434">3303 15305 904 0,'-8'7'332'0,"24"-7"-256"0,-5 0-24 0,1 0 8 16,15 0-44-16,4 0-40 15,11 7 12-15,5-7-756 16</inkml:trace>
        </inkml:traceGroup>
        <inkml:traceGroup>
          <inkml:annotationXML>
            <emma:emma xmlns:emma="http://www.w3.org/2003/04/emma" version="1.0">
              <emma:interpretation id="{5F0B8472-3749-41AD-817F-6F229DB57080}" emma:medium="tactile" emma:mode="ink">
                <msink:context xmlns:msink="http://schemas.microsoft.com/ink/2010/main" type="inkWord" rotatedBoundingBox="9630,17207 11937,17168 11964,18800 9657,1883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4025.705">5653 15433 748 0,'-28'0'276'0,"25"3"-216"0,3 1-16 0,0-4 128 16,11 3-32 0,12 4-44-1,16 0-48-15,23-7-36 0,35 0-8 16,11-7 56-16,1-3-32 15,15 3 8-15,11 0-24 0,-7-7 56 16,-20-3-40-16,-19 10-92 16,-11-3 36-16,-20 3-108 15,-16 0 76-15,-15 7-244 16,-7 0 168-16,-9 0-484 16</inkml:trace>
          <inkml:trace contextRef="#ctx0" brushRef="#br0" timeOffset="133154.8884">5924 14996 488 0,'-4'-17'180'0,"11"3"-140"0,5 0-12 0,-4 7 164 15,3 0-112-15,-7 0 80 16,4-6-92-16,-4-1 36 0,0 0-64 15,-4-3 40-15,-8 0-44 0,-4 0 0 16,-7-1-24-16,0 5-8 16,-16 6 0-16,0 14-32 15,0 10 16-15,4 10-12 16,0 11 12-16,8 0 52 16,8-7-20-16,-1 0-8 15,12-4-8-15,4-6 12 16,8-7-8-16,7-7 60 15,9-11-40-15,7-6 40 16,7-11-36-16,5-6-52 16,-4-11 8-16,-5-7-24 15,-10-13 20-15,-9-8 28 16,-7 1-8-16,-8 3-8 16,0 10 0-16,-4 11-16 0,0 17 12 15,4 0-32 1,4 10 24-1,0 14-4-15,0 7 12 16,3 24 32-16,5 7-12 16,0 20 40-16,7 1-28 0,-3 3 40 15,-1 0-36-15,-3-14 40 16,3-7-40-16,-3-10-268 16,-8-10 128-16,3-4-424 15</inkml:trace>
          <inkml:trace contextRef="#ctx0" brushRef="#br0" timeOffset="132495.6244">4770 14944 632 0,'-23'-10'236'0,"23"6"-184"0,-4-2-16 0,0 9 116 15,4 4-92-15,0 3 8 16,0 4-40-16,0 7 36 15,4 6-36-15,-4 8 56 0,0 16-48 16,-4 15 28-16,-4 9-36 16,-7-3 8-16,-5-6-20 15,1-8 44-15,0-6-32 16,-1-11 4-16,1-3-20 16,4-14 20-16,7 4-20 15,0-8-4-15,8-2-4 0,19-5 12 16,8 1-8-16,28-4 24 15,10 1-20-15,5 3 68 16,-4-1-48-16,8-2-224 16,-1-1 104-16,4 7-860 15</inkml:trace>
          <inkml:trace contextRef="#ctx0" brushRef="#br0" timeOffset="134519.6138">6191 15694 748 0,'-31'7'276'0,"15"0"-216"0,-7-7-16 0,7 4 120 16,-7 2-100-16,-4 5 16 15,-4-1-44-15,-8 7 28 16,-3 4-36-16,3 6 20 0,4 8-28 16,8 10 52-16,0-4-40 15,16-3-40-15,3 0 0 16,8-11 36-16,11-3-16 16,9-7 52-16,15-10-36 15,-4-7 28-15,3-7-28 16,-3-10 16-16,4-17-24 15,-4-1-8-15,-4-9-8 16,-3-11-16-16,-9-7 8 16,-7 10-112-16,-8 7 64 0,-8 4 12 15,-4 3 24-15,-3 7 16 16,-1 7 0-16,1 7-44 16,3 13 24-16,1 8-4 15,3 6 16-15,4 18 24 16,0 6-8-16,4 18 24 15,0 13-20-15,0 7 12 16,4-6-12-16,0-8 64 16,-4-3-44-16,0-17 32 15,0-7-36-15,0-14-184 16,-8 4 84-16,8-18-520 16,0-6 328-16</inkml:trace>
          <inkml:trace contextRef="#ctx0" brushRef="#br0" timeOffset="134822.9204">6264 15746 808 0,'-15'0'300'0,"22"0"-232"0,1-7-20 0,4-3 80 15,3 10-80-15,9-11 24 16,10 5-40-16,13-5-20 16,7-3-8-16,8 8 4 0,0 6-4 0,-8-11 32 15,-7 11-20-15,-5 0 32 16,-15 0-32-16,-7 0-4 16,-17 0-8-16,-3 0-112 15,-3-3 60-15,-9-1-324 16,0 1 208-16,-3 3-388 15</inkml:trace>
          <inkml:trace contextRef="#ctx0" brushRef="#br0" timeOffset="133664.7442">6284 14590 696 0,'11'-24'256'0,"5"17"-196"0,7-4-20 16,-11 8 100-16,7-4-84 16,4-3-12-16,4 6-28 15,0 1 28-15,0 3-20 16,-3 0-24-16,-9 0 0 0,-7 0 52 15,-8 0-28-15,-8 3-12 16,-7 4-4-16,-9 4-28 16,1-1 12-16,0 4 4 15,0 3 4-15,3-3-44 16,1 3 24-16,0 4-12 16,7 9 20-16,8 8-36 15,0 10 28-15,4-3 8 0,4 3 8 16,0-3 12-16,-4-7-4 15,0 0 16-15,4-14-12 16,-4 0 4-16,0-3-4 16,-4-11 36-16,-4 4-20 15,1-7 4-15,-1 0-16 16,-4-7-8-16,1 0 0 16,3 3-32-16,0 0 16 15,0 1-20-15,8-4 16 16,4 7 72-16,4-4-32 0,4-3 36 15,7 10-32-15,4-10 0 16,4 0-16-16,4 0 36 16,4-10-24-16,-4 10 12 15,0-3-20-15,-8 3 8 16,-7 0-12-16,-9 0-340 16,-7 0 176-16</inkml:trace>
          <inkml:trace contextRef="#ctx0" brushRef="#br0" timeOffset="135151.8492">6446 15509 652 0,'-15'-7'244'0,"19"7"-192"0,3 0-12 0,-7 0 84 16,8 7-76-16,4-7 8 16,-1 17-36-16,1 7 24 15,-4 0-28-15,-1 0 40 0,-3 14-32 16,-4-4 76-16,-4 21-56 16,0 0-20-16,-3 4-16 15,-1 3 16-15,4-14-12 16,0-3 24-16,0-7-24 15,4-11 12-15,4-3-12 16,12-3-8-16,3-7 0 0,20-8 28 16,0-2-16-16,7-4-68 15,0-7 28 1,1-3-548-16,-1-8 316 16,-3-12-228-16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2:37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D6D377-D941-45AE-AF8B-BB1DEDFABD4D}" emma:medium="tactile" emma:mode="ink">
          <msink:context xmlns:msink="http://schemas.microsoft.com/ink/2010/main" type="writingRegion" rotatedBoundingBox="2690,756 12194,664 12205,1779 2701,1871"/>
        </emma:interpretation>
      </emma:emma>
    </inkml:annotationXML>
    <inkml:traceGroup>
      <inkml:annotationXML>
        <emma:emma xmlns:emma="http://www.w3.org/2003/04/emma" version="1.0">
          <emma:interpretation id="{E91ED956-A673-4286-9E10-77AC3284F66B}" emma:medium="tactile" emma:mode="ink">
            <msink:context xmlns:msink="http://schemas.microsoft.com/ink/2010/main" type="paragraph" rotatedBoundingBox="2690,756 12194,664 12205,1779 2701,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325BEA-B516-4A7C-8ACE-EC43D815FDF1}" emma:medium="tactile" emma:mode="ink">
              <msink:context xmlns:msink="http://schemas.microsoft.com/ink/2010/main" type="inkBullet" rotatedBoundingBox="2691,864 3367,857 3374,1572 2698,157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136 70 704 0,'-31'-27'264'0,"20"20"-208"0,3-3-12 0,0-1 52 15,4 8-60-15,-11-7 40 16,3 10-44-16,-7 0-8 16,7 17-16-16,0 14-32 15,9 7 12-15,3 37 24 16,3 1-8-16,5 10 20 15,8-3-16-15,-12-15-4 16,7-9 0-16,-3-11 12 31,4-10-8-31,-5-7 48 0,1-14-28 0,4-3 64 16,3-7-52-16,4-7-24 16,5 0-16-16,11-4 0 15,-1 4 0-15,5 0 0 16,0 4 0-16,7-4 44 15,1 0-24-15,3 0 36 16,0 3-32-16,1 1-48 0,-9 2 12 0,12-2-396 16,-7-1 228-16</inkml:trace>
      </inkml:traceGroup>
      <inkml:traceGroup>
        <inkml:annotationXML>
          <emma:emma xmlns:emma="http://www.w3.org/2003/04/emma" version="1.0">
            <emma:interpretation id="{BDF84D82-E581-4FD1-986A-E436703F0210}" emma:medium="tactile" emma:mode="ink">
              <msink:context xmlns:msink="http://schemas.microsoft.com/ink/2010/main" type="line" rotatedBoundingBox="4657,737 12194,664 12205,1779 4668,1852"/>
            </emma:interpretation>
          </emma:emma>
        </inkml:annotationXML>
        <inkml:traceGroup>
          <inkml:annotationXML>
            <emma:emma xmlns:emma="http://www.w3.org/2003/04/emma" version="1.0">
              <emma:interpretation id="{A46BF895-5A4B-48F0-A4F6-7DBF4CDFDAF9}" emma:medium="tactile" emma:mode="ink">
                <msink:context xmlns:msink="http://schemas.microsoft.com/ink/2010/main" type="inkWord" rotatedBoundingBox="4658,881 6128,866 6137,1837 4668,18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1.4824">2002 411 748 0,'-23'24'276'0,"23"-24"-216"0,-8 14-16 0,16-21 32 15,3 7-52-15,9-21 68 16,7 8-52-16,8-29 0 16,3 4-24-16,13-10-4 15,3 7-4-15,-4-7 20 16,4 10-16-16,-15-14 32 15,-4 18-28-15,-16 3 4 16,-11 10-12-16,-23 21-52 16,-1 14 28-16,-19 48 20 15,0 10 0-15,-3 45 36 0,7 4-24 0,8 16 20 16,11-13-20-16,16-17-52 16,7-18 20-16,20-23 48 15,8-25-16-15,19-20 20 16,-4-21-20-16,1-31 8 15,-9-4-12-15,-15-20 28 16,-8 4-24-16,-23-32-24 16,-8 4 4-16,-34-24 0 15,-1 10 4-15,-19 3-20 16,16 28 12-16,-12 11 12 16,15 16 0-16,5 8-28 15,10 13 12-15,9 7-40 16,15 0 32-16,12 4 24 15,7 6 0-15,20-3 8 16,4 7-4-16,15-3 4 16,0 2-8-16,4 1 16 15,0 0-12-15,-3-3 24 16,-9-1-20-16,-15-6 24 16,-4 3-24-16,-7-4-12 15,-5 4-4-15,-3 7-40 16,-12 3 24-16,0 15-4 15,-4 5 16-15,0 12 8 16,8 3 0-16,0-1 16 16,0 4-8-16,-1-10 4 0,9-3-4 15,-4-15-8-15,3 1 4 0,1-11 4 16,3-3-4-16,-3-14 24 16,4-3-16-16,-13-21-12 15,5 7-4-15,-8-28 12 16,0 11-4-16,0-7-20 15,-8 7 8-15,5 3-24 16,3 10 20-16,0 4-12 16,7 7 12-16,-7-4-8 15,12 11 8-15,-4 0 0 16,3 6 4-16,5-6-12 16,-1 10 12-16,5-7 4 15,3 7 4-15,0 7-12 16,4 3 8-16,0-3-4 15,0 17 0-15,0 7 0 16,1 3 0-16,-9 4 0 16,0 0 0-16,1-3 8 15,-1-4 0-15,-7-7 8 16,7-4-4-16,-11-13 68 16,3 0-40-16,-3-14-12 15,0-3-12-15,7-25 16 16,5 11-12-16,3-20 32 15,4 6-28-15,4-4-92 16,0 12 40-16,8 2-684 16,3 14 396-16</inkml:trace>
        </inkml:traceGroup>
        <inkml:traceGroup>
          <inkml:annotationXML>
            <emma:emma xmlns:emma="http://www.w3.org/2003/04/emma" version="1.0">
              <emma:interpretation id="{8896060A-6DB0-40D4-BBCF-8BACE7822CD6}" emma:medium="tactile" emma:mode="ink">
                <msink:context xmlns:msink="http://schemas.microsoft.com/ink/2010/main" type="inkWord" rotatedBoundingBox="6937,989 7250,986 7253,1215 6940,12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2.449">4553 156 736 0,'-12'-13'272'0,"12"13"-208"0,-15-7-20 0,-1 0 80 16,1 7-76-16,-12-4 44 15,-4 8-56-15,-16 3-28 16,9 0-8-16,-5 10-28 15,8 7 16-15,16 0-12 16,11 4 12-16,12-1 44 16,12-10-20-16,15-10 52 15,7 3-36-15,1-20-104 16,0 3 44-16,-8-7-124 16,0 11 88-16,-8-11 12 15,-4 11 36-15,-11 6 0 16,0 4 8-16,-4 10 44 15,-1 7-20-15,5 4 16 16,4 0-16-16</inkml:trace>
        </inkml:traceGroup>
        <inkml:traceGroup>
          <inkml:annotationXML>
            <emma:emma xmlns:emma="http://www.w3.org/2003/04/emma" version="1.0">
              <emma:interpretation id="{4EAE8BD0-61AD-4364-9044-EC992F891E57}" emma:medium="tactile" emma:mode="ink">
                <msink:context xmlns:msink="http://schemas.microsoft.com/ink/2010/main" type="inkWord" rotatedBoundingBox="8582,699 12194,664 12201,1429 8589,14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45.2792">6283 43 696 0,'12'-24'256'0,"4"17"-196"0,-5-7-20 16,-7 7 76-1,0 7-72-15,-8-14 24 16,0 4-36-16,-7 0-4 15,-1 3-16-15,-19 3-32 16,0 8 8-16,-12 3-4 16,9 3 8-16,-5 7 0 15,8 1 0-15,8 9-36 0,15-3 24 16,16 7-4-16,11 4 16 0,12 2 8 16,4 1 0-1,4 4 8-15,-1 2-4 0,-11-9-12 16,0-1 4-16,-23-3 40 15,4 0-24-15,-27-10 36 16,-5-4-32-16,-30-7 92 16,0-3-60-16,-16-7 12 15,16 0-36-15,-8-7-12 16,20 0-8-16,26-10-24 16,12 3 12-16,35-17-76 15,16 7 48-15,19-7-252 16,-1 0 164-16,17 0-196 15,-5 7 184-15,1-7 32 16,-5 11 68-16,-7-8 124 16,-16 11-48-16,-7 0 260 15,-16 3-168-15,-23 4 84 16,-4 6-128-16,-20 4 48 16,1 11-80-16,-16 6-20 15,12 0-24-15,4 14-28 16,-1 3 8-16,16 4 32 15,12-3-16-15,19-4 28 16,12-7-24-16,15-11 48 16,4-2-32-16,-4-15-16 15,-7 1-4-15,-8-18 16 0,-5 4-12 16,-22-11 40 0,3 1-28-16,-22-7 20 0,-5 3-24 0,-19 3-80 15,4 7 32-15,-12 1 0 16,16 9 16-16,15 5-52 15,12-1 36-15</inkml:trace>
          <inkml:trace contextRef="#ctx0" brushRef="#br0" timeOffset="2568.9225">7216-98 768 0,'-69'-35'284'0,"69"35"-220"0,-35-31-20 0,16 24 156 15,7 4-120-15,-7 10-68 16,7 3-12-16,-4 18-64 16,13 6 36-16,-1 11 24 15,8 3 4-15,-4 14 56 16,0 0-32-16,0 10 44 16,3-3-40-16,-3-10 56 15,0-4-48-15,-7-7-132 16,3-14 52-16</inkml:trace>
          <inkml:trace contextRef="#ctx0" brushRef="#br0" timeOffset="2928.3798">7367 270 780 0,'0'10'288'0,"0"-10"-224"0,4 7-20 0,-4-7 32 15,8 10-52-15,4-10 32 16,11 0-28-16,-4-10 8 16,4 3-20-16,1-10 0 15,-1 10-8-15,-8-10 20 16,-3 3-16-16,-8 0 24 16,-12-3-24-16,-15 7 4 15,3 0-8-15,-18-1-24 16,7 11 8-16,-20 17 12 15,13 4 0-15,7 24-56 16,11 6 28-16,20 1 28 16,8 7 0-16,15-15 44 15,5-2-24-15,10-8 20 16,9-6-24-16,-1-11-264 16,-3-4 132-16,7-13-576 15,-4-3 388-15</inkml:trace>
          <inkml:trace contextRef="#ctx0" brushRef="#br0" timeOffset="3619.2172">7847 156 716 0,'16'-3'264'0,"-16"3"-204"0,4 3-16 16,-4-3 28 0,0 14-48-16,0 3 24 0,0 7-28 0,-12 14 16 15,4 0-20-15,-11 10 28 16,11-6-28-16,-3 2 32 15,-1-9-32-15,8-11 12 16,8-4-16-16,0-20 28 16,8 4-24-16,3-18 4 15,4-3-12-15,-3-24 20 16,7 10-16-16,-7-21 4 16,-5 7-8-16,5 4-32 15,-5 14 12-15,1 2-84 16,7 8 56-16,-11 10-48 15,7 14 52-15,-11 10 20 16,4 4 12-16,0 17 20 16,-4 3-8-16,-4 4 16 15,7 0-16-15,1-7 16 16,0-7-16-16,4-7 48 16,3 3-28-16,1-10 48 15,3-6-44-15,4-4-84 16,0-7 24-16,4-7-140 15,1 3 92-15,-1-13 20 16,0 0 32-16,-4-21 28 16,-4 4 0-16,1-15 52 15,-1 12-32-15,-7 2 140 16,-1 14-92-16,-7-3-32 16,4 14-24-16,-8 10-44 0,4 10 16 0,-8 18 4 15,4 3 8-15,0 7 60 16,4 0-32-16,3-4 32 15,9 0-32-15,7-6 28 16,8-4-32-16,0-10-128 16,4 0 56-16,0-11-28 15,0-3 48-15,-4-14 16 16,-4 4 8-16,-16-28 36 16,-7 4-16-16,-8-15 4 15,-3 8-12-15,-21 0 36 16,1 10-20-16,-7 10 20 15,3 7-24-15,0 11 0 16,11 3-12-16,12 10 36 16,8 4-20-16</inkml:trace>
          <inkml:trace contextRef="#ctx0" brushRef="#br0" timeOffset="4296.0582">8896 201 676 0,'-27'35'248'0,"27"-35"-192"0,-11 55-16 0,7-28 48 15,4 1-56-15,0 6 24 16,8 4-36-16,3-7 28 16,9-4-32-16,11-6 32 15,3 0-32-15,13-14 48 16,-1 3-36-16,5-17-92 15,-9 4 32-15,-3-11 8 16,0 0 20-16,-1-20 4 16,-3 3 0-16,0-24 0 15,-4 10 0-15,-12 0 24 16,-3 11-12-16,-16 6 68 16,4 11-48-16,-20 10-48 15,1 7 8-15,-8 17 16 16,7 11-4-16,1 10 20 15,3 0-16-15,4 3 48 16,8 4-28-16,8-11 28 16,4-3-28-16,7-10-148 15,4-4 64-15,0-10-60 16,1-4 68-16,-5-17-8 16,-4 1 32-16,-7-29 32 15,4 4-4-15,-20-23-16 0,8 5 4 16,-8-2 48-1,4 10-20-15,-11 3 148 0,11 18-92 16,-4-4-48-16,8 20-24 0,0 11-44 16,8 4 24-16,-4 27 32 15,8 0-8-15,3 20 80 16,1 1-52-16,3 10 92 16,4-7-72-16</inkml:trace>
          <inkml:trace contextRef="#ctx0" brushRef="#br0" timeOffset="3818.3489">8951 29 840 0,'-4'-10'312'0,"4"10"-244"0,0-7-16 15,0 3-4 1,0 8-36-16,0-4-4 16,0 7-4-16,0 0 48 15,8-1-28-15,-5 5-432 0,5-1 220 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2:46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66520D-9752-4105-A2CC-45C84E7917A7}" emma:medium="tactile" emma:mode="ink">
          <msink:context xmlns:msink="http://schemas.microsoft.com/ink/2010/main" type="inkDrawing" rotatedBoundingBox="6681,1728 9157,2992 7984,5289 5508,4024" semanticType="callout" shapeName="Other">
            <msink:sourceLink direction="with" ref="{6014A161-B96A-45B5-A2CC-5FB93993DDC2}"/>
            <msink:sourceLink direction="with" ref="{D165321B-AC24-47FE-B970-9186816E737D}"/>
          </msink:context>
        </emma:interpretation>
      </emma:emma>
    </inkml:annotationXML>
    <inkml:trace contextRef="#ctx0" brushRef="#br0">3357 3439 592 0,'-19'-38'220'0,"19"7"-172"0,0-31-12 0,0 18 84 16,0 6-72-16,0-35 16 16,0 5-40-16,-8-46 40 15,4 14-36-15,-4-24 20 16,8 18-28-16,0-18 52 15,8 17-40-15,4-13 4 16,3 20-24-16,8 0 36 16,4 25-24-16,12-1-12 15,0 17-8-15,7 4-16 16,-7 24 8-16,7 0-16 16,1 18 12-16,-8 2-4 15,3 28 4-15,8 14 0 16,-11 14 0-16,11 45 32 15,1 3-12-15,15 61 40 16,-1-9-28-16,-10 27-92 16,3-17 36-16,-20 13-68 15,-14-20 56-15,-24 4 20 16,-8-35 20-16,-27 7 36 0,-11-18-16 16,7-23 20-16,4-1-20 15,-8-33 44-15,5-12-32 0,-9-37-4 16,9-13-16-16,-5-42 12 15,8 0-12-15,-7-76-20 16,7 10 4-16,-8-71-4 16,12 9 4-16,-8-16-20 15,20 23 16-15,4-6-84 16,18 44 56-16,21 8-4 16,7 30 28-16,11 0 28 15,5 31-4-15,7 0-4 16,-4 25 0-16,12-5 20 15,0 18-12-15,19 18-12 16,-11 2-4-16,4 22 20 16,-1 9-8-16,1 11-4 15,-12 11 0-15,3 26 20 16,-3 1-12-16,0 31 4 16,-7 0-8-16,-17 44 48 15,-7-3-32-15,-23 25-152 16,-4-15 68-16,-16 11-48 15,5-32 64-15,-17 1 0 16,9-24 24-16,-12-25 48 16,7-16-16-16,-7-18 68 15,4-14-44-15,-8-13 20 16,4-7-36-16,-16-18 28 16,12-3-32-16,-7-23 56 15,3-5-40-15,-4-34 20 16,12 0-32-16,4-37-16 0,7 6-8 0,9-45-16 15,7 8 12-15,15-49-24 16,4 17 20-16,5-6-92 16,-1 30 56-16,4 18 16 15,0 31 16-15,-4 6 8 16,1 21 0-16,-1 1 32 16,8 23-12-16,4 14-12 15,7 14-4-15,24 24 28 16,4 13-12-16,15 25 4 15,0 3-8-15,0 49 28 16,-7 2-20-16,-9 56 40 16,-3-3-32-16,-20 23-40 15,-7-20 8-15,-23 24-8 16,-5-24 8-16,-22 6 44 16,-5-23-24-16,-15-11-8 15,8-23-8-15,-16-12 40 16,8-16-24-16,-7-21 24 15,7-13-20-15,-8-32 0 16,12-10-8-16,-4-35-24 16,12-2 8-16,-9-67-92 15,17 5 52-15,-16-63-196 16,3-3 136-16,-18-28-148 16,15 24 148-16,0-16 100 15,7 30 12-15,28 7 156 16,11 31-88-16,28 7 76 0,15 27-88 0,4-3 48 15,3 21-64-15,20 3-12 16,-3 20-20-16,14 25-20 16,-7 14 4-16,-4 20 40 15,-19 11-24-15,11 20 0 16,-7 3-8-16,-5 35 20 16,-7 0-12-16,-8 42 24 15,-11-8-24-15,-16 42-32 16,-15-14 12-16,-24 38-16 15,1-14 12-15,-17-4-8 16,-3-23 8-16,-3-21 16 16,3-31 0-16,-8-18 16 15,12-20-12-15,-20-27-4 16,9-11 0-16,-24-34-104 16,15-7 56-16,-7-59-112 15,0 1 88-15,0-66-128 16,11 3 112-16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2:48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65321B-AC24-47FE-B970-9186816E737D}" emma:medium="tactile" emma:mode="ink">
          <msink:context xmlns:msink="http://schemas.microsoft.com/ink/2010/main" type="inkDrawing" rotatedBoundingBox="8118,2389 12216,1774 12550,4002 8453,4618" shapeName="Other">
            <msink:destinationLink direction="with" ref="{6966520D-9752-4105-A2CC-45C84E7917A7}"/>
          </msink:context>
        </emma:interpretation>
      </emma:emma>
    </inkml:annotationXML>
    <inkml:trace contextRef="#ctx0" brushRef="#br0">5455 1715 664 0,'112'-100'244'0,"-112"100"-188"0,97-93-16 15,-35 62 76 1,-4 14-72-16,27 17-20 16,-3 11-12-16,7 37 4 15,-4 3-8-15,-8 49-4 16,-3 10 0-16,11 42 28 0,-19-1-16 0,-28 4-4 15,1 3-8-15,-31 28-4 16,-8-21 0-16,-23 7 24 16,-1-20-12-16,-14-8 4 15,3-27-8-15,-15-3 12 16,3-21-12-16,-11-21 32 16,12-17-24-16,-16-34-32 15,11-18 8-15,-7-37-8 16,12-4 8-16,-1-59-20 15,12 1 16-15,1-59-84 16,10 0 56-16,-3-37 4 16,12 23 24-16,11-30 4 15,8 30 0-15,27-7 8 16,7 39 0-16,32-8 52 16,8 32-28-16,15-8 32 15,-8 35-28-15,19 24-28 16,-15 24 0-16,16 45-8 15,-8 14 0-15,-12 44 32 16,-16 8-12-16,-7 54 12 16,-11-7-12-16,-13 46 0 15,-11-8-4-15,-15 10 28 16,-8-26-20-16,-23 23 12 16,-1-24-16-16,-38 3 20 15,4-13-20-15,-27-21 12 16,11-24-12-16,-4-20 12 0,16-15-16 15,4-30 16-15,15-14-16 16,5-52-40-16,10-10 20 0,5-62-8 16,11 0 12-16,4-65-12 15,12 13 12-15,4-48-40 16,7 28 28-16,20-28-12 16,7 45 20-16,32 0-28 15,3 34 24-15,8 25 16 16,-4 30 0-16,12 39 0 15,-12 23 4-15,16 52-16 16,-12 20 8-16,0 53 40 16,-8 9-24-16,-15 28 24 15,-8-10-20-15,-19 34-8 16,-8-13-4-16,-24 16 4 16,-3-30-4-16,-27 17 16 15,-4-18-12-15,-35 1 4 16,-4-24-4-16,-15-22-8 15,7-19 4-15,-7-32 40 16,27-13-24-16,-16-42-44 16,24-7 12-16,-8-55-76 15,7 1 48-15,12-70-16 16,16 1 32-16,7-39-48 16,8 25 40-16,24-24 16 15,7 30 12-15,23-6 28 16,8 31-12-16,31-1 40 15,4 29-28-15,12 9 4 16,-12 28-16-16,15 31-16 0,-15 24 0 0,15 31-16 16,-11 14 12-16,-4 41 40 15,-12 7-20-15,-19 35 16 16,-8-4-16-16,-19 41 12 16,-8-10-16-16,-19 14 16 15,-8-18-16-15,-31 8 24 16,0-18-20-16,-38 4-12 15,3-25-4-15,-12-17 12 16,9-27-4-16,-1-24-28 16,4-14 12-16,-7-48-48 15,15-14 32-15,3-59-4 16,13 1 20-16,15-66-8 16,27 14 8-16,23-65-36 15,8 20 28-15,35-21-64 16,-1 32 48-16,44-1 68 15,-8 35-12-15,11 10 28 16,-12 35-28-16,1 38-8 16,-12 23-8-16,-8 56-16 15,-3 10 8-15,-12 44 4 16,-12 1 0-16,-4 48 8 16,-3-7-4-16,-16 31-4 15,-4-17 4-15,-20 17 28 16,1-11-16-16,-31 1 4 15,-8-24-12-15,-31 16-24 16,4-16 8-16,-27-4 20 0,19-21-4 0,-27-20 40 16,20-17-24-16,-20-31 12 15,15-11-20 1,-3-48 0-16,23-3-8 0,11-49-24 16,16 1 8-16,24-56 4 15,14 15 4-15,32-60-20 16,11 22 12-16,20-15-12 15,0 32 8-15,23 3 68 16,0 31-28-16,15 14 16 16,-7 20-28-16,-5 38-52 15,-7 25 20-15,1 33-16 16,-13 12 20-16,8 30 24 16,-7 7-4-16,-9 37 16 15,-11-6-16-15,-23 41 32 16,-8-17-24-16,-31 28 12 15,-7-11-16-15,-36 11 28 16,1-21-24-16,-24-1-24 16,12-16 4-16,-27 0 16 15,11-28-4-15,-19-31-12 16,8-20 0-16,8-46-76 16,11-9 44-16,0-42-32 15,20-3 44-15,15-45 0 16,11 3 16-16,20-54-12 15,12 13 12-15,38-28-68 16,12 29 44-16,23-18 4 0,1 27 16 16,26 1 48-16,-11 37-24 0,22 24 36 15,-10 32-32-15,-5 40-12 16,-19 25-8-16,0 41 4 16,-15 11 0-16,-16 61 32 15,-16 7-16-15,-18 35-48 16,-13-8 16-16,-19 8-8 15,-3-25 16-15,-16-6 60 16,4-24-28-16,-24-8-12 16,8-20-4-16,-26-20 0 15,6-18-4-15,-14-31 16 16,15-17-12-16,0-34-20 16,15-4 4-16,8-45 4 15,20-10 4-15,15-48 8 16,8 11-4-16,34-39-48 15,9 24 28-15,18-16-16 16,1 30 20-16,19 7 52 16,-8 28-20-16,12 37 8 15,-8 25-16-15,-3 51-32 16,-5 17 8-16,-23 59 48 16,-11 7-16-16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2:57.4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1AB6E2-CF9F-4D87-AF4D-F88055642194}" emma:medium="tactile" emma:mode="ink">
          <msink:context xmlns:msink="http://schemas.microsoft.com/ink/2010/main" type="writingRegion" rotatedBoundingBox="7179,5350 11644,4905 11739,5863 7274,6307"/>
        </emma:interpretation>
      </emma:emma>
    </inkml:annotationXML>
    <inkml:traceGroup>
      <inkml:annotationXML>
        <emma:emma xmlns:emma="http://www.w3.org/2003/04/emma" version="1.0">
          <emma:interpretation id="{3C49D8B9-0D60-4617-8127-1625FFD60E34}" emma:medium="tactile" emma:mode="ink">
            <msink:context xmlns:msink="http://schemas.microsoft.com/ink/2010/main" type="paragraph" rotatedBoundingBox="7179,5350 11644,4905 11739,5863 7274,6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BBBA49-492F-4699-B0D1-D7B4650434D2}" emma:medium="tactile" emma:mode="ink">
              <msink:context xmlns:msink="http://schemas.microsoft.com/ink/2010/main" type="line" rotatedBoundingBox="7179,5350 11644,4905 11739,5863 7274,6307"/>
            </emma:interpretation>
          </emma:emma>
        </inkml:annotationXML>
        <inkml:traceGroup>
          <inkml:annotationXML>
            <emma:emma xmlns:emma="http://www.w3.org/2003/04/emma" version="1.0">
              <emma:interpretation id="{90A92B5D-4897-455D-92BD-C6E8A694D403}" emma:medium="tactile" emma:mode="ink">
                <msink:context xmlns:msink="http://schemas.microsoft.com/ink/2010/main" type="inkWord" rotatedBoundingBox="7198,5269 10486,5079 10539,5989 7251,6179">
                  <msink:destinationLink direction="with" ref="{7E1C435E-47A1-445A-981C-E26E96A9A13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2679 68 560 0,'-15'-6'208'0,"15"6"-164"0,-4-18-8 0,4 11 164 15,4 1-116-15,7-5 8 16,-3 4-52-16,11-6-4 16,1 2-20-16,-1 4-16 15,0 7-4-15,-3 7 12 16,-4 10-4-16,-9 1 16 15,-3 9-12-15,-7-3 16 0,-5-7-16 0,-3 4 68 16,3-4-44-16,-11-10 48 16,7 7-44-16,-3-21 16 15,3 7-32-15,5-21-16 16,11 11-8-16,8-21-16 16,7 11 12-16</inkml:trace>
          <inkml:trace contextRef="#ctx0" brushRef="#br0" timeOffset="-822.1183">2904 10 612 0,'4'0'228'0,"-4"0"-180"0,-4 0-12 16,0 0 72 0,8 0-68-16,0 0 44 15,-4 3-48-15,7 1-12 16,-3 3-12-16,-4 0 32 16,4-1-20-16,-4-2-12 15,0-1-8-15,0 1 20 0,4-1-12 0,-4-3-4 16,0 0-4-16,0 4-92 15,0-1 48-15</inkml:trace>
          <inkml:trace contextRef="#ctx0" brushRef="#br0" timeOffset="361.4622">3291-25 716 0,'-12'-10'264'0,"12"10"-204"0,-11 4-16 15,3-1 52 1,4 7-60-16,-15 4 12 16,3 0-28-16,-7 0-12 15,7 3-4-15,-7-7 4 16,8 4-4-16,-1-11 24 16,5-3-16-16,-1-6-20 15,8 2 0-15,0-6 4 16,8-1 4-16,4-6-12 0,3 7 8 0,5-4-16 15,-1 4 12-15,5 6-24 16,-5 8 20-16,-3 6-100 16,3 4 60-16,-7 7-80 15,0 3 72-15,0-4-260 16,3 1 180-16</inkml:trace>
          <inkml:trace contextRef="#ctx0" brushRef="#br0" timeOffset="-1200.1938">2486 89 820 0,'-8'3'304'0,"8"-3"-236"0,4 4-20 0,-4-4 20 16,0 0-48-16,4 0-8 15,-4 3-8-15,7-3-4 16,-3 4 0-16,0-1 0 16,0 1 0-16,-4-1 16 15,8 1-8-15,-8-1-4 16,0 0 0-16,-8 4 12 15,8 0-8-15,-12 0-4 16,1 0 0-16,-5 0 4 16,5 0-4-16,-5-7 32 15,8 3-20-15,-3-6-24 16,7 3 4-16,0-4-16 16,4 1 8-16,0-7 8 0,8 6 4 0,-8-3-20 15,11 4 12-15,-3-4 12 31,0 7 0-31,3-4-116 0,1 4 60 0</inkml:trace>
          <inkml:trace contextRef="#ctx0" brushRef="#br0" timeOffset="-1651.561">2129 117 652 0,'-7'-7'244'0,"7"7"-192"0,4-4-12 0,-8 1 144 15,4-1-108-15,-4-3 40 16,4 1-68-16,-4-8 0 15,8 7-32-15,-4-7-8 16,0 4-4-16,0 0-24 16,8 3 12-16,-5 3-48 15,5 4 28-15,0 11 24 16,4 2 4-16,-5 5 20 16,1 2-12-16,-4 1 32 15,7-1-24-15,-11-2 32 16,0-5-32-16,-11-6 20 15,7 4-20-15,-11-8 20 16,7 0-24-16,-12-6-4 16,17 0-4-16,-9-11-48 15,8 4 24-15,12-8-408 16,3 5 236-16</inkml:trace>
          <inkml:trace contextRef="#ctx0" brushRef="#br0" timeOffset="24906.3043">2412-24 684 0,'-31'-10'252'0,"31"10"-192"0,0-14-20 0,0 1 84 16,8 2-76-16,-4-13-20 15,7 7-16-15,1-7-224 16,7 3 116-16</inkml:trace>
          <inkml:trace contextRef="#ctx0" brushRef="#br0" timeOffset="24759.4529">2439 221 652 0,'-19'-11'244'0,"19"11"-192"0,0-13-12 16,0 6 24-1,8 3-44-15</inkml:trace>
          <inkml:trace contextRef="#ctx0" brushRef="#br0" timeOffset="25286.3155">2307-633 652 0,'-19'4'244'0,"19"-4"-192"0,-23 0-12 0,11-4 24 15,12 4-44-15,-19-3-264 16,11 3 132-16</inkml:trace>
          <inkml:trace contextRef="#ctx0" brushRef="#br0" timeOffset="25161.4837">2362-495 624 0,'-20'4'228'0,"20"-4"-176"0,0-4-16 0,0 1-8 16,0-1-24-16,0-10-532 15,8 4 292-15</inkml:trace>
          <inkml:trace contextRef="#ctx0" brushRef="#br0" timeOffset="25028.1297">2393-388 572 0,'-4'-11'208'0,"4"11"-160"0,0-3-12 0,0 0-40 16,0-1-4-16</inkml:trace>
          <inkml:trace contextRef="#ctx0" brushRef="#br0" timeOffset="-4249.5244">39 158 612 0,'-27'-7'228'0,"27"7"-180"0,0-14-12 0,-8 7 124 16,8 4-96-16,-4-11 28 15,4 0-56-15,4-10-24 16,4 7-4-16,4-4-36 16,3 4 16-16,4 3-4 15,1 8 8-15,-1 12 8 16,8 8 0-16,-7 17 0 16,-5 4 0-16,-7 6 16 15,3 0-8-15,-18-6 24 16,-1-1-20-16,-11-13 24 15,-1 3-24-15,1-11 40 16,3-2-28-16,-3-22 4 0,4 5-16 0,3-15-8 16,8-3 0-16,4-14-24 15,0 14 12-15,8-7-32 16,0 14 24-16,19-4-276 16,4 14 160-16</inkml:trace>
          <inkml:trace contextRef="#ctx0" brushRef="#br0" timeOffset="-3783.7851">387 189 436 0,'-27'-7'160'0,"27"7"-124"0,-38-7-8 16,26 0 220 0,-3 7-140-16,7-3 64 15,-4-4-104-15,12-14 4 16,8 11-40-16,0-11-20 15,11 4-8-15,0-4-40 0,5 11 20 16,3 10-12-16,-8 4 16 0,0 13 16 16,-3 10 0-16,3 4 16 15,-7 0-12-15,-12 7 4 16,4-7-4-16,-8-10 20 16,0 3-16-16,-4-17 68 15,0 6-48-15,-7-13 4 16,7-7-20-16,-7-10-28 15,15 4 4-15,-4-15 20 16,8 4-4-16,4-7-92 16,7 7 48-16,8 0-472 15,4 3 280-15</inkml:trace>
          <inkml:trace contextRef="#ctx0" brushRef="#br0" timeOffset="-3333.0654">643 99 676 0,'-16'-10'248'0,"16"10"-192"0,-7-21-16 0,-1 11 92 16,16 3-80-16,-8-7 8 31,4-3-40-31,-1-3-4 0,5 6-8 0,4 0-32 16,-1 4 12-16,5 10-12 15,-1 7 12-15,-3 13 24 16,0 11-4-16,-9 0-4 15,1 7 0-15,-11-4 12 16,-1 1-8-16,-8-11 32 16,9 0-24-16,-9-10 32 15,8 0-32-15,-7-14 20 16,7-7-20-16,-3-7-8 16,7-3-4-16,0-14-4 15,8 3 0-15,0-3-64 16,3 7 36-16,20-7-444 15,0 17 256-15</inkml:trace>
          <inkml:trace contextRef="#ctx0" brushRef="#br0" timeOffset="-2897.9071">1080 148 632 0,'-42'-4'236'0,"42"4"-184"0,-12-17-16 0,4 7 96 15,5 6-80-15,-5-10 24 16,4 4-44-16,4-7-56 15,4 3 12-15,0 0-8 16,7 4 12-16,1 0 0 16,3 6 0-16,-3 11 8 15,3 3 0-15,-7 11 8 16,4 7-4-16,-12 3 8 16,0 0-8-16,-8-4 16 15,4-3-12-15,-11-7 60 16,-1 1-40-16,-3-12 40 15,3-2-36-15,1-11 0 16,7 0-20-16,0-10-8 16,5 3 0-16,3-10-92 15,7 3 48-15,1-3-504 16,8 4 300-16</inkml:trace>
          <inkml:trace contextRef="#ctx0" brushRef="#br0" timeOffset="-2492.3288">1421 72 676 0,'-19'-10'248'0,"19"10"-192"0,-8-11-16 0,4 4 156 16,8 4-116-16,-4-7 28 16,0 3-64-16,0 0-72 15,8 3 16-15,-1 4-20 16,5 7 20-16,0 7 16 16,3 3 0-16,-3 0-20 15,-1 4 8-15,-7 0 32 16,4-1-16-16,-16-2 52 15,0-5-32-15,-11-2 12 16,0 2-24-16,-16-6 20 16,16 0-24-16,-16-10 12 15,15 3-12-15,1-14-8 16,7 4 0-16,9-14-16 16,6 6 8-16,13-6-192 15,7 4 108-15</inkml:trace>
          <inkml:trace contextRef="#ctx0" brushRef="#br0" timeOffset="-2086.7188">1746 103 800 0,'-8'0'296'0,"8"0"-232"0,-11 0-16 0,7-4 108 16,4 4-96-16,-4-10 0 15,4 3-36-15,-8-10-8 16,16 3-8-16,-8-6-16 16,4 2 4-16,4-2-4 15,-1 9 0-15,5-2-28 16,4 9 20-16,-5 11 4 15,-3 7 12-15,-4 6-44 16,4 5 24-16,-1-1 32 16,-7 3-4-16,0-6 36 15,0-4-28-15,-11-7 40 16,11-3-32-16,-8-3-12 16,-4-1-8-16,5-10-60 15,7 0 32-15,-8-10-68 16,8 7 52-16,0-11-264 15,8 7 168-15</inkml:trace>
          <inkml:trace contextRef="#ctx0" brushRef="#br0" timeOffset="25438.7874">1843-657 800 0,'-46'14'296'0,"46"-14"-232"0,-35 10-16 0,19-3 36 16,5 0-56-16,-5 4 8 15,-3-1-24-15,-8-3-720 16,7 0 384-16</inkml:trace>
        </inkml:traceGroup>
        <inkml:traceGroup>
          <inkml:annotationXML>
            <emma:emma xmlns:emma="http://www.w3.org/2003/04/emma" version="1.0">
              <emma:interpretation id="{CA0CD3AF-77FF-4FED-B284-E2CE96070DD3}" emma:medium="tactile" emma:mode="ink">
                <msink:context xmlns:msink="http://schemas.microsoft.com/ink/2010/main" type="inkWord" rotatedBoundingBox="10493,5039 11045,4984 11076,5304 10525,5358">
                  <msink:destinationLink direction="with" ref="{64931F0A-46E6-4B01-956F-7232E24D5FA6}"/>
                  <msink:destinationLink direction="with" ref="{B12A4FC8-D60E-48DE-9783-C06D5DDC6C8F}"/>
                </msink:context>
              </emma:interpretation>
              <emma:one-of disjunction-type="recognition" id="oneOf1">
                <emma:interpretation id="interp1" emma:lang="" emma:confidence="1">
                  <emma:literal>h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43347.7289">3275-595 496 0,'0'-20'184'0,"0"20"-140"0,20-4-16 0,-5 1 12 16,1 6-28-16,7-6 24 15,4 3-24-15,8-7 24 16,-4 0-24-16,15-10-4 16,-7 0-4-16,23-11 48 15,-12 11-28-15,0-7-28 16,-7 7 0-16,-8-4 0 16,-8 4 4-16,-15-1-20 15,-9 5 12-15,-22 6-4 16,0 10 4-16,-20 8 44 15,8 6-24-15,-4 10 8 16,8 1-12-16,8 13 4 16,15 0-8-16,16 4 76 15,7 0-44-15,31-7 68 16,4-7-64-16</inkml:trace>
        </inkml:traceGroup>
        <inkml:traceGroup>
          <inkml:annotationXML>
            <emma:emma xmlns:emma="http://www.w3.org/2003/04/emma" version="1.0">
              <emma:interpretation id="{0EFB0A28-201A-4E40-AFA8-1C338F81A60F}" emma:medium="tactile" emma:mode="ink">
                <msink:context xmlns:msink="http://schemas.microsoft.com/ink/2010/main" type="inkWord" rotatedBoundingBox="10618,5760 11718,5650 11739,5863 10639,597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74.5192">4239-121 880 0,'27'-17'328'0,"-27"17"-256"0,20-7-16 16,-13 7-68-1,1 7-4-15,-8-4 16 16,4 8 0-16,-4-1 0 16,4 4 4-16,-4-7-16 0,4 3 8 0,-4-7-76 15,4 1 44-15</inkml:trace>
          <inkml:trace contextRef="#ctx0" brushRef="#br0" timeOffset="1742.2352">4483-155 728 0,'-19'10'268'0,"19"-10"-208"0,-16 17-16 16,12-6 0 0,4-1-32-16</inkml:trace>
          <inkml:trace contextRef="#ctx0" brushRef="#br0" timeOffset="1260.9517">3422-11 548 0,'0'-10'204'0,"-7"6"-156"0,-1 1-16 16,4 0 140-16,4 6-100 0,-8-6 44 15,4 3-72-15,-3-4 56 16,7 1-60-16,4-4-8 16,7 3-20-16,5-6-20 15,7 7 4-15,4-1 4 16,-4 8 0-16,0 13-28 15,-3 3 16-15,-12 8 24 16,-1 3-8-16,-11-3 8 16,4-1-4-16,-7-6 72 15,-1-1-44-15,0-13 56 16,4 0-52-16,4-14-48 16,4 0 4-16,16-13-636 15,3-1 348-15</inkml:trace>
          <inkml:trace contextRef="#ctx0" brushRef="#br0" timeOffset="630.2022">3786-73 748 0,'-15'-7'276'0,"15"7"-216"0,-8-3-16 15,0 3 112 1,8 7-96-16,-4-4 36 16,4 4-56-16,0 0-24 15,8 0-8-15,0 0 16 16,4 0-12-16,3-7 24 16,0 3-24-16,-3-3-516 15,0 0 276-15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02.9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1C435E-47A1-445A-981C-E26E96A9A132}" emma:medium="tactile" emma:mode="ink">
          <msink:context xmlns:msink="http://schemas.microsoft.com/ink/2010/main" type="inkDrawing" rotatedBoundingBox="7434,6814 10050,6732 10053,6803 7436,6885" semanticType="underline" shapeName="Other">
            <msink:sourceLink direction="with" ref="{90A92B5D-4897-455D-92BD-C6E8A694D403}"/>
          </msink:context>
        </emma:interpretation>
      </emma:emma>
    </inkml:annotationXML>
    <inkml:trace contextRef="#ctx0" brushRef="#br0">27 141 592 0,'-4'-10'220'0,"4"10"-172"0,-8-7-12 15,8 0 164 1,0 7-116-16,-4 0 124 16,4-7-120-16,-4 4 28 15,4 3-72-15,-4-4 12 0,8 4-36 0,-4-3 60 16,0 6-44-16,-4-3 20 15,4 0-36-15,-3 0 44 16,-1 4-36-16,4-1-60 16,4 4 20-16,11-7 16 15,12 7 0-15,31 0 28 16,8 0-20-16,66-7 32 16,3 0-28-16,78-14 4 15,0 7-12-15,58-3 4 16,-23-1-8-16,3 1 32 15,-30 3-20-15,-20 0 4 16,-34 4-12-16,-32-4 12 16,-30 3-12-16,-36-3 84 15,-18 4-48-15,-28-7-32 16,-11 3-8-16,-24-3-48 16,0 3 24-16,-11-4-592 15,8 8 336-15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12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FBA916-9BB6-4DD8-8836-2D1C4F759D6C}" emma:medium="tactile" emma:mode="ink">
          <msink:context xmlns:msink="http://schemas.microsoft.com/ink/2010/main" type="writingRegion" rotatedBoundingBox="5370,10097 9181,7859 10226,9639 6416,11877"/>
        </emma:interpretation>
      </emma:emma>
    </inkml:annotationXML>
    <inkml:traceGroup>
      <inkml:annotationXML>
        <emma:emma xmlns:emma="http://www.w3.org/2003/04/emma" version="1.0">
          <emma:interpretation id="{61D363C4-20A5-4889-988F-EA50E7B37F55}" emma:medium="tactile" emma:mode="ink">
            <msink:context xmlns:msink="http://schemas.microsoft.com/ink/2010/main" type="paragraph" rotatedBoundingBox="5370,10097 9181,7859 10226,9639 6416,11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CAD1B1-DD8B-48DD-ACCF-941F1A307322}" emma:medium="tactile" emma:mode="ink">
              <msink:context xmlns:msink="http://schemas.microsoft.com/ink/2010/main" type="inkBullet" rotatedBoundingBox="5515,10344 5822,10164 5989,10449 5683,10629"/>
            </emma:interpretation>
          </emma:emma>
        </inkml:annotationXML>
        <inkml:trace contextRef="#ctx0" brushRef="#br0">940 129 652 0,'-23'7'244'0,"23"-7"-192"15,77 10-12-15,-30-7-12 16,-1 4-24-16</inkml:trace>
        <inkml:trace contextRef="#ctx0" brushRef="#br0" timeOffset="-149.9883">1044-191 768 0,'-7'-7'284'0,"7"7"-220"0,50 3-20 0,-27 1 12 16,8 3-40-16</inkml:trace>
      </inkml:traceGroup>
      <inkml:traceGroup>
        <inkml:annotationXML>
          <emma:emma xmlns:emma="http://www.w3.org/2003/04/emma" version="1.0">
            <emma:interpretation id="{7BB726CB-E6A7-410A-831E-8B57DC272F1D}" emma:medium="tactile" emma:mode="ink">
              <msink:context xmlns:msink="http://schemas.microsoft.com/ink/2010/main" type="line" rotatedBoundingBox="6267,9570 9181,7859 9662,8677 6747,10389"/>
            </emma:interpretation>
          </emma:emma>
        </inkml:annotationXML>
        <inkml:traceGroup>
          <inkml:annotationXML>
            <emma:emma xmlns:emma="http://www.w3.org/2003/04/emma" version="1.0">
              <emma:interpretation id="{86C86984-ED46-4050-9790-4C2D7FC928EB}" emma:medium="tactile" emma:mode="ink">
                <msink:context xmlns:msink="http://schemas.microsoft.com/ink/2010/main" type="inkWord" rotatedBoundingBox="6390,9780 7125,9348 7483,9957 6747,10389"/>
              </emma:interpretation>
            </emma:emma>
          </inkml:annotationXML>
          <inkml:trace contextRef="#ctx0" brushRef="#br0" timeOffset="1108.4757">2143-711 132 0,'-12'-24'52'0,"12"24"-44"0,-23-14 4 0,11 14 44 15,5 0-32-15,-13 4 132 16,1 3-88-16,-8 17 84 16,8 7-88-16,-1 31 20 15,1 6-48-15,7 8-12 16,5-7-16-16,-1-11 56 15,4-9-36-15,-4-12 84 16,8-9-60-16,-4-11 80 16,4-3-76-16,0-14-20 15,4-3-20-15,-4-22-16 16,8-2 4-16,0-28-4 16,3 0 0-16,-3-17 0 15,4 10 0-15,-1-4-36 16,1 15 20-16,-12 2-12 15,0 12 16-15,4-1 16 16,-4 10 0-16,0 8-36 16,0 6 16-16,0 7-12 15,4 10 16-15,15 11 36 16,0 3-16-16,16 28 52 0,0 3-32 16,7 21 4-16,1 0-20 0,3 0-16 15,1-7 0-15,-5-11 28 16,-7-13-12-16,-8-7 68 15,0-7-48-15,-4-17 48 16,-3-7-44-16,-13-21 8 16,1 4-28-16,-4-41 0 15,0 9-8-15,-4-19 4 16,4 6-8-16,0 0-12 16,3 17 4-16,1 0-24 15,0 11 16-15,3 3 12 16,1 10 4-16,0 8-196 15,-1 9 104-15</inkml:trace>
        </inkml:traceGroup>
        <inkml:traceGroup>
          <inkml:annotationXML>
            <emma:emma xmlns:emma="http://www.w3.org/2003/04/emma" version="1.0">
              <emma:interpretation id="{794751C0-2403-4741-BE3B-288DB07E7588}" emma:medium="tactile" emma:mode="ink">
                <msink:context xmlns:msink="http://schemas.microsoft.com/ink/2010/main" type="inkWord" rotatedBoundingBox="7826,8654 9181,7859 9660,8674 8305,9470"/>
              </emma:interpretation>
            </emma:emma>
          </inkml:annotationXML>
          <inkml:trace contextRef="#ctx0" brushRef="#br0" timeOffset="-44590.4298">3531-1086 580 0,'-15'24'216'0,"15"-24"-168"0,7 10-12 0,-3-10 76 15,4 4-68-15,4-11 52 16,7 4-56-16,4-21 24 16,0-1-36-16,8-12-36 15,8-1 4-15,-12-4-44 16,0 8 28-16,0 0-4 15,-8 6 16-15,-3 1 52 16,-4 6-24-16,-20-3 60 16,8 10-44-16,-12-3 132 15,4 7-92-15,-11-4 88 0,11 7-96 0,-3 3 12 16,3 4-48-16,4 7-40 16,4 4 4-16,0 6-8 15,4 7 4-15,-4 7 8 16,8 3 0-16,3 8 0 15,9-5 0-15,3 1 16 16,0 0-8-16,4-14-304 16,8-7 164-16,4-20-400 15,-5-4 300-15</inkml:trace>
          <inkml:trace contextRef="#ctx0" brushRef="#br0" timeOffset="-46018.3085">3326-1843 424 0,'-8'-7'156'0,"8"7"-120"0,-3-10-8 16,-1 6 184-1,8 4-120-15,-4-3 124 16,7 0-128-16,1-4-16 0,7 7-48 0,9-7 0 31,3 7-12-31,15-4 36 0,1 4-24 0,11-3 20 16,-4 3-24-16,16-7 0 15,0 0-12-15,15 0 12 16,0 0-12-16,0 7-20 16,-7 0 4-16,-8-3 12 15,-8 10 0-15,-8-4-4 16,-4 1 4-16,1-8-16 15,-9 4 8-15,5-7 28 16,-4 4-12-16,-5-7-12 16,1 6-4-16,0-6 12 15,-4 3-4-15,-12 0-48 16,1 4 28-16,-9 3-60 16,1 6 44-16,-1 1-12 15,1 0 28-15,3-3-36 16,5-1 32-16,-5-3-108 15,5 0 72-15</inkml:trace>
          <inkml:trace contextRef="#ctx0" brushRef="#br0" timeOffset="-45711.4929">4626-2087 612 0,'-35'-11'228'0,"35"11"-180"0,-16-6-12 16,9 6 192-16,3 3-132 0,0-3 32 15,4 7-76-15,4 0-4 16,3 3-32-16,9 0 20 16,3 4-24-16,12 0-4 15,0 3-4-15,4-3-4 16,0 3 0-16,-8-3 16 15,0 0-8-15,-12-4 24 16,1 4-20-16,-16-1 24 16,-4 1-24-16,-12-3-108 15,-3 6 48-15</inkml:trace>
        </inkml:traceGroup>
      </inkml:traceGroup>
      <inkml:traceGroup>
        <inkml:annotationXML>
          <emma:emma xmlns:emma="http://www.w3.org/2003/04/emma" version="1.0">
            <emma:interpretation id="{C973A464-D996-4AC8-9574-B8A8C0832F7C}" emma:medium="tactile" emma:mode="ink">
              <msink:context xmlns:msink="http://schemas.microsoft.com/ink/2010/main" type="line" rotatedBoundingBox="6214,10579 8273,9725 8674,10691 6615,11546"/>
            </emma:interpretation>
          </emma:emma>
        </inkml:annotationXML>
        <inkml:traceGroup>
          <inkml:annotationXML>
            <emma:emma xmlns:emma="http://www.w3.org/2003/04/emma" version="1.0">
              <emma:interpretation id="{3E6E3372-EDEB-4A05-81E8-AA6E0D80074F}" emma:medium="tactile" emma:mode="ink">
                <msink:context xmlns:msink="http://schemas.microsoft.com/ink/2010/main" type="inkWord" rotatedBoundingBox="6214,10579 8273,9725 8674,10691 6615,11546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435.976">3291-226 352 0,'-11'-3'132'0,"11"3"-104"0,-8 0-8 16,4 0 124-1,4 0-84-15,-4-4 108 16,8 4-96-16,-4-6 32 16,8 2-60-16,3-3 12 15,13 7-36-15,10-7-16 16,5 7-8-16,11-7 20 16,1 7-8-16,-1-10-12 15,-4 10 0-15,-7-7 20 0,-8 7-8 16,-4-3 16-16,-4 3-16 0,-11 0 40 15,-1 3-24-15,-14-3-4 16,3 4-12-16,-12-4-8 16,4 3 4-16,-7-3-280 15,3 0 152-15,-7 0-108 16,7 4 136-16,-3-4 52 16,3 3 32-16,-7 0 12 15,7 1 0-15,-3-4 16 16,3 3-8-16,-3 1 40 15,3-1-24-15,-3 1 12 16,7 6-20-16,-4 7 8 16,8 0-12-16,-7 7 36 15,7 4-24-15,-4 13 4 16,8 1-16-16,-4 6 0 16,4 0-4-16,-4-3-8 15,1-7 4-15,-5-1 20 16,4-6-12-16,-4-7 32 15,-3-3-28-15,-5-11-4 16,8 1-8-16,-7-8-24 16,3 1 12-16,-7-4-4 15,7 0 4-15,-7 0 0 16,8 0 0-16,-9 0 24 16,9 0-8-16,-5-4-20 0,8 1 4 15,-11-1-4-15,11 4 4 16,1-3 96-16,3 6-48 15,0-3-28-15,4 0-8 0,-4 0 48 16,8 7-28-16,-4 0 60 16,0 3-48-16,0-3 12 15,8 4-32-15,-5-5 52 16,5 5-36-16,4-4 4 16,3 3-24-16,8-7 0 15,1 4-4-15,10-3 12 16,1-1-12-16,4-3-4 15,0 4 0-15,-5-1 4 16,1 1-4-16,-8-1 24 16,0-3-16-16,-11 0-12 15,-5 0-4-15,-14 0 20 16,3 7-8-16,-8-7-292 16,4 0 152-16</inkml:trace>
          <inkml:trace contextRef="#ctx0" brushRef="#br0" timeOffset="2115.6564">1857 917 540 0,'-35'20'200'0,"35"-20"-156"0,0 14-12 0,4-10 28 15,3 2-40-15,13-16 36 16,3 3-32-16,19-13-12 16,1-1-8-16,19-17 12 15,-8 4-8-15,0-18 4 16,-7 4-4-16,-13-7-8 16,-7 14 4-16,-19-1 12 15,-8 11-8-15,-19 4 40 16,-4 13-24-16,-16 4 64 15,8 6-48-15,-12 11 20 16,13 7-40-16,-13 13 28 16,20 4-32-16,-16 14 4 15,16 0-12-15,4 6 20 16,7 1-16-16,0-4-4 16,9-6-4-16,6-5 20 0,9-2-12 0,19-15-4 15,8-2-4 1,30-11-48-16,-3-4 24 0,19-6-620 15,0 3 352-15</inkml:trace>
          <inkml:trace contextRef="#ctx0" brushRef="#br0" timeOffset="1666.4616">1590 156 340 0,'-8'-7'128'0,"8"7"-100"0,0-3-8 0,0-1 112 16,8 4-76-16,-1-3 112 16,5-4-96-16,11 0 60 15,4 7-76-15,16-7 76 16,-1 7-76-16,32-10 36 16,-1 3-56-16,40-3 16 15,-9 6-32-15,12-2 8 16,-12 2-16-16,9-3 12 15,-17 7-16-15,-3-10-4 16,-16 10 0-16,-15-7 20 16,-15 4-12-16,-20-4-180 15,-12 3 92-15,-26 1-412 16,-13 6 272-16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1:15.4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2D6F6B-DE57-41F7-8241-B5E1286896DF}" emma:medium="tactile" emma:mode="ink">
          <msink:context xmlns:msink="http://schemas.microsoft.com/ink/2010/main" type="inkDrawing" rotatedBoundingBox="17219,13672 22891,13394 22969,14983 17297,15260" hotPoints="22604,13602 22593,15024 17527,14984 17539,13561" semanticType="enclosure" shapeName="Rectangle">
            <msink:sourceLink direction="with" ref="{DF98C94A-36F6-4E81-8617-923C6F63CE7B}"/>
          </msink:context>
        </emma:interpretation>
      </emma:emma>
    </inkml:annotationXML>
    <inkml:trace contextRef="#ctx0" brushRef="#br0">335 463 384 0,'-24'-34'140'0,"24"27"-108"0,0-7-8 0,4 10 32 0,-4-2-36 15,0 2 68-15,0 1-48 16,0 3-24-16,-4 7-16 16,0 10 24-16,1 7-12 15,3 21-4-15,0 10-4 16,3 10-4-16,1 0 0 16,-4 15 32-16,0 26-16 0,-4 4-4 15,4-3-8-15,8-18 4 16,-8-13-4-16,8-10 24 15,4-8-16-15,-5-6-4 16,-3-4-4-16,8-7 40 16,3-6-24-16,5-8 16 0,-5-6-20 15,5-8 20-15,7-2-24 16,-4-11 24-16,-4-4-24 16,1 1-12-16,-1-1-4 15,-4-2-16-15,-3-1 12 16,0 0 4-16,3 3 4 15,1-3-28-15,-1 1 16 16,8-1 4-16,12 0 8 16,15-7 16-16,20 7-8 15,11 4-20-15,8 3 4 16,8 0 12-16,31 0 0 0,15 7 8 16,-3 0-8-1,11-1 24-15,19 8-16 0,-4-4-64 16,5 1 24-16,14-1-32 15,-6 4 36-15,-9 0-52 16,8-1 44-16,8-2-100 16,-8-4 76-16,-8-7-44 15,28 0 56 1,-20-11 8-16,11-9 20 16,5-1 136-16,-16 4-68 15,-27-4 8-15,0 1-36 16,-4 2-52-16,-23-2 16 15,-23 9 44-15,-24-6-12 16,-11 3-20-16,-8 1 0 16,-23-5 80-16,-4 1-48 0,-4 0 8 15,-8 0-24-15,0-7 8 16,-3-11-16-16,-4 1 4 0,7-7-4 16,-4-4-16-1,13 4 4-15,-5-15 12 16,0 1-4-16,-4 4-12 15,1 6 4-15,-1 4 4 16,-7 3 0-16,7 0 32 0,0-3-16 16,1-7-12-16,-1-4-8 15,-3-10-4-15,7-3 0 16,-8 3-80-16,-3 7 48 0,-4 3 16 16,-5 11 16-16,-6 3 8 15,-1 4 0-15,-4 6-12 16,-4-3 8-16,-3 7 4 15,-4 3 0-15,7 1 8 16,-7 6-4-16,-5-3-20 16,-7 3 8-16,-3 7-24 15,-5 0 20-15,0 0 12 16,-3 0 4-16,-9 1-4 16,-3-1 4-16,-8-4 20 15,-4-6-12-15,-3 3-20 16,-1 4 0-16,4 3-12 15,4 4 8-15,-4-1 16 16,-11 4 0-16,-8-3-4 16,-12 10 4-16,0-4-24 15,0 7 12-15,5-3 4 0,-9 0 4 16,-15 0 0-16,7 0 0 16,9 3-12-16,-1 1 8 15,4-4 28-15,-11 3-12 16,-4-7-12-16,7 11-4 15,8-4 12-15,4 1-4 16,4-4-20-16,-7-1 8 16,-1 1 12-16,0 4 0 15,8 2-12-15,8-2 4 16,3-4-4-16,9-4 0 16,-9 4 32-16,-7-4-12 0,-4 1 68 15,0-4-48-15,12 7 32 16,3-4-36-1,4-3 8-15,4-3-20 0,-3-1-8 16,-1 1-4-16,0 3 12 16,1 3-8-16,7 1-12 15,4-1 0-15,4 4 12 16,-1-4-4-16,-3 4 16 16,-4-3-12-16,-7-1 16 15,-9 4-16-15,-3 0-4 16,0 3 0-16,7 1 4 15,1-1-4-15,-1-3-4 16,-7-4 4-16,-8 4-4 16,-4 0 0-16,8 0 16 15,11 3-8-15,8-6 4 0,8-1-4 16,16-3-8-16,11 4 4 16,7-1-164-16,13 4 88 15,15 7-472 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31.6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459037-3DC2-4621-860F-FADC11DC7186}" emma:medium="tactile" emma:mode="ink">
          <msink:context xmlns:msink="http://schemas.microsoft.com/ink/2010/main" type="inkDrawing" rotatedBoundingBox="2300,13563 2581,11400 2947,11448 2666,13611" semanticType="verticalRange" shapeName="Other"/>
        </emma:interpretation>
      </emma:emma>
    </inkml:annotationXML>
    <inkml:trace contextRef="#ctx0" brushRef="#br0">631-2 248 0,'-66'0'92'0,"66"0"-72"0,-89 14-4 0,47 0-36 15,11 3 8-15,-23 24-4 16,11 7 8-16,0 24 208 15,12 4-108-15,4 52 88 16,16 6-108-16,7 52 24 16,12-8-56-16,-1 19 20 15,13-29-32-15,-5 25-16 0,-7-24-8 16,-12-46 160 0,0-2-88-16,-15-32 112 15,3-20-108-15,-11-24-8 16,-4-11-44-16,-11-23-24 15,7-11-8-15,-8-45-368 16,16 0 204-16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43.4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48E942-C000-484E-AADD-470BBF7682AE}" emma:medium="tactile" emma:mode="ink">
          <msink:context xmlns:msink="http://schemas.microsoft.com/ink/2010/main" type="writingRegion" rotatedBoundingBox="17829,5420 24024,5280 24055,6656 17860,6796">
            <msink:destinationLink direction="with" ref="{41F8C201-C033-456A-9DAD-4D5E314CE657}"/>
          </msink:context>
        </emma:interpretation>
      </emma:emma>
    </inkml:annotationXML>
    <inkml:traceGroup>
      <inkml:annotationXML>
        <emma:emma xmlns:emma="http://www.w3.org/2003/04/emma" version="1.0">
          <emma:interpretation id="{6B36F60E-9D36-4B05-BF3E-E51F60431633}" emma:medium="tactile" emma:mode="ink">
            <msink:context xmlns:msink="http://schemas.microsoft.com/ink/2010/main" type="paragraph" rotatedBoundingBox="17829,5420 24024,5280 24055,6656 17860,6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475638-E4DE-42B4-B69E-4A1885B3EF65}" emma:medium="tactile" emma:mode="ink">
              <msink:context xmlns:msink="http://schemas.microsoft.com/ink/2010/main" type="line" rotatedBoundingBox="17829,5420 24024,5280 24055,6656 17860,6796"/>
            </emma:interpretation>
          </emma:emma>
        </inkml:annotationXML>
        <inkml:traceGroup>
          <inkml:annotationXML>
            <emma:emma xmlns:emma="http://www.w3.org/2003/04/emma" version="1.0">
              <emma:interpretation id="{6A687606-79E9-4C6D-83D4-B55BF8BE3FAB}" emma:medium="tactile" emma:mode="ink">
                <msink:context xmlns:msink="http://schemas.microsoft.com/ink/2010/main" type="inkWord" rotatedBoundingBox="17829,5420 20482,5360 20511,6663 17858,6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13202-3967 800 0,'-43'-14'296'0,"43"14"-232"0,-15 14-16 15,23-7 116 1,-1 3-100-16,17-6 116 16,3-1-104-16,35-13-12 15,7 3-40-15,20-17 20 16,-11 3-28-16,-1-10 4 15,-11 7-12-15,-8-10-272 16,-11 10 148-16,-13-7-408 0,-6 6 296 16</inkml:trace>
          <inkml:trace contextRef="#ctx0" brushRef="#br0" timeOffset="-207.5051">13787-4490 932 0,'-8'-4'348'0,"8"4"-272"0,-8 28-20 0,4-4 32 15,8 0-60-15,-8 14 24 16,0 3-32-16,-3 18 16 15,14 3-20-15,-7 10-24 16,0-7 0-16,0 1 32 16,0-11-16-16,0-4-116 15,-7-9 60-15,-9-1-220 16,4-13 148-16</inkml:trace>
          <inkml:trace contextRef="#ctx0" brushRef="#br0" timeOffset="195.6056">13620-4865 984 0,'-46'-21'368'0,"46"21"-288"0,11-10-20 0,1 3 168 16,7 4-136-16,12-11 60 15,4 3-88-15,8-6-20 16,-5 3-28-16,5-3 8 16,11 7-16-16,-7 0-240 15,-1 6 124-15</inkml:trace>
          <inkml:trace contextRef="#ctx0" brushRef="#br0" timeOffset="447.2732">14301-4235 1100 0,'-11'13'408'0,"11"-13"-316"0,-4 18-28 0,4-12 64 16,0 1-84-16,4-7 16 16,7 4-36-16,5-4-428 15,7 3 220-15</inkml:trace>
          <inkml:trace contextRef="#ctx0" brushRef="#br0" timeOffset="1182.4589">14894-3984 860 0,'23'-24'320'0,"-23"24"-248"0,12-31-20 0,-5 13 128 16,1 5-108-16,0-11 52 15,3 3-76-15,-7-3 28 16,0 3-44-16,-12-3-44 16,4 10 4-16,-15 4-16 15,4 7 12-15,-16 16-8 16,0 8 8-16,-12 20 0 16,12 8 4-16,0 6 8 15,23-7 0-15,12-4 16 16,8-13-8-16,19-10 4 15,4-7-4-15,3-21 36 16,1 0-20-16,-4-20-172 16,-4-1 80-16,-8-20-56 15,-3 3 76-15,-13-10 8 0,1 10 24 16,-12-10 28-16,4 4-4 16,-8 6 4-16,1 7-4 0,-5 7 144 15,8 7-84-15,0 14 24 16,4 6-52-16,-4 15-8 15,8 6-20-15,-4 21-8 16,0 3 0-16,0 28-4 16,0 3 0-16,0 14 52 15,4-7-28-15,0-7-36 16,8-6 4-16,-1-21 20 16,9-8-8-16,11-16-140 15,7-7 72-15,13-21-24 16,-1-3 48-16,12-39 36 15,0-2 4-15,-4-39 0 16,-8 11 4-16,-3-14 4 16,-1 18-4-16,-15-11 164 15,-8 13-92-15,-11-2 68 16,3 13-84-16,-15 0 36 16,0 14-56-16,-7 10 24 15,-1 17-36-15,-8 21-44 16,9 14 8-16,-20 27-16 15,11 14 12-15,-7 11-20 16,0 6 20-16,3 14 32 0,9-4-12 16,11 11 0-1,7-14-4-15,13-10 4 0,3-10-4 0,12-18-80 16,0-7 40-16,7-23-480 16,-3-8 284-16</inkml:trace>
          <inkml:trace contextRef="#ctx0" brushRef="#br0" timeOffset="1963.8104">15501-4937 892 0,'-27'-7'332'0,"27"7"-260"0,-19-18-20 16,15 12 212-1,8 6-156-15,4-7 64 0,7 7-104 0,12-7-12 16,8 7-36-16,8-7 40 16,3 7-32-16,1-3-200 15,-5 6 92-15,-11 4-560 16,-4 3 356-16</inkml:trace>
          <inkml:trace contextRef="#ctx0" brushRef="#br0" timeOffset="-421.6706">13221-4411 664 0,'-11'-27'244'0,"11"27"-188"0,0-7-16 0,-4 7 100 16,4 7-84-16,0 6 40 15,4 4-56-15,-4 25 48 16,0 6-52-16,0 35-8 16,0-1-16-16,-4 14 16 15,4-9-16-15,-8-12 12 16,8-9-12-16,-4-18-8 16,8-7 0-16,-4-17 20 15,0-7-12-15,8-20-340 16,7-4 180-16</inkml:trace>
        </inkml:traceGroup>
        <inkml:traceGroup>
          <inkml:annotationXML>
            <emma:emma xmlns:emma="http://www.w3.org/2003/04/emma" version="1.0">
              <emma:interpretation id="{7A27006D-138F-4024-B71A-2D81FA59B3EF}" emma:medium="tactile" emma:mode="ink">
                <msink:context xmlns:msink="http://schemas.microsoft.com/ink/2010/main" type="inkWord" rotatedBoundingBox="21060,6330 21308,5967 21562,6141 21313,6503"/>
              </emma:interpretation>
            </emma:emma>
          </inkml:annotationXML>
          <inkml:trace contextRef="#ctx0" brushRef="#br0" timeOffset="14094.4354">16481-4043 872 0,'-31'21'324'0,"31"-21"-252"16,0 14-20-16,4-11 268 16,3-3-184-16,21 0 72 15,3 0-128-15,15-7-64 16,0-3-12-16,1-11-404 15,-1 18 220-15</inkml:trace>
          <inkml:trace contextRef="#ctx0" brushRef="#br0" timeOffset="13931.0022">16496-4266 852 0,'0'-18'316'0,"12"18"-248"0,15-3-16 0,-15 3 24 16,7 0-52-16,16 0 8 16,-4 0-20-16,4-7 12 15,-4 7-16-15,3-3-4 16,-6-1 0-16,3 4-16 16,-12 7 8-16</inkml:trace>
        </inkml:traceGroup>
        <inkml:traceGroup>
          <inkml:annotationXML>
            <emma:emma xmlns:emma="http://www.w3.org/2003/04/emma" version="1.0">
              <emma:interpretation id="{6152E2B4-5308-4D60-BBF5-242EB628C69B}" emma:medium="tactile" emma:mode="ink">
                <msink:context xmlns:msink="http://schemas.microsoft.com/ink/2010/main" type="inkWord" rotatedBoundingBox="22376,5533 24029,5496 24055,6656 22402,6693"/>
              </emma:interpretation>
            </emma:emma>
          </inkml:annotationXML>
          <inkml:trace contextRef="#ctx0" brushRef="#br0" timeOffset="14694.0312">18025-4473 364 0,'-19'7'132'0,"19"-7"-100"0,-8 17-12 16,4-10 168 0,4 3-108-16,-3 4 56 15,3 0-80-15,0 10 56 16,3 0-64-16,-6 21-24 16,3 0-16-16,-8 27 44 0,16 0-28 0,-16 7 16 15,4-10-24-15,-4-7 116 16,8-10-76-16,-8-4 92 15,5-14-84-15,-13-6 128 16,5-11-112-16,-9-7 24 16,5-3-60-16,-12-10 8 15,3-1-32-15,-10-3-8 16,6-3-8-16,1-7-92 16,4 3 48-16,-4-7-380 15,11 4 232-15</inkml:trace>
          <inkml:trace contextRef="#ctx0" brushRef="#br0" timeOffset="14381.1984">17700-4480 996 0,'-11'-34'368'0,"11"34"-284"0,19-17-24 0,-7 6 152 16,7 8-128-16,4-7 64 16,0 6-88-16,16-6-16 15,0 6-28-15,7-3-20 16,1 7 0-16,7 0-4 15,-4 4 0-15,1-1-196 16,-9 8 112-16,-15-4-252 16,-7 3 192-16</inkml:trace>
          <inkml:trace contextRef="#ctx0" brushRef="#br0" timeOffset="15855.117">17843-4834 580 0,'-3'-7'216'0,"-5"7"-168"0,12 0-12 0,-4 0 216 15,0 0-144-15,0-7 96 16,4 4-116-16,3-1 48 16,5 4-80-16,7-3 76 15,5 3-76-15,7-7 0 16,3 7-36-16,5-7-4 16,0 7-8-16,-1-7-8 15,-10 7 4-15,-1-3 4 16,-8 6-4-16,-11-3-224 15,-4 0 124-15</inkml:trace>
          <inkml:trace contextRef="#ctx0" brushRef="#br0" timeOffset="17035.6436">18536-4087 548 0,'-3'-25'204'0,"3"25"-156"0,3-24-16 0,5 11 184 16,0-1-124-16,-4-3 36 15,4-1-80-15,-8-9-12 16,7 10-20-16,-14 3-4 16,7 4-4-16,-8-4 36 15,-4 14-20-15,-7 0-12 16,-1 14-8-16,-14 10 64 16,6 3-36-16,5 8 4 15,8 2-20-15,11-2 16 16,8-4-20-16,11-14 4 15,5-7-8-15,7-20 12 16,4-4-12-16,4-17-4 0,-4 4 0 16,-1-15-32-16,1 12 16 15,-7-22 24-15,-5 14-8 16,-7-17 8-16,-5 3-4 0,-3-10 4 16,-4 21-8-16,-7 3 104 15,3 11-60-15,-8 16 88 16,12 15-80-16,-4 17 52 15,0 10-64-15,-3 13-28 16,3-2-16-16,-8 2 24 16,4 1-12-16,-3 10-84 15,3-3 40-15,0 3-324 16,4 0 196-16</inkml:trace>
          <inkml:trace contextRef="#ctx0" brushRef="#br0" timeOffset="17396.6569">19314-4363 652 0,'-11'-27'244'0,"11"27"-192"0,-16-35-12 16,9 25 252-1,-1 3-168-15,-15-3 80 16,7 6-116-16,-3 1-44 15,-1 3-28-15,5 7-4 16,0 3-8-16,-1 7-20 0,-3 7 8 0,15 4 12 16,-4-1 0-16,8 8 16 15,8 3-12-15,-4 13-4 16,7 1 0 0,5 10 4-16,-5-4-4 0,1-3-4 15,0-3 4-15,-20-11 48 16,8 1-28-16,-16-11 88 15,5-7-64-15,-16-11 20 16,0 5-36-16,-4-18 4 16,-4-4-20-16,12-23-184 15,3 9 92-15</inkml:trace>
          <inkml:trace contextRef="#ctx0" brushRef="#br0" timeOffset="17563.0465">19148-4827 1040 0,'4'-18'384'0,"-4"18"-300"0,15-6-20 16,9-1 184 0,3 3-148-16,23-6-16 15,4 7-52-15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23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48E860-2742-44AB-8CCC-5D55972A5102}" emma:medium="tactile" emma:mode="ink">
          <msink:context xmlns:msink="http://schemas.microsoft.com/ink/2010/main" type="writingRegion" rotatedBoundingBox="8588,5274 8410,8685 7464,8636 7641,5225"/>
        </emma:interpretation>
      </emma:emma>
    </inkml:annotationXML>
    <inkml:traceGroup>
      <inkml:annotationXML>
        <emma:emma xmlns:emma="http://www.w3.org/2003/04/emma" version="1.0">
          <emma:interpretation id="{1A84517D-99A6-404D-B2C3-AA8D8B135BC9}" emma:medium="tactile" emma:mode="ink">
            <msink:context xmlns:msink="http://schemas.microsoft.com/ink/2010/main" type="paragraph" rotatedBoundingBox="8588,5274 8410,8685 7464,8636 7641,5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5E3E02-A797-47E0-84EA-47C719B10BB0}" emma:medium="tactile" emma:mode="ink">
              <msink:context xmlns:msink="http://schemas.microsoft.com/ink/2010/main" type="line" rotatedBoundingBox="8588,5275 8410,8685 7464,8636 7641,5225"/>
            </emma:interpretation>
          </emma:emma>
        </inkml:annotationXML>
        <inkml:traceGroup>
          <inkml:annotationXML>
            <emma:emma xmlns:emma="http://www.w3.org/2003/04/emma" version="1.0">
              <emma:interpretation id="{67717F4F-5518-453D-8F9B-AC8FD89C313C}" emma:medium="tactile" emma:mode="ink">
                <msink:context xmlns:msink="http://schemas.microsoft.com/ink/2010/main" type="inkWord" rotatedBoundingBox="8588,5275 8499,6972 7553,6923 7641,5225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364 283 392 0,'-4'31'148'0,"4"-31"-116"0,-4 31-8 0,4-11 64 15,4-2-52-15,0 6-188 16,0 7 80-16</inkml:trace>
          <inkml:trace contextRef="#ctx0" brushRef="#br0" timeOffset="-122.2065">434-206 520 0,'-19'31'192'0,"19"-31"-152"0,-8 31-8 0,8-14 0 15,0 4-24-15,0 6-84 16,0 1 44-16</inkml:trace>
          <inkml:trace contextRef="#ctx0" brushRef="#br0" timeOffset="-644.7146">1351-543 644 0,'-62'14'236'0,"62"-14"-180"0,-31 17-20 15,16-10 80 1,3 0-72-16,-7 0 24 15,3-1-36-15</inkml:trace>
          <inkml:trace contextRef="#ctx0" brushRef="#br0" timeOffset="-522.3887">856-491 624 0,'-58'13'228'0,"58"-13"-176"0,-35 11-16 0,16-8 16 15,11 4-36-15,-4-7 4 16,-3 3-12-16</inkml:trace>
          <inkml:trace contextRef="#ctx0" brushRef="#br0" timeOffset="-405.0766">577-498 696 0,'-19'-7'256'0,"19"7"-196"0,-12 7-20 0,4-7 92 15,1 0-80-15,-5 0 8 16,4 7-40-16</inkml:trace>
          <inkml:trace contextRef="#ctx0" brushRef="#br0" timeOffset="-236.6288">507-399 880 0,'-15'42'328'0,"15"-42"-256"0,-19 13-16 16,11-2 28-1,4-1-56-15,-4-3 8 16,16 3-24-16,-4-6-632 16,4-1 336-16</inkml:trace>
          <inkml:trace contextRef="#ctx0" brushRef="#br0" timeOffset="154.4125">415 795 560 0,'-4'25'208'0,"4"-25"-164"0,-8 27-8 15,8-24 12 1,8 4-32-16,-8 0-408 16,4 7 208-16</inkml:trace>
          <inkml:trace contextRef="#ctx0" brushRef="#br0" timeOffset="268.2137">469 1040 592 0,'4'31'220'0,"-4"-31"-172"0,7 17-12 0,-3-10 24 16,0 7-40-16,4-14-80 16,0 6 32-16</inkml:trace>
        </inkml:traceGroup>
        <inkml:traceGroup>
          <inkml:annotationXML>
            <emma:emma xmlns:emma="http://www.w3.org/2003/04/emma" version="1.0">
              <emma:interpretation id="{4D1D83BB-54AA-49A0-B356-B0BCB2517212}" emma:medium="tactile" emma:mode="ink">
                <msink:context xmlns:msink="http://schemas.microsoft.com/ink/2010/main" type="inkWord" rotatedBoundingBox="7837,8417 7824,8654 7706,8648 7718,8411"/>
              </emma:interpretation>
            </emma:emma>
          </inkml:annotationXML>
          <inkml:trace contextRef="#ctx0" brushRef="#br0" timeOffset="1920.7125">600 2605 540 0,'-4'-3'200'0,"4"3"-156"0,-11-3-12 0,7 3 88 15,4 6-72-15,-8 1 8 16,0 0-36-16,-7 0 48 16,7 3-36-16,-7-3 48 15,3 4-48-15,-3-5 36 16,7 5-36-16,0-4-20 15,4 3-4-15,0 0 0 16,8 8-4-16,4-5-12 16,4 11 4-16,3-6 4 15,1 6 0-15,3-4 24 16,0 1-12-16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40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A7D389-DF12-4A69-9327-13EC5ED3A2BE}" emma:medium="tactile" emma:mode="ink">
          <msink:context xmlns:msink="http://schemas.microsoft.com/ink/2010/main" type="writingRegion" rotatedBoundingBox="15100,2460 15599,2460 15599,3169 15100,3169"/>
        </emma:interpretation>
      </emma:emma>
    </inkml:annotationXML>
    <inkml:traceGroup>
      <inkml:annotationXML>
        <emma:emma xmlns:emma="http://www.w3.org/2003/04/emma" version="1.0">
          <emma:interpretation id="{252C46F0-5829-4BA9-AFE9-31FC66D95C4A}" emma:medium="tactile" emma:mode="ink">
            <msink:context xmlns:msink="http://schemas.microsoft.com/ink/2010/main" type="paragraph" rotatedBoundingBox="15100,2460 15599,2460 15599,3169 15100,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0BF82-FFF3-464E-A4E0-20BAE6CCFB46}" emma:medium="tactile" emma:mode="ink">
              <msink:context xmlns:msink="http://schemas.microsoft.com/ink/2010/main" type="line" rotatedBoundingBox="15100,2460 15599,2460 15599,3169 15100,3169"/>
            </emma:interpretation>
          </emma:emma>
        </inkml:annotationXML>
        <inkml:traceGroup>
          <inkml:annotationXML>
            <emma:emma xmlns:emma="http://www.w3.org/2003/04/emma" version="1.0">
              <emma:interpretation id="{C595E508-9879-4816-81FC-6C24C041324E}" emma:medium="tactile" emma:mode="ink">
                <msink:context xmlns:msink="http://schemas.microsoft.com/ink/2010/main" type="inkWord" rotatedBoundingBox="15100,2460 15599,2460 15599,3169 15100,3169"/>
              </emma:interpretation>
              <emma:one-of disjunction-type="recognition" id="oneOf0">
                <emma:interpretation id="interp0" emma:lang="" emma:confidence="1">
                  <emma:literal>A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1195 358 872 0,'8'-31'324'0,"-8"31"-252"0,0 0-20 0,0 7-84 32,0 3 8-32,-11 14 116 0,3 7-48 0,-15 24 48 15,-1-3-56-15,-14 34 8 16,3-3-28-16,-4 3-8 15,8-11-4-15,0-6 20 16,4-17-12-16,4-18 76 16,11-6-52-16,1-18 48 15,11-3-48-15,11-24-20 16,5-4-8-16,11-34-8 16,11 3 0-16,1-20-36 15,0 7 20-15,0-1-28 16,-1 11 24-16,-11 7-36 15,1 17 36-15,-5 7-28 16,0 14 28-16,-11 17 36 16,-1 6-8-16,5 29 52 15,-9 6-32-15,13 21 20 16,-9 3-28-16,9-3 44 16,7-11-36-16,-16-13-268 15,5-7 128-15,-16-14-344 16,0-3 256-16</inkml:trace>
          <inkml:trace contextRef="#ctx0" brushRef="#br0" timeOffset="58.6557">1041 713 728 0,'11'-14'268'0,"-11"14"-208"0,58-4-16 0,-27 1-16 16,4 6-24-16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11.5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35AAFE-9042-407F-A509-4A9D82CB5825}" emma:medium="tactile" emma:mode="ink">
          <msink:context xmlns:msink="http://schemas.microsoft.com/ink/2010/main" type="writingRegion" rotatedBoundingBox="4055,8697 5407,10812 4286,11529 2934,9414"/>
        </emma:interpretation>
      </emma:emma>
    </inkml:annotationXML>
    <inkml:traceGroup>
      <inkml:annotationXML>
        <emma:emma xmlns:emma="http://www.w3.org/2003/04/emma" version="1.0">
          <emma:interpretation id="{AD8CF78F-5385-4893-BF64-D8A8D7CA720C}" emma:medium="tactile" emma:mode="ink">
            <msink:context xmlns:msink="http://schemas.microsoft.com/ink/2010/main" type="paragraph" rotatedBoundingBox="4055,8697 5407,10812 4286,11529 2934,9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79925-DCE0-4866-8F7D-A47DB8618D9D}" emma:medium="tactile" emma:mode="ink">
              <msink:context xmlns:msink="http://schemas.microsoft.com/ink/2010/main" type="line" rotatedBoundingBox="4055,8697 5407,10812 4286,11529 2934,9414"/>
            </emma:interpretation>
          </emma:emma>
        </inkml:annotationXML>
        <inkml:traceGroup>
          <inkml:annotationXML>
            <emma:emma xmlns:emma="http://www.w3.org/2003/04/emma" version="1.0">
              <emma:interpretation id="{17431B3C-C659-442E-8AFA-1D7FECE2E08F}" emma:medium="tactile" emma:mode="ink">
                <msink:context xmlns:msink="http://schemas.microsoft.com/ink/2010/main" type="inkWord" rotatedBoundingBox="4055,8697 5407,10812 4286,11529 2934,9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 14 508 0,'-20'-10'188'0,"20"10"-148"0,0 0-8 0,0-7 72 16,4 7-64-16,0 0 8 16,4 0-28-16,3 7 4 15,1 0-12-15,7 17-8 16,1 0 0-16,7 21 4 16,0-4-4-16,-12 11 16 15,1-8-12-15,-16 1 4 16,-4-4-4-16,-19 1 4 15,3-5-8-15,-15-2 24 0,5 3-16 16,-9-7 76 0,8-7-52-16,0 0-4 0,12-3-20 15,3 3-12-15,8 0 4 16,12-4 4-16,8 4-4 0,3-3-4 16,9-4 4-16,-1-3 4 15,0-4-4-15,0-10-180 16,0 7 100-16,-7-7-280 15,-1 0 200-15</inkml:trace>
          <inkml:trace contextRef="#ctx0" brushRef="#br0" timeOffset="166.4408">18 479 548 0,'-43'-38'204'0,"43"38"-156"0,-19-7-16 0,15 0 148 16,4 7-104-16,4 0-20 15,8 0-36-15,11-7-8 16,4 14-8-16,15-14-48 16,1 7 28-16,27 0-448 15,3-3 256-15</inkml:trace>
          <inkml:trace contextRef="#ctx0" brushRef="#br0" timeOffset="-1080.4592">-1007-1214 624 0,'-35'-86'228'0,"35"86"-176"0,-23-48-16 0,11 23 80 15,5 15-72-15,-5-11 60 16,8 8-60-16,-7 16 40 16,11 11-48-16,-4 31 104 15,0 10-80-15,0 41 20 16,4 18-48-16,-4 23-4 16,4-6-16-16,-4 14-8 15,8-22 0-15,-8-9-4 16,4-21 0-16,-7 0 16 15,7-18-8-15,0-6 4 16,0-14-4-16,0-10-52 16,11-14 28-16,-3-24-404 15,7-7 232-15</inkml:trace>
          <inkml:trace contextRef="#ctx0" brushRef="#br0" timeOffset="-586.0627">-1154-292 984 0,'0'-17'368'0,"0"17"-288"0,47-17-20 0,-13 3-24 15,5 7-32-15,42-17 8 16,8 3-8-16,12 11 8 16,-5-11-8-16,17 14-628 15,-1 7 340-15</inkml:trace>
          <inkml:trace contextRef="#ctx0" brushRef="#br0" timeOffset="-2154.5176">-483-791 72 0,'4'-7'24'0,"-4"7"-16"0,-12 0-4 0,4 0 0 16,8 0-4-16,-7 7 32 16,3 0-16-16,-4 0-76 15,8 3 32-15</inkml:trace>
          <inkml:trace contextRef="#ctx0" brushRef="#br0" timeOffset="-793.8665">-359-1035 340 0,'0'-79'128'0,"0"79"-100"0,11-45-8 16,-7 31-28 0,0 4 0-16,-4-11 48 15,4 14-20-15,-8 0 176 16,0 7-108-16,-7 28 68 15,3 3-92-15,-8 45 52 16,9-4-64-16,-5 41-12 0,4-6-24 16,1 24-12-1,3-18 0-15,0 11 28 0,4-17-16 16,4 0-12-16,3-21-8 0,-3-4 20 16,0-20-8-16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04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D4B79E-BD0C-44C1-9108-F879EB585F71}" emma:medium="tactile" emma:mode="ink">
          <msink:context xmlns:msink="http://schemas.microsoft.com/ink/2010/main" type="inkDrawing" rotatedBoundingBox="15458,12138 20152,11959 20157,12078 15462,12256" semanticType="strikethrough" shapeName="Other">
            <msink:sourceLink direction="with" ref="{EF7811BD-CB6C-4576-9560-8124A8A22618}"/>
            <msink:sourceLink direction="with" ref="{7113B7DB-163E-4797-85A2-A592EA7C19A9}"/>
            <msink:destinationLink direction="with" ref="{6DD5F2C7-0BF9-423F-9B87-C8C6FA471DB1}"/>
          </msink:context>
        </emma:interpretation>
      </emma:emma>
    </inkml:annotationXML>
    <inkml:trace contextRef="#ctx0" brushRef="#br0">183 234 340 0,'-38'-28'128'0,"38"28"-100"0,-27-13-8 0,11 6 24 16,4 7-28-16,-7-7 108 16,8 7-68-16,-9-7 36 15,5 7-52-15,-1-7 64 16,5 7-56-16,11-7 72 16,11 4-68-16,12-8 80 15,8 4-76-15,51-3 68 16,7 7-68-16,77-8 40 15,20 4-56-15,97-10 32 16,-5 7-40-16,117 0 16 16,-27-1-28-16,58 1 0 15,-51 0-12-15,12-1 28 16,-65 8-20-16,-9-7-4 16,-57 10-8-16,-36-4 12 15,-53 4-8-15,-39-7 24 16,-36 7-20-16,-33-3-164 15,-21 3 84-15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04.9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D5F2C7-0BF9-423F-9B87-C8C6FA471DB1}" emma:medium="tactile" emma:mode="ink">
          <msink:context xmlns:msink="http://schemas.microsoft.com/ink/2010/main" type="inkDrawing" rotatedBoundingBox="16611,13149 17503,12454 17900,12963 17008,13658" semanticType="callout" shapeName="Other">
            <msink:sourceLink direction="with" ref="{70D4B79E-BD0C-44C1-9108-F879EB585F71}"/>
          </msink:context>
        </emma:interpretation>
      </emma:emma>
    </inkml:annotationXML>
    <inkml:trace contextRef="#ctx0" brushRef="#br0">-4 697 684 0,'-11'14'252'0,"11"-14"-192"0,4 0-20 15,3-14 144 1,9 7-108-16,34-17 68 15,8-3-84-15,31-8-8 16,0-3-32-16,4-13 40 16,0 9-32-16,4-20-16 15,-8 4-4-15,-12-4 8 16,-11 10-8-16,-19 1 16 16,-9 13-16-16,-22 0 4 0,-8 14-4 15,-24-4-16-15,8 11 4 16,-15 0 40-16,-4 7-24 15,0-1 24-15,0 8-20 0,0 0-36 16,4 9 12-16,-12-2 0 16,15 6 8-16,-7 7-12 15,8 4 8-15,-8 20 40 16,7-3-24-16,1 24 60 16,8-7-40-16,3 7 56 15,4-3-52-15,12-15-8 16,7-2-16-16,24-11 16 15,7-4-16-15,12-10 24 16,8 1-24-16,-4-5-364 16,-4-6 188-16,-15 3-636 15,-5 8 448-15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20T18:44:45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26690D-ECF3-4CEA-8C23-710A758B80A2}" emma:medium="tactile" emma:mode="ink">
          <msink:context xmlns:msink="http://schemas.microsoft.com/ink/2010/main" type="writingRegion" rotatedBoundingBox="18092,16685 18243,16685 18243,16799 18092,16799"/>
        </emma:interpretation>
      </emma:emma>
    </inkml:annotationXML>
    <inkml:traceGroup>
      <inkml:annotationXML>
        <emma:emma xmlns:emma="http://www.w3.org/2003/04/emma" version="1.0">
          <emma:interpretation id="{D2E46E14-B168-4701-B647-B6B8A11883EF}" emma:medium="tactile" emma:mode="ink">
            <msink:context xmlns:msink="http://schemas.microsoft.com/ink/2010/main" type="paragraph" rotatedBoundingBox="18092,16685 18243,16685 18243,16799 18092,16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47F13-6EAA-41DF-B28B-483936462B70}" emma:medium="tactile" emma:mode="ink">
              <msink:context xmlns:msink="http://schemas.microsoft.com/ink/2010/main" type="line" rotatedBoundingBox="18092,16685 18243,16685 18243,16799 18092,16799"/>
            </emma:interpretation>
          </emma:emma>
        </inkml:annotationXML>
        <inkml:traceGroup>
          <inkml:annotationXML>
            <emma:emma xmlns:emma="http://www.w3.org/2003/04/emma" version="1.0">
              <emma:interpretation id="{AA91C084-2005-4321-8098-9E053D0461A5}" emma:medium="tactile" emma:mode="ink">
                <msink:context xmlns:msink="http://schemas.microsoft.com/ink/2010/main" type="inkWord" rotatedBoundingBox="18092,16685 18243,16685 18243,16799 18092,1679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13485 6280 0,'-101'114'0,"252"-221"16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30.5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717D92-921A-4E3F-A4C6-F6555EBD3683}" emma:medium="tactile" emma:mode="ink">
          <msink:context xmlns:msink="http://schemas.microsoft.com/ink/2010/main" type="writingRegion" rotatedBoundingBox="3534,11528 23933,10390 24190,15008 3792,16146"/>
        </emma:interpretation>
      </emma:emma>
    </inkml:annotationXML>
    <inkml:traceGroup>
      <inkml:annotationXML>
        <emma:emma xmlns:emma="http://www.w3.org/2003/04/emma" version="1.0">
          <emma:interpretation id="{DCA8BF5C-0B5A-4991-A0B1-48552FCFCC07}" emma:medium="tactile" emma:mode="ink">
            <msink:context xmlns:msink="http://schemas.microsoft.com/ink/2010/main" type="paragraph" rotatedBoundingBox="3534,11528 23933,10390 24043,12360 3644,13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903B1-9938-4C25-BFB4-EB3697B4F865}" emma:medium="tactile" emma:mode="ink">
              <msink:context xmlns:msink="http://schemas.microsoft.com/ink/2010/main" type="inkBullet" rotatedBoundingBox="3542,11659 4720,11593 4795,12938 3617,13004"/>
            </emma:interpretation>
          </emma:emma>
        </inkml:annotationXML>
        <inkml:trace contextRef="#ctx0" brushRef="#br0">853 2159 560 0,'23'-17'208'0,"-23"17"-164"0,15-14-8 16,-7 4 112-1,0 3-88-15,-8-7 80 16,4 7-80-16,-16-10-24 16,-3 7-20-16,-9 3-16 0,1 3 4 0,-8 8 48 15,4 6-28-15,-19 7 60 16,11 4-48-16,4 3 12 15,12 3-32-15,-1-2-24 16,20 6 0-16,8-14 32 16,4 3-16-16,15-13 8 15,0 4-8-15,-4-18-60 16,12-4 28-16,-4-9-104 16,-4-1 72-16,-8-13-44 15,-7 6 56-15,-8-30-20 16,-4 6 40-16,-8-24 28 15,0 11 0-15,-3 0 88 16,3 16-48-16,-4 15 156 16,4 10-112-16,-3 34 20 15,11 14-64-15,-8 31-8 16,0 4-24-16,5 6 12 16,6-3-16-16,-3-3 24 15,0-11-20-15,8 3-208 16,0-6 108-16,-4-7-476 15,3-4 312-15</inkml:trace>
        <inkml:trace contextRef="#ctx0" brushRef="#br0" timeOffset="4100.7837">3066 1907 612 0,'-19'13'228'0,"19"-13"-180"0,4 7-12 0,0-7 80 16,7 0-72-16,13-7 60 16,7 4-60-16,23-7-12 15,4 3-20-15</inkml:trace>
        <inkml:trace contextRef="#ctx0" brushRef="#br0" timeOffset="359.4556">1642 1987 520 0,'-35'-38'192'0,"35"38"-152"0,-50-17-8 0,23 13-36 16,4 4-4-16,-16 4 20 16,4 3-4-16,-4 3 16 15,9 7-16-15,-1 7 60 16,11 4-40-16,1 3 52 16,11 0-48-16,12 7 80 15,11-4-60-15,13 14 28 16,10-3-48-16,20 7 0 15,-3-1-20-15,6-3 36 16,-10-3-24-16,-20-7 4 16,-8-7-16-16,-31-4 20 15,-11-2-20-15,-28-5 32 16,1-3-28-16,-12-10-4 16,8-3-8-16,-5-15-48 15,9 1 24-15,11-14-452 16,4-4 260-16</inkml:trace>
        <inkml:trace contextRef="#ctx0" brushRef="#br0" timeOffset="-766.6262">-1082 1921 208 0,'-4'-27'76'0,"4"27"-60"0,11-38-4 16,-3 21 116 0,0 3-72-16,11-10 128 15,0 3-104-15,20-3 76 16,0 7-92-16,23 3 64 15,4 7-72-15,-8 11-12 16,-4 6-28-16,-8 11-4 16,-15 6-4-16,-15 8 48 15,-12-1-32-15,-20 4-12 0,-3-4-4 16,-28-3-116-16,1 0 60 0,-16-10-156 31,16 0 116-31,-9-11 4 0,9 0 52 0,15-6 20 16,4 3 12-16,19-4-20 15,8 4 12-15,16 0 4 16,11 3 4-16,15 1 8 16,9-1-4-16,14 7 16 15,1 0-12-15,0 11 16 16,-16-1-16-16,-3 11 4 16,-9 3-4-16,-22 8 72 15,-5-5-44-15,-18 1 56 16,-5-4-52-16,-38-3 8 15,3-3-32-15,-26-8 64 16,7-6-48-16,-7-11 68 16,7-3-60-16,8-10 36 15,11 3-44-15,12-11-8 16,4 1-16-16,16-11-24 16,15 4 8-16,4-7-68 15,7 3 44-15,9 1-552 16,7 6 324-16</inkml:trace>
      </inkml:traceGroup>
      <inkml:traceGroup>
        <inkml:annotationXML>
          <emma:emma xmlns:emma="http://www.w3.org/2003/04/emma" version="1.0">
            <emma:interpretation id="{BFF663BE-3E99-43FF-B640-1DFE1A711250}" emma:medium="tactile" emma:mode="ink">
              <msink:context xmlns:msink="http://schemas.microsoft.com/ink/2010/main" type="line" rotatedBoundingBox="5269,11431 23933,10390 24043,12360 5379,13401"/>
            </emma:interpretation>
          </emma:emma>
        </inkml:annotationXML>
        <inkml:traceGroup>
          <inkml:annotationXML>
            <emma:emma xmlns:emma="http://www.w3.org/2003/04/emma" version="1.0">
              <emma:interpretation id="{92E323CE-CE22-4346-B233-EB8E2F6F9CB6}" emma:medium="tactile" emma:mode="ink">
                <msink:context xmlns:msink="http://schemas.microsoft.com/ink/2010/main" type="inkWord" rotatedBoundingBox="5298,11951 6371,11891 6433,12998 5360,130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306.5632">-962 1808 184 0,'-4'-14'68'0,"4"14"-52"0,0-17-4 16,0 7 152-1,4 3-92-15,-4-7 96 16,0 4-100-16,0-1-32 16,7 4-24-16,-7 1 20 0,0 6-16 15,-7 10 40-15,3 7-32 0,-4 21 32 16,8 3-32-16,-8 14 12 16,0-3-20-16,1 3 8 15,3-7-12-15,-4 0 12 16,4-3-16-16,-4 0 4 15,1-4-4-15,3 0 12 16,4-10-12-16,-8-7 24 16,8 1-20-16,-8-12-76 15,16-2 36-15,-8-15-396 16,0 1 232-16</inkml:trace>
          <inkml:trace contextRef="#ctx0" brushRef="#br0" timeOffset="-491.8952">67 2162 832 0,'-8'-3'308'0,"8"3"-240"0,-11 7-20 0,11-7 28 16,0 3-52-16,-8-3 24 15,8 4-28-15,-4-4-44 16,8 0 12-16,-4 0-440 15,15 0 252-15</inkml:trace>
          <inkml:trace contextRef="#ctx0" brushRef="#br0" timeOffset="4247.6742">3016 2189 956 0,'4'7'352'0,"-4"-7"-272"0,35-7-24 16,-8 7-12-1,-4 0-36-15</inkml:trace>
        </inkml:traceGroup>
        <inkml:traceGroup>
          <inkml:annotationXML>
            <emma:emma xmlns:emma="http://www.w3.org/2003/04/emma" version="1.0">
              <emma:interpretation id="{D99F1E61-0FB7-4818-AB4D-5C2D609CBD30}" emma:medium="tactile" emma:mode="ink">
                <msink:context xmlns:msink="http://schemas.microsoft.com/ink/2010/main" type="inkWord" rotatedBoundingBox="7681,11825 10891,11646 10971,13089 7761,132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78.3519">3624 2832 788 0,'0'-3'292'0,"0"3"-228"0,27-24-16 0,-4 7-44 16,-4 6-12-16,32-23 32 15,3 3-16-15,27-31-28 16,4 7 12-16,8-31 8 16,-8 10 4-16,0-17-20 15,-7 18 8-15,-8-15 4 16,-20 18 4-16,-11-11 0 16,-8 14 0-16,-20 4 60 15,1 17-32-15,-24 10 120 16,4 14-80-16,-11 17 12 15,0 14-48-15,-5 21 24 16,5 9-32-16,-4 12-12 16,7-1-8-16,5-4 12 15,3-2-8-15,0-8 4 16,4-6-4-16,8-8 12 0,8-2-12 0,11-15 24 16,4 0-20-1,16-13-48-15,-1 0 20 0,9-21-156 16,-5 0 96-16,1-17-12 15,-13 3 56-15,-14-3 20 16,-1 13 8-16,-7 8 92 16,-5 13-48-16,-14 17 168 15,3 11-116-15,-12 17 56 16,5 7-88-16,3 3-36 16,4-3-12-16,8-3-4 15,12-4-4-15,3-7-12 16,8-4 4-16,-8-6-216 15,8-4 120-15</inkml:trace>
          <inkml:trace contextRef="#ctx0" brushRef="#br0" timeOffset="5227.4628">5420 1370 540 0,'-12'-4'200'0,"12"4"-156"0,0 28-12 0,-8-7 212 16,0 3-140-16,-7 20 108 16,-1 8-124-16,-3 24 16 15,7 3-64-15,-3 7 4 16,7-7-28-16,8-14 8 16,0-13-12-16,0-11 20 15,0-6-20-15</inkml:trace>
          <inkml:trace contextRef="#ctx0" brushRef="#br0" timeOffset="5647.079">5334 1814 984 0,'0'-35'368'0,"0"35"-288"0,35-17-20 0,-15 3 100 16,11 8-100-16,23-8 20 15,11 3-48-15,21 8-56 16,-13 3 12-16</inkml:trace>
          <inkml:trace contextRef="#ctx0" brushRef="#br0" timeOffset="5482.1401">5981 1277 788 0,'0'-24'292'0,"0"24"-228"0,-8 14-16 16,4 3 72-1,4 4-76-15,-8 13 80 16,8 14-72-16,-15 11 28 16,7 6-48-16,0 18 0 15,1-1-20-15,-1 4 20 16,0-10-20-16,-3-11 12 0,3-13-12 0,-12-11-68 16,9-10 28-16,-16-10-560 15,7-4 324-15</inkml:trace>
          <inkml:trace contextRef="#ctx0" brushRef="#br0" timeOffset="6107.8026">5961 2093 520 0,'20'3'192'0,"-20"-3"-152"0,35 0-8 0,-8 0 0 15,-4 0-24-15,12 0-4 16,-4 3 0-16,3-3-16 16,-6 4 8-16,-9-1 20 15,0 8-8-15,-26-1 60 16,3 4-40-16,-23-1 60 16,11 1-52-16,-15 3 28 15,16 4-36-15,-9-4-16 16,-3 4-8-16,12-4 4 15,3-3-4-15,8-4 60 16,0 1-36-16,4 2 24 16,16-2-32-16,-4-1 8 15,15 0-16-15,0 1 12 16,4-1-16-16,-4-7-84 16,8 11 44-16</inkml:trace>
          <inkml:trace contextRef="#ctx0" brushRef="#br0" timeOffset="6246.6744">6000 2189 996 0,'8'0'368'0,"-8"0"-284"0,27 7-24 16,-16-7 20-16,9 7-56 0,7-7 0 15,8 0-16-15,15 0-332 16,4 0 176-16</inkml:trace>
          <inkml:trace contextRef="#ctx0" brushRef="#br0" timeOffset="6875.9912">7331 1466 540 0,'-11'-3'200'0,"11"3"-156"0,-20 3-12 15,13 1 124 1,-1 3-92-16,-15 10 116 15,3 0-104-15,-14 24 68 16,3 11-84-16,-16 24 48 16,5 3-64-16,-9 0-4 15,5-10-24-15,-1-7 40 16,13-14-28-16,-5-10 48 16,12-11-44-16,4-13 28 0,7-4-32 0,4-17-16 31,12-3-8-31,20-24-136 0,-1 3 72 0,8-35-276 15,4 8 188-15,8-18-56 16,3 14 120-16,-11-3 48 16,4 13 28-16,-4-10 24 15,-4 21-8-15,0-18 68 16,-7 22-44-16,-1-1 128 16,0 10-88-16,-3 4 44 15,-4 10-68-15,-1 11 28 16,5 10-44-16,-5 13 16 15,9 5-28-15,-5 9 80 16,-3 4-56-16,7 31 24 16,0-4-40-16,-3 21 44 15,3-7-40-15,-7 0-32 16,-4-10-4-16,-1-14 44 16,5-17-20-16,-12-7 44 15,0-10-36-15,0-11-420 16,-12 4 212-16,12-21-316 15,-7 7 284-15</inkml:trace>
          <inkml:trace contextRef="#ctx0" brushRef="#br0" timeOffset="7093.0684">6964 1687 808 0,'-12'-31'300'0,"12"31"-232"0,43-11-20 0,-20 11 160 16,4 4-124-16,16-1 80 16,-1 4-96-16,8 7-28 15,-3-4-24-15,11 11-16 16,-12-1 4-16,1 1-524 16,-5-4 284-16</inkml:trace>
        </inkml:traceGroup>
        <inkml:traceGroup>
          <inkml:annotationXML>
            <emma:emma xmlns:emma="http://www.w3.org/2003/04/emma" version="1.0">
              <emma:interpretation id="{7A8FDDEA-75A8-478F-8A4B-FA4E8357D4EB}" emma:medium="tactile" emma:mode="ink">
                <msink:context xmlns:msink="http://schemas.microsoft.com/ink/2010/main" type="inkWord" rotatedBoundingBox="11444,11491 13043,11402 13101,12428 11501,125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176.0183">9010 1580 208 0,'0'-4'76'0,"0"4"-60"0,0 0-4 16,0 0 152 0,0 0-92-16,0 0 68 15,0 0-80-15,0 0 140 16,0 0-108-16,0-3 68 16,0 3-92-16,0-3 68 0,0 6-76 0,0-3 32 15,0 0-56-15,0 0-20 16,0 0-8-16,7 0 36 15,-3 0-24-15,-4 0 8 16,8 0-16-16,-8 0 36 16,8 0-24-16,3-3-4 15,5 3-12-15,3-7 4 16,0 0-8-16,9 0-4 16,-1 7 4-16,4-4-4 15,0 1 0-15,3 0 0 16,-3 3 0-16,0-4 8 15,-4 8-4-15,-3-4 8 16,-5 3-8-16,-3-3-12 16,-5 3 4-16,-7-3-224 15,4 4 120-15</inkml:trace>
          <inkml:trace contextRef="#ctx0" brushRef="#br0" timeOffset="18557.4136">7868 1370 496 0,'0'-10'184'0,"0"10"-140"0,0-4-16 16,0 4 128-1,0 7-92-15,-4 7 16 16,4 6-44-16,-8 11 52 16,8 4-48-16,-8 23 44 15,8-3-48-15,-4 21 24 16,4-7-32-16,-7 7 28 0,7-14-32 0,0-11 32 15,-8-13-32-15,8-7-40 16,0 0 8-16,-12-24 80 16,24-7-40-16,-12-21-16 15,0-3-16-15,0-31-36 16,0 3 20-16,-8-16-136 16,8 13 84-16,-4-7 12 15,-3 10 36-15,-1 0 32 16,4 11-4-16,-12-4-4 15,16 8 0-15,-3 2-4 16,3 11 0-16,0 3 0 16,3 8 0-16,-3 2 60 15,16 11-32-15,-4 7 76 16,-1 10-56-16,5 11 28 16,3 6-44-16,0 11 0 15,8 7-20-15,4 16 12 16,4-2-16-16,4 10-4 15,0-14 0-15,-5-7 20 16,-6-11-12-16,10-6 48 16,-11-14-32-16,4-17 28 15,-11-7-28-15,-5-31 8 16,5-7-20-16,-5-27-16 16,-3 3-4-16,-8-31 4 15,3 14 0-15,1-28 16 16,-4 7-8-16,-4 8-20 15,4 12 4-15,-4 12-4 16,0 19 4-16,0 8-12 0,0 14 12 0,0 3-48 16,4 13 28-16,3 4-400 15,5 7 236-15</inkml:trace>
          <inkml:trace contextRef="#ctx0" brushRef="#br0" timeOffset="20087.0077">9017 1872 340 0,'-7'-13'128'0,"7"13"-100"0,0-4-8 16,-12 1 124-1,24 6-84-15,-12-3 72 16,0 0-76-16,0 0 76 16,7 0-76-16,-7 0 80 15,12 4-80-15,3-1 44 16,-3 4-60-16,15-4 40 15,4 1-44-15,12-8-12 16,-5 4-12-16,20-10 0 16,-11 10-8-16,-1-10 8 0,-3 3-8 0,-16 0 32 15,-4 0-20-15,-15-3-48 16,-4 6 16-16,-20 4-568 16,1 7 320-16</inkml:trace>
        </inkml:traceGroup>
        <inkml:traceGroup>
          <inkml:annotationXML>
            <emma:emma xmlns:emma="http://www.w3.org/2003/04/emma" version="1.0">
              <emma:interpretation id="{514DC9B5-6535-45FD-98DE-5673353EA131}" emma:medium="tactile" emma:mode="ink">
                <msink:context xmlns:msink="http://schemas.microsoft.com/ink/2010/main" type="inkWord" rotatedBoundingBox="13689,11958 14142,11933 14161,12262 13707,122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579.5211">10291 1487 520 0,'-27'17'192'0,"27"-17"-152"0,8 10-8 0,-8-10 184 15,0 0-124-15,7-6 88 16,9 6-108-16,11-7 16 16,8 3-52-16,11-16-4 15,4 2-20-15,9-19 12 16,-1 2-16-16,-8-23 4 15,-4 6-4-15,-11-13 12 16,-4 10-12-16,-8-7 4 16,-3 13-4-16,-9-2-8 15,1 10 4-15,-12-1 28 16,0 11-16-16,-8 11 12 0,4 9-16 16,-7 15 20-16,3 10-20 0,-7 13-4 15,7 4-4-15,-4 17 4 16,4 0-4-16,8 7-4 15,4-3 4-15,4-7 4 16,8-7-4-16,3-18 24 16,4-6-16-16,4-21 4 15,0-7-8-15,0-20-68 16,1 0 32-16,-5-11-76 16,0 7 60-16,-8 0 28 15,-3 7 12-15,-8 7-20 16,0 10 12-16,-8 11 48 15,0 6-16-15,-4 11 24 16,4 7-24-16,8 13 8 16,8 4-16-16,11 7 12 15,4-1-16-15,8-6-152 16,4-3 76-16,0-15-412 16,-1-2 268-16</inkml:trace>
          <inkml:trace contextRef="#ctx0" brushRef="#br0" timeOffset="28121.1152">11495 916 632 0,'-16'3'236'0,"16"-3"-184"0,-23 17-16 16,12-3 148-16,3 7-108 0,-8 20 52 16,9 4-80-16,-5 13 0 15,8 1-28-15,-4-1-4 16,8-6-8-16,0-18 20 15,4-6-16-15,0-21 48 16,4-7-32-16,-4-28 12 16,3-3-24-16,-7-24-8 15,4 4-4-15,-4-15-4 16,0 11 0-16,0-7-12 16,0 11 8-16,0-1 12 15,0 11-4-15,0 3-28 16,0 14 12-16,0 13-56 15,0 15 36-15,0 13 76 16,8 11-20-16,4 9 20 16,7 1-28-16,8 14 0 15,0-4-8-15,8 11 4 16,0-4-8-16,0-7 24 16,0-7-16-16,-4-17 56 15,-1-7-36-15,1-30 48 16,0-5-48-16,-7-26 20 15,-5 2-32-15,4-16 8 16,-3 6-16-16,-1-17-24 16,0 14 4-16,-3-10 4 15,-1 13 4-15,-7-3-12 16,4 14 8-16,-5 0-16 0,1 17 12 16,-8 6-4-16,4 8 4 0,-4 7 8 15,0 6 0-15,0 7-188 16,0 8 104-16</inkml:trace>
        </inkml:traceGroup>
        <inkml:traceGroup>
          <inkml:annotationXML>
            <emma:emma xmlns:emma="http://www.w3.org/2003/04/emma" version="1.0">
              <emma:interpretation id="{EF7811BD-CB6C-4576-9560-8124A8A22618}" emma:medium="tactile" emma:mode="ink">
                <msink:context xmlns:msink="http://schemas.microsoft.com/ink/2010/main" type="inkWord" rotatedBoundingBox="14915,10893 17960,10723 18018,11760 14973,11930">
                  <msink:destinationLink direction="with" ref="{70D4B79E-BD0C-44C1-9108-F879EB585F71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350.9087">12408 379 540 0,'0'-7'200'0,"0"7"-156"0,16-7-12 16,-8 7 60-1,-4 0-56-15,11 0 48 16,-7 4-48-16,7 2 8 16,8 8-28-16,-11 0 80 15,4 3-52-15,-5 4 12 16,-7 3-32-16,-8 0 32 0,-4 4-32 0,-15-1 40 31,0 1-36-31,-12-8-4 0,4 1-16 0,0-4 12 16,12-3-12-16,11-4-4 15,12 1 0-15,15-5 4 16,5 5-4-16,10-4-12 16,5-1 4-16,4 1-480 15,-1 0 264-15</inkml:trace>
          <inkml:trace contextRef="#ctx0" brushRef="#br0" timeOffset="29876.3059">13248 695 464 0,'-15'-13'176'0,"15"13"-140"0,-19 10-8 16,3-3 180-1,12 7-120-15,-19 10 80 16,4 7-100-16,-24 7 8 16,8-1-44-16,-15 8-12 15,-8 0-12-15,-4 7 28 16,8-1-20-16,-8 1 20 16,15-4-20-16,5-10 0 15,15-7-8-15,0-11 20 0,11-6-16 0,8-17-4 16,8-4-4-1,16-24-120-15,11 3 64 0,15-13-280 16,1 3 188-16,11-10-192 16,-3 10 192-16,-5-10-48 15,-11 7 112-15,7-7 188 16,-14 6-56-16,-9-2 216 16,-4 6-152-16,-3 7 104 15,0 7-128-15,-5 0 48 16,5 13-80-16,-4 8 0 15,3 10-36-15,5 17 68 16,-8 0-56-16,-1 14 40 16,13 3-44-16,-9 11 16 15,5-4-28-15,-1 17 28 16,5-3-32-16,-1 7 12 16,0-7-16-16,-3 0 28 15,3-11-24-15,-11-6-48 16,4-14 16-16,-9-17-464 15,-3-4 264-15</inkml:trace>
          <inkml:trace contextRef="#ctx0" brushRef="#br0" timeOffset="30163.9789">12885 981 404 0,'-20'0'148'0,"20"0"-112"0,-4 0-12 0,4 0 188 15,8 0-120-15,4 0 60 16,3 0-88-16,16 0-12 15,4 0-32-15,4 0 16 16,-1 0-24-16,-3 0 24 16,0 7-24-16</inkml:trace>
          <inkml:trace contextRef="#ctx0" brushRef="#br0" timeOffset="33104.6135">13930 833 592 0,'-4'-27'220'0,"4"27"-172"0,31-11-12 0,-12 4 144 16,4 4-104-16,16-4 60 16,4 4-80-16,7-8-8 15,4 11-28-15,-3-13-4 16,-5 13-8-16,0-11 4 16,-3 11-8-16,-12-3 8 15,-8 3-8-15,-15 0-20 16,0 3 8-16,-20-3-164 15,1 0 96-15,-17 0 28 16,5 4 36-16,-12 3-8 16,4 6 12-16,-7 11 4 15,7 0 4-15,-8 14 96 16,12 0-52-16,8 7-8 16,7 10-24-16,12 3 0 15,8-6-8-15,-1-4-4 16,5-6 4-16,-4-15 40 15,0-3-24-15,-8-14 52 16,3-6-40-16,-14-18-16 16,-1 0-8-16,-11-10-8 15,15 7 0-15,-7-4-28 0,7 11 16 16,8 3 48-16,4 7-16 16,15 11 44-16,8 2-36 0,16 8 12 15,-1 0-24-15</inkml:trace>
          <inkml:trace contextRef="#ctx0" brushRef="#br0" timeOffset="38662.3028">15625 1649 580 0,'-38'24'216'0,"38"-24"-168"0,-8 7-12 0,12-7 144 15,7 0-104-15,16 0-12 16,8-7-40-16,23 0 0 16,4 0-16-16</inkml:trace>
        </inkml:traceGroup>
        <inkml:traceGroup>
          <inkml:annotationXML>
            <emma:emma xmlns:emma="http://www.w3.org/2003/04/emma" version="1.0">
              <emma:interpretation id="{7113B7DB-163E-4797-85A2-A592EA7C19A9}" emma:medium="tactile" emma:mode="ink">
                <msink:context xmlns:msink="http://schemas.microsoft.com/ink/2010/main" type="inkWord" rotatedBoundingBox="18631,11167 19148,11138 19176,11641 18659,11670">
                  <msink:destinationLink direction="with" ref="{70D4B79E-BD0C-44C1-9108-F879EB585F71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527.9666">15714 1456 508 0,'-7'-14'188'0,"7"14"-148"0,0-14-8 15,-4 8 160 1,4 2-112-16,-4-6 100 0,8 6-104 0,0-6 36 16,7 7-64-16,9-8-24 15,3 8-16-15,19-8 8 16,-7 8-8-16,8-4-4 15,-4 4 0-15,-5 3-224 16,-3 7 120-16</inkml:trace>
        </inkml:traceGroup>
        <inkml:traceGroup>
          <inkml:annotationXML>
            <emma:emma xmlns:emma="http://www.w3.org/2003/04/emma" version="1.0">
              <emma:interpretation id="{C6FF03E6-24AB-4BDD-98F4-7087908E6674}" emma:medium="tactile" emma:mode="ink">
                <msink:context xmlns:msink="http://schemas.microsoft.com/ink/2010/main" type="inkWord" rotatedBoundingBox="20251,11451 23980,11243 24029,12110 20300,12318"/>
              </emma:interpretation>
              <emma:one-of disjunction-type="recognition" id="oneOf6">
                <emma:interpretation id="interp6" emma:lang="" emma:confidence="0">
                  <emma:literal>File</emma:literal>
                </emma:interpretation>
                <emma:interpretation id="interp7" emma:lang="" emma:confidence="0">
                  <emma:literal>Z:LZ</emma:literal>
                </emma:interpretation>
                <emma:interpretation id="interp8" emma:lang="" emma:confidence="0">
                  <emma:literal>Fila</emma:literal>
                </emma:interpretation>
                <emma:interpretation id="interp9" emma:lang="" emma:confidence="0">
                  <emma:literal>Feld</emma:literal>
                </emma:interpretation>
                <emma:interpretation id="interp10" emma:lang="" emma:confidence="0">
                  <emma:literal>Feely</emma:literal>
                </emma:interpretation>
              </emma:one-of>
            </emma:emma>
          </inkml:annotationXML>
          <inkml:trace contextRef="#ctx0" brushRef="#br0" timeOffset="39743.7326">16531 1404 424 0,'-35'-24'156'0,"35"24"-120"0,-19-14-8 16,15 8 160-1,4 6-108-15,0 0 100 16,8 6-104-16,7 8 100 16,5 3-100-16,-1 1 32 15,8 2-64-15,0 4 48 0,4-3-56 0,4-4-16 16,0-10-12-16,4 0 52 15,-5-4-32-15,9-6-12 16,-4-4-8 0,3-17 24-16,1 3-16 0,-1-16-24 15,-3 6 4-15,-8-18 16 16,0 5-4-16,-8-1-20 16,1 11 4-16,-9 3-84 15,4 10 52-15,-11 4-380 16,0 10 232-16</inkml:trace>
          <inkml:trace contextRef="#ctx0" brushRef="#br0" timeOffset="39409.2899">16489 1060 580 0,'-12'-24'216'0,"12"24"-168"0,12-7-12 0,-5 0 92 16,13 4-76-16,-1-4 40 15,12 7-52-15,4-7 40 16,4 7-48-16,15-7 12 16,-4 4-28-16,16-4-8 15,-4 7-4-15,4-7-4 16,-12 7 0-16,-8-7 32 16,-11 4-16-16,-8-1 20 15,-11 4-20-15,-20-3-156 16,0 6 72-16,-19-6-208 15,0 3 152-15,-16 0-44 16,8 3 96-16,-12 1 44 16,16 3 20-16,-4 3 96 15,12 4-48-15,-8 17 88 16,11 7-72-16,-3 27 52 0,3 0-64 16,1 8-12-16,7-5-20 15,-3-6 0-15,7-7-8 0,-8 0 24 16,8-3-16-16,-4-11 56 15,8-6-36-15,-7-11 28 16,7-7-32-16,-4-7-16 16,4 4-8-16,0-7-32 15,4 0 16-15,0 3 56 16,3 4-20-16,9 3 32 16,7 0-28-16,12-3-8 15,4 0-12-15,7-7 20 16,-3 3-16-16,-1-6-20 15,1 2 0-15,-12-9-208 16,-8 0 120-16,-15-11-392 16,-1 4 272-16</inkml:trace>
          <inkml:trace contextRef="#ctx0" brushRef="#br0" timeOffset="40085.6411">17433 1501 872 0,'0'7'324'0,"0"-7"-252"0,43 10-20 0,-12-3 4 16,4-4-40-16,19 4-68 16,4 0 28-16</inkml:trace>
          <inkml:trace contextRef="#ctx0" brushRef="#br0" timeOffset="39935.2397">17441 1225 808 0,'4'-34'300'0,"-4"34"-232"0,27-7-20 16,-8 0 80-1,1 7-80-15,14 0-12 16,-3 7-20-16</inkml:trace>
          <inkml:trace contextRef="#ctx0" brushRef="#br0" timeOffset="40416.021">18064 1115 540 0,'-8'-38'200'0,"8"38"-156"0,4-3-12 16,-4 6 96-1,4 4-76-15,-4 14 140 16,4-4-112-16,-8 21 36 15,0 7-72-15,-7 6 64 16,7-2-60-16,-16-1 28 16,13-7-44-16,-9-3 24 15,5 0-28-15,-5-11 8 16,8-3-20-16,1-6 8 16,3-5-12-16,0-6 0 15,4 4-4-15,4-5 4 0,3 1-8 0,9 0-4 16,7 0 4-1,12 3 20-15,4 4-12 16,15-4 48-16,-8 4-32 0,5-7-236 16,-9 3 116-16</inkml:trace>
          <inkml:trace contextRef="#ctx0" brushRef="#br0" timeOffset="40971.4978">18796 1016 1068 0,'15'-25'396'0,"-15"25"-308"16,47-6-24-16,-20-1 56 16,8 7-80-16,3-7 0 15,13 7-24-15,3-4 8 16,0 4-16-16,-4 0-64 15,5 0 28-15,-28-7-164 16,4 14 108-16,-31-7-108 16,-4 0 112-16,-23 4-44 15,7 10 72-15,-15-8-60 16,8 8 64-16,-11 3-56 16,11 7 60-16,3 7 32 15,9 7 8-15,-4 14-20 16,7 3 12-16,4 3 48 0,8-6-16 15,-8-7 0-15,1-4-12 0,-5-6 64 16,8-5-40-16,-7-9 32 16,-1-4-36-1,-4-10-8-15,5 0-12 0,-16-7-16 16,4 0 4-16,-5-3 28 16,1-1-12-16,4-3 4 15,4 7-8-15,-4-3 72 16,7 6-44-16,1-3 120 15,3 7-88 1,4-3 56-16,8 3-72 0,8-4 84 16,4 4-76-16,15 0 0 15,4 0-40-15,19 0 16 16,-7-1-24-16,7-2 4 16,-8 3-8-16,-3-4-404 15,11 4 220-15</inkml:trace>
          <inkml:trace contextRef="#ctx0" brushRef="#br0" timeOffset="1385.7194">-1100 1336 1008 0,'-7'-14'372'0,"7"14"-288"0,3 3-24 0,1-6 64 15,8 3-80-15,15-14 24 16,8 0-36-16,30-13-4 15,5-1-16-15</inkml:trace>
          <inkml:trace contextRef="#ctx0" brushRef="#br0" timeOffset="542.4425">1290 1549 1008 0,'20'-21'372'0,"-20"21"-288"0,54-14-24 0,-27 8 44 15,11-1-68-15,17 3-4 16,3 4-20-16,7 0-396 16,-7 11 208-16</inkml:trace>
        </inkml:traceGroup>
      </inkml:traceGroup>
    </inkml:traceGroup>
    <inkml:traceGroup>
      <inkml:annotationXML>
        <emma:emma xmlns:emma="http://www.w3.org/2003/04/emma" version="1.0">
          <emma:interpretation id="{2D08B70B-6714-4877-8B9F-FDDF7901826A}" emma:medium="tactile" emma:mode="ink">
            <msink:context xmlns:msink="http://schemas.microsoft.com/ink/2010/main" type="paragraph" rotatedBoundingBox="7160,13886 13230,13136 13375,14311 7306,150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99D23B-44E6-4D47-9BF7-7353FC55CD4A}" emma:medium="tactile" emma:mode="ink">
              <msink:context xmlns:msink="http://schemas.microsoft.com/ink/2010/main" type="inkBullet" rotatedBoundingBox="7160,13886 8132,13766 8275,14919 7303,15040"/>
            </emma:interpretation>
            <emma:one-of disjunction-type="recognition" id="oneOf7">
              <emma:interpretation id="interp11" emma:lang="" emma:confidence="0">
                <emma:literal>↳</emma:literal>
              </emma:interpretation>
            </emma:one-of>
          </emma:emma>
        </inkml:annotationXML>
        <inkml:trace contextRef="#ctx0" brushRef="#br0" timeOffset="41887.0235">2944 3448 624 0,'-4'-24'228'0,"4"24"-176"0,4-3-16 0,-8 3 88 16,4 7-76-16,-12 10 52 15,4 7-60-15,-15 24 32 16,0 7-40-16,-16 17 68 15,4 1-52-15,-7 20 20 16,3-4-40-16,0 4 0 16,16-7-16-16,-4-3 36 15,8-18-24-15,-1-17 32 16,9-10-32-16,-1-7 32 16,8-7-32-16,4-17 12 15,0 0-20-15,0-7-8 16,0 0-4-16,4-7-40 15,8 7 20-15,3-4-28 16,1 8 24-16,7-4 72 16,4 7-28-16,16 0 20 15,-1 6-28-15,12-2 0 16,4 3-8-16,4-4 36 16,-11 7-20-16,18-13-4 15,-3 2-12-15,19 1-316 16,-15 0 172-16,11 0-248 0,-7 3 220 15,-1 1-448-15,5-1 348 0</inkml:trace>
      </inkml:traceGroup>
      <inkml:traceGroup>
        <inkml:annotationXML>
          <emma:emma xmlns:emma="http://www.w3.org/2003/04/emma" version="1.0">
            <emma:interpretation id="{521F6C4E-6CCC-4F3F-AC00-798EC742E8DC}" emma:medium="tactile" emma:mode="ink">
              <msink:context xmlns:msink="http://schemas.microsoft.com/ink/2010/main" type="line" rotatedBoundingBox="8803,13824 13247,13275 13375,14311 8931,14860"/>
            </emma:interpretation>
          </emma:emma>
        </inkml:annotationXML>
        <inkml:traceGroup>
          <inkml:annotationXML>
            <emma:emma xmlns:emma="http://www.w3.org/2003/04/emma" version="1.0">
              <emma:interpretation id="{B2B31567-36B7-4778-AB42-4C05BEB76B4C}" emma:medium="tactile" emma:mode="ink">
                <msink:context xmlns:msink="http://schemas.microsoft.com/ink/2010/main" type="inkWord" rotatedBoundingBox="8853,14227 9358,14165 9381,14351 8876,1441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293.147">4182 3961 912 0,'-19'3'340'0,"19"-3"-264"0,23 4-24 15,0-4 36 1,-3 3-60-16,26-6 8 0,1-1-24 16,30 4-604-16,0 7 320 0</inkml:trace>
          <inkml:trace contextRef="#ctx0" brushRef="#br0" timeOffset="42131.1891">4236 3830 912 0,'8'-14'340'0,"-8"14"-264"0,20-6-24 0,-5 2 44 16,8 4-64-16,20-3-4 15,7 3-16-15,20 0 8 16,0 0-12-16,-5 10-328 15,-7 0 172-15</inkml:trace>
        </inkml:traceGroup>
        <inkml:traceGroup>
          <inkml:annotationXML>
            <emma:emma xmlns:emma="http://www.w3.org/2003/04/emma" version="1.0">
              <emma:interpretation id="{0591879E-B832-42E9-9A1E-3B6E0F62EADB}" emma:medium="tactile" emma:mode="ink">
                <msink:context xmlns:msink="http://schemas.microsoft.com/ink/2010/main" type="inkWord" rotatedBoundingBox="9951,13682 13247,13275 13375,14311 10079,14718">
                  <msink:destinationLink direction="with" ref="{E69C9D23-9680-4F02-B6A2-4CDA4E86A617}"/>
                </msink:context>
              </emma:interpretation>
              <emma:one-of disjunction-type="recognition" id="oneOf9">
                <emma:interpretation id="interp13" emma:lang="" emma:confidence="0">
                  <emma:literal>QA</emma:literal>
                </emma:interpretation>
                <emma:interpretation id="interp14" emma:lang="" emma:confidence="0">
                  <emma:literal>EA</emma:literal>
                </emma:interpretation>
                <emma:interpretation id="interp15" emma:lang="" emma:confidence="0">
                  <emma:literal>IA</emma:literal>
                </emma:interpretation>
                <emma:interpretation id="interp16" emma:lang="" emma:confidence="0">
                  <emma:literal>YA</emma:literal>
                </emma:interpretation>
                <emma:interpretation id="interp17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44724.9908">7759 3094 352 0,'-19'-24'132'0,"19"24"-104"0,-20-21-8 16,13 11 168 0,7 3-108-16,0-10 124 15,0 3-116-15,0 0 0 16,7 4-52-16,5 3 0 0,7 10-20 0,-3 11 8 16,3 3-12-16,1 11-8 15,-9-1 0-15,-3 4 12 16,0-3-8-16,-24 3 16 15,12-4-16-15,-23-2 24 16,8-1-20-16,-8-4 56 16,7-3-36-16,5 4 20 15,11-4-32-15,16-3 16 16,7 3-20-16,16-10 36 16,15-3-28-16,16-1-472 15,8 1 244-15</inkml:trace>
          <inkml:trace contextRef="#ctx0" brushRef="#br0" timeOffset="45190.4027">8530 3359 540 0,'-20'7'200'0,"20"-7"-156"0,-27 20-12 0,15-9 88 16,5 2-72-16,-13 12 8 15,1-1-36-15,-8 20 48 16,4 5-36-16,-31 12 12 15,15-5-28-15,-27-5 44 16,12-6-32-16,-12 3 12 16,20-10-24-16,-9-7 44 15,13-4-32-15,15-9 28 16,7-12-28-16,20-6-16 16,0-6-8-16,27-12 12 15,4-6-8-15,27-17-152 0,-7 3 76 16,11-31-200-16,-8 11 148 0,-4-18 8 15,-3 14 64-15,-5 0 36 16,-11 18 8-16,-4 2 100 16,0 11-52-16,-15 4 80 15,7 13-72-15,-11-3 44 16,4 10-56-16,-5 7 32 16,1 10-40-16,4 18 44 15,-4 3-44-15,11 24 20 16,0 3-32-16,8 15 16 15,-7-8-20-15,-1-3 20 16,8-7-24-16,-15-7 40 16,3-10-28-16,-11-4-84 15,-4-6 32-15,-8-11-432 16,1-7 256-16</inkml:trace>
          <inkml:trace contextRef="#ctx0" brushRef="#br0" timeOffset="45356.4936">8228 3658 800 0,'-16'-14'296'0,"16"14"-232"0,19 4-16 16,-3-4-36 0,7 0-16-16,12 3 12 0,0 4-4 0,11 4-424 15,1 6 228-15</inkml:trace>
          <inkml:trace contextRef="#ctx0" brushRef="#br0" timeOffset="43058.1847">5402 3916 592 0,'-31'-13'220'0,"31"13"-172"0,-8 6-12 16,-11 1 68-16,11 0-64 0,0-7 44 16,4 7-48-1,16-7 8-15,-4 0-28 0,19-14 0 16,4 7-8-16,23-24 4 16,-4 7-8-16,28-34 8 15,-5 10-8-15,5-18 16 16,-13 8-12-1,-3-11 4-15,-15 10-4 0,-12 8-8 16,-8 10 4-16,-20 3-40 16,1 21 20-16,-19 3 68 15,-5 21-28-15,-15 17 44 16,4 14-36-16,-8 17-8 16,12-4-16-16,0 11 12 15,11-10-12-15,8-11 16 16,8-10-16-16,12-3 24 15,7-11-20-15,8-10 24 16,4-7-24-16,3-18 4 16,1-2-8-16,4-21-24 15,-5-1 8-15,-3-13-136 16,-4 7 76-16,-11 3 32 16,-5 14 24-16,-15 18-8 15,-8 6 12-15,-7 20 120 16,3 12-64-16,-7 19 20 15,3 1-44-15,-3 7 4 16,7-4-16-16,9-7 12 16,-1-7-16-16,8-9 16 0,3-8-16 0,16-10-348 15,8-4 188-15</inkml:trace>
          <inkml:trace contextRef="#ctx0" brushRef="#br0" timeOffset="43554.6612">6973 3324 684 0,'-38'14'252'0,"38"-14"-192"0,-66 55-20 0,27-17 136 15,20 3-104-15,-20 18 16 16,4-1-52-16,-3-3-16 16,14-6-12-16,1-12 12 15,8-6-12-15,3-13 60 16,8-8-40-16,8-24-20 15,4 0-8-15,-1-30-8 16,5 2 0-16,-4-26-88 16,3 6 48-16,-11-4-12 15,12 15 36-15,-12-1 24 16,0 18 0-16,0 3-24 16,8 13 12-16,-8 15 40 15,8 6-16-15,11 32 112 16,0 6-68-16,16 31-8 15,0 1-28-15,7-1-8 16,5-10-4-16,-8-11 124 16,-1-9-68-16,-3-15 76 15,-4-6-80-15,4-24 32 0,-4-4-56 0,-8-38 32 16,0-3-36-16,1-28-20 16,-1 7-4-16,-4-3-28 15,4 13 12-15,-7 8-12 16,-1 13 8-16,-3 4-80 15,-4 13 52-15,0 4-240 16,-8 6 156-16,0 8-228 16,-8 10 200-16,0 0-232 15,-4 3 220-15</inkml:trace>
        </inkml:traceGroup>
      </inkml:traceGroup>
    </inkml:traceGroup>
    <inkml:traceGroup>
      <inkml:annotationXML>
        <emma:emma xmlns:emma="http://www.w3.org/2003/04/emma" version="1.0">
          <emma:interpretation id="{690BFAEC-D717-4CD1-BDB6-606AFD6B69A0}" emma:medium="tactile" emma:mode="ink">
            <msink:context xmlns:msink="http://schemas.microsoft.com/ink/2010/main" type="paragraph" rotatedBoundingBox="11027,15147 11921,15147 11921,15708 11027,157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43DE6A1-5687-42B2-91E2-48351BC887CB}" emma:medium="tactile" emma:mode="ink">
              <msink:context xmlns:msink="http://schemas.microsoft.com/ink/2010/main" type="inkBullet" rotatedBoundingBox="11027,15566 11890,15098 12092,15470 11228,15938"/>
            </emma:interpretation>
            <emma:one-of disjunction-type="recognition" id="oneOf10">
              <emma:interpretation id="interp18" emma:lang="" emma:confidence="0">
                <emma:literal>→</emma:literal>
              </emma:interpretation>
            </emma:one-of>
          </emma:emma>
        </inkml:annotationXML>
        <inkml:trace contextRef="#ctx0" brushRef="#br0" timeOffset="46530.991">6319 5162 716 0,'43'7'264'0,"-43"-7"-204"0,77-14-16 16,-38 4-16 0,0-1-24-16,26-13 16 0,21-7-12 15,-1 7-12 1,0-3 0-16,4-8 64 15,-12 11-32-15,-3-24 8 16,-24 14-24-16,-7-11 20 16,-20 10-20-16,-8 1-12 15,-11 10-4-15,-23 17-40 16,-4 14 24-16,-35 21 24 16,4 13 0-16,-20 7 108 15,16 0-64-15,11 18 68 16,16-1-64-16,28 7-12 0,10-3-24 0,40-4 24 15,-1-13-24-15</inkml:trace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16.5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9C9D23-9680-4F02-B6A2-4CDA4E86A617}" emma:medium="tactile" emma:mode="ink">
          <msink:context xmlns:msink="http://schemas.microsoft.com/ink/2010/main" type="inkDrawing" rotatedBoundingBox="10043,14540 13651,14503 13653,14629 10044,14666" semanticType="underline" shapeName="Other">
            <msink:sourceLink direction="with" ref="{0591879E-B832-42E9-9A1E-3B6E0F62EADB}"/>
          </msink:context>
        </emma:interpretation>
      </emma:emma>
    </inkml:annotationXML>
    <inkml:trace contextRef="#ctx0" brushRef="#br0">29 97 404 0,'-23'-13'148'0,"23"13"-112"0,0-7-12 0,0 7 92 16,0 0-68-16,0-7 88 16,0 14-80-16,0-7 24 15,-8-7-44-15,8 7 56 16,0 0-52-16,0 7 28 16,0-7-40-16,8 7 16 0,3 0-24 15,9-7 16-15,14 6-20 16,24-6 36-16,47-3-28 15,27-4-4-15,65 4-12 16,28 6 56-16,73 7-36 0,-16-3 16 16,24 4-28-16,-31-1-8 15,8-3-4-15,-32-4-4 16,-15-13 0-16,-11 0 16 16,-39-4-8-16,-39-3 16 15,-31-4-16-15,-23 0 48 16,-35 4-28-16,-16 3-4 15,-22 4-16-15,-20 7-472 16,-20 3 252-16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03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A71B0C-C02E-4785-8DD1-2598F4AFF4A7}" emma:medium="tactile" emma:mode="ink">
          <msink:context xmlns:msink="http://schemas.microsoft.com/ink/2010/main" type="writingRegion" rotatedBoundingBox="3832,863 19697,300 19827,3964 3961,4526"/>
        </emma:interpretation>
      </emma:emma>
    </inkml:annotationXML>
    <inkml:traceGroup>
      <inkml:annotationXML>
        <emma:emma xmlns:emma="http://www.w3.org/2003/04/emma" version="1.0">
          <emma:interpretation id="{677F5558-2C11-480F-9D20-EFC490C2E411}" emma:medium="tactile" emma:mode="ink">
            <msink:context xmlns:msink="http://schemas.microsoft.com/ink/2010/main" type="paragraph" rotatedBoundingBox="3832,863 19697,300 19827,3964 3961,4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2F81F-3CA8-4233-9CEC-922478E7F48D}" emma:medium="tactile" emma:mode="ink">
              <msink:context xmlns:msink="http://schemas.microsoft.com/ink/2010/main" type="line" rotatedBoundingBox="3832,863 19697,300 19827,3964 3961,4526"/>
            </emma:interpretation>
          </emma:emma>
        </inkml:annotationXML>
        <inkml:traceGroup>
          <inkml:annotationXML>
            <emma:emma xmlns:emma="http://www.w3.org/2003/04/emma" version="1.0">
              <emma:interpretation id="{EEA54539-4890-4591-9763-C6748DF53E6C}" emma:medium="tactile" emma:mode="ink">
                <msink:context xmlns:msink="http://schemas.microsoft.com/ink/2010/main" type="inkWord" rotatedBoundingBox="3832,863 9707,654 9837,4318 3961,4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2717 1194 436 0,'23'21'160'0,"-23"-21"-124"0,24 34-8 16,-5-17 44-1,-4 4-44-15,20 13 60 16,0 4-52-16,12 14 0 16,3-1-20-16,0 4 24 0,1-6-24 0,3-5 12 15,-12-6-16-15,-7-3 44 16,-4-8-28-16,-8-10 48 15,1 1-44-15</inkml:trace>
          <inkml:trace contextRef="#ctx0" brushRef="#br0" timeOffset="271.2221">3546 1170 644 0,'-35'-17'236'0,"35"17"-180"0,-12-4-20 0,4 4 88 16,1 4-76-16,-13 3-28 15,5 3-16-15,-12 10-12 16,0 1 0-16,-28 10-12 16,5-3 12-16,-27 9 4 15,11 1 4-15,-15 7 52 16,19 0-28-16,4 0-12 15,15-8-4-15,8-2 0 16,12-8-4-16,15-13-204 16,8-4 108-16</inkml:trace>
          <inkml:trace contextRef="#ctx0" brushRef="#br0" timeOffset="792.6081">4819 891 652 0,'4'-21'244'0,"-4"21"-192"0,-35-10-12 0,8 7-32 16,8 3-12-16,-28 0 20 15,12 7-8-15,-23-1-12 16,8 8 0-16,-27 3-4 15,11 4 0-15,-12-4 52 16,13 11-24-16,-1-11 44 16,19 4-36-16,1-4-4 15,15 7-16-15,0-10-16 16,15 10 4-16,-3 0-4 16,11 3 0-16,-3 8 16 15,3 3-4-15,-4 13-12 16,8 1 4-16,-7 13 20 15,7 1-8-15,-8-4 40 16,9-7-24-16,-17-4-40 16,9-6 8-16,-9-7 80 15,5-4-40-15,-5-10-8 16,13-3-16-16,-5 0-8 16,4-8 0-16,16-2 0 15,4-4 0-15,15-4-28 0,0 4 16 16,19-7 4-16,-7 0 8 0,27-3 8 15,-4 3-4-15,4-4 52 16,-8 4-32-16,-12-3 16 16,-15 3-24-16,-8-7-184 15,-3 3 92-15</inkml:trace>
          <inkml:trace contextRef="#ctx0" brushRef="#br0" timeOffset="988.8016">3948 1524 716 0,'-27'-20'264'0,"27"20"-204"0,0-4-16 0,4 1 20 16,8-1-44-16,7-9-20 16,8 2 0-16,23-9 44 15,4 2-24-15,20-2 24 16,0 6-24-16,-1-3-360 15,-15-4 184-15</inkml:trace>
          <inkml:trace contextRef="#ctx0" brushRef="#br0" timeOffset="1229.942">4091 664 676 0,'4'-17'248'0,"-4"17"-192"0,51-24-16 0,-13 10 24 15,1 7-44-15,23-10 36 16,0 0-32-16,8 3 32 16,-5 7-32-16,1 0 40 15,-8 7-36-15,-4 0-208 16,-3 4 96-16</inkml:trace>
          <inkml:trace contextRef="#ctx0" brushRef="#br0" timeOffset="-2150.3095">855 141 664 0,'16'-24'244'0,"-5"10"-188"0,-11-10-16 16,0 14-12-1,8 6-24-15,-16-9 16 16,-3 2-12-16,-17-3-12 16,1 4 0-16,-19 0-24 15,-1 6 16-15,-14 11-4 0,2 4 8 0,9 2 8 32,0 11 0-32,-4 11-28 0,15-4 16 0,-4 41-12 15,16 7 12-15,-4 49 36 16,24 2-16-16,-1 42 60 15,4-3-36-15,0 31-24 16,4-18-8-16,-8 4-8 16,1-31 0-16,-5 3 16 15,4-21-4-15,-19-9 8 16,8-25-8-16,-16-10 32 16,4-21-20-16,-12-17 4 15,12-10-12-15,-7-18 36 16,11-6-20-16</inkml:trace>
          <inkml:trace contextRef="#ctx0" brushRef="#br0" timeOffset="-1625.4527">1099 155 404 0,'-39'-7'148'0,"39"7"-112"0,-11-4-12 0,-5 1 100 16,12-4-72-16,-3 0 40 15,-5 4-52-15,-4-4 20 16,5 7-32-16,-9-4 8 16,5 4-20-16,-4 4 0 15,7 3-8-15,-15 10-8 16,8 4 4-16,-9 20-32 16,9 4 16-16,-4 27 32 15,4 0-12-15,-5 25 0 16,5-8-4-16,-8 35-4 15,8-4 0-15,-5 42 16 16,9-11-8-16,-1 18 24 16,16-18-20-16,-11 15-12 15,11-22-4-15,-8 8 12 16,8-25-4-16,-8-10 8 16,4-17-8-16,-7-1-4 15,7-13 4-15,-15 0 12 16,7-13-8-16,-7-11 48 15,-1-14-28-15,-3-14 12 16,7-10-24-16</inkml:trace>
          <inkml:trace contextRef="#ctx0" brushRef="#br0" timeOffset="1754.3377">1993 695 300 0,'8'-21'112'0,"-8"21"-88"0,0-24-8 0,-4 17 188 15,4 7-116-15,-12-10 36 16,1 3-76-16,-16 0 16 15,0 7-36-15,-12 7 8 16,4 7-20-16,-23 3-24 16,19 14 0-16,-15 24-4 15,8 4 4-15,-9 40 52 16,17 1-24-16,-1 45 16 16,16-4-20-16,15 21 44 15,12-18-32-15,23 14 28 16,8-20-28-16,35-11-176 15,-1-23 80-15,47-12-372 16,-3-16 248-16</inkml:trace>
          <inkml:trace contextRef="#ctx0" brushRef="#br0" timeOffset="-273.3534">1726 1122 392 0,'-12'-4'148'0,"12"4"-116"0,-7-3-8 16,-1-1 128-16,8 8-88 0,-8-4 16 16,8 0-44-1,-7 0 20-15,7 0-32 0,0 0-12 16,3 3-8-16,9-3-4 15,3 0 0-15,32 0 8 16,3 0-4-16,20-3 8 16,0 3-8-16,15-7 24 15,-4 3-16-15,12 1 32 16,-4 3-28-16,-4-14-12 16,-15 14-8-16,-12-7 20 15,-12 4-8-15,-11-4 16 16,-8 7-16-16,-7-3 32 15,-9 3-24-15,-11-7 12 16,0 7-16-16,-11 0-16 16,11 3 0-16,-12 1-4 15,4 3 0-15,-7 3 8 16,7 0 0-16,-11 4-12 16,7 0 8-16,-11 6-4 15,7 1 0-15,-15 10 0 16,8 0 0-16,-12 24 0 15,8 3 0-15,-8 22 16 16,12-5-4-16,-8 8-12 16,16-14 4-16,-5-7 12 15,1-18-4-15,4-6 32 16,3-7-20-16,-4-17 20 0,13-4-20 16,-17-27 8-16,13 3-12 0,-13-34 12 15,1 3-16-15,-8-30 16 16,0 6-16-16,-8-7-12 15,4 14 0-15,-4-7-4 16,8 14 0-16,-4 4 0 16,8 9 0-16,-1-2 24 15,9 13-8-15,-4 0-28 16,7 10 8-16,0 4-4 16,8 3 8-16,4 7 0 15,4 7 0-15,8 0-352 16,3 7 192-16</inkml:trace>
          <inkml:trace contextRef="#ctx0" brushRef="#br0" timeOffset="2233.3521">5144 210 404 0,'-4'-4'148'0,"4"4"-112"15,0 18-12-15,0-1 92 16,8 7-68-16,0 27 44 15,4 5-56-15,7 33 32 16,0-10-36-16,4 55 16 16,5 4-28-16,-9 34 28 15,-7-10-32-15,-16 3 32 16,0-24-32-16,-27-3 20 16,4-21-20-16,-27 3 0 15,7-20-8-15,-26-7 28 16,7-18-20-16,-12-16 20 15,16-18-20-15</inkml:trace>
          <inkml:trace contextRef="#ctx0" brushRef="#br0" timeOffset="4860.3223">-8 3080 320 0,'8'-14'120'0,"-5"14"-96"0,-3 0-4 16,0-4 132 0,0 4-88-16,-3-6 88 0,3 6-88 15,-16-4 20-15,8 4-48 0,-15-3-4 16,4 6-20-16,-8 1 28 16,7-1-24-1,-15-3 12-15,8 7-16 0,-4-7-8 16,0 7 0-16,-3-7-24 15,7 7 12-15,-8-1-4 16,15 5 4-16,5-4-28 16,11 6 20-16,8 15-4 15,7 0 12-15,13 16-12 16,7 1 12-16,0 10 32 16,0 0-16-16,0-7 16 15,0-3-12-15,-4-4-16 16,0-6 0-16,-12-4 20 15,5-4-8-15,-20-3 32 16,3-3-24-16,-14 0 84 16,-1-4-56-16,-11-7 76 15,4 0-68-15,-12-13 60 16,-4 0-60-16,-8-8-20 16,8 1-20-16,-15-7 16 15,15 6-16-15,-7-6-20 16,11 7 0-16,0 0-156 15,7 3 92-15</inkml:trace>
        </inkml:traceGroup>
        <inkml:traceGroup>
          <inkml:annotationXML>
            <emma:emma xmlns:emma="http://www.w3.org/2003/04/emma" version="1.0">
              <emma:interpretation id="{4C2784D8-FD5E-464C-BAA3-7F510CD52C0F}" emma:medium="tactile" emma:mode="ink">
                <msink:context xmlns:msink="http://schemas.microsoft.com/ink/2010/main" type="inkWord" rotatedBoundingBox="10279,1536 12009,1474 12048,2573 10318,26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1.6711">7467 1101 704 0,'19'-27'264'0,"-19"27"-208"0,-4-11-12 0,1-3 52 15,-1 11-60-15,-12-4 24 16,1 4-40-16,-20 3 0 16,0 3-12-16,-15 7 12 15,3 1-12-15,1 3-20 16,7 3 4-16,4 3-12 15,16 4 8-15,7 1-28 16,8-1 24-16,12 3 32 16,8 4-8-16,7 7 0 15,8 3-4-15,0 14 4 16,0-3-4-16,-4 10 8 16,4-7-8-16,-20-3 8 15,1-11-8-15,-16-3 32 16,0-7-20-16,-27-7 32 15,8-4-32-15,-19-9 40 16,3 2-32-16,-11-13 4 16,7 0-16-16,-3-10 12 0,7 3-16 15,-4-6-152-15,12-1 76 0</inkml:trace>
          <inkml:trace contextRef="#ctx0" brushRef="#br0" timeOffset="3752.691">7227 712 788 0,'-4'-14'292'0,"4"14"-228"0,16-3-16 16,-9 3 52 0,5 0-64-16,11-7 4 15,8 4-24-15,8-4-4 16,0 3-4-16,3-3 28 15,-3 7-20-15,0-3 48 16,-5 3-36-16</inkml:trace>
          <inkml:trace contextRef="#ctx0" brushRef="#br0" timeOffset="2460.5265">5864 1328 756 0,'-23'4'280'0,"23"-4"-216"0,0 20-20 0,-4-13 32 16,4 3-52-16,0 1 0 16,4 3-16-16,-4-8 12 15,8 5-12-15</inkml:trace>
          <inkml:trace contextRef="#ctx0" brushRef="#br0" timeOffset="2984.3659">6557 1321 664 0,'4'-20'244'0,"-4"20"-188"0,12-11-16 0,-12 1 56 16,4 7-60-16,-12-11 56 16,4 7-52-16,-15 0-12 15,3 4-16-15,-15 3-36 16,8 6 12-16,-20 12-32 16,12 6 28-16,-3 14 4 15,6-7 12-15,5 13-28 16,8-6 16-16,7-3 24 15,12-8-8-15,8-17 52 16,7-3-28-16,12-24 4 16,8 0-20-16,7-21 28 15,8 10-24-15,-7-6-12 16,-1 3-8-16,-7-21 12 16,-4 15-4-16,-12-29 24 15,-4 8-16-15,-11-14 24 16,-4 13-24-16,-4 11 100 15,0 10-60-15,-4 14-48 16,4 14-8-16,-8 23-20 16,0 15 12-16,-11 20 0 15,8 7 4-15,-13 7 52 16,9 0-24-16,-12 7 24 16,7-11-24-16,-7 11 36 15,8-7-32-15,-4-7-164 16,3-3 76-16,5-8-328 15,11-13 220-15</inkml:trace>
        </inkml:traceGroup>
        <inkml:traceGroup>
          <inkml:annotationXML>
            <emma:emma xmlns:emma="http://www.w3.org/2003/04/emma" version="1.0">
              <emma:interpretation id="{0CC868AA-1CB3-4CA6-B654-58F5F347AE11}" emma:medium="tactile" emma:mode="ink">
                <msink:context xmlns:msink="http://schemas.microsoft.com/ink/2010/main" type="inkWord" rotatedBoundingBox="13413,2012 13880,1995 13888,2221 13421,22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79.674">8981 1376 652 0,'-28'-13'244'0,"28"13"-192"0,8 0-12 0,12 0 32 15,-5 6-48-15,24 1 32 16,-1 0-28-16,9 0 8 15,-1 3-20-15,12-6 44 16,1 6-32-16,10-17-224 16,1 7 104-16</inkml:trace>
          <inkml:trace contextRef="#ctx0" brushRef="#br0" timeOffset="5599.1929">9073 1201 580 0,'-11'-4'216'0,"11"4"-168"0,-8 0-12 0,0 0 48 16,16 0-52-16,0 0 16 16,3 4-32-16,9 3 20 15,7-7-24-15,0 0 4 16,12 7-8-16,-1-7 20 0,9 0-16 16,-12 0 48-1,-4 6-32-15,-4-2-280 16,0 3 140-16</inkml:trace>
        </inkml:traceGroup>
        <inkml:traceGroup>
          <inkml:annotationXML>
            <emma:emma xmlns:emma="http://www.w3.org/2003/04/emma" version="1.0">
              <emma:interpretation id="{1BBC31CA-0A9B-42E6-9D25-CEB27EDD5241}" emma:medium="tactile" emma:mode="ink">
                <msink:context xmlns:msink="http://schemas.microsoft.com/ink/2010/main" type="inkWord" rotatedBoundingBox="14715,3876 15200,1018 16019,1157 15534,40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01.5626">11361 416 600 0,'4'-34'224'0,"-4"34"-176"0,-15-31-12 15,3 17 60 1,0 7-60-16,-11-10 12 16,0 10-28-16,-8-3 32 15,4 3-28-15,-8 7-24 0,8 10 0 16,-8 7-44-16,12 8 24 0,-8 16-12 15,12 4 20-15,-8 13-20 16,11 4 20-16,-3 45 4 16,3 3 8-16,5 34 52 15,11-9-28-15,-4 16 8 16,0-13-20-16,4-1-8 16,0-23 0-16,-8-4 20 15,-3-14-12-15,-17 1 12 16,5-11-12-16,-19-4 20 15,3-16-20-15,-15-8 12 16,7-10-12-16,-11-6 36 16,16-8-24-16,-13-10-4 15,13-3-12-15,-12-11-112 16,11 4 56-16</inkml:trace>
          <inkml:trace contextRef="#ctx0" brushRef="#br0" timeOffset="10462.0194">10951 2842 496 0,'4'-14'184'0,"-4"4"-140"0,11 0-16 16,-11 3 92-1,0 7-72-15,-3-7 52 16,3-3-60-16,-8-4 16 16,4 10-36-16,-15-6 44 15,3 7-36-15,-15-1 20 0,4 4-28 16,-19 4 0-16,7 6-12 0,-11 7-16 16,7 4 4-16,0 10 4 15,12 3 0 1,4 4 8-16,8 0-4 0,7 3-20 15,12-3 8-15,20 0 12 16,7 0 0-16,23-14 40 16,8-3-20-16,8-11 20 15,0-3-24-15,-8-18 28 16,-8 11-32-16,-3-10 20 16,-5 7-20-16,-15-8 28 15,-3 4-28-15</inkml:trace>
          <inkml:trace contextRef="#ctx0" brushRef="#br0" timeOffset="7340.4747">11222 1225 476 0,'0'-10'176'0,"0"10"-136"0,-4-11-12 0,0 4 108 16,0 4-80-16,-7-7 40 15,-1 10-56-15,-7-11-24 16,3 8-8-16,-15-4 0 16,8 0-4-16,-23 7-12 15,7 0 4-15,-27 4 4 16,12 6 0-16,-23 0 60 15,11 4-32-15,0 13-4 16,19-2-12-16,1 12 0 16,15 8-8-16,8 10-36 15,11 4 16-15,32-1 40 16,7-6-12-16,35-14 24 16,7-7-20-16,16-18 20 15,-3-2-24-15,3-18 24 16,-8-3-24-16,5-18 48 0,-13 0-32 0,-7-16 4 15,-15 2-20-15,-16-13 44 16,-8 18-28-16,-15-15-4 16,-8 4-16-16,-12 0-8 15,0 10 4-15,-3-4-16 16,3 11 8-16,-3 4 4 16,3 10 0-16,1 3-116 15,11 11 64-15</inkml:trace>
        </inkml:traceGroup>
        <inkml:traceGroup>
          <inkml:annotationXML>
            <emma:emma xmlns:emma="http://www.w3.org/2003/04/emma" version="1.0">
              <emma:interpretation id="{10B919DE-6109-46B3-8F8F-F71106E2DAA6}" emma:medium="tactile" emma:mode="ink">
                <msink:context xmlns:msink="http://schemas.microsoft.com/ink/2010/main" type="inkWord" rotatedBoundingBox="16561,1173 19724,1061 19767,2275 16604,2387"/>
              </emma:interpretation>
            </emma:emma>
          </inkml:annotationXML>
          <inkml:trace contextRef="#ctx0" brushRef="#br0" timeOffset="7986.7823">12875 870 664 0,'12'-37'244'0,"-12"37"-188"0,-4-24-16 0,-4 17 48 16,8 0-56-16,-19-10 16 16,3 10-32-16,-30-7-8 15,7 7-4-15,-27-3-16 16,4 6 8-16,-11 1 4 16,11 10 0-16,-4-7 24 15,12 10-12-15,3 0-20 16,17-3 0-16,3 4-4 15,11 2 4-15,5 18-28 16,7 7 20-16,0 24 32 16,8 0-8-16,-8 7 36 15,5-7-28-15,-5 3 20 16,8-10-20-16,-8 0 8 16,4-3-12-16,-3-7 12 15,3-8-16-15,-4-6 4 16,4-6-4-16,-4-12 28 15,4 1-20-15,1-10-12 16,6-4-8-16,5-7-32 16,8 3 20-16,3-3-12 15,0 7 16-15,12-7-8 16,0 7 8-16,20-3 16 16,-1 3 0-16,16 0 24 15,-4 3-16-15,-8-3 12 16,-4 4-12-16,-7-8-120 15,-8 4 56-15</inkml:trace>
          <inkml:trace contextRef="#ctx0" brushRef="#br0" timeOffset="8209.3114">12170 1304 684 0,'-3'-3'252'0,"3"3"-192"0,42-4-20 0,-11-3 32 16,0 4-48-16,39-11 76 16,7 7-52-16,12-3 28 15,-8 3-44-15,1-10 36 16,-13 10-40-16,-7-10-84 16,-4 6 28-16,-19-9-448 15,-8 3 260-15</inkml:trace>
          <inkml:trace contextRef="#ctx0" brushRef="#br0" timeOffset="8420.8711">12561 475 600 0,'-11'-35'224'0,"11"35"-176"0,27-24-12 16,-8 7 80-1,1 10-72-15,14-10 60 16,5 7-60-16,0-4 16 0,-4 10-40 0,0-6 16 16,-1 10-20-16,5 0 36 15,0 10-28-15</inkml:trace>
          <inkml:trace contextRef="#ctx0" brushRef="#br0" timeOffset="8602.8553">13390 1094 768 0,'-4'14'284'0,"4"-14"-220"0,19 17-20 0,-19-10-48 16,8 0-8-16</inkml:trace>
          <inkml:trace contextRef="#ctx0" brushRef="#br0" timeOffset="9370.0644">14090 1221 728 0,'28'-13'268'0,"-28"13"-208"0,3-7-16 15,-6 0 72-15,3 3-72 0,-8-6-20 16,4 7-12-16,-19-4-4 16,7 7-4-16,-15 3-12 15,0 4 4 1,-4 7-40-16,1 7 24 0,3-1-12 16,4 4 20-16,11 0 16 15,12 0 0-15,12-6 40 16,11-1-20-16,8-14 20 15,8 1-24-15,8-8 16 16,-12-3-20-16,4-13 0 16,7 3-8-16,-11-11 12 15,0 4-12-15,-8-21 16 16,1 4-16-16,-9-24 4 16,1 3-4-16,-9-7 12 15,5 14-12-15,-4 7 40 16,-1 13-24-16,-7 8-32 15,4 13 4-15,-11 17-36 16,-1 11 24-16,-12 31 4 16,5 6 12-16,-4 18 32 15,3-3-16-15,1-4-12 16,7-7-8-16,8-4 4 16,4-6 0-16,19-7 52 15,4-7-28-15,20-11 24 16,3-6-28-16,8-14 8 15,0-3-16-15,4-18 12 16,-12 0-16-16,12-20 32 0,-11 3-24 16,7-27-4-16,-12 6-8 15,1-20 4-15,-9 14-4 16,-11-4-4-16,-7 18 4 0,-13-1-24 16,-3 17 12-16,-15 5-4 15,3 12 4-15,-19 8-44 16,4 10 24-16,-12 21-20 15,4 10 28-15,-4 34 8 16,8 4 12-16,4 17 8 16,7-7-4-16,5-3-12 15,11-8 4-15,0 1 28 16,15-10-12-16,4-8 32 16,5-6-28-16,3-10 56 15,0-11-40-15,8-17-84 16,-4-7 24-16,7-21-228 15,-3 0 140-15</inkml:trace>
          <inkml:trace contextRef="#ctx0" brushRef="#br0" timeOffset="9651.3612">14807 554 600 0,'4'-21'224'0,"-4"21"-176"0,7-13-12 0,-3 2 124 15,0 8-96-15,0-8 116 16,0 8-104-16,7-4-20 16,9 4-36-16,15-8-16 15,11 8 0-15,4-1 56 16,1 4-32-16,-1-3 52 15,-4 6-48-15,-7-3 4 16,-8 7-24-16,-4-3-508 16,0-1 268-16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20.3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931F0A-46E6-4B01-956F-7232E24D5FA6}" emma:medium="tactile" emma:mode="ink">
          <msink:context xmlns:msink="http://schemas.microsoft.com/ink/2010/main" type="inkDrawing" rotatedBoundingBox="11284,4345 11865,4542 11824,4663 11243,4466" semanticType="callout" shapeName="Other">
            <msink:sourceLink direction="with" ref="{CA0CD3AF-77FF-4FED-B284-E2CE96070DD3}"/>
          </msink:context>
        </emma:interpretation>
      </emma:emma>
    </inkml:annotationXML>
    <inkml:trace contextRef="#ctx0" brushRef="#br0">0 3 384 0,'16'-7'140'0,"-16"7"-108"0,46 3-8 0,-11 1 20 16,0 3-28-16,35 3 20 15,-1 7-20-15,13 0-8 16,-9 7-4-16,-15 1-16 16,-4-12 8-16,-23 5 64 15,-11-1-32-15,-20 0 40 16,-4 4-36-16,-23 6 44 16,-4 4-44-16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19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14A161-B96A-45B5-A2CC-5FB93993DDC2}" emma:medium="tactile" emma:mode="ink">
          <msink:context xmlns:msink="http://schemas.microsoft.com/ink/2010/main" type="inkDrawing" rotatedBoundingBox="6499,4999 6623,4545 6698,4566 6575,5020" shapeName="Other">
            <msink:destinationLink direction="with" ref="{B12A4FC8-D60E-48DE-9783-C06D5DDC6C8F}"/>
            <msink:destinationLink direction="with" ref="{6966520D-9752-4105-A2CC-45C84E7917A7}"/>
          </msink:context>
        </emma:interpretation>
      </emma:emma>
    </inkml:annotationXML>
    <inkml:trace contextRef="#ctx0" brushRef="#br0">140 27 340 0,'3'-20'128'0,"-3"20"-100"0,-3-7-8 15,-1 7-36 1,0 7 4-16,-8 6 56 16,4 5-20-16,-11 19 0 15,7 1-16-15,-7 17 12 0,11-3-12 0,-11 0-4 16,4-4 0-16,-1-17 20 16,16 0-12-16,-8-4 32 15,16-10-28-15,0 1 64 16,0-12-44-16,7 1 20 15,4 0-36-15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5:20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2A4FC8-D60E-48DE-9783-C06D5DDC6C8F}" emma:medium="tactile" emma:mode="ink">
          <msink:context xmlns:msink="http://schemas.microsoft.com/ink/2010/main" type="inkDrawing" rotatedBoundingBox="6708,4705 11635,4521 11640,4659 6713,4843" semanticType="callout" shapeName="Other">
            <msink:sourceLink direction="with" ref="{CA0CD3AF-77FF-4FED-B284-E2CE96070DD3}"/>
            <msink:sourceLink direction="with" ref="{6014A161-B96A-45B5-A2CC-5FB93993DDC2}"/>
          </msink:context>
        </emma:interpretation>
      </emma:emma>
    </inkml:annotationXML>
    <inkml:trace contextRef="#ctx0" brushRef="#br0">29 272 508 0,'-16'-17'188'0,"16"17"-148"0,-11-7-8 0,7 7-52 15,8 0 4-15,-4 0-4 16,11 0 12-16,-3 0 16 16,11 0-4-16,12 0 8 15,8 0-8-15,19-7 24 16,-4 7-16-16,24-10 4 16,-1 10-8-16,51-7-8 15,0 0 4-15,77-7 48 16,-8 11-28-16,82-1 8 15,-12 8-20-15,74-1 0 16,-32 4-4-16,40-7 20 16,-39 4-16-16,-1-18-12 15,-46 7-4-15,5-10 28 16,-48-4-12-16,-7-10 24 0,-31 11-24 16,-19-8 56-16,-36 7-36 15,-18 1 20-15,-28 6-32 0,-23 0-96 16,-19 7 40-16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03.2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4E942A-7468-4153-B249-3308F8BB74C5}" emma:medium="tactile" emma:mode="ink">
          <msink:context xmlns:msink="http://schemas.microsoft.com/ink/2010/main" type="writingRegion" rotatedBoundingBox="9578,6287 12554,6624 12448,7567 9472,7230"/>
        </emma:interpretation>
      </emma:emma>
    </inkml:annotationXML>
    <inkml:traceGroup>
      <inkml:annotationXML>
        <emma:emma xmlns:emma="http://www.w3.org/2003/04/emma" version="1.0">
          <emma:interpretation id="{56FE1179-F849-4679-B67D-0B0164D1DE64}" emma:medium="tactile" emma:mode="ink">
            <msink:context xmlns:msink="http://schemas.microsoft.com/ink/2010/main" type="paragraph" rotatedBoundingBox="9578,6287 12554,6624 12448,7567 9472,7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EAEE90-2CFC-40D5-BE6A-D81DF3D8F596}" emma:medium="tactile" emma:mode="ink">
              <msink:context xmlns:msink="http://schemas.microsoft.com/ink/2010/main" type="line" rotatedBoundingBox="9578,6287 12554,6624 12448,7567 9472,7230"/>
            </emma:interpretation>
          </emma:emma>
        </inkml:annotationXML>
        <inkml:traceGroup>
          <inkml:annotationXML>
            <emma:emma xmlns:emma="http://www.w3.org/2003/04/emma" version="1.0">
              <emma:interpretation id="{3A0EB7A7-E525-421D-B2E3-4E72B0A33BC2}" emma:medium="tactile" emma:mode="ink">
                <msink:context xmlns:msink="http://schemas.microsoft.com/ink/2010/main" type="inkWord" rotatedBoundingBox="9760,6293 10023,6882 9650,7048 9387,64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2354 795 932 0,'-31'-13'348'0,"31"13"-272"0,-4 0-20 15,0-4 148-15,0 4-124 16,0 0-60-16,8 4-16 0,4 3-28 15,8 3 12-15,15 4-8 16,7 3 8-16,16 0 24 16,5 0-4-16,2 4-12 15,-2 0 0-15,-13-1 56 16,-7 1-28-16,-24-4 176 16,-3 0-112-16,-35 0 40 15,-1 4-76-15,-22 3 8 16,3 0-40-16,-3 4 28 15,7-1-32-15,8-3 12 16,16-3-16-16,11-4-728 16,12-3 388-16</inkml:trace>
          <inkml:trace contextRef="#ctx0" brushRef="#br0" timeOffset="18561.6639">2335 1054 456 0,'0'-4'168'0,"0"4"-128"0,7-7-16 16,-7 0 80-1,4 7-64-15,-4-7 36 16,4 1-44-16,-4-5-20 16,4 4-4-16,0-3 8 15,0 7-8-15</inkml:trace>
          <inkml:trace contextRef="#ctx0" brushRef="#br0" timeOffset="18815.8394">2412 582 644 0,'-8'-7'236'0,"8"7"-180"0,-7-7-20 0,3 4 140 16,8-1-104-16,-4-13-20 15,3 3-32-15</inkml:trace>
          <inkml:trace contextRef="#ctx0" brushRef="#br0" timeOffset="18725.1033">2389 837 716 0,'-12'-11'264'0,"12"11"-204"0,-4-6-16 0,0 2-8 15,8 1-28-15,-4-11-56 16,8 4 24-16,0-11-536 15,0 0 308-15</inkml:trace>
        </inkml:traceGroup>
        <inkml:traceGroup>
          <inkml:annotationXML>
            <emma:emma xmlns:emma="http://www.w3.org/2003/04/emma" version="1.0">
              <emma:interpretation id="{2B632223-BEB7-46E9-9D45-B88AAC32FC62}" emma:medium="tactile" emma:mode="ink">
                <msink:context xmlns:msink="http://schemas.microsoft.com/ink/2010/main" type="inkWord" rotatedBoundingBox="10572,6399 12554,6624 12448,7567 10465,73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6.6249">3295 943 696 0,'0'-6'256'0,"0"6"-196"0,4-11-20 0,-1 8 92 16,9 3-80-16,0-4 24 16,3 4-44-16,4-3 48 15,1-1-44-15,7-2 64 16,0 6-60-16,0-7 72 15,-4 7-64-15,1-4-36 16,-1 8-8-16,-4-1 12 16,-3 7-8-16,-5 1 24 15,-3 3-20-15,-8 3 48 16,0 0-32-16,-12 0 20 16,1 4-28-16,-9-7-28 15,9 3 4-15,-9-7-72 16,5 0 44-16,3-6-24 15,5-1 36-15,3-3-36 16,8 0 36-16,-1 0-12 16,9 7 20-16,0 3-20 15,3 4 20-15,5 14-12 16,-5 3 12-16,0 7 36 16,1-4-16-16,-8 0 0 15,-4-3-4-15,-8-3 20 16,-4-4-12-16,-8-7 32 15,5 0-28-15,-16-10 32 0,7 0-32 16,-7-10 12-16,4 3-16 0,-4-11-8 16,12 5 0-16,3-8-16 31,0 7 8-31</inkml:trace>
          <inkml:trace contextRef="#ctx0" brushRef="#br0" timeOffset="1734.0256">3368 727 1152 0,'-11'-11'428'0,"11"11"-332"0,-4-7-28 15,0 4 172 1,8 6-144-16,0-3-56 16,11 4-28-16,4-1 20 15,9 4-20-15,2-3 36 16,5 2-32-16,0-2-4 15,0-1-8-15,0-3-620 16,0 4 336-16</inkml:trace>
          <inkml:trace contextRef="#ctx0" brushRef="#br0" timeOffset="2877.851">3988 1040 728 0,'-8'-7'268'15,"16"3"-208"-15,-8 1-16 0,0 0 160 16,0-1-120-16,0-3 140 16,0 7-124-16,-8-3 44 15,16 3-84-15,-8 0-88 16,3 7 12-16,5 0 28 15,8-1-4-15,3 5 60 16,-7-1-36-16,3 0-216 16,4 1 96-16</inkml:trace>
          <inkml:trace contextRef="#ctx0" brushRef="#br0" timeOffset="3018.3447">3991 1236 780 0,'-23'-4'288'0,"23"4"-224"0,0 4-20 0,0-4 224 15,0 0-156-15,4 0-72 16,12 0-28-16,3 0 8 16,8 3-12-16,-4-3-88 15,4 4 44-15</inkml:trace>
          <inkml:trace contextRef="#ctx0" brushRef="#br0" timeOffset="901.8096">3384 895 676 0,'-4'-14'248'0,"4"14"-192"0,-8-20-16 0,4 13 156 15,8 7-116-15,-4-7 88 16,-4 7-96-16,-4 3-28 16,-3 8-28-16,-1 6 12 15,8 7-16-15,-11 14 24 16,7 7-24-16,0 10 56 15,1-4-36-15,-1-2 20 16,8-8-32-16,-8-7 16 16,8-10-20-16,-4-6-228 15,8-5 116-15,-4-13-448 16,4-7 304-16</inkml:trace>
          <inkml:trace contextRef="#ctx0" brushRef="#br0" timeOffset="3589.0243">4146 1618 800 0,'0'10'296'0,"0"-10"-232"0,-4 0-16 15,4-3 80 1,8-1-80-16,0-9 0 15,7 2-32-15,5-16 8 16,-1 9-16-16,12-13 4 16,0 7-4-16,4-17 4 15,-4 7-8-15,0-21 8 16,-4 3-8-16,-8-6 52 0,1 13-32 16,-9 4 68-16,-3 10-52 15,-8 13-52-15,0 11 4 0,-8 21-28 16,0 10 20-16,1 14 16 15,3 0 4-15,4-4 16 16,4 1-12-16,7-11 60 16,5-3-40-16,3-11 8 15,1-3-24-15,7-14-32 16,7 3 8-16,-6-13-32 16,-5 3 28-16,-8-17-12 15,-3 4 16 1,-4-14 16-16,-8 6 0 0,-8-3-12 15,4 11 4-15,-11 6-32 16,7 14 20-16,-4 18 24 16,4 9-4-16,1 18 0 15,7 3 0-15,4 4 20 16,3-4-12-16,5-3 56 16,3-7-36-16,-3-7 48 15,4-3-48-15,-1-11-252 16,0-3 116-16,1-10-708 15,7-4 452-15</inkml:trace>
          <inkml:trace contextRef="#ctx0" brushRef="#br0" timeOffset="3771.5099">4870 981 976 0,'0'0'360'0,"0"0"-280"0,-8 7-20 0,8 0 12 16,0 7-52-16,0 17 8 15,-7 7-16-15,-1 17 28 16,8 0-24-16,-4-4 40 16,0-3-32-16,4-10 48 15,4-3-40-15</inkml:trace>
          <inkml:trace contextRef="#ctx0" brushRef="#br0" timeOffset="4418.5528">5041 802 1120 0,'-31'-13'416'0,"31"13"-324"0,-16 0-24 15,16-7 32 1,8 7-68-16,19 0-20 16,4-4-12-16,11 8 0 15,5 3 0-15,-5 3 60 16,1 0-32-16,-12 4-312 16,-4 0 156-16</inkml:trace>
          <inkml:trace contextRef="#ctx0" brushRef="#br0" timeOffset="4161.4821">5010 1270 860 0,'-8'-13'320'0,"8"13"-248"0,15-7-20 0,-3 0 104 16,7 3-96-16,8-3 8 15,4 7-40-15,-4 0 0 16,8 7-16-16</inkml:trace>
          <inkml:trace contextRef="#ctx0" brushRef="#br0" timeOffset="3981.1873">5265 943 872 0,'0'-13'324'0,"0"13"-252"0,0 10-20 0,-4-3 68 16,8 0-76-16,-8 17 0 15,-4 3-28-15,5 25-12 16,-1-7 0-16,4 10 40 15,11 0-24-15,-11-7 16 16,4 0-20-16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42.2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F8C201-C033-456A-9DAD-4D5E314CE657}" emma:medium="tactile" emma:mode="ink">
          <msink:context xmlns:msink="http://schemas.microsoft.com/ink/2010/main" type="inkDrawing" rotatedBoundingBox="16539,7134 16895,5324 17356,5414 17001,7225" semanticType="verticalRange" shapeName="Other">
            <msink:sourceLink direction="with" ref="{1948E942-C000-484E-AADD-470BBF7682AE}"/>
          </msink:context>
        </emma:interpretation>
      </emma:emma>
    </inkml:annotationXML>
    <inkml:trace contextRef="#ctx0" brushRef="#br0">12606-4838 612 0,'8'-24'228'0,"-1"14"-180"0,-3-11-12 0,0 14 36 16,0-3-48-16,-8-4 76 16,4 4-52-16,-8-11 20 15,4 14-40-15,-11-10-8 16,3 7-12-16,-11-4 4 16,4 7-8-16,-16 0 8 15,4 4-8-15,-15 3-4 16,7 3 4-16,-15 11-24 15,11 3 12-15,-11 7-12 16,19 7 8-16,-8 14 8 16,24 7 4-16,-8 34-12 15,15 0 8-15,8 34 4 16,12-6 0-16,12 27 16 16,7-14-8-16,0 14 4 15,4-17-4-15,-12 10 4 16,0-23-8-16,-11-1 8 15,-4-24-8-15,-16-14 32 16,5-14-20-16,-20-13 76 16,3-10-56-16,-7-18-4 15,8-3-20-15,-12-18-20 16,12 1 4-16,-8-15-268 16,4 5 144-16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59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F16B40-0E9D-42CA-B821-9811FF9247A2}" emma:medium="tactile" emma:mode="ink">
          <msink:context xmlns:msink="http://schemas.microsoft.com/ink/2010/main" type="inkDrawing" rotatedBoundingBox="21447,7257 22241,4986 22533,5088 21739,7360" semanticType="scratchOut" shapeName="Other"/>
        </emma:interpretation>
      </emma:emma>
    </inkml:annotationXML>
    <inkml:trace contextRef="#ctx0" brushRef="#br0">17820-5299 332 0,'-19'-17'120'0,"19"17"-92"0,-19-10-8 0,11 3 140 16,0 3-92-16,-11 1 52 16,-1 3-72-16,-18 0 0 15,18 3-28-15,-15 4 68 16,4 4-52-16,-3 2 4 16,3 8-24-16,-4 13 8 15,15 1-16-15,-11 13-4 16,8 0 0-16,4 7-4 15,0 7 0-15,-9 10 0 16,9 4 0-16,-8 31-12 16,4-7 8-16,-12 20 12 15,8-6-4-15,-12 16 8 16,20-13-8-16,-16 7-12 16,16-21 4-16,-9 18 40 15,13-14-24-15,-8 3 0 16,3-14-8-16,1-10 12 15,0-10-8-15,-5-14 68 16,5-14-44-16,-8-10 32 16,8 0-36-16,-8-21 16 15,7 3-24-15,-7-20-28 16,8 0 4-16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4:07.4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309600-F69F-43B9-872E-BFC22D91CB9C}" emma:medium="tactile" emma:mode="ink">
          <msink:context xmlns:msink="http://schemas.microsoft.com/ink/2010/main" type="writingRegion" rotatedBoundingBox="16559,7501 17771,7501 17771,9322 16559,9322"/>
        </emma:interpretation>
      </emma:emma>
    </inkml:annotationXML>
    <inkml:traceGroup>
      <inkml:annotationXML>
        <emma:emma xmlns:emma="http://www.w3.org/2003/04/emma" version="1.0">
          <emma:interpretation id="{3F9A688D-0552-4241-A01A-725F97C91308}" emma:medium="tactile" emma:mode="ink">
            <msink:context xmlns:msink="http://schemas.microsoft.com/ink/2010/main" type="paragraph" rotatedBoundingBox="16559,7501 17771,7501 17771,9322 16559,9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0BA2E-7E4F-4064-B222-6966F2384056}" emma:medium="tactile" emma:mode="ink">
              <msink:context xmlns:msink="http://schemas.microsoft.com/ink/2010/main" type="line" rotatedBoundingBox="16559,7501 17771,7501 17771,9322 16559,9322"/>
            </emma:interpretation>
          </emma:emma>
        </inkml:annotationXML>
        <inkml:traceGroup>
          <inkml:annotationXML>
            <emma:emma xmlns:emma="http://www.w3.org/2003/04/emma" version="1.0">
              <emma:interpretation id="{F0C4E960-D36C-404E-B07B-44064835AFB5}" emma:medium="tactile" emma:mode="ink">
                <msink:context xmlns:msink="http://schemas.microsoft.com/ink/2010/main" type="inkWord" rotatedBoundingBox="16559,7501 16927,7501 16927,7928 16559,7928"/>
              </emma:interpretation>
            </emma:emma>
          </inkml:annotationXML>
          <inkml:trace contextRef="#ctx0" brushRef="#br0">12989-1906 436 0,'16'-24'160'0,"-16"24"-124"0,23-7-8 0,-15 4 72 15,-1 6-60-15,-7-3 44 16,12 7-48-16,-8 7 24 15,0 6-32-15,-8 25 8 16,4 3-20-16,-16 25 64 16,9-1-48-16,-9 4-12 15,8-11-12-15,1 4 16 16,14-11-12-16,-7 4-12 31,8-7-4-31</inkml:trace>
        </inkml:traceGroup>
        <inkml:traceGroup>
          <inkml:annotationXML>
            <emma:emma xmlns:emma="http://www.w3.org/2003/04/emma" version="1.0">
              <emma:interpretation id="{54F05AEA-35C2-4110-8936-8D7E6AEB5896}" emma:medium="tactile" emma:mode="ink">
                <msink:context xmlns:msink="http://schemas.microsoft.com/ink/2010/main" type="inkWord" rotatedBoundingBox="17085,8465 17771,8465 17771,9322 17085,9322"/>
              </emma:interpretation>
            </emma:emma>
          </inkml:annotationXML>
          <inkml:trace contextRef="#ctx0" brushRef="#br0" timeOffset="-21145.4102">12141-2811 632 0,'8'-24'236'0,"-8"14"-184"0,0-11-16 0,0 11 148 16,0 6-108-16,-4-6 40 16,0 3-68-16,-15 0-12 15,7 7-20-15,-3 4-20 16,-5 6 0-16,-7 11-16 16,0-1 12-16,-8 11 4 15,4 0 4-15,-7 7 68 16,3 0-36-16,12 7 32 15,15-8-36-15,12 1 28 16,15-3-32-16,16-8 32 16,0-3-32-16,11-10 20 15,1 0-24-15,3-18 36 16,-3 4-32-16,-9-6-156 16,-11 2 72-16,-15 4-224 15,-4 0 160-15</inkml:trace>
          <inkml:trace contextRef="#ctx0" brushRef="#br0" timeOffset="-413.0996">12470-1572 320 0,'-7'-17'120'0,"7"17"-96"0,3-18-4 0,-3 8 124 16,4 3-84-16,0-10 64 15,0 7-72-15,-4-4 16 16,0 4-40-16,0 6 28 16,0 8-32-1,-4 9 64-15,4 8-48 0,-8 17 28 16,1 7-40-16,-9 3 0 15,9-3-16-15,-9 6 0 16,4-3-4-16,-3 4-16 16,7 0 4-16,0-4 28 15,8-4-12-15,0-13 24 16,4 0-24-16,0-17-12 16,12-3-4-16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00.1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003641-E4B8-4CBA-B155-8FFAEC1B6BAD}" emma:medium="tactile" emma:mode="ink">
          <msink:context xmlns:msink="http://schemas.microsoft.com/ink/2010/main" type="writingRegion" rotatedBoundingBox="7262,7709 10472,7911 10458,8135 7248,7933"/>
        </emma:interpretation>
      </emma:emma>
    </inkml:annotationXML>
    <inkml:traceGroup>
      <inkml:annotationXML>
        <emma:emma xmlns:emma="http://www.w3.org/2003/04/emma" version="1.0">
          <emma:interpretation id="{E27E7D8C-0997-4DFD-A21C-B02B4E285E95}" emma:medium="tactile" emma:mode="ink">
            <msink:context xmlns:msink="http://schemas.microsoft.com/ink/2010/main" type="paragraph" rotatedBoundingBox="7262,7709 10472,7911 10458,8135 7248,7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18BF4-6CB9-40E2-AFDA-6F782F4223CB}" emma:medium="tactile" emma:mode="ink">
              <msink:context xmlns:msink="http://schemas.microsoft.com/ink/2010/main" type="line" rotatedBoundingBox="7262,7709 10472,7911 10458,8135 7248,7933"/>
            </emma:interpretation>
          </emma:emma>
        </inkml:annotationXML>
        <inkml:traceGroup>
          <inkml:annotationXML>
            <emma:emma xmlns:emma="http://www.w3.org/2003/04/emma" version="1.0">
              <emma:interpretation id="{CB181AA0-BBD9-4D49-9DA0-6AD771525637}" emma:medium="tactile" emma:mode="ink">
                <msink:context xmlns:msink="http://schemas.microsoft.com/ink/2010/main" type="inkWord" rotatedBoundingBox="7262,7709 9035,7821 9024,7991 7251,7880"/>
              </emma:interpretation>
            </emma:emma>
          </inkml:annotationXML>
          <inkml:trace contextRef="#ctx0" brushRef="#br0">31 2048 652 0,'-7'-3'244'0,"7"6"-192"0,-4-10-12 15,0 4 156 1,8 3-116-16,-4-7 88 16,4 3-96-16,-1-6 52 15,1 3-72-15,0-7 24 16,0 4-44-16,0-7 8 16,0 6-24-16,4-6-44 15,-1 10 16-15,5 1-32 16,-1 6 24-16,-3 3-16 15,4 0 20-15,-8 15 44 16,3 2-16-16,-10-3 36 16,3-3-32-16,-8 3 12 15,-4 1-16-15,-3-15 28 0,3 11-24 16,-3-14 20-16,7 3-20 0,-4-13-24 16,5 7 0-16,3-11-12 15,4 0 8-15,4-3-8 16,3 3 8-16,9 0-264 15,7 7 148-15</inkml:trace>
          <inkml:trace contextRef="#ctx0" brushRef="#br0" timeOffset="477.4591">500 2034 684 0,'-4'-7'252'0,"4"7"-192"0,-8-7-20 16,0 4 144 0,16 0-108-16,-8-8 76 15,0 4-88-15,0-6 0 0,8 2-40 0,-8-6-12 16,11 7-8-16,-3-4-60 31,4 7 32-31,-4 7 4 0,3 7 8 0,-3 7 12 16,3 3 0-16,-11 7 24 15,8 0-12-15,-19-3 32 16,11-1-28-16,-16-6 40 16,-3-4-32-16,-8-6-4 15,3 3-12-15,1-14-8 16,4 3 4-16,0-6-16 16,7 3 8-16,12-6-24 15,0-5 16-15,12 1-372 16,7 3 208-16</inkml:trace>
          <inkml:trace contextRef="#ctx0" brushRef="#br0" timeOffset="887.5913">867 2003 728 0,'-7'-7'268'0,"7"7"-208"0,4 0-16 0,-4-3 64 16,3 3-68-16,-3-4-16 15,0 8-16-15,0-8-8 16,8 4 0-16,0 0-28 15,0 7 16-15,3 0 40 16,1 0-16-16,0 3-8 16,3 1-8-16,-3 3 20 15,-1 3-8-15,-7-4 16 16,0 1-16-16,-8 0 32 16,4-4-24-16,-19-6 56 15,3-1-40-15,-3-6 48 16,7-1-48-16,5-6 12 15,-5-4-28-15,12 0-16 16,4 4-4-16</inkml:trace>
          <inkml:trace contextRef="#ctx0" brushRef="#br0" timeOffset="1333.4396">1251 2020 728 0,'0'0'268'0,"0"0"-208"0,-12 7-16 15,4-3 88-15,8-4-80 0,-7 0 16 16,7 0-44-16,-4 0 40 15,4 0-36-15,-4 0 4 16,4 0-20-16,-4 3 0 16,8-6-4-16,-4 3 4 15,0 0-8-15,0 0-20 16,8 7 8-16,-1-7 20 16,1 3-4-16,4 1 16 15,-5-4-16-15,5 6-12 16,-4-6 0-16,-16 7 28 15,8 0-12-15,-12 3-32 16,9-3 12-16,-9 0 8 16,4 10 4-16,-3-17 16 15,7 4-12-15,-4-4-12 16,8-4 0-16,-8-6-24 16,8 3 16-16,0-7-172 15,0 8 104-15</inkml:trace>
          <inkml:trace contextRef="#ctx0" brushRef="#br0" timeOffset="1876.8864">1580 2027 612 0,'-8'-13'228'0,"8"13"-180"0,-4 0-12 0,-4 0 168 16,8 0-120-16,0-4 80 15,0 4-96-15,0-3-80 16,0 6 4-16,8 1 20 16,-4 2-4-16,4 1-8 15,3 0-4-15,5 4 20 16,-8 2-8-16,3 1 16 15,1-4-16-15,-8-3 4 16,0 7-4-16,-8-14 4 16,4 7-8-16,-8-14 8 15,8 7-8-15,-4 0-144 16,8-7 76-16,0-7 0 16,4 11 40-16,3-11 0 15,5 14 12-15,-5-7-8 16,5 7 8-16,-5 0 36 15,1 7-16-15,3 0 60 16,-7 7-36-16,0 0 12 16,4-4-28-16,-5-3 28 15,1 0-28-15,-4-7-48 16,0 3 16-16,-8-3-200 0,4 0 120 16,-4-3 4-16,4 3 60 0,-4-7-40 15,4 3 40-15,0-6-20 16,4 7 32-16,0-8-96 31,4 8 64-31</inkml:trace>
        </inkml:traceGroup>
        <inkml:traceGroup>
          <inkml:annotationXML>
            <emma:emma xmlns:emma="http://www.w3.org/2003/04/emma" version="1.0">
              <emma:interpretation id="{7BAD55C0-07AA-44AE-BC5C-77835901ACAA}" emma:medium="tactile" emma:mode="ink">
                <msink:context xmlns:msink="http://schemas.microsoft.com/ink/2010/main" type="inkWord" rotatedBoundingBox="9452,7904 9756,7923 9745,8090 9441,8071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063.8828">2215 2086 788 0,'7'14'292'0,"-7"-14"-228"0,8 6-16 0,-4-2-88 16,0 3 12-16</inkml:trace>
          <inkml:trace contextRef="#ctx0" brushRef="#br0" timeOffset="8435.2383">2470 2179 800 0,'19'-21'296'0,"-7"14"-232"0,4 0-16 16,-16 4 52-1,0 6-64-15,0-3-12 16,0 0-16-16,-8 0 88 16,4 11-52-16,-8-1 24 15,5 4-36-15,-13 3 4 16,9 0-20-16,-9-3 36 0,5 3-28 0,-5-3 4 15,9-7-16-15,-1-11 44 16,4 1-28-16,8-14 12 16,4 6-24-16,12-9-112 15,7-1 48-15,16 4-868 16,7 10 500-16</inkml:trace>
        </inkml:traceGroup>
        <inkml:traceGroup>
          <inkml:annotationXML>
            <emma:emma xmlns:emma="http://www.w3.org/2003/04/emma" version="1.0">
              <emma:interpretation id="{D3A505CA-C941-4D56-B31F-36E13BFA717E}" emma:medium="tactile" emma:mode="ink">
                <msink:context xmlns:msink="http://schemas.microsoft.com/ink/2010/main" type="inkWord" rotatedBoundingBox="10415,7920 10471,7924 10466,8017 10410,8013"/>
              </emma:interpretation>
              <emma:one-of disjunction-type="recognition" id="oneOf1"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(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8615.7358">3179 2103 932 0,'0'0'348'0,"0"0"-272"0,0 7-20 0,0-4-20 16,0 8-32-16,0 2 24 16,3 1-16-16,1-3 12 15,0 2-12-15,4-6 28 16,0 3-24-16,3-6 20 15,1-1-20-15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43:09.0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2E034C-CE78-4270-88FF-85E1846D7053}" emma:medium="tactile" emma:mode="ink">
          <msink:context xmlns:msink="http://schemas.microsoft.com/ink/2010/main" type="inkDrawing" rotatedBoundingBox="11400,8047 11408,8040 11418,8052 11410,8059" shapeName="Other"/>
        </emma:interpretation>
      </emma:emma>
    </inkml:annotationXML>
    <inkml:trace contextRef="#ctx0" brushRef="#br0">4181 2234 780 0,'-8'7'288'0,"8"-7"-224"0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17.3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096BAB-39A5-425F-9C56-1C405AB8B9FE}" emma:medium="tactile" emma:mode="ink">
          <msink:context xmlns:msink="http://schemas.microsoft.com/ink/2010/main" type="inkDrawing" rotatedBoundingBox="12922,4290 20983,4926 20704,8464 12643,7828" hotPoints="21354,6666 16579,8022 12064,5958 16840,4602" semanticType="enclosure" shapeName="Ellipse">
            <msink:destinationLink direction="with" ref="{D209FBE1-5927-498C-981E-605DE80D3BAD}"/>
          </msink:context>
        </emma:interpretation>
      </emma:emma>
    </inkml:annotationXML>
    <inkml:trace contextRef="#ctx0" brushRef="#br0">1596 114 612 0,'-116'-48'228'0,"70"31"-180"0,-36-7-12 0,24 14 28 16,-23-1-44-16,-4 4-28 16,-12 4 4-16,-11 10 72 15,-9 7-40 1,13 3-16-16,-5 14-12 0,24 3 0 0,12 4 0 16,3 0-56-16,-3 7 32 15,7 17-112-15,4 17 76 16,11 3 8-16,5 11 32 15,11-14 52-15,12 4-20 0,11 17 80 16,16 17-56-16,16-4 24 16,18-3-40-16,20 4 28 15,4 17-32 1,23 3 4-16,28-7-12 0,14-10 12 16,9 21-12-16,15 3 4 15,23 0-4-15,4-17 12 16,31 3-12-1,12 11 16-15,19-7-16 0,15-8-12 16,24-19 0-16,8-8-16 16,30-6 12-16,-11 6 56 15,27-17-24-15,-12-10 16 16,12-11-24-16,-12-20 8 16,4-21-12-16,-30-17 20 15,-1-17-20-15,-15-34 48 16,-5-25-32-16,-30 4 48 15,-31-18-44-15,12-44 4 0,-16-14-24 16,-39 3 0-16,-7-37-4 16,7-4-16-16,-23 21 4 15,-27-17 4-15,-19-1 0 16,-20 22-12-16,-11-8 8 16,-20 14 12-1,-3 14-4-15,-16-10 8 16,-8 23-8-16,-12-16 32 15,1 23-20-15,-12-2-4 16,-4 23-8-16,-8 21-24 0,-7 13 12 16,-4 18-32-16,-16 3 24 15,0 14-28-15,-19 18 24 0,-7 2-24 16,-21 11 24-16,1 11-8 16,8 6 16-16,-8 3 36 15,-8 5-16-15,-16 9 44 16,-7 14-28-16,12 14-12 15,7 7-8-15,12-7 4 16,-8-7-4-16,-4-4 24 16,-4-6-16-16,5-4-4 15,14-3-4-15,1-7 12 16,0-7-8-16,-1 0 16 16,-10-3-16-16,-9 0 24 15,8-1-20-15,0-6 12 16,8-7-12-16,-12-3-24 0,0-4 4 15,1 0 48-15,7 3-20 16,7-6-36 0,9-1 8-16,7-10 28 0,4 11-12 15,0-11-16-15,-8 0 0 16,-7 1 20-16,-8 6-4 16,11 0-12-16,1 0 0 15,3-3-16-15,-4 6 12 16,-11-6 4-16,-15-4 4 15,11 7 32 1,3 7-16-16,-14-10-32 16,11 6 8-16,-20-6 0 0,1-4 8 15,3 4 0 1,20 3 0-16,-15-7 16 16,14 7-8-16,-26-3-28 15,15-4 8-15,-15 4 32 16,23 0-12-16,-15-4-28 15,30 4 12-15,-19-4 0 16,16 4 8-16,-16-4 0 16,19 7 0-16,-11-7 0 15,19 7 0-15,0-6 0 16,20 2 0-16,-8-6 16 16,11 7-8-16,-11-4-20 15,11-3 4-15,-7 0 32 16,8 3-16-16,-1-3-16 15,8 3 0-15,-4 0-24 16,8 4 20-16,4-4 4 0,0 7 8 16,0-3 0-16,8 3 0 15,-4-7 8-15,7 7-4 16,4-7 8-16,-3 8-8 0,3-5-20 16,-3 4 8-16,3-3 4 15,1 3 4-15,-5-3-28 16,8 6 16-16,-7-6 4 15,7 7 8-15,0-4-12 16,-3 3 8-16,3-3-4 16,0 7 0-16,1-6 8 15,3 6 0-15,-4-4 0 16,8 4 0-16,0-3-44 16,0 6 24-16,0 1 8 15,0-1 8-15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41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FB0354-F22C-42FB-AA2A-148ECECD77B5}" emma:medium="tactile" emma:mode="ink">
          <msink:context xmlns:msink="http://schemas.microsoft.com/ink/2010/main" type="inkDrawing" rotatedBoundingBox="3601,9373 4398,6843 5299,7127 4502,9656" hotPoints="3711,9270 4346,7136 4844,7176 4440,9416" semanticType="enclosure" shapeName="Quadrilateral">
            <msink:destinationLink direction="to" ref="{D5601798-DEEE-460A-9496-B5F48801F804}"/>
            <msink:destinationLink direction="from" ref="{D5601798-DEEE-460A-9496-B5F48801F804}"/>
          </msink:context>
        </emma:interpretation>
      </emma:emma>
    </inkml:annotationXML>
    <inkml:trace contextRef="#ctx0" brushRef="#br0">1281 354 580 0,'-31'-35'216'0,"31"35"-168"0,-12-45-12 0,5 21 4 15,3 7-28-15,-12-17-4 16,5 3-4-16,-12-7 28 16,7 7-16-16,-11-3-4 15,0 10-8-15,-16-1-4 16,8 12 0-16,-23 9-28 15,4 8 16-15,-12 16 4 16,8 4 8-16,-4 18-36 16,12 2 20-16,4 11-48 15,7-3 36-15,4 7 52 16,16-1-16-16,-5 25 4 16,9 3-8-16,3 27-24 15,5-3 12-15,3 35 12 16,4-4 0-16,4 21 8 15,3-18-8-15,1 14 8 16,0-16-8-16,0-8 8 16,-1-21-8-16,-11 1 52 15,4-18-32-15,-7 4 60 16,-1-21-48-16,-15 4 36 0,3-28-40 0,-18-10 44 16,7-8-44-16,-20-23 48 15,5-4-48-15,-12-27 28 16,8 3-32-16,-9-30 0 15,17 9-16-15,-8-16-208 16,15 13 104-16</inkml:trace>
    <inkml:trace contextRef="#ctx0" brushRef="#br0" timeOffset="735.4561">1556 281 416 0,'4'-17'152'0,"-4"17"-116"0,-8-14-12 0,0 8 40 15,4 6-40-15,-15-7 16 16,0 7-24-16,-16 0 8 16,4 7-12-16,-12 3-16 15,8 4 0-15,-7 6 4 16,7-3 0-16,0 4 0 15,8 0 0-15,-4 3-12 16,8 3 8-16,-4 15 4 16,7-1 0-16,-7 31 0 15,8 0 0-15,-4 18 24 16,0-4-12-16,3 31 24 16,-3 0-24-16,-4 14 12 15,8-11-12-15,-9 21 0 16,13-13-4-16,-8 2-32 15,3-16 12-15,1-4 24 16,7-17-8-16,-3 7 64 16,7-14-40-16,-11 0 16 15,7-14-28-15,-15-3 44 16,4-18-32-16,-16-2 20 0,4-12-28 16,-7-9 8-1,11-4-16-15,-12-17 28 0,8-4-24 0,-3-23 12 16,7-1-16-16,7-37-280 15,13 9 144-15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43.0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601798-DEEE-460A-9496-B5F48801F804}" emma:medium="tactile" emma:mode="ink">
          <msink:context xmlns:msink="http://schemas.microsoft.com/ink/2010/main" type="inkDrawing" rotatedBoundingBox="3725,10574 4834,7044 5529,7262 4421,10793" semanticType="callout" shapeName="Other">
            <msink:sourceLink direction="to" ref="{FFFB0354-F22C-42FB-AA2A-148ECECD77B5}"/>
            <msink:sourceLink direction="from" ref="{FFFB0354-F22C-42FB-AA2A-148ECECD77B5}"/>
          </msink:context>
        </emma:interpretation>
      </emma:emma>
    </inkml:annotationXML>
    <inkml:trace contextRef="#ctx0" brushRef="#br0">1049 14 456 0,'-15'-11'168'0,"15"11"-128"0,-16-3-16 16,5-1-8-1,7 8-16-15,-8-4 60 16,4 3-32-16,-7 1 24 16,3 6-32-16,-3 0-8 15,3 4-8-15,-7 3 12 16,7 4-8-16,-11 7-20 0,8-1 4 0,-9 21-24 16,5-3 20-16,-4 31 32 15,7 3-12-15,-3 10 28 16,3-6-24-16,-7 30 4 15,8-2-8-15,-9 16 4 16,-3-10-8-16,0 17-4 16,0-10 4-16,0 10 4 15,8-17-4-15,-4 4-12 16,11-22 4-16,-7 8 20 16,-1-11-8-16,-3-6 16 15,7-8-16-15,-14-13 112 16,6-21-68-16,-18-6 16 15,11-15-44-15,-23-13 32 16,7 0-32-16,-15-21-48 16,12 0 12-16,-8-17-208 15,15 3 120-15</inkml:trace>
    <inkml:trace contextRef="#ctx0" brushRef="#br0" timeOffset="9680.2802">-503 2856 644 0,'0'-14'236'0,"8"4"-180"0,-8 3-20 0,11 0-16 15,-11 7-20-15,0 0 24 16,8 14-12-1,7 10-4-15,9 7 12 0,-9 7-12 16,16 20 16-16,4 11-16 16,-4 10 16-16,0 11-16 15,-4-11-20-15,-4-10 4 16,1-18 12-16,-5-9 0 16,0-15 104-16,1-10-60 15,-1-17 68-15,0-17-64 0,5-14-4 16,6-31-28-16,5-14 16 15,8 1-24-15,-4 13 4 32,-1 10-8-32,1-10 4 15,-4 18-8-15,-4-11-28 16,-4 10 12-16,-8 3 24 16,1 8-8-16,-13 3-16 15,5 10 4-15,-12 4-172 16,0 10 100-16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19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09FBE1-5927-498C-981E-605DE80D3BAD}" emma:medium="tactile" emma:mode="ink">
          <msink:context xmlns:msink="http://schemas.microsoft.com/ink/2010/main" type="inkDrawing" rotatedBoundingBox="16382,7103 16560,6403 17066,6531 16889,7231" semanticType="callout" shapeName="Other">
            <msink:sourceLink direction="with" ref="{14096BAB-39A5-425F-9C56-1C405AB8B9FE}"/>
          </msink:context>
        </emma:interpretation>
      </emma:emma>
    </inkml:annotationXML>
    <inkml:trace contextRef="#ctx0" brushRef="#br0">12159 5674 456 0,'50'4'168'0,"-23"2"-128"0,12-6-16 0,-16 4 96 16,0-1-72-16,8-3 60 15,4 4-64-15,-4-4 92 16,0 0-76-16,-4 0 8 16,-4 3-44-16,-15-3 32 15,0 0-32-15,-24 4 48 16,1 9-40-16,-24-2 28 16,1 6-32-16,-21-7-28 15,13 1 0-15,-12-1 0 16,8 4 0-16,-1-4-56 15,16 0 32-15,4 4-40 16,16-4 32-16,15 4 0 16,8 3 20-16,19 11-28 15,4-7 24-15,11 13 4 16,1 4 12-16,7 10 16 16,1 0-8-16,-1 4-4 15,-4-7 0-15,-18-4 20 16,-5-3-12-16,-27-7 76 15,-4-4-52-15,-27-6 40 16,0-4-44-16,-19-10 36 16,8 0-40-16,-20-14 12 15,8 0-24-15,-8-14 52 0,20 8-36 16,-1-12-16-16,12 12-8 0,12-4-460 16,12 6 248-16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6:38.9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30A9AC-B1C8-425F-9618-48C33939190B}" emma:medium="tactile" emma:mode="ink">
          <msink:context xmlns:msink="http://schemas.microsoft.com/ink/2010/main" type="writingRegion" rotatedBoundingBox="20161,5776 24727,5372 24945,7844 20379,8248"/>
        </emma:interpretation>
      </emma:emma>
    </inkml:annotationXML>
    <inkml:traceGroup>
      <inkml:annotationXML>
        <emma:emma xmlns:emma="http://www.w3.org/2003/04/emma" version="1.0">
          <emma:interpretation id="{0161B5C2-8FDF-4019-9D8E-59B36A829A0A}" emma:medium="tactile" emma:mode="ink">
            <msink:context xmlns:msink="http://schemas.microsoft.com/ink/2010/main" type="paragraph" rotatedBoundingBox="23518,6323 22103,6335 22097,5533 23511,55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157AC5-A161-4EED-AE7D-083903B6FEF6}" emma:medium="tactile" emma:mode="ink">
              <msink:context xmlns:msink="http://schemas.microsoft.com/ink/2010/main" type="line" rotatedBoundingBox="23518,6323 22103,6335 22097,5533 23511,5521"/>
            </emma:interpretation>
          </emma:emma>
        </inkml:annotationXML>
        <inkml:traceGroup>
          <inkml:annotationXML>
            <emma:emma xmlns:emma="http://www.w3.org/2003/04/emma" version="1.0">
              <emma:interpretation id="{DA761CF0-F841-42ED-A4C0-9EABF8F13B53}" emma:medium="tactile" emma:mode="ink">
                <msink:context xmlns:msink="http://schemas.microsoft.com/ink/2010/main" type="inkWord" rotatedBoundingBox="23518,6323 22103,6335 22097,5533 23511,5521"/>
              </emma:interpretation>
              <emma:one-of disjunction-type="recognition" id="oneOf0">
                <emma:interpretation id="interp0" emma:lang="" emma:confidence="1">
                  <emma:literal>ZD</emma:literal>
                </emma:interpretation>
                <emma:interpretation id="interp1" emma:lang="" emma:confidence="0">
                  <emma:literal>2D</emma:literal>
                </emma:interpretation>
                <emma:interpretation id="interp2" emma:lang="" emma:confidence="0">
                  <emma:literal>2¢]</emma:literal>
                </emma:interpretation>
                <emma:interpretation id="interp3" emma:lang="" emma:confidence="0">
                  <emma:literal>QD</emma:literal>
                </emma:interpretation>
                <emma:interpretation id="interp4" emma:lang="" emma:confidence="0">
                  <emma:literal>2¢)</emma:literal>
                </emma:interpretation>
              </emma:one-of>
            </emma:emma>
          </inkml:annotationXML>
          <inkml:trace contextRef="#ctx0" brushRef="#br0">18353 4773 216 0,'0'-21'80'0,"0"21"-60"0,38-21-8 16,-11 14 116 0,0 4-72-16,16 3 40 15,11-7-56-15,0 14-24 16,5 0-8-16,6 10-28 16,-10 4 12-16,10 17 4 15,-10 3 4-15,-5 24 32 0,-4 1-16 0,-22 2 40 16,10-2-32-16,-34-4 12 15,0-11-20-15,-27 4 52 16,-4-6-36-16,-23-1 28 16,8-4-32-1,-28-13-8-15,8 0-12 0,-11-13 12 16,7-5-12-16,-3-9 24 16,18-4-20-16,1-4 24 15,27 1-24-15,0 0-320 16,15 6 164-16</inkml:trace>
          <inkml:trace contextRef="#ctx0" brushRef="#br0" timeOffset="-358.5695">18701 4821 280 0,'-19'-14'104'0,"19"14"-84"0,-8 3 0 0,4 1 84 16,4 10-60-16,-8 6 16 15,1 8-36-15,-5 23 4 16,4 8-16-16,0 3 0 16,1-4-4-16,3-3 28 15,4-10-20-15,-8-4 32 16,8-6-32-16,0-8 40 15,-4-6-32-15</inkml:trace>
          <inkml:trace contextRef="#ctx0" brushRef="#br0" timeOffset="-616.962">17633 4958 208 0,'0'-20'76'0,"0"20"-60"0,19-24-4 16,-4 10 92 0,5 7-60-16,7-10 36 15,-4 3-48-15,20-3 60 16,-5 3-52-16,9 4-16 0,-8-1-16 0,-1 11 0 31,-3 4-4-31,-4-1-4 16,-4 8 4-16,-7 2 12 15,7 5-8-15,-16 16-4 0,5 0 0 0,-12 15 4 32,-4-1-4-32,-20 3 32 0,9-6-20 15,-24-4 40-15,0-3-32 0,-15-3-12 16,3-4-8-16,-3-4-16 16,15-3 8-1,0-7-16-15,16-3 12 0,7-7-24 16,20-3 20-1,15-4 56-15,12 0-20 0,15-4 0 16,1 8-16-16,3-4 4 16,-4 6-8-16,-3-6 8 15,-9-3-8-15,-3 3 16 16,-8 0-12-16,-7 0 24 16,-1 0-20-16,-7 0 24 15,-5 0-24-15,5 0-40 16,0 0 16-16,7-3-420 15,0 3 236-15</inkml:trace>
        </inkml:traceGroup>
      </inkml:traceGroup>
    </inkml:traceGroup>
    <inkml:traceGroup>
      <inkml:annotationXML>
        <emma:emma xmlns:emma="http://www.w3.org/2003/04/emma" version="1.0">
          <emma:interpretation id="{B6B73819-D58C-4B5C-8B77-EFAAD45F6DD5}" emma:medium="tactile" emma:mode="ink">
            <msink:context xmlns:msink="http://schemas.microsoft.com/ink/2010/main" type="paragraph" rotatedBoundingBox="20280,7127 24846,6723 24945,7844 20379,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14ED0-7FA5-4664-952D-64A41974FD29}" emma:medium="tactile" emma:mode="ink">
              <msink:context xmlns:msink="http://schemas.microsoft.com/ink/2010/main" type="line" rotatedBoundingBox="20280,7127 24846,6723 24945,7844 20379,8248"/>
            </emma:interpretation>
          </emma:emma>
        </inkml:annotationXML>
        <inkml:traceGroup>
          <inkml:annotationXML>
            <emma:emma xmlns:emma="http://www.w3.org/2003/04/emma" version="1.0">
              <emma:interpretation id="{1884A4D8-D69E-4887-A65B-5069977C1997}" emma:medium="tactile" emma:mode="ink">
                <msink:context xmlns:msink="http://schemas.microsoft.com/ink/2010/main" type="inkWord" rotatedBoundingBox="20319,7571 21031,7508 21091,8185 20379,824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863.7734">16479 6796 696 0,'27'-14'256'0,"-27"14"-196"16,35-7-20-16,-23 4 4 15,-1 3-32-15,-7-4 48 16,0 1-32-16,-16-7 28 15,5 3-28-15,-21-4 16 16,5 5-24-16,-16-5 28 16,5 8-32-16,-13-1 20 15,5 8-20-15,-16 6-24 0,3 0 0 0,-10 11 4 16,14 7 4-16,-15 6 8 16,20 0-4-16,-1 4-20 15,13 0 8-15,3 0 12 16,23 0 0-16,8 0 24 15,8 3-16-15,30 0 12 16,5-3-12-16,23 0 20 16,3 0-20-16,1-7 12 15,-4 0-12-15,0-11 28 16,-8-2-24-16,-4-5 12 16,-4-2-16-16,-11-4 28 15,-4-1-24-15,-16-6-48 16,-3 0 16-16,-12 0-376 15,-1 0 216-15</inkml:trace>
        </inkml:traceGroup>
        <inkml:traceGroup>
          <inkml:annotationXML>
            <emma:emma xmlns:emma="http://www.w3.org/2003/04/emma" version="1.0">
              <emma:interpretation id="{1DA38717-65C6-461B-A320-0AD5E7C4D6B8}" emma:medium="tactile" emma:mode="ink">
                <msink:context xmlns:msink="http://schemas.microsoft.com/ink/2010/main" type="inkWord" rotatedBoundingBox="22362,6943 24846,6723 24944,7822 22459,8042"/>
              </emma:interpretation>
              <emma:one-of disjunction-type="recognition" id="oneOf2">
                <emma:interpretation id="interp6" emma:lang="" emma:confidence="0.5">
                  <emma:literal>manifold</emma:literal>
                </emma:interpretation>
                <emma:interpretation id="interp7" emma:lang="" emma:confidence="0">
                  <emma:literal>manifolds</emma:literal>
                </emma:interpretation>
                <emma:interpretation id="interp8" emma:lang="" emma:confidence="0">
                  <emma:literal>manifesto</emma:literal>
                </emma:interpretation>
                <emma:interpretation id="interp9" emma:lang="" emma:confidence="0">
                  <emma:literal>manhole</emma:literal>
                </emma:interpretation>
                <emma:interpretation id="interp10" emma:lang="" emma:confidence="0">
                  <emma:literal>mantilla</emma:literal>
                </emma:interpretation>
              </emma:one-of>
            </emma:emma>
          </inkml:annotationXML>
          <inkml:trace contextRef="#ctx0" brushRef="#br0" timeOffset="1501.4016">17969 6435 352 0,'-7'24'132'0,"7"-24"-104"0,-12 24-8 16,12-17 36 0,-8 3-36-16,4-7 24 15,-3 8-24-15,7-8 16 16,0 1-20-16,0-4 20 15,11 3-24-15,-3-10 32 0,4 4-28 0,-5-8 12 16,13 1-16-16,-13-11 20 16,5 4-20-16,-12-3-40 15,8-5 16-15,0-5-8 16,-5 5 12-16,-3-9-28 16,8 10 20-16,0-10-4 15,0 13 12-15,-4-3-28 16,11 7 20-16,-7 3 16 15,3 7 0-15,-7 4-44 16,8 6 28-16,-4 11 4 16,-1 6 8-16,-7 11-24 15,8 0 16-15,-8 7 40 16,0 0-16-16,0-7 16 16,4 0-16-16,-4-7 44 15,0-3-28-15,-4-8-4 16,12 1-16-16,-8-7 28 15,4-3-20-15,3-8 40 16,1 1-32-16,4-11 4 16,-4 4-16-16,3-15-88 15,1 1 44-15,-1-13-96 16,5 6 72-16,-1-11 0 16,5 11 36-16,-1-13 4 15,4 13 8-15,4-4-20 16,0 11 16-16,-3 3 68 0,3 8-32 15,-4 9 28-15,-4 8-32 0,-3 13 44 16,-5 7-36-16,-7 7 4 16,4 7-20-16,-8-4 12 15,0 4-16-15,0-4 4 16,-4-3-4-16,-4-6 36 16,5-1-20-16,-9-4 12 15,8-6-20-15,-8-4 44 16,9-3-32-16</inkml:trace>
          <inkml:trace contextRef="#ctx0" brushRef="#br0" timeOffset="2760.9429">18883 6276 320 0,'15'-10'120'0,"-15"10"-96"0,4-3-4 0,-8-1 8 16,4 4-20-16,-7-7 24 16,-1 0-20-16,-4-3 56 15,12 3-36-15,-19-7-8 16,7 4-12-16,-3-4-28 16,7 7 8-16,-3 1 4 15,-1 6 4-15,4 0 8 16,0 6-4-16,-3 1-12 15,3 7 4-15,-11 7 28 16,15-1-12-16,-8 4 12 16,1 4-12-16,3-1 12 15,0-2-16-15,-4-5 16 16,12 1-16-16,0-7 4 16,12-1-4-16,-4-2 12 15,0-1-12-15,7-7 40 16,-3 1-24-16,-1-8-40 15,1 4 8-15,0-6-96 16,-1-8 56-16,1-3-48 16,-4-7 56-16,3-4 12 15,1 7 16-15,-5-3 20 16,1 7-4-16,-8-4-36 16,12 11 16-16,-4 0 4 15,-1 6 12-15,5 4 24 16,0 7-12-16,-5 4-4 15,1 2-4-15,4 1 4 16,-1 0-4-16,1 0-4 16,-1 3 4-16,1-3 28 0,-4-1-16 0,11-6 32 15,-3 4-32 1,-5-5-4-16,5 1-8 16,-12-3-16-16,19-1 8 0,-12-3 12 15,1 0-4-15,-8-3 8 16,4 3-8-16,-4-4-28 15,-1 1 12-15,-3-1 4 16,0 4 8-16,0-3 8 16,0 6-4-16,0-3-4 15,0 7 4-15,-7 0-48 16,-1 0 24-16,4 0-20 16,-4 3 24-16,4 1 72 15,4-5-32-15,-7-2 28 16,7-1-32-16,0 1 36 15,0-1-32-15,0-3 12 16,0 0-20-16,-4 0-16 16,0 0-4-16,-4-3 40 15,-3 3-24-15,11-4-8 16,0 1-8-16,0-4 4 16,0 7 0-16,0-3-20 15,19-8 12-15,-11-3 12 16,11 8 0-16,-3-15 16 15,-1 7-12-15,1-10-28 16,7 3 8-16,-12-3 24 0,1 4-8 16,0-8 8-16,-5 11-4 15,5 3-52-15,0 4 28 0,-1 3-16 16,1 0 20 0,-1 7-8-16,-3 7 8 0,4-7-8 15,3 14 8-15,-3-4 52 16,7-3-20-1,-19 10 8-15,8-3-16 16,-8 10-8-16,0-3 0 0,-12 3 40 16,5 0-24-16,-13-3 0 15,16-4-12-15,-7-4 12 16,-1 5-12-16,12-11 16 16,0 6-16-16,0-9 68 15,12-1-44-15,-1-6-12 16,1 3-12-16,7-11-344 15,-7-2 184-15</inkml:trace>
          <inkml:trace contextRef="#ctx0" brushRef="#br0" timeOffset="3901.9888">19556 6435 236 0,'20'10'88'0,"-20"-10"-68"0,46 0-4 0,-22 0 36 16,7 0-32-16,-1-4 0 15,5 1-12-15,-11-7 12 16,10-1-12-16,-14-9-20 16,-9-1 4-16,1-10 12 15,-8 7 0-15,-20-4-12 16,5 11 4-16,-5 4 152 16,5 9-80-16,-28 18 36 15,20 6-64-15,-28 22 20 16,12 3-32-16,-7 23-28 15,7 5 0-15,8 20 44 16,15-4-24-16,4-10-36 16,8-10 8-16,0-14 44 15,8-10-16-15,0-7 60 16,3-7-44-16,-3-7 56 16,4-4-56-16,-1-9 36 15,-3 2-40-15,0-13 36 16,-4 0-40-16,-4-3-4 15,0-1-16-15,-4-2-32 16,4 6 12-16,-8-11-4 16,8 4 8-16,0-10 16 15,0 10-4-15,-4-13-4 0,8 2 4 16,-12-19 12-16,5 6-8 16,-13-24 4-16,4 3-4 0,-15-10-60 15,0 14 28-15,0 3-32 16,12 11 32-16,-9-1 12 15,13 18 8 1,-5-4-60-16,16 11 36 0,12 3-16 16,3 0 28-16,13-3 16 15,10 10 4-15,9 0 8 16,-1 3-8-16,1 4 32 16,-5-7-20-16,-3 4 12 15,-8-1-16-15,4-3 0 16,-12 0-4-16,-4-3-40 15,-3-1 16-15,-5-3-12 16,1 4 16-16,-8-4 0 16,4 4 4-16,-8-4-36 15,4 7 24-15,-8-4 8 16,0 4 8-16,-4 0-16 16,-4 0 12-16,1 0-24 15,3 4 20-15,-11-1 12 16,7 4 4-16,-3 3-36 15,7 1 16-15,4 3-12 16,8 6 16-16,4-9 52 16,11 9-20-16,0-13 36 15,8 3-32-15,1-10 20 0,-1 4-24 16,0-8 8-16,-8-2-16 16,-7-8-32-16,-5 0 8 0,-7 0-40 15,0 7 32-15,-3-10-4 16,-1 7 16-16,-4-1-56 15,4 5 36-15,-4-1-4 16,16 7 16-16,-4-4 4 16,8 8 4-16,3-4-20 15,8 0 16-15,-7-4 40 16,7 4-16-16,-4-3 0 16,5 3-8-16,-13-4 28 15,1 1-16-15,-8-4 20 16,3 0-20-16,-7-3-68 15,4 3 24-15,0-10-120 16,0 3 84-16</inkml:trace>
          <inkml:trace contextRef="#ctx0" brushRef="#br0" timeOffset="2867.2257">19464 6001 268 0,'-16'-7'100'0,"16"7"-76"0,-12 24-8 15,12-13 8 1,0 2-16-16</inkml:trace>
          <inkml:trace contextRef="#ctx0" brushRef="#br0" timeOffset="4341.2845">20133 6204 456 0,'0'-3'168'0,"0"3"-128"0,-4 34-16 16,-3-13 44-1,7 3-44-15,-4 7 8 16,-4 3-20-16,-7-3 12 15,15 0-16-15,-12-3 4 16,4-1-4-16,4-3 36 16,4 0-20-16,8-7 12 15,8 1-20-15,-1-11 72 16,12-1-52-16,4-12-56 0,8 2 8 0,-8-10-88 31,4-3 56-31,-8-7-16 0,-8 7 36 0,-7 0-20 16,-5 6 24-1,-14-2 36-15,-5 13-8 0,-7 3 28 16,-1 7-24-16,-7 8-12 16,16-1-4-16,11 3 20 15,7-2-8-15,5 2 40 16,7 4-24-16,8-13 40 16,-3 2-36-16,-9-9 20 15,12-4-28-15,-7-10-72 16,-5-1 28-16,-11-16-116 15,8 6 80-15,-12-17-124 16,0 7 104-16,0 0 100 16,0 7-4-16,-12 14 80 15,12 6-56-15,-12 15 0 16,9 9-24-16,-1 18 68 16,8 7-48-16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1:14.5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393D4F-0F29-4E18-90E4-F539111E2355}" emma:medium="tactile" emma:mode="ink">
          <msink:context xmlns:msink="http://schemas.microsoft.com/ink/2010/main" type="inkDrawing" rotatedBoundingBox="1090,1790 11414,1813 11413,1993 1089,1971" semanticType="underline" shapeName="Other">
            <msink:sourceLink direction="with" ref="{D7BBECC5-6B6F-4D25-9E4E-55E9D77458F6}"/>
            <msink:sourceLink direction="with" ref="{619F433C-E1DF-4D5B-A514-45D479B56967}"/>
            <msink:sourceLink direction="with" ref="{E13BBFB3-FF5E-49B3-9A5E-D158F0FE14AD}"/>
          </msink:context>
        </emma:interpretation>
      </emma:emma>
    </inkml:annotationXML>
    <inkml:trace contextRef="#ctx0" brushRef="#br0">10 55 508 0,'-8'0'188'0,"16"0"-148"0,-16 7-8 0,4-7 72 16,8 0-64-16,-4 0 52 15,0 4-52-15,0-4 76 16,0 0-64-16,8 0 0 15,-5 3-32-15,13-3 4 16,-8 4-12-16,7-4 12 16,8 3-16-16,-3 0-20 15,7 1 4-15,4-1 56 16,4 1-24-16,15-4 8 16,4 0-20-16,20-4 0 15,-5 4-4-15,9-7-16 16,-1 1 4-16,12-1 12 15,-7-4-4-15,22 1-12 16,-3 3 4-16,7 0-4 16,-15 0 0-16,15 7 8 15,-11 7 0-15,15-7-12 16,-15 7 8-16,4 0 28 0,-12-4-12 16,8 1-4-16,-8 3-4 0,19-11-4 15,-3 4 0-15,7-3-12 16,-19 3 8-16,15-4 20 15,-11 4-8-15,15 0-4 16,-11 0 0-16,0 4 4 16,-16 3-4-16,15-4 16 15,-14 1-12-15,18-1-4 16,-11 4 0-16,8-4-16 16,-12 1 8-16,11-1-16 15,-11 1 12-15,16-4 20 16,-4 7-4-16,-1-1 4 15,-15 5-4-15,8-4-16 16,-8 3 4-16,8-3-4 16,0 0 0-16,8 0 0 15,-8 3 0-15,19-7 32 16,-15-3-12-16,19 0-12 16,-12 4-4-16,5-4 12 15,-12 0-4-15,3 0 16 16,-7 0-12-16,16 0-28 15,-13 0 8-15,1 0 4 16,-12 0 8-16,12-4 0 16,-12 4 0-16,12-3 8 15,-8 0-4-15,16-4 24 0,-5 3-16 16,5-6-12-16,-5 6-4 16,13-9-4-16,-5 2 0 0,0 1-12 15,-11 7 12-15,19-8-4 16,-7 8 4-16,11-7 16 15,-16 10-4-15,9 0 16 16,-17-7-12-16,20 0-4 16,-11 7 0-16,19 0-16 15,-16 3 8-15,12-3-24 16,-15 0 16-16,26 0 4 16,-18 4 8-16,14-4 0 15,-22 10 0-15,27-7 8 16,-16 4-4-16,11-7-12 15,-14 0 4-15,11 0 20 16,-16-3-8-16,16-4-28 16,-12 0 8-16,-4-10 48 15,-19 10-16-15,-3-7 16 16,-21 7-20-16,-10-6 36 16,-13 2-28-16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6:20.9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5818C0-920B-4F94-ABCB-66049F58C9DE}" emma:medium="tactile" emma:mode="ink">
          <msink:context xmlns:msink="http://schemas.microsoft.com/ink/2010/main" type="inkDrawing" rotatedBoundingBox="5651,10702 11186,11666 10651,14734 5117,13769" hotPoints="11177,13164 7992,14200 5295,12215 8480,11178" semanticType="enclosure" shapeName="Ellipse">
            <msink:sourceLink direction="with" ref="{FF1B3790-356F-479D-911B-10F18B7CDF90}"/>
          </msink:context>
        </emma:interpretation>
      </emma:emma>
    </inkml:annotationXML>
    <inkml:trace contextRef="#ctx0" brushRef="#br0">1636 110 820 0,'43'-35'304'0,"-28"25"-236"0,-3 0-20 15,-8 3-36-15,-8-4-16 16,-12 1 12-16,-15-4-4 15,-23 4-12-15,-19 10 4 16,-9 4-32-16,-3 6 20 0,-4 0 32 16,-27 7-8-16,-12 7-36 0,4 11 16 15,12-1-16-15,-8 8 16 16,-4 6 24 0,4 14-4-16,16-4 4 0,23-3-4 15,11-3-8-15,16 3 4 16,11-14-4-16,8 7 0 15,8-3 32-15,15-4-16 16,5 4 4-16,7 10-12 16,7 7-24-16,5 7 8 15,7 3 12-15,16-3 0 16,16 0-4-16,18 3 4 16,9 28 12-16,-12 3-8 15,-1 7 4-15,1-7-4 0,-12 4-16 16,-7 20 4-16,22 4-4 15,13-21 0-15,11-6 16 16,7 2-4-16,-3 4-4 16,27-6 4-16,27-8 92 15,0-14-52-15,27-13 44 16,27-3-52-16,12-18 52 16,38 3-52-16,-3-6-8 15,19-3-16-15,-27-8 16 16,8-13-16-16,-28-8 4 15,-26-16-8-15,-1-14 124 16,-19-7-68-16,-19 3-20 16,-12-13-28-16,-12-8 28 0,12-40-20 15,-11-11-112-15,-12-14 48 16,-16 7-28-16,1-30 40 16,-17-22 16-16,1 21 8 15,-19 1-8-15,-16-15 8 16,-19 1 20-16,-20 16-8 15,-19 22 4-15,-8-8-4 16,-30 11-24-16,-1-11 8 16,-8 4 12-16,5 17 0 15,-8 7-4-15,-5 4 4 16,-3-4-4-16,-15-11 0 16,-1-6-80-16,-7 14 44 15,11 16-12-15,-7 11 28 0,-5 11-24 16,-14 9 28-16,-13 15-28 15,5 10 24-15,19 6 0 16,-8 5 12-16,8 6-20 16,-12 0 16-16,-4 13 24 15,8 1-8-15,0 7-8 16,0 6 0-16,16 1-24 16,-8 3 16-16,0 0 48 15,-8 3-16-15,11 0-28 16,5-3 4-16,11-6 28 15,0 2-16-15,12-13-8 16,-4-11-4-16,-15-6 20 16,7-11-8-16,0-10-4 15,-8-7 0-15,16-7 12 0,-7 0-8 16,14 0-12-16,1 4 0 16,0 3-16-16,-1 4 12 15,-3 2 20-15,-16 5-4 16,-7-1-20-16,-4 11 4 15,7 6-12-15,8 1 8 16,8-4 0-16,8 0 4 16,11 4 24-16,12-1-8 15,8 1 32-15,11-4-24 16,4 0-12-16,4 4-8 16,8-1 20-16,0 1-8 15,3 6-336-15,1 8 176 0,-1 6-484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37.3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F4A4E4-C0F0-47C3-89A1-AFA88449B4CF}" emma:medium="tactile" emma:mode="ink">
          <msink:context xmlns:msink="http://schemas.microsoft.com/ink/2010/main" type="writingRegion" rotatedBoundingBox="5865,7333 10187,7819 10067,8888 5745,8403">
            <msink:destinationLink direction="with" ref="{F6B8D329-5BA7-4452-B869-DB9D3AC0BB1E}"/>
            <msink:destinationLink direction="with" ref="{3E06E407-E8E0-42D2-8622-15AD999CFEF2}"/>
          </msink:context>
        </emma:interpretation>
      </emma:emma>
    </inkml:annotationXML>
    <inkml:traceGroup>
      <inkml:annotationXML>
        <emma:emma xmlns:emma="http://www.w3.org/2003/04/emma" version="1.0">
          <emma:interpretation id="{02DEFD6D-F9E6-4A13-9487-29CC8C8C8B1E}" emma:medium="tactile" emma:mode="ink">
            <msink:context xmlns:msink="http://schemas.microsoft.com/ink/2010/main" type="paragraph" rotatedBoundingBox="5865,7333 10187,7819 10067,8888 5745,8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17E904-ABE9-4243-B504-D398CCDDCE55}" emma:medium="tactile" emma:mode="ink">
              <msink:context xmlns:msink="http://schemas.microsoft.com/ink/2010/main" type="line" rotatedBoundingBox="5865,7333 10187,7819 10067,8888 5745,8403"/>
            </emma:interpretation>
          </emma:emma>
        </inkml:annotationXML>
        <inkml:traceGroup>
          <inkml:annotationXML>
            <emma:emma xmlns:emma="http://www.w3.org/2003/04/emma" version="1.0">
              <emma:interpretation id="{B745A30E-1A5C-4568-A781-37A95B11445A}" emma:medium="tactile" emma:mode="ink">
                <msink:context xmlns:msink="http://schemas.microsoft.com/ink/2010/main" type="inkWord" rotatedBoundingBox="5865,7333 10187,7819 10067,8888 5745,84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1347 6992 372 0,'0'3'140'0,"0"-3"-112"0,0 4-4 0,0-4 100 16,0 0-72-16,0 0 40 16,7 0-52-16,5-4 4 15,7 4-28-15,5-3 20 16,3 6-24-16,15-3 12 15,1 0-12-15,30-3-8 16,5 3 0-16,19-3 20 16,-8 3-12-16,0-11 12 15,-8 8-12-15,4-8-8 16,-11 5 0-16,3-5 20 16,-11 8-12-16,-8-7 12 15,-8 6-12-15,-7-6-8 16,-4 6 0-16,-8-3 28 15,-4 1-16-15,-8-1-4 16,-3 0-8-16,-5 0 12 16,1 7-8-16,-8-4 4 15,3 4-4-15,-10-6-24 16,3 12 8-16,-8-6-4 16,4 4 4-16,-12 10 8 0,1-1 0 15,-12 5-28-15,4 2 16 0,-20 8-32 16,8 3 28-16,-15 14-12 15,7-1 16-15,-7 29 16 16,11-5 0-16,-3 11 32 16,7-3-20-16,-4-10 20 15,4-11-20-15,-3-11 0 16,11-2-8-16,-4-18 36 16,11-4-20-16,-7-13 32 15,0 0-32-15,-8-14 20 16,4 0-24-16,-15-20 8 15,7 3-16-15,-11-24-24 16,7 3 4-16,-11-14 20 16,11 11-4-16,-3-7-20 15,11 14 4-15,0-4-12 16,8 11 8-16,0-4 52 16,12 10-20-16,7 1-44 15,8 3 12-15,4 0-24 16,11 10 20-16,4 4 36 15,1 6-12-15</inkml:trace>
          <inkml:trace contextRef="#ctx0" brushRef="#br0" timeOffset="222.5931">2682 7288 808 0,'4'-24'300'0,"-4"24"-232"0,4 24-20 0,-4-14-8 16,4 4-32-16,-4 3 76 15,0 0-48-15,-4 1-92 16,4 2 28-16,0-9-592 16,4-4 340-16</inkml:trace>
          <inkml:trace contextRef="#ctx0" brushRef="#br0" timeOffset="809.6536">3120 7109 508 0,'7'-21'188'0,"-7"21"-148"0,51-7-8 0,-24 4 0 15,8 6-24-15,3-3 32 16,9 4-24-16,15 3 4 15,0 10-12-15,7 11-24 16,-3 3 8-16,-4 20 32 16,-11 1-16-16,-13 17 16 15,-7-1-12-15,-11-6 56 16,-9-7-40-16,-22-3 40 16,-5-11-36-16,-34-3 52 15,3-3-48-15,-26-4 36 16,7-1-40-16,-12-9 52 15,13-4-48-15,-17-10 20 16,13 0-36-16,-5-14 16 16,20 7-20-16,0-10 28 15,19 3-28-15,8-10 12 16,15 6-16-16</inkml:trace>
          <inkml:trace contextRef="#ctx0" brushRef="#br0" timeOffset="465.7381">3344 7081 560 0,'0'-13'208'0,"0"13"-164"0,8 0-8 0,-16 0-12 16,8 7-20-16,0 3 40 15,-8 7-20-15,1 21 20 16,-1 3-24-16,-4 18-8 16,12 3-8-16,-11 7 20 15,7-8-12-15,4-5 40 16,-4-8-28-16,-4-10 64 16,1-11-48-16,-5-6-256 15,8-8 116-15</inkml:trace>
          <inkml:trace contextRef="#ctx0" brushRef="#br0" timeOffset="1142.6874">3333 6934 808 0,'-16'-18'300'0,"16"18"-232"0,8 0-20 0,0-3 36 15,-5-1-56-15,13-6 16 16,11 0-28-16,12-7 36 16,7 3-28-16,20 0 20 15,-4 4-24-15,-8-4 72 16,0 7-56-16,-7-3-152 15,-8 10 56-15,-5-7-612 16,-14 7 372-16</inkml:trace>
          <inkml:trace contextRef="#ctx0" brushRef="#br0" timeOffset="2941.5249">4707 7666 540 0,'15'-10'200'0,"-15"10"-156"0,20-10-12 0,-13 6 28 15,1 4-40-15,0-7 52 16,0 4-40-16,-12-7 4 16,0 6-24-16,-15-9 20 15,7 6-20-15,-15-4-4 16,4 4-4-16,-12 4-24 15,4 6 12-15,-12 4-4 16,12 4 4-16,-11 2 8 16,7 5 0-16,-4 2 0 15,12 4 0-15,4 0 8 16,11 4-4-16,8-4-4 16,12-7 4-16,4 4 40 15,7-4-24-15,0-3 24 16,9-7-24-16,-5-7 28 15,4 3-32-15,0-6 12 16,-4-1-16-16,-3-3 28 16,-1 1-24-16,-4-5-4 15,-3 4-8-15,0-6-4 16,-9 6 0-16,-3-4-12 16,4 8 8-16,-4-7-16 15,0 3 12-15,0-4 12 16,8 5 0-16,-4-5-4 15,4 8 4-15,-1-8-24 16,5 8 12-16,-4-4-4 16,3 4 4-16,-3-4 24 0,4 3-8 0,-5-3-4 15,1 4 0-15,0-4-16 16,4 4 8-16,-5-8-4 16,9 8 0-16,-5-4 24 15,1 4-8-15,0-8-12 16,-5 8 0-16,1-7 4 15,4 6 0-15,-5-6 0 16,5 3 0-16,0-7 8 16,-1 4-4-16,1-11 8 15,3 7-8-15,-3-13 8 16,4 6-8-16,-5-10-12 16,1 4 4-16,-5-11 12 15,1 7-4-15,0-10-4 16,0 10 4-16,-4-4 4 15,3 8-4-15,-7-4-48 16,4 10 28-16,-4-3 12 16,0 10 4-16,-4-3 12 15,4 3-8-15,-4-3-28 16,1 10 12-16,-1-7-4 16,4 4 8-16,-8-4-20 15,8 7 16-15,-4-3 12 16,4 3 4-16,-4 0-36 15,0 7 16-15,-3 0 16 16,-1 7 0-16,-8 0-16 0,9 3 8 16,-13 4 4-1,9 3 4-15,-16 14 0 0,7 4 0 0,-7 20 8 16,8 3-4-16,-4 15-20 16,-1-1 8-16,5-3 32 15,7-11-16-15,1-3 8 16,3-10-8-16,0 0 20 15,8-7-16-15,-7-4 48 16,7-3-32-16,-8-4 40 16,8-2-40-16,-4-8 48 15,8 0-44-15,-8-10-316 16,4-4 156-16</inkml:trace>
          <inkml:trace contextRef="#ctx0" brushRef="#br0" timeOffset="3573.2057">5210 7384 496 0,'0'-10'184'0,"0"10"-140"0,8-7-16 0,0 4 40 16,-5 3-44-16,1-7 44 15,4 3-40-15,-4-3 48 16,4 4-44-16,-4-7 4 16,3 6-24-16,1-3 12 15,0 7-16-15,-8 4-4 16,4 3 0-16,-4 17-16 16,0 3 8-16,4 18-4 15,3 3 0-15,1 7 16 16,-4-3-4-16,11 6 16 15,-3-6-12-15,3 6 32 16,-3-13-24-16,7 0 56 16,-3-11-40-16,-4-13 80 15,7-4-60-15,-4-20 72 16,5-8-72-16,-1-16 8 16,0-1-36-16,1-13 24 15,-1 7-32-15,8-21 20 16,-7 3-20-16,-1-20 0 15,8 6-8-15,-8-6 4 16,-3 17-8-16,-8 0-4 16,3 17 4-16,-7 4-4 15,0 13 0-15,-8 4-196 0,4 7 108 0,-8 6-456 16,5 18 300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53.72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7:45:17.685"/>
    </inkml:context>
  </inkml:definitions>
  <inkml:traceGroup>
    <inkml:annotationXML>
      <emma:emma xmlns:emma="http://www.w3.org/2003/04/emma" version="1.0">
        <emma:interpretation id="{5C58F50C-313C-4D78-A6C9-28CB3C31EBBA}" emma:medium="tactile" emma:mode="ink">
          <msink:context xmlns:msink="http://schemas.microsoft.com/ink/2010/main" type="writingRegion" rotatedBoundingBox="11667,7734 23996,10394 22868,15622 10539,12961"/>
        </emma:interpretation>
      </emma:emma>
    </inkml:annotationXML>
    <inkml:traceGroup>
      <inkml:annotationXML>
        <emma:emma xmlns:emma="http://www.w3.org/2003/04/emma" version="1.0">
          <emma:interpretation id="{E6F16AF5-874E-4AC2-84CD-E9A0AD7A256D}" emma:medium="tactile" emma:mode="ink">
            <msink:context xmlns:msink="http://schemas.microsoft.com/ink/2010/main" type="paragraph" rotatedBoundingBox="11287,8894 17956,9088 17921,10262 11253,10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9BFB9-CE34-4968-A0ED-7585418E4B92}" emma:medium="tactile" emma:mode="ink">
              <msink:context xmlns:msink="http://schemas.microsoft.com/ink/2010/main" type="line" rotatedBoundingBox="11287,8894 17956,9088 17921,10262 11253,10068"/>
            </emma:interpretation>
          </emma:emma>
        </inkml:annotationXML>
        <inkml:traceGroup>
          <inkml:annotationXML>
            <emma:emma xmlns:emma="http://www.w3.org/2003/04/emma" version="1.0">
              <emma:interpretation id="{A5DD7DDB-E9CC-47AC-A99A-BA7F9ADAEE78}" emma:medium="tactile" emma:mode="ink">
                <msink:context xmlns:msink="http://schemas.microsoft.com/ink/2010/main" type="inkWord" rotatedBoundingBox="11279,9176 11814,9191 11802,9605 11267,9590"/>
              </emma:interpretation>
            </emma:emma>
          </inkml:annotationXML>
          <inkml:trace contextRef="#ctx0" brushRef="#br0">6805 8778 664 0,'-4'0'244'0,"4"0"-188"0,16 0-16 0,-5-4 24 16,9 1-44-16,11-7-8 16,0 3-8-16,19-7 56 15,4 7-32-15</inkml:trace>
          <inkml:trace contextRef="#ctx0" brushRef="#br0" timeOffset="-151.4024">6921 8523 488 0,'-8'-20'180'0,"8"20"-140"0,0-21-12 16,-3 11 152 0,3 6-104-16,-4-10 84 15,0 8-92-15,4-5-8 16,4 4-40-16,11-6-28 15,5 6 0-15,14-4 4 16,5 5 4-16,15-5 24 16,8 8-12-16,-4-1 48 15,-11 8-32-15,-9 3-120 16,5 3 48-16,-24 7-600 16,-7 4 356-16</inkml:trace>
        </inkml:traceGroup>
        <inkml:traceGroup>
          <inkml:annotationXML>
            <emma:emma xmlns:emma="http://www.w3.org/2003/04/emma" version="1.0">
              <emma:interpretation id="{1F381E19-4FC6-466B-8298-29F857E16D4C}" emma:medium="tactile" emma:mode="ink">
                <msink:context xmlns:msink="http://schemas.microsoft.com/ink/2010/main" type="inkWord" rotatedBoundingBox="13292,9541 14168,9567 14153,10089 13277,100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345.7514">9557 8823 384 0,'4'-14'140'0,"-4"14"-108"0,8-4-8 16,-16 1 4-1,4 3-20-15,-15-3-20 16,0 3 4-16,-16-4 20 15,4 8-4-15,-12-11 136 16,8 7-76-16,-15-4 24 16,11 1-56-16,-19-1-4 15,12 4-20-15,-20 4 0 16,8 6-4-16,-4 4 36 16,8 7-20-16,4 13-32 0,15 7 4 0,8 7-8 15,15 11 4-15,20-1 16 16,15-3-4-16,27-17-4 15,8 7 4-15,24-17 48 16,-9-4-28-16,20-21 16 16,-4-3-24-16,8-21 20 15,-12 4-24-15,-11-21 48 16,-12 4-32-16,-20-21 28 16,-11 7-28-16,-23-11-16 15,-4 15-8 1,-27-12-24-16,-5 19 12 0,-22-1-4 15,8 10 4-15,-9 4 0 16,9 14 0-16,-1 3 24 16,12 7-8-1,4 7-100-15,11-4 48 16,9 8-288-16,11 2 184 16</inkml:trace>
        </inkml:traceGroup>
        <inkml:traceGroup>
          <inkml:annotationXML>
            <emma:emma xmlns:emma="http://www.w3.org/2003/04/emma" version="1.0">
              <emma:interpretation id="{7826B00D-0C1E-4A4B-9E3D-58F221403948}" emma:medium="tactile" emma:mode="ink">
                <msink:context xmlns:msink="http://schemas.microsoft.com/ink/2010/main" type="inkWord" rotatedBoundingBox="14844,8997 17956,9088 17921,10262 14810,101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0.8676">12383 8864 528 0,'8'-17'196'0,"-8"17"-152"0,-8-11-12 0,-3 5-8 16,3 6-20-16,-4-7-4 15,-3 3 4-15,-5 4-24 16,1 7 12-16,-8 7-4 15,0 6 4-15,-4 22 44 16,-4 3-24-16,4 13 24 16,12 1-20-16,3-1-8 15,12-6-4-15,8-11 20 16,12-10-12-16,3-14 40 16,1-3-28-16,7-18 12 15,4-2-20-15,-4-25 8 16,8-4-12-16,3-27-8 15,1 7 0-15,0-17-40 16,-12 10 20-16,0-21-4 16,-8 15 12-16,-11-8 32 15,4 14-12-15,-12 10 76 16,0 14-52-16,-12 25-48 16,-4 16 4-16,-3 25 8 15,0 3 0-15,-8 17 12 16,7 7-8-16,-11 7 24 15,16 0-16-15,-5 7 40 16,9-8-28-16,-5 1 4 16,5-10-16-16,-1-7 0 15,4-7-4-15,-7-11-272 0,11-6 148 16</inkml:trace>
          <inkml:trace contextRef="#ctx0" brushRef="#br0" timeOffset="2044.9412">11563 8857 880 0,'-8'10'328'0,"8"-10"-256"0,15 11-16 16</inkml:trace>
          <inkml:trace contextRef="#ctx0" brushRef="#br0" timeOffset="3031.566">13367 8709 436 0,'19'-24'160'0,"-19"24"-124"15,-8-28-8-15,4 15 52 16,-3 2-48-16,-21-2 76 15,9 2-60-15,-20 1 52 16,1 3-56-16,-16 4 4 16,7 13-28-16,-11 4-20 15,19 3-4-15,-7 7 12 16,19 0-4-16,0 7-20 16,15 3 8-16,-3 8-4 15,15-4 4-15,7 20 44 16,5 1-24-16,23 9 0 0,3-6-8 15,9 0-16-15,3-10 8 16,-3-7 4-16,-9-7 0 16,-3-8 16-16,-15-5-8 0,-9-5 112 0,-11-3-68 15,-15-6 68-15,-20-4-68 16,-8 0 32-16,-11 3-48 16,0-3 0-16,4 0-24 15,7 3 0-15,4-7-4 16,4-3-8-16,4-3 4 15,8-1-332-15,8-2 180 16</inkml:trace>
          <inkml:trace contextRef="#ctx0" brushRef="#br0" timeOffset="3484.7764">13030 8317 624 0,'8'-17'228'0,"-8"17"-176"0,19-11-16 0,-8 4 80 16,1 4-72-16,7-4 44 15,1 7-52-15,11-3 24 16,4 3-32-16,7 0 0 16,-3 3-16-16,7-3 44 15,1 4-28-15,-5-4 40 16,-3 0-40-16,-8 0-24 16,-12 3-4-16</inkml:trace>
          <inkml:trace contextRef="#ctx0" brushRef="#br0" timeOffset="1605.2713">10374 8754 508 0,'-11'-24'188'0,"11"24"-148"0,11-21-8 15,-3 11-8 1,0 6-20-16,7-6-56 15,5 10 28-15,10-10 48 0,1 10-16 0,28 3 48 16,2 7-32-16,9 8-4 16,4 9-12-16,-8 4 12 15,-8 0-12-15,-12 17 4 16,-3 7-4-16,-20 11 12 16,0-1-12-16,-27 0 40 15,4-3-24-15,-27-7-4 16,4-6-12-16,-39-15 36 15,-4-3-20-15,-11-10 64 16,11-4-48-16,-15-14 36 16,23-3-44-16,-8-10-8 15,19 3-16-15,9-10-8 16,10 3 4-16,17-13-288 16,3 3 156-16</inkml:trace>
          <inkml:trace contextRef="#ctx0" brushRef="#br0" timeOffset="1846.9155">10514 8448 560 0,'-16'-18'208'0,"16"18"-164"0,4-13-8 0,0 6 32 15,4 3-44-15,11-9 24 16,8 6-28-16,19-7 72 16,1 4-56-16,23-1 24 15,-8 8-40-15,11-1 36 16,-11 4-32-16</inkml:trace>
          <inkml:trace contextRef="#ctx0" brushRef="#br0" timeOffset="1215.2343">10591 8802 508 0,'-23'-3'188'0,"23"3"-148"0,-20-7-8 0,13 7 36 16,7 3-44-16,-12-3 44 15,8 4-40-15,-4 2-32 16,8 8 0-16,-3 10 36 15,-5 4-20-15,0 17 24 16,8-1-20-16,-4 8 0 16,8 0-8-16,-4-4 12 15,0-7-12-15,0-10 48 16,0-7-28-16</inkml:trace>
        </inkml:traceGroup>
      </inkml:traceGroup>
    </inkml:traceGroup>
    <inkml:traceGroup>
      <inkml:annotationXML>
        <emma:emma xmlns:emma="http://www.w3.org/2003/04/emma" version="1.0">
          <emma:interpretation id="{5E186FBD-7E9F-4AFF-AFD4-C65BA30C2690}" emma:medium="tactile" emma:mode="ink">
            <msink:context xmlns:msink="http://schemas.microsoft.com/ink/2010/main" type="paragraph" rotatedBoundingBox="13536,9347 14600,11215 13830,11653 12766,97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E4CAF1-2C4D-4051-A87E-249F4464025B}" emma:medium="tactile" emma:mode="ink">
              <msink:context xmlns:msink="http://schemas.microsoft.com/ink/2010/main" type="line" rotatedBoundingBox="13536,9347 14600,11215 13830,11653 12766,9786"/>
            </emma:interpretation>
          </emma:emma>
        </inkml:annotationXML>
        <inkml:traceGroup>
          <inkml:annotationXML>
            <emma:emma xmlns:emma="http://www.w3.org/2003/04/emma" version="1.0">
              <emma:interpretation id="{F0F6186A-BA58-4C79-909E-36DEDA02455D}" emma:medium="tactile" emma:mode="ink">
                <msink:context xmlns:msink="http://schemas.microsoft.com/ink/2010/main" type="inkWord" rotatedBoundingBox="13536,9347 13924,10028 13212,10434 12824,9753"/>
              </emma:interpretation>
            </emma:emma>
          </inkml:annotationXML>
          <inkml:trace contextRef="#ctx0" brushRef="#br0" timeOffset="7461.1407">9217 8836 340 0,'15'-3'128'0,"-15"3"-100"0,8 0-8 0,-8 0 0 31,0 0-16-31,-4 0 68 0,4 0-40 0,-8 0 48 16,8 3-44-16,-4-3 60 15,1 0-56-15,-5-3 28 16,4 3-40-16,-4-3-8 16,8 3-12-16,-11-7-8 15,7 7 4-15,-8-11 12 16,8 11-8-16,-11-7 4 16,-1 1-4-16,-7-5 4 15,8 8-8-15,-13-4 24 16,5 3-16-16,-8-2 4 0,8 6-8 0,-8-7 28 15,8 3-20-15,-4-3 4 16,7 7-12-16,-3-7 12 31,8 7-12-31,-5-3-28 0,5 3 8 0,-4 0 32 16,3 3-12-16,-3 1-8 16,7 3-4-16,-7-7 4 15,7 7 0-15,-3 0 16 16,3-1-8-16,-7-6-4 15,3 11 0-15,-3-4-24 16,3 0 12-16,-3-1-12 16,3 1 8-16,1-3 8 15,7 10 4-15,-7-8-28 16,3 8 16-16,-3-4 12 16,3 4 4-16,-7 3-4 15,11-6 4-15,-4 3 4 16,5 3-4-16,-5-3-12 15,16 3 4-15,-4-4 28 16,8 1-12-16,-1 0-4 16,1 3-4-16,0 0-4 15,3 4 0-15,-3-4-12 16,4 0 8-16,-1-3 28 16,1 3-12-16,-4 1-20 15,3-1 0-15,-3-3 12 16,4-1 0-16,-5-2 16 15,5-1-12-15,0 0-20 0,-1 4 4 16,1-4 20-16,3 4-4 0,-3 0-4 16,4-4 0-16,-5-3-4 15,5 0 0-15,-1 0 16 16,1 0-8 0,-5-7-12-16,5 7 0 0,-5 0 12 15,5 3-4-15,-5-10-4 16,5 7 4-16,-5-7-4 15,5 7 0-15,-1-7 0 16,1 0 0-16,-1 0-20 16,5 7 12-16,-1-7 32 15,0 0-16-15,1 0 16 16,7 0-12-16,-12 0-32 16,5 0 8-16,-5 0 12 15,1 3 4-15,-5-3-4 16,5 0 4-16,-5 0 4 15,1 0-4-15,0 0-12 16,-1 0 4-16,1 0 20 16,3 3-8-16,-3-3 40 15,0 0-24-15,-5 0-32 16,5 0 4-16</inkml:trace>
          <inkml:trace contextRef="#ctx0" brushRef="#br0" timeOffset="5914.7433">8926 8995 320 0,'-11'-4'120'0,"11"4"-96"0,-12-3-4 16,4-1 44 0,5 8-40-16,-13-4 44 0,4 0-40 0,-11-4 48 15,4 1-44-15,-8-4 36 16,7 0-36-16,-7 0 16 15,4 0-28-15,-4-3 44 16,4 10-36-16,-4-10-24 16,7 6-4-16,-7-3 16 15,8 4-8-15,0 0-4 16,-1 3 0-16,-7-4-16 16,8 8 8-16,-1-1 20 15,1 4-8-15,-8 3-12 16,15 1 0-16,1 2 20 15,3 4-8-15,4 1-4 16,8 2 0-16,11 1 40 16,5 3-24-16,7-3 16 15,0-1-20-15,12-6-8 16,-1 0-4-16,1-14 28 16,-4 3-16-16,4-6 32 15,-5-1-32-15,-3 1 40 16,0-4-32-16,-3 0-92 15,-5 7 36-15,-4 0-376 16,12 0 224-16</inkml:trace>
        </inkml:traceGroup>
        <inkml:traceGroup>
          <inkml:annotationXML>
            <emma:emma xmlns:emma="http://www.w3.org/2003/04/emma" version="1.0">
              <emma:interpretation id="{1023C0FF-EFCD-4582-B4E1-3354364DD6BA}" emma:medium="tactile" emma:mode="ink">
                <msink:context xmlns:msink="http://schemas.microsoft.com/ink/2010/main" type="inkWord" rotatedBoundingBox="14153,10816 14433,11309 13830,11653 13549,11160"/>
              </emma:interpretation>
            </emma:emma>
          </inkml:annotationXML>
          <inkml:trace contextRef="#ctx0" brushRef="#br0" timeOffset="9667.1155">9689 10165 280 0,'19'-18'104'0,"-19"18"-84"0,12-10 0 16,-8 3 64-1,4 7-48-15,-5-7 112 0,1 4-88 0,-4-4 28 16,4 4-52-16,-8-8 4 16,4 8-24-16,-7-8 20 15,3 8-24-15,-4-7 12 16,0 6-12-16,-11-3 0 15,0 7-4-15,-9-3-16 16,9 6 4-16,-12 4-4 16,4 4 0-16,0-1 0 15,4 4 0-15,-4-1 8 16,11 1 0-16,-3 0 0 16,11 3 0-16,0-3 0 15,4 3 0-15,1-3 0 16,3 3 0-16,0-3 8 15,3 3-4-15,1 0 16 16,0 0-12-16,4 1 16 16,0-1-16-16,3 0 16 15,1 0-16-15,3-3-12 16,1 3 0-16,3-3 12 16,1 3-4-16,-1-3-4 15,0 0 4-15,1 0 20 16,3-1-12-16,-8-2-20 15,5 2 0-15,-5 5 4 16,1-8 4-16,-5 4 8 16,1-1-4-16,-4-2 8 15,-1 3-8-15,-7-8 8 0,0 5-8 16,0 3 8-16,0-8-8 0,-7 8-4 16,-5-4 4-1,0-3 40-15,-3 0-24 0,-8 0-36 16,3 3 8-16,-11-3 0 15,8 0 8-15,-8 0-28 16,4 3 16-16,-8-10 24 16,4 7-8-16,-7-7 36 15,10 0-24-15,-6 0 40 16,10 0-32-16,-3-7 4 16,8 4-16-16,0-11 12 15,11 14-16-15,0-14-20 16,4 8 4-16,0-5 32 15,4 11-16-15,0-14 8 16,4 14-8-16</inkml:trace>
        </inkml:traceGroup>
      </inkml:traceGroup>
    </inkml:traceGroup>
    <inkml:traceGroup>
      <inkml:annotationXML>
        <emma:emma xmlns:emma="http://www.w3.org/2003/04/emma" version="1.0">
          <emma:interpretation id="{46DC2C0B-A6D1-4C53-AE09-0DB952DEA3A4}" emma:medium="tactile" emma:mode="ink">
            <msink:context xmlns:msink="http://schemas.microsoft.com/ink/2010/main" type="paragraph" rotatedBoundingBox="14665,12140 20576,12237 20554,13579 14643,134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6B1A4B-3D0B-420A-ABDF-7283BD0C0929}" emma:medium="tactile" emma:mode="ink">
              <msink:context xmlns:msink="http://schemas.microsoft.com/ink/2010/main" type="line" rotatedBoundingBox="14665,12140 20576,12237 20554,13579 14643,13482"/>
            </emma:interpretation>
          </emma:emma>
        </inkml:annotationXML>
        <inkml:traceGroup>
          <inkml:annotationXML>
            <emma:emma xmlns:emma="http://www.w3.org/2003/04/emma" version="1.0">
              <emma:interpretation id="{5FF46C27-C005-4F82-B208-AF1E5AEA4EDC}" emma:medium="tactile" emma:mode="ink">
                <msink:context xmlns:msink="http://schemas.microsoft.com/ink/2010/main" type="inkWord" rotatedBoundingBox="14661,12404 15725,12421 15715,13066 14650,130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638.7471">10417 11699 652 0,'-4'-20'244'0,"-4"13"-192"0,8-7-12 16,0 7 68-16,0-7-68 15,0 4 52 1,0-4-32-16,0 4-36 16,16 3-80-16,-5 7 24 0,-3 10 4 15,19 4 16-15,-4 3 56 16,-7 1-24-16,11-1 44 15,-19 0-36-15,-16 4 56 16,-4 3-48-16,-7-4-44 16,-16-2 4-16,-11-5-40 15,-1 1 28-15,8-4-4 16,1 1 12-16,18-1-44 16,5 0 24-16,23 4-28 15,19 7 32-15,4 3-60 0,4 3 48 16,3 8 24-16,-11-1 12 15,8 4 12-15,-15-4-8 16,-17 1 32-16,-14-4-20 16,-9 0 40-16,-14-7-32 15,-13-7-12-15,-11-7-8 16,12-3 20-16,-1-3-12 16,9-1 32-16,38-10-220 15,27-6 96 1,4-5-504-1</inkml:trace>
          <inkml:trace contextRef="#ctx0" brushRef="#br0" timeOffset="51103.9964">10769 11651 416 0,'0'-34'152'0,"23"30"-116"0,12-6-12 0,-12 17 48 16,8 0-44-16,4 10 32 15,4 7-32-15,7 7 0 16,9 7-16-16,3 13-52 15,-4 11 24-15,-8 4 48 0,-15-1-16 16,-23-10 116-16,-27-7-72 16,-24-6 12-16,-11-4-48 15,-16-11 48-15,-23-10-40 0,4 0-68 16,0 1 16-16,23-5-628 16</inkml:trace>
          <inkml:trace contextRef="#ctx0" brushRef="#br0" timeOffset="50836.0207">10943 11692 300 0,'-15'-3'112'0,"15"17"-88"0,-4 10-8 15,-4-7-16-15,8 11-4 16,-8 16 56-16,8 15-28 16,0 10 44-16,0-4-40 15,0-3 40-15,0-10-40 16,-3-11 28-16</inkml:trace>
        </inkml:traceGroup>
        <inkml:traceGroup>
          <inkml:annotationXML>
            <emma:emma xmlns:emma="http://www.w3.org/2003/04/emma" version="1.0">
              <emma:interpretation id="{219C599D-7D53-4AEC-8CDD-85FF5F0A5C76}" emma:medium="tactile" emma:mode="ink">
                <msink:context xmlns:msink="http://schemas.microsoft.com/ink/2010/main" type="inkWord" rotatedBoundingBox="16551,12451 19096,12492 19079,13555 16534,135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365.5734">13158 11916 416 0,'0'-31'152'0,"0"21"-116"15,-12-4-12-15,4 7 56 0,0 0-48 16,-3 0-4-16,-9 1-16 16,1 2 0-16,-8 4-8 15,-4 7 16-15,-4 10-12 16,0 0 24-16,-3 7-20 15,11 4 12-15,7 3-12 16,1 0-16-16,11 7 0 0,4-7 48 16,12-11-24-16,4-2 16 15,11-8-20-15,12-3 52 16,7-7-36-16,1 0-228 16,-1-11 108-16,-7 5-376 15</inkml:trace>
          <inkml:trace contextRef="#ctx0" brushRef="#br0" timeOffset="52531.5724">13127 12092 520 0,'-16'24'192'0,"16"-7"-152"0,8 14-8 0,11-17 8 15,1 3-28-15,7 3 32 16,11-6-28-16,9 0 48 16,-8-7-36-16,7-4 84 0,-3-6-64 15,-12-4-144-15,3-3 48 16,-10-8-120-16,-9-6 100 15,-11-7-288 1</inkml:trace>
          <inkml:trace contextRef="#ctx0" brushRef="#br0" timeOffset="52875.43">13440 11947 464 0,'-4'14'176'0,"12"3"-140"0,4 14-8 16,-5-10 32-16,-3 10-40 15,4 0-20-15,0-7 0 16,-4 7 36-16,-4-7-24 15,-4-4 36-15,-4-2-32 16,0-5 40-16,-3-2-32 16,3-4 12-16,0-7-20 0,-3-11 8 15,3-3-12-15,8-17 12 16,4-6-16-16,3-15-136 16,9-3 72-16,11 10-68 15,8 7 72-15,4 14 44 16,-1 7 8-16,1 10 40 15,-4 21-24-15,-16 17 32 16,0 7-32-16,-11 3 64 0,-8 4-44 16,-8-7 0-16,5-4-20 15,-1-6 40-15,0-4-28 16,-4-7 64-16,16-3-52 16,-4-7-68-16,15-4 8 15,0-3-628 1</inkml:trace>
          <inkml:trace contextRef="#ctx0" brushRef="#br0" timeOffset="52049.733">12116 11796 364 0,'8'-4'132'0,"-8"8"-100"0,0 6-12 16,0 4 8-16,-8 13-20 15,8 18 24-15,0 10-20 16,0 0 40-16,-8-3-28 16,-3-8 40-16,7-6-36 15,-4-10 84-15,0-11-64 16,8-3 48-1,0-25-20-15,8-9-40 0,4-11 16 16,3-10-36-16,9-11 20 16,-5 0-20-16,0 4-176 0,-3 7 88 15,3 6 16-15,-7 8 36 16,3 3-32-16,-3 10 24 16,-4 7-28-16,-1 7 32 15,-3 7 64-15,-4 14-20 16,0 17 28-16,0 10-28 15,8 3-16-15,-8 1-8 16,0-11 40 0,8 1-24-16,-1-11 52 0,1-7-36 15,0-7 48-15,0-7-44 16,-1-10 72-16,1-14-56 16,-4-10-24-16,4-10-16 0,3-14-108 15,5-7 56-15,-5 3-120 16,5 7 88-16,3 7-12 15,1 11 48-15,-1 6 72 16,8 11-16-16,-8 7 20 16,1 13-20-16,-1 14 20 15,1 17-24-15,-5 7 12 16,-11 4-12-16,4 3 28 16,-8-3-24-16,-4-11 76 15,-4-7-56-15,0-3 92 16,1-7-72-16,7-3-220 0,0-4 84 15,0-3-536 1,19 3 308 0</inkml:trace>
          <inkml:trace contextRef="#ctx0" brushRef="#br0" timeOffset="53027.3354">14121 11682 488 0,'-27'-10'180'0,"16"17"-140"0,-9 3-12 15,5 0 4-15,3 8-24 16,5-1-380-16,-1 21 200 15,4-7 24-15</inkml:trace>
          <inkml:trace contextRef="#ctx0" brushRef="#br0" timeOffset="53386.2905">14133 12067 488 0,'-12'-10'180'0,"12"14"-140"0,8-4-12 16,-4 6 48-16,-4-6-48 15,8 7 52-15,0 0-48 16,11-3 36-16,12-1-36 15,11-3 44-15,9-3-44 0,3-11-148 16,4-10 64-16,-4-11-48 16,-7-6 60-16,-9-4 8 15,1 1 16-15,-12 2 4 0,-15 5 4 16,-4 6 8-16,-8 6 0 16,-8 12 68-16,-12 2-36 15,-3 22 4-15,-12 9-20 16,-3 32 40-16,-17 48-28 15,9 6-4-15,3 1-16 16,20 7-8-16,23-1 4 16,12-6-4-16,7-14 0 15,8-24 96-15,0-18-52 16,0-13 112-16,1-14-84 0,-1-10 32 16,0-28-60-16,-4-13-228 15,0-22 100-15,-3-12-324 16</inkml:trace>
        </inkml:traceGroup>
        <inkml:traceGroup>
          <inkml:annotationXML>
            <emma:emma xmlns:emma="http://www.w3.org/2003/04/emma" version="1.0">
              <emma:interpretation id="{C563D598-63D1-4DA1-85A6-A24E3BC8980E}" emma:medium="tactile" emma:mode="ink">
                <msink:context xmlns:msink="http://schemas.microsoft.com/ink/2010/main" type="inkWord" rotatedBoundingBox="18970,12210 20576,12237 20562,13076 18957,13049"/>
              </emma:interpretation>
              <emma:one-of disjunction-type="recognition" id="oneOf4">
                <emma:interpretation id="interp4" emma:lang="" emma:confidence="1">
                  <emma:literal>sold</emma:literal>
                </emma:interpretation>
                <emma:interpretation id="interp5" emma:lang="" emma:confidence="0">
                  <emma:literal>*old</emma:literal>
                </emma:interpretation>
                <emma:interpretation id="interp6" emma:lang="" emma:confidence="0">
                  <emma:literal>'old</emma:literal>
                </emma:interpretation>
                <emma:interpretation id="interp7" emma:lang="" emma:confidence="0">
                  <emma:literal>old</emma:literal>
                </emma:interpretation>
                <emma:interpretation id="interp8" emma:lang="" emma:confidence="0">
                  <emma:literal>cold</emma:literal>
                </emma:interpretation>
              </emma:one-of>
            </emma:emma>
          </inkml:annotationXML>
          <inkml:trace contextRef="#ctx0" brushRef="#br0" timeOffset="53881.6073">14625 12167 572 0,'-27'-58'208'0,"27"27"-160"0,-16-10-12 15,12 20 68-15,-11-3-64 16,7 0 0-16,-4 0-24 16,1 3-20-16,-5 4 0 15,9 3 4-15,-5 7 0 0,12 7-36 16,12 7 36-1,11 3 0-15,0 4 28 16,23-4-16-16,9 1 12 16,18-1-12-16,-3 0 12 0,-8-3-16 15,-12-3-20-15,-3-8 4 16,-20 4 4-16,-8 0 4 16,-19-7-28-16,-4 7 16 15,-19 7-20 1,0 0 16-1,-20 21 16-15,-3 3 4 0,7 3-4 16,16 4 4-16,11-7-16 16,12 0 8-16,20-4 56 15,18-6-28-15,5-4 32 16,11-6-28-16,-8-5 52 16,-3-6-44-16,-8-6 28 0,-8-8-36 0,-12-10-80 15,-11-7 28-15,-8-7-108 16,-7 0 76-16,-5-7-64 15,-18 7 72-15,6 7 4 16,-3 14 28-16,16-3-16 16,3 13 20-16,12 3-12 15,20 4 12-15,7 0 8 16,4 4 4-16,4-4 16 16,3-4-8-16,1-3 24 15,-4-3-20-15,-4 0-144 16</inkml:trace>
          <inkml:trace contextRef="#ctx0" brushRef="#br0" timeOffset="54302.226">15407 11427 476 0,'15'-13'176'0,"-7"20"-136"0,0 27-12 0,-5-6 20 16,-3 16-32-16,-3 1 20 15,-9 3-20-15,-7 4 36 16,7 10-28-16,-3 7 4 16,-5 6-16-16,16-2 28 0,4-15-24 15,12-6 84-15,11-11-56 16,20-10 40-16,15-10-48 16,8-15-220-16,-1-16 96 0,1-24-188 15,8-21 160 1,-8-4 28-16,-12 1 56 15,-15 9 252-15,-20 12-116 16,-11 9 56-16,-24 11-96 16,-3 10-48-16,-12 17-12 15,-4 21-24-15,8 11 12 0,8 6 20 16,-1 10-4-16,9-6 24 16,11-11-20-16,7-6 76 15,9-11-52-15,3-14 48 16,4-17-48-16,4-10-28 15,-3-11-8-15,3-20-140 16,-8-10 72-16,-3-8-240 16</inkml:trace>
          <inkml:trace contextRef="#ctx0" brushRef="#br0" timeOffset="54410.1457">15960 11600 508 0,'-11'-7'188'0,"11"27"-148"0,-4 8-8 0,8-8 36 15,3 8-44-15,5 10 24 16,15 17-28-16,4 14 88 15,-4 3-60-15,0 4 84 0,-7-18-76 16</inkml:trace>
        </inkml:traceGroup>
      </inkml:traceGroup>
    </inkml:traceGroup>
    <inkml:traceGroup>
      <inkml:annotationXML>
        <emma:emma xmlns:emma="http://www.w3.org/2003/04/emma" version="1.0">
          <emma:interpretation id="{EB76BC67-0939-4619-89D7-A442B5399633}" emma:medium="tactile" emma:mode="ink">
            <msink:context xmlns:msink="http://schemas.microsoft.com/ink/2010/main" type="paragraph" rotatedBoundingBox="11058,12101 23068,14693 22868,15622 10858,13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9D272D-BE5E-4660-BE32-155EC429848C}" emma:medium="tactile" emma:mode="ink">
              <msink:context xmlns:msink="http://schemas.microsoft.com/ink/2010/main" type="line" rotatedBoundingBox="11058,12101 23068,14693 22868,15622 10858,13030"/>
            </emma:interpretation>
          </emma:emma>
        </inkml:annotationXML>
        <inkml:traceGroup>
          <inkml:annotationXML>
            <emma:emma xmlns:emma="http://www.w3.org/2003/04/emma" version="1.0">
              <emma:interpretation id="{40A1D19F-5277-4F89-A085-924D0F2C379C}" emma:medium="tactile" emma:mode="ink">
                <msink:context xmlns:msink="http://schemas.microsoft.com/ink/2010/main" type="inkWord" rotatedBoundingBox="11058,12101 12955,12510 12754,13439 10858,1303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349.573">8373 12009 456 0,'31'-21'168'0,"-20"14"-128"0,5-6-16 0,-16 6 104 16,-8-3-76-16,-3-1 60 16,-17 1-68-16,-6 0-12 15,-13 3-20-15,5 3 8 0,-5 4-12 16,1 4 4-16,3 3-4 16,4 3 36-16,12 4-20 15,8 3-24-15,0 3 0 16,15 8 0-16,8 3 0 15,3 3 32-15,5 4-16 16,7-3 4-16,8-4-12 0,0 0 20 16,1 0-16-16,3-4-4 15,-4-3-4-15,0 4-24 16,0-4 12-16,-16 0-12 16,5 0 8-16,-12 3-8 15,-4-2 8-15,0-1 60 16,-12 0-24-16,-7-4 32 15,3 1-28-15,-15 0 16 16,-3-4-24-16,-13-10 8 16,8-4-16-16,8-6-8 15,-3-4 0-15,6-7 20 16,9-3-12-16,0-7-100 16,15-4 44-16</inkml:trace>
          <inkml:trace contextRef="#ctx0" brushRef="#br0" timeOffset="28870.788">6747 11675 560 0,'-27'0'208'0,"19"11"-164"0,-11 2-8 0,7-6 68 16,-3 4-64-16,-5 2 8 15,-11 4-28-15,4 1-4 16,-8 2-8-16,12-2 48 0,-4-1-32 16,12 0 16-16,3 0-24 15,4-3 36-15,12-4-28 16,8 1 20-16,7 9-24 15,20-3 16-15,7 1-20 16,1-1-8-16,-1 14-4 0,12-7 20 16,-11 0-12-16,-9 7 12 15,-3-10-12-15,0 3-176 16,4 0 92-16,-4-10-468 16,3 3 300-1,1-10-52-15</inkml:trace>
          <inkml:trace contextRef="#ctx0" brushRef="#br0" timeOffset="28554.9488">7901 11603 592 0,'0'-31'220'0,"0"31"-172"0,0 0-12 0,-20 7-40 16,-19 3 16-16,-22 4-12 16,-17 3 4-16,5 4 0 15,-13-4 56-15,-18 4-32 0,-24 3 84 16,4 0-60-16,12-7 8 16,0 4-36-16,-1-1 24 15,9 1-32-15,19 0 20 16,11-4-20-16,28-3 0 15,7-8-8-15,24-2-200 16,15-8 104-16,15-2-528 16</inkml:trace>
        </inkml:traceGroup>
        <inkml:traceGroup>
          <inkml:annotationXML>
            <emma:emma xmlns:emma="http://www.w3.org/2003/04/emma" version="1.0">
              <emma:interpretation id="{9AA4A1B8-1C15-4695-9C7D-E5BCCB7F8927}" emma:medium="tactile" emma:mode="ink">
                <msink:context xmlns:msink="http://schemas.microsoft.com/ink/2010/main" type="inkWord" rotatedBoundingBox="22946,15188 22961,15192 22957,15207 22943,1520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>18480 14380 0,'0'0'16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6:21.5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5D2CB4-50AD-4DD5-ABA9-859B0E0FA707}" emma:medium="tactile" emma:mode="ink">
          <msink:context xmlns:msink="http://schemas.microsoft.com/ink/2010/main" type="inkDrawing" rotatedBoundingBox="7768,12319 8723,12523 8562,13274 7607,13069" semanticType="callout" shapeName="Other"/>
        </emma:interpretation>
      </emma:emma>
    </inkml:annotationXML>
    <inkml:trace contextRef="#ctx0" brushRef="#br0">3298 11531 528 0,'4'-18'196'0,"-4"12"-152"0,0 6-12 0,0 0 60 16,0 0-56-16,0 10 24 15,0 17-40-15,7 4 16 16,1 14-20-16,4 10 44 0,3 14-32 16,-3 24 20-16,15 14-28 15,0-18 0-15,4-10-12 16,-4-10 20-16,12-14-16 0,-8-3 56 15,0-14-36-15,11-7 116 16,-3-21-80-16,-4-3 20 16,4-14-52-16,-5-7 4 15,1-7-24-15,4-13 28 16,0-18-28-16,-4-10-24 16,3-3 4-16,1-4 16 15,0 4-4-15,-4 6-4 31,11 11 0-31,-7 7-16 0,-1 10 8 16,-11 3 12-16,1 1-4 16,-17 13-72-16,-3 4 36 15,-8 3-612-15,-12 14 352 16,5 3-192-16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59.0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06E407-E8E0-42D2-8622-15AD999CFEF2}" emma:medium="tactile" emma:mode="ink">
          <msink:context xmlns:msink="http://schemas.microsoft.com/ink/2010/main" type="inkDrawing" rotatedBoundingBox="12790,10831 13252,8404 13614,8473 13151,10900" semanticType="verticalRange" shapeName="Other">
            <msink:sourceLink direction="with" ref="{DFF4A4E4-C0F0-47C3-89A1-AFA88449B4CF}"/>
          </msink:context>
        </emma:interpretation>
      </emma:emma>
    </inkml:annotationXML>
    <inkml:trace contextRef="#ctx0" brushRef="#br0">9124 7660 476 0,'-4'-4'176'0,"4"4"-136"0,0 0-12 16,0 0 12 0,0 0-28-16,-8 0 56 15,4 7-36-15,-7 0-32 16,3 3-4-16,-8 1 0 16,5-1 4-16,-12 7 0 0,3 0 0 0,-11 11-20 15,8-1 12-15,-4 11 12 16,4 0 0-16,-4 10 16 15,11-3-12-15,-3 3 4 16,3-3-4-16,-3 0 12 16,7-4-12-16,1 4-20 15,3-4 4-15,-4 14 12 16,5 0 0-16,-1 14 8 16,4 3-8-16,-4-3-4 15,8-7 4-15,-4 0-4 16,4-11 0-16,-3 11 8 15,6-13-4-15,-3 19-4 16,4-6 4-16,-4 17 20 16,0-10-12-16,-4 0-4 15,4-7-4-15,-3 3 4 16,-1-10-4-16,-4 11-12 16,4-4 4-16,0 10-16 15,4-7 12-15,-4 4 20 16,8-7-4-16,-4-10-4 15,0-8 0-15,-4-6 4 16,4-3-4-16,-11-4 32 16,3-4-20-16,-11-3 12 15,3 0-16-15,-3-10 0 16,-1 0-4-16,-11-11 56 16,4 1-36-16,-11-11 52 0,11 0-48 15,-12-7-8-15,4 4-12 0,8-4-12 16,0 4 4-16,7 0 20 15,1 3-12-15,19 0-232 16,0-4 116-16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45:54.4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B8D329-5BA7-4452-B869-DB9D3AC0BB1E}" emma:medium="tactile" emma:mode="ink">
          <msink:context xmlns:msink="http://schemas.microsoft.com/ink/2010/main" type="inkDrawing" rotatedBoundingBox="12976,10828 13682,8488 14339,8687 13633,11026" semanticType="verticalRange" shapeName="Other">
            <msink:sourceLink direction="with" ref="{DFF4A4E4-C0F0-47C3-89A1-AFA88449B4CF}"/>
          </msink:context>
        </emma:interpretation>
      </emma:emma>
    </inkml:annotationXML>
    <inkml:trace contextRef="#ctx0" brushRef="#br0">9867 7897 392 0,'-15'-21'148'0,"15"21"-116"0,-35-13-8 0,15 2 84 16,5 8-64-16,-24-4 36 16,4 4-48-16,-23 3-36 15,4 3 0-15,-12 7 8 16,16 4 0-16,-4 7 8 16,11-1-8-16,-3 8 16 15,15-1-12-15,-4 11-4 16,8 4 0-16,-4 13-40 15,15 0 20-15,1 44 16 16,11 1 0-16,4 38 0 16,8-11 4-16,0 21 4 15,3-17-4-15,-3 10 8 16,3-24-8-16,-3 7-12 16,0-14 4-16,-8 7 48 0,4-14-24 15,-16-10 36-15,12-10-32 0,-27-18 40 31,8-10-36-31,-35-7 40 0,7-10-40 0,-23 0 56 16,-3-10-48-16,7-15 12 16,12 1-32-16,-12-17 20 15,16-4-24-15,-16-10-188 16,4-1 92-16,-4-9-572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1:39.6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BE2B34-2896-4811-9D73-7A2A864B27F0}" emma:medium="tactile" emma:mode="ink">
          <msink:context xmlns:msink="http://schemas.microsoft.com/ink/2010/main" type="writingRegion" rotatedBoundingBox="1751,432 21161,252 21321,17553 1911,17733"/>
        </emma:interpretation>
      </emma:emma>
    </inkml:annotationXML>
    <inkml:traceGroup>
      <inkml:annotationXML>
        <emma:emma xmlns:emma="http://www.w3.org/2003/04/emma" version="1.0">
          <emma:interpretation id="{F5A8400E-7A65-406B-A898-26079302CA69}" emma:medium="tactile" emma:mode="ink">
            <msink:context xmlns:msink="http://schemas.microsoft.com/ink/2010/main" type="paragraph" rotatedBoundingBox="3496,413 21167,363 21173,2556 3503,2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7C7BCE-E14D-4C4A-A978-99B76C33E8BF}" emma:medium="tactile" emma:mode="ink">
              <msink:context xmlns:msink="http://schemas.microsoft.com/ink/2010/main" type="inkBullet" rotatedBoundingBox="3496,413 4388,411 4391,1612 3500,1614"/>
            </emma:interpretation>
          </emma:emma>
        </inkml:annotationXML>
        <inkml:trace contextRef="#ctx0" brushRef="#br0">-1710 244 612 0,'-19'-24'228'0,"19"14"-180"0,-4-7-12 15,0 3 52 1,8 7-56-16,-4-3 84 15,4 3-64-15,-4-3 16 16,7-1-36-16,9 4-12 16,3 0-12-16,12 4 4 15,0 6-8-15,23-6 16 16,0 3-12-16,27-7-20 16,-3 7 4-16,3-14 20 15,-8 11-4-15,-19-11 4 0,-3 11-4 0,-13-1 48 16,-11 4-32-16,-11 4-28 15,-12 3 0-15,-8 3-336 16,-4-3 188-16</inkml:trace>
        <inkml:trace contextRef="#ctx0" brushRef="#br0" timeOffset="286.2838">-1362 179 260 0,'-27'3'96'0,"27"-3"-76"0,-4 21-4 0,-4-11 8 15,8 1-16-15,0 2 16 16,0 5-16-16,-8 6 84 16,8 3-48-16,-4 25 48 15,8 3-52-15,-4 24 8 16,0-3-32-16,0 3 8 16,-7-7-12-16,-1-10 56 15,0-10-40-15,-7-8 148 16,3-6-100-16,-11-10 64 15,7-4-80-15,-7-17 44 16,8 0-60-16,-12-21-4 16,7 7-24-16,-3-17-20 15,4 7 0-15,-8-21-48 16,8 3 24-16</inkml:trace>
        <inkml:trace contextRef="#ctx0" brushRef="#br0" timeOffset="532.4971">-1525-179 716 0,'-11'-17'264'0,"11"17"-204"0,-8 0-16 0,4 0 80 16,4 0-76-16,0 0 24 15,8 0-40-15,4-4-32 16,3 1 0-16,16-4 16 16,4 4-8-16,15-4-72 15,4 7 32-15</inkml:trace>
        <inkml:trace contextRef="#ctx0" brushRef="#br0" timeOffset="753.7831">-844 809 612 0,'-31'37'228'0,"31"-37"-180"0,-8 52-12 0,-11-24-72 16,11 3 12-16</inkml:trace>
      </inkml:traceGroup>
      <inkml:traceGroup>
        <inkml:annotationXML>
          <emma:emma xmlns:emma="http://www.w3.org/2003/04/emma" version="1.0">
            <emma:interpretation id="{541F73B3-8E37-4F5D-A03D-1CFD92AD8E83}" emma:medium="tactile" emma:mode="ink">
              <msink:context xmlns:msink="http://schemas.microsoft.com/ink/2010/main" type="line" rotatedBoundingBox="5075,557 21167,511 21171,1874 5079,1920"/>
            </emma:interpretation>
          </emma:emma>
        </inkml:annotationXML>
        <inkml:traceGroup>
          <inkml:annotationXML>
            <emma:emma xmlns:emma="http://www.w3.org/2003/04/emma" version="1.0">
              <emma:interpretation id="{59B4D07E-F030-4101-9CE0-CEC6B83CDB3C}" emma:medium="tactile" emma:mode="ink">
                <msink:context xmlns:msink="http://schemas.microsoft.com/ink/2010/main" type="inkWord" rotatedBoundingBox="5077,1067 5468,1066 5470,1760 5079,17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31.6343">-110 685 664 0,'0'20'244'0,"0"-20"-188"0,31 21-16 0,-12-18-12 16,5 4-24-16,10-7 16 15,1 4-12-15,4-11 32 16,-1 3-24-16,-7-9 12 16,0 2-16-16,-8-13 36 15,-3 7-24-15,-13-17 20 16,5 10-24-16,-20-11 28 16,4 8-32-16,-19-8 12 15,4 11-16-15,-16 0 20 16,8 10-20-16,-12 4-4 15,12 7-4-15,0 16-48 0,0 15 24 16,8 13 8-16,7 11 8 16,5 17 20-16,3-7-8 0,0 3 16 15,8-10-16-15,-8 3 24 16,4-6-20-16,-12-4 12 16,5-3-12-16,-13-7 44 15,13-7-28-15,-13-11-112 16,1-2 44-16,3-18-320 15,9 0 200-15</inkml:trace>
        </inkml:traceGroup>
        <inkml:traceGroup>
          <inkml:annotationXML>
            <emma:emma xmlns:emma="http://www.w3.org/2003/04/emma" version="1.0">
              <emma:interpretation id="{55519DFC-0B74-4CA0-A94D-A59B2028D83D}" emma:medium="tactile" emma:mode="ink">
                <msink:context xmlns:msink="http://schemas.microsoft.com/ink/2010/main" type="inkWord" rotatedBoundingBox="6772,958 7817,955 7818,1478 6773,1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64.5558">1580 726 540 0,'-19'-17'200'0,"19"17"-156"0,-12-10-12 16,9 3 160-1,3 7-112-15,-4-14 80 16,0 10-92-16,4-9 0 15,0 6-44-15,0-7 12 16,8 11-20-16,-1-11 36 16,9 10-28-16,3-9 32 15,4 6-32-15,16-4 20 16,4 5-24-16,15-5 16 0,0 4-20 16,15-3-8-16,1 3-4 15,19-3 20-15,-8 3-12 0,4 3 32 16,-8-2-28-16,-11-5-4 15,-12 11-8 1,-12-7 20-16,-15 4-12 0,-11-4-348 16,-1-3 184-16</inkml:trace>
          <inkml:trace contextRef="#ctx0" brushRef="#br0" timeOffset="4565.366">2180 368 728 0,'-19'-10'268'0,"19"10"-208"0,12-7-16 0,-5 4 36 15,5 3-52-15,11-14-12 16,4 10-8-16,12-3-28 16,11 7 12-16,-7 0 12 15,0 7 0-15,-9-3-20 16,5 10 8-16,-12 6 56 15,0 1-24-15,-11 13 120 16,-1 4-76-16,-11 10 36 16,0 0-60-16,-12 7 12 15,0-3-36-15,-11-7 28 16,0-7-32-16,-12-7-24 16,8-4 4-16,-5-3-316 0,9-7 172 15</inkml:trace>
        </inkml:traceGroup>
        <inkml:traceGroup>
          <inkml:annotationXML>
            <emma:emma xmlns:emma="http://www.w3.org/2003/04/emma" version="1.0">
              <emma:interpretation id="{5EACF955-6EA5-43A8-98E4-5C6AFC2364EE}" emma:medium="tactile" emma:mode="ink">
                <msink:context xmlns:msink="http://schemas.microsoft.com/ink/2010/main" type="inkWord" rotatedBoundingBox="9205,545 10141,542 10145,1905 9208,1908">
                  <msink:destinationLink direction="with" ref="{4F75FE74-AE1D-4774-AA2C-F4768D7BBCA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38.392">4604 255 756 0,'35'-18'280'0,"-35"18"-216"0,27-17-20 15,-20 10 100 1,1 4-88-16,-12-4 40 15,4 0-56-15,-23-3-4 16,4 3-24-16,-20 0 0 16,4 7-4-16,-11-3 4 15,3 3-8-15,-3 3-12 16,15 7 4-16,-12 1 4 16,4-1 0-16,5 0-20 15,3 4 12-15,0 3 4 0,7 4 4 16,1 17 0-16,8 7 0 0,-1 16 0 15,5 8 0-15,-9 4 8 16,12-5-4-16,-15-2-4 16,12-11 4-16,-13-7 28 15,9-7-16-15,-4-6 12 16,3-8-16-16,4-6-8 16,5-4 0-16,11-7-16 15,3-3 8-15,20-7-24 16,1 0 16-16,6 0 32 15,9 0-12-15,-4 0-8 16,3 0-4-16,-7 0-16 16,-4 0 12-16</inkml:trace>
          <inkml:trace contextRef="#ctx0" brushRef="#br0" timeOffset="5378.5769">4081 750 832 0,'-19'-17'308'0,"30"10"-240"0,5 0-20 16,-5 0 52-16,9 4-64 15,11-7-12 1,7 3-16-16,9-7 24 0,-8 7-16 0,-1-10-112 15,9 6 52-15,-1-13-320 16,-3 7 204-16</inkml:trace>
          <inkml:trace contextRef="#ctx0" brushRef="#br0" timeOffset="5633.3362">4375-17 696 0,'-4'-11'256'0,"4"11"-196"0,4-6-20 15,-4-1 128 1,4 7-100-16,8-7 60 15,3 3-72-15,12-13-24 16,4 10-20-16,12-6-188 16,3 13 100-16</inkml:trace>
          <inkml:trace contextRef="#ctx0" brushRef="#br0" timeOffset="5978.8845">4910 1098 592 0,'0'48'220'0,"0"-48"-172"0,-20 48-12 0,5-27-20 16,3-1-16-16,-23 1-212 15,12-4 116-15</inkml:trace>
        </inkml:traceGroup>
        <inkml:traceGroup>
          <inkml:annotationXML>
            <emma:emma xmlns:emma="http://www.w3.org/2003/04/emma" version="1.0">
              <emma:interpretation id="{16979DE2-4C17-4DC8-A205-374A6F6830F3}" emma:medium="tactile" emma:mode="ink">
                <msink:context xmlns:msink="http://schemas.microsoft.com/ink/2010/main" type="inkWord" rotatedBoundingBox="10680,637 11748,634 11751,1664 10683,1667">
                  <msink:destinationLink direction="with" ref="{4F75FE74-AE1D-4774-AA2C-F4768D7BBCA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84.3835">5517 348 696 0,'-7'-14'256'0,"7"14"-196"0,7 3-20 0,-7 1 40 16,4 3-52-16,-4-4 68 16,0 11-56-16,-4 20 44 15,4-3-48-15,-7 17 24 16,7 7-32-16,-8 4 0 15,4-4-16-15,-12-10 36 16,9 10-24-16,-5-28-12 16,4-3-8-16,1 0-48 15,7-3 24-15</inkml:trace>
          <inkml:trace contextRef="#ctx0" brushRef="#br0" timeOffset="6699.2292">5626 750 924 0,'-51'-21'340'0,"51"21"-260"0,0-10-28 0,0 3 108 16,4 7-100-16,8-7-60 15,7 1-4-15,20-8 4 16,3 3 0-16,20-6-8 16,-4 3 4-16,1-10-664 15,-9 7 360-15</inkml:trace>
          <inkml:trace contextRef="#ctx0" brushRef="#br0" timeOffset="6896.2284">5827 79 880 0,'-35'-34'328'0,"35"34"-256"0,27-17-16 16,-15 6 28-16,11 11-56 15,0-10-12-15,12 6-8 0,-4 8 0 16,4 6-4-16,4-3-576 16,-4 10 316-16</inkml:trace>
          <inkml:trace contextRef="#ctx0" brushRef="#br0" timeOffset="6490.6152">6094 292 840 0,'0'-6'312'0,"0"6"-244"0,-8 20-16 16,4-6 68 0,8 0-76-16,-11 20 16 15,7 7-36-15,-16 25-4 16,12-8-12-16,0 4 20 15,1-3-16-15,-13-8 24 0,12-6-24 16</inkml:trace>
          <inkml:trace contextRef="#ctx0" brushRef="#br0" timeOffset="7074.9543">6516 884 748 0,'-15'35'276'0,"15"-35"-216"0,-47 58-16 0,20-30-208 15,8-1 80-15</inkml:trace>
        </inkml:traceGroup>
        <inkml:traceGroup>
          <inkml:annotationXML>
            <emma:emma xmlns:emma="http://www.w3.org/2003/04/emma" version="1.0">
              <emma:interpretation id="{AA660F9D-8F89-4FD3-8DB8-6B53E7206195}" emma:medium="tactile" emma:mode="ink">
                <msink:context xmlns:msink="http://schemas.microsoft.com/ink/2010/main" type="inkWord" rotatedBoundingBox="12497,734 13691,731 13694,1554 12499,1558">
                  <msink:destinationLink direction="with" ref="{4F75FE74-AE1D-4774-AA2C-F4768D7BBCA5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019.0449">7271 292 852 0,'-8'-3'316'0,"8"3"-248"16,20-14-16-16,-5 14 16 15,8 0-48-15,28-3 36 16,3 3-32-16,23 10-12 16,-3 7-8-16,3 25 12 15,-11 2-8-15,-12 18-20 16,-7 0 4-16,-13 0 40 16,-6 4-20-16,-21-18 80 15,1-7-56-15,-27-3 48 16,-8-7-48-16,-20-7 16 15,1-7-32-15,-20-3 8 16,8-4-16-16,-4-10-16 16,12 0 0-16,3-7-76 15,16 4 44-15</inkml:trace>
          <inkml:trace contextRef="#ctx0" brushRef="#br0" timeOffset="7617.1831">7600 427 644 0,'-12'-21'236'16,"12"21"-180"-16,-7-17-20 0,-1 10 192 16,8 7-132-16,-8-10 88 15,0 10-112-15,-3 10-12 16,7 0-36-16,-8 18-32 16,8 6 0-16,1 7 20 15,3 1-4-15,-4 3 24 16,4-8-20-16,-8-6-84 15,0 0 40-15,-3-13-220 16,7 2 140-16</inkml:trace>
          <inkml:trace contextRef="#ctx0" brushRef="#br0" timeOffset="8246.2465">7728 186 956 0,'-16'-24'352'0,"16"24"-272"0,20-11-24 0,-9 5 112 15,1-1-104-15,7-4-28 16,4 1-20-16,12 3 8 15,-8 0-12-15,12 4-320 16,7 3 164-16</inkml:trace>
          <inkml:trace contextRef="#ctx0" brushRef="#br0" timeOffset="8455.6248">8459 815 756 0,'-27'7'280'0,"27"-7"-216"0,-4 28-20 0,-3-14-12 16,-1-1-28-16,-11 8-4 15,-1 3 4-15</inkml:trace>
        </inkml:traceGroup>
        <inkml:traceGroup>
          <inkml:annotationXML>
            <emma:emma xmlns:emma="http://www.w3.org/2003/04/emma" version="1.0">
              <emma:interpretation id="{528EFC9C-8860-4F73-9E6D-D5EFF9A5963D}" emma:medium="tactile" emma:mode="ink">
                <msink:context xmlns:msink="http://schemas.microsoft.com/ink/2010/main" type="inkWord" rotatedBoundingBox="14191,681 14878,680 14881,1594 14194,1596">
                  <msink:destinationLink direction="with" ref="{4F75FE74-AE1D-4774-AA2C-F4768D7BBCA5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983.3337">9063 317 580 0,'0'0'216'0,"0"0"-168"0,0 0-12 0,0 0 4 15,0 6-28 1,-8 5 84-16,8 3-52 0,-3 10 40 16,-1 7-48-16,-8 10 32 15,4 0-36-15,-3 11 8 16,11-7-24-16,-20-4 0 16,20-3-8-16,-7-7 28 15,7-4-20-15,-20-10-92 16,20 1 40-16,-7-8-412 15,3 0 248-15</inkml:trace>
          <inkml:trace contextRef="#ctx0" brushRef="#br0" timeOffset="9661.1393">9028 420 592 0,'-7'-17'220'0,"7"17"-172"0,0-14-12 0,0 7 128 15,7 7-96-15,-3-14 36 16,4 11-64-16,0-8 28 16,-1 5-36-16,9-5 16 15,15 4-28-15,4-3 44 16,3 7-36-16,13-1 20 15,3 4-28-15,-8 7 8 16,1 0-16-16,-16 14 12 16,-4-4-16-16,-27 17 48 15,-4-6-28-15,-31 10-4 16,-3-1-16-16,-9-6-32 16,8 4 12-16,-7-11-56 15,19 3 36-15,-8-9 0 16,12-12 16-16,15 5-32 15,8 3 28-15,8-1 16 16,11-2 4-16,20 6-24 16,-4-3 12-16,15 3 12 15,0 7 4-15,1-10-20 16,-9 6 8-16,-11-6 4 0,-4 3 4 16,-19-10 60-16,-4 10-32 0,-27-10 8 15,-4 10-24-15,-24-3 12 16,9 0-16-16,-12 0-12 15,7-1 0-15,-7-2 28 16,19 3-12-16,-4-11-20 16,12 0 0-16,-4-6-24 15,23 3 20-15</inkml:trace>
          <inkml:trace contextRef="#ctx0" brushRef="#br0" timeOffset="10179.5173">9137 117 612 0,'-8'-7'228'0,"8"7"-180"0,-12-14-12 0,9 11 160 15,3 3-116-15,-4-10 124 16,0 6-116-16,4-3 16 16,8 7-60-16,3-7-20 15,9 4-12-15,18-4 0 16,5 4-8-16,23-1 8 15,-1 4-8-15,1 0 24 16,-4 0-16-16,-15 4 12 16,-1 2-12-16,-19 1 28 15,-4 0-24-15,-15 0 32 16,0 0-32-16,-16 0-276 16,0 3 136-16</inkml:trace>
        </inkml:traceGroup>
        <inkml:traceGroup>
          <inkml:annotationXML>
            <emma:emma xmlns:emma="http://www.w3.org/2003/04/emma" version="1.0">
              <emma:interpretation id="{E9BF3795-78FA-49CA-913A-3278CBB85483}" emma:medium="tactile" emma:mode="ink">
                <msink:context xmlns:msink="http://schemas.microsoft.com/ink/2010/main" type="inkWord" rotatedBoundingBox="15555,1593 15850,1592 15851,1812 15556,1813">
                  <msink:destinationLink direction="with" ref="{4F75FE74-AE1D-4774-AA2C-F4768D7BBCA5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745.004">10616 960 964 0,'-39'10'360'0,"19"11"-280"0,-14 7-24 0,10-11 76 16,5 3-84-16,-20 8-28 15,1 3-16-15,-9 3-232 16,12-3 120-16</inkml:trace>
        </inkml:traceGroup>
        <inkml:traceGroup>
          <inkml:annotationXML>
            <emma:emma xmlns:emma="http://www.w3.org/2003/04/emma" version="1.0">
              <emma:interpretation id="{2B0839D6-EB68-4BAF-BB03-4CBDD428309C}" emma:medium="tactile" emma:mode="ink">
                <msink:context xmlns:msink="http://schemas.microsoft.com/ink/2010/main" type="inkWord" rotatedBoundingBox="16871,819 17831,816 17833,1442 16873,144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732.6323">12168 286 572 0,'-4'-11'208'0,"4"11"-160"15,27-17-12-15,-11 7 68 16,3 3-64-16,16 3 44 16,0 4-48-16,7-6 24 15,-3 12-32-15,-4-2-16 16,0 16-8-16,-20-2 20 15,-3 13-12-15,-24 7 24 0,0 3-24 0,-22 7 4 16,3-3-8-16,-16-7 4 16,8-7-8-16,1-7 24 15,7 0-16-15,8-11 40 32,11 1-28-32,20-3 4 0,11-1-16 0,31-3 20 15,8 0-20-15,12-4 12 16,-4 4-12-16,8-10-808 15,-16 3 432-15</inkml:trace>
          <inkml:trace contextRef="#ctx0" brushRef="#br0" timeOffset="12101.9554">11816 220 756 0,'-12'-24'280'0,"12"24"-216"0,8-7-20 0,-8 4 136 15,0 6-108-15,-8 4 52 16,0 7-76-16,-7 17 28 16,3 3-44-16,-15 28-44 15,15 4 4-15,-7 9 20 16,4-6-8-16,3-4 28 16,-3-13-20-16,-1-11 12 15,8-6-12-15,1-8-132 16,7-3 68-16,3-17-652 15,5 7 388-15</inkml:trace>
        </inkml:traceGroup>
        <inkml:traceGroup>
          <inkml:annotationXML>
            <emma:emma xmlns:emma="http://www.w3.org/2003/04/emma" version="1.0">
              <emma:interpretation id="{971F6E47-955C-4563-A0CE-B22F906B6C69}" emma:medium="tactile" emma:mode="ink">
                <msink:context xmlns:msink="http://schemas.microsoft.com/ink/2010/main" type="inkWord" rotatedBoundingBox="18872,720 21168,713 21169,1355 18874,1362"/>
              </emma:interpretation>
              <emma:one-of disjunction-type="recognition" id="oneOf8">
                <emma:interpretation id="interp8" emma:lang="" emma:confidence="0">
                  <emma:literal>celer</emma:literal>
                </emma:interpretation>
                <emma:interpretation id="interp9" emma:lang="" emma:confidence="0">
                  <emma:literal>cater</emma:literal>
                </emma:interpretation>
                <emma:interpretation id="interp10" emma:lang="" emma:confidence="0">
                  <emma:literal>ceter</emma:literal>
                </emma:interpretation>
                <emma:interpretation id="interp11" emma:lang="" emma:confidence="0">
                  <emma:literal>caber</emma:literal>
                </emma:interpretation>
                <emma:interpretation id="interp12" emma:lang="" emma:confidence="0">
                  <emma:literal>celery</emma:literal>
                </emma:interpretation>
              </emma:one-of>
            </emma:emma>
          </inkml:annotationXML>
          <inkml:trace contextRef="#ctx0" brushRef="#br0" timeOffset="14881.5449">14320 341 444 0,'0'-14'164'0,"0"14"-124"0,-11-7-16 16,-1 0 112-1,4 7-80-15,-15 0 24 16,4 0-48-16,-16 0 92 15,4 7-68-15,-12 0 20 16,12 7-44-16,-4 10 4 16,12-7-20-16,0 10-16 0,11 4-4 15,9 4-16-15,6-8 12 0,13 1 32 16,7-1-16-16,16-6 16 16,3 0-12-16,16-11-24 15,-7 0 4-15,-1-6-76 16,-3-1 48-16,-5-6-4 15,-3-1 24-15,-8-9 28 16,0 2-4-16,-8-20 24 16,0 14-20-16,0-14 48 15,-3 7-32-15,-9-17 4 16,9 17-20-16,-5 0 12 16,5 3-16-16,-16 4-20 15,3 0 4-15,-7 6 20 16,0 4-4-16,-19 0-12 15,11 7 0-15,-15 0-16 16,0 7 12-16,-1 0-4 16,1 4 4-16,8-5 16 15,-5 5-4-15,9 6-36 16,7 4 16-16,4-4 16 16,4 10 0-16,0-9-16 15,7 9 8-15,1-17 4 16,7 8 4-16,-3-12 16 15,-5 1-8-15,-3-7-128 16,4 7 68-16,-12-14-132 16,0 7 104-16,0-7-20 15,0 1 56-15,-4-5 56 16,8 4-8-16,-4 0 100 0,15 7-56 0,8 0 20 16,5 0-36-16,6 0-4 15,13-3-16-15,7-4-8 16,-11 4 0-16,11-11 20 15,-15 0-12-15,-1-3 12 16,-11-4-12-16,0-3 12 16,1 4-16-16,-9-4 4 15,-8-1-4-15,-7-12 92 16,4 6-56-16,-4-14 0 16,0 10-28-16,-8-2 104 15,4 9-68-15,-8 11-36 16,8 7-16-16,0 13 4 15,-8 7 0-15,5 11 16 16,3 7-12-16,-8-1 24 16,0 4-20-16,-11 3 32 15,7 1-28-15,-7 10 20 16,3-8-20-16,-3 8-16 16,11 3-4-16,4 4-4 15,12-11 0-15,4-6-88 16,11-4 48-16,12-14-20 15,-4 3 40-15,7-13-4 16,5-7 20-16,0-7 16 16,-1 1 0-16,1-19 16 15,-5-2-12-15,-7-14 24 0,0 6-20 16,-11-6-4-16,-1 10-4 16,-7 0-24-16,3 7 12 0,-15 0 4 15,4 14 4-15,-8-4-64 16,0 10 36-16,-7 8 12 15,3 10 12-15,0-8-16 16,4 12 12-16,1 9 12 16,6-10 0-16,5 1 32 15,8-1-20-15,3-3-4 16,0-1-8-16,5-6-84 16,-1 0 44-16,0-17-92 15,-4 6 72-15,-3-13-24 16,7 0 44-16,-11-4 4 15,-1 4 20-15,-7 0 52 16,4 10-20-16,-8 7 88 16,0 0-60-16,0 17 56 15,0 0-60-15,4 7-12 16,4 4-20-16,3-4 44 16,1-3-32-16,3-8 68 15,5-2-52-15,3-11 20 16,0 0-40-16,0-11 8 15,1-2-16-15,3-18 36 16,7 7-24-16,13-7-12 16,-5 7-8-16</inkml:trace>
          <inkml:trace contextRef="#ctx0" brushRef="#br0" timeOffset="13483.9103">13790 358 456 0,'-4'-10'168'0,"8"3"-128"0,4 3-16 0,-8 1 88 16,0 3-68-16,-4-4 24 16,4 1-36-16,-8-1-12 15,0 4-12-15,-11-3 20 16,0 6-16-16,-5-3 40 16,5 0-28-16,-4 0 20 15,7 4-24-15,5 3-28 16,11 7 4-16,4 3-16 15,3 0 8-15,13 17 16 16,-1 1 0-16,0 9 8 16,8-2-8-16,-7-1 16 0,-5 0-12 15,-11-13 4-15,12-4-4 0,-16-3 20 32,0-4-16-32,-16-7 24 0,-3-3-24 0,-1-7-4 15,-3 3-4-15,-4-6-4 16,8 0 0-16,-4-4-72 15,11 0 40-15</inkml:trace>
        </inkml:traceGroup>
      </inkml:traceGroup>
      <inkml:traceGroup>
        <inkml:annotationXML>
          <emma:emma xmlns:emma="http://www.w3.org/2003/04/emma" version="1.0">
            <emma:interpretation id="{0C7A4701-3ECE-445D-8B34-D4695CF37EAF}" emma:medium="tactile" emma:mode="ink">
              <msink:context xmlns:msink="http://schemas.microsoft.com/ink/2010/main" type="line" rotatedBoundingBox="17709,1717 20370,1629 20400,2515 17738,2603"/>
            </emma:interpretation>
          </emma:emma>
        </inkml:annotationXML>
        <inkml:traceGroup>
          <inkml:annotationXML>
            <emma:emma xmlns:emma="http://www.w3.org/2003/04/emma" version="1.0">
              <emma:interpretation id="{B6C55F1C-7E4B-4C3E-913D-94A49324A9C0}" emma:medium="tactile" emma:mode="ink">
                <msink:context xmlns:msink="http://schemas.microsoft.com/ink/2010/main" type="inkWord" rotatedBoundingBox="17709,1717 20370,1629 20400,2515 17738,2603"/>
              </emma:interpretation>
              <emma:one-of disjunction-type="recognition" id="oneOf9">
                <emma:interpretation id="interp13" emma:lang="" emma:confidence="0">
                  <emma:literal>puts</emma:literal>
                </emma:interpretation>
                <emma:interpretation id="interp14" emma:lang="" emma:confidence="0">
                  <emma:literal>outs</emma:literal>
                </emma:interpretation>
                <emma:interpretation id="interp15" emma:lang="" emma:confidence="0">
                  <emma:literal>nits</emma:literal>
                </emma:interpretation>
                <emma:interpretation id="interp16" emma:lang="" emma:confidence="0">
                  <emma:literal>note</emma:literal>
                </emma:interpretation>
                <emma:interpretation id="interp17" emma:lang="" emma:confidence="0">
                  <emma:literal>mute</emma:literal>
                </emma:interpretation>
              </emma:one-of>
            </emma:emma>
          </inkml:annotationXML>
          <inkml:trace contextRef="#ctx0" brushRef="#br0" timeOffset="18062.0189">13740 1414 704 0,'31'-10'264'0,"-31"10"-208"0,34-4-12 0,-14 1 96 15,3 0-84-15,8-1-4 16,0 8-32-16,8 2-32 16,-12 5 4-16,0 6 20 15,-8 4-4-15,-19 6 48 16,0 4-28-16,-19 0-4 16,-1 0-16-16,-11-7 12 15,4 0-12-15,-7-7-4 16,14-3 0-16,-7-10-4 15,8 3 0-15,11-21-56 16,4 3 32-16,4-9-32 16,4 3 32-16,15-11-8 15,-3 11 20-15,15-4 0 0,4 4 4 16,-1 0-12 0,-3 6 12-16,8 1 12 15,0 3 0-15,-4-3-20 16,-4 7 8-16,-16-4 40 0,5 3-20 15,-1-3 52-15,-8 7-36 0,-3-3-16 16,0 3-4-16,-8-4-8 16,0 8 0-16,0-1-12 15,0 1 8-15,0-1 48 16,12 8-24-16,-5 2 0 16,1 4-12-16,4 1-8 15,3-1 4-15,5-7 48 16,-1 1-28-16,0-11 32 15,1 0-28-15,-5-7-16 16,4 0-8-16,-7-7-60 16,0 4 32-16,-8-8-40 15,3 5 32-15,-7-1-16 16,4 4 28-16,-12 3-24 16,8 3 24-16,0 11 36 15,8 4-8-15,0 6 60 16,3 7-36-16,9 3 12 15,-1 4-28-15,16-7 8 16,-4-3-12-16,12-14 72 16,3-4-48-16,4-16 4 15,1-5-24-15,-9-6-168 16,-7 7 80-16,-8-17-76 16,-7 16 84-16,-9-19-16 15,-3 6 44-15,-8-28 24 16,4 8 8-16,-4-4 116 0,-8 17-60 15,-4 0 68-15,9 21-68 16,-9 17-28-16,4 17-16 0,-3 14 24 16,3 7-16-16,0 6 20 15,8-6-20-15,0 3 0 16,8 1-8-16,-4-11-368 16,0-4 196-16</inkml:trace>
          <inkml:trace contextRef="#ctx0" brushRef="#br0" timeOffset="18421.4762">14510 1246 716 0,'19'-7'264'0,"-19"7"-204"0,62 7-16 0,-27 0-24 16,8 3-20-16,22-3 24 15,1 6-12-15,0 1 4 16,-8-7-8-16,0-7 36 15,-4 4-20-15,-15-8 20 16,-4 4-24-16,-16-7 52 16,-3 0-40-16,-16-3 56 15,0 3-52-15,-8 0 28 16,8 7-36-16,-15 7-72 16,11 3 24-16,-12 8 0 15,12 2 8-15,-3 4 20 16,7 0-4-16,0 4 52 15,7-4-32-15,5 0-12 16,-4-3-4-16,-4-4 36 0,3 0-24 0,-7-6 104 16,0-5-68-16,-7-6-8 15,-1 0-28-15,-12-3 12 16,5 0-20-16</inkml:trace>
          <inkml:trace contextRef="#ctx0" brushRef="#br0" timeOffset="16876.3518">12683 1431 540 0,'0'-6'200'0,"0"6"-156"0,4 0-12 16,-4-7 80-16,0 7-68 15,-4-11 36-15,4 11-48 0,-8-7 8 16,8 7-24-16,-8-6 8 15,4 6-12-15,-11 0 12 16,3 0-16-16,-7 6 4 16,0 1-4-16,-9 11 4 15,9-8-8-15,-8 11 24 16,8 3-16-16,7 0-12 16,8 7-4-16,12-7 20 15,4 0-8-15,3-10 24 16,4-4-20-16,5-10 4 15,-1 0-8-15,0-14 28 16,-4 4-20-16,-3-11-4 16,-1 7-8-16,-7-6-4 15,4 3 0-15,-8-8 8 16,3 8-4-16,1-3-12 16,-8 2 4-16,8-2-32 15,-4 13 20-15,0-3-12 16,3 6 16-16,1-6 8 15,4 3 4-15,-1 3 8 16,1 4-4-16,0 0-12 16,-1 0 4-16,-3 4-4 15,0 3 0-15,-8 0 24 16,3 0-8-16,-3 6-20 16,0-2 4-16,0 2 12 0,4-2 0 15,0 3-4-15,4 6 4 16,0-10-16-16,-1 11 8 0,1-11 20 15,4 4-8-15,-1-14 16 16,5 7-16-16,-4-7 4 16,3 0-4-16,-3-7 4 15,3 0-8-15,-3-10 8 16,-1 10-8-16,-3-7-12 16,0 4 4-16,-4 3-32 15,3 7 20-15,5 0 16 16,0 7 0-16,3 7 0 15,4 3 4-15,5 4 12 16,3-1-8-16,8 1 24 16,-4-4-20-16,7-10 32 15,-3-7-28-15,4-7-164 16,0 0 80-16,7-10-144 16,-3 3 124-16,-9-10-188 15,1 7 156-15,-4-14-36 16,-4 4 88-16,-3-25 220 15,-5 7-80-15,-4-24 336 16,1 11-228-16,-4-4 92 16,-1 17-156-16,-3 7 20 15,0 11-80-15,-8 20-44 16,0 14-8-16,-12 24 32 16,4 7-24-16,-11 10 44 15,3 0-32-15,-7 4 40 16,4-8-36-16,0 5-92 0,3-5 32 0,4-2-288 15,5-8 176-15,3-6-580 16,8-8 404-16</inkml:trace>
          <inkml:trace contextRef="#ctx0" brushRef="#br0" timeOffset="17221.7689">13345 1352 1048 0,'-24'-10'388'0,"24"10"-300"0,8-3-28 0,-4-1 4 15,4 1-48-15,15-4-32 16,8 3 8-16,19 1 20 16,1 3-8-16,11-4-44 15,-4 8 24-15,0-4-244 16,-8 0 144-16,-7-4-12 16,-5 4 76-16,-11-10 52 15,-7 7 4-15,-9-8 124 16,1 8-72-16,-12-4 136 15,0 7-108-15,-4 3-48 16,0 8-28-16,-3 9-16 16,7 8 0-16,-8 20 0 15,0 7 0-15,-4 17 44 16,5 4-24-16,-5 0 36 16,4-7-32-16,-11-7 12 15,11-18-16-15,-3-13-96 0,3-7 48 16,-11-6-280-16,7-5 176 15</inkml:trace>
        </inkml:traceGroup>
      </inkml:traceGroup>
    </inkml:traceGroup>
    <inkml:traceGroup>
      <inkml:annotationXML>
        <emma:emma xmlns:emma="http://www.w3.org/2003/04/emma" version="1.0">
          <emma:interpretation id="{264E0FC7-12E8-47F4-B306-22456ED44BBC}" emma:medium="tactile" emma:mode="ink">
            <msink:context xmlns:msink="http://schemas.microsoft.com/ink/2010/main" type="paragraph" rotatedBoundingBox="5355,2734 14312,2787 14303,4208 5346,41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121C0C7-6438-4F00-8444-5F467EA46403}" emma:medium="tactile" emma:mode="ink">
              <msink:context xmlns:msink="http://schemas.microsoft.com/ink/2010/main" type="line" rotatedBoundingBox="5355,2734 14312,2787 14303,4208 5346,4154"/>
            </emma:interpretation>
          </emma:emma>
        </inkml:annotationXML>
        <inkml:traceGroup>
          <inkml:annotationXML>
            <emma:emma xmlns:emma="http://www.w3.org/2003/04/emma" version="1.0">
              <emma:interpretation id="{01D53DDA-59B1-470E-B6EA-63F9C291BB68}" emma:medium="tactile" emma:mode="ink">
                <msink:context xmlns:msink="http://schemas.microsoft.com/ink/2010/main" type="inkWord" rotatedBoundingBox="5354,2923 6783,2932 6777,3888 5348,3879"/>
              </emma:interpretation>
            </emma:emma>
          </inkml:annotationXML>
          <inkml:trace contextRef="#ctx0" brushRef="#br0" timeOffset="52472.8978">133 2701 592 0,'-16'-24'220'0,"16"24"-172"0,16-27-12 0,-9 13-20 15,5 7-16-15,3-10 88 16,5 3-48-16,-9-10 8 16,9 7-28-16,15-1 16 15,-8 8-24-15,15 3 12 16,5 7-12-16,7 11-8 16,0 6 0-16,0 10-16 15,-3 4 8-15,-1 17 48 16,-7 1-24-16,-9 16-20 15,-7 0 0-15,-11 1 36 16,-4-4-24-16,-16-4 24 16,-4-10-20-16,-31-6 0 15,1-5-8-15,-32-6 28 16,12-3-20-16,-16-11 12 16,16 0-16-16,-4-13 64 15,12-1-44-15,0-10 32 16,15 1-36-16,4-8-44 15,11 3 8-15</inkml:trace>
          <inkml:trace contextRef="#ctx0" brushRef="#br0" timeOffset="52081.9915">380 2718 676 0,'-7'-7'248'0,"3"7"-192"0,-4-3-16 0,4 0 48 16,4 6-56-16,-4-3 40 15,4 7-40-15,-4 0 24 16,0 3-28-16,-3 11 28 16,7 6-32-16,-8 15-24 15,4 2 0-15,-4 8 16 16,4-4-8-16,-7-3 4 16,7-7-4-16,-8-7 20 15,9-7-16-15,-5-7-56 16,8-3 20-16</inkml:trace>
          <inkml:trace contextRef="#ctx0" brushRef="#br0" timeOffset="52819.32">365 2343 808 0,'-23'-20'300'0,"23"20"-232"0,-4-4-20 0,-4 1 160 15,8 6-124-15,-4-3 44 16,4 0-76-16,4 0 8 15,8 7-40-15,11-7 16 16,8 4-20-16,15-8 8 16,8 1-12-16,1-4 12 15,3 0-16-15,-8 0 48 16,-4 4-28-16,-7-1-60 0,-4 4 20 16,-8 0-308-1,-4 4 176-15</inkml:trace>
          <inkml:trace contextRef="#ctx0" brushRef="#br0" timeOffset="53300.5444">1348 2942 820 0,'-27'7'304'0,"27"-7"-236"0,15 7-20 16,-11-7 96-1,4 0-88-15,11 0-28 16,1 0-24-16,19 0 48 0,-5 0-28 0</inkml:trace>
          <inkml:trace contextRef="#ctx0" brushRef="#br0" timeOffset="53135.6609">1398 2674 904 0,'-31'-14'332'0,"31"14"-256"0,-15 7-24 0,15-7 96 15,0 0-92-15,0 0-20 16,15 7-24-16,-3 0-4 15,15-1-4-15,4-6-12 16,4 11 4-16,0-4-464 16,4 3 256-16</inkml:trace>
        </inkml:traceGroup>
        <inkml:traceGroup>
          <inkml:annotationXML>
            <emma:emma xmlns:emma="http://www.w3.org/2003/04/emma" version="1.0">
              <emma:interpretation id="{961F0906-105D-4AFA-8CD2-7F32843C4F3B}" emma:medium="tactile" emma:mode="ink">
                <msink:context xmlns:msink="http://schemas.microsoft.com/ink/2010/main" type="inkWord" rotatedBoundingBox="7300,2745 9012,2756 9004,4105 7291,409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215.1814">2858 2942 832 0,'-43'-21'308'0,"43"21"-240"0,0-17-20 0,8 7 116 16,4 6-100-16,15-9-16 16,8 2-32-16,7-2 12 15,5 6-16-15,-1-4 32 16,0 8-28-16,-3-11 32 16,-4 11-32-16,-8-4-252 15,0 3 128-15,-4-6-656 16,-4 3 428-16</inkml:trace>
          <inkml:trace contextRef="#ctx0" brushRef="#br0" timeOffset="56002.6806">3438 2526 872 0,'20'-14'324'0,"-20"14"-252"0,11-10-20 0,-7 3 120 16,0 3-104-16,-12-3 36 15,5 4-64-15,-21-4-4 16,5 7-24-16,-20-3 0 16,4 3-4-16,-15 0-8 15,8 3 4-15,-13-6 4 16,5 3-4-16,-4-4-12 16,11 8 4-16,-3-4-24 15,11 3 16-15,4-3-20 16,12 7 16-16,3-4-36 15,12 11 32-15,0 3 16 16,8 7 4-16,0 11-8 16,4-1 4-16,-4 18 56 15,4-1-28-15,-5 8-20 16,1-7-4-16,-8 3 16 16,4-11-8-16,-7-9 32 15,-1-4-24-15,-8-4 4 16,5-3-12-16,-9-3 28 15,9-4-20-15,-5-3-32 16,9-4 8-16,-1-3-52 16,8 4 32-16,8-8-4 15,3 0 20-15,9 1 8 16,7 3 4-16,4-4 8 16,3 1-4-16,1-1 16 15,0 4-12-15,-4-4 16 16,-4 1-16-16,0-8-48 0,0 8 24 0,1-4-156 31,-9 0 96-31,-4-7-256 0,1 3 184 0</inkml:trace>
          <inkml:trace contextRef="#ctx0" brushRef="#br0" timeOffset="56441.3573">3020 2295 860 0,'-58'-34'320'0,"58"34"-248"0,-4-24-20 16,4 13 48-1,4 4-64-15,12-10 40 0,3 3-44 0,8-3 16 16,0 7-28-16,4-4-8 16,4 4-8-16,4 0 4 15,-4 6-4-15,3 1 24 16,1 3-16-16,4 3-232 16,-1 4 116-16</inkml:trace>
          <inkml:trace contextRef="#ctx0" brushRef="#br0" timeOffset="56756.2692">3771 3200 832 0,'-23'21'308'0,"23"-21"-240"0,-8 38-20 15,1-18-8 1,7 8-32-16,-8 3 16 15,0 0-16-15,-11 0 16 16,3 0-16-16,-11-11-620 0,4 1 336 0</inkml:trace>
          <inkml:trace contextRef="#ctx0" brushRef="#br0" timeOffset="55286.8303">2060 2963 808 0,'12'-4'300'0,"-12"4"-232"0,19-3-20 0,-3 3 0 16,3 0-36-16,12 0 12 15,4-7-12-15,8 0 12 16,3 4-16-16,8-8 16 16,-7 8-16-16,-9-4-204 15,-3 4 104-15</inkml:trace>
          <inkml:trace contextRef="#ctx0" brushRef="#br0" timeOffset="55040.5572">2475 2653 592 0,'7'-7'220'0,"5"11"-172"0,-12-8-12 0,0 1 112 31,8 6-88-31,-8-3 64 0,0 0-72 0,0 0 16 16,0 0-40-16,-8 0-28 15,8 0 0-15,-12 0 16 16,1 0-8-16,-9 0 24 16,5 4-20-16,-12-4-12 15,7 3-4-15,-7 0 4 16,-4 8 0-16,-3-1 0 16,-1 0 0-16,-4 8 8 15,12-1-4-15,-4 10-20 16,12 4 8-16,-1 11 32 15,9 2-16-15,7 1 8 16,11 0-8-16,13-7 20 16,7-4-16-16,0-6-12 15,12-4-4-15,-8-7 4 16,7 0 0-16</inkml:trace>
        </inkml:traceGroup>
        <inkml:traceGroup>
          <inkml:annotationXML>
            <emma:emma xmlns:emma="http://www.w3.org/2003/04/emma" version="1.0">
              <emma:interpretation id="{D73EBA63-9775-41F0-9EE8-EF76FA458998}" emma:medium="tactile" emma:mode="ink">
                <msink:context xmlns:msink="http://schemas.microsoft.com/ink/2010/main" type="inkWord" rotatedBoundingBox="11190,2877 14311,2896 14303,4208 11182,419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9276.5862">6775 2859 780 0,'-15'14'288'0,"15"-14"-224"0,12 7-20 0,-5-7 156 16,9 0-120-16,11-7 12 16,8 7-56-16,7-7 20 15,-3 11-32-15</inkml:trace>
          <inkml:trace contextRef="#ctx0" brushRef="#br0" timeOffset="59111.0898">6814 2584 1100 0,'-8'0'408'0,"8"0"-316"0,8 7-28 0,-8-7-44 16,12 0-24-16,15 0 40 15,-8 0-24 1,16 0 36-16,4 3-32 0,-1-3-260 15,9 7 132-15</inkml:trace>
          <inkml:trace contextRef="#ctx0" brushRef="#br0" timeOffset="60130.9052">7263 3503 652 0,'-19'27'244'0,"19"-27"-192"0,0 18-12 15,0-11-20 1,11-1-20-16,-3-6 88 15,0 4-48-15,4-25 28 16,3 11-40-16,12-28-16 16,4-3-8-16,23-14-16 15,-3 7 8-15,7-11 48 16,-4 4-24-16,-8-14-8 16,-3 4-8-16,-12-7 20 15,-8 6-12-15,-11 8-4 16,-1 16-4-16,-11 8 92 15,4 13-52-15,-12 18-28 0,1 10-12 0,-5 17 4 16,4 3-4-16,1 11-12 16,7 0 4-16,3 0 4 15,5-7 0-15,4-7 16 16,7 3-8-16,4-16 24 16,1 3-20-16,-1-14-4 15,4 0-4-15,-4-21-4 16,0 4 0-16,-3-25 0 15,-1 5 0-15,-7-22 32 16,-1 7-16-16,-11-3-12 16,4 11-8-16,-8 13 20 15,4 7-8-15,-4 3 48 16,1 21-28-16,-5 14-24 16,8 10-4-16,0 14 0 15,4 13 0-15,-4 1 16 16,11-4-8-16,-3-7 32 15,8-3-24-15,-1-10 48 16,1-4-36-16,3-10-92 16,0-4 32-16</inkml:trace>
          <inkml:trace contextRef="#ctx0" brushRef="#br0" timeOffset="57938.4697">6063 2581 548 0,'-8'-11'204'0,"16"5"-156"0,0 6-16 15,-8-7 80 1,0 0-68-16,0 3 96 16,4-3-80-16,-4 7 0 15,4 0-40-15,-8 0 24 16,4 11-28-16,-8 3 4 15,4 3-12-15,-7 17 4 16,3 1-8-16,-4 9 24 16,4 8-16-16,-3-4 12 15,3 4-12-15,-7-11 0 0,3-3-4 16,-4-11-128-16,13-3 64 0,-5-17-552 16,8 4 340-16</inkml:trace>
          <inkml:trace contextRef="#ctx0" brushRef="#br0" timeOffset="58433.7884">5993 2588 664 0,'4'-18'244'0,"-4"18"-188"0,8-20-16 0,0 9 92 16,7 5-80-16,9-1 76 15,-1 0-72-15,12 0-4 16,-1 7-32-16,9 0 32 16,0 10-28-16,-5 4-4 15,-3 0-12-15,-19 3 36 16,-5 0-20-16,-22 7 12 16,-5 0-20-16,-15 4-8 15,0-1-4-15,-4-3-84 16,4 1 44-16,4-5 4 15,8-6 20-15,3-7-52 16,13 10 36-16,6-3 4 16,5 3 12-16,12 4-16 0,7 3 16 15,11 3 12-15,1 1 4 0,4-1-20 16,3 1 8-16,-15-1 40 16,-4-2-20-16,-15-1 8 15,-4-4-12-15,-20-3 64 16,-4 1-40-16,-15-5 48 15,0 5-44-15,-7-8 24 16,3 7-32-16,-8-10-8 16,12 0-12-16,-3-7 12 15,3 7-12-15,-4-11-20 16,4 4 4-16,11-7-12 16,5 4 8-16</inkml:trace>
          <inkml:trace contextRef="#ctx0" brushRef="#br0" timeOffset="58827.8365">6024 2357 956 0,'-3'0'352'0,"3"0"-272"0,0 0-24 0,0-7 104 15,7 7-100-15,5-10 0 16,7 3-36-16,8-14 28 16,4 8-28-16,12-5-4 15,-1 5-12-15,13-1 12 16,-5 7-12-16,0 7 24 16,-3 3-20-16,-9 8-320 15,-7 6 164-15</inkml:trace>
          <inkml:trace contextRef="#ctx0" brushRef="#br0" timeOffset="61227.837">8506 2412 612 0,'-12'-3'228'0,"12"3"-180"0,4 0-12 0,0 0 104 16,0 0-84-16,0-4 92 15,3 4-84-15,5-3 64 16,4 3-72-16,11-7 4 16,7 0-36-16,17-3-4 15,3 6-12-15,8 1-8 16,0 3 4-16,-8 0 20 16,-11 7-12-16,-1-4 4 15,-11 1-8-15,-11-8 36 16,7 4-20-16,-16 0 56 15,-3 0-44-15</inkml:trace>
          <inkml:trace contextRef="#ctx0" brushRef="#br0" timeOffset="60373.7022">8548 2625 788 0,'-11'0'292'0,"11"0"-228"0,0 4-16 0,-4 3 8 15,4 3-40-15,-8 18 20 16,8 3-20-16,-4 20 0 16,8 1-8-16,-4 10 4 15,4-7-8-15,-4-4 24 16,4-6-16-16,-4-10 24 15,0-4-24-15,0-11-224 16,0 1 116-16</inkml:trace>
          <inkml:trace contextRef="#ctx0" brushRef="#br0" timeOffset="60793.1796">8556 2911 892 0,'-19'0'332'0,"19"0"-260"0,15-3-20 0,-7-1-36 16,7 1-20-16,28-4-4 15,4 0 0-15,18-7 52 16,1 7-24-16</inkml:trace>
          <inkml:trace contextRef="#ctx0" brushRef="#br0" timeOffset="60613.1897">9075 2505 808 0,'-8'0'300'0,"8"0"-232"0,-8 17-20 16,4-3 44-1,8 0-60-15,-8 10-12 16,4 7-12-16,-3 14-8 16,-1 10 0-16,-4 13 32 0,8 5-16 0,0-8 20 15,4-6-20-15,-4-11-112 16,4-7 48-16,-8-7-384 15,0-6 236-15</inkml:trace>
        </inkml:traceGroup>
      </inkml:traceGroup>
    </inkml:traceGroup>
    <inkml:traceGroup>
      <inkml:annotationXML>
        <emma:emma xmlns:emma="http://www.w3.org/2003/04/emma" version="1.0">
          <emma:interpretation id="{3CC7F19C-FF75-4E8F-9B78-7D905CF59440}" emma:medium="tactile" emma:mode="ink">
            <msink:context xmlns:msink="http://schemas.microsoft.com/ink/2010/main" type="paragraph" rotatedBoundingBox="1781,4359 19579,4048 19605,5511 1807,5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06C905-1564-479F-8B6E-F3EC2401A62C}" emma:medium="tactile" emma:mode="ink">
              <msink:context xmlns:msink="http://schemas.microsoft.com/ink/2010/main" type="line" rotatedBoundingBox="1781,4359 19579,4048 19605,5511 1807,5822">
                <msink:destinationLink direction="with" ref="{77E3A653-B699-453D-A9D9-259E3B4199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B56C16-EB79-406B-A4A8-921AC161B643}" emma:medium="tactile" emma:mode="ink">
                <msink:context xmlns:msink="http://schemas.microsoft.com/ink/2010/main" type="inkWord" rotatedBoundingBox="1781,4359 5657,4291 5677,5415 1801,548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0229.316">-3266 3723 216 0,'-12'14'80'0,"12"-14"-60"0,-8 31-8 0,4-10 48 16,1 3-36-16,-9 24 68 15,0 3-52-15,1 25-8 16,-1 0-20-16,-3 3-12 16,3-10 4-16,-3-7 20 15,3-7-12-15,-4-7 12 16,5-3-12-16,-1-7 20 15,5-8-20-15</inkml:trace>
          <inkml:trace contextRef="#ctx0" brushRef="#br0" timeOffset="130425.3888">-3367 4325 560 0,'12'14'208'0,"-12"-14"-164"0,27 7-8 15,-8-4 56 1,0 1-56-16,24-1 32 16,7 1-40-16,16-4 36 0,0 0-36 0,4-4-16 15,-5 4-4-15,1-7-404 16,-11 1 216-16</inkml:trace>
          <inkml:trace contextRef="#ctx0" brushRef="#br0" timeOffset="129988.1756">-3252 3772 352 0,'-31'-8'132'0,"31"8"-104"0,-15-12-8 0,3 8 104 16,4 4-72-16,-7 0 84 15,7 4-76-15,0-4-4 16,8 4-36-16,4-4-20 16,4 4-4-16,11-4 20 15,9 4-8-15,22-4 24 16,4 4-20-16,20-4 12 16,-4 4-12-16,3-4 20 15,-14 0-20-15,-9 0 12 16,-4 8-12-16,-7-16 64 15,-8 8-44-15,-11-8-116 16,-5 4 40-16</inkml:trace>
          <inkml:trace contextRef="#ctx0" brushRef="#br0" timeOffset="130663.0207">-2604 4222 716 0,'-27'21'264'0,"27"-21"-204"0,-12 31-16 0,0-11 44 16,8-6-56-16,-7 3 24 15,3 4-36-15,0 3 28 16,8 0-32-16</inkml:trace>
          <inkml:trace contextRef="#ctx0" brushRef="#br0" timeOffset="130546.7112">-2527 4012 580 0,'-4'-31'216'0,"4"31"-168"0,0-10-12 0,-8 6 48 16,8 8-52-16,0-4 4 15,-7 3-20-15,-1 1-180 16,8 6 92-16</inkml:trace>
          <inkml:trace contextRef="#ctx0" brushRef="#br0" timeOffset="130963.8215">-2179 4408 560 0,'0'-14'208'0,"0"14"-164"0,-19 0-8 0,4-3 32 16,7 3-44-16,-15-4 60 15,-1 8-48-15,-10-4-8 16,3 3-16-16,-4 4 0 16,12 3-8-16,-1 4-48 15,13 0 28-15,11 3 20 16,7 4 0-16,13-1 20 16,7 4-16-16,0-3 48 15,12-4-28-15,-4-6-260 16,-4-8 124-16</inkml:trace>
          <inkml:trace contextRef="#ctx0" brushRef="#br0" timeOffset="131357.5898">-2089 4401 560 0,'-4'-10'208'0,"4"10"-164"0,11 10-8 0,-3-10 84 16,0 0-72-16,3 0 32 15,9 3-44-15,7-3 32 16,4 4-40-16,15-4-84 15,1 0 28-15</inkml:trace>
          <inkml:trace contextRef="#ctx0" brushRef="#br0" timeOffset="131162.0691">-1679 3988 652 0,'-12'-17'244'0,"12"17"-192"0,-23 0-12 16,8 10-12-1,7 4-24-15,-15 17-12 16,3 7 4-16,-11 20 40 16,8 1-24-16,-4 6 24 15,4-6-20-15,3 3-104 0,13-4 44 0</inkml:trace>
          <inkml:trace contextRef="#ctx0" brushRef="#br0" timeOffset="131640.8644">-1594 4391 728 0,'-19'24'268'0,"19"-24"-208"0,-20 24-16 0,9-10 20 16,3 3-44-16,0 7 44 15,4-3-36-15,4-1 4 16,8 4-20-16,4-6-272 16,-5-1 144-16</inkml:trace>
          <inkml:trace contextRef="#ctx0" brushRef="#br0" timeOffset="131461.4504">-1532 4098 572 0,'-23'4'208'0,"23"-4"-160"0,-12 20-12 16</inkml:trace>
          <inkml:trace contextRef="#ctx0" brushRef="#br0" timeOffset="132094.5901">-1416 4435 716 0,'-4'0'264'0,"4"0"-204"0,4 4-16 0,-4-4-52 16,16 0-4-16,7 0 48 15,4 0-16-15,19-4 52 16,1 4-40-16</inkml:trace>
          <inkml:trace contextRef="#ctx0" brushRef="#br0" timeOffset="131869.9933">-1079 4081 352 0,'-19'3'132'0,"19"-3"-104"0,-28 42-8 15,9-18 68 1,11 3-52-16,-15 15 4 15,8 2-24-15,-9 11-12 16,9-3 0-16</inkml:trace>
          <inkml:trace contextRef="#ctx0" brushRef="#br0" timeOffset="132390.0632">-866 4384 704 0,'-20'24'264'0,"20"-24"-208"0,-15 27-12 0,7-13 8 15,8 3-36-15,-8 4 40 16,8 3-32-16,-3 0 20 16,6 4-24-16</inkml:trace>
          <inkml:trace contextRef="#ctx0" brushRef="#br0" timeOffset="132243.5211">-769 4150 728 0,'-16'-7'268'0,"16"7"-208"0,-8 3-16 15,4-3 8 1,8 4-36-16</inkml:trace>
          <inkml:trace contextRef="#ctx0" brushRef="#br0" timeOffset="133516.6304">-529 4442 488 0,'0'0'180'0,"0"0"-140"0,0 4-12 16,0-1 64-1,0 4-56-15,-8 7 12 16,4 6-28-16,-12 5 16 16,1-1-24-16,-4 7 4 15,3 6-8-15,5 1 4 0,3-7-8 16,8-7 24-1,4-3-16-15,15-7-4 0,0-4-4 0,1-10 40 16,7-7-24-16,4-3 0 16,-12-4-12-16,1-10 4 15,-5 3-8-15,1-10 16 16,-5 7-12-16,-11 0 4 16,8 4-4-16,-12 2-16 15,4 5 4-15,-4 2-16 16,4 4 12-16,-4 1-24 15,8-1 20-15,-4 0-12 16,4 7 12-16,0 0 8 16,4 0 4-16,-1-7 16 15,1 7-8-15,-4-7 16 16,4 7-16-16,-1-3-12 16,1 3 0-16,0-4 4 15,0 4 0-15,3-7 24 16,1 4-12-16,7-4-12 15,-3 4-4-15,-5-4-16 16,13 7 12-16,-9-7-4 16,1 7 4-16,-5-4-12 15,5 4 12-15,-9-3-12 16,5 6 8-16,-4-3 0 16,-4 7 4-16,3 0 8 0,-7 0 0 15,0 3 32-15,0 1-16 16,-7 2-4-16,3 1-8 0,-4 0 20 15,0 3-12-15,1-3-40 16,10 3 16-16,-3-7-8 16,4 1 12-16,12-4 32 15,-5 3-12-15,16-10-12 16,1 0-4-16,3-7 28 16,3 4-12-16,1-8 4 15,-4 8-8-15,-4-7 12 16,0 6-12-16,-7-3 4 15,-1 4-4-15,-7-8 20 16,-5 8-16-16,-7-11-4 16,4 7-4-16,-8-6-4 15,4 2 0-15,-3-3-56 16,6 8 32-16,-3-5-24 16,8 8 28-16,0-1 28 15,4 4-4-15,-1 0-8 16,1 7 0-16,3-3 20 15,1-1-8-15,3 1 4 16,0 2-4-16,-3-2 20 16,3 3-16-16,-3 0 4 15,3 0-8-15,-7 3-24 16,3 0 8-16,-7 4-32 16,4 3 24-16,-5 4-12 0,5-1 16 15,-4 5 68 1,-1 6-28-16,-3-4 16 0,8-3-28 15,-4-3 88-15,-1-4-56 16,-7-3 32-16,4-4-48 0,-15-6-292 16,3-1 140-16</inkml:trace>
        </inkml:traceGroup>
        <inkml:traceGroup>
          <inkml:annotationXML>
            <emma:emma xmlns:emma="http://www.w3.org/2003/04/emma" version="1.0">
              <emma:interpretation id="{9FC3C1D2-0448-450D-971D-E2AC6785761E}" emma:medium="tactile" emma:mode="ink">
                <msink:context xmlns:msink="http://schemas.microsoft.com/ink/2010/main" type="inkWord" rotatedBoundingBox="6447,4577 9649,4521 9669,5684 6468,574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6969.8404">2192 4363 476 0,'4'-10'176'0,"-4"10"-136"0,4-14-12 16,-8 7 120-1,4 7-88-15,-4-10 20 16,0 0-48-16,-7-4-12 16,3 7-12-16,-12-3 12 15,9 3-12-15,-9 7-28 16,5 7 8-16,-8 10 4 15,7-3 8-15,-3 6-12 16,7-3 8-16,1 1 12 0,3 2-4 0,0-3 16 16,8-3-12-16,4-7 48 31,4 3-28-31,0-3 12 0,3-7-24 0,1-7-60 16,3 7 20-16,1-10-128 15,3-4 80-15,-7 1-8 16,-1 2 48-16,1 1 0 15,0 3 20-15,-5 4 68 16,1 3-28-16,0 0 60 16,0 6-52-16,11 1-8 15,8 4-16-15,8-4 24 16,4 3-20-16,15-3 56 16,-4 0-40-16,-4-11 28 15,-3 11-32-15,-4-14-8 16,-1 7-12-16,-7-7-16 15,4 7 4-15,-19-17 48 16,-1 7-24-16,-7-11-36 16,0 7 8-16,-4-10-16 15,-4 7 12-15,-8-4-20 16,4 8 20-16,-11-1 12 16,11 10 4-16,-16 4 16 15,9 4-12-15,-9 3 16 16,5 7-16-16,-5-1-4 15,5 5 0-15,0-8 20 16,3 4-12-16,0 6-12 0,8-3-4 16,4 14-4-16,8 7 0 15,0 24-20-15,4 7 16 0,-5 14-48 16,9-8 32-16,-16-6-56 16,7-7 48-16,-7 0 0 15,0-17 20-15,-19-4 28 16,11-3-4-16,-23-17 40 15,4-4-24-15,-11-21 4 16,3 1-16-16,-4-14 0 16,12-7-4-16,0-14 4 15,8 7-8-15,38-21-28 16,-4 4 12-16,28-14-76 16,7 0 52-16,8-10-64 15,0 17 56-15,12-7-40 16,-8 21 48-16,-4-1 20 15,-4 11 12-15,-11-3 20 16,-8 10-8-16,-4-4 84 16,-12 11-48-16,-7 0 4 15,-1 10-28-15,-7 4-56 16,4 9 20-16,-8 5-8 16,0 6 16-16,8 0 16 15,-5 4-4-15,1-1 32 16,0 5-20-16,-4-1 32 15,4 0-32-15,-12 0 12 16,1-4-16-16,-5-2 36 16,12-5-24-16,-15-6 4 0,11-3-16 15,-8-15 12-15,4 5-16 0,4-15-12 16,8 4 0-16,4-7-4 16,8 6 0-16,3-2-20 15,4 6 16-15,-4 0 4 16,5 4 8-16,-1 0-20 15,0 6 12-15,-4-3-24 16,-3 7 20-16,-4 0 12 16,-5 4 4-16,-7-1 8 15,4 1-8-15,-4-4-12 16,0 0 4-16,0 3-24 16,4 4 16-16,0 3 24 15,4 1-8-15,-1 2 8 16,1 5-4-16,4-5-8 15,3 4 4-15,-3-3 56 16,7 0-32-16,-3-7 32 16,7 0-32-16,4-7 36 15,0 3-36-15,-8-10-16 16,9 7-4-16,-9-10 0 16,0 3-4-16,-3-10-4 15,-5 3 4-15,-3-10 12 16,-4 3-8-16,4-6-28 15,-8 3 8-15,0-4-20 16,0 11 16-16,-8 0 28 16,4 7-8-16,-4 6-80 0,8 8 44 15,-7 2 28-15,7 5 4 16,-4 3 48-16,4 3-24 0,0 0 32 16,0 4-32-16,4-1 40 15,3 1-36-15,13-4-48 16,-1-3 8-1,8-7-176-15,12-4 108 0,0-13-48 16,3 3 76-16,-3-10 20 16,-8 0 20-16,4-18 20 15,-8 4-4-15,-8-14-12 16,1 4 4-16,-13 0 4 16,-3 13 0-16,-8 4 112 15,4 10-60-15,-7 14-36 16,-1 7-16-16,-4 14-20 15,-3 7 8-15,-5 6 60 16,1 4-24-16,7 0 88 16,5-4-64-16,-5-3-120 15,12 0 36-15,0-10-112 16,12-4 84-16,-12-14-172 16,0 1 132-16,0-11 12 15,-8 0 60-15,-4-7 20 16,1 4 12-16,-5-11 8 15,5 4-4-15,3-4 156 16,8 8-88-16,0-1-28 16,11 4-28-16,13-1-16 15,-5 8 0-15,12-1 0 0,4 4 0 16,11-3 44-16,1-1-24 0,3-2 24 16,4 6-24-16,-3-7-8 15,3 7-8-15,-19-7 56 16,-12 7-32-16,0-7 32 15,-4 7-32-15,-15-7 0 16,-4 4-16-16,-4-4 0 16,-3 3-4-16,-1 1-40 15,8 6 16-15,-12 4-20 16,5 7 20-16,-5 3 16 16,4 0 4-16,0 1-12 15,5 2 4-15,3-3 40 16,3 4-24-16,5-4 52 15,12-3-36-15,-5-7 28 16,-3 3-28-16,7-6 0 16,0 3-16-16,1-7-24 15,-1 0 4-15,0-11-92 16,1 4 52-16,-1-10 16 16,8 7 16-16,-11-7-20 15,3 3 20-15,0-3-20 16,1 3 20-16,-1 0 96 15,-3 4-40-15,-9-1 0 16,5 5-24-16,-8 6-20 16,0 0 0-16,-12 6 28 15,0 8-12-15,-11 0-4 16,0 0-4-16,-1 3-24 0,12 0 12 0,1 7-12 16,3 0 8-16,12 4 68 15,3-1-28 1,12-3 76-16,5-3-56 0</inkml:trace>
          <inkml:trace contextRef="#ctx0" brushRef="#br0" timeOffset="137123.7392">4170 3981 800 0,'0'-14'296'0,"0"14"-232"0,19 0-16 0,-7 7 20 16,7 0-48-16</inkml:trace>
          <inkml:trace contextRef="#ctx0" brushRef="#br0" timeOffset="134719.3781">1228 4157 332 0,'-12'-31'120'0,"16"17"-92"0,-4-10-8 15,0 17 36 1,4 4-36-16,0-11 8 16,4 14-16-16,-4 0-8 15,3-4 0-15,1 32 12 16,4-4-8-16,-4 21 4 16,3-4-4-16,-3 11 4 15,-4-4-8-15,-4-3-12 16,0-8 4-16,0-6 56 0,0 0-28 15,-8-7 112-15,0-3-76 16,1-14 28-16,3-7-52 0,4-7-24 16,0-7-4-16,0-10 16 15,7 7-12-15,5-28 4 16,0 14-8-16,3-27-16 16,1 10 4-16,-1-11-32 15,4 11 20-15,-7 10-20 16,4 7 20-16,-5 14-28 15,1 10 28-15,-4 31 16 16,-1 0 0-16,-7 28 28 16,4-4-16-16,-4 4 24 15,4-8-24-15,-8-2-4 16,4-5-4-16,0-9 20 16,8-4-12-16,-4-7 40 15,0 4-28-15,-1-21 32 16,9 3-32-16,-4-13 12 15,7 3-20-15,-3-17 0 16,0 3-8-16,15-20-84 16,-4-4 40-16,12-23-40 15,-4 9 44-15,15-6-24 16,-3 13 32-16,-1 4 0 16,-7 14 16-16,-8 6 60 15,-4 11-28-15,-11 6-28 16,4 8 0-16,-9 17 36 15,1 6-20-15,-8 22 16 0,0 2-16 16,-8 12 28-16,4-1-24 0,-7-4 12 16,7-3-16-16,-8-3 20 15,5-7-20 1,-5 0 40-16,4-4-28 0,-7-3 20 16,7 0-24-16,-7-7-88 15,7 4 36-15,0-11-156 16,8-3 104-16</inkml:trace>
        </inkml:traceGroup>
        <inkml:traceGroup>
          <inkml:annotationXML>
            <emma:emma xmlns:emma="http://www.w3.org/2003/04/emma" version="1.0">
              <emma:interpretation id="{B6DC05E3-5467-4B8F-9702-7C074BFACAF6}" emma:medium="tactile" emma:mode="ink">
                <msink:context xmlns:msink="http://schemas.microsoft.com/ink/2010/main" type="inkWord" rotatedBoundingBox="10348,4628 13840,4567 13850,5115 10357,517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9537.6659">5633 4129 416 0,'-3'-14'152'0,"3"4"-116"0,3 0-12 16,-6 3 92-1,3 7-68-15,-8-14 32 16,4 4-44-16,-8-7-12 16,5 6-16-16,-13 1-24 0,9-4 8 0,-16 11 40 15,3 3-20-15,-18 10-8 16,7 4-8-16,-19 10 4 15,3 7 0-15,-7 10 8 16,12 7-4-16,-1-3 24 16,16-4-16-16,8-3 4 15,12-3-8-15,18-8 20 16,9 1-16-16,23-8 40 16,3-2-28-16,16-8 32 15,0 0-32-15,4-13 12 16,-4 3-20-16,4-14-8 15,-4 7-4-15,-7-10-16 16,-9 3 8-16,-11-7 12 16,-4 8-4-16,-11-4-28 15,-9 6 12-15,-7 1-4 16,0 3 8-16,0-3 32 16,-3 6-12-16,-5-3-4 15,8 7-4-15,-8-3-32 16,8 6 16-16,0 1 12 15,0-1 4-15,-4 1-12 16,4-1 4-16,-8 1 48 16,-7 6-24-16,7 0-36 15,4 1 8-15,-11-1-36 16,11 0 28-16,-4 0-28 16,4 4 24-16,4 7 28 0,0-4-4 15,0 0 8-15,8 4-4 16,-4-4 12-16,8 0-12 0,3-3 32 15,1-4-24-15,-1-6 48 16,1 3-36-16,7-11 12 16,0 1-24-16,-4-7 0 15,5-4-8-15,-5-7 12 16,0 4-12-16,-3-4-12 16,-1 4 0-16,-11 0-40 15,8 10 24-15,-8-7-28 16,-1 7 28-16,-3 4-80 15,0 3 60-15,0 7 48 16,12 3 0-16,0 4 28 16,7 3-20-16,0-7 52 15,1 4-36-15,-1-7 36 16,1 3-36-16,3-10-8 16,0 4-16-16,0-11-32 15,0 0 12-15,1-7-20 16,-1 4 16-16,-4-18 44 15,4 11-16-15,-3-3-44 16,-5 2 16-16,5 5-68 16,-5 9 48-16,-3 4-44 15,-1 0 44-15,-7 7 28 16,0 7 8-16,-4 0 20 16,0-1-12-16,0 1 32 15,0 0-24-15,-8-4 40 16,4 4-32-16,-11-14 56 0,15 7-44 0,-8-11 28 15,4 4-36-15,-3-10-28 16,7 3 0-16,11-10 0 16,-3 0 0-16,19-11-20 15,4 4 12-15,4 0-24 16,11 3 20-16,-7 11-48 16,4 3 32-16,-5 7-20 15,-3 7 28-15,-8 3-16 16,-3 4 20-16,-13 3 28 15,-3 1-8-15,-8-1-16 16,4 0 4-16,-8 0 12 16,4 0 0-16,-4-3 8 15,4 0-8-15,0-4 32 16,8 1-20-16,-4-8 48 16,-1 4-36-16,1-17 4 15,8 6-20-15,0-10-24 16,3 4 4-16,-3-7 48 15,3 3-20-15,1-7-28 16,3 4 4-16,-3-7 8 16,3 4 0-16,0-5-36 15,-3 8 16-15,3 3-48 16,-7 11 36-16,3 3-36 16,-3 7 32-16,7 0-8 15,0 7 24-15,5-4 16 0,-1 4 4 16,4-4 32-16,8 4-20 15,-4-4 40-15,4 0-32 16,-4-3 32-16,-4 0-32 0,0-7 4 16,0 4-16-16,-8-8 20 15,8 4-20-15,-7-7-84 16,-1 4 40-16,-7-11 20 16,-5 4 8-16,1-11-4 15,-4 7 4-15,-12-3-40 16,1 3 24-16,-9 4-20 15,8 10 24-15,-7 3-36 16,7 4 32-16,-3 7-12 16,3 3 20-16,0-3 24 15,8 3-4-15,4-3 60 16,4 3-40-16,-1-6 16 16,5 2-28-16,0-6 36 15,3 0-28-15,1-7-84 16,3 0 32-16,4-7-36 15,4 0 40-15,-4-6 0 16,5 2 16-16,-5-6 0 16,0 3 0-16,-4-3-12 15,-3 7 12-15,-5 6-4 16,-3 8 4-16,-8 3 16 16,4 3-4-16,-4 4 16 15,8 0-12-15,3-1 84 16,5 1-48-16,7 0 40 0,0-7-48 15,1 0 8-15,3-1-28 0,-8-6-148 16,0 0 68-16,-3-3-44 16,-1 3 64-16,-7-3-20 15,4-1 40-15,-8 1-24 16,3 3 28-16,-3 3-24 16,4 4 24-16,4 3 64 15,3 8-24-15,4-5 20 16,5 5-24-16,7-8 44 15,0 0-32-15,19-10 48 16,4 0-44-16,16-10 20 16,-12 0-32-16,4-8 8 15,-12 8-16-15,-11-14-8 16,-4 7 0-16,-16-25-16 16,8 5 8-16,-15-29 20 15,-4 1-8-15,-16-1-40 16,8 8 20-16,-12 10 44 15,4 13-12-15,-11 11-52 16,7 17 16-16,-3 14 4 16,3 21 8-16,5 13 36 15,7 4-16-15,0 6 108 16,7-2-68-16</inkml:trace>
          <inkml:trace contextRef="#ctx0" brushRef="#br0" timeOffset="139750.732">8061 4033 696 0,'-8'-52'256'0,"8"52"-196"0,35-20-20 0,-16 13-20 16,12 3-20-16,19-3 16 16,8 7-8-16,8-3 48 15,-12 6-28-15,5-3 28 16,-13 0-28-16,-11 0 52 15,-4 0-44-15,-12 0-44 16,0-7 4-16</inkml:trace>
          <inkml:trace contextRef="#ctx0" brushRef="#br0" timeOffset="145302.0635">8606 4191 488 0,'4'-10'180'0,"-11"6"-140"0,10-3-12 0,-3 4 40 15,0 3-44-15,-3-3 24 16,-1 3-28-16,-4 0-28 16,0 3 4-16,-7 0 8 15,7 1 0-15,-11 3-20 16,7 0 8-16,-3 6-32 16,11 5 24-16,-4 2-4 15,4-3 12-15,4-3 24 16,8 3-8-16,0-3 4 15,3 0-4-15,5-4 4 16,-1-3-8-16,-3 7 8 16,3-4-8-16,-15-3 16 15,0 0-12-15,-8 3 24 16,5-3-20-16,-13 0 12 16,8 0-12-16</inkml:trace>
        </inkml:traceGroup>
        <inkml:traceGroup>
          <inkml:annotationXML>
            <emma:emma xmlns:emma="http://www.w3.org/2003/04/emma" version="1.0">
              <emma:interpretation id="{368C2830-2BCB-457A-8575-F57DA64A4AD0}" emma:medium="tactile" emma:mode="ink">
                <msink:context xmlns:msink="http://schemas.microsoft.com/ink/2010/main" type="inkWord" rotatedBoundingBox="14298,4449 14890,4438 14906,5343 14314,535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1683.5217">9450 4714 540 0,'-11'-55'200'0,"15"34"-156"0,3-23-12 0,-3 16 28 15,0 8-40-15,-4-18 24 16,4 7-24-16,-4-14-8 16,4 7-8-16,-4-24 40 15,0 0-24-15,0-20 16 16,4 6-20-16,3 0-16 16,9 21-4-16,7-3 28 15,4 20-12-15,4 3 4 16,-4 15-8-16,-3 3-52 15,-5 10 28-15,-7 7 20 16,-12 10 0-16,-4 11 72 16,-12 3-44-16,-23 3 40 0,12 8-40 15,-38 9 36-15,10-6-40 0,-10 7-24 16,6-11-4-16,-2-6-20 16,10-7 12-16,5-4 32 15,7 0-16-15,12-10-72 16,11 10 36-16,1-3-52 15,15 3 44-15,15 0-8 16,9 0 28-16,14-3 0 16,13 0 8-16,11-7 76 15,3 0-36-15,1 0 4 16,-12 3-20-16,-3-10 40 16,-5 3-28-16</inkml:trace>
        </inkml:traceGroup>
        <inkml:traceGroup>
          <inkml:annotationXML>
            <emma:emma xmlns:emma="http://www.w3.org/2003/04/emma" version="1.0">
              <emma:interpretation id="{3C273DA9-38E8-49CD-8C8F-22217E810652}" emma:medium="tactile" emma:mode="ink">
                <msink:context xmlns:msink="http://schemas.microsoft.com/ink/2010/main" type="inkWord" rotatedBoundingBox="15797,4349 19583,4283 19603,5423 15817,548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4028.6006">11080 4043 572 0,'19'-27'208'0,"-19"27"-160"0,0-31-12 0,0 13 32 16,0 5-44-16,-7-11 16 15,-9 3-24-15,-7-3 28 16,-4 7-28-16,-12-4-24 15,12 11 4-15,-19-1-16 16,7 8 8-16,-23 6 24 16,12 4-4-16,-16 21-20 15,16 6 4-15,7 18 4 16,12 3 4-16,27 7 24 16,12-11-12-16,23-6 84 15,11-4-52-15,20-13 48 16,4-7-52-16,23-15 32 15,-4-2-40-15,8-18-204 16,-8 4 92-16,1-18-144 16,-13 1 128-16,-7-25-112 15,-8 4 120-15,-4-21 44 16,-7 18 32-16,-5-11 72 16,-3 10-32-16,-4 4 172 15,-4 13-108-15,-8 1 20 16,-4 13-68-16,-7 11-88 15,0 7 20-15,-16 9 16 16,-4 8 8-16,-11 17 12 16,-1 4-8-16,-15 20 32 15,4 7-20-15,-3 6 4 16,6-6-12-16,-2-3 12 0,2-11-12 16,9-10 60-1,7-11-40-15,-3-6 60 0,11-4-52 16,0-17 20-16,8-3-36 0,0-21 8 15,15 0-16-15,1-21 0 16,-1 7-4-16,16-14-16 16,0 8 4-16,11 2-60 15,5 11 36-15,-5 7-40 16,-7 14 36-16,-12 10-76 16,0 7 56-16,-19 20 36 15,-5 8 12-15,-6 13 24 16,-1 4-12-16,-8-4 32 15,12-3-24-15,8-8 40 16,0-6-32-16,3-7 48 16,16-3-40-16,4-11 48 15,8 1-48-15,4-11 12 16,-5 0-28-16,13-17-8 16,-5 3-4-16,8-17-32 15,-3 0 16-15,-9-14-12 16,-3 7 12-16,-8-6-8 15,-4 6 8-15,-19 0-8 16,-1 10 8-16,-14 8-28 16,-1 6 24-16,-11 4-12 15,-1 10 16-15,-3 6 16 16,0 5 0-16,3 6-4 0,9 7 4 16,-1-3 12-16,8 3-8 0,4-7 24 15,4 0-20 1,12-6 12-16,3-5-12 0,4-6-132 15,4 0 68-15,0-6-72 16,8-1 76-16,-4-4-12 16,-4 4 36-16,0-3 12 15,1 7 12-15,-5-1-44 16,-4 4 24-16,-3 4 16 16,-1 3 4-16,1 6-8 15,-1 1 4-15,-7 0 20 16,11 0-8-16,-11-1 16 15,4 5-16-15,-12-5 32 16,3 8-24-16,-10-4 32 16,3 0-32-16,-8-3 12 15,4 0-16-15,-3-7 0 16,3-4-4-16,-7-10 20 16,15 4-16-16,0-14-20 15,0 0 0-15,7-8-12 16,9 1 8-16,7-7 16 15,-4 11 0-15,16-15-12 16,0 8 4-16,4-4-4 16,-4 17 0-16,-4-10 8 15,0 17 0-15,-4-7 0 16,-4 7 0-16,0-3 8 16,4 3-4-16,0 0-20 0,4 7 8 0,0-10-24 31,0 10 20-31,0 0-4 0,-4 4 8 0,-3-4 24 15,-1 6-8-15,-4-6 16 16,0 7-16-16,-7-7 4 16,0 4-4-16,-8-1 56 15,-1 1-36-15,-14 2 24 16,3 8-32-16,-15 0 8 16,3 3-16-16,-3-6-24 15,4 9 4-15,0-13-12 16,7 7 8-16,4-4-28 15,4 4 24-15,4-4 16 16,8 4 0-16,4-4 0 16,7 4 4-16,0-7 20 15,1 0-12-15,-1-7-12 16,0 3-4-16,-3-6 4 16,3-1 0-16,-7-2-12 15,0-1 8-15,-5-7-16 16,1 7 12-16,-8-10 20 15,0 6-4-15,-4-6-28 16,4 7 8-16,-4 3-40 16,0 0 32-16,-3 21-56 15,7 0 44-15,-8 17-12 16,8 7 28-16,-8 13-8 16,4 1 12-16,-7 13 44 0,3-3-20 15,-11 14 36-15,7-4-32 0,-15 0 4 16,4-6-12-16,-20-11 48 15,0-11-32-15,-11-6 32 16,12-10-28-16,-9-11 0 16,9-7-16-16,-1-17 20 15,12 1-20-15,4-22-4 16,16-3-4-16,14-14-24 16,9 8 12-16,34-12 4 15,9 5 4-15,26-1 0 16,-4 10 0-16,20-2-36 15,-4 6 20-15,15-4 32 16,-15 8-8-16,0-11-52 16,-15 7 20-16,-9-21 20 15,-14 14 4-15,-13-13-16 16,-11 10 8-16,-8-4 12 16,-3 7 0-16,-1 4 40 15,-11 13-20-15,3-3-4 16,-3 10-12-16,-8-3-24 15,8 10 8-15,-8 0 4 16,0 4 4-16,-8-1 0 16,0 4 0-16,-11 4-12 15,7 3 8-15,-3 3-40 16,3 7 24-16,1 7-36 16,3 0 32-16,8 7 28 0,0-3 0 15,12 3 52 1,3-7-28-16,12-7 12 0,-4 0-24 0,12-10 36 15,4-3-28-15,-4-11 32 16,-4 3-32-16,4-6 12 16,-12-7-20-16,4-11-16 15,0 4-4-15,-4-10-4 16,-3 6 0-16,3-3-56 16,0 10 36-16,-4 4-4 15,5 10 16-15,-5 7 20 16,4 11 0-16,-3 6 24 15,-1 4-16-15,-7 6 92 16,3 1-56-16,-15-1 120 16,0-3-96-16,-23-3-500 15,-4 0 228-15</inkml:trace>
        </inkml:traceGroup>
      </inkml:traceGroup>
    </inkml:traceGroup>
    <inkml:traceGroup>
      <inkml:annotationXML>
        <emma:emma xmlns:emma="http://www.w3.org/2003/04/emma" version="1.0">
          <emma:interpretation id="{0FF0F6C2-CC36-47DF-81C0-ED0AE2E7EC08}" emma:medium="tactile" emma:mode="ink">
            <msink:context xmlns:msink="http://schemas.microsoft.com/ink/2010/main" type="paragraph" rotatedBoundingBox="3348,6122 13629,5855 13678,7737 3397,8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09DDA6-B2F6-4896-AEB1-528DFB1CC3E7}" emma:medium="tactile" emma:mode="ink">
              <msink:context xmlns:msink="http://schemas.microsoft.com/ink/2010/main" type="line" rotatedBoundingBox="3348,6122 13629,5855 13678,7737 3397,8003"/>
            </emma:interpretation>
          </emma:emma>
        </inkml:annotationXML>
        <inkml:traceGroup>
          <inkml:annotationXML>
            <emma:emma xmlns:emma="http://www.w3.org/2003/04/emma" version="1.0">
              <emma:interpretation id="{D1368C11-8E33-4C42-9C52-C201E16E019C}" emma:medium="tactile" emma:mode="ink">
                <msink:context xmlns:msink="http://schemas.microsoft.com/ink/2010/main" type="inkWord" rotatedBoundingBox="3363,6714 4988,6672 5006,7367 3381,740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7762.2303">-1818 6097 352 0,'-4'0'132'0,"4"0"-104"0,0-6-8 0,0 2 104 16,0 8-72-16,0-8 40 15,0 4-52-15,0-3 56 16,0 3-56-16,-4-4 8 16,4 8-28-16,-8-4-4 15,8 3-8-15,-8-3 4 16,8 4-8-16,0-4 8 16,0 0-8-16,0 0 16 15,0 0-12-15,8 0 32 16,-8 3-24-16,8-3 48 15,-4 3-36-15,3-3-4 16,5 4-16-16,-4-4 20 16,-1 3-16-16,5-3-4 15,4 4-4-15,3-1 12 16,0 1-8-16,5-4 4 16,3 0-4-16,11-4 4 15,1 1-8-15,19-4 8 0,0 3-8 16,12-2-4-16,-4 6 4 15,-1-7-16-15,-6 7 8 0,-5 0 4 16,-8 7 0-16,-7-7-12 16,-8 6 8-16,-4-2 20 15,-8 3-8-15,-3-4 24 16,3 1-20-16,-11-1 32 16,4 1-28-16,-12-4-24 15,7 3 4-15,-7 0 8 16,0 1 0-16,-7-1 8 15,7 1-8-15,-8-1 8 16,-4 4-8-16,4-4-12 16,1 4 4-16,-5 0 12 15,12-3-4-15,-12-1-12 16,5 4 4-16,-1 3 12 16,0 1-4-16,-3 2-12 15,3 1 4-15,-4 10-16 16,1 4 12-16,-16 10 4 15,11 3 4-15,-7 11 16 16,0-1-8-16,-8-3-4 16,4-3 0-16,-1-4-4 15,1-3 0-15,-8-7 0 16,12-3 0-16,0-8 24 16,8 1-12-16,-1-7-4 15,-3-4-4-15,3-6-4 16,12-1 0-16,-11-13 16 15,11 3-8-15,-11-10-4 0,7-1 0 16,-8-19 4-16,9 2-4 16,-17-20 8-16,13 7-8 0,-13-11-12 15,5 8 4-15,-8-4-4 16,0 13 0-16,-4 1-20 16,0 14 16-16,-8-1-12 15,8 11 12-15,-4 0 24 16,8 6-4-16,0 1-20 15,12 7 4-15,3-4-4 16,12 3 4-16,8 1 16 16,7 3-4-16</inkml:trace>
          <inkml:trace contextRef="#ctx0" brushRef="#br0" timeOffset="168437.5271">-243 6156 600 0,'-19'-17'224'0,"19"17"-176"0,0 0-12 15,0-7 104 1,0 14-84-16,-8-7 24 16,4 0-48-16,-11 7 12 15,3 3-24-15,-7 4 28 16,3 3-32-16,-15 10 20 15,4 4-20-15,-19 14-24 16,-1 0 0-16,-11 3 4 0,12 0 4 0,-12-7 32 16,15-3-16-1,4-7 12-15,20-7-16 0,3-10 36 16,9 0-24-16,7-11-76 16,11-3 28-16</inkml:trace>
          <inkml:trace contextRef="#ctx0" brushRef="#br0" timeOffset="168151.7667">-638 6163 696 0,'-8'-7'256'0,"8"7"-196"0,8-4-20 0,0 1 40 16,-4 6-52-16,4 1 32 16,-1 3-32-16,5 7 0 15,7 6-16-15,8 18 0 16,-3 7-4-16,3 10 4 16,0 0-8-16,8-3 16 15,-8-4-12-15,-4-7 4 16,0-3-4-16,-7-11 20 15,-1-3-16-15,-7-6 48 16,4-1-32-16,-9-7 84 16,1 1-64-1,-4-15-244-15,4 1 108 0</inkml:trace>
        </inkml:traceGroup>
        <inkml:traceGroup>
          <inkml:annotationXML>
            <emma:emma xmlns:emma="http://www.w3.org/2003/04/emma" version="1.0">
              <emma:interpretation id="{4AD72E62-04D8-48F0-83CA-4AF8E6106909}" emma:medium="tactile" emma:mode="ink">
                <msink:context xmlns:msink="http://schemas.microsoft.com/ink/2010/main" type="inkWord" rotatedBoundingBox="5678,6296 6327,6279 6354,7330 5705,7347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0196.5758">1042 6022 488 0,'12'-14'180'16,"-4"7"-140"-16,-1 7-12 0,-7-3 64 16,4 3-56-16,-4-7 48 15,4 7-48-15,-12 0-12 16,1 0-12-16,-13 0 0 16,1 0-8-16,-12 0 8 15,4 3-8-15,-8-6 8 16,8 3-8-16,-12 0-28 15,12-4 12-15,-8-3 4 16,12 4 8-16,-4 0 24 16,11 3-12-16,-3-4-4 0,7 8-4 15,-3-1 28-15,3 4-16 0,-7 7-24 16,4 3 4-16,-9 10-8 16,5 1 4-16,-4 24 16 15,3-1-4-15,1 21 8 16,7-3-8-16,-3 0 32 15,7-7-20-15,-3-7-12 16,7-10-8-16,-4-11 20 16,8-3-8-16,-8-10-4 15,8-4 0-15,-4-7 28 16,8-3-16-16,-4-7 40 16,4 4-32-16,0-4-12 15,0 0-8-15,4 0-16 16,-1 0 8-16,5 0-4 15,3 3 0-15,9-3 52 16,3 7-24-16,4 0 16 16,7 0-20-16,-3-4 8 15,4 4-12-15,-4-7 36 16,-4 3-24-16,-4-6 12 16,0 3-20-16,8-7-212 15,-12 4 108-15</inkml:trace>
          <inkml:trace contextRef="#ctx0" brushRef="#br0" timeOffset="170407.2686">493 6483 800 0,'-8'-31'296'0,"8"31"-232"0,42-35-16 0,-14 22 52 16,2 6-64-16,13-4 24 15,-4 5-40-15,3 2 36 16,-3 4-32-16,0 4 32 16,-4 2-32-16,-1-2-296 15,-3-1 148-15</inkml:trace>
          <inkml:trace contextRef="#ctx0" brushRef="#br0" timeOffset="170670.9703">806 5664 716 0,'12'-10'264'0,"-12"10"-204"0,15 0-16 16,-3 0 28-1,3 0-48-15,5 0 32 16,7 0-28-16,11 3 0 16,1 0-16-16,12 4 64 15,7 0-44-15</inkml:trace>
        </inkml:traceGroup>
        <inkml:traceGroup>
          <inkml:annotationXML>
            <emma:emma xmlns:emma="http://www.w3.org/2003/04/emma" version="1.0">
              <emma:interpretation id="{37D72B1A-9413-4A25-B6EA-C32BC9D16659}" emma:medium="tactile" emma:mode="ink">
                <msink:context xmlns:msink="http://schemas.microsoft.com/ink/2010/main" type="inkWord" rotatedBoundingBox="7175,6785 7465,6777 7473,7087 7183,709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1234.971">1948 6438 808 0,'0'7'300'0,"0"-7"-232"0,27 0-20 0,-7 0 160 15,7 7-124-15,11-11-8 16,9 4-48-16,7 7 40 15,0-7-36-15</inkml:trace>
          <inkml:trace contextRef="#ctx0" brushRef="#br0" timeOffset="171051.5164">1995 6173 716 0,'-20'0'264'0,"20"0"-204"0,-4-3-16 16,0 3 196-1,4 0-140-15,-3 0 72 16,3 0-100-16,3 0-4 16,5 0-44-16,19-7 32 15,4 0-32-15,12 0 4 16,3 7-16-16,5 0 36 16,7 7-24-16</inkml:trace>
        </inkml:traceGroup>
        <inkml:traceGroup>
          <inkml:annotationXML>
            <emma:emma xmlns:emma="http://www.w3.org/2003/04/emma" version="1.0">
              <emma:interpretation id="{4B22391E-9B42-411D-943E-4C7A73042772}" emma:medium="tactile" emma:mode="ink">
                <msink:context xmlns:msink="http://schemas.microsoft.com/ink/2010/main" type="inkWord" rotatedBoundingBox="8409,6920 8868,6908 8870,7012 8412,702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72432.3718">3229 6349 464 0,'-19'-18'176'0,"11"12"-140"0,1-1-8 0,7 0 144 16,-8 3-100-16,4-3 148 15,-4 1-124-15,8-1 28 16,0 7-72-16,8 0 32 15,4 0-48-15,15 0-36 16,8 7-4-16,7-1 28 16,12 5-16-16,1 3 28 15,3-1-24-15,-8-2 40 16,-4 2-28-16,-7-6-12 16,-4 4-8-16</inkml:trace>
        </inkml:traceGroup>
        <inkml:traceGroup>
          <inkml:annotationXML>
            <emma:emma xmlns:emma="http://www.w3.org/2003/04/emma" version="1.0">
              <emma:interpretation id="{9D266836-F14F-481A-A03D-F5F4A03EEFFC}" emma:medium="tactile" emma:mode="ink">
                <msink:context xmlns:msink="http://schemas.microsoft.com/ink/2010/main" type="inkWord" rotatedBoundingBox="9477,5963 11358,5914 11406,7796 9525,784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72851.944">4402 5557 696 0,'35'-31'256'0,"-35"31"-196"0,78-20-20 0,-36 16 76 16,1 4-72-16,7 4 0 15,0 2-28-15,1 19-20 16,-1 9 0-16,0 18 12 16,-11 6-4-16,-8 14 16 15,-8-6-12-15,-15-4 48 16,0-7-28-16,-24-11 28 15,1-6-28-15,-24-7 0 16,0-7-16-16,-22-13 28 16,10-1-24-16,-7-13-4 15,16-1-8-15,3-17 12 16,16 4-8-16,15-10-20 16,12 3 4-16,27-7 4 15,7 0 4-15,17 3 16 16,3 8-8-16,4-5-468 15,-4 5 248-15</inkml:trace>
          <inkml:trace contextRef="#ctx0" brushRef="#br0" timeOffset="173468.5848">5428 5578 756 0,'12'-10'280'0,"-12"10"-216"0,-4 0-20 15,4 6 24 1,4 5-48-16,-8 16-8 15,8 8-8-15,-12 23 4 0,4 4-4 0,-7 7 24 16,-1-7-16-16,-3-4 12 16,7-9-12-16,-8-12 0 15,9-6-4-15,3-7 28 16,0-6-20-16,-4-11 48 16,8-4-36-16,-4-13 12 15,4-1-24-15,-8-16-112 16,12 3 48-16,0-28-40 15,4 0 48-15,-4-16 8 16,11 9 16-16,1 1-16 16,-1 13 20-16,9 4 100 15,-1 10-44-15,8 3 112 16,0 14-84-16,7 1-20 16,-3 6-32-16,0 7-24 15,-4 3 0-15,-8 7 28 16,4 8-12-16,-23 9 32 15,0 1-28-15,-27 6 48 16,7 1-36-16,-15-1 4 16,8 0-20-16,-12-6-96 15,4-7 48-15,4-8 0 16,8 1 24-16,7-4-68 16,12 1 44-16,12-1-4 15,7 4 24-15,12 3-48 16,4 0 32-16,8 4 16 0,-5 3 12 15,1-3-16-15,-8-1 12 0,-19 1 48 16,-5-4-20 0,-14 0 52-16,-13 1-40 0,-15-1 28 15,5 0-32-15,-17-7-8 16,20-3-12-16,-16-7 72 16,9 4-44-16,-5-11 12 15,12 0-28-15,4-4-312 16,11 5 160-16</inkml:trace>
          <inkml:trace contextRef="#ctx0" brushRef="#br0" timeOffset="174474.8658">4325 6479 424 0,'0'-10'156'0,"0"10"-120"0,-4-14-8 0,0 14 140 16,4 0-96-16,-8-7 88 15,1 7-96-15,-5-3 56 16,8 3-68-16,-3-3 40 16,7 6-52-16,-8-3-4 15,8 3-20-15,4-3 40 16,7 0-28-16,9 0 28 16,3 7-28-16,35-14 44 15,12-3-40-15,46-4-16 16,0 1-8-16,46-5 36 15,-11 8-24-15,20-11 8 16,-13 11-16-16,5-4 0 16,-24 4-4-16,-7-4 20 15,-35 7-16-15,-16-6-4 16,-15 6-4-16,-20-7 20 16,-11 4-12-16,-12-1 12 15,-3 8-12-15,-12-4-96 16,-1 7 48-16,-14 3-360 15,7 8 220-15</inkml:trace>
          <inkml:trace contextRef="#ctx0" brushRef="#br0" timeOffset="173769.4414">5548 5385 644 0,'4'-21'236'0,"-4"21"-180"0,12-17-20 16,-5 7 104-1,5 3-84-15,4-7 16 16,7 7-48-16,8-3-4 15,4 7-12-15,7-1 20 16,1 4-16-16,-1 0 24 0,1 4-24 0,-4 3-120 31,-1 3 60-31</inkml:trace>
          <inkml:trace contextRef="#ctx0" brushRef="#br0" timeOffset="174985.2221">4770 6662 436 0,'-27'-7'160'0,"27"7"-124"0,-15 0-8 0,15 0 124 16,3 0-88-16,9 0-8 16,7 7-36-16,12-7 48 15,4 14-40-15,12-4 24 16,-9 10-32-16,1 5 0 15,0 12-12-15,-12 12 12 16,-8-5-12-16,-19 8 48 16,-4-4-28-16,-19 4 4 15,0-14-20-15,-16-4 12 16,8-6-16-16,-23-11 16 16,8-4-16-16,-1-13-4 15,12 0 0-15,8-13-16 16,16-4 8-16,26-8-24 15,8 5 16-15,16-18 4 16,7 14 8-16,24-14 104 16,4 14-56-16,22 3-12 0,-6 4-20 15,2 3 4-15,-10 11-12 16,-9-11-4-16,-7 7 0 0,-8 0 12 16,-11 0-8-16,-13-3 32 15,-3 7-24-15,-11-4 20 16,-9 7-20-16,-7-4-132 15,-4 4 64-15</inkml:trace>
          <inkml:trace contextRef="#ctx0" brushRef="#br0" timeOffset="175328.1678">5455 6648 592 0,'0'0'220'0,"0"0"-172"0,-11 7-12 16,3-7 56-1,8 7-56-15,-8 7 100 16,4 3-76-16,-3 10 24 16,-1 1-48-16,-8 10 20 15,9 3-28-15,-9 7 60 16,5 0-48-16,-5 4 28 15,8-14-40-15,1 0 8 16,3-7-20-16,4-7 36 16,7 0-28-16,5-11 20 15,7 5-24-15,5-11 16 0,3-1-20 0,8 1 8 16,3-7-12-16,5-7-184 16,-1 7 96-16,9-13-688 15,-5-5 424-15</inkml:trace>
        </inkml:traceGroup>
        <inkml:traceGroup>
          <inkml:annotationXML>
            <emma:emma xmlns:emma="http://www.w3.org/2003/04/emma" version="1.0">
              <emma:interpretation id="{175BA3E3-834A-4523-B1FD-493B22EAE8A8}" emma:medium="tactile" emma:mode="ink">
                <msink:context xmlns:msink="http://schemas.microsoft.com/ink/2010/main" type="inkWord" rotatedBoundingBox="11964,6151 13635,6107 13663,7164 11992,720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6389.1291">7817 5949 444 0,'0'-6'164'0,"0"6"-124"0,-8-4-16 16,4-3 88-1,4 14-68-15,-4-7-8 16,0 7-24-16,-3 0-28 16,3 7 8-16,-8 6 48 15,4 1-20-15,-11 6 44 16,4 4-36-16,-13 7 48 15,9 4-44-15,-4 2 48 16,4-2-48-16,-1-8 4 16,9-3-24-16,-1-10 36 15,8-8-24-15,4-16 20 0,4 0-24 0,4-22-16 16,3 1-8-16,1-13 20 16,0 6-8-1,-1-14-4-15,1 10 0 0,-4-6-4 16,-1 7 0-16,-3-4-20 15,4 7 12-15,-4 0 12 16,3 3 0-16,-3 8-20 16,0 9 8-16,0 8 20 15,0 10-4-15,4 10 4 16,-1 7-4-16,1 7-8 16,4 0 4-16,-1 3 4 15,5-3-4-15,-4 0 8 16,3 0-8-16,-3-7-4 15,3 1 4-15,-3-12 48 16,-1-2-28-16,1-15 16 16,0 1-24-16,3-14 8 15,1-1-12-15,3-16-8 16,0 6 0-16,4-9-4 16,5 2 0-16,-5-10 0 15,4 14 0-15,-4 0-44 16,0 14 24-16,-7 7-4 15,-1 7 16-15,-7 9 60 16,4 5-28-16,-8 9 8 16,-1 1-20-16,1 3 12 0,0 4-16 0,0-1-4 15,0-3 0-15,-4 7-4 16,4 0 0-16,-12 10 24 16,4 4-12-16,-11 7 12 15,3-1-12-15,-7 1 0 16,3-4-4-16,1-10-16 15,3-4 4-15,4-6 56 16,1-4-28-16,7-14-36 16,0-3 4-16</inkml:trace>
          <inkml:trace contextRef="#ctx0" brushRef="#br0" timeOffset="236872.4056">7821 5495 652 0,'0'-3'244'0,"0"3"-192"0,7 0-12 0,-3 0 156 16,0 0-116 0,0 0 72-16,4 7-88 0,3-4 52 15,9 4-64-15,3-4-12 16,4-3-24-16,19 0-4 15,1 0-4-15,15-6 28 16,0-1-20-16,-4 3 12 16,0 1-16-16,-12-4 20 15,-15 3-20-15,-7 1 40 16,-5 3-28-16,-7-3 12 16,-5 3-20-16,-7 3-508 15,-7 4 264-15</inkml:trace>
          <inkml:trace contextRef="#ctx0" brushRef="#br0" timeOffset="235562.5627">6768 6259 520 0,'-4'-10'192'0,"4"10"-152"0,-4-7-8 0,4 4 124 15,0 3-92-15,0-7 96 16,0 7-92-16,-8-4 20 15,8 4-52-15,-4-3 64 16,4-1-52-16,0-3 28 16,4 7-44-16,0-6 16 15,8 2-28-15,7-3 0 16,-7 4-12-16,15-4 4 16,8 7-8-16,3-7 8 15,13 7-8-15,-5-7-4 16,8 7 4-16,-7-7-4 15,-9 14 0-15,1-7 8 16,-12 0-4-16,-7 0 24 16,-1 7-16-16,-11-7 32 0,-8 7-28 0,0 0 20 15,0-4-20-15,-8-3 8 16,16 7-12-16,-8-7-376 16,7-3 196-16</inkml:trace>
        </inkml:traceGroup>
      </inkml:traceGroup>
    </inkml:traceGroup>
    <inkml:traceGroup>
      <inkml:annotationXML>
        <emma:emma xmlns:emma="http://www.w3.org/2003/04/emma" version="1.0">
          <emma:interpretation id="{41239AEF-9581-4D62-A7B9-2295CEDE99C0}" emma:medium="tactile" emma:mode="ink">
            <msink:context xmlns:msink="http://schemas.microsoft.com/ink/2010/main" type="paragraph" rotatedBoundingBox="3330,8294 12493,8209 12509,9998 3347,100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8ED81F-927C-47F3-A99A-5C1190C17845}" emma:medium="tactile" emma:mode="ink">
              <msink:context xmlns:msink="http://schemas.microsoft.com/ink/2010/main" type="line" rotatedBoundingBox="3330,8294 12493,8209 12509,9998 3347,10083"/>
            </emma:interpretation>
          </emma:emma>
        </inkml:annotationXML>
        <inkml:traceGroup>
          <inkml:annotationXML>
            <emma:emma xmlns:emma="http://www.w3.org/2003/04/emma" version="1.0">
              <emma:interpretation id="{156F106A-9EB7-49FA-B4CD-ACD9A8261AA5}" emma:medium="tactile" emma:mode="ink">
                <msink:context xmlns:msink="http://schemas.microsoft.com/ink/2010/main" type="inkWord" rotatedBoundingBox="3332,8448 6155,8422 6163,9365 3340,939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8694.2134">922 7987 704 0,'-4'-21'264'0,"4"21"-208"0,0 7-12 0,-7 3 36 16,3 7-52-16,-4 21 16 15,4 3-28-15,0 15 20 16,4 2-24-16,0 7-4 16,4-6-4-16,-4 6 4 15,8-6-4-15,-8 3 32 16,0-4-20-16,-8-3 56 16,4-7-40-16,-7-10-128 15,3-7 48-15</inkml:trace>
          <inkml:trace contextRef="#ctx0" brushRef="#br0" timeOffset="179131.5316">729 7859 892 0,'7'-14'332'0,"-7"14"-260"0,20-17-20 16,-9 10 52-1,5 4-68-15,7-7-12 0,0 6-16 0,16-6 24 16,0 6-16-16</inkml:trace>
          <inkml:trace contextRef="#ctx0" brushRef="#br0" timeOffset="177760.9741">-1776 8121 488 0,'-12'-4'180'0,"1"1"-140"0,-1 3-12 0,5 0 40 16,3 0-44-16,-8 0 96 15,4 3-68-15,-3-3 40 16,3 0-56-16,-8 0 44 16,9 7-48-16,-1-7 56 15,4 0-52-15,0 0-16 16,4 7-12-16,8-7 0 15,7 7-4-15,16-7 32 16,8 7-20-16,15-7 12 16,1 0-16-16,22 0 20 15,-7 0-20-15,11-7-4 16,-4 10-4-16,-3-3-4 16,-8 7 0-16,-12-3 0 15,-8 3 0-15,-11-1 0 16,-8 1 0-16,-3-3 0 15,-9 3 0-15,-7 0 24 16,-4 3-12-16,-8 0 4 16,4 1-8-16,-8 2-8 15,-4 4 4-15,-3 8-24 16,-4-1 12-16,-9 3-4 16,9 4 4-16,-16 7 16 15,16-4-4-15,-20 4 24 0,12 0-16 16,-12-3-4-16,12-1-4 0,-8-10 4 15,12-10-4 1,-4-7 24-16,8-4-16 0,-8-20 12 16,11 3-12-16,-7-10-8 15,4 3 0-15,-5-13 4 16,5 6-4-16,0-9-20 16,-1 2 8-16,-3-10-4 15,4 18 4-15,7-4-12 16,0 3 12-16,-3 4 12 15,7 11 0-15,4 2-20 16,8 4 8-16,0 7-180 16,8 0 100-16</inkml:trace>
          <inkml:trace contextRef="#ctx0" brushRef="#br0" timeOffset="178003.1192">-843 8203 652 0,'16'14'244'0,"-16"-14"-192"0,34 41-12 16,-18-20 32 0,11 3-48-16,4 4 16 15,8-1-24-15,3 1 36 16,5-1-28-16,-9-6 20 15,-3 0-24-15,-4-4 52 0,0-4-40 0,-8-6-332 16,-3-3 160-16</inkml:trace>
          <inkml:trace contextRef="#ctx0" brushRef="#br0" timeOffset="178185.6047">-375 8183 780 0,'-19'13'288'0,"19"-13"-224"0,-19 45-20 0,-1-21 56 16,13 0-64-16,-32 11-4 16,12-1-20-16,-20 7 32 15,1 4-20-15,-1 0 20 16,9 0-24-16,3-11 8 16,12 4-16-16</inkml:trace>
          <inkml:trace contextRef="#ctx0" brushRef="#br0" timeOffset="178443.8434">284 8083 580 0,'7'-10'216'0,"-7"10"-168"0,-7 24-12 0,3-7 76 15,4 14-68-15,-8 14 8 16,8 6-32-16,-16 8 4 16,13-4-12-16,-9 14 28 15,4-8-24-15,0 8 40 16,1-7-32-16,-1-3 20 16,8-15-24-16</inkml:trace>
          <inkml:trace contextRef="#ctx0" brushRef="#br0" timeOffset="178918.8081">349 8530 696 0,'-38'-17'256'0,"38"17"-196"0,7-3-20 0,5-1 100 16,3 1-84-16,24-4 40 15,8 0-56-15,11 3 12 16,0 1-32-16,-4-7 16 16,-4 10-20-16,-7-4-104 15,-12 4 44-15,-4-3-484 16,-8 3 292-16</inkml:trace>
        </inkml:traceGroup>
        <inkml:traceGroup>
          <inkml:annotationXML>
            <emma:emma xmlns:emma="http://www.w3.org/2003/04/emma" version="1.0">
              <emma:interpretation id="{00376BE7-B5CF-44EB-BB8F-34263C37E009}" emma:medium="tactile" emma:mode="ink">
                <msink:context xmlns:msink="http://schemas.microsoft.com/ink/2010/main" type="inkWord" rotatedBoundingBox="7159,9046 7460,9044 7462,9222 7161,922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9475.2995">1940 8427 904 0,'-15'-3'332'0,"15"3"-256"0,11 0-24 16,-7-4 44 0,4 4-64-16,8-3 32 15,7 3-36-15,8-4 16 16,4 4-24-16,3 0-412 15,-3 7 208-15</inkml:trace>
          <inkml:trace contextRef="#ctx0" brushRef="#br0" timeOffset="179638.2326">1960 8592 592 0,'7'-7'220'0,"-7"7"-172"0,47-10-12 0,-20 7 4 15,0 3-28-15,12-4 24 16,0 1-24-16,-1-1-208 16,5 4 108-16</inkml:trace>
        </inkml:traceGroup>
        <inkml:traceGroup>
          <inkml:annotationXML>
            <emma:emma xmlns:emma="http://www.w3.org/2003/04/emma" version="1.0">
              <emma:interpretation id="{147BB514-2C3E-4DF0-B2C0-AAA3BFB61430}" emma:medium="tactile" emma:mode="ink">
                <msink:context xmlns:msink="http://schemas.microsoft.com/ink/2010/main" type="inkWord" rotatedBoundingBox="8459,8246 10195,8230 10211,10019 8475,10035"/>
              </emma:interpretation>
              <emma:one-of disjunction-type="recognition" id="oneOf25">
                <emma:interpretation id="interp33" emma:lang="" emma:confidence="0">
                  <emma:literal>OD</emma:literal>
                </emma:interpretation>
                <emma:interpretation id="interp34" emma:lang="" emma:confidence="0">
                  <emma:literal>ODE</emma:literal>
                </emma:interpretation>
                <emma:interpretation id="interp35" emma:lang="" emma:confidence="0">
                  <emma:literal>ODD</emma:literal>
                </emma:interpretation>
                <emma:interpretation id="interp36" emma:lang="" emma:confidence="0">
                  <emma:literal>ODF</emma:literal>
                </emma:interpretation>
                <emma:interpretation id="interp37" emma:lang="" emma:confidence="0">
                  <emma:literal>05</emma:literal>
                </emma:interpretation>
              </emma:one-of>
            </emma:emma>
          </inkml:annotationXML>
          <inkml:trace contextRef="#ctx0" brushRef="#br0" timeOffset="180929.1773">3566 7814 540 0,'0'-17'200'0,"8"7"-156"0,0-4-12 0,-4 0 88 16,7 8-72-16,5-12 32 15,3 5-44-15,8-5-24 16,0 8-4-16,4 7 8 15,4 6-8-15,8 14 4 16,3 4-4-16,1 13 4 16,-1 4-8-16,-11 14 32 15,-4 3-20-15,-20 3 12 16,-7-3-16-16,-27 0 12 16,4-6-16-16,-20-12 24 15,4-2-20-15,-4-18-4 16,12-3-4-16,-4-24 12 15,4-1-8-15,12-20 32 16,3 4-24-16,8-15 32 16,8 8-32-16,16-4-32 15,3 7 8-15,19 0-8 16,5 7 8-16,11 3-416 16,4 11 232-16</inkml:trace>
          <inkml:trace contextRef="#ctx0" brushRef="#br0" timeOffset="181409.6259">4294 7680 652 0,'19'-27'244'0,"-19"27"-192"0,27-11-12 0,-3 8 120 16,3 6-96-16,27 4-36 16,-4 7-20-16,8 14-16 15,0 3 0-15,-3 6-12 16,-9 1 12-16,-11 7 12 16,-4-4 0-16,-19 11 52 15,-12-4-32-15,-20 4 44 16,-7-4-40-16,-31 0 4 15,4-7-20-15,-12-3 36 16,8-10-24-16,4-15 20 16,3 1-24-16,9-10-132 15,11-1 60-15,11-17-468 16,9 1 292-16</inkml:trace>
          <inkml:trace contextRef="#ctx0" brushRef="#br0" timeOffset="181675.8339">4371 7663 696 0,'0'-7'256'0,"0"7"-196"0,20-14-20 0,-12 4 68 15,7 3-68-15,16 4 28 16,0-1-40-16,12-6 28 15,7 7-32-15,0-1-32 16,1 4 4-16,-9 0 28 16,-3 7-16-16,-8 0-140 15,-4 3 68-15,-4-3-564 16,0 3 348-16</inkml:trace>
          <inkml:trace contextRef="#ctx0" brushRef="#br0" timeOffset="181125.7003">4553 7763 696 0,'8'-14'256'0,"-8"14"-196"0,-4 4-20 0,-3-1 12 15,-1 7-36 1,0 8 12-16,-4 6-16 0,-3 13 0 16,3 12-4-16,-3 13 20 15,7-4-16-15,-7 1 24 16,11-11-24-16,-8-10 32 15,12-7-28-15,-19-11-136 16,19-6 64-16</inkml:trace>
          <inkml:trace contextRef="#ctx0" brushRef="#br0" timeOffset="182282.8955">3241 8568 540 0,'-8'-3'200'0,"8"3"-156"0,0-4-12 16,0 1 140-1,0 6-100-15,0-6 96 16,0-1-100-16,8-3 48 15,-8 4-72-15,12-4 24 16,7 4-40-16,27-4 0 16,1 3-16-16,38-3-16 15,0 1 0-15,55-1 12 16,-5 3-4-16,35-6 32 0,-7 6-20 16,0-2-4-16,-20 2-8 0,-15-3 12 15,-24 4-8 1,-19-4 16-16,-15 4-16 15,-16-4 32-15,-15 3-24 16,-20 1-24-16,-3 3 4 0,-12 0-316 16,-4 3 172-16,-4 4-572 15,0 3 404-15</inkml:trace>
          <inkml:trace contextRef="#ctx0" brushRef="#br0" timeOffset="184427.7687">3783 8840 476 0,'-15'-14'176'0,"11"11"-136"0,-4 3-12 15,4-7 100 1,4 0-76-16,-8 0 76 16,8-3-72-16,-4-11 48 15,8 11-60-15,-4-4-20 16,8 0-16-16,0 7-20 0,3 4 8 0,9 13-4 15,3 11 0-15,12 17 8 16,0 3 0-16,0 18 8 16,-5-8-4-16,-10 21 24 15,-5-3-16-15,-19 7 4 16,-3-7-8-16,-17-7 28 16,5-18-20-16,-12-9 4 15,8-8-12-15,-8-27 36 16,12 0-20-16,-5-24-12 15,9-3-8-15,-1-18 20 16,13 11-12-16,3-11-32 16,7 7 12-16,5 7-60 15,3 7 36-15,12 0 0 16,8 10 16-16,16-7 72 16,3 15-28-16,16-1 8 15,-5 3-24-15,5-3 0 16,-8 7-4-16,8-7 4 15,-5 4-8-15,1-4 32 16,-4 4-20-16,-11-4-4 16,-9 7-8-16,-11-7 48 15,-8 7-28-15,-15-3-152 16,0 3 68-16,-16 0-408 16,4 3 260-16</inkml:trace>
          <inkml:trace contextRef="#ctx0" brushRef="#br0" timeOffset="184727.5623">4399 8843 572 0,'-8'0'208'0,"8"0"-160"0,-12 7-12 0,4 0 56 15,8 3-56-15,-11 4 76 16,3 7-64-16,-7 3 8 15,7 3-32-15,-8 4 56 16,9 4-44-16,-1 10 28 16,4-4-36-16,0 4 52 15,8-1-44-15,0-2 36 16,7-8-40-16,5-10 16 16,7-3-28-16,8-11 72 15,4 0-56-15,15-10-208 16,1-3 92-16,14-11-572 15,-3 0 364-15</inkml:trace>
        </inkml:traceGroup>
        <inkml:traceGroup>
          <inkml:annotationXML>
            <emma:emma xmlns:emma="http://www.w3.org/2003/04/emma" version="1.0">
              <emma:interpretation id="{084BC6C4-D321-4084-A0EF-6719EDA5083E}" emma:medium="tactile" emma:mode="ink">
                <msink:context xmlns:msink="http://schemas.microsoft.com/ink/2010/main" type="inkWord" rotatedBoundingBox="10791,8320 12493,8305 12503,9362 10801,937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5117.5993">5622 8458 664 0,'-20'0'244'0,"20"0"-188"0,-15 3-16 0,7-3 128 15,4 0-100-15,-3 0 60 16,7 0-72-16,-4 0 56 16,4 0-64-16,7-3 20 15,9 3-40-15,23-10 36 16,7 10-36-16,20-7-4 16,-8 0-16-16,0 3 28 15,-8 8-20-15,-7-4 20 16,-8 3-20-16,-8-3-140 15,-8 0 68-15,-3-3-308 16,-5-1 204-16</inkml:trace>
          <inkml:trace contextRef="#ctx0" brushRef="#br0" timeOffset="185314.624">5928 8255 704 0,'-27'-14'264'0,"27"14"-208"0,-20-3-12 16,12 3 72-1,8 7-72-15,-7 6 16 16,-1 5-36-16,-4 6 24 0,5 3-32 0,-9 11 20 16,4-7-20-16,1 14 8 15,3-7-12-15,0 10 44 16,8-10-28-16,-3-1 28 16,6-6-28-16</inkml:trace>
          <inkml:trace contextRef="#ctx0" brushRef="#br0" timeOffset="185857.4173">6617 8073 736 0,'35'-21'272'0,"-35"21"-208"0,34-14-20 0,-10 7 80 15,-1 4-76-15,19-7 32 16,5 3-44-16,19 0 12 16,-8 3-28-16,11-3 8 15,-11 7-16-15,-7-3-8 16,-16 3 0-16,-1-3 48 16,-10 3-28-16,-5-4 24 15,-3 4-28-15,-16-3-256 16,0-1 128-16,-16 1-136 15,12 3 144-15,-15-4-64 16,-1 8 96-16,-7-4 36 16,8 3 24-16,-8 1 40 15,8 6-16-15,-9 0 92 0,13 8-60 16,-4 9 20-16,7 7-36 0,0 15 48 31,5-1-44-31,-1 7 12 0,0-4-32 0,8 8 20 16,0-7-24-1,-4 10 12-15,4-7-12 0,-7 0 88 16,-1-4-52-16,-4-13 32 16,-3-7-48-16,-8-10 36 15,3-4-40-15,-15-10 20 16,8-4-28-16,-11-3 44 16,3-3-36-16,4-11 4 15,4 4-20-15,-1-7 12 16,5 3-16-16,0-10 40 15,11 3-24-15</inkml:trace>
          <inkml:trace contextRef="#ctx0" brushRef="#br0" timeOffset="186290.0689">6756 7794 592 0,'-8'-10'220'0,"8"10"-172"0,8-7-12 0,-8 3 144 16,0 4-104-16,0-7 96 15,-4 0-104-15,8-3 48 16,8 3-72-16,3 0 24 16,5-3-40-16,26-4 36 15,0 7-36-15,20-3 40 16,-8 3-40-16,-4 0-4 15,-3 4-16-15,-9-1 4 16,-3 8-8-16,-20-4 16 16,1 0-12-16,-12 0 24 15,-1 7-20-15,-14-4-260 16,-1 4 136-16</inkml:trace>
        </inkml:traceGroup>
      </inkml:traceGroup>
    </inkml:traceGroup>
    <inkml:traceGroup>
      <inkml:annotationXML>
        <emma:emma xmlns:emma="http://www.w3.org/2003/04/emma" version="1.0">
          <emma:interpretation id="{B0C38312-C6AF-4B0E-AC23-3C2AB66F3261}" emma:medium="tactile" emma:mode="ink">
            <msink:context xmlns:msink="http://schemas.microsoft.com/ink/2010/main" type="paragraph" rotatedBoundingBox="3675,10512 9291,10589 9279,11475 3663,11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E1A328-0202-4B0B-BE6E-2A1643E71A98}" emma:medium="tactile" emma:mode="ink">
              <msink:context xmlns:msink="http://schemas.microsoft.com/ink/2010/main" type="line" rotatedBoundingBox="3675,10512 9291,10589 9279,11475 3663,11398"/>
            </emma:interpretation>
          </emma:emma>
        </inkml:annotationXML>
        <inkml:traceGroup>
          <inkml:annotationXML>
            <emma:emma xmlns:emma="http://www.w3.org/2003/04/emma" version="1.0">
              <emma:interpretation id="{12C56DE1-C2A9-431C-9893-F2BB36D7F727}" emma:medium="tactile" emma:mode="ink">
                <msink:context xmlns:msink="http://schemas.microsoft.com/ink/2010/main" type="inkWord" rotatedBoundingBox="3675,10512 6129,10546 6119,11327 3664,11293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88721.3884">-1536 10165 488 0,'-4'3'180'0,"-4"-6"-140"0,5-1-12 0,-1 1 76 16,4 6-64-16,-4-6 116 15,4 3-88-15,-4-7 56 16,4 7-72-16,0-7 4 15,4 7-32-15,-4-7 12 16,8 4-20-16,3-8 20 16,5 8-24-16,11-7 24 15,8 6-24-15,27-3-20 16,3 7 0-16,17 0 40 16,-5 0-20-16,12 0 16 0,0 0-16 0,4 0-8 15,-8 7 0-15,-3 0 4 16,-13 0-4-16,-11-4 8 15,-7 1-8-15,-17-4 8 16,-3 3-8 0,-11-3 24-16,-5 0-16 0,-11 0 12 15,0 0-12-15,-12 0-24 16,1 7 4-16,-9-7-4 16,4 7 4-16,-11 0 16 15,4 3-4-15,-16-3-20 16,4 14 8-16,-12 10 4 15,5 10 4-15,-9 18 8 16,12-4-4-16,-3 7-20 16,3-11 8-16,8-6 32 15,7-11-16-15,-3-10 16 16,4-3-12-16,3-14 28 16,9-4-24-16,-13-20 4 15,9 0-12-15,-13-28 12 16,1 7-12-16,-15-17-12 15,-1 7 0-15,-15-7-4 16,7 14 0-16,-7-4 8 16,7 14 0-16,1-7-44 15,15 14 24-15,4-3-12 16,8 9 20-16,3-2 8 16,12 6 4-16,12 0 8 15,4 7-4-15,7 4 32 0,8 3-20 16,12 3-340-16,3 4 176 15</inkml:trace>
          <inkml:trace contextRef="#ctx0" brushRef="#br0" timeOffset="188901.8674">-111 10199 832 0,'-4'14'308'0,"4"-14"-240"0,0 24-20 0,0-17 0 16,0 10-36-16,-4-3 48 16,12 3-32-16,-1-3 64 15,1 6-52-15</inkml:trace>
          <inkml:trace contextRef="#ctx0" brushRef="#br0" timeOffset="189459.4209">222 10172 572 0,'-8'-21'208'0,"8"21"-160"0,27-14-12 0,4 7 112 16,-4 4-88-16,31 3 44 15,8 3-60-15,11 11-16 16,-7 3-16-16,4 14-36 16,-13 0 12-16,-2 14 12 15,-13 3 4-15,-15 11 68 16,0-4-40-16,-27-4 76 15,-4-3-60-15,-23-6 28 16,-1-8-44-16,-26-6 8 16,4-8-24-16,-32-6 28 15,5-4-28-15,-5-6 32 16,16 3-32-16,4-14 4 16,16 10-12-16,7-13-120 15,15 0 60-15,13-14-384 16,11-1 240-16</inkml:trace>
          <inkml:trace contextRef="#ctx0" brushRef="#br0" timeOffset="189160.5561">655 10123 676 0,'-19'4'248'0,"19"-4"-192"0,-39 31-16 15,24-11 12 1,7 5-36-16,-4 23 4 0,-3 3-12 0,3 11 28 15,4 0-20-15,1-10 40 16,3-7-32-16,-8-11-32 16,4-3 4-16,-7-17-280 15,7-7 152-15</inkml:trace>
          <inkml:trace contextRef="#ctx0" brushRef="#br0" timeOffset="189708.0716">582 10061 892 0,'-27'-27'332'0,"27"27"-260"0,-8-24-20 0,8 14 204 16,8 3-152-16,3-11 0 16,8 8-60-16,16-4-32 15,-4 1-8-15,16-1-24 16,3 7 12-16,24 3-584 16,-1 4 320-16</inkml:trace>
        </inkml:traceGroup>
        <inkml:traceGroup>
          <inkml:annotationXML>
            <emma:emma xmlns:emma="http://www.w3.org/2003/04/emma" version="1.0">
              <emma:interpretation id="{D578A779-017C-45C1-B843-668E339EA712}" emma:medium="tactile" emma:mode="ink">
                <msink:context xmlns:msink="http://schemas.microsoft.com/ink/2010/main" type="inkWord" rotatedBoundingBox="7105,10801 7433,10806 7430,11029 7102,11024"/>
              </emma:interpretation>
              <emma:one-of disjunction-type="recognition" id="oneOf28">
                <emma:interpretation id="interp40" emma:lang="" emma:confidence="0">
                  <emma:literal>~=5</emma:literal>
                </emma:interpretation>
                <emma:interpretation id="interp41" emma:lang="" emma:confidence="0">
                  <emma:literal>3=3</emma:literal>
                </emma:interpretation>
                <emma:interpretation id="interp42" emma:lang="" emma:confidence="0">
                  <emma:literal>2=3</emma:literal>
                </emma:interpretation>
                <emma:interpretation id="interp43" emma:lang="" emma:confidence="0">
                  <emma:literal>2.3</emma:literal>
                </emma:interpretation>
                <emma:interpretation id="interp44" emma:lang="" emma:confidence="0">
                  <emma:literal>~=}</emma:literal>
                </emma:interpretation>
              </emma:one-of>
            </emma:emma>
          </inkml:annotationXML>
          <inkml:trace contextRef="#ctx0" brushRef="#br0" timeOffset="190131.7007">1867 10392 892 0,'15'0'332'0,"-15"0"-260"0,43-7-20 0,-16 3 8 15,4 1-44-15,19-11-32 16,1 11 8-16,7-4-420 16,-4 7 232-16</inkml:trace>
          <inkml:trace contextRef="#ctx0" brushRef="#br0" timeOffset="189968.9292">1913 10199 860 0,'4'-3'320'0,"-4"3"-248"0,27-7-20 0,-11 3 32 16,-1 4-56-16,8-7 8 15,5 7-24-15,6-6-264 16,1 6 140-16</inkml:trace>
        </inkml:traceGroup>
        <inkml:traceGroup>
          <inkml:annotationXML>
            <emma:emma xmlns:emma="http://www.w3.org/2003/04/emma" version="1.0">
              <emma:interpretation id="{5A525210-2E7C-497E-B1B0-BF0B82420B1A}" emma:medium="tactile" emma:mode="ink">
                <msink:context xmlns:msink="http://schemas.microsoft.com/ink/2010/main" type="inkWord" rotatedBoundingBox="8479,10639 9290,10650 9279,11475 8467,11464"/>
              </emma:interpretation>
            </emma:emma>
          </inkml:annotationXML>
          <inkml:trace contextRef="#ctx0" brushRef="#br0" timeOffset="191663.4663">3473 10141 664 0,'-27'3'244'0,"12"-3"-188"0,-5 0-16 15,17 0 136 1,3 7-104-16,3 0 8 16,9 0-52-16,19 0 28 15,4 3-32-15,19-3 32 16,0 0-32-16,12-7-4 15,0 0-12-15,7-7 20 16,-7 3-16-16,-4-6-12 16,-12 7-4-16,-7-11 56 15,-16 10-28-15,-23-9-12 0,-8-1-4 0,-23-3-20 16,-4 3 8-16,-19-7 4 16,11 4 0-16,-7-4-28 15,7 11 16-15,-8 0-20 16,16 6 16-16,-11 8-8 15,15 3 12-15,-8 6-44 16,12 8 28-16,-1 3-20 16,9 4 28-16,3 16 0 15,9 1 12-15,-1 27 8 16,4 1 0-16,0 6 16 16,4-7-8-16,-4-7 4 15,0-10-4-15,-12-6 12 16,4-8-12-16,-19-7 40 15,0-3-24-15,-12-7 20 16,4-6-24-16,-7-8 28 16,11-3-32-16,-4-4-100 15,8-3 40-15,0-3-472 16,11 3 280-16</inkml:trace>
        </inkml:traceGroup>
      </inkml:traceGroup>
    </inkml:traceGroup>
    <inkml:traceGroup>
      <inkml:annotationXML>
        <emma:emma xmlns:emma="http://www.w3.org/2003/04/emma" version="1.0">
          <emma:interpretation id="{E8910955-37D0-44D8-8906-22AAE0512AF8}" emma:medium="tactile" emma:mode="ink">
            <msink:context xmlns:msink="http://schemas.microsoft.com/ink/2010/main" type="paragraph" rotatedBoundingBox="3661,12508 8760,12529 8755,13605 3656,13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DF641E-C579-4AB4-AF6E-584E6D4687EE}" emma:medium="tactile" emma:mode="ink">
              <msink:context xmlns:msink="http://schemas.microsoft.com/ink/2010/main" type="line" rotatedBoundingBox="3661,12508 8760,12529 8755,13605 3656,13585"/>
            </emma:interpretation>
          </emma:emma>
        </inkml:annotationXML>
        <inkml:traceGroup>
          <inkml:annotationXML>
            <emma:emma xmlns:emma="http://www.w3.org/2003/04/emma" version="1.0">
              <emma:interpretation id="{28FE85B4-8ED3-41BE-81EB-9F61C447487F}" emma:medium="tactile" emma:mode="ink">
                <msink:context xmlns:msink="http://schemas.microsoft.com/ink/2010/main" type="inkWord" rotatedBoundingBox="3661,12508 5987,12518 5982,13557 3656,13547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93302.9957">365 12102 600 0,'-20'28'224'0,"20"-28"-176"0,-27 72-12 15,16-31 52 1,3-3-56-16,-11 14 16 15,15-4-32-15,-12 3-8 16,9-6-4-16,-5 3 28 16,8-10-16-16,0 7 4 15,4-14-12-15,-8-7-68 16,12-3 32-16</inkml:trace>
          <inkml:trace contextRef="#ctx0" brushRef="#br0" timeOffset="194233.2606">222 12295 560 0,'-4'-14'208'0,"4"14"-164"0,11-24-8 0,-3 10 92 16,0 7-76-16,11-17 68 15,8 3-68-15,20-3 40 16,-1 7-52-16,16 10-20 16,-12 4-12-16,5 23-8 15,-9-2 0-15,-7 9-12 16,-12 1 8-16,-12 6 56 15,-3-10-28-15,-27 4 8 16,3-4-20-16,-23 0 20 16,-4 0-20-16,-15-7-4 15,4 0-4-15,0-6 4 16,11-4-4-16,4 0 8 16,12-1-8-16,15-6-80 0,8 0 40 15,19-3-4-15,5 0 24 16,30 9 12-16,0 1 4 15,0 7-20-15,-4 3 12 0,-3 4-4 16,-4 3 4 0,-16 10 24-16,-4-3-8 0,-19 0-4 15,0 0 0-15,-24 7-16 16,-3-10 8-16,-27-1 28 16,-5 4-12-16,-14-14 24 15,7 1-24-15,-4-12 56 16,12-6-36-16,4-6-16 15,15-5-8-15</inkml:trace>
          <inkml:trace contextRef="#ctx0" brushRef="#br0" timeOffset="194437.8028">338 11933 1028 0,'15'-13'380'0,"-15"13"-296"0,66-18-20 16,-27 12 8-1,3 2-52-15,16 4-20 16,0-3 0-16,12-1-360 16,-4 4 192-16</inkml:trace>
          <inkml:trace contextRef="#ctx0" brushRef="#br0" timeOffset="192833.7422">-1462 12102 508 0,'-27'-3'188'0,"27"3"-148"0,-20 3-8 0,9-3 116 16,11 3-88-16,-16-3 116 16,16 0-100-16,-12 4-12 15,12-1-40-15,0-3 20 16,8 4-28-16,19 6 20 16,4-3-20-16,35 0 8 15,0 3-12-15,19-3 28 16,-11 0-24-16,3-4 4 15,-3 1-12-15,-1-8-16 16,-7 4 4-16,-8-3 12 16,-12 6-4-16,-11-3 8 15,-4 0-8-15,-15 0 16 0,-5 4-12 16,-18-1-4-16,7 1 0 0,-12 3-4 16,4-1 0-16,-11 5-20 15,11-1 12-15,-11 7-12 16,7 4 8-16,-7 10 16 15,0 0 0-15,-1 14-4 16,5-1 4-16,-9 22-4 16,9-4 0-16,-12 17 24 15,4-7-12-15,-1-7-20 16,9-10 0-16,-8-10 40 16,7-7-20-16,-7-17 24 15,4-8-20-15,-12-23 20 16,7-7-24-16,-14-28-12 15,7 0-4-15,-20-23 12 16,5 9-4-16,-4-17-4 16,7 15 4-16,-7-8-4 15,11 14 0-15,4-7 0 16,16 14 0-16,-4 3-12 16,7 10 8-16,8 4 12 15,8 11-4-15,0-1-204 16,16 7 108-16</inkml:trace>
          <inkml:trace contextRef="#ctx0" brushRef="#br0" timeOffset="193030.2962">-301 12419 904 0,'15'6'332'0,"-15"-6"-256"0,4 7-24 0,0-7 36 16,0 0-60-16,12 0-64 15,-5 7 16-15</inkml:trace>
        </inkml:traceGroup>
        <inkml:traceGroup>
          <inkml:annotationXML>
            <emma:emma xmlns:emma="http://www.w3.org/2003/04/emma" version="1.0">
              <emma:interpretation id="{88B52672-B63E-4C7F-911C-9FC5414D289E}" emma:medium="tactile" emma:mode="ink">
                <msink:context xmlns:msink="http://schemas.microsoft.com/ink/2010/main" type="inkWord" rotatedBoundingBox="6931,12731 7196,12732 7194,13062 6929,13061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4684.9588">1724 12126 1048 0,'-28'-10'388'0,"28"10"-300"0,20-11-28 0,-5 8-12 16,12 3-40-16,4-3 24 16,-4 3-20-16</inkml:trace>
          <inkml:trace contextRef="#ctx0" brushRef="#br0" timeOffset="194832.5032">1758 12429 1068 0,'8'-4'396'0,"-8"4"-308"0,43-13-24 16,-16 2-8-1,0 8-44-15,19-11-252 16,5 0 132-16</inkml:trace>
        </inkml:traceGroup>
        <inkml:traceGroup>
          <inkml:annotationXML>
            <emma:emma xmlns:emma="http://www.w3.org/2003/04/emma" version="1.0">
              <emma:interpretation id="{B8FB1EAF-3704-43CE-93FB-F76584611553}" emma:medium="tactile" emma:mode="ink">
                <msink:context xmlns:msink="http://schemas.microsoft.com/ink/2010/main" type="inkWord" rotatedBoundingBox="7786,12708 8759,12712 8755,13605 7782,13601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5329.7542">3222 12198 716 0,'-20'-38'264'0,"20"38"-204"15,-15-24-16-15,3 14 72 16,12 3-72-16,0-7 44 16,-7 4-52-16,-5-4 24 15,-4 11-32-15,-3 6-8 16,0 8-12-16,-1 16 28 16,1 8-20-16,0 9 40 15,19 4-32-15,0 1 32 16,19-8-32-16,4-10 32 0,8-4-32 15,20-9 32-15,-5-11-32 16,4-11 20-16,1 1-24 0,-13-15 0 16,1 1-12-16,-31-17 20 15,3 6-16-15,-30-16-12 16,-4 2-4-16,-12 1-16 16,0 7 12-16,8 6-188 15,15 7 104-15</inkml:trace>
          <inkml:trace contextRef="#ctx0" brushRef="#br0" timeOffset="247138.6225">2567 12969 488 0,'-11'0'180'0,"11"0"-140"0,-8-17-12 16,8 7 136-16,4 6-96 0,-4-10 96 31,4 11-96-31,0-21 20 16,7 3-52-16,13-24-4 0,7 4-20 0,30-17 20 16,5 3-20-16,23-7-20 15,-3 14 0-15,10-18 12 16,1 18 0-16,4-11 8 15,-16 8-8-15,-8-1-4 16,-15 14 4-16,-23 4-40 16,0 10 20-16</inkml:trace>
        </inkml:traceGroup>
      </inkml:traceGroup>
    </inkml:traceGroup>
    <inkml:traceGroup>
      <inkml:annotationXML>
        <emma:emma xmlns:emma="http://www.w3.org/2003/04/emma" version="1.0">
          <emma:interpretation id="{6C9CA33D-EC7B-465F-92E0-0605BB1A5653}" emma:medium="tactile" emma:mode="ink">
            <msink:context xmlns:msink="http://schemas.microsoft.com/ink/2010/main" type="paragraph" rotatedBoundingBox="2799,15983 10039,14041 10778,16796 3539,18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C84461-1DAF-4A67-A0D5-6BA86E4F5044}" emma:medium="tactile" emma:mode="ink">
              <msink:context xmlns:msink="http://schemas.microsoft.com/ink/2010/main" type="line" rotatedBoundingBox="2799,15983 10039,14041 10778,16796 3539,18739"/>
            </emma:interpretation>
          </emma:emma>
        </inkml:annotationXML>
        <inkml:traceGroup>
          <inkml:annotationXML>
            <emma:emma xmlns:emma="http://www.w3.org/2003/04/emma" version="1.0">
              <emma:interpretation id="{F7F861BD-EB25-4324-91B0-4CD7187371C3}" emma:medium="tactile" emma:mode="ink">
                <msink:context xmlns:msink="http://schemas.microsoft.com/ink/2010/main" type="inkWord" rotatedBoundingBox="2860,16209 3490,16040 3599,16449 2970,16618">
                  <msink:destinationLink direction="with" ref="{3B38A3EA-D12B-40A1-9121-5EA40B7A47B0}"/>
                </msink:context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53522.3838">1131 15312 436 0,'8'-10'160'0,"-4"10"-124"0,4-7-8 0,-8 7 44 16,0 0-44-16,7 0 40 15,-7 0-36-15,0 0-28 16,0 0-4-16,0 0 60 16,0 0-32-16,0 0 32 0,0 0-32 15,0 0-8-15,0 0-12 16,0 0 28-16,8 0-20 15,0-3 4-15,0 3-12 16,-4 0 4-16,-1-4-8 16,-3 4-12-16,0 0 4 15,0 0 4-15,0 0 0 16,0 0 32-16,4 4-16 16,4-1-12-16,0-3-8 0,-8 0 28 15,7 7-12-15,1-7-20 16,0 4 0-16,-8-4 20 15,8 3-4-15,-8-3 4 16,4 7-4-16,-4-7-8 16,7 3 4-16,-7 4-24 15,0-7 12-15,4 7 4 16,-4-7 4-16,0 0 0 16,8 7 0-16,-4 0 0 15,4-4 0-15,-8-3 0 16,0 7 0-16,0-7 8 15,0 0-4-15,3 7 16 16,5-4-12-16,-8-3-28 16,0 0 8-16,8 7 24 15,0-7-8-15,-8 0 0 0,0 0 0 16,7 7-4-16,1-3 0 16,-8-4 8-16,4 7-4 15,0-1-12-15,-4-6 4 16,4 7 12-16,3-7-4 15,-7 0-4-15,0 7 4 16,4 0-4-16,4-3 0 16,-4 2 0-16,0 1 0 15,0 0-12-15,0 0 8 16,-1 0 4-16,5 3 0 0,-8-6 0 16,0 3 0-16,4-1 0 15,4 1 0-15,-4 0 8 16,-4 0-4-16,4 0 16 15,-1 3-12-15,-3 4-12 16,0 0 0-16,0 0-4 16,0-1 0-16,0 1 24 15,-3-4-8-15,3 1-4 16,3 3 0-16,-3-4-16 16,0 0 8-16,0 1 12 15,0 2-4-15,0 1-12 16,0 0 4-16,0 0 28 15,0-1-12-15,0-2-12 16,4 2-4-16,-8 1 4 16,-3 0 0-16,3 0-12 15,0-1 8-15,-4 1 12 0,0 0-4 16,-3-4-4-16,7 8-8 16,-4-5 4-1,0 1-4-15,8-4 0 16,-7 4 16-16,7-4-4 15,-4 1 8-15,4-1-8 16,-4 0 8-16,-8 1-8 16,9-4 24-16,-5 0-16 15,-4-1-12-15,-3 1-4 16,7 0 12-16,0 0-4 16,-3-3-4-16,7-1 4 15,0 0 4-15,0 1-4 16,-4-4 16-16,8 0-12 0,0 0 16 15,0-4-16-15,0 1-108 16,0 0 52-16,8-8-456 16,-4 1 280-1,0-4-128-15</inkml:trace>
        </inkml:traceGroup>
        <inkml:traceGroup>
          <inkml:annotationXML>
            <emma:emma xmlns:emma="http://www.w3.org/2003/04/emma" version="1.0">
              <emma:interpretation id="{BF05098A-BD2B-4D72-981A-E62D3198DB56}" emma:medium="tactile" emma:mode="ink">
                <msink:context xmlns:msink="http://schemas.microsoft.com/ink/2010/main" type="inkWord" rotatedBoundingBox="4185,15611 8365,14490 9105,17245 4924,18367">
                  <msink:destinationLink direction="with" ref="{3B38A3EA-D12B-40A1-9121-5EA40B7A47B0}"/>
                </msink:context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55189.9596">55 15474 444 0,'-11'-10'164'0,"11"3"-124"0,-4 7-16 16,4 0 88-16,0 0-68 16,4 7 68-16,3 10-60 15,1-3 24-15,-4 10-44 16,11 0 52-16,-3 3-48 0,7 1 20 15,-7-4-36-15,3-7 52 16,1 1-40-16,-4-12 36 16,3-12-36-16,-3-5 44 15,3-9-44-15,-3-11-8 16,7 0-12-16,0-7-452 16,9 14 244-16,2-7-384 15</inkml:trace>
          <inkml:trace contextRef="#ctx0" brushRef="#br0" timeOffset="354828.5405">636 15316 416 0,'-12'-4'152'0,"8"8"-116"0,-19 3-12 0,23-4 48 15,-8 1-44-15,-3-4 76 16,3 3-56-16,-4-3 64 15,5 0-64-15,-5 0 28 16,0 0-44-16,5 0-8 0,-5 4-16 16,-3 2-24-16,3-2 8 15,-7 3 12-15,-5 3 0 16,1-3 60-16,-4 3-36 16,0 4-20-16,0 0-8 15,0-4 24-15,4 11-12 0,3-11 12 16,5 4-12-16,3 3 0 15,0-3-4-15,5 0-8 16,-1 3 4-16,8 0-4 16,-8 4 0-16,8 3 0 15,4 7 0-15,-4 0 44 16,0 6-24-16,0-6-8 16,4 7-8-16,-4-7-16 15,4 0 8-15,4 0 20 16,-1-10-8-16,5-4 4 15,0-3-4-15,7-7 4 16,0 3-8-16,-3-3 24 16,3 0-16-16,-3-7 12 15,-1 7-12-15,-11 0 28 16,4-7-24-16,-8 0 4 16,0 0-12-16,0 0-184 0,0 0 100 15,-4 0-264-15,0 0 192 16</inkml:trace>
          <inkml:trace contextRef="#ctx0" brushRef="#br0" timeOffset="357021.9364">1263 15326 288 0,'4'-10'108'0,"-4"6"-84"0,4 1-4 16,-4 3 40-16,0-3-36 0,0-1 88 15,-4 4-64-15,4-3 12 16,0 3-36-16,0 0 32 16,0 0-32-16,0 0-4 15,8-4-12-15,-5 4 28 16,5-3-20-16,0-1 40 0,4-3-32 16,-5 4 20-16,1 0-24 15,4-4 52-15,-1 7-40 16,1-14 4-16,-1 7-24 15,-3 4-8-15,4-4 0 16,-1 3 12-16,1 4-8 16,4 0 4-16,7 0-4 0,-4 7-8 15,4-3 4-15,4 2-4 16,4 5 0-16,0-8 16 16,0 1-8-16,0 3 4 15,-4-1-4-15,0-2 20 16,1 3-16-16,-5 0-12 15,0 0-4-15,-4 3 4 16,-3 0 0-16,-1 4 8 16,1-7-4-16,-5 3-12 15,5 0 4-15,-4 1 12 16,-5-1-4-16,1 4-4 16,0 0 4-16,-4-1-24 15,3 1 12-15,-3 3 20 16,-4 4-4-16,4 0 16 15,0 3-16-15,-4 3 4 0,0 1-4 16,-4-1 4-16,0 4-8 16,0 0 8-16,1 0-8 15,-5 0 8-15,-4-7-8 16,1 4-12-16,-1-1 4 16,4-3-40-16,0 1 24 15,1-1 68-15,3-7-24 16,-8 3-24-16,1-6-4 15,-1 0 44-15,-3 3-20 16,-9 0-20-16,-3-3 0 16,-4 7 16-16,-7-7-8 15,-1 3 4-15,-12 0-4 0,17-3-16 16,3 0 4-16,4-4 40 16,-1-3-24-16,5 0 36 15,8-4-32-15,7-3-32 16,-4 3 8-16,12 1-16 15,-7-1 12-15,3 1 24 16,4-4-4-16,0 0-56 16,-4-7 24-16,4-3-272 15,4-4 164-15</inkml:trace>
          <inkml:trace contextRef="#ctx0" brushRef="#br0" timeOffset="357292.6034">1592 15698 644 0,'-4'-7'236'0,"4"14"-180"0,4 0-20 0,-4-7 80 16,12 7-72-16,-1 6 44 15,5 8-52-15,-1 7 16 16,5-8-32-16,-1 1 28 0,0-7-32 15,1-1 48-15,7-2-36 16,-4-18 40-16,4-7-40 16,4-7 12-16,4-6-24 0,-4-8-124 15,-4-13 60-15,8 0-768 16</inkml:trace>
          <inkml:trace contextRef="#ctx0" brushRef="#br0" timeOffset="358897.3857">-886 15588 632 0,'16'-4'236'0,"-4"8"-184"0,-5 9-16 0,1 1 72 16,4 10-68-16,-5 7 52 0,5 4-52 16,3-1 32-16,5-3-40 15,-5-3 24-15,1-4-28 0,3-7 52 16,1-10-44-16,3-7 64 15,8-11-60-15,4-16 52 16,-1-21-52-16,5-7-4 16,-4-4-20-16,8 1-356 15,18 10 188-15</inkml:trace>
          <inkml:trace contextRef="#ctx0" brushRef="#br0" timeOffset="358512.3871">427 15168 384 0,'-8'-4'140'0,"8"4"-108"0,0 0-8 0,0 0-12 15,0 0-12-15,-4-3 44 16,-11-4-24-16,3-3 36 16,-11 3-32-16,-8 3 76 15,8-2-56-15,-4-8 40 16,-1 7-48-16,1 4 8 15,-4-4-28-15,0 7-8 0,0-7-4 16,-7 3-4-16,-5 8 0 16,-3 3 24-16,-1 0-12 15,1 3 24-15,-1 0-24 0,9 4 32 16,-1 0-28-16,0 3-4 16,8 4-8-16,4-1-4 15,0 1 0-15,0 3 8 16,-4-3-4-16,4-1 16 15,0 1-12-15,-4 0 4 16,-4-1-4-16,-4 4 36 16,1 4-20-16,-1 6 20 15,4 11-24-15,8 3-44 16,4 4 12-16,7-1 20 16,8 1-4-16,5-7 0 15,6-4 0-15,5-7 20 16,4 1-12-16,-1-8 12 15,9 1-12-15,-9-4-16 16,9 0 0-16,-5 4 12 16,5-1-4-16,-1 4-4 0,-4-3 4 15,9 3-16-15,-5-1 8 16,0 1 4-16,8-3 0 16,1 3 16-16,3-4-8 15,-4-6 24-15,4-4-20 16,3 7 32-16,5-6-28 15,-4-5-24-15,4-2 4 16,-1-1 8-16,9-3 0 16,-8-4-4-16,7 1 4 15,0-4-4-15,-7 0 0 0,8-4 16 16,-13 1-8-16,-3-7 24 16,0 3-20-16,-4-7-4 15,-3 4-4-15,-5-4 4 16,0 4-4-16,-3-8 8 15,-4 15-8-15,-5-4-92 16,1 0 52-16,-4 4-252 16,-8-4 160-16</inkml:trace>
          <inkml:trace contextRef="#ctx0" brushRef="#br0" timeOffset="360024.3352">1259 15137 384 0,'-8'-21'140'0,"4"11"-108"0,4-11-8 0,0 14 48 16,4-6-44-16,0-1 60 15,0 0-52-15,0 0 44 16,4 1-44-16,-1-1 60 15,5 4-56-15,0-1 8 0,-1-3-28 16,9 8 4-16,3-12-12 16,0 5 20-16,8-1-20 15,15 0 24-15,9 4-24 16,7-4 4-16,-4 7-8 16,-4 4-8-16,0 10 4 15,-4 3-16-15,-7 4 8 0,-4 3 12 16,-8 7-4-1,7 7-12-15,-3 3 4 0,4 4 4 16,7 3 0-16,1 1 24 16,7-1-12-16,0-3 12 15,0 0-12-15,-3 0 12 16,-9-7-16-16,-3 0-4 16,-8 3 0-16,-4 0-4 15,-8 4 0-15,-3-3 8 16,-1 6-4-16,-3 7-12 15,0-3 4-15,-5-7 4 16,-3-1 0-16,0 1 16 16,0 0-8-16,-4-7-20 15,-4 0 4-15,0-7 40 16,-3 7-20-16,-9-3 24 0,-3-4-20 16,-1 3-16-16,-3 1-4 15,0-1 28-15,-4 4-12 16,-12 4-12-16,0 3-4 15,5-1 12-15,-13 5-4 16,1-4-4-16,-9-4 4 16,9 0 4-16,0-3-4 15,-13-7 16-15,-6-6-12 16,-13-8 4-16,-3 4-4 16,3 0-8-16,5-11 4 15,19 0 12-15,3 4-8 16,9-7-12-16,7 0 0 0,12 0-4 15,3 0 0-15,13-7-12 16,7-6 12-16,4 6-56 16,7-7 32-16,9-3-484 15</inkml:trace>
          <inkml:trace contextRef="#ctx0" brushRef="#br0" timeOffset="360296.0537">2300 15811 632 0,'8'7'236'0,"-8"-7"-184"0,19 17-16 0,-7-6 80 16,0 3-72-16,7 3 24 15,0 0-36-15,5-3 24 16,-1 3-32-16,0-7 48 16,4-3-40-16,0-10 80 15,4-4-60-15,4-10-16 16,4-4-24-16</inkml:trace>
          <inkml:trace contextRef="#ctx0" brushRef="#br0" timeOffset="362052.7525">-2337 15574 144 0,'-27'0'52'0,"27"10"-40"0,4 7 0 0,-4-3 140 0,3 7-84 15,1 0 104-15,4 6-96 16,8 1 36-16,7 6-64 16,0 4 72-16,0-4-68 15,4-3 52-15,-3-3-60 16,-1-4 16-16,-4-7-40 0,0-3 80 15,-3-7-56-15,3-4 100 16,1-6-80-16,7-11 16 16,11-20-48-16,24-18 32 15,12-20-36-15,11-8-392 16,31 1 196-16</inkml:trace>
          <inkml:trace contextRef="#ctx0" brushRef="#br0" timeOffset="363688.0337">3222 15915 496 0,'7'0'184'0,"5"6"-140"0,4 8-16 16,-9-3 120-1,1 6-88-15,0 10 64 0,0 8-72 16,-5 3 16-16,5-1-40 16,-4-2 44-16,4-8-40 0,3-9 64 0,9-15-56 15,7-13 44-15,15-11-48 16,13-10-12-16,10-7-12 16,-3 4-124-16,8-1 60 15</inkml:trace>
          <inkml:trace contextRef="#ctx0" brushRef="#br0" timeOffset="353793.7856">1290 15608 456 0,'0'14'168'0,"0"0"-128"0,0 10-16 0,0-3 80 0,8 3-64 0,-8 3 52 16,8-3-52-16,-5-3 52 15,5-4-56-15,0-3 28 0,-4-4-36 16,11-13 36-16,-3-8-36 16,7-9 4-16,-3-8-20 15,-1-10-104-15,5-10 48 16,14 10-604 0</inkml:trace>
          <inkml:trace contextRef="#ctx0" brushRef="#br0" timeOffset="289880.6661">895 15987 372 0,'0'0'140'0,"0"0"-112"0,8-4-4 0,-8 1 20 16,0 3-28-16,8-3 40 15,-8 6-32-15,7-6-24 16,-3-1 0-16,-4 1 52 15,4 3-28-15,-4-4 32 16,0 8-28-16,-4-8-8 16,4 4-12-16,0 0-8 0,0-3 4 15,0-1-4-15,0 1 0 16,-4-1 44-16,4 1-24 16,-7-4 24-16,7 0-24 0,-4 4 8 0,-4-1-16 15,0 1 12 1,1 3-16-16,-5-4 4 15,0 4-4-15,1 0 12 0,3 0-12 16,-4 0-4-16,1 0 0 16,3 0 12-16,-4 0-8 15,5 0 4-15,-5 0 20 16,4 0-16 0,-3 0-24-16,-1 0 0 15,4 4-12-15,-7-1 8 16,3 1 60-16,1-1-24 15,3 1-64-15,-11 3 20 16,3-4 16-16,4 0 4 0,-7 1 20 16,4-1-12-16,-5 1 24 15,9 6-20 1,-5-10-4-16,5 10-4 0,-1-3 12 16,4 0-8-1,-7 0 4-15,3 0-4 0,4 0 28 16,4 3-20-16,-7-3-24 15,7 7 4-15,0-4 0 16,0 4 4-16,4 3-12 16,0-3 8-16,0 0 28 15,0-4-12-15,0 4 4 16,0 3-8-16,0-3 4 16,0-1-8-16,0-2-4 15,4 3 4-15,4-4 12 16,3-3-8-16,-7 6-20 0,4-2 4 15,0-4 12-15,0-4 0 16,-5 14-4-16,5-6 4 16,-4-4 20-16,0-1-12 15,4 1-12-15,-1 4-4 16,5-4 12-16,0-7-4 16,-1 6 8-16,5 1-8 15,-5-7 8-15,1 7-8 16,0-7-12-16,-1 0 4 15,1 7-4-15,-4-4 0 16,3 4 24-16,5 0-8 0,-5-7-20 16,1 7 4-16,-1 0 32 15,1-4-16-15,0-3 0 16,3 0-4-16,-3 0-4 16,-1 0 0-16,5 0 24 15,-1-3-12-15,1 0-20 16,3-1 0-16,1-3 12 15,-1 0 0-15,0 0 16 16,1 1-12-16,-1-5-4 16,4 1 0-16,0 0 4 15,1-1-4-15,-1-2-12 16,-4-5 4-16,4 1 12 16,1 3-4-16,-5-3 16 15,-3 0-12-15,-1 0-20 16,1 0 4-16,-9-1 12 15,9 5 0-15,-9-1-4 0,-3 0 4 16,4 0-4-16,-8 4 0 16,-8 0-28-16,4-1 16 15,1 1 32-15,-5 0-12 16,0-1-8-16,4 1-4 16,-11 0 28-16,3-1-12 15,-3 1-12-15,-5 0-4 16,-3 3-4-16,-4 0 0 15,8-3 16-15,-5 3-4 16,1 0-4-16,0 0 4 0,0 4-40 16,-1 3 20-16,5 0 16 15,-4 0 0 1,4 6 0-16,-1-6 4 0,5 4-4 16,3-1 0-16,0 1 0 15,5-1 0-15,-1 1 0 16,4-1 0-16,-4 1-44 15,8-4 24-15,0 0-504 16,20 6 288 0,-5 5-220-16</inkml:trace>
          <inkml:trace contextRef="#ctx0" brushRef="#br0" timeOffset="290572.0048">570 16197 436 0,'12'-11'160'0,"-12"8"-124"0,3 0-8 16,-3 3 36-16,8-7-40 15,-4 3 68-15,-4 4-52 0,8-3 28 16,0-1-40-16,-8 4 60 16,0 0-48-16,3-3 52 0,9-1-52 15,-12 4 32-15,8-3-40 16,3 0-36-16,-7 3 0 16,8 0 16-16,3-4-4 15,1 1 4-15,3-4-4 16,-3 3 28-16,7-3-20 15,0-3-12-15,0 3-8 16,-3 0 12-16,-1-3-4 16,-3 3-4-16,-5 4 4 15,-3-1 28-15,-8 4-16 0,0 0-40 16,0 4 12 0,-12 3-200-16,5 0 116 15,3 3-540-15</inkml:trace>
          <inkml:trace contextRef="#ctx0" brushRef="#br0" timeOffset="270543.7656">856 15085 372 0,'-3'-7'140'0,"6"1"-112"0,-3-5-4 0,4 8 40 15,-4-4-40-15,0 0 76 16,4-3-52-16,-4-1 20 15,0 1-40-15,0 3 8 16,-4 0-20-16,0 0 8 0,1 1-12 16,-5 2 0-1,4 4-4-15,-4 0-16 16,0 0 4-16,1 0 28 16,-5 0-12-16,4 4 32 0,1-1-28 15,-1 0-4-15,0 1-8 0,0-1 20 16,5 1-12-16,-5 3-4 15,0-1-4-15,0 1-4 16,1 4 0-16,-1-1 32 16,0 0-16-16,0 1-32 15,1-1 8-15,-1 4 44 16,0 0-16-16,0-4 0 16,5 0-12-16,-1 4-16 15,0-4 4-15,-4 1 12 16,0-1-4-16,4 0 24 15,1 1-16-15,-1-1 4 16,0-3-8-16,0 3 12 16,0 0-12-16,4-3-4 0,0 0 0 15,4 0 4-15,0 3-4 16,0 1-4-16,0-4 4 16,-1-1 20-16,5 1-12 15,-8 0 4-15,0 0-8 16,0 3-8-16,0-3 4 15,0 0 12-15,0 0-8 16,0 0 4-16,0 0-4 16,8-4-16-16,0 1 4 15,-1-1 4-15,1-3 0 16,0 4 8-16,3-4-4 16,-3 3-4-16,0-3 4 0,0 3-4 15,-1 1 0-15,1-1 16 16,0 1-8-16,0-1-12 15,-1-3 0-15,1 4 12 16,0-4-4-16,0 0-28 16,3 0 12-16,-3 0 24 15,4-4-8-15,-5 4 0 16,5 0 0-16,-4 0 4 16,-1 0-4-16,1 0 8 15,0 0-8-15,0 0 8 16,-1 0-8-16,5-3-4 15,0 3 4-15,-1-4 4 16,5 4-4-16,-1-3-4 16,1-1 4-16,-1 1-16 15,5 0 8-15,-1-1 12 16,0 1-4-16,1-1 16 0,-1-3-12 16,-4 1-12-16,1-1 0 15,-1 3 20-15,1 1-8 16,-1-1-12-16,1-3 0 15,-4 4 20-15,-1-4-8 16,-3 4-12-16,0-4 0 16,-1 0-4-16,1 0 0 15,0-3 16-15,-4-4-4 16,0 4 8-16,-4-1-8 0,0 1-4 16,0 0 4-16,-4-1-4 15,0 1 0-15,0 3 8 16,0-3-4-16,-4-1 8 15,4 1-8-15,1 0-20 16,-1-1 8-16,-4 5-12 16,-4-1 8-16,5 0 36 15,-5 0-16-15,0 4-8 16,1-1-4-16,-5 1-16 16,1-4 12-16,-1 0 12 15,1 3 0-15,-1-2-4 16,1-1 4-16,-1-4 4 15,1 1-4-15,-1 0-4 16,-3 3 4-16,0-4-16 16,-1 1 8-16,1 3 12 15,0 0-4-15,3 1-28 0,5 2 12 16,-5 1 12-16,1 3 4 16,7 0-28-16,0 0 12 15,0 3 24-15,1 1-8 16,-1-1-8-16,4 4 0 15,-4 0 20-15,1 0-8 16,3-1 24-16,-4 1-20 16,4 0-268-16,-4-3 140 15,1-4-300 1,3 0 236-16,4 0-204 16</inkml:trace>
          <inkml:trace contextRef="#ctx0" brushRef="#br0" timeOffset="272135.0246">659 15220 384 0,'0'-4'140'0,"0"4"-108"0,4-3-8 16,-4-1 48-1,0 8-44-15,0-8 40 16,0 4-36-16,0-3 16 16,0 3-28-16,0-4 28 15,0 8-32-15,0-4 32 16,0 0-32-16,0 0 12 16,0 0-16-16,0 0 20 15,8 0-20-15,-1-4 32 0,1 1-28 16,0-4 4-16,3 4-12 0,1-8 20 15,0 8-16-15,-1-4-4 16,5 3-4-16,-5 1-24 16,1 3 12-16,-4 0 4 15,3 3 4 1,1 1 16-16,3 3-8 0,-3-7 16 16,4 3-16-16,-1-6 16 15,1-1-16-15,-1-3-12 16,1 7 0-16,-9-6 20 15,5 6-8-15,-12-4-128 16,0 4 68-16,-8-3-248 16,4 6 172-16</inkml:trace>
          <inkml:trace contextRef="#ctx0" brushRef="#br0" timeOffset="363296.4927">1170 14810 444 0,'-4'-24'164'0,"8"14"-124"0,4-4-16 0,0 4-8 16,-5-8-16-16,13-9 8 15,-5-1-4-15,5 1 32 16,-1-8-20-16,5-3 84 16,3-10-56-16,4 0 40 15,8 0-48-15,15 0 16 16,16 7-32-16,4 3 16 0,3 7-20 15,1 7-8-15,-1 0-4 16,-7 3-32-16,-4 4 16 16,12 6 4-16,3 4 8 0,4 7 0 15,-3 4 0-15,-5 6-12 16,5 4 8-16,-16 7 20 16,4-1-8-16,11 4 4 15,0 11-4-15,12 10-16 16,-3 13 4-16,-9 7 4 15,-3 4 0-15,-9-7 8 16,1-3-4-16,-4-4 8 16,0 3-8-16,-4 11-4 15,-11 10 4-15,3 4-4 16,-15-1 0-16,11-9-12 16,-11-5 8-16,-4 1 28 15,-8 0-12-15,-3 7 12 16,-5 3-12-16,-3 3-8 15,-5-6 0-15,-3-7 4 0,-4-14-4 16,-7-7 24-16,-5-3-16 16,-7 3 4-16,-5 7-8 15,-7 11-24-15,-3-5 8 16,-1 5 12-16,0-4 0 16,-4-7 8-16,4-7-8 15,1-3 24-15,-1-4-16 16,4-3-12-16,-4-4-4 15,-4-3 4-15,0 0 0 16,5 7 0-16,-13-7 0 16,5 10-28-16,-9 1 16 0,1-4 48 15,-4-1-16 1,3-2 8-16,1-4-16 0,4-4 12 16,-1 1-16-16,1-8 84 15,-5 1-48-15,-7 0 4 16,-4-4-28-16,4-3 16 15,-4-4-24-15,-3 4 4 16,7-11-8-16,3 4 4 16,5-7-8-16,0-10 24 15,-5-4-16-15,-6-3 12 16,-9-14-12-16,-4 3-8 16,1 1 0-16,7 3-4 15,12 7 0-15,7 3-20 16,5 3 12-16,3 1-12 15,12 3 8-15,4-3 24 16,-1 3-4-16,9-3 16 0,-1 3-16 16,5-4-40-16,-5 1 20 15,5-4-120-15,-1 4 72 16,1-7-248-16,3-4 172 16</inkml:trace>
          <inkml:trace contextRef="#ctx0" brushRef="#br0" timeOffset="272946.7208">767 15171 424 0,'-3'-3'156'0,"3"3"-120"0,7-14-8 0,-7 7 80 16,4 7-64-16,-4-7 88 16,0 4-76-16,0-4 44 15,0 4-60-15,0-4-12 16,4 7-16-16,-4 0-28 15,4 7 8-15,-4 3 32 16,0 4-16-16,0 3 28 16,4 4-24-16,-4-1-32 15,0 1 12-15,0-4 28 16,4 4-12-16,-4-11 28 16,4 4-24-16,-1-11-584 15,9 4 308-15</inkml:trace>
        </inkml:traceGroup>
        <inkml:traceGroup>
          <inkml:annotationXML>
            <emma:emma xmlns:emma="http://www.w3.org/2003/04/emma" version="1.0">
              <emma:interpretation id="{0511DF9D-C062-4106-8946-BB9A7CF9B587}" emma:medium="tactile" emma:mode="ink">
                <msink:context xmlns:msink="http://schemas.microsoft.com/ink/2010/main" type="inkWord" rotatedBoundingBox="9312,14475 10099,14264 10339,15161 9552,15373"/>
              </emma:interpretation>
              <emma:one-of disjunction-type="recognition" id="oneOf34">
                <emma:interpretation id="interp50" emma:lang="" emma:confidence="0">
                  <emma:literal>•</emma:literal>
                </emma:interpretation>
                <emma:interpretation id="interp51" emma:lang="" emma:confidence="0">
                  <emma:literal>l</emma:literal>
                </emma:interpretation>
                <emma:interpretation id="interp52" emma:lang="" emma:confidence="0">
                  <emma:literal>R</emma:literal>
                </emma:interpretation>
                <emma:interpretation id="interp53" emma:lang="" emma:confidence="0">
                  <emma:literal>e</emma:literal>
                </emma:interpretation>
                <emma:interpretation id="interp54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701488.975">4681 14270 528 0,'-27'0'196'0,"23"0"-152"0,-7 7-12 16,7-7 176-16,0 0-120 15,0 0 44-15,4 0-80 16,4-7-28-16,7-7-16 16,5 4 16-16,7-4-12 0,0-10 4 15,1-4-8-15,-1-6-8 16,4-18 4-16,-4-10-24 0,-7-6 12 15,3-1-24 1,0 14 20-16,-11 3-12 0,-8 7 12 16,0 7 0-16,12 14 4 15,-16 0 32-15,0 11-12 16,0 2 4-16,0 11-8 16,-7 11-8-16,-9 9 4 15,-7 4 20-15,0 21-12 16,-4 10-12-16,-8 7-4 15,12 0 12-15,0-4-4 16,16-3-20-16,-1-10 8 0,20-14 4 16,19 0 4-16,11 0-12 15,17-7 8-15,-1-10-4 16,12 0 0-16,7 0-696 16</inkml:trace>
          <inkml:trace contextRef="#ctx0" brushRef="#br0" timeOffset="700965.081">4368 14249 464 0,'3'-7'176'0,"5"4"-140"0,0-4-8 15,0 0 100-15,-1 7-76 16,-3-10 24 0,8 10-44-16,3-7 4 0,-3 0-20 15,0 0 8-15,-5-7-12 16,1 4 44-16,-4-4-28 0,-4-10-32 0,-4 0 0 15,-8-7 16-15,5 4-4 16,-13-4-12-16,1 0 0 16,-8 3-4-16,8 11 0 15,-9 7-12-15,1 6 12 16,0 11-12-16,4 3 8 16,-4 8 0-16,8 2 4 15,-1 1 32-15,12-1-12 16,8 1-20-16,4 0 0 15,12-7 12-15,7-4 0 0,0 0 8 16,4-6-8-16,0-1-20 16,-3-3 8-16,-5 7-4 15,-3 0 4-15,-9 7 0 16,-3 6 0-16,-8-3-12 16,0 8 12-16,-3-5 40 15,-1 18-20-15,-4 7 0 16,5 0-8-16,-1 3 4 15,4 10-4-15,-4-17 32 16,4 11-20-16,0-7 4 16,1-11-12-16,3 1-24 15,0-11 8-15,3 0-4 16,5-10 4-16,0-4 24 16,0-10-8-16,3 0-4 15,-3 0 0-15,4-4-4 0,-1-16 0 16,-3 3 0-16,-4-14 0 15,-4-4 96-15,0 1-52 16,-4-4 24-16,0 0-36 16,-4-3 40-16,1 6-40 15,-1 4 20-15,4 0-32 16,4 7-28-16,0 11 4 16,8-8 28-16,3 14-16 15,9-3-404-15,11 3 212 16,4 7-400-16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2:22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75FE74-AE1D-4774-AA2C-F4768D7BBCA5}" emma:medium="tactile" emma:mode="ink">
          <msink:context xmlns:msink="http://schemas.microsoft.com/ink/2010/main" type="inkDrawing" rotatedBoundingBox="8796,1986 16258,2597 16245,2756 8783,2145" semanticType="underline" shapeName="Other">
            <msink:sourceLink direction="with" ref="{5EACF955-6EA5-43A8-98E4-5C6AFC2364EE}"/>
            <msink:sourceLink direction="with" ref="{16979DE2-4C17-4DC8-A205-374A6F6830F3}"/>
            <msink:sourceLink direction="with" ref="{AA660F9D-8F89-4FD3-8DB8-6B53E7206195}"/>
            <msink:sourceLink direction="with" ref="{528EFC9C-8860-4F73-9E6D-D5EFF9A5963D}"/>
            <msink:sourceLink direction="with" ref="{E9BF3795-78FA-49CA-913A-3278CBB85483}"/>
          </msink:context>
        </emma:interpretation>
      </emma:emma>
    </inkml:annotationXML>
    <inkml:trace contextRef="#ctx0" brushRef="#br0">53 10 372 0,'-43'-11'140'0,"39"11"-112"0,-3 0-4 16,7 0 12-16,7 11-24 0,1-11-4 16,4 6-4-1,3 1 4-15,4 0-4 16,1 4-4-16,7-5 4 0,-4 8-16 15,0-7 8-15,4 3-16 16,1 1 12-16,6-4 40 16,5-7-20-16,8 3-36 15,18 0 12-15,1 1 20 16,12-1-4-16,-5 1 28 16,1-4-20-16,7 0 12 0,12 0-12 15,8 3 12-15,-1 8-16 16,-3-8 16-16,4 4-16 15,22 0 24-15,5 3-20 16,4 7-12-16,-4 1-4 16,19-1-16-16,11 3 12 15,1 8 20-15,15-11-4 16,12 0-12-16,-8 4 0 16,12 0-4-16,19 3 0 15,-15-7 8-15,22 7 0 16,5-3 8-16,0 3-4 15,7 0 32-15,-11 0-20 16,15 0-24-16,0-7 4 16,-23 4-8-16,24-11 4 15,-1 4 32-15,-15-7-12 16,7-4 32-16,-19 4-28 0,-11-14 4 16,7 7-12-16,-30 0-8 0,-20 0 4 15,-31-7 20-15,-20 0-12 16,-15 7 12-16,-19 0-12 15,-16 4-88-15,-7 6 44 16,-12 7-456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4:07.1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E3A653-B699-453D-A9D9-259E3B41990D}" emma:medium="tactile" emma:mode="ink">
          <msink:context xmlns:msink="http://schemas.microsoft.com/ink/2010/main" type="inkDrawing" rotatedBoundingBox="1255,5523 20246,5147 20250,5362 1260,5737" semanticType="underline" shapeName="Other">
            <msink:sourceLink direction="with" ref="{E706C905-1564-479F-8B6E-F3EC2401A62C}"/>
          </msink:context>
        </emma:interpretation>
      </emma:emma>
    </inkml:annotationXML>
    <inkml:trace contextRef="#ctx0" brushRef="#br0">-4 296 416 0,'-4'3'152'0,"4"-3"-116"0,16 10-12 15,-16-10-24-15,0 0-4 0,0 0 48 32,8 7-24-32,-4-3 24 0,11 3-24 0,-3-4 36 15,-1 4-32-15,12-4 20 16,-3 1-24-16,11-4-16 16,0 0-8-16,23 0 12 15,-4 3-4-15,8 1 24 16,-3-1-16-16,3 4 4 15,-12 0-8-15,8-4 4 16,0 8-8-16,12-15 8 16,-8 8-8-16,20-1 8 15,-12 4-8-15,7 0 8 16,-11 0-8-16,8-4-28 16,-4 1 12-16,11-4 24 15,-7 7-8-15,7-7 8 16,-3 6-4-16,3 1-16 15,-11 0 4-15,0-7 4 16,-8 7 0-16,11-7 24 16,1 3-12-16,15-3 4 15,-3 4-8-15,7-1 12 16,-12 1-12-16,8-8-12 16,-7 4 0-16,14-3 12 15,-6-1-4-15,10 4-28 16,-10 4 12-16,3-4 32 15,-8 0-12-15,16-4 8 16,-12 1-8-16,16 0-16 16,-9 3 4-16,1-4 4 0,-8 4 0 0,8-7 24 15,-4 0-12 1,20 1-20-16,-9 2 0 0,-3-3 4 16,-12 4 4-16,8-8 8 15,-8 8-4-15,16-7-4 16,-8 6 4-16,4-3 4 15,-16 0-4-15,24-6 8 16,-20 6-8-16,19-7-12 16,1 7 4-16,-1-7 12 15,-11 8-4-15,12-12-4 16,-8 8 4-16,15 0-4 16,-12-1 0-16,1 1 24 15,-16 3-12-15,16 0-12 16,-12 7-4-16,16-7 4 15,-9 4 0-15,1-1-12 16,-8 11 8-16,-4-14 4 16,-7 7 0-16,7-3 16 15,0 6-8-15,8 1-4 16,-16-1 0-16,5 1 4 16,-9 3-4-16,-3-4-12 15,-8 4 4-15,23-4 4 16,-19 1 0-16,11-1 0 15,-3 4 0-15,-1 0 8 16,-7 0-4-16,0-4-12 16,0-3 4-16,3 0 20 0,-3 4-8 15,16-4-4-15,3 3 0 0,-4-3-24 16,-11 4 12-16,7-8 4 16,-11 4 4-16,15-3-20 15,-7 3 12-15,11-4 32 16,-12 8-16-16,1-8 0 15,0 4-4-15,-1 0-4 16,-3 0 0-16,11-3 0 16,-7 3 0-16,11-3 0 15,-8 6 0-15,8-3-12 16,-11 3 8-16,7-3 4 16,-3 0 0-16,18 0 0 15,1 0 0-15,0 4 8 16,-8 3-4-16,19-4-12 15,-11 1 4-15,23-4 4 16,-11 3 0-16,11-3 16 16,-12 0-8-16,20-3-28 15,-12-1 8-15,15 4 4 16,-18-3 8-16,30-1 16 16,-19 4-8-16,23-3-4 15,-23-1 0-15,23-2-4 16,-15-1 0-16,19 0-12 15,-20 3 8-15,20-6 12 16,-19 7-4-16,19-8 8 16,-16 8-8-16,16-14-12 15,-15 6 4-15,18-2 4 0,-22 6 0 16,27-7-28-16,-20 7 16 16,20-10 24-16,-16 10-8 0,27-10-24 15,-11 6 8-15,19-6 32 16,-23 3-12-16,31 1-8 15,-12-1-4-15,43 7 28 16,-24-3-12-16,40 3-20 16,-24 7 0-16,42-4 20 15,-26 8-4-15,61-1 16 16,-30-3-16-16,85 0 40 16,-36 4-24-16,79-11 4 15,-40 3-16-15,97-3-420 16,-42-6 220-16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7:41.1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38A3EA-D12B-40A1-9121-5EA40B7A47B0}" emma:medium="tactile" emma:mode="ink">
          <msink:context xmlns:msink="http://schemas.microsoft.com/ink/2010/main" type="inkDrawing" rotatedBoundingBox="4420,14201 7079,16393 5072,18828 2413,16637" hotPoints="6021,16497 4430,18088 2839,16497 4430,14905" semanticType="enclosure" shapeName="Circle">
            <msink:sourceLink direction="with" ref="{BF05098A-BD2B-4D72-981A-E62D3198DB56}"/>
            <msink:sourceLink direction="with" ref="{F7F861BD-EB25-4324-91B0-4CD7187371C3}"/>
          </msink:context>
        </emma:interpretation>
      </emma:emma>
    </inkml:annotationXML>
    <inkml:trace contextRef="#ctx0" brushRef="#br0">2793 622 248 0,'4'-10'92'0,"0"6"-72"0,-1-3-4 0,-3 4 192 0,-3-4-116 15,3 0 36-15,3-3-80 16,-3-1 44-16,-3-6-56 16,-9 0-8-16,0-7-16 15,-11-4 32-15,-20-6-20 0,-7-7 4 16,-12-7-16-16,-4-4 0 15,1 0-4-15,-9-3 12 16,-15 11-12-16,-16-1 24 16,-11 14-20-16,8 10-32 15,-12-3 12-15,0 7 64 16,-12 7-32-16,12 10-16 16,12 0-8-16,3 3-28 15,1 7 16-15,-4 11 12 16,-1 3 4-16,16 7-12 0,12 10 4 15,11 4-16 1,8 3 12-16,4 4-4 0,4-1 4 16,-4-2 16-16,4-5-4 15,3 1-4-15,-10 7 4 16,10-4 12-16,-3 21-8 16,8 3 60-16,7-3-40 15,12 6-12-15,0-6-8 16,11 0 0-16,1 0-4 15,3 3-4-15,4 21 4 0,1 0-4 16,-1-7 0-16,8-3 8 16,4-1-4-16,0 11-4 15,3 10 4-15,5 1 48 16,7-8-28-16,8-10-12 16,12-10-4-16,0 10 0 15,15 3-4-15,4 8-12 16,-4-5 4-16,0-12 40 15,1-15-24-15,3-7 0 16,4-6-8-16,19 0 28 16,16-8-16-16,-1 1 4 15,-6-7-12-15,2 3 20 16,21-6-16-16,7-8 12 16,4-3-12-16,-12-7 12 0,8-3-16 15,11-3 24-15,5-11-20 16,-4 0 4-16,-5-18-8 15,9-6 48-15,-1 0-32 16,-11-7-64-16,-15-3 20 16,-20-4 8-16,-8-3 8 15,-15-14-32-15,-8-11 20 16,-4-3-64-16,-4-10 44 16,-7 4-36-16,-4 6 40 15,-8 14-60-15,-4 10 52 16,-8 7-124-16,-4 4 92 15,-3 10-324-15,4 3 216 16,-9 14-156-16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3:31.5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10AE54-92F0-48AE-84B0-6945A2D782DC}" emma:medium="tactile" emma:mode="ink">
          <msink:context xmlns:msink="http://schemas.microsoft.com/ink/2010/main" type="writingRegion" rotatedBoundingBox="19683,4302 21238,4395 21202,5001 19646,4908"/>
        </emma:interpretation>
      </emma:emma>
    </inkml:annotationXML>
    <inkml:traceGroup>
      <inkml:annotationXML>
        <emma:emma xmlns:emma="http://www.w3.org/2003/04/emma" version="1.0">
          <emma:interpretation id="{904AD6D3-B0DC-4F83-B6F0-8AF43BB4B447}" emma:medium="tactile" emma:mode="ink">
            <msink:context xmlns:msink="http://schemas.microsoft.com/ink/2010/main" type="paragraph" rotatedBoundingBox="19683,4302 21238,4395 21202,5001 19646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5FE7A-E7F0-469D-A003-8AB32999254C}" emma:medium="tactile" emma:mode="ink">
              <msink:context xmlns:msink="http://schemas.microsoft.com/ink/2010/main" type="line" rotatedBoundingBox="19683,4302 21238,4395 21202,5001 19646,4908"/>
            </emma:interpretation>
          </emma:emma>
        </inkml:annotationXML>
        <inkml:traceGroup>
          <inkml:annotationXML>
            <emma:emma xmlns:emma="http://www.w3.org/2003/04/emma" version="1.0">
              <emma:interpretation id="{917404D9-15AF-44C9-B6FC-AF187D5636FD}" emma:medium="tactile" emma:mode="ink">
                <msink:context xmlns:msink="http://schemas.microsoft.com/ink/2010/main" type="inkWord" rotatedBoundingBox="19683,4302 21238,4395 21202,5001 19646,49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139 24 736 0,'0'-11'272'0,"0"8"-208"0,-4-4-20 0,0 4 28 16,4 6-48-16,-3-3 32 15,-1 7-28-15,-4 3 16 16,0 7-24-16,-7 11-16 16,7 6-8-16,-7 21 40 15,3-3-24-15,-4 3 24 16,5-7-20-16,-5 0 20 16,9-6-24-16,-1-15 4 15,8 1-8-15</inkml:trace>
          <inkml:trace contextRef="#ctx0" brushRef="#br0" timeOffset="583.5535">561 93 780 0,'12'-21'288'0,"-12"21"-224"0,-12-17-20 15,8 10 4-15,4 3-36 0,-4-6-4 16,1 3-4-16,-13-3-16 15,12 3 8-15,-11 0-24 16,7 7 16-16,-7 0-4 16,7 3 8-16,-12 4 32 15,17 4-12-15,-9 2-12 16,12 5-4-16,12 13 20 16,-5 0-8-16,13 17-4 15,-1 3 0-15,4 11 12 16,0 0-8-16,-7-3-12 15,11-8 0-15,-15-6 12 16,3-10-4-16,-7-8 24 16,-4-3-16-16,-8-10-48 15,0 0 20-15,-8-11-16 16,1 1 20-16,-9-11 16 16,-3 3 0-16,-4-10-12 15,8 4 4-15,-1-14-4 16,13 7 0-16,3-11 8 15,8 8 0-15,0-11-20 16,7 7 12-16,5-7-32 16,-1 7 24-16,1-4 4 0,-5 7 12 15,1-6-12-15,3 10 8 0,-7-7 20 16,-8 6-8-16,0-6 4 16,0 7-4-16,-8-4 48 15,16 8-32-15,-8-1-12 16,0 7-4-16,0-3 0 15,4 6-4-15,-4 1-20 16,0 3 8-16,-4-4 4 16,4 8 4-16,0-1-152 15,0 4 84-15</inkml:trace>
          <inkml:trace contextRef="#ctx0" brushRef="#br0" timeOffset="1034.3582">867 72 676 0,'-12'-10'248'0,"12"10"-192"0,0 0-16 15,0-4 48 1,4 4-56-16,4-3-20 15,4 6-12-15,15-3 16 16,-4 7-8-16,4 0 4 16,0 7-4-16,-4 6-16 0,1-3 4 0,-13 1 48 15,1 2-24-15,-20-2 8 16,0 2-16-16,-15-3-8 16,0-3 0-16,-4-4-16 15,4-3 8-15,11-3-60 16,12-1 36-16,12 1-24 15,11 3 32-15,8 3 0 16,0 4 12-16,0 6-20 16,0 1 16-16,-12 0 40 15,0 3-16-15,-15-4 24 16,-4-2-20-16,-15-1 72 16,-1 3-52-16,-15-6-20 15,8-4-16-15,-12-3 24 16,20 0-12-16,-5-7-32 15,20 0 12-15</inkml:trace>
          <inkml:trace contextRef="#ctx0" brushRef="#br0" timeOffset="1320.7031">1568 72 632 0,'-20'-7'236'0,"20"7"-184"0,0 17-16 0,-4-10 72 15,4 7-68-15,-3 17 36 16,6 7-44-16,-3 13 16 15,0 1-28-15,0 0 0 16,8-4-12-16,-4-7-216 16,0-7 112-16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7:46.5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74B6EA-463E-42B6-AE0E-0E0DBAF90623}" emma:medium="tactile" emma:mode="ink">
          <msink:context xmlns:msink="http://schemas.microsoft.com/ink/2010/main" type="writingRegion" rotatedBoundingBox="1552,16639 1789,15912 2186,16042 1949,16769"/>
        </emma:interpretation>
      </emma:emma>
    </inkml:annotationXML>
    <inkml:traceGroup>
      <inkml:annotationXML>
        <emma:emma xmlns:emma="http://www.w3.org/2003/04/emma" version="1.0">
          <emma:interpretation id="{851929BD-AA3F-436F-83F2-CC2848D7BA6E}" emma:medium="tactile" emma:mode="ink">
            <msink:context xmlns:msink="http://schemas.microsoft.com/ink/2010/main" type="paragraph" rotatedBoundingBox="1552,16639 1789,15912 2186,16042 1949,16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CCB5E8-36EF-4ECE-B3DA-85D577701FDB}" emma:medium="tactile" emma:mode="ink">
              <msink:context xmlns:msink="http://schemas.microsoft.com/ink/2010/main" type="line" rotatedBoundingBox="1552,16639 1789,15912 2186,16042 1949,16769"/>
            </emma:interpretation>
          </emma:emma>
        </inkml:annotationXML>
        <inkml:traceGroup>
          <inkml:annotationXML>
            <emma:emma xmlns:emma="http://www.w3.org/2003/04/emma" version="1.0">
              <emma:interpretation id="{BF82FB12-F972-4D29-9F4C-CA0E527E67CC}" emma:medium="tactile" emma:mode="ink">
                <msink:context xmlns:msink="http://schemas.microsoft.com/ink/2010/main" type="inkWord" rotatedBoundingBox="1552,16639 1748,16036 2146,16165 1949,167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-3166 15657 572 0,'-11'-14'208'0,"11"3"-160"16,11-2-12-16,-3 6 84 0,4 0-72 16,3-10 104-16,-3 6-88 15,-1-2-28-15,1 2-24 16,-8 1-4-16,-4 3-4 0,-8 0 8 15,-3 4-8-15,-9-4-12 16,-15 7 4-16,4 0 20 16,4 0-8-16,-11-7 48 15,10 7-28-15,-6-7-16 16,3 0-4-16,0-3-8 16,4 10 0-16,0-7-28 15,3 7 16-15,5 7-32 0,0 0 28 16,7 3-12-16,0 11 16 15,8 3 8-15,4 21 4 16,0 6 0-16,4 4 0 16,0 0 8-16,-4 0-4 15,0-13 24-15,0-1-16 16,-4-7 4-16,0-3-8 16,1-3 28-16,-1-7-20 15,0-4 40-15,0-4-32 16,0-9 12-16,4 3-20 15,-4-7 0-15,12 0-8 0,0 0-16 16,7 0 4-16,1 0-16 16,3 0 12-16,0 0 4 15,5 3 4-15,3 4 44 16,-8 0-24-16,0-4-28 16,1 4 4-16,3-7-228 15,-4 0 124-15</inkml:trace>
          <inkml:trace contextRef="#ctx0" brushRef="#br0" timeOffset="240.1394">-3499 15860 464 0,'-15'-4'176'0,"15"4"-140"0,0 4-8 0,0-4 92 16,8 3-72-16,7 4 8 16,5-4-36-16,3 8 4 15,4-4-12-15,4-4 44 0,8-3-28 16,-1 0-296 0,9 0 144-16,-5 0-260 15</inkml:trace>
        </inkml:traceGroup>
        <inkml:traceGroup>
          <inkml:annotationXML>
            <emma:emma xmlns:emma="http://www.w3.org/2003/04/emma" version="1.0">
              <emma:interpretation id="{3588A496-AE20-4442-ADE8-AABBDBB85161}" emma:medium="tactile" emma:mode="ink">
                <msink:context xmlns:msink="http://schemas.microsoft.com/ink/2010/main" type="inkWord" rotatedBoundingBox="1786,15990 1809,15919 1996,15980 1973,16050"/>
              </emma:interpretation>
              <emma:one-of disjunction-type="recognition" id="oneOf1">
                <emma:interpretation id="interp1" emma:lang="" emma:confidence="1">
                  <emma:literal>\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69.014">-3437 15357 612 0,'-11'0'228'0,"15"0"-180"0,0 0-12 0,3 0 96 15,1 0-80-15,7 0 24 16,9 0-44 0,-1 0-48-16,8-3 8 0,11-1 72 0,9 1-36 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8:04.7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5D5FA1-6FB5-4612-8FD8-2DB1242D27FA}" emma:medium="tactile" emma:mode="ink">
          <msink:context xmlns:msink="http://schemas.microsoft.com/ink/2010/main" type="writingRegion" rotatedBoundingBox="17821,6373 21158,6373 21158,8977 17821,8977"/>
        </emma:interpretation>
      </emma:emma>
    </inkml:annotationXML>
    <inkml:traceGroup>
      <inkml:annotationXML>
        <emma:emma xmlns:emma="http://www.w3.org/2003/04/emma" version="1.0">
          <emma:interpretation id="{769B44A9-4AF6-4FD7-AC23-31CE64505756}" emma:medium="tactile" emma:mode="ink">
            <msink:context xmlns:msink="http://schemas.microsoft.com/ink/2010/main" type="paragraph" rotatedBoundingBox="17922,6285 21193,6420 21140,7703 17869,7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4E4DDB-D38B-4B63-B953-EF6425C7DA44}" emma:medium="tactile" emma:mode="ink">
              <msink:context xmlns:msink="http://schemas.microsoft.com/ink/2010/main" type="line" rotatedBoundingBox="17922,6285 21193,6420 21140,7703 17869,7568"/>
            </emma:interpretation>
          </emma:emma>
        </inkml:annotationXML>
        <inkml:traceGroup>
          <inkml:annotationXML>
            <emma:emma xmlns:emma="http://www.w3.org/2003/04/emma" version="1.0">
              <emma:interpretation id="{17AAD069-AEE5-42D8-B038-B0713AC20E78}" emma:medium="tactile" emma:mode="ink">
                <msink:context xmlns:msink="http://schemas.microsoft.com/ink/2010/main" type="inkWord" rotatedBoundingBox="17922,6285 21193,6420 21140,7703 17869,7568"/>
              </emma:interpretation>
              <emma:one-of disjunction-type="recognition" id="oneOf0">
                <emma:interpretation id="interp0" emma:lang="" emma:confidence="0">
                  <emma:literal>at</emma:literal>
                </emma:interpretation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At</emma:literal>
                </emma:interpretation>
              </emma:one-of>
            </emma:emma>
          </inkml:annotationXML>
          <inkml:trace contextRef="#ctx0" brushRef="#br0">-98-202 268 0,'8'3'100'0,"-8"1"-76"0,8-1-8 15,-8-3 60-15,-4 4-44 16,-4-1 148-16,0-3-104 15,-3 0-4-15,-9-3-48 16,-3-1 20-16,-12-6-28 16,-11 0 12-16,-8-4-16 0,-5-7 28 15,-2-6-24-15,-17-21 56 16,-26-21-40-16,3-7-8 16,0 0-12-16,20 14-20 31,7 4 4-31,5 10 20 15,18 3-8-15,1 4-40 16,19 13 20-16</inkml:trace>
          <inkml:trace contextRef="#ctx0" brushRef="#br0" timeOffset="298.7557">-965-711 392 0,'8'-38'148'0,"7"31"-116"16,-11-7-8-16,4 11-24 0,0-1-4 15,-1 1 4-15,1 3 0 16,4 3-12-16,-5 4 8 15,9 7 12-15,3 7-4 16,4 3-12-16,12 7 4 16,8-4 72-16,11 4-36 15,-8 0-92-15,20 0 32 16,16-14-292-16</inkml:trace>
          <inkml:trace contextRef="#ctx0" brushRef="#br0" timeOffset="677.2632">177-1059 520 0,'23'-34'192'0,"8"10"-152"0,27 6-8 15,-19 12 36-15,7 12-44 16,9 5-496-16</inkml:trace>
          <inkml:trace contextRef="#ctx0" brushRef="#br0" timeOffset="554.4372">250-278 352 0,'-23'-14'132'0,"19"11"-104"0,-3-7-8 0,3-1-8 16,0-13-12-16,0-7 96 15,0-20-52-15,4-18 60 16,4-3-60-16,4 3-12 15,3-7-20-15,5 0 32 16,3 1-20-16,8 2 4 0,-7 1-16 16,7 17-16-16,-8 17 0 15,-7 7-376-15,-5 24 208 16,-10 7-80-16</inkml:trace>
          <inkml:trace contextRef="#ctx0" brushRef="#br0" timeOffset="-3813.4611">599 25 456 0,'-19'4'168'0,"15"-8"-128"0,4-3-16 16,4-3 96-16,3-11-72 16,9-17 32-16,11-6-44 15,31-18 20-15,43-24-28 16,15-31 44-16,8 3-40 0,11 7 36 15,8 18-36-15,-15 3-20 16,-20 0-4-16,-22 14-20 16,-21 3 8-16,-14 14 12 15,-16 17-4-15,-8 7 40 0,-20 31-612 32</inkml:trace>
          <inkml:trace contextRef="#ctx0" brushRef="#br0" timeOffset="-3273.5244">932 142 560 0,'-39'-3'208'0,"31"3"-164"0,-3-4-8 0,11 1-20 15,-8-4-16-15,8 0 0 16,0 0 0-16,8-3-12 15,11-1 8-15,12 1 40 0,15-4-24 16,9-6 44 0,3-4-32-16,42-21 4 15,32 0-16-15,0 7 36 16,-1 4-24-16,-11 3 12 16,-7 0-20-16,-17 10-140 0,-22 8 68 0,-16 2-184 15,-31-3 136 1,-27 11-240-16</inkml:trace>
          <inkml:trace contextRef="#ctx0" brushRef="#br0" timeOffset="-3587.8612">1334-901 664 0,'0'-20'244'0,"31"-1"-188"0,35-20-16 0,-23 24-32 16,3 6-12-16,28-6 40 0,-8 3-24 15,-12 11-20-15,-8 10 4 16,-7 7-28-16,-16 6 20 15,-3 18-12-15,-20 3 12 0,-12 11-72 16,-15 17 48-16,-20 13-12 16,-11 11 28-16,4-3-224 15</inkml:trace>
          <inkml:trace contextRef="#ctx0" brushRef="#br0" timeOffset="-3089.8331">1605-261 372 0,'-7'-20'140'0,"14"23"-112"0,32-17-4 16,-12 11 108-16,0 0-76 15,12 3-12-15,7 0-28 16,5 0 4-16,18 3-12 15,-3 4 16-15,-8 3-16 16,-11 1 16-16,-20 6-16 0,-27 10 60 16,-31 18-40-16</inkml:trace>
        </inkml:traceGroup>
      </inkml:traceGroup>
    </inkml:traceGroup>
    <inkml:traceGroup>
      <inkml:annotationXML>
        <emma:emma xmlns:emma="http://www.w3.org/2003/04/emma" version="1.0">
          <emma:interpretation id="{75E90A0B-A4BA-4FD4-AD70-559349C0C558}" emma:medium="tactile" emma:mode="ink">
            <msink:context xmlns:msink="http://schemas.microsoft.com/ink/2010/main" type="paragraph" rotatedBoundingBox="17821,7515 19640,7515 19640,7997 17821,7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024D27-33B1-4311-8B0F-0ED80F27AE48}" emma:medium="tactile" emma:mode="ink">
              <msink:context xmlns:msink="http://schemas.microsoft.com/ink/2010/main" type="line" rotatedBoundingBox="17821,7515 19640,7515 19640,7997 17821,7997"/>
            </emma:interpretation>
          </emma:emma>
        </inkml:annotationXML>
        <inkml:traceGroup>
          <inkml:annotationXML>
            <emma:emma xmlns:emma="http://www.w3.org/2003/04/emma" version="1.0">
              <emma:interpretation id="{8284109F-5E3B-4413-9DFB-9BFBEFF09A87}" emma:medium="tactile" emma:mode="ink">
                <msink:context xmlns:msink="http://schemas.microsoft.com/ink/2010/main" type="inkWord" rotatedBoundingBox="17821,7515 19640,7515 19640,7997 17821,79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20.6577">-934 201 216 0,'-23'-7'80'16,"19"10"-60"-16,-8-3-8 0,1 4 92 15,-5-1-60-15,-3 4 68 0,-4 3-60 16,-1-3 76-16,-3 0-72 15,0 3 24-15,0 1-44 16,-4-5 32-16,4 5-40 16,8 3-40-16,11-1 4 0,4-2 0 15,16 2 8-15,7 1 24 16,4-3-12-16,8-5 12 16,12 1-12-16,7-10-296 15</inkml:trace>
          <inkml:trace contextRef="#ctx0" brushRef="#br0" timeOffset="-703.9672">-75 328 476 0,'-11'-7'176'0,"3"4"-136"0,-4-1-12 15,-11 8-12-15,-8-4-16 16,-15 6 96-16,-28 8-52 16,4 0 16-16,-11 3-36 15,-31-7 40-15,-12 8-36 16,8 2 20-16,11 1-28 0,12-7 0 15,12-4-12-15,15-3 4 16,16-7-8-16,23-7-80 0,19 0 40 16,16-3-284-1,7 3 176-15,13-7-192 16</inkml:trace>
          <inkml:trace contextRef="#ctx0" brushRef="#br0" timeOffset="-4818.7423">61 22 444 0,'0'-14'164'0,"0"10"-124"0,0 4-16 0,0 0 44 15,0 0-44-15,0 0 24 16,0 0-28-16,0 7 0 15,-4 0-12-15,4 4 48 16,-4 2-32-16,0 4-20 0,0 1-4 16,0 2 16-16,1 1-8 0,-5 3-4 15,0-3 0-15,0 6-32 16,1 1 32 0,-1-4 0-16,8 0-12 15,0-3 4-15,8-1 4 16,3 1 0-16,1 3-12 15,3 3 8-15,1-2 4 16,7-5 0-16,4 1 16 16,4-4-8-16,12-3-4 15,-1-7 0-15,9-7 20 16,11-7-12-16,-12-3-4 16,-4-4-4-16,-11-3 20 15,4-1-12-15,-12 1 24 16,0-7-24-16,-15-3 24 15,-5-1-24-15,-7 0 24 16,-7 4-24-16,-5 0-4 0,-3 0-4 16,-5 4-16-1,1 2 8-15,3-2 4 0,-7-1 0 16,0 0-20-16,0 1 12 16,-1-1 12-16,1 0 0 15,4 4 40-15,0 4-20 16,-5 2 4-16,5 4-16 15,3 0 12-15,1 4-16 16,3 3 16-16,1 0-16 16,-1 0-20-16,4 3 4 15,5 1-216-15,3 3 124 0,11-4-456 16</inkml:trace>
          <inkml:trace contextRef="#ctx0" brushRef="#br0" timeOffset="-4519.7741">96 245 364 0,'-12'-3'132'0,"20"-1"-100"0,-8 8-12 15,0-4 104-15,0-4-72 16,0 4 104-16,0 0-92 15,0 0-12-15,4 0-32 16,11 0 12-16,4 0-20 16,1-3-4-16,15 6-4 0,-4-3 12 0,7 0-8 15,1 4 4-15,0 3-4 16,-8-4 48-16,0 1-32 16,-8-1 0-16,-4-3-16 15,-3-3-296-15,-5-8 156 16,5-9-324-1</inkml:trace>
          <inkml:trace contextRef="#ctx0" brushRef="#br0" timeOffset="-4262.6661">347 59 320 0,'-7'0'120'0,"10"-3"-96"0,5 6-4 16,-8-3 44-16,-4 14-40 15,0 0 104-15,1 7-72 16,-1 3-24-16,0 3-20 16,-4 4 12-16,4-3-12 15,8-1 4-15,4 1-8 16,-4-4 20-16,3-3-16 16,5-8-496-16</inkml:trace>
        </inkml:traceGroup>
      </inkml:traceGroup>
    </inkml:traceGroup>
    <inkml:traceGroup>
      <inkml:annotationXML>
        <emma:emma xmlns:emma="http://www.w3.org/2003/04/emma" version="1.0">
          <emma:interpretation id="{2884095A-E164-4BE1-AC84-4CB8C833DA82}" emma:medium="tactile" emma:mode="ink">
            <msink:context xmlns:msink="http://schemas.microsoft.com/ink/2010/main" type="paragraph" rotatedBoundingBox="18049,7938 20871,7938 20871,8977 18049,8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0F7E3-0F01-480D-B915-E798A68440B2}" emma:medium="tactile" emma:mode="ink">
              <msink:context xmlns:msink="http://schemas.microsoft.com/ink/2010/main" type="line" rotatedBoundingBox="18049,7938 20871,7938 20871,8977 18049,8977"/>
            </emma:interpretation>
          </emma:emma>
        </inkml:annotationXML>
        <inkml:traceGroup>
          <inkml:annotationXML>
            <emma:emma xmlns:emma="http://www.w3.org/2003/04/emma" version="1.0">
              <emma:interpretation id="{A6E03D3E-7BC1-473B-A42A-86865DBBB5B5}" emma:medium="tactile" emma:mode="ink">
                <msink:context xmlns:msink="http://schemas.microsoft.com/ink/2010/main" type="inkWord" rotatedBoundingBox="18049,7938 20871,7938 20871,8977 18049,8977"/>
              </emma:interpretation>
            </emma:emma>
          </inkml:annotationXML>
          <inkml:trace contextRef="#ctx0" brushRef="#br0" timeOffset="-2550.4441">1408 651 528 0,'12'49'196'0,"11"-22"-152"0,19 14-12 0,-11-17-8 16,12 7-20-16,7 0 40 16,1 4-20-16,-5-1-32 15,-7-3 4-15,-8 0 16 0,-8 0-4 16,-11-3-224 0,-9-8 120-16,-14-6-240 15</inkml:trace>
          <inkml:trace contextRef="#ctx0" brushRef="#br0" timeOffset="-2615.7636">866 424 340 0,'-39'14'128'0,"24"-4"-100"0,-5 8-8 0,9-8 36 0,-9 0-36 16,13 0 88-16,-1 1-60 15,16-1 32-15,19 0-48 16,31 8 16-16,15 6-28 16,13 7 8-16,7 0-16 15,11 7 0-15,16-7-4 0,-4 10 12 16,-15-7-12 0,-20 1-4-16,-19-4 0 0,-12-7-16 15,-19-4 8-15,-11-2 92 16,-9-5-48-16,-15-9-600 15,-15 3 304 1,-20-14 48-16</inkml:trace>
          <inkml:trace contextRef="#ctx0" brushRef="#br0" timeOffset="-2034.569">487 1288 612 0,'15'58'228'0,"16"-27"-180"0,4 7-12 16,-16-21 28-16,8 1-44 15,0-8 8-15,4-7-16 16,0-3 12-16,-4-6-16 16,-3-12 24-16,-5-13-20 0,-7-10-84 15,-12-14 40-15</inkml:trace>
          <inkml:trace contextRef="#ctx0" brushRef="#br0" timeOffset="-2221.5678">603 631 280 0,'-8'7'104'0,"-4"6"-84"0,5 11 0 15,7-6-12-15,0 13-8 16,0 13-28-16,0 4 16 16,15 11 40-16,-3 17-16 15,7 10 36-15,0-4-32 0,5-3-24 16,-5-13 4-16,0-11 8 15,-3-10 0-15,-5-14 40 16,1-7-20-16,-4-11 40 16,0-6-36-16,-1-14-376 15</inkml:trace>
          <inkml:trace contextRef="#ctx0" brushRef="#br0" timeOffset="-1756.316">332 620 340 0,'-27'11'128'0,"23"-4"-100"0,-12 10-8 0,16-3 0 16,-11 10-16-16,-5 13 52 16,-3 5-32-16,-8 9-36 15,-4 18 4-15,4 21 20 16,0 3-8-16,7-11-16 16,-7-6 4-16,16-18 48 15,3-9-20-15,-4-19-36 16,12-9 8-16,4-14 36 15,0-10-16-15,8-15-372 0</inkml:trace>
          <inkml:trace contextRef="#ctx0" brushRef="#br0" timeOffset="-1517.1957">-102 978 392 0,'-27'17'148'0,"19"8"-116"0,1 30-8 15,7-14-24-15,-4 14-4 16,4 0 136-16,-8 0-72 16,8-7 36-16,-8-7-56 15,8-10 64-15,0-6-56 16,8-12 44-16,0-6-52 0,11-10 16 16,0-11-36-16,9-14 28 15,3-9-32-15,-4-15-164 0,0-10 80 16,11 4-556-1</inkml:trace>
          <inkml:trace contextRef="#ctx0" brushRef="#br0" timeOffset="-1262.1824">-40 438 540 0,'-23'0'200'0,"19"3"-156"0,-11 4-12 0,3 7 28 16,-27 17-40-16,-7 17-8 0,-12 18-8 16,-16 2 56-16,8 1-32 15,1-3 68-15,-17-4-56 0,5-1 0 16,3 1-24-16,12-7 16 16,8-6-20-1,15-15 4-15,12-6-8 0,12-22-244 16,15-12 128-16,19-15-404 15</inkml:trace>
          <inkml:trace contextRef="#ctx0" brushRef="#br0" timeOffset="-1005.467">-648 741 404 0,'-42'3'148'0,"26"8"-112"0,-15-5-12 0,8 8 48 16,-8 10-44-16,-8-3 60 16,-3 0-52-16,-1 3 36 15,5-4-40-15,7 4 36 16,7-10-40 0,24-7-40-16,20-7 20 0,22-3-4 15,20-8 40-15,12-6-20 16,-5 0-464-1,5-11 240-15,0-6-80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9:19.5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AEDC7B-3C56-4D5D-BB44-114E652C47CF}" emma:medium="tactile" emma:mode="ink">
          <msink:context xmlns:msink="http://schemas.microsoft.com/ink/2010/main" type="inkDrawing" rotatedBoundingBox="13480,15550 18055,12275 19978,14962 15403,18236" semanticType="enclosure" shapeName="Other">
            <msink:sourceLink direction="with" ref="{65EB21A3-9CA1-4672-9136-AC7405B6231F}"/>
            <msink:sourceLink direction="with" ref="{E1B44A4D-EEF9-4A5A-9BA0-7D1CB6140F53}"/>
            <msink:sourceLink direction="with" ref="{9298506A-86D1-429F-9B64-8185E8422407}"/>
          </msink:context>
        </emma:interpretation>
      </emma:emma>
    </inkml:annotationXML>
    <inkml:trace contextRef="#ctx0" brushRef="#br0">2559 1343 280 0,'0'-11'104'0,"0"8"-84"0,4-11 0 16,-4 7 64-16,4-3-48 15,-4-7-12-15,0-1-16 0,4-2-28 16,0-11 12-16,-8 3 20 15,0-3-4-15,0 0 16 16,-4-3-16-16,-3 3 4 16,-5-7-4-16,-3 0 12 15,-8-6-12-15,-4-8-4 16,-12-3 0-16,-7-7-24 16,-8 0 12-16,-4 3 12 15,8 4 0-15,-8 4-4 0,4-1 4 16,-8-3 4-16,-23 4-4 15,-8-11-20-15,-3-4 8 16,-5 4 4-16,-11 4 4 16,-20 6 44-16,-7 21-24 15,19 7-36-15,-11 7 8 16,-1 7 8-16,-3 13 4 16,15 7 40-16,12 4-20 15,11 14-24-15,16 6 0 16,8 0 0-16,11 4 0 15,19-3-12-15,12 3 8 16,8-14-4-16,20 0 0 16,14 0-144-16,13-10 84 15,3-8-200-15</inkml:trace>
    <inkml:trace contextRef="#ctx0" brushRef="#br0" timeOffset="-1411.2649">2757 1246 320 0,'4'-24'120'0,"-4"10"-96"0,0-10-4 16,0 11 60-16,0-15-48 15,0 0 76-15,3-6-60 16,5 0 44-16,4-1-52 16,3-16-36-16,9-18-8 15,6-21 0-15,9-6 4 16,4 10 8-16,11 10-4 0,0 1-12 15,-3-1 4-15,18 0 64 16,24-3-32-16,8 10 52 0,11 4-48 16,4 3 56-16,35 7-52 15,8 17 12-15,-20 7-32 16,1 3 8-16,-1 1-12 16,-11 13-8-16,-20 7 0 15,-15 4-200-15,-16 3 108 16,-22 0-308-1,-13 3 224 1</inkml:trace>
    <inkml:trace contextRef="#ctx0" brushRef="#br0" timeOffset="4577.7833">2265 1026 196 0,'4'-10'72'0,"0"10"-56"0,0-4-4 0,0 1 48 0,-4-1-36 16,0-3 32-16,0 1-28 16,0-1 8-16,-4 0-20 15,0-3 8-15,-4-4-12 16,-4 0 28-16,-3 4-24 15,-4-8 4-15,-5-2-12 16,1 3 36-16,-4-1-20 16,-4-2-4-16,8-1-12 15,0-6-24-15,-1-4 8 16,-3 0 12-16,-4-4 0 16,0 1 8-16,0-1-8 15,-3 1-20-15,-13 3 8 16,-3 4 4-16,-8-1 4 15,0 11 0-15,0 3 0 16,3 4 16-16,1 3-8 0,8-7-12 16,-1 0 0-16,1 4-4 15,-8-4 0-15,-4 4 8 16,0 3 0-16,3 4-12 16,-3 6 8-16,-4 0 40 15,4 8-24-15,12-1-36 16,-8 0 12-16,3 1-16 15,-3-1 16-15,-4 0 16 16,4 4 0-16,0 0-4 16,3 3 4-16,5 4-32 15,3 3 16-15,-3 7 32 16,7 3-12-16,4 4-28 0,4 0 12 16,0 7 8-16,4-1 4 15,0-6-4-15,-4 4 4 16,0-8-4-16,4 0 0 15,-4 1 8-15,0-1-4 16,0 7-4-16,0 4 4 16,0 7 4-16,4 6-4 15,4-3 40-15,0 0-20 16,3 0 4-16,5-6-16 16,-1 2 36-16,1 1-24 15,-1 10 4-15,9 14-16 16,-13 6 0-16,1 8-4 15,0-11 12-15,3-7-12 0,1-7 24 16,-1 1-20-16,8-1 56 0,1 4-36 16,11-11 56-1,7-6-52-15,8 0 28 0,9-1-36 16,6-3-8-16,5-6-12 16,4-4 12-16,-5-1-12 15,5-2-4-15,-4-1 0 16,-8 4 12-16,-4 3-8 15,-4 4-20-15,8 0 4 16,-12-4 12-16,8 0 0 16,1 1 8-16,-1-8-8 15,4-3 16-15,3 0-12 16,5 0 4-16,4-7-4 0,3-3 4 16,5 3-8-16,-9-3-20 15,1-4 8-15,-1-7 40 16,-3 7-20-16,0-6-20 15,-1-5 4-15,1-6 16 16,0 7-4-16,0-7-4 16,-1 0 0-16,9 0-24 15,-1 0 12-15,1 0 20 16,-1 0-4-16,1 0-28 16,-5-7 8-16,1 4 40 15,-5 0-16-15,1-1-8 16,0-3-8-16,3 0-4 15,-7-3 0-15,4 0 8 16,4-4 0-16,-1 0 24 16,1 0-12-16,-1-3-12 0,5-7-4 15,-5 7-16-15,5-4 12 16,-5-3 4-16,1-7 4 16,0-7 0-16,-1 4 0 15,-3-4 0-15,-4 4 0 16,3 6 0-16,1-3 0 15,0 0-12-15,-4 4 8 16,7-1-24-16,-7 1 16 16,-4-1-20-16,0 1 16 15,-4-11 8-15,-4-10 8 16,8-1 0-16,-4-6 0 16,8 7 16-16,-4 0-8 0,-4 7-4 15,0 3 0-15,0 7 4 16,1 0-4-16,-9 0-4 15,-11 3 4-15,-4 1-16 16,-4 3 8-16,0-4 4 16,0-3 0-16,0 7 0 15,0 4 0-15,0-5-12 16,7 8 8-16,1-3 4 16,0 13 0-16,-4-4 16 15,7 5-8-15,-11 6-240 16,0 0 124-16,0 6-280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8:07.12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7:55:34.505"/>
    </inkml:context>
  </inkml:definitions>
  <inkml:traceGroup>
    <inkml:annotationXML>
      <emma:emma xmlns:emma="http://www.w3.org/2003/04/emma" version="1.0">
        <emma:interpretation id="{AFA37EAF-9A74-4DE3-AFBA-5C7326ED513B}" emma:medium="tactile" emma:mode="ink">
          <msink:context xmlns:msink="http://schemas.microsoft.com/ink/2010/main" type="writingRegion" rotatedBoundingBox="17197,10125 21159,10188 21117,12826 17155,12763"/>
        </emma:interpretation>
      </emma:emma>
    </inkml:annotationXML>
    <inkml:traceGroup>
      <inkml:annotationXML>
        <emma:emma xmlns:emma="http://www.w3.org/2003/04/emma" version="1.0">
          <emma:interpretation id="{C8061AB2-5EC9-4273-A03B-3175D25946B4}" emma:medium="tactile" emma:mode="ink">
            <msink:context xmlns:msink="http://schemas.microsoft.com/ink/2010/main" type="paragraph" rotatedBoundingBox="17197,10125 21159,10188 21117,12826 17155,12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5E51B7-BBEE-46E1-9723-E89EAF0A7AA4}" emma:medium="tactile" emma:mode="ink">
              <msink:context xmlns:msink="http://schemas.microsoft.com/ink/2010/main" type="line" rotatedBoundingBox="17197,10125 21159,10188 21117,12826 17155,12763"/>
            </emma:interpretation>
          </emma:emma>
        </inkml:annotationXML>
        <inkml:traceGroup>
          <inkml:annotationXML>
            <emma:emma xmlns:emma="http://www.w3.org/2003/04/emma" version="1.0">
              <emma:interpretation id="{217F91FC-54E8-45F3-B31C-B4EA69EAF1EB}" emma:medium="tactile" emma:mode="ink">
                <msink:context xmlns:msink="http://schemas.microsoft.com/ink/2010/main" type="inkWord" rotatedBoundingBox="17197,10125 21159,10188 21117,12826 17155,127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2106-809 352 0,'4'-20'132'0,"-4"20"-104"0,0-7-8 16,0 0 88-1,8 7-64-15,-16-7 36 16,8 4-48-16,-8-4 36 15,0 7-40-15,-7-7 48 16,0 3-44-16,3-2 36 16,0 6-36-16,-7-4-8 0,7 4-16 0,-3-7-8 15,7 7 4-15,-7-3-16 16,7 3 8-16,-15 0-4 16,7 3 0-16,-7 1 8 15,7 3 0-15,-11-1 24 16,8 5-12-1,-4-4 24-15,3 3-24 16,1 4 12-16,4 3-12 0,-1 0 0 16,8 0-4-16,-3 7 12 15,7 4-12-15,0 3-20 16,8 3 4-16,0 8 4 16,3-8 4-16,5 0 16 15,4-3-8-15,11 0 32 16,0-7-24-16,15-3 48 15,1-4-36-15,15-6 4 16,-4-1-20-16,8-10-8 16,-12 0 0-16,1-7 20 15,-9 0-12-15,-3-10 4 16,-4 0-8-16,-8-14 12 16,-4 3-12-16,-11-16-4 15,-1 2 0-15,-11-9 4 16,4 9-4-16,-11-2 8 15,3 13-8-15,-8-4-20 16,8 8 8-16,-11 6-4 16,7 4 4-16,-15-4 8 15,7 7 0-15,-7 1-20 0,4 2 12 0,-5 5 4 16,5 2 4 0,-4 1 0-16,11 3 0 0,-7 3 16 15,7 4-8-15,-7 3-408 16,11 1 216-16</inkml:trace>
          <inkml:trace contextRef="#ctx0" brushRef="#br0" timeOffset="183.9896">1808-678 716 0,'-4'-14'264'0,"4"14"-204"0,16-10-16 0,-9 3 72 15,13 7-72-15,3-7 24 16,12 0-36-16,15-6-12 16,0 6-12-16,9-4-236 15,-1 5 124-15</inkml:trace>
          <inkml:trace contextRef="#ctx0" brushRef="#br0" timeOffset="1787.4336">2969 317 548 0,'-7'3'204'0,"7"-3"-156"0,-27-14-16 0,15 11 80 16,4-1-68-16,-19-13 168 15,4 0-120-15,-20-24 56 16,5-1-88-16,-21-30 36 16,9 3-56-16,-12-6-36 15,12 9-8-15,-4 1 0 16,11 17 4-16,1 0-20 15,14 13 12-15,-3 4-24 16,8 10 20-16,4 11-12 16,11 3 12-16</inkml:trace>
          <inkml:trace contextRef="#ctx0" brushRef="#br0" timeOffset="1081.0549">3806-771 416 0,'-8'-20'152'0,"8"20"-116"16,8 6-12-16,-20 1 120 16,4-7-84-16,-19 7 64 15,8 7-72-15,-39 3-4 16,15 0-28-16,-34 4-4 15,3 0-8-15,-30-1 36 16,3 4-20-16,-11-3 48 16,15 0-40-16,-8-4 12 15,20-3-28-15,-8-1 0 16,24 5-8-16,11-8-16 16,19-3 4-16</inkml:trace>
          <inkml:trace contextRef="#ctx0" brushRef="#br0" timeOffset="1311.6677">3066-705 624 0,'-66'7'228'0,"66"-7"-176"0,-54 6-16 0,23-2 36 15,8-1-48-15,-20 1 52 16,1-1-44-16,-1 7 20 15,16 4-32-15,0 3-28 16,19 4 4-16,16 10 36 16,7 0-20-16,13 7 24 15,6-7-20-15</inkml:trace>
          <inkml:trace contextRef="#ctx0" brushRef="#br0" timeOffset="615.6381">3631-1486 488 0,'8'-7'180'0,"-8"7"-140"0,-4 0-12 0,-4 0 76 16,1 7-64-16,-17-1 44 15,1 1-48-15,-27 17 8 16,0 0-28-16,-36 18 0 16,9 2-8-16,-16 18 56 15,8 0-36-15,0-3-12 16,7-8-8-16,-3-2 44 16,11-15-28-16,5-3 16 15,14-7-24-15,9-10-308 16,18-4 160-16</inkml:trace>
          <inkml:trace contextRef="#ctx0" brushRef="#br0" timeOffset="814.3448">2834-1142 612 0,'-12'6'228'0,"12"-6"-180"0,-19 38-12 0,3-20 28 15,5 2-44-15,-9 4-8 16,9 4-8-16,7-8 12 15,4 1-8-15,12-4 32 16,7-3-24-16,4-7 20 16,8 0-20-16,16-4-280 15,3 1 140-15</inkml:trace>
          <inkml:trace contextRef="#ctx0" brushRef="#br0" timeOffset="3030.7418">666 234 664 0,'-12'0'244'0,"12"0"-188"0,4-10-16 16,8 3 76-16,11-14-72 15,16-13-20 1,3-1-12-16,28-30 12 16,0 3-12-16,19-10 12 15,0 10-12-15,15-7 12 16,-11 17-16-16,-8-3 16 16,-11 17-16-16</inkml:trace>
          <inkml:trace contextRef="#ctx0" brushRef="#br0" timeOffset="3126.9991">1080-337 464 0,'12'-28'176'0,"-12"28"-140"0,31-20-8 0,-12 13 84 16,4 7-68-16,20-4-8 15,-4 8-24-15,3 3 32 16,-3 3-20-16</inkml:trace>
          <inkml:trace contextRef="#ctx0" brushRef="#br0" timeOffset="2447.1895">1676 557 808 0,'-19'-20'300'0,"19"20"-232"0,8-45-20 0,-4 18 80 15,11-8-80-15,4-3 24 16,9-13-40-16,-5-11-12 15,16 7-12-15,3-38 12 16,1 10-12-16,-1-6 4 16,1 16-4-16,-8-2-84 15,-8 23 40-15,-8 4-32 16,-3 17 44-16</inkml:trace>
          <inkml:trace contextRef="#ctx0" brushRef="#br0" timeOffset="2617.1445">1727 45 592 0,'-8'-7'220'0,"8"7"-172"0,4-21-12 16,0 11-12-1,3 3-20-15,5-7 16 16,7 4-12-16</inkml:trace>
          <inkml:trace contextRef="#ctx0" brushRef="#br0" timeOffset="2094.2516">2602-231 592 0,'0'-10'220'0,"0"10"-172"0,-4-10-12 0,-4 6 40 16,4 4-48-16,-15-3 16 15,3 0-28-15,-15 3 44 16,4 3-32-16,-12 0-24 15,9 1-4-15,-5-4 24 16,8 3-12-16,-1 1 24 16,13-1-24-16,0 1-20 15,11 6 0-15,4 7-4 16,4 4 4-16,3 10-556 16,9 3 308-16</inkml:trace>
          <inkml:trace contextRef="#ctx0" brushRef="#br0" timeOffset="3482.9466">-159-437 592 0,'-3'-21'220'0,"14"8"-172"0,9-11-12 15,-5 10 24-15,8-7-40 16,12-6 36-16,23-4-32 15,27-4-12-15,28 4-8 16,-5 0-4-16,16-3 0 0,-8 17 16 31,0-4-8-31,-4 7 24 0,-15 7-20 16,-12 0-20-16,-19 4 0 0,-19-4-112 16,-16 7 68-16,-24-7-200 15,5 7 144-15</inkml:trace>
          <inkml:trace contextRef="#ctx0" brushRef="#br0" timeOffset="4074.0198">558-1562 384 0,'4'-35'140'0,"-1"22"-108"0,9-8-8 0,-4 14 32 15,7 7-36-15,12-3 60 16,4 10-44-16,20 13-16 15,-1 4-12-15,16 11 0 16,0-1-4-16,3 7 8 16,-3 1-8-16,8 6 24 15,-5-3-16-15,9 3 32 16,-9-3-28-16,-11-11 64 16,-3-3-44-16,-9-10-60 15,-19-4 12-15</inkml:trace>
          <inkml:trace contextRef="#ctx0" brushRef="#br0" timeOffset="3638.8607">678-874 476 0,'-16'-7'176'0,"28"0"-136"0,15 0-12 0,-4 4 12 16,4 6-28-16,27 1-20 16,1 6 0-16,7 4 40 15,-8 3-20-15,4 4 16 16,-8-1-16-16,-11 1-112 15,-8 7 52-15</inkml:trace>
          <inkml:trace contextRef="#ctx0" brushRef="#br0" timeOffset="4163.7614">1216-1483 592 0,'-27'-10'220'0,"27"10"-172"0,-12 3-12 16,4 1-4-1,8 6-24-15,-4 4-4 16,4-1 0-16,4 8 28 15,12 0-16-15,3 3 32 16,4 0-32-16,8 3 40 16,-4-3-32-16</inkml:trace>
          <inkml:trace contextRef="#ctx0" brushRef="#br0" timeOffset="4624.9846">1738-1445 592 0,'-11'-11'220'0,"11"11"-172"0,15 11-12 0,-3-8 40 16,-1 4-48-16,17-3 24 15,-1 2-32-15,31-6 60 16,-4 0-44-16</inkml:trace>
          <inkml:trace contextRef="#ctx0" brushRef="#br0" timeOffset="4483.1083">1932-2054 392 0,'-12'-17'148'0,"12"17"-116"0,-4-7-8 16,1 7 64-16,3 7-52 0,-4 6 48 15,8 5-48-15,-4 19 0 16,7 12-24-16,1 26 12 16,8 4-16-16,-5 4 48 15,5-4-28-15,-9 4 48 16,1-8-44-16,-8 5 12 16,0-12-28-16,-15-6-184 15,11-14 92-15</inkml:trace>
          <inkml:trace contextRef="#ctx1" brushRef="#br0">0 0 0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9:18.6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B65E88-65A2-4BB9-B4C3-0F74B064273E}" emma:medium="tactile" emma:mode="ink">
          <msink:context xmlns:msink="http://schemas.microsoft.com/ink/2010/main" type="inkDrawing" rotatedBoundingBox="17973,14253 18307,14358 18215,14647 17882,14542" semanticType="callout" shapeName="Other">
            <msink:sourceLink direction="with" ref="{E1B44A4D-EEF9-4A5A-9BA0-7D1CB6140F53}"/>
          </msink:context>
        </emma:interpretation>
      </emma:emma>
    </inkml:annotationXML>
    <inkml:trace contextRef="#ctx0" brushRef="#br0">596 2158 404 0,'16'-14'148'0,"3"3"-112"0,8-2-12 0,-7 6 136 16,11-4-92-16,11 5 8 15,5 2-48-15,3 4 0 16,-15 4-16-16,4 6 28 0,-20 4-24 0,0 3 4 16,-19 10-12-16,-11 11 36 15,-9 7-20-15,-7 0-40 16,-8 10 8-16,-3-7-596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9:26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C408A7-7537-4170-AA57-BA268F1A94DF}" emma:medium="tactile" emma:mode="ink">
          <msink:context xmlns:msink="http://schemas.microsoft.com/ink/2010/main" type="writingRegion" rotatedBoundingBox="14154,15142 21809,14594 21972,16872 14318,17420"/>
        </emma:interpretation>
      </emma:emma>
    </inkml:annotationXML>
    <inkml:traceGroup>
      <inkml:annotationXML>
        <emma:emma xmlns:emma="http://www.w3.org/2003/04/emma" version="1.0">
          <emma:interpretation id="{F560289D-CA31-4FB4-9032-A442C94C8245}" emma:medium="tactile" emma:mode="ink">
            <msink:context xmlns:msink="http://schemas.microsoft.com/ink/2010/main" type="paragraph" rotatedBoundingBox="14154,15142 21809,14594 21972,16872 14318,17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202DFD-E3D4-4AE1-B8A7-8A9DD420D460}" emma:medium="tactile" emma:mode="ink">
              <msink:context xmlns:msink="http://schemas.microsoft.com/ink/2010/main" type="line" rotatedBoundingBox="14154,15142 21809,14594 21972,16872 14318,17420"/>
            </emma:interpretation>
          </emma:emma>
        </inkml:annotationXML>
        <inkml:traceGroup>
          <inkml:annotationXML>
            <emma:emma xmlns:emma="http://www.w3.org/2003/04/emma" version="1.0">
              <emma:interpretation id="{65EB21A3-9CA1-4672-9136-AC7405B6231F}" emma:medium="tactile" emma:mode="ink">
                <msink:context xmlns:msink="http://schemas.microsoft.com/ink/2010/main" type="inkWord" rotatedBoundingBox="14220,16066 14620,16037 14643,16361 14244,16390">
                  <msink:destinationLink direction="with" ref="{A2AEDC7B-3C56-4D5D-BB44-114E652C47CF}"/>
                </msink:context>
              </emma:interpretation>
            </emma:emma>
          </inkml:annotationXML>
          <inkml:trace contextRef="#ctx0" brushRef="#br0">-3108 3830 216 0,'0'0'80'0,"-4"0"-60"0,4 0-8 16,0 0 100-16,0 0-64 15,0 0 52-15,0 0-60 0,0 0 52 16,0 0-56-16,0 0 20 15,0 0-36-15,0 0 8 16,0 0-16-16,4 10 100 16,-4 7-64-16,7 11 68 0,5 13-64 15,-4 0 16-15,7 8-40 16,-3-8 8-16,7-7-20 16,1-3 72-16,-1-13-52 15,0-12 84-15,5-9-68 16,3-14 36-16,4-25-52 15,15-2 8-15,1-11-28 16,-1 7-308-16,4 3 160 16</inkml:trace>
        </inkml:traceGroup>
        <inkml:traceGroup>
          <inkml:annotationXML>
            <emma:emma xmlns:emma="http://www.w3.org/2003/04/emma" version="1.0">
              <emma:interpretation id="{E1B44A4D-EEF9-4A5A-9BA0-7D1CB6140F53}" emma:medium="tactile" emma:mode="ink">
                <msink:context xmlns:msink="http://schemas.microsoft.com/ink/2010/main" type="inkWord" rotatedBoundingBox="15187,15068 20244,14706 20407,16984 15350,17346">
                  <msink:destinationLink direction="with" ref="{F1B65E88-65A2-4BB9-B4C3-0F74B064273E}"/>
                  <msink:destinationLink direction="with" ref="{A2AEDC7B-3C56-4D5D-BB44-114E652C47C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2341.7772">902 2983 164 0,'-8'4'60'0,"8"-1"-44"0,-3-3-8 0,3 0 104 16,0 7-64-16,0-7-28 15,0 0-16-15,0 0 100 16,0 0-56-16,0 0 96 16,0 0-84-16,0 0 32 15,0 0-52-15,3 7 48 0,-3-7-52 16,0 0 36-16,0 7-40 0,4 0 16 15,-4-7-28 1,0 0 16-16,4 3-20 0,-4-3 8 31,0 0-12-31,4 0 20 16,0 0-20-16,0 0-4 16,4 0-4-16,-1 0-48 15,5 4 24-15,-1-4 52 16,1 3-16-16,0 1-4 15,-1-1-8-15,-3 0 20 16,4 1-12-16,-1-1-20 16,1 1 0-16,0-1 12 15,-1 4 0-15,-3-7 8 16,0 4-8-16,-5-4 16 16,1 3-12-16,4-3 48 15,0 3-28-15,-4-3 4 0,0 0-20 0,-1 0 0 16,1 4-4-16,0-1 12 15,4 1-12-15,-12-1-4 16,0 4 0-16,-11 3 4 16,3 8-4-16,-19 2-344 15,0 8 184-15,-23 10-484 16</inkml:trace>
          <inkml:trace contextRef="#ctx0" brushRef="#br0" timeOffset="-47186.4355">306 3503 488 0,'0'-7'180'0,"4"4"-140"0,4-1-12 0,-1 1 92 15,5-1-72-15,-4 1 68 0,-1-1-64 16,-3-2 24-16,0-1-44 15,0 3 44-15,0 1-44 0,-4-1-16 16,-4 1-8-16,0-1 8 16,-4 1-8-16,-3 3-4 15,-5 0 0-15,1-3 4 16,-1-1-4-16,1 1 16 16,-1-1-12-16,1 4-12 15,-1-3 0-15,1-1 4 16,-1 4 0-16,-3 0 16 15,0 4-8-15,-1-1-28 16,-3 4 8-16,4 0-4 0,-4 0 8 16,3 0 32-16,1 7-12 15,0 3-12-15,-5-3-4 16,5 3 4-16,3-4 0 16,1 1-12-16,-4 0 8 15,3 0 4-15,1 3 0 16,3-3 0-16,0-4 0 15,1-3 0-15,-5 7 0 16,5 3 0-16,-1-3 0 16,4-1-12-16,1-6 8 15,3 0 4-15,0 0 0 16,0 7-12-16,4-11 8 0,0 15 12 16,0-18-4-16,0 6-20 15,8 1 8-15,-4-3 20 16,0 3-4-16,3-7 4 15,-3 6-4-15,4 1 12 16,0-7-12-16,3 7-12 16,1-3 0-16,-1-1-4 15,-3 1 0-15,4 2 8 16,-1-6 0-16,1 7 0 16,0-7 0-16,-1 0 0 15,1 0 0-15,-1 0 0 16,1 0 0-16,4 0 8 15,-1-3-4-15,1 3-4 16,-1-4 4-16,1 4-16 16,-1 0 8-16,0 4-24 0,1-4 16 15,-1 0 40-15,5 0-16 16,-1 0 0-16,4 0-8 16,-3 0 4-16,3-4-4 15,0 4 8-15,0-3-8 16,-3 0-12-16,-1-1 4 15,1 1 4-15,-1 3 0 16,-4-4 8-16,-3 4-4 16,3-3-20-16,-3-1 8 15,4 4 20-15,-9-3-4 0,5-1-12 16,-4 1 0-16,-1 0 4 16,1-4 0-16,0 3 24 15,3-3-12-15,-3 4-32 16,4-4 28-1,-4 0-4-15,-1 0-4 16,1-3 4-16,-4 7 20 16,-4-4-12-16,4 0-20 15,-4 0 0-15,0 0-4 16,0-3 4-16,0 3 8 16,0 0 0-16,0 0 8 15,0-7-4-15,0 7-4 16,0 4 4-16,0-4-4 15,0 4 0-15,-4-1-12 16,-4 1 8-16,0-1 12 16,1 1-4-16,-5-1-4 15,-3-2 4-15,-1 2-4 16,1-3 0-16,-5 0 0 0,1-3 0 16,-4 3 0-16,-1 0 0 15,-3 0 8-15,4 0-4 16,0 1-12-16,0-1 4 15,3 0-16-15,5 3 12 16,3 1 12-16,4 0 0 16,1-1 8-16,3 1-8 15,4 3-64-15,0 0 32 0,4 7-436 32,3-1 252-32,-7-6-180 0</inkml:trace>
          <inkml:trace contextRef="#ctx0" brushRef="#br0" timeOffset="-43720.6289">81 3713 312 0,'4'0'112'0,"0"-4"-84"0,0 1-12 0,-4 3 28 15,0 0-28-15,0 0 120 16,0 0-80-16,0 0 40 15,0 0-56-15,0 0 20 16,0 3-32-16,0-3 44 0,0 0-40 16,0 0 56-16,0 0-52 0,0 0 44 15,4 0-44-15,-4 0 8 16,0 0-28-16,0 0 20 16,4 0-24-16,-4 0 32 15,8 0-28-15,-1 0 20 16,5 0-20-16,0 4 8 15,3 3-12-15,4-4 20 16,5 1-20-16,-1-1 4 16,0 1-8-16,4-1 4 15,0 0-8-15,-7-3 8 16,3 0-8-16,-12 0 8 16,1 0-8-16,-4 0-12 15,-8 0 4-15,0 0 4 16,0 0 0-16,0 0 0 0,0 0 0 15,-4 4-12-15,0-1 8 16,4-3 12-16,0 0-4 16,-4 4 8-16,0-1-8 15,4-3-12-15,0 0 4 16,-4 4 12-16,4-4-4 16,-3 0-20-16,-1 3 8 15,-4-3 4-15,4 0 4 16,-4 3 0-16,1 1 0 15,-1-1 8-15,0 1-4 16,-3-1-12-16,-1 1 4 16,0 3 12-16,1-1-4 0,-5 1-20 15,5 0 8 1,-5 4 4-16,1 2 4 16,3-2 16-16,0 2-8 0,-3 1-12 15,-1-4 0-15,5 4 12 16,-1-7-4-16,1 0 8 15,-1-7-8-15,4 7-4 16,0-7 4-16,1 0 28 16,3 0-16-16,0 0-32 15,0-7 8-15,0 7 20 16,0-7-8-16,1 0-16 16,-1 0 4-16,0 0 4 15,-4-3 4-15,0 3 16 16,-3 0-8-16,3 4-20 0,0-11 12 15,0 7 0 1,5-10-8-16,3 3 4 16,3 4 4-16,1 0 0 15,8-1-20-15,0-2 12 16,3 6-4-16,1 3 4 16,-1 1-12-16,0 3 12 15,-7 3-120-15,0 4 72 16,-4 0-384-1,0 3 244-15,0 8-256 16</inkml:trace>
          <inkml:trace contextRef="#ctx0" brushRef="#br0" timeOffset="-44723.6899">194 3706 364 0,'-8'-3'132'0,"4"9"-100"0,0-9-12 15,4 3 52-15,0 0-44 16,0 0-12-16,0 0-8 16,0 0-28-16,0 0 12 15,0 0 12-15,0 0 0 16,0 0-20-16,-4 0 8 15,1 0 32-15,3 0-16 16,0 0-8-16,0 0-4 16,-4 3-16-16,4-3 12 15,-4 0-100-15</inkml:trace>
          <inkml:trace contextRef="#ctx0" brushRef="#br0" timeOffset="-9817.4063">-2067 3668 340 0,'-19'-7'128'0,"23"4"-100"0,-4-1-8 0,0 4 200 0,7 7-124 16,5 10 148-16,0-3-140 16,15 3 76-16,0 1-100 15,4-5 76-15,11 5-88 0,-3-8 4 16,0-7-48-16,7-3 12 15,-3-7-20-15,7-3 28 16,4-4-28-16,4-10-164 16,0-14 80-16,4-10-672 15</inkml:trace>
          <inkml:trace contextRef="#ctx0" brushRef="#br0" timeOffset="-10328.283">-151 3620 248 0,'8'-3'92'0,"-8"6"-72"0,8-10-4 0,-8 7 16 0,0-3-20 16,0-4 12-16,0 0-12 16,0 7 12-16,0-7-16 15,0-3 24-15,-4-4-20 16,4 0 12-16,-4 4-12 16,0-11 64-16,0-6-44 15,-4 3 4-15,5-4-20 16,-5-3-4-16,0 0-4 15,-3 7 4-15,-1-7-8 16,-4 4-12-16,1-1 4 16,-1 0 4-16,-3 4 0 15,0 7 0-15,-4-3 0 16,-5-5 0-16,-3 12 0 16,-3-8 0-16,-1 4 0 15,4 0 8-15,0 3-4 0,0 4-4 16,4-4 4-16,0 3-24 15,3 1 12-15,-7 0 12 16,0 3 0-16,1 3-28 16,-1 4 12-16,-4 4 12 15,-4 3 4-15,-4 0-12 16,-3 3 4-16,3 0 28 16,5 1-12-16,-1-4-32 15,4 3 12-15,0 0 0 16,4 0 8-16,4 4 0 15,0 0 0-15,4 0 0 16,-4 0 0-16,0-4 0 16,0 7 0-16,0 0 8 0,-1-3-4 15,-3 0-12-15,0 3 4 16,0 0 48-16,-3 4-24 16,3 6-36-16,0 4 8 15,4 4 20-15,3 3-8 16,1 3-8-16,-4-3 0 15,12 3 40-15,-9 0-24 16,5-3 60-16,4 3-40 16,-5-6 4-16,9-4-24 15,-1 3 28-15,4 4-24 0,8 3 12 16,-4 4-16-16,-3 3-8 16,7 0 0-16,0 1-4 15,0-1 0-15,7-3-20 0,-3-4 12 16,12-7 4-1,-5-3 4-15,1-3 8 16,-4-1-4-16,11-3-4 0,-4 4 4 16,-3-1 12-16,7 4-8 15,1-6 4-15,-1 2-4 16,4 1 4-16,1-1-8 16,3-3-4-16,0-3 4 15,0 6-4-15,4 4 0 16,0-7 0-16,-4-6 0 15,8 2 0-15,-8-3 0 16,0-10 0-16,0 7 0 0,0-4 8 16,0 1-4-16,0-4 16 15,0 3-12-15,1-3-4 16,-1 0 0-16,4 0-4 16,0-4 0-16,3 0 0 15,1-3 0-15,0-3 0 16,0 3 0-16,-4-3 0 15,-4-1 0-15,4 1 8 16,-4-8-4-16,-4 8-4 16,1 0 4-16,-5-4 4 15,0-4-4-15,1 1-20 16,3-4 8-16,0-3 12 16,4-4 0-16,0-3-4 15,4-3 4-15,12-1-4 16,-4 1 0-16,-1-1 24 15,1 1-12-15,0 3-32 0,-4-1 12 16,-5 5 20-16,9-1-8 16,-12 1 8-16,8-1-4 15,-8 0-8-15,-7 4 4 16,-1-10-24-16,0 2 12 16,-3-6 40-16,-12 7-20 15,7-7 16-15,-3-6-16 16,-8-1-8-16,4 0 0 15,0 0 12-15,0 0-8 16,-1 7-20-16,-3 7 4 16,4 0 4-16,0 3 4 15,-4 18-264-15,-4 3 144 0,4 10-384 16</inkml:trace>
          <inkml:trace contextRef="#ctx0" brushRef="#br0" timeOffset="-9456.9437">-515 3004 404 0,'-7'-3'148'0,"10"-8"-112"0,-6-3-12 0,3 8 180 0,-4-1-116 16,-4-4-16-16,-8 1-48 15,-3 0-20-15,-8 6 0 16,-4 1 4-16,-8 3-4 0,-7 7-4 15,-4 7 4-15,-1 3 40 16,9 7-24-16,15 3-8 16,7 1-8-16,28 3 28 15,11-4-16-15,20 8-408 16</inkml:trace>
          <inkml:trace contextRef="#ctx0" brushRef="#br0" timeOffset="-2178.4244">-689 4742 464 0,'-8'7'176'0,"8"-14"-140"0,0-4-8 0,8 8 252 0,0 0-160 15,3-4 20-15,1-4-84 16,4 1 16-16,3 0-40 15,4-1-36-15,8 4 0 0,4-3 28 16,4 10-16-16,-4 0 0 16,-8 17-4-16,-4 1-4 15,-12 2 0-15,-7 8 8 16,-11 3-4-16,-13-4-212 16,-3 1 112-16,0-4-516 15</inkml:trace>
          <inkml:trace contextRef="#ctx0" brushRef="#br0" timeOffset="-41719.8774">2660 3623 236 0,'7'-6'88'0,"1"6"-68"0,8-4-4 0,-5 4 132 16,9 0-84-16,3 0 28 15,4 4-56-15,0-4-4 16,0 0-20-16,0 0 12 16,4 0-16-16,-4 0-12 15,-3 0 0-15,-5 0 28 0,-4 0-12 16,-3 0 40-16,-4 0-28 15,-8 0-32-15,4-4 4 16,-4 4 0-16,0 0 4 0,-4 0-44 16,-4 0 24-16,0 0-276 15</inkml:trace>
          <inkml:trace contextRef="#ctx0" brushRef="#br0" timeOffset="-14307.522">318 3647 164 0,'-4'4'60'0,"4"-4"-44"0,0-7-8 15,0 0 44 1,0 14-32-16,0-14 36 15,8 4-32-15,-5-4 4 16,9 7-16-16,-8-7-44 16,4 7 20-16,-5-3 0 15,5 3 12-15,-8-4 24 16,0 8-12-16,0-8 56 16,4 1-36-16,-4-4 20 15,4 7-32-15,-4-7 0 16,8 0-12-16,-1-7-8 15,1 7 4-15,0-10-4 0,4 7 0 16,-5-11 24-16,5 4-12 0,-4-7-32 16,3 7 12-16,-3-7 28 15,4 3-12-15,-5-3 16 16,1 7-12-16,-4-7 12 16,4 6-16-16,-4-2-4 15,3 6 0-15,-3-3-24 16,4 3 12-16,0 0 32 15,3 4-16-15,-3-4-28 16,4 7 12-16,-1-7 8 16,5 8 4-16,-1-8 8 15,5 7-8-15,3-7-12 16,0 4 4-16,4-4 4 16,4 4 0-16,0-7 0 15,4 6 0-15,-4 1-12 31,0-4 8-31,0 0 40 0,-4 8-24 0,0-8-36 16,0 7 12-16,0-7 28 16,-4 7-8-16,1-3-8 15,-1 6-4-15,0-2 12 16,0 2-4-16,1-3-20 16,-5 4 8-16,-4-1 20 15,9 4-4-15,-9-3-4 16,1 6 0-16,-5-3 12 15,5 4-8-15,-1-1-12 0,1 4 0 16,3-3 20-16,0 2-8 0,1-2 4 16,3 3-4-1,0 0-8-15,0 0 4 0,-3 3 12 16,-1 4-8 0,-3-4-12-16,-1 4 0 0,-3-1 12 15,3 1-4-15,-3 0 8 16,-1 0-8-16,-3-4-12 15,4 0 4-15,-1 1 20 16,1-1-8-16,0 4-4 16,3 0 0-16,-3-1 4 15,-1 1-4-15,1 3-12 16,0 4 4-16,-5 0-4 0,-3-1 0 16,-4 1 32-1,4 0-12-15,0-1 4 16,0 1-8-16,0 3-16 0,0 0 4 15,-4 4-16-15,0-1 12 16,0-6 20 0,0 3-4-16,0 3-4 0,0 1 0 15,3-7-16-15,-6 9 8 16,6-5 40-16,-3-5-24 16,0-3-28-16,8 8 8 0,-8-8 20 15,0 0-8-15,0 0 0 16,0 0 0-16,-8 4-4 15,8 3 0-15,-3 0-12 16,-1 0 8-16,0 4 20 16,0 3-8-16,-4 0-12 15,0 0 0-15,1 0-16 0,-5-4 12 16,4-3 32-16,-11 0-16 16,3-3 52-16,5 3-32 15,-5-7 4-15,1 0-20 16,-4 1 28-16,-5-5-24 15,1 1 4-15,-4 0-12 16,0-4-8-16,0 1 4 16,-12-1-4-16,4 0 0 15,4-3 16-15,-4 0-8 16,4 3 16-16,1-10-16 0,-1 0 24 16,0 0-20-16,-4-7-12 15,-4 7-4-15,-4-6-4 16,-3 2 0-16,0-3 24 15,-1 0-8-15,1 1-4 16,-1-1 0-16,1-4-16 16,7-6 8-16,4 7 12 15,4-4-4-15,4-3-4 16,8-4 4-16,-8-6 20 16,7 3-12-16,1-4-32 15,0 0 12-15,-1 1 8 16,1 3 4-16,0 0-12 15,3 0 4-15,1 3 4 16,-1 0 0-16,4 4 0 0,1-3 0 16,3 2 0-1,0 5 0-15,4-1-12 0,4 0 8 16,0 4-60 0,4-1 36-16</inkml:trace>
          <inkml:trace contextRef="#ctx0" brushRef="#br0" timeOffset="-13872.3497">1131 4088 312 0,'-12'0'112'0,"16"0"-84"0,-4 0-12 16,-4 0 196-16,4 7-120 15,-8-4 52 1,8 8-84-16,-8-1-4 0,-3 0-32 16,-5 7 48-16,5-3-40 0,-1 3-16 15,-11-3-8-15,4 7 36 0,-5-4-24 16,1 0-28-16,0-3 4 16,-4 0 44-16,7 3-20 15,5 0 36-15,11 0-32 16,4 1 40-16,19 2-36 15,-3 4-4-15,19 0-16 16,-4 4-24-16,0 3 8 16</inkml:trace>
          <inkml:trace contextRef="#ctx0" brushRef="#br0" timeOffset="-4880.7826">399 3197 216 0,'12'-11'80'0,"-12"11"-60"0,15-6-8 16,-3-8 72-1,-1 10-48-15,5-9 12 16,-1-1-28-16,1-10 16 0,3 0-24 0,-3-21 48 15,-1 14-32-15,1-17 4 16,3 10-20-16,8 0 20 16,4 0-20-16,12 0-12 15,7 7-4-15,4 7 4 16,4 4 0-16,-8-1-12 16,1 4 8-16,-1 0 64 15,0-1-32-15,-3 1 60 16,7 0-52-16,4 0-8 15,-4 3-16-15,4 4-20 0,-3 3 4 16,-5 3 4-16,4 4 0 16,-7 0-12-16,-1 7 8 0,-7 0 4 15,7-3 0-15,1 9 24 16,3-2-12-16,4-1-12 16,8 4-4-16,0 3 28 15,0 7-12-15,-8-3-20 31,-4 6 0-31,5 8 20 0,-9 2-4 16,-7 1-20-16,-12 0 4 16,0 0 20-16,0 3-4 15,-4-3-28-15,1-3 8 0,-1-4 4 16,4-1 8-16,0 1 8 16,0 0-4-16,-4 4-4 15,4-1 4 1,1 14 4-16,-5 1-4 0,4 6-4 15,-12 0 4-15,5 0-16 16,-1-4 8-16,-11-2 20 16,3-5-8-1,-7 4-12-15,8-10 0 16,-4 7 12-16,-1 0-4 0,-3 6 8 16,4-2-8-16,-4 6-12 15,0-7 4-15,-8 0 4 16,4 0 0-16,-4-3-12 15,4-7 8-15,-8 0 4 16,0-7 0-16,-11 3 16 16,8-3-8-16,-13 3-12 15,5 1 0-15,-20 6 12 0,1 0-4 16,-1-3 24-16,0 0-16 16,0-4-12-16,-3-3-4 15,11-7-4-15,-8 7 0 0,-3-10 16 16,-9 0-4-16,-3-4-4 15,-12 4 4-15,0-8-4 16,1 1 0-16,-1-4 0 16,12 1 0-16,-4-4 16 15,3 3-8-15,-10-7 4 16,-5-3-4-16,-4-3 124 16,-3 3-68-16,3 0-20 15,9 3-28-15,6-3 4 16,9-3-12-16,-8-7 4 15,19 3-4-15,-7-4 4 0,7-9-8 16,-7-1-20-16,-1-3 8 16,-3-3 12-16,-4-1 0 15,0 4-20-15,3 0 8 16,9 3 32-16,-1 1-16 16,12-1-16-16,0-3 0 15,4 0-4-15,0 0 4 16,0-7 16-16,7 7-4 15,1 0-4-15,-4-1 4 16,7 5-16-16,-3-1 8 16,11 0 4-16,-11 1 0 0,11 3 8 15,-7-4-4 1,3 4 8-16,-3 0-8 0,3-1-4 16,-3 5 4-16,-1-1-24 15,1 0 12-15,3 4-12 16,0 6 8-16,5 1-8 15,3 3 8-15,-4 7-108 16,20 0 68-16</inkml:trace>
          <inkml:trace contextRef="#ctx0" brushRef="#br0" timeOffset="885.6463">2265 3383 364 0,'8'-18'132'0,"-8"18"-100"0,-8-10-12 0,8 3 156 15,8 7-100-15,-8-7 40 16,11 7-68-16,-11 7 88 15,8 3-80-15,0 4 36 16,3 7-52-16,1-1 40 16,7 1-48-16,8-4 12 15,8 1-28-15,12-8 20 0,-5-10-24 16,1-4-4 0,-5-6-4-16,-10-7 28 15,-1 3-16-15,-8-17 12 16,0 7-16-16,-11-7 0 15,4 4-4-15,-1-4-8 0,5 3 4 16,-5 7-312-16,9 8 168 16,-5 9-528-16</inkml:trace>
          <inkml:trace contextRef="#ctx0" brushRef="#br0" timeOffset="-41363.0068">2830 3696 456 0,'0'27'168'0,"-8"-13"-128"0,8 0-16 16,-4 3 16-16,4-3-28 15,0 3 12-15,0 0-12 16,-3 4-8-16,3-4 0 0,-4-3-4 16,0-4 0-16,0 0-20 15,-4 1 12-15,0-4-224 16,1-7 124-16,-5 0-48 15,-3 3 88-15,-5 4 96 16,5 0-12-16,-1 0 244 16,1 0-144-16,3 3 68 15,4-3-112-15,5 0 48 16,3-1-68-16,7 1 16 0,5-7-40 16,3-7 8-16,5 1-20 0,3-1 28 15,4 0-28-15,0 3-24 16,0-2 4-16,-4-1 16 15,8 3-4-15,-7 1-28 16,-1 3 8-16,-4 0-196 16,-3-4 112-16</inkml:trace>
          <inkml:trace contextRef="#ctx0" brushRef="#br0" timeOffset="4834.8811">3744 3303 112 0,'-16'-10'44'0,"12"14"-36"0,0-4 0 15,4 6 108-15,-4 5-64 16,1 6 68-16,-5 17-68 15,4 14 128-15,0 11-100 16,0-1 112-16,-3 4-108 16,-1-3 36-16,0-4-72 15,0 3 12-15,-3 4-40 0,3-3-8 16,-4-7-8-16,1-8 20 16,-1-6-12-16,4-14 24 15,-7-7-24-15,11-3-328 0,0-10 168 16</inkml:trace>
        </inkml:traceGroup>
        <inkml:traceGroup>
          <inkml:annotationXML>
            <emma:emma xmlns:emma="http://www.w3.org/2003/04/emma" version="1.0">
              <emma:interpretation id="{0DF0556B-F253-4507-AD90-23990F70F8AD}" emma:medium="tactile" emma:mode="ink">
                <msink:context xmlns:msink="http://schemas.microsoft.com/ink/2010/main" type="inkWord" rotatedBoundingBox="20829,15194 21846,15122 21927,16241 20909,16314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5136.1811">4115 3310 288 0,'-4'-17'108'16,"12"17"-84"-16,4-7-4 0,-12 7 128 0,7 7-84 15,1 3 60-15,-4 11-68 16,0 20 28-16,-4 7-48 16,0 14 96-16,0-3-76 15,0-4-8-15,0 7-28 0,-4-7 48 16,-4-3-40-16,1 3-4 15,-1-11-12-15,0-6 0 16,0-10-8-16,-3-8-248 16,7-9 132-16</inkml:trace>
          <inkml:trace contextRef="#ctx0" brushRef="#br0" timeOffset="5408.4059">3716 3734 508 0,'-19'-11'188'0,"23"4"-148"0,8 0-8 0,-1 4 116 15,9 0-88-15,11-1 116 16,11 1-100-16,5 3-28 15,-1 0-32-15,0 0 4 0,-3-4-12 0,-4 4-216 16,-4-3 116-16,-8-1-432 16,0-3 292-1</inkml:trace>
          <inkml:trace contextRef="#ctx0" brushRef="#br0" timeOffset="5899.7132">3914 2942 464 0,'0'0'176'0,"8"0"-140"0,-8 0-8 0,0 0 128 0,11 7-92 16,-3-10 16-16,0 3-44 15,11 0 72-15,0 0-60 16,1-4 84-16,7 1-76 0,12-4 16 16,7 0-40-16,20 0-12 15,0 4-12-15,-1-4 20 16,-6 3-16-16,-5 1 24 15,-16-1-24-15,-10 1-40 16,-21-1 16-16,5 1-252 16,-24 3 144-16,-7 7-540 15</inkml:trace>
          <inkml:trace contextRef="#ctx0" brushRef="#br0" timeOffset="-4535.0295">1436 4625 404 0,'-11'-7'148'0,"3"7"-112"0,8-10-12 0,-8 10 188 15,-3 3-120-15,-9 4 68 16,-7 0-92-16,0 0-32 16,4 6-20-16,0 1 116 0,-1 3-68 0,9 7 16 15,3-3-48-15,12 3-20 16,12 0-8-16,15-7 4 16,12 1-4-16,15-5-680 15,-15 15 368 1,-1-7-36-16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3:24.6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836019-30E4-4B76-BFB5-16655764B6E0}" emma:medium="tactile" emma:mode="ink">
          <msink:context xmlns:msink="http://schemas.microsoft.com/ink/2010/main" type="writingRegion" rotatedBoundingBox="20919,17315 22502,16847 22645,17328 21061,17796"/>
        </emma:interpretation>
      </emma:emma>
    </inkml:annotationXML>
    <inkml:traceGroup>
      <inkml:annotationXML>
        <emma:emma xmlns:emma="http://www.w3.org/2003/04/emma" version="1.0">
          <emma:interpretation id="{61876DED-6E99-4F35-B548-8642D4901B9B}" emma:medium="tactile" emma:mode="ink">
            <msink:context xmlns:msink="http://schemas.microsoft.com/ink/2010/main" type="paragraph" rotatedBoundingBox="20919,17315 22502,16847 22645,17328 21061,17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30D0B9-058F-46F7-99A6-96F2BE07FA49}" emma:medium="tactile" emma:mode="ink">
              <msink:context xmlns:msink="http://schemas.microsoft.com/ink/2010/main" type="line" rotatedBoundingBox="20919,17315 22502,16847 22645,17328 21061,17796"/>
            </emma:interpretation>
          </emma:emma>
        </inkml:annotationXML>
        <inkml:traceGroup>
          <inkml:annotationXML>
            <emma:emma xmlns:emma="http://www.w3.org/2003/04/emma" version="1.0">
              <emma:interpretation id="{422D97BB-53A7-4C2F-A2ED-D63750DA5C8B}" emma:medium="tactile" emma:mode="ink">
                <msink:context xmlns:msink="http://schemas.microsoft.com/ink/2010/main" type="inkWord" rotatedBoundingBox="20919,17315 22170,16945 22282,17323 21030,17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0 492 280 0,'12'0'104'0,"-5"-14"-84"0,-3 11 0 15,4-1 76-15,4-6-56 16,3 10 44-16,5-3-48 16,7-11 32-16,-4 7-36 15,12-14-8-15,-4 1-16 16,-4-8 12-16,4-6-12 15,0 6-20-15,-12-10 4 16,8 0 40-16,-7-3-20 0,-5 10-8 16,-3 0-8-16,-5 0 28 15,1 11-12-15,-8-1 48 16,0 4-32-16,0 3-4 0,0 4-16 16,0 3-8-16,-4 0 4 15,4 14-24 1,-4 0 56-16,4 10-20 15,-4 4-4-15,4 6-8 16,0 4 4-16,0 0-4 16,0 0 16-16,4 0-12 15,0-10 48-15,-4-4-28 16,8-7 20-16,-4-13-28 16,4-8 0-16,3-6-12 0,5-14 4 15,-1 4-8 1,1-8-72-16,-1 1 36 0,-3 10-24 15,-1 0 36-15,-3 6-8 16,0 5 16-16,-8 6-20 16,0 7 20-16,0 0 40 15,-4 14-16-15,0 3-8 16,0 7-8-16,4 3 48 16,4-2-24-16,0 5 24 15,4-5-24-15,-1-5 8 16,-3-3-16-16,-4-3-184 15,12-10 96-15</inkml:trace>
          <inkml:trace contextRef="#ctx0" brushRef="#br0" timeOffset="557.9831">894-162 508 0,'-11'-14'188'0,"15"21"-148"0,-4-3-8 0,7-4 60 15,9-4-56-15,3-3-4 16,8 1-20-16,0-1 8 16,4 0-12-16,-4 0 4 15,1 3-4-15,3-6 4 16,-4 7-8-16,-12-8 8 0,-11 8-8 15,-16 0-20 1,8 6 8-16,-15-6 12 16,0 9 0-16,-8 1-12 0,0 10 4 15,7 1-24-15,1 2 16 16,3 4-20-16,1 1 16 16,7 2-8-16,0 7 12 0,1-9 0 15,-1 6 4-15,4 6 24 16,0-6-8-16,-4 0-4 15,-3-3 0-15,3-1 48 16,-7-6-28-16,-5 3-100 16,-3-14 44-16,0 1-28 15,0-11 36-15,3-4 24 16,1-3 0-16,3 4 44 0,9-11-20 16,3 11 48-16,8-4-40 15,3 0 48-15,5 7-48 16,3 7 4-16,-3-4-24 15,4 1 0-15,3-4-4 16,0 3 56-16,1-3-36 16,-5 0-312-16,4 0 156 15,1 0-324 1</inkml:trace>
        </inkml:traceGroup>
        <inkml:traceGroup>
          <inkml:annotationXML>
            <emma:emma xmlns:emma="http://www.w3.org/2003/04/emma" version="1.0">
              <emma:interpretation id="{CBBDB653-5F3C-4935-9FCA-2D616D1666DA}" emma:medium="tactile" emma:mode="ink">
                <msink:context xmlns:msink="http://schemas.microsoft.com/ink/2010/main" type="inkWord" rotatedBoundingBox="21831,17415 21971,17373 21990,17437 21849,17479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585.2701">801 217 416 0,'16'-4'152'0,"-16"4"-116"0,0 0-12 0,0 0 64 16,4 0-52-16,4 0 32 15,3 0-40-15,5-7 0 16,-5 7-16-16,5 0-16 16,3 7 0-16,-7 0 28 0,3-3-12 0,-7 6 4 15,4-3-8-15,-5-7-148 16,-7 0 76-16,4-4-344 16</inkml:trace>
        </inkml:traceGroup>
        <inkml:traceGroup>
          <inkml:annotationXML>
            <emma:emma xmlns:emma="http://www.w3.org/2003/04/emma" version="1.0">
              <emma:interpretation id="{0722ED78-7FE7-4F2F-9193-81B507F9C0A7}" emma:medium="tactile" emma:mode="ink">
                <msink:context xmlns:msink="http://schemas.microsoft.com/ink/2010/main" type="inkWord" rotatedBoundingBox="22168,17062 22534,16954 22645,17328 22278,1743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57.5805">1382-120 548 0,'0'3'204'0,"-8"4"-156"0,4 3-16 16,-3 0 36-16,-1 8-44 15,-4 2 16-15,1 1-24 16,-9 7 28-16,5 2-28 16,3-2 20-16,5-4-20 0,-9 4 8 0,4-8-12 15,1-6 56-15,3-7-40 16,0-7 24-1,5-7-32-15,3-7 8 0,3-6-16 16,1-1-24-16,8-3 4 16,-8 0 4-16,7 0 4 15,1 0-44-15,7 0 24 16,1-1-12-16,-1-2 20 16,0-1 0-16,8 1 4 15,-7 3-12-15,-5 3 12 16,5 0 4-16,3 8 4 0,-8 2-20 15,-3 8 12-15,-4 3-24 16,0 17 28 0,3 7 0-16,-3 0 16 15,3 0-8-15,-3 4-4 16,12-4 4-16,-17 4 28 16,1-1-16-16,8 1 32 15,-4 3-32-15,-4-4 32 16,-4 1-32-16,0-8 12 15,-4 4-16-15,-4-6-176 16,-4-8 92-16</inkml:trace>
          <inkml:trace contextRef="#ctx0" brushRef="#br0" timeOffset="1428.1466">1289-31 580 0,'-11'-10'216'0,"18"10"-168"0,-7 0-12 16,4 0 40-16,4 0-48 15,11 0 60-15,8 3-52 0,0-3 20 16,1 4-36-16,10-1 28 0,-11 4-32 16,1 0-296-16,2 7 152 15,-6 3-348-15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476" units="cm"/>
          <inkml:channel name="Y" type="integer" max="2430" units="cm"/>
          <inkml:channel name="T" type="integer" max="2.14748E9" units="dev"/>
        </inkml:traceFormat>
        <inkml:channelProperties>
          <inkml:channelProperty channel="X" name="resolution" value="402.92307" units="1/cm"/>
          <inkml:channelProperty channel="Y" name="resolution" value="140.46243" units="1/cm"/>
          <inkml:channelProperty channel="T" name="resolution" value="1" units="1/dev"/>
        </inkml:channelProperties>
      </inkml:inkSource>
      <inkml:timestamp xml:id="ts0" timeString="2018-09-20T18:04:31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820E2F-CAA5-4DCF-B7A3-452C8FA1FAFD}" emma:medium="tactile" emma:mode="ink">
          <msink:context xmlns:msink="http://schemas.microsoft.com/ink/2010/main" type="inkDrawing" rotatedBoundingBox="9738,10671 12280,13158 10805,14666 8262,12178" semanticType="enclosure" shapeName="Other">
            <msink:sourceLink direction="with" ref="{38FB1253-C969-46D5-B260-DF540EC30681}"/>
          </msink:context>
        </emma:interpretation>
      </emma:emma>
    </inkml:annotationXML>
    <inkml:trace contextRef="#ctx0" brushRef="#br0">2826 1811 0,'0'-27'156,"0"-55"-140,0 69 77,14-28-77,-14 27 62,0-94-62,-14 40-1,-27 0-15,-40-27 16,40 54 0,14-27-1,13 0 1,-13 41 15,-41-82-31,-13 1 31,-1-1-31,1-27 16,13 95 0,54 14-1,-54-81-15,68 80 32,-40 1-32,26 0 15,-13 14 1,-28-28-1,-12-27-15,-69 41 16,0-28 0,68 55-1,27-27 1,-122 0 0,68 13-16,0-40 15,82 54 1,-191 0-16,163-27 15,-54 13 1,68 14 0,0 0 15,-1 0-15,-67 0-16,27 0 15,1 0 1,-1 28-1,0-1-15,0 13 16,27-40 0,-27 68-16,27-40 15,28 12 1,-69 28-16,28 150 16,27-151-1,27 1 1,0 14-1,0-14 1,0-27 0,0 81-1,0-54-15,41 54 16,13 14 0,-27-82-1,41 14-15,-27 0 16,67 68-16,-94-123 15,135 82 1,-108-27 0,163 41-16,-95 0 15,-42-28 1,-26-67-16,-14-1 16,28 82-1,-28-81 1,0 13 15,0-13-15,14 26-1,0 1 1,-1 54-16,-12-81 16,12 27-1,15-41-15,-15 27 16,42 109-1,-55-123 1,27 1-16,-40 13 16,122-13-1,40-14-15,-108 67 16,27-67 0,-81 0-1,67 0-15,-40 28 16,0-28-1,27 0-15,13 0 16,-40 0 0,0 0-1,-28 0 17,15 0-17,53-41 1,-13-13-1,0-14 1,13-41 0,-13 68-1,-54 28 1,13-28 0,-13 0-16,-14 14 15,0 0 1,54-163-1,-27 135-15,-27 42 16,14-1 0,-14-27-1,0 1 17,41 40 93,94 68-110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5:48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FB1253-C969-46D5-B260-DF540EC30681}" emma:medium="tactile" emma:mode="ink">
          <msink:context xmlns:msink="http://schemas.microsoft.com/ink/2010/main" type="writingRegion" rotatedBoundingBox="9731,12494 10718,12424 10791,13457 9804,13527">
            <msink:destinationLink direction="with" ref="{85820E2F-CAA5-4DCF-B7A3-452C8FA1FAFD}"/>
          </msink:context>
        </emma:interpretation>
      </emma:emma>
    </inkml:annotationXML>
    <inkml:traceGroup>
      <inkml:annotationXML>
        <emma:emma xmlns:emma="http://www.w3.org/2003/04/emma" version="1.0">
          <emma:interpretation id="{23F9D3AB-C831-49D6-BBA1-F9AABC06325D}" emma:medium="tactile" emma:mode="ink">
            <msink:context xmlns:msink="http://schemas.microsoft.com/ink/2010/main" type="paragraph" rotatedBoundingBox="9731,12494 10718,12424 10791,13457 9804,13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7D326E-7D21-457F-AA2A-E818B5C2F565}" emma:medium="tactile" emma:mode="ink">
              <msink:context xmlns:msink="http://schemas.microsoft.com/ink/2010/main" type="line" rotatedBoundingBox="9731,12494 10718,12424 10791,13457 9804,13527"/>
            </emma:interpretation>
          </emma:emma>
        </inkml:annotationXML>
        <inkml:traceGroup>
          <inkml:annotationXML>
            <emma:emma xmlns:emma="http://www.w3.org/2003/04/emma" version="1.0">
              <emma:interpretation id="{2B7D511E-25A8-47B7-B663-906ECF1C39E4}" emma:medium="tactile" emma:mode="ink">
                <msink:context xmlns:msink="http://schemas.microsoft.com/ink/2010/main" type="inkWord" rotatedBoundingBox="9731,12494 10718,12424 10791,13457 9804,13527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MM</emma:literal>
                </emma:interpretation>
              </emma:one-of>
            </emma:emma>
          </inkml:annotationXML>
          <inkml:trace contextRef="#ctx0" brushRef="#br0">4855 12061 416 0,'-11'0'152'0,"11"0"-116"0,-16 3-12 0,16 1 108 16,0-1-76-16,0 0 32 16,16 11-52-16,-16-3 40 15,11 9-44-15,9 1 20 16,-1-1-32-16,-3-2 16 16,14-1-20-16,5-7 0 15,-4-3-8-15,16-10 12 16,-1-1-12-16,1-13 24 15,-1 0-20-15,-7-14 24 16,-4 7-24-16,-8-11 12 16,-16 8-12-16,-11-8 0 15,0 8-4-15,-19-4-8 16,0 7 4-16,-8-4-16 16,-1 8 8-16,-10-4 4 15,3 10 0-15,4-3-12 16,4 10 8-16,-12 3-4 15,20 8 0-15,-8 3-20 16,7 3 16-16,-7 4-4 16,16 3 8-16,-16 4 8 15,19 3 0-15,-12 10-44 16,13 4 24-16,-5 13 24 0,12 5 0 16,0 9-8-16,0-3 0 0,-4 0 20 15,12-7-8-15,-8-4-4 16,0-2 0-16,-8 2-4 15,8-6 0-15,-8-4 24 16,8 4-12-16,-11-7-4 16,-5-7-4-16,-3-7 28 15,0-3-16-15,-20-15-4 16,12 1-8-16,-12-14 20 16,12 1-12-16,-4-12 12 15,8 5-12-15,0-8-8 16,11 7 0-16,0 0-128 15,12 4 68-15,8 3-400 16,8 4 252-16</inkml:trace>
          <inkml:trace contextRef="#ctx0" brushRef="#br0" timeOffset="900.8327">5208 12539 320 0,'-12'-7'120'0,"12"7"-96"0,-8 0-4 0,8 0 16 15,0 4-24-15,-7-1 68 16,7 0-48-16,-12 4 40 16,12 4-40-16,-8 2 44 15,4 8-44-15,-11 0 28 16,15 3-32-16,-12 0 44 16,4 3-40-16,-3 1 12 15,3-1-28-15,0-2 28 16,1-5-28-16,7-6 12 15,0 0-16-15,0-14 20 16,7 0-20-16,-7-18-4 16,16 5-4-16,-5-18 12 15,1 7-8-15,4-11-4 16,-1 8 0-16,-3-4-4 16,-1 10 0-16,-3-3-20 15,-4 7 12-15,4 0 4 16,-1 10 4-16,1 0 32 15,-4 7-16-15,-4 0-12 16,8 7-8-16,3 0 20 16,-3 3-8-16,4 4 16 15,-5 3-16-15,1 0-12 16,4 0 0-16,-4 1 12 16,-1-1-4-16,-3 0 24 0,4 0-16 15,-8-3-12-15,11 0-4 0,-3-7 40 16,0 3-24-16,0-10 8 15,3 3-12 1,1-13-8-16,-4 3 4 0,7-10 28 16,-3 7-16-1,3-11-24-15,-3 4 4 16,-8 3 8-16,11-3 0 16,-15 3-4-16,12 7 4 0,-12-3-4 15,8 10 0-15,-8-7-36 16,11 0 20-16,-11 0 4 15,0 14 12-15,8-7-20 16,0 0 12-16,-1 0 4 16,-3 7 4-16,4-11-20 15,-8 11 12-15,8 0-12 16,-4 4 8-16,-4 2 16 16,0 1 0-16,0 0-4 15,4 3 4-15,-4 4 20 16,-4 3-12-16,4-4 12 15,7-2-12-15,-7 2 20 16,0-3-20-16,0-10 12 16,8 4-12-16,-8-11-96 15,4 7 48-15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59:19.8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98506A-86D1-429F-9B64-8185E8422407}" emma:medium="tactile" emma:mode="ink">
          <msink:context xmlns:msink="http://schemas.microsoft.com/ink/2010/main" type="writingRegion" rotatedBoundingBox="14956,14394 15285,14394 15285,14755 14956,14755">
            <msink:destinationLink direction="with" ref="{A2AEDC7B-3C56-4D5D-BB44-114E652C47CF}"/>
          </msink:context>
        </emma:interpretation>
      </emma:emma>
    </inkml:annotationXML>
    <inkml:traceGroup>
      <inkml:annotationXML>
        <emma:emma xmlns:emma="http://www.w3.org/2003/04/emma" version="1.0">
          <emma:interpretation id="{60E5895B-5545-458C-86A5-44B8D0436351}" emma:medium="tactile" emma:mode="ink">
            <msink:context xmlns:msink="http://schemas.microsoft.com/ink/2010/main" type="paragraph" rotatedBoundingBox="14956,14394 15285,14394 15285,14755 14956,14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CFEF33-A846-47B5-B101-245520E5D24C}" emma:medium="tactile" emma:mode="ink">
              <msink:context xmlns:msink="http://schemas.microsoft.com/ink/2010/main" type="line" rotatedBoundingBox="14956,14394 15285,14394 15285,14755 14956,14755"/>
            </emma:interpretation>
          </emma:emma>
        </inkml:annotationXML>
        <inkml:traceGroup>
          <inkml:annotationXML>
            <emma:emma xmlns:emma="http://www.w3.org/2003/04/emma" version="1.0">
              <emma:interpretation id="{5AABCF29-2623-41FF-9434-391D3DD4CBD3}" emma:medium="tactile" emma:mode="ink">
                <msink:context xmlns:msink="http://schemas.microsoft.com/ink/2010/main" type="inkWord" rotatedBoundingBox="14956,14394 15285,14394 15285,14755 14956,14755"/>
              </emma:interpretation>
            </emma:emma>
          </inkml:annotationXML>
          <inkml:trace contextRef="#ctx0" brushRef="#br0">-2048 2158 156 0,'-38'3'56'0,"7"-3"-44"0,-4 3-4 0,15 1 120 16,1-4-72-16,-8 7 40 0,-4 3-56 15,4 11 92-15,4 3-76 16,0 7 20-16,3 7-44 16,5 3 24-1,3-3-32-15,4 0 4 16,8-4-16-16,12-6 0 16,7-4-4-16,32-7-104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4:09.2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62C3D0-605C-404C-B0B5-8658F188BBA8}" emma:medium="tactile" emma:mode="ink">
          <msink:context xmlns:msink="http://schemas.microsoft.com/ink/2010/main" type="writingRegion" rotatedBoundingBox="8983,7063 9720,9249 8368,9705 7631,7519"/>
        </emma:interpretation>
      </emma:emma>
    </inkml:annotationXML>
    <inkml:traceGroup>
      <inkml:annotationXML>
        <emma:emma xmlns:emma="http://www.w3.org/2003/04/emma" version="1.0">
          <emma:interpretation id="{0E4F7AC4-0811-4391-B082-63DF388E89D2}" emma:medium="tactile" emma:mode="ink">
            <msink:context xmlns:msink="http://schemas.microsoft.com/ink/2010/main" type="paragraph" rotatedBoundingBox="8983,7063 9720,9249 8368,9705 7631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6F8ABB-5E31-442F-A12E-CF58A7C211BD}" emma:medium="tactile" emma:mode="ink">
              <msink:context xmlns:msink="http://schemas.microsoft.com/ink/2010/main" type="line" rotatedBoundingBox="8983,7063 9720,9249 8368,9705 7631,7519"/>
            </emma:interpretation>
          </emma:emma>
        </inkml:annotationXML>
        <inkml:traceGroup>
          <inkml:annotationXML>
            <emma:emma xmlns:emma="http://www.w3.org/2003/04/emma" version="1.0">
              <emma:interpretation id="{1D4FD751-3B79-4679-AE61-D75782258DE4}" emma:medium="tactile" emma:mode="ink">
                <msink:context xmlns:msink="http://schemas.microsoft.com/ink/2010/main" type="inkWord" rotatedBoundingBox="8983,7063 9720,9249 8368,9705 7631,7519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7541 8585 612 0,'0'-7'228'0,"0"7"-180"0,-11-3-12 16,3-1 28-1,4 4-44-15,-11-3-8 0,3 3-8 0,-11-4 12 32,7 1-8-32,-7-1 40 15,4 4-24-15,-8 0 40 0,3 7-36 0,-10 7 56 16,7 3-48-16,-4 11-44 16,11 3 4-16,1 10 4 15,3-7 4-15,9-3-12 16,10 0 4-16,5-10 28 15,8-4-12-15,3-13 4 16,0-1-8-16,5-13 4 16,-5 3-8-16,0-14-56 15,5 4 28-15,-5-14-16 16,4 4 24-16,-11-11-16 16,-4 3 16-16,3-6 16 15,5 10 4-15,-9-10-4 16,-3 10 4-16,8-7-24 15,-4 10 12-15,-1 1 4 16,5 10 4-16,-4-1 8 16,-1 12-4-16,-7 2 40 15,4 11-20-15,-8 3 12 16,4 8-20-16,-7 6 8 16,-1 0-12-16,-4 14-16 15,5 3 0-15,-5 10 12 16,4-2-4-16,-3 6 8 15,3-11-8-15,0-2 32 16,8-8-20-16,-4-10 4 0,8-3-12 16,-4-11-228-16,0 0 124 0</inkml:trace>
          <inkml:trace contextRef="#ctx0" brushRef="#br0" timeOffset="839.4168">7874 8423 540 0,'-4'14'200'0,"4"-14"-156"0,-3 10-12 16,-5 4 44 0,8-7-48-16,-8 7 40 15,4 3-36-15,-11-3 36 16,7 3-40-16,0 3 48 15,4 5-44-15,-3-1 28 16,7 7-32-16,-12 6 0 16,4 1-16-16,1 0 0 0,10-3-4 0,-6-8-8 31,6 1 4-31,-3-8-4 16,8-3 0-16,0-3 32 0,7 0-16 0,1-7-4 15,-1-7-8-15,9 0 48 16,3 0-28-16,4 0-176 15,-4 0 80-15</inkml:trace>
          <inkml:trace contextRef="#ctx0" brushRef="#br0" timeOffset="374.9986">7681 8520 528 0,'-8'0'196'0,"8"0"-152"0,-12 0-12 0,12 0 60 16,0 0-56-16,0 0 76 15,0 0-64-15,8 0 0 16,4 3-28-16,-4 4 48 16,7-7-36-16,0 0 4 15,5 0-24-15,3 0-8 16,0 0 0-16,4 0-16 16,0 0 8-16,8-10 40 15,-4 6-24-15,8-3-8 16,-12 4-8-16,4-4 28 15,-4 3-12-15,-7-2 32 16,-5 6-28-16,-7-4 20 0,-4 4-20 16,-4-3 0-16,7-1-8 0</inkml:trace>
          <inkml:trace contextRef="#ctx0" brushRef="#br0" timeOffset="-2581.4419">6752 6964 424 0,'-8'-7'156'0,"8"7"-120"0,-4 0-8 0,-4-3 36 15,8 3-40-15,0-7 60 16,0 4-48-16,-7-4 20 16,14-4-36-16,-7 1 36 15,0 3-32-15,0-7 32 16,0 7-32-16,-7 4-24 16,7 3 0-16,-8 3-8 15,4 4 0-15,-4 7 8 16,8 3 0-16,-11 4 0 15,11 0 0-15,-8 3 16 16,8 0-8-16,0 3 4 16,8 1-4-16,-8-1 12 15,3-3-12-15,5 1-4 16,4-5 0-16,3 1 12 16,-3-1-8-1,7-9 16-15,8-4-16 0,0-11 24 0,12 1-20 0,-4-8 4 16,4 5-8-16,-1-5 4 15,1 4-8-15,-8-6-4 16,-4 6 4-16,-4 0-24 16,1 3 12-16,-5-2-12 15,-7 6 8-15,3 0-8 16,1 6 8-16,-1-2 8 16,4 3 4-16,5 7 8 15,-1-4-4-15,4 4 16 16,-8-1-12-16,-3 5-4 15,3-1 0-15,-11-3 20 16,-4 3-12-16,-4-7-4 16,0 11-4-16,-4-11 12 15,-4 0-8-15,-3-3-12 16,7 0 0-16,0-10-16 16,4 3 12-16,0-11 20 15,8 4-4-15,3-10-4 16,-3 0 0-16,4-7-24 15,-1 0 12-15,5-4 12 16,3 8 0-16,-3-4-12 16,3 10 4-16,0-3-24 15,4 17 16-15,12-7-4 0,-8 14 8 16,12 0-20-16,0 3 16 16,15-3 12-16,-8 7 4 15,5-8 8 1,-9 5-8-16,1-8-4 0,0 4 4 0,-12-10 28 15,3 3-16-15,-14-7-4 16,7 7-8-16,-16-11 20 16,1 5-12-16,-8-15 4 15,8 11-8-15,-12-15-8 16,7 5 4-16,-7-4-4 16,12 3 0-16</inkml:trace>
          <inkml:trace contextRef="#ctx0" brushRef="#br0" timeOffset="-1247.8981">7553 7879 624 0,'8'-6'228'0,"-1"12"-176"0,1-16-16 0,-4 7 80 15,0 3-72-15,0-4 44 16,0 4-52-16,-4-7 8 16,4 7-28-16,-8-13 36 15,0 6-28-15,-12-4-12 16,5 5-8-16,-16-8-4 16,0 10 0-16,-8-3-12 15,4 7 8-15,-4 4-32 0,12 6 20 0,-4 4 4 31,11 3 12-31,1 4-56 0,7-1 32 16,4 1 20-16,4-4 4 0,8-6 12 16,3-4-8-16,16-11 32 15,8 4-20-15,8-10 12 16,-1-4-16-16,5-7-32 16,-5 8 8-16,-3-11-56 15,-8 6 36-15,-11-9 8 16,-1 6 12-16,-11-10-8 15,-4 4 12-15,-12-11 20 16,4 3-4-16,-12-6-4 16,5 10 0-16,-5-7 4 15,9 11-4-15,-5 3 60 16,8 6-36-16,0 8 8 16,4 7-24-16,0 10 28 15,4 6-24-15,-8 18 32 16,0 7-32-16,-7 10 20 15,3 4-20-15,-8 3 20 16,5-3-24-16,-1-8 4 16,5-6-8-16,-1-3 12 15,8-4-12-15</inkml:trace>
          <inkml:trace contextRef="#ctx0" brushRef="#br0" timeOffset="-707.8843">6972 8261 444 0,'-4'0'164'0,"4"0"-124"0,0 0-16 16,0 0 184-1,0 0-120-15,0 0 44 16,0 0-80-16,0 0 8 15,0 0-40-15,4 0 8 16,4 7-16-16,4-3 28 16,-1-1-24-16,9-3 12 15,3 0-16-15,8-3 20 16,0-1-20-16,11-3 4 16,1 1-8-16,19-8 28 15,8 0-20-15,23-3 32 16,-1 3-32-16,5-3-4 15,-8 7-8-15,0-4 20 0,-15 7-12 16,7-3-4-16,-15 6-4 0,-8-3 4 16,-12 7-4-16,-7-7 40 15,-12 4-20-15,-11-7-128 16,-1 3 56-16,-11 0-256 16,-4 3 168-16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06.6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FC575A-A006-467F-ABFA-AB180C3BC738}" emma:medium="tactile" emma:mode="ink">
          <msink:context xmlns:msink="http://schemas.microsoft.com/ink/2010/main" type="writingRegion" rotatedBoundingBox="2572,1130 6753,1413 6663,2736 2482,2453">
            <msink:destinationLink direction="with" ref="{02AFE1BD-C398-44E9-9C91-6CDF87FC0B28}"/>
          </msink:context>
        </emma:interpretation>
      </emma:emma>
    </inkml:annotationXML>
    <inkml:traceGroup>
      <inkml:annotationXML>
        <emma:emma xmlns:emma="http://www.w3.org/2003/04/emma" version="1.0">
          <emma:interpretation id="{EC885527-25F6-4271-951F-DFA3FB76BC35}" emma:medium="tactile" emma:mode="ink">
            <msink:context xmlns:msink="http://schemas.microsoft.com/ink/2010/main" type="paragraph" rotatedBoundingBox="2572,1130 6753,1413 6663,2736 2482,2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221BA-5BAB-4FC1-A172-249F832ADFC6}" emma:medium="tactile" emma:mode="ink">
              <msink:context xmlns:msink="http://schemas.microsoft.com/ink/2010/main" type="line" rotatedBoundingBox="2572,1130 6753,1413 6663,2736 2482,2453"/>
            </emma:interpretation>
          </emma:emma>
        </inkml:annotationXML>
        <inkml:traceGroup>
          <inkml:annotationXML>
            <emma:emma xmlns:emma="http://www.w3.org/2003/04/emma" version="1.0">
              <emma:interpretation id="{3131645C-4637-4541-89C0-742E3B37F5DF}" emma:medium="tactile" emma:mode="ink">
                <msink:context xmlns:msink="http://schemas.microsoft.com/ink/2010/main" type="inkWord" rotatedBoundingBox="2572,1130 5370,1319 5280,2642 2482,24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1117 106 528 0,'0'-3'196'0,"0"3"-152"16,-11-7-12-16,3 0 96 15,-3 7-76-15,-5 0-4 16,-3 4-28-16,-20 6-8 16,12 7-4-16,-27 4-24 15,15 6 8-15,-38 39 64 16,22 3-28-16,-18 27-20 16,15-3-8-16,7 24 16 15,17-17-8-15,10 6-12 0,17-13 0 16,14-10 28-16,9-21-12 0,7-7 24 15,4-17-24-15</inkml:trace>
          <inkml:trace contextRef="#ctx0" brushRef="#br0" timeOffset="711.3916">1017 337 520 0,'-12'-14'192'0,"12"14"-152"0,-8-7-8 16,5 4 176 0,3 3-120-16,-8-7 80 15,8 7-100-15,8-3-44 16,-1 3-20-16,9-7-4 16,-1 0 0-16,16-4 68 15,4 8-36-15</inkml:trace>
          <inkml:trace contextRef="#ctx0" brushRef="#br0" timeOffset="377.5044">1028 674 488 0,'-11'38'180'0,"11"-38"-140"0,-12 48-12 0,8-20-40 16,4 3 0-16,0 7 4 16,4-4 8-16,-4-6 112 15,4-1-60-15,-8-13 140 16,4 0-112-16,-4-21 24 15,4 0-60-15,-7-17 44 16,7-4-52-16,3-6-24 16,1 3-12-16,4-7 24 15,8 10-12-15,7-3-12 16,8 7-4-16,7 0 40 16,5 4-24-16,0 2 8 15,-5 8-12-15,-7 0 20 16,0 3-16-16,-7 3 24 15,-5-2-24-15,-8-1 48 0,-3 7-32 16</inkml:trace>
          <inkml:trace contextRef="#ctx0" brushRef="#br0" timeOffset="-586.0607">-802 657 860 0,'-7'-10'320'0,"7"10"-248"0,4-14-20 0,-1 7 40 15,9 4-60-15,7-8 16 16,8 1-32-16,20-4 8 16,3 4-12-16,12-4-8 15,0 7 0-15,0-3 40 16,-4 3-24-16,-4 0 16 15,-15 7-20-15,0-7 44 16,-4 7-32-16,-12-7-224 16,0 7 104-16,0-13-644 15,4-1 408-15</inkml:trace>
          <inkml:trace contextRef="#ctx0" brushRef="#br0" timeOffset="-1124.9947">-689 196 488 0,'4'-21'180'0,"3"18"-140"0,1-11-12 16,-4 7 128-1,0 4-92-15,-4 3 72 16,4 0-80-16,-4-7-12 15,0 14-28-15,-4 3 32 16,0 11-24-16,-8 37-12 16,5 4-8-16,-5 17 12 15,4 0-8-15,-7-3 32 0,7-7-24 16,-8-7 12-16,5-7-16 0,-5-7 28 16,9-7-24-16,-5-10 40 15,8-7-32-15,-4-13-40 16,8-4 8-16,12-18-420 15,7-2 232-15</inkml:trace>
          <inkml:trace contextRef="#ctx0" brushRef="#br0" timeOffset="-886.8401">170-4 508 0,'19'0'188'0,"-19"0"-148"0,8 28-8 0,0-8 72 16,-8 1-64-16,0 17 8 15,0 0-28-15,-16 34-4 16,13 7-8-16,-21 18 28 16,5-8-20-16,-8 7 40 15,0-13-32-15,0 3-4 16,7-10-12-16,-3-4-8 15,4-14 4-15</inkml:trace>
          <inkml:trace contextRef="#ctx0" brushRef="#br0" timeOffset="1352.1276">-741-203 704 0,'-7'-11'264'0,"7"11"-208"0,-4-6-12 0,4 2 108 16,4 4-92-16,-1-7 36 15,9 4-56-15,11-8 4 16,4 11-28-16,20-13-8 16,3 13-4-16,12 0 92 15,0 7-52-15,-12-1-36 16,5 1-8-16</inkml:trace>
          <inkml:trace contextRef="#ctx0" brushRef="#br0" timeOffset="945.5146">1822 134 664 0,'39'-3'244'0,"-39"3"-188"0,54 27-16 0,-35-3 24 16,1 4-44-16,-1 40 8 16,0 5-16-16,-15 16 64 15,8-6-44-15,-24 6 16 16,-7-10-32-16,-35 11 36 16,3-11-28-16</inkml:trace>
        </inkml:traceGroup>
        <inkml:traceGroup>
          <inkml:annotationXML>
            <emma:emma xmlns:emma="http://www.w3.org/2003/04/emma" version="1.0">
              <emma:interpretation id="{D1490532-E987-409F-B2A8-5B0F844CB258}" emma:medium="tactile" emma:mode="ink">
                <msink:context xmlns:msink="http://schemas.microsoft.com/ink/2010/main" type="inkWord" rotatedBoundingBox="6364,1827 6723,1852 6702,2157 6343,21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65.3523">3061 533 704 0,'-23'-24'264'0,"23"17"-208"0,15-3-12 0,1-4 36 16,3 7-52-16,16-7 8 15,0 11-24-15,7-7 28 16,-3 6-24-16,3 4 32 15,1 7-32-15,-4 3-112 16,-1 4 52-16</inkml:trace>
          <inkml:trace contextRef="#ctx0" brushRef="#br0" timeOffset="2948.9529">3084 722 664 0,'-27'0'244'15,"27"0"-188"-15,4 0-16 0,4 0 68 16,7 11-68-16,12-11-16 16,4 0-16-16,12 0 52 15,-1 0-32-15,20-4-20 16,0-3-8-16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20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DA7D85-E476-41AD-86F3-8CD9AD6C5AB9}" emma:medium="tactile" emma:mode="ink">
          <msink:context xmlns:msink="http://schemas.microsoft.com/ink/2010/main" type="inkDrawing" rotatedBoundingBox="10381,2497 18592,2658 18591,2718 10380,2557" semanticType="underline" shapeName="Other"/>
        </emma:interpretation>
      </emma:emma>
    </inkml:annotationXML>
    <inkml:trace contextRef="#ctx0" brushRef="#br0">0-1 476 0,'0'0'176'0,"0"0"-136"0,11 3-12 16,-3-3 56-1,0 4-52-15,7-4 24 16,1 0-36-16,7-4 16 16,4 4-20-16,4-3 28 15,4 3-28-15,4 0 4 16,-8 3-12-16,15-3 20 15,0 7-16-15,20-4-12 16,4 4-4-16,27-3-16 0,-4-1 12 0,30 1 32 16,1-4-16-1,35 7 36-15,-12-7-28 16,58 0 32-16,-15 3-32 0,58 0 12 16,-24 1-16-16,63-1-32 15,-39 8 8-15,61-11 56 16,-22 3-20-16,49 0 8 15,-34-6-20-15,66 6 0 16,-50 1-4-16,53-1 20 16,-49 8-16-16,34-4 12 15,-54-1-12-15,15-2 28 16,-46 6-24-16,12 1 12 16,-59-5-16-16,12 1-8 15,-31 4 0-15,-15-5 48 16,-43 5-28-16,-19-8 60 15,-31 1-48-15,-20-1-236 16,-15 1 108-16,-15 2-664 16,-9 8 420-16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10.1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AFE1BD-C398-44E9-9C91-6CDF87FC0B28}" emma:medium="tactile" emma:mode="ink">
          <msink:context xmlns:msink="http://schemas.microsoft.com/ink/2010/main" type="inkDrawing" rotatedBoundingBox="8724,3190 9531,805 9957,949 9150,3334" semanticType="verticalRange" shapeName="Other">
            <msink:sourceLink direction="with" ref="{A1FC575A-A006-467F-ABFA-AB180C3BC738}"/>
          </msink:context>
        </emma:interpretation>
      </emma:emma>
    </inkml:annotationXML>
    <inkml:trace contextRef="#ctx0" brushRef="#br0">6634-448 520 0,'-16'-13'192'0,"16"13"-152"0,-34-7-8 0,10 0 28 16,9 7-40-16,-24-4 16 16,8 4-20-16,-11 4 28 15,7 3-28-15,-8 3-32 16,12 7 8-16,-8 4 8 16,8 3 4-16,-7 21-48 15,3 10 28-15,4 17-32 16,8 0 28-16,3 35 28 15,9-4-4-15,3 28 36 16,4-7-24-16,4 20-4 16,8-13-8-16,-16 10 48 15,8-17-28-15,-19 0-56 0,7-17 20 16,-19 17 0-16,4-18 8 16,-12 4 12-16,5-13-4 15,-17-8 68-15,16-20-40 0,-11-14 120 16,11-10-84-16,-11-14 88 15,11-11-88-15,-16-13 4 16,17 0-48 0,-9-17 4-16,8-1-16 0,8-16-44 15,0 3 20-15,8-11-296 16,11 5 168-16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40.8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BAB3C5-9EE0-4503-ABD9-DEE8E7F99FFF}" emma:medium="tactile" emma:mode="ink">
          <msink:context xmlns:msink="http://schemas.microsoft.com/ink/2010/main" type="inkDrawing" rotatedBoundingBox="19642,4032 23867,3229 24267,5332 20042,6135" hotPoints="24349,4012 22264,5536 19722,5082 21807,3559" semanticType="enclosure" shapeName="Ellipse">
            <msink:sourceLink direction="with" ref="{380A9F33-AB81-494A-9618-CDE07728D296}"/>
          </msink:context>
        </emma:interpretation>
      </emma:emma>
    </inkml:annotationXML>
    <inkml:trace contextRef="#ctx0" brushRef="#br0">1494 767 1296 0,'0'-7'0'0,"0"-3"-4"15,-8 3 32 1,8 4-16-16,-19-8 40 16,3 8-28-16,-30-4-32 15,3 7 4-15,-22 3 28 16,10 4-16-16,-26 0-16 15,11 3 0-15,-30 4 20 16,15-7-4-16,-8 7 84 16,15 6-48-16,5-2-4 15,15 2-24-15,0-2-28 16,11 9 4-16,-11-3 20 16,12 4-4-16,-12 3-48 15,3-4 24-15,1 8 28 0,8 2-4 16,-9 12-28-16,17-1 12 15,-1 10-16-15,16-3 12 0,3 7-28 16,9-7 24-16,19-3 16 16,7-7 0-16,28-1-8 15,11-2 4-15,12 9 12 16,7-3-4-16,20 18 52 16,-4 3-32-16,35 3-28 15,-8 0 0-15,24-10 16 16,-9-7-4-16,24-7 16 15,-12-3-16-15,31-4-4 16,-19-3 0-16,12 0-4 16,-24-7 0-16,16-3 0 15,-28-8 0-15,13-13 16 16,-24 0-8-16,7-21 16 16,-18 0-16-16,22-16 24 15,-15 9-20-15,20-27 4 16,-20 10-8-16,12-38 36 15,-20 7-20-15,4-27 4 16,-15 13-16-16,-4-13-8 16,-15 20 0-16,-9-30 4 15,-7 16-4-15,-11-16 24 16,-5 16-16-16,-7-6-4 16,-1 13-4-16,-3-20 12 15,-4 13-8-15,-4-20-12 16,-7 24 0-16,-16-7 28 0,-1 21-12 0,-18-17-20 15,3 16 0 1,-19-9-12-16,4 16 8 0,-19-2-20 16,7 16 20-16,-19 0 24 15,4 15-8-15,-24 9-16 16,9 7 4-16,-5 8-32 16,20 6 24-16,-8 7 4 15,19 7 12-15,-7-4-12 16,11 7 8-16,-11 4 12 15,7 3-4-15,-15 4 8 16,8 0-8-16,-16 6-28 16,20 4 12-16,-20 4-4 15,20 2 8-15,-9 5-20 16,17 2 16-16,-9-6 4 16,9-7 8-16,-9-7 8 15,12 0-4-15,-11 0 16 16,3-3-12-16,-15-4-20 15,8 4 4-15,-4-4 32 16,7 0-16-16,1 1 16 16,3-8-12-16,1-7 28 15,3 1-24-15,-12-11-12 16,9 3-8-16,-16-6-4 16,8 7 0-16,-12-4-12 15,7 7 12-15,-7 0 12 0,16 7 0 16,-8-7-20-16,11 3 8 15,-7-3 40-15,11 0-20 0,-11-3-36 16,11 3 12-16,0-4 12 16,12 8 0-16,8-8-8 15,11 4 4-15,4-3-4 16,12 3 0-16,4-4-80 16,-1 8 48-16,20-4-700 15,-4 7 408-15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41.9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0A9F33-AB81-494A-9618-CDE07728D296}" emma:medium="tactile" emma:mode="ink">
          <msink:context xmlns:msink="http://schemas.microsoft.com/ink/2010/main" type="writingRegion" rotatedBoundingBox="20976,3985 21247,3985 21247,4040 20976,4040">
            <msink:destinationLink direction="with" ref="{D5BAB3C5-9EE0-4503-ABD9-DEE8E7F99FFF}"/>
          </msink:context>
        </emma:interpretation>
      </emma:emma>
    </inkml:annotationXML>
    <inkml:traceGroup>
      <inkml:annotationXML>
        <emma:emma xmlns:emma="http://www.w3.org/2003/04/emma" version="1.0">
          <emma:interpretation id="{E77AECFC-8047-4D22-A34F-030AF0E7DA88}" emma:medium="tactile" emma:mode="ink">
            <msink:context xmlns:msink="http://schemas.microsoft.com/ink/2010/main" type="paragraph" rotatedBoundingBox="20976,3985 21247,3985 21247,4040 20976,4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9D1FC-8CAA-4921-9A9D-9231ED1AF381}" emma:medium="tactile" emma:mode="ink">
              <msink:context xmlns:msink="http://schemas.microsoft.com/ink/2010/main" type="line" rotatedBoundingBox="20976,3985 21247,3985 21247,4040 20976,4040"/>
            </emma:interpretation>
          </emma:emma>
        </inkml:annotationXML>
        <inkml:traceGroup>
          <inkml:annotationXML>
            <emma:emma xmlns:emma="http://www.w3.org/2003/04/emma" version="1.0">
              <emma:interpretation id="{3AC462AE-959E-4D5C-B6BC-6906E40FC091}" emma:medium="tactile" emma:mode="ink">
                <msink:context xmlns:msink="http://schemas.microsoft.com/ink/2010/main" type="inkWord" rotatedBoundingBox="20976,3985 21247,3985 21247,4040 20976,4040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237 19 456 0,'0'-7'168'15,"12"7"-128"-15,-9-3-16 0,1-1 68 16,0 4-56-16,-4-3 40 15,0 3-44-15,0-3 0 16,8 6-20-16,-8-3 36 16,0 0-24-16,0 0 4 15,0 0-16-15,-8 0 44 16,8 0-28-16,-8 0 20 16,-7 3-28-16,-8 1 8 15,3 3-16-15,-18 0-8 16,11-1 0-16,-12-2 56 15,12 3-32-15,0-4-20 0,15 1-8 16,-3-4-20-16,3 3 12 0,12-3-100 16,15 4 56-16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2:00.3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203A24-A573-4A4B-99E0-BD6E146C9BFC}" emma:medium="tactile" emma:mode="ink">
          <msink:context xmlns:msink="http://schemas.microsoft.com/ink/2010/main" type="inkDrawing" rotatedBoundingBox="9433,5479 12138,5527 12117,6706 9412,6658" hotPoints="12159,6189 10685,6696 9246,6096 10720,5590" semanticType="enclosure" shapeName="Ellipse">
            <msink:sourceLink direction="with" ref="{A69489DB-335A-4609-A4D3-A2B7DEF531BA}"/>
          </msink:context>
        </emma:interpretation>
      </emma:emma>
    </inkml:annotationXML>
    <inkml:trace contextRef="#ctx0" brushRef="#br0">1442 14 464 0,'-12'-11'176'0,"12"11"-140"0,4-3-8 0,-4-1 48 16,0 8-48-16,-4-4 32 15,4 0-32-15,-8 0 0 16,0 3-16-16,-7-3 64 15,3 4-44-15,-11-1 40 16,8 1-40-16,-12-4 8 16,3 3-24-16,-11-6 8 15,5 3-12-15,-17-4-8 16,4 1 0-16,-15-1 20 16,12 4-12-16,-8 4-20 15,7 3 0-15,-7 0-4 16,4-1 4-16,-1-2 0 15,5 3 0-15,-16 0 0 16,8 3 0-16,-8 0 8 16,8-3 0-16,-4 7 44 15,11-4-24-15,-3 4-20 16,15 0 0-16,-4 0 8 16,12 3-4-16,-4 0-4 15,8 4 4-15,-4-1 4 16,0 4-4-16,4 4-12 15,3 3 4-15,-3 0 20 16,4 0-8-16,7-4 16 16,-3 1-16-16,7 3 24 0,-4-4-20 15,8 1-20-15,0-1 0 0,4-3 32 16,4 1-16-16,-4-1 8 16,8-4-8-16,0 1 12 15,3 0-12-15,1-1-4 16,4 4 0-16,-5 0-4 15,5 0 0-15,-1 1 0 16,4 2 0-16,5 1 32 16,-1-1-16-16,4 4-4 15,0-3-8-15,4-1 4 16,4 1-4-16,4-4 16 16,3 0-12-16,9-4 4 15,-5-2-4-15,0 2-8 16,1-6 4-16,-1-4 12 15,-3 4-8-15,11-3-4 16,-7-5 0-16,11 1 20 16,-8 0-12-16,12-7-20 15,4 7 0-15,-4-4 32 16,-12 4-16-16,4-7-16 16,-7 4 0-16,3-4 12 15,-7 3 0-15,7-6-12 16,-4 3 4-16,16-4 12 15,4 1-4-15,4-4 8 16,-8 7-8-16,0-7-12 16,-8 0 4-16,4-3 12 0,-12 7-4 15,9-8-4-15,-5 8 4 0,4-8-4 16,0 5 0-16,4-8-12 16,-7 7 8-16,3-10 48 15,-8 6-24-15,1-6 8 16,-1 7-16-16,-15-7 0 15,4 6-4-15,-8-6-16 16,0 7 4-16,-4-11 28 16,-3 7-12-16,-1-6-4 15,-3 3-4-15,-9-8-4 16,13 5 0-16,-12-4-12 16,3 3 8-16,5-6 12 15,-5 9-4-15,1-2-12 16,-1 2 4-16,-3-6 12 15,0 11-4-15,-4-1-4 16,4-3 4-16,-8 3-24 16,0 4 12-16,-8-11 4 15,8 11 4-15,0-4 8 16,-4 0-4-16,-4-3-12 16,8 3 4-16,-8-3-4 15,12 3 0-15,-15-3 8 16,11 10 0-16,-12-7-28 15,8 4 16-15,-15-4 32 16,15 7-12-16,-19-3-28 16,11 3 12-16,-11-7 44 0,7 7-16 15,-3-10-28-15,4 10 4 0,-5-10 0 16,5 3 4-16,-5-3-12 16,9 3 8-16,-9-10 4 15,9 4 0-15,-12 3 0 16,3-1 0-16,-15-2 0 15,8 6 0-15,-8-3-20 16,4 6 12-16,-7-2 12 16,7 6 0-16,-8-4-12 15,12 8 4-15,-4-4 4 16,8 7 0-16,-4-7-12 16,11 4 8-16,-3-4 12 15,3 3-4-15,-7-2-4 16,8 6 4-16,-9-7-4 15,5 3 0-15,-4-3 0 16,4 4 0-16,-12-4 16 16,3 4-8-16,-10-4-28 15,7 3 8-15,-16 1 24 16,12 3-8-16,-11-4 8 16,11 4-4-16,-7-3-8 15,7-1 4-15,0-2-16 16,12 6 8-16,-8-7 20 15,11 3-8-15,-3-3-4 16,12 4 0-16,-5 0-4 16,8 3 0-16,-3-4 16 15,7 8-8-15,-4-4-240 0,8 0 124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1:12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339727-395C-4DC3-9347-D9AF350669B4}" emma:medium="tactile" emma:mode="ink">
          <msink:context xmlns:msink="http://schemas.microsoft.com/ink/2010/main" type="writingRegion" rotatedBoundingBox="4061,1408 23765,531 24268,11824 4563,12702"/>
        </emma:interpretation>
      </emma:emma>
    </inkml:annotationXML>
    <inkml:traceGroup>
      <inkml:annotationXML>
        <emma:emma xmlns:emma="http://www.w3.org/2003/04/emma" version="1.0">
          <emma:interpretation id="{EF2228EE-A614-466B-9C82-165A28FF53DD}" emma:medium="tactile" emma:mode="ink">
            <msink:context xmlns:msink="http://schemas.microsoft.com/ink/2010/main" type="paragraph" rotatedBoundingBox="10652,1115 16306,863 16362,2109 10708,23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9CB489-D045-4F09-96CF-1E43C369FE15}" emma:medium="tactile" emma:mode="ink">
              <msink:context xmlns:msink="http://schemas.microsoft.com/ink/2010/main" type="line" rotatedBoundingBox="10652,1115 16306,863 16362,2109 10708,2360"/>
            </emma:interpretation>
          </emma:emma>
        </inkml:annotationXML>
        <inkml:traceGroup>
          <inkml:annotationXML>
            <emma:emma xmlns:emma="http://www.w3.org/2003/04/emma" version="1.0">
              <emma:interpretation id="{4B62B615-0CB9-4E63-A41C-4C4278FC981B}" emma:medium="tactile" emma:mode="ink">
                <msink:context xmlns:msink="http://schemas.microsoft.com/ink/2010/main" type="inkWord" rotatedBoundingBox="10664,1379 12538,1296 12575,2110 10700,21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933-3836 444 0,'-19'13'164'0,"19"-13"-124"0,-23 55-16 15,11-24 52 1,8 4-48-16,-8 9 16 16,9-2-28-16,-1-4-8 15,4-4-4-15,0-6 84 16,4-8-48-16,-1-6 104 0,1-4-80 0,0-10 16 15,0 0-48-15,0-14 24 16,0 4-32-16,0-17 4 16,3 3-16-16,5-11-24 15,0 4 4-15,11 0-48 16,-4 7 28-16,1 3 8 16,3 4 8-16,-4 14 20 15,4-7-4-15,-7 6 8 16,3 4-8-16,-7 0 60 15,3 4-36-15,-7-8-212 16,0 4 96-16</inkml:trace>
          <inkml:trace contextRef="#ctx0" brushRef="#br0" timeOffset="662.8267">987-3957 704 0,'-15'0'264'0,"15"0"-208"0,4-3-12 0,-4-1 88 15,7 4-80-15,1 0-20 16,8-7-20-16,-1 4-4 16,1 6-4-16,3-3 24 15,0 0-16-15</inkml:trace>
          <inkml:trace contextRef="#ctx0" brushRef="#br0" timeOffset="858.3469">1398-4067 664 0,'-20'10'244'0,"20"-10"-188"0,-11 14-16 0,3-4 4 16,8 1-32-16,0-1 48 15,0 4-32-15</inkml:trace>
          <inkml:trace contextRef="#ctx0" brushRef="#br0" timeOffset="1156.6509">1630-4081 540 0,'15'11'200'0,"-15"-11"-156"0,20 34-12 0,-9-10 44 16,1-7-48-16,-4 35 32 15,3-4-32-15,-11 28 36 16,4-4-36-16,-15 4 28 15,3-11-28-15,-19-6 16 16,0-8-24-16,-20-6 28 16,9-11-32-16,-17-6-188 15,17-4 88-15</inkml:trace>
          <inkml:trace contextRef="#ctx0" brushRef="#br0" timeOffset="-735.2788">-155-3950 696 0,'-15'-14'256'0,"11"14"-196"0,4 0-20 0,0 0 48 16,8 0-56-16,3 0-48 15,9 0 8-15,3 0-4 16,0 0 12-16,12-7 0 16,0 7 0-16,7-7 8 15,1 7-4-15,3-3 8 16,-7-4-8-16,-8 4 40 16,0 6-20-16,-15-6 40 15,-1 3-36-15,-15-4 4 16,0 8-20-16,-15-4-68 15,3 3 28-15,-11 4-68 16,3-7 56-16,-3 7-28 16,4 3 44-16,-4 7-8 15,7 11 20-15,-7 3 16 16,11 7 0-16,1 3-4 16,3 4 4-16,4 0-60 15,4-8 32-15,-4 1 4 0,4-14 8 0,-4 7-172 16,0-3 96-16,-7-4-100 15,-1-7 104-15,-3 4 40 16,3-11 24-16,-3 4 64 16,3 0-24-16,0-1 168 15,5-6-104-15,-1 4 76 16,8-5-92-16,-4-6 52 16,8 7-68-16,0-7 48 15,4 0-56-15,3 0 16 16,1-3-40-16,3 3-8 15,1 0-8-15,3-4-4 16,4 8 0-16,4-4 32 16,0 0-16-16</inkml:trace>
          <inkml:trace contextRef="#ctx0" brushRef="#br0" timeOffset="-374.9978">914-4108 560 0,'-23'-31'208'0,"23"31"-164"0,-39-11-8 0,16 8 84 16,7 6-72-16,-19 8 32 16,4 2-44-16,-11 12 20 15,11 2-28-15,-8 14 0 16,8 1-16-16,0 20 28 16,12 3-24-16,-1 14 12 15,13-3-16-15,-1-14 56 16,8-4-40-16,0-10 40 15,15-6-36-15,1-15-108 16,-1-3 44-16</inkml:trace>
        </inkml:traceGroup>
        <inkml:traceGroup>
          <inkml:annotationXML>
            <emma:emma xmlns:emma="http://www.w3.org/2003/04/emma" version="1.0">
              <emma:interpretation id="{0AE4A890-2B8E-42A7-92CD-198607A2F778}" emma:medium="tactile" emma:mode="ink">
                <msink:context xmlns:msink="http://schemas.microsoft.com/ink/2010/main" type="inkWord" rotatedBoundingBox="13196,1001 16306,863 16362,2108 13252,22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3.9621">2516-3396 548 0,'0'3'204'0,"0"-3"-156"0,8-6-16 0,-8 6 60 16,12 0-56-16,-4-7 68 16,11 3-64-16,-8-6 0 15,9 6-24-15,3-16-12 16,-4 9 0-16,1-23 20 15,-1 7-12-15,0-18 24 16,-11 4-24-16,-4-18 4 16,4 11-8-16,-20-14 12 15,8 17-12-15,-11 4-20 0,-1 10 4 0,-11 7-24 16,4 10 20-16,-12 11-40 16,8 9 32-16,-8 25-4 15,4 11 16-15,4 23-20 16,0 1 16-16,12 2 12 15,-1-9 4-15,8-4-4 16,8-10 4-16,8-14 20 16,12-7-12-16,-1-7 56 15,16-7-36-15,-4-13 28 16,15-1-32-16,-11-20 16 16,-4 4-24-16,4-35 0 15,-8 3-12-15,-8-24 20 16,1 11-16-16,-1-11-12 15,-4 18-4-15,-3-1-40 16,0 14 24-16,-5 1 32 16,1 13-4-16,-4 0 8 15,0 14-8-15,-8 3-40 16,4 10 16-16,-12 8-12 16,5 3 16-16,-13 6 8 15,5 5 4-15,-8 9-36 16,3 1 20-16,-7 27-12 15,8 7 16-15,-1 17 24 16,20 0-4-16,12-3 16 16,7-8-16-16,16-9 32 15,12-7-24-15,3-15 48 0,-4-12-36 16,16-12 12-16,0-6-24 0,16-10 36 16,-9-8-28-16,1-13-12 15,-8 0-8-15,-8-38 4 16,-11 7-4-16,-8-20 16 15,-8 6-12-15,-16-10 4 16,5 17-4-16,-16-7-24 16,-8 17 8-16,-3 4-32 15,3 14 24-15,-19 10-12 16,7 13 16-16,-15 15-44 16,5 9 28-16,-9 15-4 15,4 6 20-15,-11 25-20 16,15 3 20-16,3 20 12 15,9 1 4-15,11-7 52 16,8-14-32-16,16-11 32 16,3-10-28-16,12-3 52 15,0-7-44-15,8-13 12 16,-4-5-32-16,0-6-68 16,-1 0 24-16,-7-7-148 15,-3 0 100-15,3-10-320 16,0-1 224-16</inkml:trace>
          <inkml:trace contextRef="#ctx0" brushRef="#br0" timeOffset="3501.2269">3279-4449 580 0,'-19'-24'216'0,"19"24"-168"0,-16-10-12 0,8 3 144 15,8 7-104-15,-3-11 84 16,3 11-92-16,7-6-20 16,13 6-28-16,-1-7 20 15,16 7-24-15,-4-4 92 16,8 8-60-16,-1-8-100 15,-7 4 24-15,27 0-664 16,-11 11 380-16</inkml:trace>
          <inkml:trace contextRef="#ctx0" brushRef="#br0" timeOffset="3650.6236">3972-4545 780 0,'-12'13'288'0,"12"-13"-224"0,-11 25-20 16,11-8 12-1,0 0-40-15</inkml:trace>
          <inkml:trace contextRef="#ctx0" brushRef="#br0" timeOffset="4086.5507">4046-3775 696 0,'0'-13'256'0,"0"13"-196"0,7-7-20 0,-3 7 56 15,4 0-60-15,3 7 12 16,5 3-28-16,7 11-28 16,8 10 0-16,16 13 48 15,3-2-20-15,8-1 36 16,4 0-32-16,-8-6 40 0,-4-8-36 16,-15-3 40-16,4-3-40 0,-16-7-172 15,0-4 76-15</inkml:trace>
          <inkml:trace contextRef="#ctx0" brushRef="#br0" timeOffset="4282.0705">4576-3857 716 0,'-39'-7'264'0,"39"7"-204"0,-46 31-16 0,15-7 20 16,4 7-44-16,-20 21 52 15,8-8-40-15,-11 11-8 16,11-10-12-16,8-4 8 16,8 1-12-16,0-18 48 15,11 0-28-15</inkml:trace>
          <inkml:trace contextRef="#ctx0" brushRef="#br0" timeOffset="4910.242">5017-4057 548 0,'-11'24'204'0,"11"-24"-156"0,-16 45-16 15,16-21-16-15,0 7-16 0,-4 24 32 16,8 4-16-16,-8 10 40 15,8-14-32-15,0-4-4 16,0-9-12-16,-4-15 48 16,4-6-32-16,-8-14-12 15,4-1-4-15,-8-19-28 16,4-1 12-16,-7-27 4 16,3-1 4-16,4-23-28 15,8 6 16-15,11-2-48 16,1 9 32-16,11 0-36 15,8 11 32-15,3 3 108 16,5 17-40-16,4 8 48 16,-5 9-48-16,1 11 0 15,-5 7-24-15,-7 7 0 16,-4-1-4-16,1 11 56 16,-9 0-36-16,-7 4 24 15,-1-4-32-15,-19 0 96 16,1-7-64-16,-20-7-244 15,-1 0 104-15,-10-14-116 16,3 1 120-16,-15-11-32 16,3 0 68-16,-11-3 68 15,19 3-4-15,-3 0 92 16,15 7-60-16,3 14-12 16,21-4-24-16,18 25 32 15,8 6-20-15,20 4 12 0,3 6-20 16,16-3-16-16,-8-10-4 0,8 0 28 15,-7-7-12-15,-9-7 68 16,-3-3-48-16,-12-7 60 16,-8-1-56-16,-19-9 20 15,0-1-36-15</inkml:trace>
          <inkml:trace contextRef="#ctx0" brushRef="#br0" timeOffset="6594.3351">5102-4325 624 0,'-19'-4'228'0,"19"-6"-176"0,0 3-16 0,0-3 88 15,0 6-76-15,8-9 32 16,3 6-44-16,1-21 20 16,3 18-28-16,5-14 16 15,-1 3-24-15,8-3 8 16,-7 7-16-16,-1-4 0 15,0 1-4-15,-3 2-8 16,-5 1 4-16,5 3-4 16,-4 1 0-16,-5 2-44 15,1 11 24-15,-8 0-12 16,4 7 20-16,-4 4 16 16,8 6 0-16,-5-3 32 15,5 6-20-15,0-3 84 16,0-3-56-16</inkml:trace>
        </inkml:traceGroup>
      </inkml:traceGroup>
    </inkml:traceGroup>
    <inkml:traceGroup>
      <inkml:annotationXML>
        <emma:emma xmlns:emma="http://www.w3.org/2003/04/emma" version="1.0">
          <emma:interpretation id="{4BDF1E45-4682-4EBB-89C8-BE1053D37FCD}" emma:medium="tactile" emma:mode="ink">
            <msink:context xmlns:msink="http://schemas.microsoft.com/ink/2010/main" type="paragraph" rotatedBoundingBox="12567,2642 15598,2874 15526,3823 12494,35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A27EA5-2ECF-41A7-BBB3-F0ECFF890DB7}" emma:medium="tactile" emma:mode="ink">
              <msink:context xmlns:msink="http://schemas.microsoft.com/ink/2010/main" type="line" rotatedBoundingBox="12567,2642 15598,2874 15526,3823 12494,3591"/>
            </emma:interpretation>
          </emma:emma>
        </inkml:annotationXML>
        <inkml:traceGroup>
          <inkml:annotationXML>
            <emma:emma xmlns:emma="http://www.w3.org/2003/04/emma" version="1.0">
              <emma:interpretation id="{80502C66-3869-4C10-9932-A08800C2186D}" emma:medium="tactile" emma:mode="ink">
                <msink:context xmlns:msink="http://schemas.microsoft.com/ink/2010/main" type="inkWord" rotatedBoundingBox="12567,2642 15598,2874 15526,3823 12494,35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13.3844">1793-2722 456 0,'-16'0'168'0,"4"7"-128"0,5 7-16 16,-5-4 0-1,4 1-20-15,-3 9 60 16,-5 8-36-16,8 10 32 16,5 0-32-16,6-1 36 15,5 1-36-15,27-3 40 16,4-8-40-16,23-6 20 0,4 0-28 0,11-8 28 16,-3 1-32-1,-1-7 20-15,-11 3-20 0,0-10 28 16,-8 0-28-16,0 0-200 15,-15-7 100-15</inkml:trace>
          <inkml:trace contextRef="#ctx0" brushRef="#br0" timeOffset="9315.4224">2245-2577 464 0,'-38'10'176'0,"38"-10"-140"0,-20 42-8 0,5-11 64 15,3-1-56-15,-11 15 32 16,8 3-40-16,-5 7 28 16,9-3-32-16,3 7 48 15,4-8-40-15,8-3 28 16,4-6-32-16,3-18-28 16,5-4 0-16</inkml:trace>
          <inkml:trace contextRef="#ctx0" brushRef="#br0" timeOffset="9506.9315">2528-2405 716 0,'27'-17'264'0,"-27"17"-204"0,54-4-16 0,-23 1 44 16,4 6-56-16,4-3 16 15,3 0-32-15,5-3 44 16,-1 3-32-1,1-4 20-15,-1 4-28 0,-3-3 52 16,-4 0-40-16</inkml:trace>
          <inkml:trace contextRef="#ctx0" brushRef="#br0" timeOffset="9686.6413">2803-2388 456 0,'-16'31'168'0,"16"-31"-128"0,-19 45-16 0,4-24 104 16,7-1-76-16,-12 11 8 15,1 0-40-15,-4 7 24 16,15-4-28-16,-3-3 32 16,3-7-32-16</inkml:trace>
          <inkml:trace contextRef="#ctx0" brushRef="#br0" timeOffset="9882.4873">2904-2426 632 0,'-8'11'236'0,"8"-11"-184"0,-16 48-16 0,12-24 72 16,1 3-68-16,-9 8 16 15,4 3-32-15,-3 13 32 16,3 1-32-16,0 6 40 15,8-6-36-15,-4-4 72 16,8-10-52-16</inkml:trace>
          <inkml:trace contextRef="#ctx0" brushRef="#br0" timeOffset="10329.6209">3538-2402 312 0,'-3'7'112'16,"3"-7"-84"-16,-16 59-12 0,8-32 28 16,8 1-28-16,-11 23 12 15,7 5-16-15,-4 9 44 16,8 4-28-16,-4-7-16 15,4-7-4-15,-4-14 44 16,8-10-28-16,-8-14 44 16,4-6-40-16,-4-18-24 15,-3-4-4-15,3-23-8 16,4-1 0-16,-4-16 8 16,8 3 0-16,0-14-72 0,11 14 40 15,8-7-32-15,8 10 40 0,20-3 36 16,7 10-4-16,8 7 148 15,-4 14-84-15,-4 17-32 16,-4 6-24-16,-8 12 8 16,-7 6-12-16,-8-4 40 15,-12 8-28-15,1-1 40 16,-5-2-36-16,-15-5 40 16,-4 4-40-16,-19-13-252 15,4 2 120-15</inkml:trace>
          <inkml:trace contextRef="#ctx0" brushRef="#br0" timeOffset="10511.7205">3542-2195 592 0,'-27'-14'220'0,"27"14"-172"0,-4-3-12 0,8 3 32 15,4 7-44-15,4 10 0 16,7 3-16-16,12 29 36 16,4-5-20-16,15 18 4 15,8 0-16-15,0-3 0 16,-4-8-4-16,-3-9 80 15,-5-11-44-15,-7-7 48 16,-12-7-52-16,0-10 32 16,-8 0-40-16</inkml:trace>
          <inkml:trace contextRef="#ctx0" brushRef="#br0" timeOffset="14337.6238">3655-1975 444 0,'3'0'164'0,"-3"0"-124"0,0 0-16 16,0 0 88-1,0 0-68-15,0-7 68 0,0 7-60 0,0 0 24 16,0-7-44-16,0 0 0 16,8 7-20-16,-4-3 12 15,4 3-16-15,0-3-4 16,-1 3 0-16,1-4 4 15,4 4-4-15,3 0 40 16,-3-7-20-16,-5 0-4 16,9 7-12-16,-1-7-24 15,1 7 8-15,-1-3 20 16,1 6-4-16,-1-6 4 16,9 3-4-16,-9-7 12 15,4 4-12-15,-7-4-20 16,4 7 4-16,-9-4 12 15,5 4 0-15,-8-3 16 16,0 6-12-16,-1-3-12 16,-3 0 0-16,0-3 20 15,8 3-8-15,-4-7-4 16,4 4 0-16,-4-8 20 16,3 8-12-16,-3-4 32 15,0 4-28-15,0-4-348 16,0 3 180-16</inkml:trace>
          <inkml:trace contextRef="#ctx0" brushRef="#br0" timeOffset="10977.8724">4413-2598 684 0,'0'-20'252'0,"0"20"-192"0,12-7-20 0,-4 0 84 16,3 7-76-16,9-4-12 16,-1 8-20-16,4-1-16 15,4 8 4-15,0 9-24 16,-3 4 12-16,-5 4 48 15,-7 3-20-15,-9 3 24 16,-3-3-24-16,-11-3 80 16,3-4-56-16,-7-7-32 15,3-3-8-15,0-4 4 16,9-3-4-16,6-7-12 16,9 0 4-16,7-3 28 15,8-1-12-15,1-3 40 0,6 7-28 0,-7-7-684 16,1 7 360-16</inkml:trace>
        </inkml:traceGroup>
      </inkml:traceGroup>
    </inkml:traceGroup>
    <inkml:traceGroup>
      <inkml:annotationXML>
        <emma:emma xmlns:emma="http://www.w3.org/2003/04/emma" version="1.0">
          <emma:interpretation id="{2AC090A7-060B-4734-A1BE-71EE71CBEF64}" emma:medium="tactile" emma:mode="ink">
            <msink:context xmlns:msink="http://schemas.microsoft.com/ink/2010/main" type="paragraph" rotatedBoundingBox="11792,5665 13041,4700 13387,5147 12138,611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005D706-61AB-4ADC-8CBD-A093F2A36B58}" emma:medium="tactile" emma:mode="ink">
              <msink:context xmlns:msink="http://schemas.microsoft.com/ink/2010/main" type="line" rotatedBoundingBox="11792,5665 13041,4700 13387,5147 12138,6113"/>
            </emma:interpretation>
          </emma:emma>
        </inkml:annotationXML>
        <inkml:traceGroup>
          <inkml:annotationXML>
            <emma:emma xmlns:emma="http://www.w3.org/2003/04/emma" version="1.0">
              <emma:interpretation id="{71B4AA46-24D9-4D9C-8CFF-1F1ACB81F057}" emma:medium="tactile" emma:mode="ink">
                <msink:context xmlns:msink="http://schemas.microsoft.com/ink/2010/main" type="inkWord" rotatedBoundingBox="11792,5665 13041,4700 13387,5147 12138,6113"/>
              </emma:interpretation>
              <emma:one-of disjunction-type="recognition" id="oneOf3">
                <emma:interpretation id="interp3" emma:lang="" emma:confidence="0">
                  <emma:literal>+2</emma:literal>
                </emma:interpretation>
                <emma:interpretation id="interp4" emma:lang="" emma:confidence="0">
                  <emma:literal>(2</emma:literal>
                </emma:interpretation>
                <emma:interpretation id="interp5" emma:lang="" emma:confidence="0">
                  <emma:literal>(22</emma:literal>
                </emma:interpretation>
                <emma:interpretation id="interp6" emma:lang="" emma:confidence="0">
                  <emma:literal>52</emma:literal>
                </emma:interpretation>
                <emma:interpretation id="interp7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522349.6628">1165 83 384 0,'0'-7'140'0,"0"7"-108"0,-3 7-8 0,-5 0 92 15,8-7-68-15,-8 7 16 16,4 10-40-16,-4-7 4 16,5 11-16-16,-5 3 12 15,4 0-16-15,-4 7 24 16,4 0-20-16,-3 0 40 16,7-4-28-16,-4-3 20 15,4 1-24-15,4-12 0 16,7 1-12-16,9-17 12 15,3-1-12-15,16-10 16 16,-1-3-16-16,13 0 24 16,-1 7-20-16,-4 3-128 15,-7 3 64-15,-12 8-236 16,-15 6 160-16</inkml:trace>
          <inkml:trace contextRef="#ctx0" brushRef="#br0" timeOffset="521057.7248">1727-134 332 0,'4'-3'120'0,"-4"3"-92"0,-4-7-8 0,0 3 80 15,4 8-60-15,-4-4 28 16,4 3-40-16,-4-3 28 16,0 7-32-16,-11 3 48 15,-1 4-40-15,-7 3 28 16,0 4-32-16,-16 3 28 16,8 7-32-16,-23 0 4 15,7 7-16-15,-3 0 0 16,4 3-4-16,3 7 12 15,4-3-12-15,8-4-12 16,4-3 0-16,0-4 4 16,12-9 0-16,-1-1 0 15,9-4 0-15,-1-9-124 16,8-1 68-16,4-14-288 16,3 4 196-16</inkml:trace>
          <inkml:trace contextRef="#ctx0" brushRef="#br0" timeOffset="522355.1779">2002-571 560 0,'-20'-10'208'0,"20"10"-164"0,-19-11-8 0,11 8 156 16,4 6-112-16,0-6 28 15,8 3-64-15,8-4-52 16,7 1 0-16,16-4-8 15,4 0 8-15,7-3 16 16,-3 3-4-16,-1-3 24 16,-3 6-16-16,-12-3 32 15,-4 4-28-15,-11 3 4 16,0 3-12-16,-16 1-128 16,-4 3 64-16,-11 3-144 15,3 0 112-15,-7-3-12 16,4 0 60-16,-1 3-16 15,9 1 32-15,-5 3 12 16,8-1 8-16,-3 8-16 16,7 0 12-16,0 10 48 15,4 3-20-15,-4 7-36 16,8 1 8-16,-8 2 72 16,0-2-36-16,-7-1-24 0,3-7-8 15,-11-6 0-15,7-4 4 0,-11-10 16 16,3-1-8-16,-3-6-4 15,4 0 0-15,-1-3 12 16,5-1-8-16,3-3 76 16,8 4-48-16,4-4 48 15,4 6-48-15,4 1 44 16,4 0-48-16,3-3 36 16,5-1-36-16,3-3 8 15,4 0-24-15,4-7 0 16,4 0-8-16,0-3-8 15,-4 0 4-15,-4-4-4 16,0 7 0-16,-8-3 24 16,0 6-12-16,-7-3 24 15,0 7-24-15,-8-3 24 16,-1 3-24-16</inkml:trace>
        </inkml:traceGroup>
      </inkml:traceGroup>
    </inkml:traceGroup>
    <inkml:traceGroup>
      <inkml:annotationXML>
        <emma:emma xmlns:emma="http://www.w3.org/2003/04/emma" version="1.0">
          <emma:interpretation id="{D6076E05-FB19-469F-8EB4-DBDF50BB121C}" emma:medium="tactile" emma:mode="ink">
            <msink:context xmlns:msink="http://schemas.microsoft.com/ink/2010/main" type="paragraph" rotatedBoundingBox="12582,5990 23983,5435 24059,6982 12658,75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3E86ECF-281D-43BC-A777-EEF1C5D3F979}" emma:medium="tactile" emma:mode="ink">
              <msink:context xmlns:msink="http://schemas.microsoft.com/ink/2010/main" type="line" rotatedBoundingBox="12582,5990 23983,5435 24059,6982 12658,7536"/>
            </emma:interpretation>
          </emma:emma>
        </inkml:annotationXML>
        <inkml:traceGroup>
          <inkml:annotationXML>
            <emma:emma xmlns:emma="http://www.w3.org/2003/04/emma" version="1.0">
              <emma:interpretation id="{A21354C9-C713-437C-83C4-1E95179A806F}" emma:medium="tactile" emma:mode="ink">
                <msink:context xmlns:msink="http://schemas.microsoft.com/ink/2010/main" type="inkWord" rotatedBoundingBox="12596,6264 14229,6185 14253,6671 12619,675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6973.2845">2830 750 560 0,'-19'-13'208'0,"19"13"-164"0,-39 0-8 0,12-4 24 15,-8 4-40-15,-23 0 24 16,-8 7-24-16,-11-4-36 15,11 4 8-15,-15 0 28 16,11-3-12-16,-19-1 36 16,15 4-28-16,-7 3-4 15,7 1-8-15,9 6-4 16,14 0 0-16,9 4-12 16,15-1 8-16,3 4-4 15,17 1 0-15,14 2 88 16,17 4-48-16,22-3-8 15,4-1-16-15,16 1 16 16,-4 3-12-16,0-11 24 16,-8-3-24-16,-3-10 4 15,-5 0-8-15,-7-14 12 16,-8 0-12-16,-8-17 92 0,-4 0-52 0,-3-17-12 16,-5 3-24-16,-3-10-28 15,0 10 8-15,4 4-332 16,3 10 188-16</inkml:trace>
          <inkml:trace contextRef="#ctx0" brushRef="#br0" timeOffset="237873.3853">2273 1139 164 0,'0'-7'60'0,"0"7"-44"0,3-13-8 16,1 6 24-1,0 7-20-15,4-11 208 16,0 4-124-16,-4-3 24 16,3 0-72-16,-3 3 32 0,4 7-48 15,-4 0 36-15,3 3-36 0,-3 1 16 16,4 10-28-16,0-8 36 15,7 5-32-15,16-8 40 16,4 8-36 0,27-5 4-16,4 5-20 0,23-4 20 15,-8 3-20-15,24-3 12 16,-8 0-12-16,3-4-8 16,-15 4 0-16,-7-4 20 15,-16 4-12-15,-20-7 48 16,-3 0-32-16,-12-3 20 15,-8-1-28-15,-3-6 28 16,-12 3-32-16</inkml:trace>
        </inkml:traceGroup>
        <inkml:traceGroup>
          <inkml:annotationXML>
            <emma:emma xmlns:emma="http://www.w3.org/2003/04/emma" version="1.0">
              <emma:interpretation id="{E204BC30-9855-4634-AAF3-BEFB1C0EC7DD}" emma:medium="tactile" emma:mode="ink">
                <msink:context xmlns:msink="http://schemas.microsoft.com/ink/2010/main" type="inkWord" rotatedBoundingBox="15198,6271 18884,6091 18939,7231 15254,741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8730.2282">4452 1039 456 0,'15'-3'168'0,"-15"3"-128"0,16 3-16 0,-16 1-52 15,0 10 8-15,-4 6 96 16,0 4-40-16,-7 7 12 15,3 0-28-15,-8 4 48 16,9-4-36-16,-9 0 12 16,8 0-28-16,-3-4 52 15,7-3-36-15,-4-13 80 16,4-1-60-16,4-17-8 16,4 0-28-16,8-17 8 15,3 3-16-15,5-13-12 16,3 6 0-16,0-16-60 15,0-1 36-15,1-10-24 16,-5 10 32-16,0 7-16 16,1 14 20-16,-5 4-28 15,1 13 28-15,-5 14 16 16,1 6 0-16,-4 15 28 16,-1 6-16-16,1 8-4 15,0-11-4-15,-4 0-4 0,3-4 0 16,-3-3 32-16,0-7-16 15,0-3 32-15,0 0-32 0,-4-4 32 16,0-3-32-16,0-7 20 16,4 0-20-16,0-14 8 15,3 4-12-15,1-14-24 16,0 0 4-16,7-7-12 16,1 3 8-16,7-3-8 15,-4 7 8-15,5-7-20 16,3 18 20-16,0 2-40 15,-4 8 32-15,-4 10-20 16,5 10 24-16,-9 10 44 16,-3 1-16-16,-12-1 24 15,11 4-20-15,-15-3-8 16,8-4-4-16,-8 0 28 16,-3-3-16-16,3-4 4 15,-8 0-12-15,1-3 28 16,7-4-20-16,0-10-200 15,8 0 100-15</inkml:trace>
          <inkml:trace contextRef="#ctx0" brushRef="#br0" timeOffset="240215.725">5613 929 664 0,'16'-51'244'0,"-16"51"-188"0,27-18-16 0,-19 12 12 15,-1 2-36-15,-7-6-24 16,4 6 4-16,-11 1-16 16,3 3 8-16,-16 3 0 15,5 4 4-15,-20 4 16 16,8 6-4-16,-16 7-20 16,5 3 8-16,-9 4 32 15,16 4-16-15,-4-1 28 16,12 1-24-16,0 2 4 15,11-9-8-15,1-11 12 16,7 4-12-16,4-4 24 16,4-7-20-16,0-6 24 15,11 3-24-15,0-11 24 16,1 4-24-16,-1-14-40 16,5 4 16-16,-5-4-88 15,5-3 60-15,-5 0-4 16,1 3 28-16,-9 0-4 15,5 4 8-15,-8 3 16 16,4 0 0-16,-5 14 8 16,5 4-8-16,4 2 16 15,7 1-12-15,12 0 16 16,4 3-16-16,8-3 16 16,-1 3-16-16,8-14-12 15,-3 1 0-15,7-8-76 0,0 4 44 0,4-13 4 16,-3-1 20-1,-1-17 48-15,-12 3-24 0,-11-20-20 16,-4 10 4-16,-15-13 28 16,-4 13-16-16,-16 4 0 15,0 13-4-15,-11 7-16 16,3 11 8-16,-7 16-4 16,8 8 0-16,-5 14-12 15,9 6 12-15,-5 7 20 16,9 0-4-16,-9 14 16 15,4 0-16-15,1 17 4 16,3 0-4-16,-7 21-8 16,7-10 4-16,-8-8 12 15,5-13-8-15,-12-11-28 16,7-9 8-16,-7-15 48 16,3-10-16-16,-14-14 16 15,14-6-20-15,-11-14 20 16,4-4-24-16,0-24 12 15,8 0-12-15,7-31-8 16,8 7 0-16,12-13-156 16,7 6 84-16,13-3-132 15,3 20 116-15,15-7 4 16,4 18 52-16,16-7 44 16,0 7-8-16,4-1 124 15,-8 15-76-15,-8-4 60 0,-8 3-72 16,-11 4 48-16,-8 7-52 0,-7-4-36 15,-1 11-8-15,-8 0-28 16,-3 6 20-16,-4 1 24 16,4 6-8-16,-4 4-24 15,0 4 8-15,-1 2-4 16,5 5 8-16,-8 2-20 16,4 1 16-16,-8 6 32 15,4-3-12-15,-8 1 36 16,1-5-28-16,-5-3 4 15,4 4-12-15,1-14 36 16,3 3-20-16,0-6 32 16,4-1-32-16,4-6-12 15,3 3-8-15,5-11-4 16,0 1 0-16,3-11 0 16,5 4 0-16,-1-14 0 15,0 11 0-15,1-11-12 16,3 3 8-16,0 4-24 15,4 10 16-15,-7-3-40 16,-1 10 32-16,0 7 8 16,-3 7 8-16,-5 10 28 15,5 7-12-15,-5-3 4 16,-3 10-8-16,4 0 12 16,3-7-12-16,-3 0 16 15,-1-7-16-15,5 0 4 16,3 1-4-16,1-1 12 15,-1-10-12-15,8-4 24 0,-7 4-20 0,3-10-40 16,8 3 16-16,-4-14-60 16,4 0 40-16,-4-13-20 15,4 3 32-15,-8-11 20 16,-4 4 0-16,-3-3 20 16,-4 10-12-16,-9 3 40 15,1 11-24-15,-11 6-40 16,3 8 8-16,-12 9 44 15,1 5-16-15,-1 6 8 16,5 3-16-16,-5-3 0 16,8-3-4-16,4 0 4 15,1-4-8-15,14-3 16 16,-3-4-12-16,11-7-40 16,1 4 20-16,11-10-156 15,0-1 92-15,7-9-188 16,9-1 152-16</inkml:trace>
          <inkml:trace contextRef="#ctx0" brushRef="#br0" timeOffset="240984.2248">7123 964 464 0,'4'-24'176'0,"-4"24"-140"0,8-11-8 0,-1 8 48 16,5 3-48-16,7-4 32 15,5 4-32-15,10-3-16 16,5 3-8-16,8-3 12 16,-1-1-8-16,4-6-4 15,1 10 0-15,-1-7-4 16,-15 3 0-16,0 1 8 15,-8 3-4-15,-4 0-12 16,-4 7 4-16,-11 3 12 16,-4 4-4-16,-12 7 24 15,1-1-16-15,-13 4-32 16,1 0 12-16,-4 1 0 16,3 9 8-16,1-10-12 15,7-3 8-15,5-4 12 16,7 0-4-16,11-7 40 15,8 1-20-15,5-11-12 16,3-4-8-16,12-3-24 16,3 4 12-16,8-11-48 0,-3 4 28 0,-1-4 24 15,-7 4 4-15,-4-7 12 16,-8 6-8-16,-8-6-4 16,1 0 4-16,-13 0 4 15,-7 6-4-15,0 1 52 16,-7 7-32-16,-5-1 16 15,4 4-24-15,-3 4-8 16,7 6-4-16,0 4-4 16,4 3 0-16,0 3 0 15,4 1 0-15,-4-4 8 16,0 4-4-16,0-4 16 16,4 0-12-16,3-3 24 15,5 0-20-15,7-4 24 16,-3 1-24-16,11-5-436 15,4 5 232-15</inkml:trace>
          <inkml:trace contextRef="#ctx0" brushRef="#br0" timeOffset="240397.6649">7425 792 520 0,'-12'-35'192'0,"12"35"-152"0,0-17-8 16,-3 10 88 0,3 0-72-16,-8 0-12 15,4 4-20-15,-4 3-32 16,4 7 8-16,-3 10 4 0,7 7 4 15,-8 17 24-15,8 8-12 0,0 6 4 16,4-4-8-16,3-3 12 16,-3-3-12-16</inkml:trace>
          <inkml:trace contextRef="#ctx0" brushRef="#br0" timeOffset="241104.0432">8041 633 800 0,'-47'-27'296'0,"47"27"-232"0,8 14-16 15</inkml:trace>
        </inkml:traceGroup>
        <inkml:traceGroup>
          <inkml:annotationXML>
            <emma:emma xmlns:emma="http://www.w3.org/2003/04/emma" version="1.0">
              <emma:interpretation id="{A2E23FE6-CF8F-4375-A6CF-B727CFABB057}" emma:medium="tactile" emma:mode="ink">
                <msink:context xmlns:msink="http://schemas.microsoft.com/ink/2010/main" type="inkWord" rotatedBoundingBox="19703,6253 21799,6151 21845,7083 19748,718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1762.5056">9237 1232 664 0,'4'-14'244'0,"-4"14"-188"0,7-7-16 0,-7 4 24 16,0 0-44-16,-4-8-28 15,1 1 4-15,-17-7-16 16,9 6 8-16,-17-6 0 15,5 7 4-15,-15 3 8 16,7 7 0-16,-16 7 44 16,12 7-24-16,-3-1 16 15,10 1-20-15,1 3-8 16,8 1-4-16,7-5 4 16,9 5-4-16,6-8 24 15,5 0-16-15,8-10 32 16,7 4-28-16,12-8 20 15,0 1-20-15,7-8-192 16,8 5 92-16,-3-12-184 16,-5 5 152-16</inkml:trace>
          <inkml:trace contextRef="#ctx0" brushRef="#br0" timeOffset="241972.5649">9384 802 644 0,'0'-38'236'0,"0"38"-180"0,8-14-20 15,-8 7 72 1,0 7-68-16,-8-3-28 15,8 6-8-15,-8 4-40 16,4 7 20-16,-7 10 40 16,-1 4-12-16,-4 10 8 15,5-1-12-15,-8 8 12 0,7 0-12 0,-7-4 24 16,7-3-20-16,-4-7 12 16,9-7-12-16,-1-3 0 15,8-4-4-15,4-3 36 16,7-4-20-16</inkml:trace>
          <inkml:trace contextRef="#ctx0" brushRef="#br0" timeOffset="243007.312">9430 1132 600 0,'-31'24'224'0,"31"-24"-176"0,0 28-12 0,0-14-8 15,4-1-24-15,4 1 24 16,7 3-16-16,12-6 4 16,4 3-8-16,16-11-60 15,-1 11 28-15,9-11 4 16,-1 4 8-16,-4-14-40 16,-3 4 24-16,-1-8 24 15,-11 1 4-15,-4-11 12 16,-4 4-8-16,-8-10 32 15,-3 6-20-15,-5 0 100 16,-3 8-64-16,-8 9-92 16,12 8 16-16,-12 13 32 15,0 3-4-15,-8 15 12 16,8 3-8-16,-4 17-8 0,-4 3 4 16,-11 4 4-16,11-3-4 0,-11-8 32 15,7-6-20-15,-3-14 40 16,-5-7-32-16,1-17 48 15,7 0-40-15,-3-35 4 16,3 4-24-16,5-31-156 16,7 4 76-16,7-11-140 15,1 14 120-15,4-4-4 16,7 14 60-16,0 0 28 16,9 11 4-16,-9-1 80 15,8 7-44-15,0-3 100 16,4 11-76-16,4 2-12 15,-4 8-28-15,-4 6 4 16,0 4-16-16,0 4-20 16,-7 2 4-16,-1 1 12 15,-8 0 0-15,-3 0 16 16,-8-1-12-16,-11-2 16 16,-5 2-16-16,-3-2 4 15,-1 3-4-15,1-4 12 16,0 0-12-16,-1-3 32 15,5 0-24-15,3-4-4 16,12 1-8-16,0-8-48 16,12 4 24-16,15-7 16 15,0 4 4-15,12-7-24 16,7 6 12-16,8-3-20 16,-3 7 16-16,-16-3 36 0,3 3-12 15,-18-7 16 1,7 4-12-16,-20-1-8 0,-3 4 0 0,-8-3-4 15,-3 3 0-15,-1-4-64 16,-4 1 36-16,-3-1-16 16,15 4 28-16,0-3-28 15,8 6 28-15,-1-3-4 16,13 4 12-16,7-8 16 16,4 4-4-16,4-6 16 15,3 2-12-15,9-6-4 16,-1 3 0-16,8-10 28 15,-11 10-16-15,-8-7-32 16,-4 4 8-16,-16-7 28 16,5 3-12-16,-20-10 0 15,0 3-4-15,-8-3-4 16,-4 10 0-16,-7-3 8 16,11 14-4-16,-11 9 8 15,11 15-8-15,-3 3 16 16,11 0-12-16,19 7 60 15,-8 0-40-15,36 4 16 16,-12-1-28-16,19 0-8 16,-8-3-4-16</inkml:trace>
        </inkml:traceGroup>
        <inkml:traceGroup>
          <inkml:annotationXML>
            <emma:emma xmlns:emma="http://www.w3.org/2003/04/emma" version="1.0">
              <emma:interpretation id="{73F81164-E87D-4743-9858-8638E6F1E1F4}" emma:medium="tactile" emma:mode="ink">
                <msink:context xmlns:msink="http://schemas.microsoft.com/ink/2010/main" type="inkWord" rotatedBoundingBox="23560,5456 23983,5435 24006,5908 23583,592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042.6007">12717 0 624 0,'4'-3'228'0,"-4"-1"-176"0,15-3-16 0,-7 4 176 16,0 3-124-16,7-3 36 15,12 3-76-15,0-4 8 16,12 8-36-16,0-4 0 15,-4 0-12-15,3-4 4 16,-3 4-8-16,0-3 16 16,-4-1-12-16,-8-3 60 15,4 7-40-15,-19-7 16 16,0 4-28-16,-16 0-104 16,0 3 44-16,-7 0-132 15,-1 6 100-15,-3-2-52 16,3 3 76-16,1 0 16 15,3 3 24-15,-7 0-16 16,7 4 16-16,-7 3 4 16,4 1 8-16,3 9-12 0,0 4 8 15,5 3 20-15,-1-3-8 0,8 0 4 16,0 0-4-16,0-13 20 16,8 2-16-16,-16-9 24 15,19 2-24-15,-22-13 4 16,11 0-8-16,-4 0-16 15,-4 0 4-15,-7 0-16 16,11 7 12-16,-15 0 92 16,3 3-44-16,1 4 60 15,-1 3-56-15,-3-3 16 16,15 3-40-16,4-3 0 16,4 0-12-16,19-4 4 15,0 0-8-15,4-6 16 16,0-1-12-16,0-3 4 15,1 0-4-15,-13-3 20 16,8 3-16-16,-11-4 24 16,0 8-24-16,-9-4 4 15,-3 0-8-15,0 0-68 16,0 0 32-16</inkml:trace>
        </inkml:traceGroup>
      </inkml:traceGroup>
    </inkml:traceGroup>
    <inkml:traceGroup>
      <inkml:annotationXML>
        <emma:emma xmlns:emma="http://www.w3.org/2003/04/emma" version="1.0">
          <emma:interpretation id="{119B20C3-4AFD-45ED-886E-59C9258F22EE}" emma:medium="tactile" emma:mode="ink">
            <msink:context xmlns:msink="http://schemas.microsoft.com/ink/2010/main" type="paragraph" rotatedBoundingBox="8817,9042 14406,8645 14446,9214 8857,9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6F2841-BA6F-4940-8A5F-A4A6E3F066BC}" emma:medium="tactile" emma:mode="ink">
              <msink:context xmlns:msink="http://schemas.microsoft.com/ink/2010/main" type="line" rotatedBoundingBox="8817,9042 14406,8645 14446,9214 8857,9610"/>
            </emma:interpretation>
          </emma:emma>
        </inkml:annotationXML>
        <inkml:traceGroup>
          <inkml:annotationXML>
            <emma:emma xmlns:emma="http://www.w3.org/2003/04/emma" version="1.0">
              <emma:interpretation id="{DCFA2A08-CB8D-4DA4-8BD4-3B8F596269F6}" emma:medium="tactile" emma:mode="ink">
                <msink:context xmlns:msink="http://schemas.microsoft.com/ink/2010/main" type="inkWord" rotatedBoundingBox="8817,9042 11367,8861 11408,9429 8857,961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7002.8558">-2001 3930 384 0,'0'-4'140'0,"0"4"-108"0,0 0-8 0,4 0 152 16,0 0-100-16,-1 0 84 15,1 0-92-15,-4 0 44 16,0 0-68-16,0 0 60 16,0 0-64-16,0 0 36 15,0 0-44-15,4 0 44 16,0 0-44-16,0 0 12 16,0 0-28-16,0-3 28 15,7 3-28-15,9-7 12 16,3 0-16-16,16-3-16 15,3 10 0-15,28-14 12 16,3 4-4-16,20-4-4 16,-8 4 4-16,12-4 4 0,-12 7-4 15,12-7 8-15,-8 1-8 16,-7 2-4-16,-13 4 4 16,-11-6 4-16,-11 9-4 0,-16-3 76 15,-8 7-44-15,-11-7 12 16,-5 7-28-16,-11-10-28 15,4 10 0-15,-7-3-172 16,3 3 100-16</inkml:trace>
          <inkml:trace contextRef="#ctx0" brushRef="#br0" timeOffset="247602.9546">-1645 3558 352 0,'-12'-10'132'0,"12"10"-104"0,-7-4-8 16,7 1 148-1,0 3-96-15,-8-3 88 0,4 3-96 0,-4-4 92 16,4 4-92-16,-3-3 32 16,7 3-56-16,-8 0 56 15,8 3-56-15,-8-3-16 16,8 4-16-16,8-1 8 15,0 0-8-15,3 1 16 16,5 3-16-16,7-4-20 16,4 4 4-16,8 0 12 15,-4 3 0-15,11 4 8 16,-11 0-8-16,-3 3 8 16,-5 0-8-16,-4 0-4 15,-3 4 4-15,-9 7-4 16,-3 3 0-16,-12 10 0 15,5-3 0-15,-13 3 8 16,4 0-4-16,-15-3 8 16,8-3-8-16,-8-8 8 15,4 1-8-15,-4-8 16 16,7-3-12-16,1-6 24 16,11-1-20-16,0-6-12 15,8-1-4-15,8-6-4 16,4 3 0-16,7-7-240 15,0 3 136-15</inkml:trace>
          <inkml:trace contextRef="#ctx0" brushRef="#br0" timeOffset="248144.3936">-1277 3644 248 0,'-8'-7'92'0,"8"7"-72"0,-4 0-4 0,0-3 124 16,8 3-80-16,-8-4 132 15,0 4-108-15,-3-3 64 16,7 6-84-16,-8-3 72 16,4 0-80-16,-4 0 16 15,4 0-40-15,1 0-12 16,3 0-12-16,0 4 20 16,7 3-16-16,1 0 12 15,7 0-12-15,5-1-8 16,-1 5 0-16,8-4-16 15,0 0 8-15,1-1 12 16,-1 5-4-16,-8-4 8 16,-4 3-8-16,-11 0 68 15,0 4-40-15,-15 3 24 16,3 0-36-16,-8 4 16 0,5 0-20 0,-5-1-16 16,9 4-4-16,-5 1 4 15,4-1 0-15,-3 0 8 16,7 0-4-16,-4-7 24 15,4 0-16-15,0-6 4 16,8-5-8-16,4-16-472 16,7 0 252-16</inkml:trace>
          <inkml:trace contextRef="#ctx0" brushRef="#br0" timeOffset="251641.1413">-685 3840 320 0,'-8'-6'120'0,"8"6"-96"0,8-4-4 15,-8 1 184 1,4 3-116-16,0-7 28 16,0 7-72-16,-1-4 52 15,1 4-56-15,0-3 52 16,4 3-52-16,0-4 40 15,-1 1-44-15,17-4-12 16,3 0-12-16,27-7 8 0,4 8-12 0,23-12 16 16,1 5-16-16,26-5 16 15,-7 5-16-15,15-5 4 16,-4 12-4-16,-11-8 4 16,-20 10-8-16,-11-6 40 15,-16 7-20-15,-12-4 12 16,-11 7-20-16,-11-4 36 15,-5 4-28-15,-11 0-12 16,-4 4-8-16,-8-1-236 16,1 1 128-16</inkml:trace>
          <inkml:trace contextRef="#ctx0" brushRef="#br0" timeOffset="252001.0983">-240 3610 600 0,'-11'3'224'0,"11"-3"-176"0,3 4-12 15,1-4 88 1,0 3-76-16,0 1 52 15,8-1-60-15,3 0-4 0,8 4-20 0,-3-3 16 32,3 3-20-32,-4 0 12 0,5 3-12 0,-9 4 0 15,-3-1-4-15,-8 8 36 32,-1 3-20-32,-10 11 4 0,3-1-16 0,-8-3 28 15,1 0-24-15,-9-4 40 16,9-2-32-16,-9-5-120 15,9 1 52-15,-5-11-408 16,8-3 252-16</inkml:trace>
          <inkml:trace contextRef="#ctx0" brushRef="#br0" timeOffset="252423.8812">39 3562 600 0,'0'0'224'0,"0"0"-176"0,12 0-12 15,-5 0 132 1,1 0-100-16,11 0 36 0,5 0-64 16,3 0-16-16,0 0-12 0,8 0 8 15,3 0-12-15,1 3-4 16,0 4 0-16,-4 3-4 16,-4 1 0-16,-4 2-12 15,-4 1 8-15,-8 0 20 16,-3 3-8-16,-12 0 60 15,0 4-40-15,-8 0 52 16,1 3-48-16,-9 3 4 16,4-3-24-16,-11 0 20 15,8-3-20-15,-5 0-92 16,9-4 44-16</inkml:trace>
        </inkml:traceGroup>
        <inkml:traceGroup>
          <inkml:annotationXML>
            <emma:emma xmlns:emma="http://www.w3.org/2003/04/emma" version="1.0">
              <emma:interpretation id="{AD27DDC1-AAC7-47EE-A8DF-AE9E53F054EB}" emma:medium="tactile" emma:mode="ink">
                <msink:context xmlns:msink="http://schemas.microsoft.com/ink/2010/main" type="inkWord" rotatedBoundingBox="11849,8951 12664,8893 12684,9175 11869,92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53202.3461">1084 3596 540 0,'-12'-3'200'0,"12"3"-156"0,-7 0-12 16,3 0 72 0,4 0-64-16,-8 0 44 15,4 0-48-15,-3 0 68 0,3 0-56 0,-8 0 28 16,8 0-44-16,-4 0 44 16,8 0-44-16,8 0-16 15,4 0-8-15,15-4 0 16,4 4-4-16,35-7 8 15,7 0-8-15,20 4-4 16,-8 3 4-16,8-3 20 16,-12 6-12-16,-11-6 24 15,-4 3-24-15,-12-4-32 16,-15 4 12-16,-24-3 64 16,-11 6-32-16,-15-3-156 15,-5 0 68-15</inkml:trace>
          <inkml:trace contextRef="#ctx0" brushRef="#br0" timeOffset="253547.6015">1045 3507 424 0,'27'3'156'0,"-27"-3"-120"0,8 0-8 16,4 0 104 0,-4 0-76-16,11 0 32 0,8 0-52 15,0-3 32 1,4-1-40-16,4 4 4 0,4 4-20 0,-12-1 20 16,4 0-20-16,-4 1 48 15,-8 3-32-15,-11 0 28 16,0 3-28-16,-16 4 28 15,-4 0-32-15,-15-1 4 16,8 5-16-16,-16-1 20 16,8 3-20-16,4-2 32 15,3-1-28-15,-3-3 32 16,19-4-32-16</inkml:trace>
          <inkml:trace contextRef="#ctx0" brushRef="#br0" timeOffset="253878.7264">1502 3441 612 0,'-19'0'228'0,"19"0"-180"0,-12-7-12 16,4 4 124-1,8 6-96-15,0-3 0 16,12 7-40-16,-4 0 36 16,3 3-32-16,9 1 4 15,3-1-20-15,0 4 20 16,4 0-20-16,4-1-12 0,-4 5-4 0,-11-5 28 16,3 5-12-16,-7-1-12 15,-4 0-4-15,-8 0 72 31,-8 0-36-31,-11 1 32 0,-1-1-36 0,1-3 28 16,-1 3-32-16</inkml:trace>
        </inkml:traceGroup>
        <inkml:traceGroup>
          <inkml:annotationXML>
            <emma:emma xmlns:emma="http://www.w3.org/2003/04/emma" version="1.0">
              <emma:interpretation id="{4F7056FA-08F5-4031-AA61-C9CD8F2A7D8E}" emma:medium="tactile" emma:mode="ink">
                <msink:context xmlns:msink="http://schemas.microsoft.com/ink/2010/main" type="inkWord" rotatedBoundingBox="13208,8858 14415,8773 14436,9081 13230,916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4614.8508">2435 3569 392 0,'-15'-4'148'0,"15"4"-116"0,-8 0-8 0,0 0 64 16,8 0-52-16,-8 0 48 15,8 0-48-15,-3-3 112 16,3 3-80-16,-8-4 36 16,8 8-60-16,-4-4 28 15,4 0-40-15,-4 0 16 16,4 0-28-16,8 0 28 15,7 0-32-15,28-4 40 16,7 4-32-16,31-7-4 16,5 4-12-16,34-7 4 15,4 3-8-15,7-7 24 16,-11 7-16-16,-8-10-4 0,-19 7-4 16,-8-4 12-16,-19 3-8 0,-27 1 68 15,-8 7-44-15,-31-4-128 16,-12 7 52-16,-15-4-288 15,4 4 188-15</inkml:trace>
          <inkml:trace contextRef="#ctx0" brushRef="#br0" timeOffset="254957.7624">2725 3359 508 0,'-3'-7'188'0,"3"7"-148"0,3-4-8 16,-3 1 116 0,0 6-88-16,4 1-8 15,0-1-32-15,0 1 48 16,4-1-40-16,3 4 52 15,9 3-48-15,-1 4-16 16,-3 3-8-16,-5 4 0 16,-3 0-4-16,-8-1 32 15,0 4-20-15,-8 0 4 16,1 0-12-16,-17 1 48 16,5-5-32-16,-12 1 16 15,4-1-24-15,4-6 20 0,7 0-24 0</inkml:trace>
          <inkml:trace contextRef="#ctx0" brushRef="#br0" timeOffset="255363.3724">2884 3383 540 0,'0'-14'200'0,"0"14"-156"0,4 10-12 15,-4-13 116 1,4 3-88-16,0 0 72 16,0 3-76-16,0-3 32 15,3 4-52-15,5-1 0 16,7 7-24-16,8 1 12 15,-3 3-16-15,18-1 24 16,5 5-20-16,3-5 12 16,-4 1-12-16,-3 0-24 15,-4 3 4-15,-8-3 32 16,-4-4-16-16,-23-3 8 16,7 0-8-16,-30 0 48 0,0 0-32 15,-24 0 0-15,4-1-16 16,-7 1 12-16,7 7-12 0,0-4-4 15,16 1 0-15</inkml:trace>
        </inkml:traceGroup>
      </inkml:traceGroup>
    </inkml:traceGroup>
    <inkml:traceGroup>
      <inkml:annotationXML>
        <emma:emma xmlns:emma="http://www.w3.org/2003/04/emma" version="1.0">
          <emma:interpretation id="{AFB9100C-BD95-4A8D-8892-4990E450D4C0}" emma:medium="tactile" emma:mode="ink">
            <msink:context xmlns:msink="http://schemas.microsoft.com/ink/2010/main" type="paragraph" rotatedBoundingBox="4449,9677 14823,9964 14759,12283 4385,11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E44F8-54BA-4E4F-ADAC-6B82756C5ABE}" emma:medium="tactile" emma:mode="ink">
              <msink:context xmlns:msink="http://schemas.microsoft.com/ink/2010/main" type="line" rotatedBoundingBox="4449,9677 14823,9964 14759,12283 4385,11996"/>
            </emma:interpretation>
          </emma:emma>
        </inkml:annotationXML>
        <inkml:traceGroup>
          <inkml:annotationXML>
            <emma:emma xmlns:emma="http://www.w3.org/2003/04/emma" version="1.0">
              <emma:interpretation id="{C3DA9472-FBDC-4DBC-9FA6-AE726886C802}" emma:medium="tactile" emma:mode="ink">
                <msink:context xmlns:msink="http://schemas.microsoft.com/ink/2010/main" type="inkWord" rotatedBoundingBox="4442,9951 8549,10064 8528,10843 4420,1073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2163.2765">-6372 4470 644 0,'-31'-7'236'0,"31"7"-180"0,0 7-20 0,0-3-8 16,4 2-24-16,8 1 32 16,-4 0-20-16,11 0 20 15,8 0-20-15,12 0 44 16,7 3-32-16,8-3 28 16,12 0-28-16,27-7 8 15,0 10-20-15,19-10-8 16,-19 4-4-16,8-1 12 15,-16 1-8-15,0-8 24 16,-11 8-20-16,-8-4 4 16,-12 3-8-16,-16-3 48 15,-10 0-32-15,-21 0-308 16,-7 7 152-16</inkml:trace>
          <inkml:trace contextRef="#ctx0" brushRef="#br0" timeOffset="282478.6156">-5737 4577 520 0,'12'-14'192'0,"-12"14"-152"0,19-7-8 0,-11 7-36 16,0 4-4-16,-8-1 12 15,0 7 0-15,-8 8 104 16,4-1-60-16,-11 14 60 15,3 0-64-15,-11 24 16 16,3-4-40-16,-7 18 28 16,8 0-32-16,-4 7 32 15,3-14-32-15,5-4 12 16,7-10-16-16,0-13 12 16,4-8-16-16,4-10 40 15,4-3-24-15,8-10-84 16,7-1 32-16,16-17-644 15,0-3 372-15</inkml:trace>
          <inkml:trace contextRef="#ctx0" brushRef="#br0" timeOffset="282840.5795">-5199 4907 716 0,'0'-31'264'0,"0"31"-204"0,20-10-16 0,-16 6-24 16,3 4-20-16,-11-3 16 15,1 6-8-15,-13 4-12 16,4 0 0-16,-11 17 40 16,8 7-24-16,-12 14 0 15,7-4-8-15,-3 4-4 16,11 0 0-16,1-7 0 16,7-8 0-16,8-5 24 15,4-8-12-15,19-10 32 16,4-4-28-16,11-17-4 15,5 7-8-15,-1-13 12 16,1-1-8-16,-13-10 40 16,-7 4-24-16,-15-11-12 15,-8 10-8-15,-16-3 12 16,1 11-8-16,-12-4-4 16,3 10 0-16,-3-3-4 15,4 6 0-15,15-2-256 16,8 6 140-16</inkml:trace>
          <inkml:trace contextRef="#ctx0" brushRef="#br0" timeOffset="283513.8538">-4757 4897 352 0,'3'-7'132'0,"-3"7"-104"0,8-10-8 16,-4 3 176-16,0 7-112 0,-8 0 28 15,4 0-68-15,-8 17 8 16,4-3-32-16,-3 24-28 16,3-1 4-16,-4 8 0 15,4-4 4-15,-4 4 0 16,5-7 0-16,-1-11 96 16,8-2-52-16,-4-19 60 15,0 1-60-15,0-17 48 16,3 0-52-16,1-21 8 15,4 3-32-15,0-27-8 16,3 10-4-16,5-10-4 16,-4 11 0-16,7 6-44 15,0 10 24-15,1 8-36 16,3 9 32-16,8 4 20 16,0 11 4-16,7-1 20 15,1 4-12-15,8-3 4 16,-5 2-4-16,1-6-16 15,-4 4 4-15,-5-8-24 16,1 4 16-16,-8-3 12 16,-3 0 4-16,-13-4-4 15,1 7 4-15,-12-4 12 16,-4 8-8-16,-4-1-4 16,-7 4 0-16,-5 3-32 15,5 8 16-15,-5 6-20 0,5 3 16 16,0 4 16-16,3 4 4 0,4-1-4 15,4-3 4-15,8-7-4 16,4 4 0-16,4-11 16 16,3-3-8-16,4-11 32 15,1 0-24-15,3-16 4 16,0 2-12-16,0-13 12 16,-3-3-12-16,-5-8 24 15,-7 8-20-15,-12-4 4 16,4 7-8-16,-12 0 36 15,1 10-20-15,-5-3-40 16,9 10 8-16,-1-4 0 16,4 8 8-16</inkml:trace>
          <inkml:trace contextRef="#ctx0" brushRef="#br0" timeOffset="283828.6915">-3755 4855 984 0,'-42'0'368'0,"42"0"-288"0,-8 56-20 0,4-36-16 15,4 4-36-15,-4 0 16 16,8 4-16-16,0 3-40 16,7-4 20-16,1 1-192 15,0-7 112-15</inkml:trace>
          <inkml:trace contextRef="#ctx0" brushRef="#br0" timeOffset="283652.2224">-3712 4604 1164 0,'-16'-13'428'0,"16"13"-332"0,-19-4-24 16,11 1-16-1,4 3-44-15</inkml:trace>
          <inkml:trace contextRef="#ctx0" brushRef="#br0" timeOffset="285000.8103">-3302 4945 872 0,'12'-21'324'0,"-12"21"-252"0,0-27-20 16,0 13 4-1,0 4-40-15,-4-4 4 16,0 4-12-16,-8 6-52 16,-3 8 28-16,-8 13 12 15,-1 3 4-15,-3 18 12 16,4 0-8-16,-4 7 24 0,8 3-16 0,3-7 4 15,16-6-8-15,0-4 36 16,12-14-20 0,11-3 32-16,8-11-32 0,8-10 4 15,3 0-16-15,1-24 12 16,-8 0-16-16,-12-24-28 16,0 7 8-16,-7-14-4 15,-12 11 8-15,-4-8 0 16,-4 14 0-16,-12 1-12 15,5 9 12-15,-5 1 4 16,8 13 4-16,1 1-36 16,3 9 20-16,4 8 40 15,-4 10-12-15,0 6-52 16,8 5 16-16,-8 2 20 16,4 4 4-16,-4 11 20 15,4 3-12-15,-12 13-4 16,1 4 0-16,7 0 4 15,4-3-4-15,4-4 24 16,0 0-16-16,15-10 24 16,8-3-24-16,8-11 4 15,4-7-8-15,7-10-52 16,-3 0 28-16,11-11 12 16,0 1 4-16,8-14-8 15,0-1 4-15,-8-13 4 16,-3 4 0-16,-9-14 24 0,-7 6-12 15,-12-3 12-15,-3 4-12 16,-20 3-8-16,-4 10 0 0,-16 8-24 16,5-1 12-16,-24 14 12 15,4 7 0-15,-15 6-20 16,11 5 8-16,-3 13-12 16,7-4 8-16,4 1 0 15,12-4 4-15,3-4 16 16,8 4-4-16,8-13 24 15,12-4-16-15,7-11-4 16,8 1-4-16,4-14-120 16,0 3 64-16,0-3-4 15,-4 3 32-15,-11 4 0 16,-1 6 12-16,-7 8 8 16,-8 6 4-16,0 4 8 15,0 3-4-15,4 7 8 16,4-3-8-16,7-8 16 15,8 5-12-15,5-8 40 16,6-3-24-16,-7-11-4 16,1 4-12-16,-1-10 12 15,0-4-12-15,-4-10-4 16,0 0 0-16,0-24 20 16,1 7-12-16,-9-14-4 15,1 10-4-15,-5-3-4 16,5 10 0-16,-5-4-12 15,1 15 8-15,-8-1 72 0,0 11-36 16,-8 3 4-16,4 8-20 0,-8 6-12 16,0 10 0-16,-7 4-4 15,7 3 0-15,-7 7 8 16,7 3-4-16,-8 11 24 16,5 0-16-16,-5 10 48 15,12-3-32-15,8 3 28 16,4-6-28-16,15-5-168 15,8-2 76-15,12-11-248 16,7-3 172-16</inkml:trace>
        </inkml:traceGroup>
        <inkml:traceGroup>
          <inkml:annotationXML>
            <emma:emma xmlns:emma="http://www.w3.org/2003/04/emma" version="1.0">
              <emma:interpretation id="{EB0F45CF-1254-424F-8D10-F766CB22FAD3}" emma:medium="tactile" emma:mode="ink">
                <msink:context xmlns:msink="http://schemas.microsoft.com/ink/2010/main" type="inkWord" rotatedBoundingBox="9596,9820 13065,9916 13043,10698 9575,1060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6517.0632">-1215 4866 728 0,'-31'-24'268'16,"31"24"-208"-16,-12-7-16 0,8 3 108 15,8 8-92-15,4-8-52 16,7 4-8-16,20-3 0 16,8 0 4-16,23-4-4 15,3 7 4-15,5-7-4 16,-8 7 0-16,3-7-12 16,-3 3 8-16,-8-6 40 15,-4 3-24-15,-3-7 0 16,-5 4-8-16,-15-4 28 15,0 7-16-15,-8-6-4 16,-3 6-8-16,-9-3-16 16,1 3 8-16,-8 3 12 15,0 4-4-15,-8 4-4 0,4 6 4 0,-8 7 20 16,0 4-12-16,-3 10-32 16,3 0 12-16,-8 3 20 15,9 1-8-15,-9-4 44 16,8-4-24-16,-3-6 32 15,7-4-32-15,4-17 64 16,4 0-48-16,7-28-16 16,5 8-16-16,7-11 8 15,4-4-8-15,0 1 4 16,8 3-4-16,-15 3-40 16,7 11 16-16,-16 0-56 15,5 10 40-15,-9 7-12 16,-3 7 28-16,0 10-16 15,0 4 16-15,0 13 28 16,8 4-8-16,3 3 20 16,8 1-16-16,4-4 40 15,0-7-24-15,8-11 40 16,0 1-36-16,8-18-4 16,-5 1-16-16,5-15-60 15,3 5 28-15,-3-29-24 16,-4 4 28-16,-8-20 0 15,-8 9 12-15,-4-20 8 16,-3 14 0-16,-5-28 0 16,-3 11 0-16,-8-11-28 0,4 18 16 15,-4 10 12 1,4 10 4-16,-12 17-28 0,4 18 12 0,-11 27-12 16,-1 7 12-16,-15 20 24 15,8 1-4-15,-4 0 32 16,-4-4-24-16,8 3 32 15,7-6-32-15,5 0 32 16,3-4-32-16,4-6-332 16,4-4 172-16</inkml:trace>
          <inkml:trace contextRef="#ctx0" brushRef="#br0" timeOffset="285723.404">-790 4573 600 0,'-7'-13'224'0,"7"13"-176"0,-4-14-12 0,0 10 80 16,8 8-72-16,-12 3 24 15,0 6-36-15,-15 12-12 16,-4 5-12-16,-12 19 12 15,5 2-12-15,-5 22 4 16,0-5-4-16,-3 1 28 16,11-7-20-16,0-14 108 15,7-6-68-15,5-22 56 16,7-6-68-16,5-31 4 16,7-7-28-16,15-24 24 15,4-1-28-15,16-16-76 16,4 10 32-16,11-14-104 15,-11 14 72-15,4-10 20 16,-5 10 24-16,-3 3-20 16,-4 14 20-16,-8 17 24 15,1 18-4-15,-5 17 0 0,0 17 0 0,-3 7 12 32,-5 6-8-32,5 15 32 0,3-4-24 0,-3 10 32 15,3-3-32-15,-3-3-12 16,-1-1-8-16</inkml:trace>
          <inkml:trace contextRef="#ctx0" brushRef="#br0" timeOffset="286669.47">-116 4683 1112 0,'-15'-13'412'0,"15"13"-320"0,3-11-28 16,5 1-8 0,8 7-44-16,7-8-4 15,4 8-4-15,16-4 40 16,3 7-24-16</inkml:trace>
          <inkml:trace contextRef="#ctx0" brushRef="#br0" timeOffset="287358.9166">345 4804 728 0,'-12'24'268'0,"12"-24"-208"0,39 31-16 0,-24-17-8 15,5-7-28-15,11-1 4 16,0 1-4-16,11-14 12 16,1-3-12-16,-1-4 24 15,1 1-20-15,-8-8 12 16,-8 7-12-16,-19-3 12 15,-5 3-16-15,-22 0-4 16,0 4 0-16,-12 0-24 16,0 3 12-16,-8 7 40 15,8 3-20-15,4 4-20 16,0 7 4-16,8 7 28 16,15 3-16-16,0 7 0 15,12 7-4-15,11 3 48 16,4-14-28-16,16 4 8 15,3 4-20-15,13-11 44 16,-1-10-28-16,4-11-112 16,-4-3 44-16,-7-14-56 15,-9 1 56-15,1-18 40 16,-4 0 0-16,-16-14 4 16,4 7 0-16,-7-3-4 15,3 13 0-15,-11 1 24 16,4 9-12-16,-5 8-32 15,-7 7 12-15,0 10 36 16,0 3-16-16,-11 14 0 16,3 4-8-16,-11 9 48 15,11 1-28-15,-11 4 16 16,11-5-24-16,-4-9 44 0,4-4-32 16,1-17 28-16,7 0-28 15,7-18 8-15,1 5-20 0,12-15 8 16,-1 0-12-16,0-13-120 15,1 6 56-15,-1-3-4 16,0 11 32-16,-7 6-36 16,0 7 32-16,-9 10-12 15,1 11 24-15,-8 14 28 16,4 3-8-16,8 7 20 16,0-4-16-16,4-3 60 15,7 0-40-15,8-7 16 16,8-3-28-16,-4-18-376 15,4-3 192-15</inkml:trace>
          <inkml:trace contextRef="#ctx0" brushRef="#br0" timeOffset="288034.2126">1553 4814 612 0,'3'-7'228'0,"-3"7"-180"0,8 0-12 16,-8 0 116-1,0 0-92-15,0 4 28 16,-8 3-52-16,-3 10 4 16,3 7-24-16,-11 10 8 15,7 4-12-15,-7 7-32 16,3-7 8-16,-3-4 40 0,11-3-16 0,-3-10 52 16,11-4-36-16,0-10 20 15,7-4-28-15,5-16 0 16,3 2-12-16,-3-20 20 15,7 4-16-15,1-15-56 16,-1 5 20-16,-3-8-60 31,3 10 48-31,-8 4 8 0,5 11 16 16,-4 3-32-16,-1 6 24 0,-3 4 8 16,0 11 8-16,-8 6 28 15,11 4-12-15,-11 7 24 16,8 3-24-16,0 0 24 15,3 3-24-15,1 1 24 16,3-4-24-16,5-7 12 16,-1 0-12-16,20-10 0 15,0 0-4-15,3-14-32 16,-3 0 12-16,7-13 12 16,-7 2 4-16,8-16-12 15,-9 7 4-15,-11-8 4 16,0 8 0-16,-3 3 0 15,-5 6 0-15,-11 1-20 16,-4 10 12-16,-16 4-40 16,4 3 28-16,-19 3 40 15,4 8-8-15,-8 2-28 16,4 1 8-16,-4 0 36 0,8 3-16 16,3-7 0-16,9 4-8 0,11-10 12 15,11-1-8-15,9-3-64 16,7 0 28-16,0 3-16 15,0 4 28-15,0 11-8 16,-4 2 12-16,1 11 68 16,-5 0-28-16,-4 0-4 15,1-3-12-15</inkml:trace>
        </inkml:traceGroup>
        <inkml:traceGroup>
          <inkml:annotationXML>
            <emma:emma xmlns:emma="http://www.w3.org/2003/04/emma" version="1.0">
              <emma:interpretation id="{29AB4A29-8F75-42B9-BF61-295E3099D45C}" emma:medium="tactile" emma:mode="ink">
                <msink:context xmlns:msink="http://schemas.microsoft.com/ink/2010/main" type="inkWord" rotatedBoundingBox="14161,11435 14782,11452 14759,12283 14138,12266"/>
              </emma:interpretation>
              <emma:one-of disjunction-type="recognition" id="oneOf13">
                <emma:interpretation id="interp17" emma:lang="" emma:confidence="0">
                  <emma:literal>{</emma:literal>
                </emma:interpretation>
                <emma:interpretation id="interp18" emma:lang="" emma:confidence="0">
                  <emma:literal>(</emma:literal>
                </emma:interpretation>
                <emma:interpretation id="interp19" emma:lang="" emma:confidence="0">
                  <emma:literal>•</emma:literal>
                </emma:interpretation>
                <emma:interpretation id="interp20" emma:lang="" emma:confidence="0">
                  <emma:literal>'</emma:literal>
                </emma:interpretation>
                <emma:interpretation id="interp2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84494.6845">3937 5977 664 0,'-46'-14'244'0,"30"14"-188"0,-15 11-16 0,8 3-20 0,-20 13-20 15,-11 11-20-15,-4 24 12 16,0 3 4-16,-8-3 4 16,4-10 0-16,0-11 0 0,12-6 16 15,11 2-8-15,16-6-4 16,19 11 0-16,20 6-16 15,7 24 8-15,16 18 4 16,7 2 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5:36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F05011-1627-4F6D-9E7F-01AE4633ADCA}" emma:medium="tactile" emma:mode="ink">
          <msink:context xmlns:msink="http://schemas.microsoft.com/ink/2010/main" type="writingRegion" rotatedBoundingBox="1232,6865 5301,6594 5335,7108 1267,7379"/>
        </emma:interpretation>
      </emma:emma>
    </inkml:annotationXML>
    <inkml:traceGroup>
      <inkml:annotationXML>
        <emma:emma xmlns:emma="http://www.w3.org/2003/04/emma" version="1.0">
          <emma:interpretation id="{72BD0AED-2A09-4DD8-B5D9-69D5DF8E278C}" emma:medium="tactile" emma:mode="ink">
            <msink:context xmlns:msink="http://schemas.microsoft.com/ink/2010/main" type="paragraph" rotatedBoundingBox="1232,6865 5301,6594 5335,7108 1267,7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66420D-45B6-4A3D-BBE6-FD03D46930BC}" emma:medium="tactile" emma:mode="ink">
              <msink:context xmlns:msink="http://schemas.microsoft.com/ink/2010/main" type="line" rotatedBoundingBox="1232,6865 5301,6594 5335,7108 1267,7379"/>
            </emma:interpretation>
          </emma:emma>
        </inkml:annotationXML>
        <inkml:traceGroup>
          <inkml:annotationXML>
            <emma:emma xmlns:emma="http://www.w3.org/2003/04/emma" version="1.0">
              <emma:interpretation id="{86FF940C-5C46-4DE7-9C80-784C6B8F2826}" emma:medium="tactile" emma:mode="ink">
                <msink:context xmlns:msink="http://schemas.microsoft.com/ink/2010/main" type="inkWord" rotatedBoundingBox="1232,6865 4473,6649 4507,7163 1267,73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1258 27 560 0,'-7'-7'208'0,"7"7"-164"0,0-3-8 16,0-1 120 0,0 8-92-16,0-4 104 15,0 0-92-15,0 0 4 0,11 0-48 0,-3-4-12 16,4 4-12-16,11-3-8 16,4 0 4-16,23-4 4 15,1 0-4-15,7-4-4 16,0 8 4-16,4-7 4 15,-12 6-4-15,-4-3 8 16,-11 4-8-16,-8 3-12 16,-7 0 4-16,-9-7 12 15,-3 7-4-15,-4-3 40 16,-4 6-20-16,8-3-40 16,-8 0 8-16,7 0-96 15,-7 0 56-15,0 0-372 16,0 0 232-16</inkml:trace>
          <inkml:trace contextRef="#ctx0" brushRef="#br0" timeOffset="420.6196">1467-255 424 0,'-19'-3'156'0,"19"3"-120"0,-4 0-8 15,-4 0 184-15,1 0-120 0,-1 0 88 16,8 3-108-16,-4-3-12 15,4 3-36-15,4 1 20 16,11-1-28-16,9 4 4 16,3 0-12-16,0 3 28 15,8 1-20-15,-8 3-12 16,-4-1-8-16,-4 1-4 16,1 3 0-16,-5 0 24 15,-3 1-8-15,-8-1-4 16,-4 4 0-16,-8-1-4 15,-4 4 0-15,-7-3 32 16,4 3-16-16,-5 0-4 16,9-3-8-16</inkml:trace>
          <inkml:trace contextRef="#ctx0" brushRef="#br0" timeOffset="-825.7659">256-296 592 0,'-8'-11'220'0,"8"11"-172"0,4 4-12 16,-4-4 24 0,0 0-40-16,0 0 104 15,0 0-68-15,0 0 36 16,0 7-52-16,0 0 40 15,4 3-48-15,0 0-16 16,7 1-8-16,1-1 0 0,7 4-4 0,8-1-4 31,8 1 4-31,-4 3-4 0,4 1 0 0,0 2 16 16,-4 4-8-16,-4 0-12 16,-4 4 0-16,-7-1 20 15,-5 4-8-15,-11 0 4 16,0 0-4-16,-15-3 28 15,-1-4-20-15,-15 0-4 16,8-3-8-16,-12-4-48 16,4 0 24-16</inkml:trace>
          <inkml:trace contextRef="#ctx0" brushRef="#br0" timeOffset="-1291.0039">4 120 404 0,'-4'0'148'0,"4"0"-112"0,0 0-12 0,0-7 172 16,4 7-112-16,-4 0 116 15,4-7-116-15,-4 7 44 16,0 0-72-16,0-7 28 16,0 14-48-16,-4-7 24 15,4 0-32-15,-4-7 0 16,8 7-16-16,-4 0-8 15,4 0 0-15,-4-6 20 16,4 12-12-16,0-6-20 16,4 0 0-16,11-6 4 15,4 6 4-15,24-7 0 16,7 3 0-16,19-3-20 16,1 4 12-16,7-7 32 15,-11 6-16-15,0-3 16 16,-9 4-12-16,1-7-16 15,-7 6 0-15,-5-3 12 0,-8 4-4 16,-3-4 8-16,-4 3-8 0,-8-2 8 31,0 6-8-31,-15-7 16 0,-1 10-12 0,-14-3-108 16,-1 4 52-16</inkml:trace>
          <inkml:trace contextRef="#ctx0" brushRef="#br0" timeOffset="1184.1512">2157-28 520 0,'-20'-3'192'0,"20"3"-152"0,-27 7-8 16,15-4-16 0,5 4-16-16,-13-4 8 15,9 4-4-15,-16-3 52 16,19 3-32-16,-11-7 96 0,11 0-68 0,-4 0 72 16,12 0-68-16,-8 0 24 15,8 0-48-15,-7-7 44 16,14 7-44-16,-7 0 28 15,0-7-32-15,12 0-16 16,4 7-8-16,15-14-16 16,11 11 8-16,8-8-16 15,5 4 12-15,-1-3 32 16,-4 3-16-16,-3 0 8 16,-9 4-8-16,-3-4 4 15,-4 7-8-15,-12-3 24 16,-3 6-16-16,-8-6-32 15,-8 3 12-15,-8-7-200 16,0 3 112-16,-3-6-260 16,3 7 204-16</inkml:trace>
          <inkml:trace contextRef="#ctx0" brushRef="#br0" timeOffset="1504.0023">2199-269 384 0,'-15'-3'140'0,"15"3"-108"0,-12 0-8 15,8 0 224 1,4 0-140-16,0 0 36 0,8 0-88 16,0 0-16-16,3 3-24 0,9-3 8 15,-1 7-16-15,0 0-20 16,-3 3 4-16,3 1 20 15,0-1-4-15,-3 4-4 16,-4 0 0-16,-12 3 40 16,7 3-24-16,-14 4 24 15,-1 1-24-15,-4 2-8 16,1 1-8-16,-13 3 20 16,13-4-12-16,-16-3 24 15,15-3-24-15,-7-4-296 16,11-3 156-16</inkml:trace>
          <inkml:trace contextRef="#ctx0" brushRef="#br0" timeOffset="2027.2115">2726-73 464 0,'-16'0'176'0,"16"0"-140"0,0 0-8 0,0 0 108 16,0 0-80-16,0 0 48 15,0 0-60-15,-8 0 64 16,8 0-60-16,-11 0 36 16,11 4-48-16,0-4 0 15,0 0-24-15,0 0 56 16,11 3-40-16,16-6-20 15,1 3-8-15,10-7 24 16,-3 4-12-16,15-8 4 16,-3-3-8-16,7 1-8 15,-7 6 4-15,-1-7 4 16,-3 7-4-16,-9 0-20 16,-3 4 8-16,-11-1 12 15,-1 4 0-15,-11 0 8 16,0 7-8-16,-20-3-4 15,8 6 4-15,-8 0-224 16,5 1 120-16</inkml:trace>
        </inkml:traceGroup>
        <inkml:traceGroup>
          <inkml:annotationXML>
            <emma:emma xmlns:emma="http://www.w3.org/2003/04/emma" version="1.0">
              <emma:interpretation id="{18516D48-0D94-4282-B063-48E8F120CA34}" emma:medium="tactile" emma:mode="ink">
                <msink:context xmlns:msink="http://schemas.microsoft.com/ink/2010/main" type="inkWord" rotatedBoundingBox="4024,6823 4185,6812 4207,7148 4046,7159"/>
              </emma:interpretation>
              <emma:one-of disjunction-type="recognition" id="oneOf1">
                <emma:interpretation id="interp1" emma:lang="" emma:confidence="1">
                  <emma:literal>,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463.3684">2776-327 496 0,'-12'-4'184'0,"12"4"-140"0,0 0-16 0,0 0 152 16,0 0-104-16,4 0 16 16,4 0-56-16,7 4-8 15,-3 3-16-15,0 0 0 16,3 3-4-16,4 0 20 16,1 1-16-16,-1 2 4 15,1 1-8-15,-13-4-8 16,5 4 4-16,-12 3 28 15,8 4-16-15,-20 3 48 16,4 0-36-16,-3 4-4 16,-5-4-16-16,-3 0-8 15,-1-4 4-15,5-2-84 16,7-5 44-16,4-2-416 16,4-1 248-16</inkml:trace>
        </inkml:traceGroup>
        <inkml:traceGroup>
          <inkml:annotationXML>
            <emma:emma xmlns:emma="http://www.w3.org/2003/04/emma" version="1.0">
              <emma:interpretation id="{1DA2674B-CB6A-41C9-B86A-6FED168A695D}" emma:medium="tactile" emma:mode="ink">
                <msink:context xmlns:msink="http://schemas.microsoft.com/ink/2010/main" type="inkWord" rotatedBoundingBox="4791,6785 5312,6750 5327,6979 4806,7014"/>
              </emma:interpretation>
              <emma:one-of disjunction-type="recognition" id="oneOf2"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#</emma:literal>
                </emma:interpretation>
              </emma:one-of>
            </emma:emma>
          </inkml:annotationXML>
          <inkml:trace contextRef="#ctx0" brushRef="#br0" timeOffset="2977.787">3562-148 540 0,'-8'-4'200'0,"8"4"-156"0,0 0-12 15,-8 0 104 1,16 0-80-16,-8 0 92 16,0 0-84-16,0-3 20 15,0 3-48-15,4-4-4 0,0 4-20 0,11-6 20 31,1-1-20-31,19-7-20 16,3 7 0-16,20-7 12 0,4 4 0 16,0-4 8-1,-4 7-8-15,-11-7 8 16,-5 14-8-16,-15-10 32 0,-3 10-20 16,-17-7-12-16,1 7-8 0</inkml:trace>
          <inkml:trace contextRef="#ctx0" brushRef="#br0" timeOffset="3318.1879">3639-375 520 0,'-11'0'192'0,"11"0"-152"0,19 0-8 15,-11 0 96 1,3 0-76-16,5 0 60 16,7 0-68-16,8 0 24 15,4 6-40-15,0-2-28 16,-4 6 0-16,0 1 8 0,0 2-4 0,-8-2 24 15,-4 9-16-15,-11-2 48 16,-4 6-32-16,-16-4 28 16,4 4-28-16,-19 4-168 15,0-4 76-15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6:29.3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FC810C-870E-4BEF-A1C8-C6DCA1ACDF62}" emma:medium="tactile" emma:mode="ink">
          <msink:context xmlns:msink="http://schemas.microsoft.com/ink/2010/main" type="inkDrawing" rotatedBoundingBox="15423,13748 18365,14204 18041,16294 15099,15838" hotPoints="18035,15031 16752,16314 15470,15031 16752,13749" semanticType="enclosure" shapeName="Circle">
            <msink:sourceLink direction="with" ref="{E966C579-0D38-4DAB-A49C-15486EFE4E46}"/>
            <msink:destinationLink direction="with" ref="{CAB1140C-254A-4C58-892D-774F91FA7273}"/>
          </msink:context>
        </emma:interpretation>
      </emma:emma>
    </inkml:annotationXML>
    <inkml:trace contextRef="#ctx0" brushRef="#br0">236 495 464 0,'-19'-20'176'0,"22"9"-140"0,5-2-8 15,-8 6 32-15,0 0-40 16,8-3 52-16,-4-4-40 15,11 0-24-15,-7-3-8 16,11 3 44-16,1-3-24 16,-1-4 8-1,4 1-16-15,8-5 20 0,8-2-20 16,7 3 4-16,9-7-8 0,-5 0 12 16,4 3-12-16,-4 4 16 15,5 0-16-15,3 0 40 0,4 0-24 16,7 3-12-16,9 8-8 15,3 2-24-15,-7 8 12 16,-1 3 4-16,1 0 4 16,7 0 0-16,12 14 0 15,4-1 16-15,3 11-8 16,-11 4 4-16,-7 3-4 16,-1 7 4-16,8-4-8 15,0 1-4-15,0-4 4 16,-4 3-4-16,-7 4 0 15,-9 0 0-15,-7 3 0 16,-4 11 8-16,0 10-4 0,4 0 8 16,-7 3-8-16,-5-7 8 15,-11-6-8-15,-1-4-12 16,-3-3 4-16,0 3 20 16,-16 4-8-16,-7 10 24 15,3 0-20-15,-7 6 4 16,0-2-8-16,-8-8-8 15,-8-6 4-15,-3-7 4 16,-9-4-4-16,-7 0-12 16,-8 4 4-16,-3 0 28 15,-5 3-12-15,0 3 4 16,5 1-8-16,-9 3-8 16,1-3 4-16,-1-4-4 0,-7-3 0 15,-8-4 0-15,-11-3 0 16,7-7 16-16,0 0-8 15,8-4-4-15,4-3 0 16,0-3 12-16,-4 0-8 16,-1-14 24-16,-6 6-20 15,-5-6-20-15,0 0 0 16,1 0 20-16,7-7-4 16,0 0-4-16,8 0 0 15,3-3-16-15,-3-8 8 16,-4 1 4-16,-4-7 0 0,-4 10 16 15,-3-7-8-15,-1 7-12 16,4 4 0-16,0-11 20 16,0 4-8-16,1-1-20 15,-5 1 4-15,-11-7 4 16,3-7 4-16,12 0 0 16,1-11 0-16,10 1 0 15,9-11 0-15,3 0 32 16,5-3-16-16,7 3-4 15,4 1-8-15,-1 2-4 16,5 5 0-16,0 2 32 16,4 8-16-16,3-1-12 15,5 1-8-15,-1-4 20 16,0-4-8-16,8-6 32 16,-3-7-24-16,3-7 20 0,0-4-20 15,0 7 36-15,0 8-28 16,-3 6-12-16,-1 7-8 15,0 7 4-15,0 3-4 16,1 7 8-16,3 8-8 16,0 2-36-16,4 4 16 15,8 10-548-15,-1 15 308 16,1-5-352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6:13.7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1A7D41-A673-4565-8277-A43C90F37282}" emma:medium="tactile" emma:mode="ink">
          <msink:context xmlns:msink="http://schemas.microsoft.com/ink/2010/main" type="writingRegion" rotatedBoundingBox="5942,13837 15064,13072 15427,17396 6305,18161"/>
        </emma:interpretation>
      </emma:emma>
    </inkml:annotationXML>
    <inkml:traceGroup>
      <inkml:annotationXML>
        <emma:emma xmlns:emma="http://www.w3.org/2003/04/emma" version="1.0">
          <emma:interpretation id="{9B4E1D1C-EBE0-4909-946C-390AE31CFA2D}" emma:medium="tactile" emma:mode="ink">
            <msink:context xmlns:msink="http://schemas.microsoft.com/ink/2010/main" type="paragraph" rotatedBoundingBox="10268,14226 6188,15486 5839,14357 9919,130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CEDBCE-E7B3-4928-A1D0-19B2E411ABD7}" emma:medium="tactile" emma:mode="ink">
              <msink:context xmlns:msink="http://schemas.microsoft.com/ink/2010/main" type="inkBullet" rotatedBoundingBox="6738,15089 6124,15279 5980,14813 6594,1462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-4169 9621 456 0,'-8'-3'168'0,"8"3"-128"0,4-7-16 15,-4 3 8 1,0 4-24-16,-4-3-20 15,0 0 4-15,-3-4 12 0,3 7 0 0,-8-7 32 16,4 3-20-16,-7-6 84 16,-1 7-56-16,-15-8 48 15,4 8-52-15,-19-4-12 16,3 4-16-16,-22-1 16 16,6 8-16-16,-6-1 68 15,10-3-48-15,1-3 48 16,16 3-44-16,3-7 32 15,15 3-36-15,5-6 16 16,7 6-28-16,8-6-16 16,4 7-8-16,8-4-32 15,3 7 20-15,4-4-304 16,5 8 180-16</inkml:trace>
        <inkml:trace contextRef="#ctx0" brushRef="#br0" timeOffset="188.0273">-4672 9370 560 0,'-20'-3'208'0,"20"3"-164"0,-27-7-8 15,16 3 128 1,3 8-96-16,-8-4 36 0,9 0-64 15,-9 0 4 1,8 0-28-16,5 3 20 0,6 1-24 0,17-1 4 16,7 4-8-16</inkml:trace>
        <inkml:trace contextRef="#ctx0" brushRef="#br0" timeOffset="-462.4277">-4219 9291 520 0,'-8'-4'192'0,"8"4"-152"0,8-6-8 0,-8 2 96 16,0 8-76-16,0-8 60 16,4 1-68-16,-4-4 32 15,3 7-44-15,-3-7 16 16,0 7-28-16,-7-3 16 15,3 3-20-15,-8-4 8 16,4 8-12-16,-11-4 36 16,0 3-24-16,-16-3-12 15,4 3-8-15,-16-3 20 16,5 4-12-16,-12-4 24 16,7 3-24-16,1 1 32 15,11-4-28-15,0 0-4 0,16 0-8 16,7 0-16-16,8 0 8 0,8-4 12 15,8 4-4-15,3-3-4 16,8 3 4 0,1-4-4-16,-1 4 0 0,-4-3 8 15,4 6-4-15,-3-6 16 16,-5 10-12-16,-3-7-4 16,0 3 0-16,-9-3-32 15,1 0 16-15,-4 0-196 16,0 11 112-16,-4-5-328 15,4-2 236-15</inkml:trace>
      </inkml:traceGroup>
      <inkml:traceGroup>
        <inkml:annotationXML>
          <emma:emma xmlns:emma="http://www.w3.org/2003/04/emma" version="1.0">
            <emma:interpretation id="{EEDCCA17-104E-45A9-987E-91493C84309F}" emma:medium="tactile" emma:mode="ink">
              <msink:context xmlns:msink="http://schemas.microsoft.com/ink/2010/main" type="line" rotatedBoundingBox="10268,14226 7033,15225 6684,14096 9919,13097">
                <msink:destinationLink direction="with" ref="{A195029C-46E4-4F4F-8830-F811F17530C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DB2CB6-CC97-46CE-A362-480382A41013}" emma:medium="tactile" emma:mode="ink">
                <msink:context xmlns:msink="http://schemas.microsoft.com/ink/2010/main" type="inkWord" rotatedBoundingBox="10268,14226 7033,15225 6684,14096 9919,130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121.5731">-3875 9356 280 0,'-8'-7'104'0,"8"7"-84"0,-7-3 0 0,3 0 76 15,4 3-56-15,-8-4 88 16,8 4-72-16,-12-7 60 15,9 4-64-15,-9-4 16 16,8 3-40-16,-4-6 28 16,8 3-32-16,-7-3-12 15,7 3-8-15,-8-7 4 16,8 4-4-16,-8-11 52 16,8 8-32-16,-8-12-20 15,1 5-4-15,-1-11 16 16,4 7-8-16,0-11 24 0,4 4-20 15,-8-3-4-15,16 6-4 0,-8-6 4 16,0 10-4-16,4-4 16 16,8 8-12-16,-5-8 4 15,5 11-4-15,-4-4 20 16,3 8-16-16,5-5 12 16,-8 8-12-16,11-4-24 15,-7 7 4-15,3-6 32 16,4 6-16-16,1-7 0 15,-1 7-4-15,0-7 12 16,5 11-8-16,-5-7-4 16,4 6 0-16,-3-3-24 15,3 7 12-15,-4-7 20 16,-3 7-4-16,-1 0-4 16,1 7 0-16,-1-7 20 15,1 7-12-15,3-3-12 16,0 3-4-16,5-4-16 15,3 4 12-15,4-4-4 16,0 1 4-16,3 3 8 16,-3-1 0-16,4 1 24 15,0 4-12-15,-8-1-20 16,-4 0 0-16,-3 1 4 16,-1 2 4-16,-7 5-12 15,-4-5 8-15,3 1 40 16,-3 0-24-16,-4 0 0 15,3-1-8-15,1 5-4 0,-4-1 0 0,-8 0 8 16,8 0-4-16,-4 0 16 16,0 1-12-16,-4 2-20 15,4 1 4-15,-4 0-4 16,0-1 4-16,-3 1 24 16,7 0-8-16,-8-1-12 15,8 1 0-15,-8-4 20 16,4 0-8-16,-3-3 16 15,3 3-16-15,-8-10-28 16,8 3 8-16,-15-3 32 16,7 4-12-16,-11-1 16 15,11-3-12-15,-15 0-16 16,8 3 0-16,-12-3-4 16,12 0 0-16,-8 0 16 15,7 0-4-15,-3-4 8 16,4 4-8-16,-5-7-4 15,9 0 4-15,-4 0 4 16,7 7-4-16,-3-7-20 16,3 0 8-16,-4-7 12 15,5 7 0-15,-5 0 24 16,12 0-16-16,-15-7-20 16,11 4 0-16,-11-8 32 15,11 8-16-15,-3-8-16 16,-5 5 0-16,5-8-4 15,-1 4 4-15,4-4 8 0,-3 3 0 16,-1-9 0 0,8 6 0-16,-8-10 16 0,5 3-8 0,-5-10-4 15,4 7 0-15,-3-14-24 16,7 7 12-16,-8 4 12 16,8 3 0-16,-11-7 8 15,15 10-8-15,-12-6-12 16,12 9 4-16,-7-2 4 15,14 6 0-15,-7-3-12 16,0 3 8-16,0-3 4 16,0 7 0-16,0-4-12 15,4 7 8-15,0-3-16 16,8 3 12-16,-1-7 12 16,1 7 0-16,3-7-20 15,1 4 8-15,-1-11 4 16,5 14 4-16,-5-10 24 15,5 3-12-15,-5 4-20 16,0 0 0-16,-3-7 4 16,4 10 4-16,-1-10 0 15,1 10 0-15,-1 0-28 16,1-4 16-16,3 5 24 16,4 2-8-16,4-3-16 15,4 7 4-15,0-7-12 16,4 7 8-16,0-3 16 15,0 6 0-15,-4-3-12 0,3 7 4 16,-6 0-16-16,-1 3 12 16,0-3 4-16,-4 4 4 0,0-1 16 15,0 0-8-15,1 1-4 16,-1 2 0-16,0 1-16 16,-4 0 8-16,1 0 20 15,3-1-8-15,-4-2-12 16,5 6 0-16,-5-7-4 15,4 1 0-15,-7-1 8 16,-1 0 0-16,-7 1 0 16,4-1 0-16,-9-3 0 15,5 3 0-15,-8 0 0 16,4 1 0-16,-12-1 8 16,8 4-4-16,-7-4 32 15,-1 4-20-15,-4-4-12 16,4 4-8-16,-11 0 4 15,4 0 0-15,-9-1 8 16,5 1-4-16,4 0 8 16,-5 0-8-16,1-1-12 15,-1 1 4-15,1 0 20 16,0 0-8-16,-1-1-20 16,5 1 4-16,-4-4 12 15,7 4 0-15,-4-3 8 16,9-1-8-16,-13-3-12 15,5 0 4-15,-4-7 20 16,7 3-8-16,-7 1-4 0,3-1 0 0,-7 0 12 16,7 4-8-16,-11-7-12 15,8 0 0-15,-4-7 4 16,7 7 0-16,-11-6 0 16,16-5 0-16,-13-3 8 15,9-3-4-15,-1-10-4 16,5 10 4-16,3-8-4 15,-4 5 0-15,5-4-12 16,3 7 8-16,-4-8 12 16,0 8-4-16,4-3 8 15,4 6-8-15,0-7-12 16,0 7 4-16,0-6 4 16,4 6 0-16,-4-7 0 15,0 8 0-15,0-8-12 16,0 7 8-16,0-3 12 15,0 3-4-15,0-6-28 16,4 6 12-16,0-3 12 16,8 3 4-16,-1-3-4 15,5 3 4-15,3-7-24 16,4 7 12-16,1-3 20 16,3 3-4-16,0-3-28 15,4 3 8-15,-4-3 12 16,4 7 4-16,-4-4-28 15,0 4 12-15,-4-4 12 16,0 7 4-16,1-3-4 16,-1 3 4-16,-4 0-4 0,4 7 0 15,-3-3-28-15,3 3 16 16,-4 0-4-16,5 3 8 0,-1 1-12 16,4 6 12-16,0 4 20 15,4-4-4-15,4 4 4 16,-4 3-4-16,0 0-24 15,-4 4 8-15,0-1-4 16,0 5 4-16,-4-5 24 16,1-3-8-16,-9 4-12 15,0 0 0-15,-3-4-4 16,4-3 0-16,-9-1 8 16,5 5 0-16,-4-5 8 15,-1 1-4-15,-7-4-4 16,4 4 4-16,-4-3 12 15,0 2-8-15,-4-6 16 16,1-3-16-16,-13 3 24 16,4-1-20-16,-11 5-4 15,0-4-4-15,-4-4-4 16,-4 1 0-16,-4-4 16 16,4 0-8-16,-4-4-4 15,8 1 0-15,0-4 4 16,4 3-4-16,-4-6 16 15,11 0-12-15,-3-8-28 16,3 8 8-16,1-7 32 16,7 3-12-16,-3-6-8 0,7 6-4 15,-8-7 12-15,8 7-4 0,-4-10-12 16,8 4 4 0,-3-8-16-16,6 4 12 0,-3-7 20 15,4 3-4-15,0-2-20 16,0 9 4-16,0-7 4 15,4 11 4-15,-4-7-12 16,3 3 8-16,1-3-4 16,0 11 0-16,0-5 16 15,3 5-4-15,1-5-4 16,3 8 4-16,5-7-16 16,-1 7 8-16,4-4 4 15,0 3 0-15,1 1 0 16,-1 7 0-16,0-4-36 15,4 0 20-15,0 3 24 16,0 4-4-16,1 0-24 16,-5 4 8-16,4-4 4 15,-4 3 8-15,0 1-20 16,-3 3 12-16,-5 0 4 16,4-1 4-16,-3 1 0 15,3 0 0-15,-3 4 0 16,3-1 0-16,-7 0 0 15,3 4 0-15,-3 0 0 16,-1 3 0-16,-3 0 0 16,4 4 0-16,-8-1 8 15,0 5-4-15,-4-1-20 0,0 0 8 16,-4 0 32-16,0 0-16 0,-4 0 0 16,4 0-4-16,-7-10 4 15,7 3-4-15,-8-3-4 16,8 3 4-16,-11-3 12 15,7-1-8-15,-11-2 4 16,7-4-4-16,-7 0 4 16,7 3-8-16,-7-7 8 15,3 1-8-15,-7-4-4 16,8 0 4-16,-5-7-16 16,5 3 8-16,-1-2 28 15,8-5-12-15,1-6-12 16,3 3-4-16,0-6 12 15,4 2-4-15,0-6-12 16,4 4 4-16,-4-11 12 16,4 10-4-16,-4-6-12 15,4 6 4-15,-1-7 12 16,5 11-4-16,0-7-4 16,0 10 4-16,-1-10-16 15,5 10 8-15,4-6 12 16,-1 10-4-16,1-11-12 15,3 7 4-15,-4 0-16 16,1 4 12-16,-1-4 32 16,1 4-16-16,3-4-28 15,1 7 12-15,3-3-16 16,0 3 12-16,8 0-20 0,0 4 20 16,4-1-12-16,0 8 12 0,3-1 16 15,1 4 0-15,0 3 8 16,-1 1-8-16,-3-1-28 15,-4 4 12-15,0 0 4 16,-4-1 8-16,-3 5 0 16,-1-1 0-16,-4 3 0 15,0 1 0-15,-7 3 0 16,4 4 0-16,-9-4-20 16,5 7 12-16,-12-4 20 15,4-3-4-15,-12 0 40 16,4-3-24-16,-11-4-4 15,3 0-12-15,-11-3-16 16,7 3 4 0,-11-10 28-16,4 4-12 0,-12-8 4 15,4 1-8-15,-11-8-8 16,11 1 4-16,-12-8 4 16,12 4-4-16,-8-10-4 15,8 7 4-15,-3-11 4 16,10 4-4-16,1-7-12 15,12 3 4-15,-1-6 28 16,4 6-12-16,4-6-32 16,4 6 12-16,0-7 20 15,4 11-8-15,-4-7 0 16,8 10 0-16,0-3-40 16,7 7 20-16,5-7 4 0,3 6 12 15,8-2 8-15,4 2-4 16,7 1-20-16,-3 3 8 15,0 0 20-15,-1 4-4 0,-3-4-20 16,0 3 4-16,0-2-12 16,-4 6 8-16,7 0 16 15,-3 3 0 1,4-3-20-16,0 3 8 0,-1 1-4 16,-3 6 4-16,-8-3 16 15,-3 7-4-15,-9 3-12 16,1 0 4-16,-13 7 20 15,5 0-8-15,-16 4 4 16,8-1-4-16,-7 4 20 16,3 0-16-16,-8 4 24 15,1-8-24-15,-13-3-12 16,9 4-4-16,-12-4 20 16,4-3-8-16,-5-4-12 15,5 0 0-15,-4-7 20 16,8 1-8-16,-4-11 24 15,11 0-20-15,0-14 12 16,5 4-12-16,-1-14-8 16,8-1 0-16,-4-9 28 15,4 7-16-15,0-11-24 16,8 10 4-16,-4-6-16 16,3 10 8-16,-3 0 16 15,4 6 0-15,0-2-20 0,3 3 8 16,1-4-12-16,0 11 8 15,3-8 8-15,4 1 4 16,8 3 0-16,4 4 0 0,4-4 0 16,0 4 0-16,4 0 0 15,3 3 0-15,-3 0-12 16,0 3 8-16,-8-2-16 16,8 6 12-16,-12 0-12 15,0 3 8-15,0 4 0 16,-4 7 4-16,-4-4-12 15,1 4 12-15,-5-1-4 16,1 5 4-16,-9 2 16 16,1 1-4-16,-8 7-4 15,4-1 4-15,-4 7 4 16,0 1-4-16,-4-1 16 16,4-3-12-16,-8 0 16 15,1 0-16-15,-5-7 32 16,4-3-24-16,-11-4-24 15,7 0 4-15,-7-6 16 16,4-4-4-16,-9-7 16 16,5 0-16-16,-4-11 32 15,3 1-24-15,-3-11-4 16,8 4-8-16,-5-21 12 16,5 11-8-16,-1-15-20 15,5 8 4-15,-1-4 12 0,8 7 0 16,4-3-4-16,4 10 4 0,4-7-16 15,3 10 8-15,5-7-16 16,3 11 12-16,5-7-24 16,3 10 20-16,-4 1-4 15,0 6 8-15,0 3-12 16,-3 4 12-16,7 0-12 16,0 7 8-16,-8 0 8 15,12 3 4-15,-4 1-28 16,4-1 16-16,4 0 12 15,-4 1 4-15,4 2-28 16,-4 1 12-16,0 7 32 16,0 0-12-16,-4 10-28 15,0 3 12-15,-8 11 28 16,1 3-12-16,-9 0-8 16,-3-7-4-16,-12-3 72 15,-4-3-36-15,-19-4-20 16,4-4-12-16,-19-6 8 15,3-4-4-15,-8-7 16 16,9-3-12-16,-5-7 32 16,12 4-24-16,-4-15-4 15,12 4-8-15,0-10 4 16,11 3-4-16,4-10-36 16,5 4 16-16,3-11 32 15,3 7-8-15,5-14-8 0,4 7-4 16,3-11-4-16,1 12 0 15,7-5-12-15,4 8 12 0,8-1-24 16,4 11 20 0,3 0-20-16,1 10 16 0,3 0 0 15,-3 7 8-15,-1 3-20 16,-3 4 16-16,-4 4-4 16,0 2 8-16,0 11 8 15,-8 0 0-15,0 14-12 16,-4 0 8-16,-4 3-4 15,-3 4 0-15,-4 7 16 16,-1-11-4-16,-11-3 8 16,4-7-8-16,-12 0 40 15,4-4-20-15,-7-3-4 16,-1 1-12-16,-11-12 36 16,4-6-20-16,-8-3-84 15,7 3 32-15</inkml:trace>
        </inkml:traceGroup>
      </inkml:traceGroup>
    </inkml:traceGroup>
    <inkml:traceGroup>
      <inkml:annotationXML>
        <emma:emma xmlns:emma="http://www.w3.org/2003/04/emma" version="1.0">
          <emma:interpretation id="{BBE216E4-F586-4142-8843-F76F388C9A26}" emma:medium="tactile" emma:mode="ink">
            <msink:context xmlns:msink="http://schemas.microsoft.com/ink/2010/main" type="paragraph" rotatedBoundingBox="6326,14216 15099,13481 15427,17396 6654,18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0445C8-86A5-4097-8921-8616A67ACF60}" emma:medium="tactile" emma:mode="ink">
              <msink:context xmlns:msink="http://schemas.microsoft.com/ink/2010/main" type="line" rotatedBoundingBox="6326,14216 15099,13481 15427,17396 6654,18132"/>
            </emma:interpretation>
          </emma:emma>
        </inkml:annotationXML>
        <inkml:traceGroup>
          <inkml:annotationXML>
            <emma:emma xmlns:emma="http://www.w3.org/2003/04/emma" version="1.0">
              <emma:interpretation id="{1CCD786F-C609-4283-BDD7-86046F573B89}" emma:medium="tactile" emma:mode="ink">
                <msink:context xmlns:msink="http://schemas.microsoft.com/ink/2010/main" type="inkWord" rotatedBoundingBox="6326,14216 10514,13865 10731,16449 6543,168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17.4983">-770 8820 416 0,'0'6'152'0,"0"-6"-116"0,4 14-12 0,-4-7-4 15,0-4-16-15,-4 11 16 16,4 0-12-16,-12-4 24 15,1-3-20-15,-16 0 32 16,7 0-28-16,-19-7 56 16,12 0-40-16,-15-7 72 15,11 0-56-15,0-10 28 16,8 3-44-16,3-10 24 16,13 7-28-16,7-7-28 15,7 3 0-15,5-10 0 16,3 7 0-16,1-7 0 15,3 7 0-15,-3-7 8 16,3 7-4-16,0-7 8 16,5 7-8-16,-1-10 8 15,4 9-8-15,4-2 40 16,0 6-20-16,0 1-12 16,-4 9-8-16,0 1-24 15,-4 13 12-15,-3 4-12 16,-1 7 8-16,0 10 8 15,1-7 4-15,-1 18-12 0,4-11 8 16,-3 7 12-16,-1 0-4 0,-4 7-4 16,5-7 4-1,-9 0-24-15,1 6 12 0,-4 8 12 16,-4-3 0-16,-12 9 40 16,4 4-20-16,-11-3 4 15,-5-4-16-15,-7-3-8 16,0-4 0-16,-4-10 4 15,12-7-4-15,-16-3 16 16,15-4-12-16,-10-10 16 16,6-4-16-16,1-17 24 15,0 8-20-15,0-19-4 16,3 8-4-16,5-21-4 16,3 1 0-16,4-8 0 15,8 7 0-15,-7 0 0 16,14 14 0-16,1-7-28 15,0 17 16-15,11-3-20 16,1 10 16-16,7-7-16 16,4 11 16-16,0-4 16 15,3 0 4-15,13 7-48 16,-1 7 28-16,1 3 4 16,-1 4 8-16,1 21 12 15,-1-8-4-15,-15 21-12 16,4-3 4-16,-12 10 12 0,-3 0-4 15,-5-3-12-15,-7-4 4 16,-4-3 4-16,-8-1 0 0,-8 5 32 16,-7 2-16-16,-12 1-12 0,-8 3-8 15,-11-7 20-15,0-7-8 16,-1-3 24-16,5-3-20 16,3-18 12-1,4 3-12-15,-7-13 44 16,11 0-28-16,-7-14-32 15,3 0 0-15,0-17 8 16,8 4 0-16,0-15-4 16,12 4 4-16,3-10-32 15,9 7 16-15,3-4 24 16,4 10-8-16,8 1 0 16,3 3 0-16,5 3-16 15,3 11 8-15,4-4-16 16,0 7 12-16,1-3-40 15,3 10 28-15,0 0-20 16,-4 0 24-16,4 10 0 0,0 7 8 16,-4 0 8-16,1 8 0 15,-1 6-20-15,0 10 12 16,-7 4 32-16,-5 6-16 0,-3-3 8 16,0-3-8-16,-12 3 4 15,-4-6-8-15,-3-5-4 16,-5-6 4-16,1-3 20 15,-1-1-12-15,-7-6 32 0,-4-4-28 16,-4-3 12 0,-4-7-16-16,-8-4 12 0,1-6-16 15,-1-1-12-15,8-2 0 16,8-5 40-16,8-2-24 16,11-1-36-16,8 0 12 15,12-3-8-15,7-4 12 16,4 0-12-16,4 1 12 15,4 3-4-15,0 3 4 16,0 7-20-16,0 7 16 16,-4 3 4-16,1 8 8 15,-1 6 0-15,0 4 0 0,0-1-36 16,0 4 20-16,-8 4 24 16,-3 6-4-16,-9 8-8 15,-7 9 0-15,0 8 4 16,-3-1 0-16,-5-6 24 15,-4-4-12-15,-3-3-4 16,-5-4-4-16,1-7 28 16,-8-3-16-16,0-7-4 15,-8-6-8-15,-4-5 4 16,-11-2-4-16,4-4 32 16,-5-7-20-16,1 0-12 15,7 0-8-15,5-14 4 16,7-3 0-16,11-7 24 15,1-14-12-15,7-10-12 16,5-11-4-16,-1 1-4 16,8 6 0-16,8 11-12 0,3 3 12 15,-3 14-24-15,11 7 20 16,1 6-32-16,3 11 28 16,0 11-20-16,16 9 20 15,-12 11 0-15,12 10 8 16,-12 4 8-16,0 0 0 15,-8 0 8-15,8-4-4 16,-15-3-4-16,-8 0 4 16,-8-4 20-16,-4-6-12 15,-7-1-4-15,-9-3-4 0,-7 0 48 16,-7 0-28-16,-5 0-20 16,-3 1-4-16,3-8 8 15,1-4-4-15,3-6 8 16,4-7-8-16,4-7 24 15,4 1-16-15,8-8-12 16,-9-7-4-16,9-3 28 16,7 3-12-16,5-3-32 15,-5 0 12-15,12 0 8 16,4 0 4-16,4 7-36 16,3 7 16-16,5 6-48 15,-5 8 36-15,9 2 16 16,-1 8 8-16,1 0-16 15,-5 10 12-15,1 0-24 16,-5 4 20-16,-7 3 48 16,-4 7-16-16,-4 6-20 0,-11 1 0 15,3-4 24-15,-7 1-12 16,-8-5 4-16,7-2-8 16,-15-4 12-16,4-4-12 15,-11-6 24-15,3-7-20 16,-3-4-32-16,-1-3 12 15,4-11 0-15,4-9 8 16,12-8 8-16,0-10-4 16,4-10-12-16,7-11 4 15,8 1 12-15,0 2-4 0,8 5-56 16,4 6 28-16,7 7-16 16,-7 7 24-16,11 3 8 15,-7 14 8-15,7-3-20 16,-3 10 12-16,11 10-12 15,-8 4 8-15,5 10-8 16,-1 17 8-16,-4 11 16 16,0 3 0-16,-7 0-12 15,4-3 4-15,-13-4 20 16,-3-3-8-16,-3-4 16 16,-17-7-16-16,-7-6 32 15,-12-4-24-15,-7-3 4 16,-12-4-12-16,-4-7 4 15,8-3-8-15,3-4 8 16,5-3-8-16,0-6-4 16,-1-8 4-16,5-3 12 15,3-4-8-15,4-7-12 0,8-3 0 16,8-6-32-16,3-8 20 16,12 0-20-16,8-6 20 15,8 6 0-15,7 3 8 16,4 5 8-16,8 6 0 15,0 7 8-15,0 3-4 16,-4 4-12-16,-4 10 4 16,1 7 4-16,-5 7 0 15,-3 7 0-15,-9 13 0 16,1 11-44-16,-8 0 24 16,-4 6 52-16,-7 5-16 0,-1-5 20 15,-7 1-20-15,-9-7 8 16,-6 0-12-16,-9-14 28 15,-11-3-24-15,-4-8-12 16,-4-2-8-16,4-8 40 16,4-3-24-16,7-10 0 15,5-7-8-15,11-8-4 16,7-9 0-16,5-7 0 16,11-7 0-16,0-1-20 15,5 1 12-15,6 3-56 16,5 8 32-16,0 2 8 15,7 8 12-15,1 3 4 16,7 3 0-16,4 7 0 16,0 7 0-16,0 7-12 15,4 11 12-15,-3 9-4 0,-5 11 4 16,-4 11-12 0,-7 6 12-16,-8 3 20 0,-12 1-4 15,-8 0 24-15,-11-8-20 16,-8-2-12-16,-3-5-4 15,-5-2 56-15,1-8-28 16,-9-9 0-16,-3-5-16 16,-12-6 4-16,0-10-8 15,1-1 16-15,3-6-12 16,7-7-4-16,5-7 0 16,11-4 4-16,8-3-4 15,4-10-12-15,8-11 4 0,7 1 4 16,5-1 0-16,3 4-28 15,12 3 16-15,3 7-4 16,8 4 8-16,5 6-20 16,3 8 16-16,4 6-4 15,4 4 8-15,-1 6-20 16,5 8 16-16,-8 6-4 16,0 4 8-16,-8 6 8 15,-3 8 0-15,-9 6 16 16,-3 8-8-16,-8-1 24 15,-12 0-20-15,-3-3 24 16,-16-4-24-16,-8 1 12 16,-11-1-12-16,-4-6 12 15,-4-4-16-15,3 0 16 16,-3-10-16-16,-11-11 4 0,-5-3-4 16,-3-7 4-16,-5-10-8 15,5-4 8-15,15-9-8 16,12-15 8-16,11-7-8 15,8-3 8-15,12-3-8 16,3 9-20-16,9 5 8 16,7 2-4-16,7 5 4 15,9 6-28-15,3 10 20 16,0-3-20-16,5 10 20 16,3 11-16-16,0 10 16 0,4-1-16 15,0 5 16-15,0 3 8 16,-4 13 8-16,0 4 0 15,-8 10 0-15,-3 11-12 16,-12 6 8-16,-4 1 28 16,-12-1-12-16,-11-3 24 15,-20-6-24-15,1-8 40 16,-5-7-28-16,-3-10-12 16,0-3-8-16,-1-7 12 15,1-11-8-15,0-10 24 16,-12-13-20-16,4-4 24 15,7-14-24-15,9-17-12 16,11-18-4-16,11-2-16 16,17 9 12-16,10-2 4 15,13 6 4-15,11 0-20 16,3 3 12-16,1 1-12 0,0 6 8 16,0 11 0-16,0 6 4 15,-4 11 0-15,-4 11 0 16,0 13-36-16,0 10 24 15,-4 11-20-15,1 9 24 16,-5 8-8-16,-8-7 12 16,-3 7 24-16,-8 0-4 15,-8-4 16-15,-7 1-16 16,-4-1 48-16,-8-3-28 16,-4-3-16-16,-12-8-4 15,-3-2 16-15,-16-15-12 0,-8-6 32 16,-4-8-28-16,5-2-32 15,11-8 8-15,11 0 44 16,8-3-16-16,8-10-36 16,8-8 8-16,12-2 0 15,11-18 8-15,11 3-28 16,16-3 16-16,8 7 12 16,16 4 4-16,7 9-28 15,-4 11 12-15,8 7 12 16,-12 7 4-16,-4 10-72 15,-7 11 36-15,0 9-4 16,-12 12 20-16,-4 9 4 16,-3 11 4-16,-9 10 8 15,-11-7 0-15,0 0 32 16,-4-3-16-16,-7-4 20 0,-13-7-20 16,-6-3 36-16,-5-10-28 15,-12-7 12-15,-11-4-20 16,-8-6 0-16,-3-8-8 15,11-6 12-15,11-14-12 16,5-21 4-16,7-3-4 16,8-14-24-16,11-3 8 15,12 3 4-15,8 7 4 16,8 0-28-16,3 10 16 16,20 7 4-16,-4-3 8 15,-4 13-12-15,12 7 8 0,-4 8-48 16,3 6 24-16,1 10 8 15,-4 8 8-15,-4 2 4 16,-8 5 0-16,-3 2-28 16,-9 1 20-16,1 6 40 15,-12 8-12-15,-12 3 8 16,-15 3-12-16,-4 4 28 16,-15-1-20-16,-12-9 4 15,3-8-12-15,1-9 4 16,4-18-8-16,-8-11-4 15,4-16 4-15,3-15 28 16,9-2-16-16,3-5-12 16,16 5-8-16,11-1 4 15,12 0 0-15,8 4-28 16,3-4 16-16,17 1 12 16,-1-5 4-16,0 5-4 0,0 6 4 15,4 3-60-15,4 11 32 16,0 10-8-16,7 14 20 15,5 14-20-15,-1 10 20 16,0 7-12-16,-3 7 12 16,-8 0 16-16,-8-4 0 15,-8-3 8-15,-7-7-8 16,-12-3 24-16,-4-4-16 16,-11 1 48-16,-9-8-32 15,-7-3 4-15,-7-4-20 16,-1-3-16-16,0-3 0 0,4-4 28 15,4-7-12-15,4-7 4 16,8-10-8-16,7 1-8 16,5-1 4-16,7 0-48 15,7 0 24-15,9 0 16 16,7 3 4-16,0 4-8 16,1 3 4-16,-1 8-4 15,-4 2 0-15,-7 4 16 16,-5 1-4-16,-7-1-4 31,4 7 4-31,-11-4 4 16,3 8-4-16,-8-4-4 15,4 0 4-15,-7 0-104 16,7 0 56-16,-7 0-120 16,7 3 88-16</inkml:trace>
        </inkml:traceGroup>
        <inkml:traceGroup>
          <inkml:annotationXML>
            <emma:emma xmlns:emma="http://www.w3.org/2003/04/emma" version="1.0">
              <emma:interpretation id="{F61AE28D-7481-4ED5-8558-A32E5713E954}" emma:medium="tactile" emma:mode="ink">
                <msink:context xmlns:msink="http://schemas.microsoft.com/ink/2010/main" type="inkWord" rotatedBoundingBox="12255,14901 13016,14837 13066,15435 12305,15499">
                  <msink:destinationLink direction="with" ref="{CAB1140C-254A-4C58-892D-774F91FA727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040.9834">1467 10003 592 0,'-7'0'220'0,"7"4"-172"16,7-1-12-16,1-3 120 0,-4-3-92 15,15-1 28-15,-3-3-56 16,3-3-12-16,8-4-16 16,0-3 4-16,4-7-8 0,-4-4 40 15,1 1-20-15,-1-1-4 16,-4 1-12-16,-8 10-32 15,5 3 12-15,-9 10-4 16,-3 11 8-16,0 7 24 16,-4 3-8-16,-4 4 4 15,7 0-4-15,5-4 20 16,-4-3-16-16,11-4 56 0,0 0-36 16,9-6-140-16,10-4 60 15,-3-7-152 1,12 3 112-16,11-3-320 15,15-3 228-15,8-24-100 16</inkml:trace>
          <inkml:trace contextRef="#ctx0" brushRef="#br0" timeOffset="13652.4627">1433 9552 580 0,'0'-3'216'0,"0"3"-168"0,7 0-12 0,-7 0 32 16,0 0-44-16,0 0 32 15,8 3-28-15,0 1 8 16,-4-1-20-16,3-3 8 16,5 0-12-16,-4-3 36 0,3-4-24 15,5-10 4-15,3 6-16 0,1-6 0 16,-1-3-4-16,0-1-8 15,-3 4 4-15,3 0 4 16,-7 3-4-16,7 0-36 16,-11 11 16-16,3-4-28 15,5 7 24-15,-8 7 20 16,-5 3 0-16,5-3 20 16,0 7-12-16,-4 3 16 15,11 3-16-15,-3-2 24 16,3-5-20-16,-11 1 24 15,12-4-24-15,-5-3 32 16,-3-3-28-16,4-4 12 16,-5 0-16-16,5-4 20 15,4-3-20-15,-5 1 4 0,9-8-8 16,7 0 20-16,-8-3-16 16,0 3 4-16,1 0-8 15,-1 1-32-15,-11 2 12 16,-8 4-296-16,-4 4 172 15</inkml:trace>
        </inkml:traceGroup>
        <inkml:traceGroup>
          <inkml:annotationXML>
            <emma:emma xmlns:emma="http://www.w3.org/2003/04/emma" version="1.0">
              <emma:interpretation id="{B9903EF7-5BEE-4F60-9A15-D897AC0E798E}" emma:medium="tactile" emma:mode="ink">
                <msink:context xmlns:msink="http://schemas.microsoft.com/ink/2010/main" type="inkWord" rotatedBoundingBox="15001,16958 15388,16925 15427,17396 15041,17428"/>
              </emma:interpretation>
              <emma:one-of disjunction-type="recognition" id="oneOf4">
                <emma:interpretation id="interp4" emma:lang="" emma:confidence="1">
                  <emma:literal>7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3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84741.8159">4158 11486 436 0,'58'-17'160'0,"-19"10"-124"0,34 4-8 0,-34 6 8 16,3 1-24-16,5 6 56 16,-8 11-36-16,-12 3 80 0,-8 7-60 15,-7 3 36-15,-5 18-52 16,-10 23 44-16,-5 25-48 0,-12 0-684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3:05.6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4FB4B0-C280-4021-9486-C3BAF7968C68}" emma:medium="tactile" emma:mode="ink">
          <msink:context xmlns:msink="http://schemas.microsoft.com/ink/2010/main" type="writingRegion" rotatedBoundingBox="10547,4697 10907,4697 10907,5196 10547,5196"/>
        </emma:interpretation>
      </emma:emma>
    </inkml:annotationXML>
    <inkml:traceGroup>
      <inkml:annotationXML>
        <emma:emma xmlns:emma="http://www.w3.org/2003/04/emma" version="1.0">
          <emma:interpretation id="{D29362B1-2C58-4868-95DA-EA621A5CC67E}" emma:medium="tactile" emma:mode="ink">
            <msink:context xmlns:msink="http://schemas.microsoft.com/ink/2010/main" type="paragraph" rotatedBoundingBox="10547,4697 10907,4697 10907,5196 10547,5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E5BECC-7A9E-4BC2-AB90-8591664292F2}" emma:medium="tactile" emma:mode="ink">
              <msink:context xmlns:msink="http://schemas.microsoft.com/ink/2010/main" type="inkBullet" rotatedBoundingBox="10547,4697 10907,4697 10907,5196 10547,519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9798 4215 496 0,'-7'-7'184'0,"10"0"-140"0,1 0-16 0,-4 4 108 15,4-4-80-15,-8-3 40 16,4 3-56-16,-4-4 64 16,-3 8-56-16,-13-11-36 15,13 11-8-15,-13-1 12 16,5 4-8-16,-9-3 40 16,5 6-24-16,0 1-4 15,-4-1-12-15,-1 4 20 16,9 0-16-16,-1 0-40 15,5 3 16-15,3 4-24 16,4 3 20-16,8 4 8 16,4-1 8-16,3 4-12 15,1 1 8-15,3 2-4 16,5-3 0-16,-1-3 8 16,-3-1 0-16,-1-2 16 15,1 2-8-15,-9-3 32 16,9 4-24-16,-12 0 4 15,3-1-12-15,-10-2 4 16,-1-1-8-16,-4 0 32 16,-4 4-20-16,1-4 4 15,-9 0-12-15,-7-7 4 16,0 1-8-16,0-15 52 16,8 4-32-16,-8-10 44 0,7 0-40 15,-7-11 20-15,8 4-28 0,-4-7-8 16,7 7-8-16</inkml:trace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6:31.81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8:01:39.644"/>
    </inkml:context>
  </inkml:definitions>
  <inkml:traceGroup>
    <inkml:annotationXML>
      <emma:emma xmlns:emma="http://www.w3.org/2003/04/emma" version="1.0">
        <emma:interpretation id="{58DC5186-AF12-4723-BF46-F7632F7B4D37}" emma:medium="tactile" emma:mode="ink">
          <msink:context xmlns:msink="http://schemas.microsoft.com/ink/2010/main" type="writingRegion" rotatedBoundingBox="16691,13917 21842,10012 23226,11837 18074,15742"/>
        </emma:interpretation>
      </emma:emma>
    </inkml:annotationXML>
    <inkml:traceGroup>
      <inkml:annotationXML>
        <emma:emma xmlns:emma="http://www.w3.org/2003/04/emma" version="1.0">
          <emma:interpretation id="{6A4FA121-A8EC-4E60-BDD9-57A4F16ACA82}" emma:medium="tactile" emma:mode="ink">
            <msink:context xmlns:msink="http://schemas.microsoft.com/ink/2010/main" type="paragraph" rotatedBoundingBox="16691,13917 21842,10012 23226,11837 18074,15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0A040-DF69-4FCE-80C5-C3F082DC7570}" emma:medium="tactile" emma:mode="ink">
              <msink:context xmlns:msink="http://schemas.microsoft.com/ink/2010/main" type="line" rotatedBoundingBox="16691,13917 21842,10012 23226,11837 18074,15742"/>
            </emma:interpretation>
          </emma:emma>
        </inkml:annotationXML>
        <inkml:traceGroup>
          <inkml:annotationXML>
            <emma:emma xmlns:emma="http://www.w3.org/2003/04/emma" version="1.0">
              <emma:interpretation id="{A49C7B03-08DB-45B1-87FA-F90E16D9F660}" emma:medium="tactile" emma:mode="ink">
                <msink:context xmlns:msink="http://schemas.microsoft.com/ink/2010/main" type="inkWord" rotatedBoundingBox="16744,13987 18499,12657 19288,13698 17533,15028">
                  <msink:destinationLink direction="with" ref="{18A00185-54A4-469A-97A9-B96E24AF840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572 389 352 0,'11'21'132'0,"-3"-18"-104"0,12 4-8 0,-5 3 60 16,4 1-48-16,5 2 4 15,-1-2-20-15,8 6 68 0,-4 0-48 16,-4-7-32-16,-3 1-4 16,-5 6 12-16,-3 0-4 15,-12-7 24-15,0 4-20 0,-4 3 56 16,-16 1-36-16,-7-5 4 15,-8 11-24-15,-7-10 12 16,7 3-16-16,-4-3 16 16,12 0-16-16,0-4 84 15,8-3-48-15,7-7-416 16</inkml:trace>
          <inkml:trace contextRef="#ctx0" brushRef="#br0" timeOffset="943.3548">1044-55 436 0,'4'21'160'0,"-8"-1"-124"0,-4 18-8 16,5-10 16-16,-1 16-28 16,0 5 40-16,-4-1-32 15,4 0 40-15,0-7-36 16,0-10 40-1,8 0-40-15,0-17 64 0,8-7-52 16,-1-14 52-16,5-10-52 16,3-14 16-16,1-14-36 15,-1-10 8-15,0 3-16 0,-3 4-8 0,-5 0 0 16,-3 7-4-16,0 3 0 16,0 3-36-16,-1 1 20 15,1 7 24-15,0 2-4 16,0 5-36-16,-1 6 20 15,1 7-60-15,0 14 40 16,0 7 0-16,-1 3 16 16,1 7-24-16,4 4 24 15,-5 3 4-15,1 6 12 16,4 8 0-16,-1 0 0 0,-3 0 0 16,0-8 0-16,3-6 68 15,1-3-36-15,0-18 32 16,7-10-36-1,4-7 16-15,1-17-24 0,3-7 28 16,7-6-32-16,5-1 12 16,0 3-16-16,3 4-16 15,-7 0 0-15,-4 7 4 16,-7 4 0-16,-5-1-56 16,-8 4 32-16,-3 6-32 15,-4 11 32-15,-4 0-60 16,0 7 48-16,0 7 36 15,0 7 0-15,0 6 24 16,4 15-16-16,0 6 24 16,-4 14-20-16,0 3 4 15,0-3-8-15,-4-14 12 16,0-10-12-16,0-4 32 0,0-10-24 16,4-6 92-16,0-11-60 15,0-7-100-15,4-14 24 16,0-10-460-1,4-14 268-15,-4-7-188 16</inkml:trace>
          <inkml:trace contextRef="#ctx0" brushRef="#br0" timeOffset="1234.6742">1400-523 652 0,'-11'-7'244'0,"18"4"-192"0,5-8-12 16,0 5 76-16,7 6-72 15,12 0 52-15,15-11-56 16,28 4-4-16,7 4-20 16,1 3 84-16,-5 3-52 0,-11 1-224 15,-8 3 92-15</inkml:trace>
          <inkml:trace contextRef="#ctx0" brushRef="#br0" timeOffset="-361.9863">96 28 372 0,'-4'0'140'0,"4"3"-112"0,0-6-4 0,0 3 152 16,4-4-100-16,0 1 32 15,-1-4-64 1,-3 3 36-16,4 1-48 0,-4 0 20 0,0-1-32 16,0 4-60-16,8 7 16 15,0 0 28-15,7 7 0 16,1 3 0-16,7 7 0 15,0 3 4-15,4 4-4 16,0 4-4-16,1-1 4 16,-1-3-4-16,-4-3 0 15,-8 3-12-15,-3 0 8 16,-8-4 28-16,-8 1-12 16,-8 3 32-16,-11-7-28 0,-4-4 4 15,-8-2-12-15,-11-8-8 16,-8 0 4-16,3 1-4 15,9-5 0-15,7 1 52 16,12-7-28-16,11 0 32 16,12 0-28-16,12-3-28 15,3-1 0-15,8 1-564 16,1 6 308 0,-1-3-92-16</inkml:trace>
        </inkml:traceGroup>
        <inkml:traceGroup>
          <inkml:annotationXML>
            <emma:emma xmlns:emma="http://www.w3.org/2003/04/emma" version="1.0">
              <emma:interpretation id="{B0FAC7A1-6807-492E-AF9C-4B33EBEDD366}" emma:medium="tactile" emma:mode="ink">
                <msink:context xmlns:msink="http://schemas.microsoft.com/ink/2010/main" type="inkWord" rotatedBoundingBox="20530,12040 20991,11690 21541,12416 21080,12766">
                  <msink:destinationLink direction="with" ref="{18A00185-54A4-469A-97A9-B96E24AF840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2978.3017">3793-1841 664 0,'-8'-24'244'0,"31"24"-188"0,16 3-16 15,-12 1-92-15,19-1 20 16,20 11 56-16,16 0-8 16,10 17-4-16,-10 14-8 15,-13 17 20-15,-7 6-12 0,-19 1 24 16,-16-3-24-16,-19-5 40 15,-20-5-28-15,-27-5 48 16,-23 11-40-16,-15 17-324 16,11 18 160-16,0-1-332 15</inkml:trace>
        </inkml:traceGroup>
        <inkml:traceGroup>
          <inkml:annotationXML>
            <emma:emma xmlns:emma="http://www.w3.org/2003/04/emma" version="1.0">
              <emma:interpretation id="{E1AE49F6-731F-444B-93D6-647932901143}" emma:medium="tactile" emma:mode="ink">
                <msink:context xmlns:msink="http://schemas.microsoft.com/ink/2010/main" type="inkWord" rotatedBoundingBox="21103,11016 21881,10427 22268,10937 21490,11527"/>
              </emma:interpretation>
              <emma:one-of disjunction-type="recognition" id="oneOf2">
                <emma:interpretation id="interp2" emma:lang="" emma:confidence="1">
                  <emma:literal>Z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373864.4029">4819-3011 488 0,'42'-20'180'0,"-11"9"-140"0,8-16-12 0,-20 16 56 16,0-2-52-16,-3-5 92 15,3 1-68-15,-7 0 68 16,-4 0-68-16,-4 3-4 0,-1 0-32 0,-10 7 4 16,-13 7 4-1,-7 11-12-15,-19-1 16 16,-8 4-20-16,-8 6-20 15,0 1 0-15,7 0-12 16,9-4 8-16,7 0 0 16,4 0 4-16,12-3 8 15,0 0 0-15,8 0-44 16,-1-1 24-16,8 5-28 16,4 2 28-16,-3 8-8 15,3 6 16-15,-4 11 0 16,0 10 4-16,1 0 32 15,-5 0-12-15,0-3-4 16,5-11-4-16,-5-3 4 16,-3-7-4-16,7-11 40 0,0-2-20 15,0-1-48-15,8-3 12 16,0-4-8-16,12 0 12 16,3-3 8-16,5 0 0 15,7-4 0-15,0 1 0 16,8-4-12-16,7-4 8 15,5 4 28-15,-1 0-12 16,-3 0 40-16,-8 4-28 16,-8-1-48-16,-8 1 12 15,-11-1-252-15,-12-3 144 16</inkml:trace>
          <inkml:trace contextRef="#ctx0" brushRef="#br0" timeOffset="374074.9628">4377-2674 612 0,'-23'-44'228'0,"31"37"-180"0,23-10-12 16,-12 6 28-16,4-6-44 16,4 0 0-16,12 3-12 15,8-3 20-15,3-4-16 16,8 7 12-16,0 8-12 0,0-8-176 15,-8 4 92-15,-7 6-416 16</inkml:trace>
        </inkml:traceGroup>
        <inkml:traceGroup>
          <inkml:annotationXML>
            <emma:emma xmlns:emma="http://www.w3.org/2003/04/emma" version="1.0">
              <emma:interpretation id="{E56E8507-9072-4A1F-8633-C38DC324A692}" emma:medium="tactile" emma:mode="ink">
                <msink:context xmlns:msink="http://schemas.microsoft.com/ink/2010/main" type="inkWord" rotatedBoundingBox="22528,12295 22702,12163 22737,12209 22562,1234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>5577-1455 0,'0'0'0,"0"0"16,85-31-1,-46 13 1,0 1-16,-12 7 16,-8 0-16</inkml:trace>
        </inkml:traceGroup>
        <inkml:traceGroup>
          <inkml:annotationXML>
            <emma:emma xmlns:emma="http://www.w3.org/2003/04/emma" version="1.0">
              <emma:interpretation id="{7D6B114C-2CE2-4D43-9593-A103713791FA}" emma:medium="tactile" emma:mode="ink">
                <msink:context xmlns:msink="http://schemas.microsoft.com/ink/2010/main" type="inkWord" rotatedBoundingBox="21463,10300 21842,10012 21963,10171 21583,10458"/>
              </emma:interpretation>
              <emma:one-of disjunction-type="recognition" id="oneOf4"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~</emma:literal>
                </emma:interpretation>
                <emma:interpretation id="interp1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74300.6874">4532-3424 508 0,'-4'-31'188'0,"12"21"-148"0,11-7-8 0,1 3 8 16,14-3-28-16,5 0 40 0,19 3-28 16,4 0 12-16,-4 7-20 15,0 0-68-15,4 4 24 0,4-1-444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2:00.9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9489DB-335A-4609-A4D3-A2B7DEF531BA}" emma:medium="tactile" emma:mode="ink">
          <msink:context xmlns:msink="http://schemas.microsoft.com/ink/2010/main" type="writingRegion" rotatedBoundingBox="10638,6116 10347,3829 11086,3735 11378,6022">
            <msink:destinationLink direction="with" ref="{D8203A24-A573-4A4B-99E0-BD6E146C9BFC}"/>
          </msink:context>
        </emma:interpretation>
      </emma:emma>
    </inkml:annotationXML>
    <inkml:traceGroup>
      <inkml:annotationXML>
        <emma:emma xmlns:emma="http://www.w3.org/2003/04/emma" version="1.0">
          <emma:interpretation id="{0B5CFDC9-1336-403F-8477-7CC8F9A6E12C}" emma:medium="tactile" emma:mode="ink">
            <msink:context xmlns:msink="http://schemas.microsoft.com/ink/2010/main" type="paragraph" rotatedBoundingBox="10638,6116 10347,3829 11086,3735 11378,6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8D5E0-FF0D-4510-A666-6F922F035B9D}" emma:medium="tactile" emma:mode="ink">
              <msink:context xmlns:msink="http://schemas.microsoft.com/ink/2010/main" type="line" rotatedBoundingBox="10638,6116 10347,3829 11086,3735 11378,6022"/>
            </emma:interpretation>
          </emma:emma>
        </inkml:annotationXML>
        <inkml:traceGroup>
          <inkml:annotationXML>
            <emma:emma xmlns:emma="http://www.w3.org/2003/04/emma" version="1.0">
              <emma:interpretation id="{8BBE8D37-E0D3-4F7D-A2C7-93AE32E6163E}" emma:medium="tactile" emma:mode="ink">
                <msink:context xmlns:msink="http://schemas.microsoft.com/ink/2010/main" type="inkWord" rotatedBoundingBox="10638,6116 10347,3829 11086,3735 11378,60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469 31 528 0,'-8'-10'196'0,"8"10"-152"0,0 0-12 15,-4 0 28 1,0 3-40-16,-4-3 60 16,5 0-44-16,-13 0 44 15,4 4-44-15,-11-4 24 16,4 3-32-16,-12-3 28 15,4 4-32-15,-16-1 20 16,8 1-24-16,-7-4 16 16,11 3-20-16,-4 0 8 15,8 8-12-15,-4-8 12 16,12 1-16-16,-1-1 4 0,9 4-4 16,-1-4-16-16,8 1 4 15,0-4 28-15,4 3-12 16,0 1-4-16,8-1-4 15,0 1 4-15,7 2-4 16,-3 1-20 0,11 0 8-16,4 0 40 0,-4-3-20 0,4 6-8 15,1 0-8-15,-1 1 4 16,4 2 0-16,0 1 8 16,-4 0-4-16,-4-4 32 15,-4 4-20-15,-3-7-4 16,-1 0-8-16,-7-11 28 15,4 4-16-15,-9-10 32 16,5 3-32-16,-4-10 40 16,4 3-32-16,-4-10-12 15,3 7-8-15,1-11 4 16,0 4-4-16,0-3-28 16,-1 6 12-16,-3 0 24 15,4 11-8-15,-4 0-104 16,0 6 52-16</inkml:trace>
          <inkml:trace contextRef="#ctx0" brushRef="#br0" timeOffset="9474.2964">-209 606 280 0,'4'3'104'0,"-4"-3"-84"0,12 7 0 0,-12-3 84 16,4-1-60-16,-4-3 104 15,0 0-84-15,0 0 60 16,0 3-72-16,0-3 32 15,0 0-48-15,0 0 24 16,0 0-32-16,0 0 16 16,0 0-24-16,0-3 16 15,0 0-20-15,0-4 0 16,-4 0-8-16,4-7 28 16,0 7-20-16,0-7-4 15,0 8-8-15,0-8-4 16,0 3 0-16,4-6 24 15,-1 7-12-15,-3-11-32 16,4 8 12-16,-4-12 20 16,4 5-8-16,0-11 0 15,0 3 0-15,-4-10-4 16,4 7 0-16,-8-6 8 16,4 6-4-16,0-4-20 15,0 11 8-15,0-7 32 16,0 11-16-16,4-8 8 15,0 7-8-15,-1-6 4 16,1 10-8-16,-4-7-4 0,0 6 4 16,0-9 12-16,8 6-8 15,-8-13-12-15,12 6 0 0,-12-10 28 16,0 4-12-16,0-11-20 16,0 4 0-16,-4 0-4 15,4 6 4-15,-8 1 24 16,8 6-8-16,-4-6-20 15,8 10 4 1,-4-7 4-16,8 7 4 0,-8-7 8 16,4 10-4-16,0-6 32 15,-1 3-20-15,-3-7 4 16,4 3-12-16,-8-10-16 16,8 11 4-16,-15-11 20 15,11 7-8-15,-4-7-4 16,4 7 0-16,-4-7-24 15,0 14 12-15,0-7 20 16,4 10-4-16,-4-10-12 16,8 7 0-16,-8-3 12 15,4 10-4-15,-4-14-28 16,4 7 12-16,-3-11 12 16,3 8 4-16,-4-15-4 15,4 11 4-15,-8-10 12 16,8 7-8-16,0-4-12 15,0 7 0-15,-8 0-4 0,8 7 0 16,-4 0 0-16,4 7 0 16,-7-1 8-16,14 8 0 0,-14-7 0 15,7 10 0-15,0-7 0 16,4 7 0-16,-4-3 8 16,3 3-4-16,-3-3-4 15,0 3 4-15,0 0 4 16,4 4-4-16,-4-4-20 15,4 3 8-15,-8 1 12 16,4 6 0-16,-4-3-28 16,8 0 12-16,-4 0 4 15,0 0 8-15,0 4 8 16,0-1-4-16,0-3-12 16,0 0 4-16,-4 0 20 15,4 7-8-15,-7 3-4 16,3 4 0-16,-4 0-4 15,4 0 0-15,-7-1 8 16,11 8-4-16,-12-7-4 16,4 3 4-16,0-7-16 15,8 1 8-15,-7-8 12 16,7 1-4-16,-4-8-4 16,8 4 4-16,-4-7 12 15,7 4-8-15,-7-4-20 16,8 3 4-16,-8-2-4 15,8 6 4-15,-8-4 0 16,12 4 0-16,-5-3 0 16,13 6 0-16,-1-6 8 0,0 3 0 15,-7-4 0-15,11 1 0 0,-11-4 16 32,7 3-8-32,-11-6 24 0,-4 3-20 0,-4-3-12 15,0 3-4-15,-4-3 48 16,-4 6-24-16,0-9 16 15,1 6-20-15,-5-4 0 16,4 4-8-16,-3-3-24 16,7 3 8-16,0-3 4 15,4 6 4-15,0-6-12 16,8 7 8-16,-1-8-260 16,5 4 144-16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2:34.5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A00185-54A4-469A-97A9-B96E24AF8406}" emma:medium="tactile" emma:mode="ink">
          <msink:context xmlns:msink="http://schemas.microsoft.com/ink/2010/main" type="inkDrawing" rotatedBoundingBox="16819,14493 21109,11560 21689,12409 17400,15341" semanticType="strikethrough" shapeName="Other">
            <msink:sourceLink direction="with" ref="{A49C7B03-08DB-45B1-87FA-F90E16D9F660}"/>
            <msink:sourceLink direction="with" ref="{B0FAC7A1-6807-492E-AF9C-4B33EBEDD366}"/>
          </msink:context>
        </emma:interpretation>
      </emma:emma>
    </inkml:annotationXML>
    <inkml:trace contextRef="#ctx0" brushRef="#br0">-1 3169 340 0,'-4'0'128'0,"16"-17"-100"0,3-14-8 0,-3 10 88 0,3-20-64 16,5-21 8-16,3-17-32 15,8-4-28-15,-8-20 0 16,16-31 64-16,-1-4-28 16,17-7-20-16,3-23-8 15,23-4 8-15,43-4-4 16,31-27 52-16,38 0-32 0,40 7 52 15,34-28-44-15,11 42-8 16,44 20-12-16,-40 14 16 16,28 14-16-16,-35 21-32 0,-16 13 12 15,-19 31 8-15,-42 28 4 16,-40 24-20-16,-22 20 8 16,-24 21-4-16,-15 10 4 15,-20 4 32-15,-19-3-12 16,-15-4 40-16,-20-7-28 15,-15 0 48-15,-16-7-40 16,-15-7-236-16,-4-3 112 16,-12-17-436-1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2:35.6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5BEA48-B44F-427C-AE65-D0E98019F227}" emma:medium="tactile" emma:mode="ink">
          <msink:context xmlns:msink="http://schemas.microsoft.com/ink/2010/main" type="inkDrawing" rotatedBoundingBox="17947,16394 22466,16854 22379,17702 17861,17243" semanticType="callout" shapeName="Other"/>
        </emma:interpretation>
      </emma:emma>
    </inkml:annotationXML>
    <inkml:trace contextRef="#ctx0" brushRef="#br0">-4 0 488 0,'0'14'180'0,"0"-7"-140"0,8 10-12 16,3 0 76-16,1 4-64 15,19 20 0-15,4 21-24 16,27 7 16 0,3 10-20-16,25 17-4 0,14-13-4 15,24 0 56-15,34 9-32 16,-3-9 16-16,54-4-28 15,-4-17 20-15,62-21-24 0,-27-10 24 16,46-34-24-16,-19-18 32 16,16-13-28-16,-32-7-4 15,-3-4-8-15,-4 4 12 16,-43-1-8-16,-16-9-4 0,-3-1 0 16,-31-13 28-16,-23 16-16 15,-28-6-216-15,-23 11 108 16,-15 6-520-1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2:36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589904-50B3-4DF4-AEDC-5FD7CE16957F}" emma:medium="tactile" emma:mode="ink">
          <msink:context xmlns:msink="http://schemas.microsoft.com/ink/2010/main" type="writingRegion" rotatedBoundingBox="20558,17019 20926,17019 20926,17676 20558,17676"/>
        </emma:interpretation>
      </emma:emma>
    </inkml:annotationXML>
    <inkml:traceGroup>
      <inkml:annotationXML>
        <emma:emma xmlns:emma="http://www.w3.org/2003/04/emma" version="1.0">
          <emma:interpretation id="{3146E2B9-1F26-4DE5-80A2-26150A6A5621}" emma:medium="tactile" emma:mode="ink">
            <msink:context xmlns:msink="http://schemas.microsoft.com/ink/2010/main" type="paragraph" rotatedBoundingBox="20558,17019 20926,17019 20926,17676 20558,17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81CB0A-F93B-490F-A9B4-DFFC42A03724}" emma:medium="tactile" emma:mode="ink">
              <msink:context xmlns:msink="http://schemas.microsoft.com/ink/2010/main" type="line" rotatedBoundingBox="20558,17019 20926,17019 20926,17676 20558,17676"/>
            </emma:interpretation>
          </emma:emma>
        </inkml:annotationXML>
        <inkml:traceGroup>
          <inkml:annotationXML>
            <emma:emma xmlns:emma="http://www.w3.org/2003/04/emma" version="1.0">
              <emma:interpretation id="{C4D9DE12-31A5-4A75-9C67-F853A1EF0039}" emma:medium="tactile" emma:mode="ink">
                <msink:context xmlns:msink="http://schemas.microsoft.com/ink/2010/main" type="inkWord" rotatedBoundingBox="20558,17019 20926,17019 20926,17676 20558,17676"/>
              </emma:interpretation>
              <emma:one-of disjunction-type="recognition" id="oneOf0">
                <emma:interpretation id="interp0" emma:lang="" emma:confidence="0">
                  <emma:literal>&lt;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236 30 560 0,'-12'-28'208'0,"16"25"-164"0,0 3-8 16,-4 0-40-16,0 3-4 16,0 22 48-16,0-1-20 15,-8 3 16-15,-3 1-20 0,-5-4 8 0,-3 7-12 16,-8-11-8-1,4 8 0-15,-16-7 64 16,8-1-36-16,4-3 40 16,7-3-40-16,9 3-36 15,15 7 0-15,19 4 8 0,23 13 0 16,5 11 40-16,3 0-20 16,4-4-172-1,8 3 80-15,0 11-512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2:37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95029C-46E4-4F4F-8830-F811F17530CF}" emma:medium="tactile" emma:mode="ink">
          <msink:context xmlns:msink="http://schemas.microsoft.com/ink/2010/main" type="inkDrawing" rotatedBoundingBox="13822,11217 17216,13329 16482,14507 13089,12396" semanticType="verticalRange" shapeName="Other">
            <msink:sourceLink direction="with" ref="{EEDCCA17-104E-45A9-987E-91493C84309F}"/>
          </msink:context>
        </emma:interpretation>
      </emma:emma>
    </inkml:annotationXML>
    <inkml:trace contextRef="#ctx0" brushRef="#br0">3323 2570 612 0,'47'-48'228'0,"-24"27"-180"0,12-20-12 0,-23 24 8 16,3-4-32-16,-7-10 12 15,0-17-12-15,-12-21 12 16,-8-38-16-16,-3 7-28 0,-16-13 8 15,-16-18 12-15,-11-24 4 16,-8 0-4-16,-3 8 4 0,-5-29 12 16,-23 11-8-16,-11 27-4 15,-16 1 0-15,4-1-24 16,0-3 12-16,-31 20 20 16,4 25-4-16,-4 14 112 15,-39 9-68-15,8 29-20 16,-7 13-20-16,-20 17-12 15,11 17 0-15,16 8-28 16,-4 6 16-16,12 17 4 16,31 11 8-16,15 7-20 15,35 6 12-15,8-6-32 16,27-4 24-16,19 0-4 16,12-7 12-16,20-3 0 15,14-14 0-15,13-3-168 16,7-11 96-16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2:38.1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B1140C-254A-4C58-892D-774F91FA7273}" emma:medium="tactile" emma:mode="ink">
          <msink:context xmlns:msink="http://schemas.microsoft.com/ink/2010/main" type="inkDrawing" rotatedBoundingBox="12730,17494 15649,16541 15825,17082 12906,18035" semanticType="callout" shapeName="Other">
            <msink:sourceLink direction="with" ref="{C3FC810C-870E-4BEF-A1C8-C6DCA1ACDF62}"/>
            <msink:sourceLink direction="with" ref="{F61AE28D-7481-4ED5-8558-A32E5713E954}"/>
          </msink:context>
        </emma:interpretation>
      </emma:emma>
    </inkml:annotationXML>
    <inkml:trace contextRef="#ctx0" brushRef="#br0">0 891 736 0,'0'0'272'0,"20"14"-208"0,18 10-20 0,-10 0 0 16,14 7-32-16,12 3 32 0,12 1-28 16,12-8-12-1,26 1-8-15,28-8 28 0,-1-6-12 0,20-17 12 16,24-8-12-16,-5-16 36 16,23-35-24-16,24-38-12 15,-19-10-8-15,3 3 4 16,-8 4-4-16,-26-21 32 15,-16 11-20-15,-27 6 40 16,-16 21-32-16,-23 10-112 16,-23 25 48-16,-23 13-212 15,-27 14 136-15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06:30.6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66C579-0D38-4DAB-A49C-15486EFE4E46}" emma:medium="tactile" emma:mode="ink">
          <msink:context xmlns:msink="http://schemas.microsoft.com/ink/2010/main" type="writingRegion" rotatedBoundingBox="16916,15855 17707,15374 18011,15873 17219,16354">
            <msink:destinationLink direction="with" ref="{C3FC810C-870E-4BEF-A1C8-C6DCA1ACDF62}"/>
          </msink:context>
        </emma:interpretation>
      </emma:emma>
    </inkml:annotationXML>
    <inkml:traceGroup>
      <inkml:annotationXML>
        <emma:emma xmlns:emma="http://www.w3.org/2003/04/emma" version="1.0">
          <emma:interpretation id="{ACF4D04D-0458-4722-8AA8-AEED7F21BE5D}" emma:medium="tactile" emma:mode="ink">
            <msink:context xmlns:msink="http://schemas.microsoft.com/ink/2010/main" type="paragraph" rotatedBoundingBox="16916,15855 17707,15374 18011,15873 17219,16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CE5914-ACE3-4360-8F15-6844D363EA17}" emma:medium="tactile" emma:mode="ink">
              <msink:context xmlns:msink="http://schemas.microsoft.com/ink/2010/main" type="line" rotatedBoundingBox="16916,15855 17707,15374 18011,15873 17219,16354"/>
            </emma:interpretation>
          </emma:emma>
        </inkml:annotationXML>
        <inkml:traceGroup>
          <inkml:annotationXML>
            <emma:emma xmlns:emma="http://www.w3.org/2003/04/emma" version="1.0">
              <emma:interpretation id="{F49E8906-7653-4AFF-BF2D-10FF10D07412}" emma:medium="tactile" emma:mode="ink">
                <msink:context xmlns:msink="http://schemas.microsoft.com/ink/2010/main" type="inkWord" rotatedBoundingBox="16916,15855 17707,15374 18011,15873 17219,16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723 1696 456 0,'-4'-6'168'0,"16"2"-128"0,-5 1-16 0,1 3 104 15,-8 0-76-15,8 0-12 16,-8 0-24-16,-4 3-4 16,4 7-8-16,-8 4 40 15,0 7-20-15,-3 10 32 16,3 0-32-16,-7 14-12 15,7-4-8-15,-4 10 20 16,8-9-12-16,-3-1 24 16,7-7-24-16,-8-6 12 15,8-7-12-15,-8-4 0 16,8 0-4-16,0-7 56 16,4-3-36-16,8-7 24 0,7-3-32 15,12 3 52-15,0-4-40 16,0 1-16-1,4 3-8-15,3-4 24 16,1 4-16-16,0-3 12 16,-4 6-16-16,-8-3-272 15,0 0 144-15,-8-3-572 16,1-4 384-16</inkml:trace>
          <inkml:trace contextRef="#ctx0" brushRef="#br0" timeOffset="-526.9307">494 1796 384 0,'4'-13'140'0,"0"9"-108"0,0 4-8 16,-4 0 120-16,0 0-84 16,-4 0 20-16,-4 7-48 15,1 10-12-15,-5 0-12 16,-3 18 36-16,-1 3-20 0,1 3 12 15,-5 4-20-15,1-4 0 16,-4 0-8-16,-4-6 20 16,-4-8-16-16,-4 1-4 15,0-11-4-15,-4-3-4 16,1-1 0-16,3-6 0 16,8 4 0-16,3-1 24 15,9-3-12-15,3-4 4 16,8 1-8-16,4-4 48 15,16 0-32-15,3 3-20 0,4 1-4 16,8 2 8-16,4 1-4 16,0 0-4-16,0 4 4 15,0-5 12-15,-4 1-8 16,-4-3-12-16,-4 3 0 16,-7 0 12-16,-9-1-4 15,-7-6-4-15,0 0 4 16,-4 7 40-16,1-7-24 15,-5 0-44-15,0 0 12 16,8-7-560 0,12 7 312-16,7 0-52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7:10.05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8:16:55.163"/>
    </inkml:context>
  </inkml:definitions>
  <inkml:traceGroup>
    <inkml:annotationXML>
      <emma:emma xmlns:emma="http://www.w3.org/2003/04/emma" version="1.0">
        <emma:interpretation id="{00B61F1A-780E-47F1-885F-54B2B2F961F5}" emma:medium="tactile" emma:mode="ink">
          <msink:context xmlns:msink="http://schemas.microsoft.com/ink/2010/main" type="writingRegion" rotatedBoundingBox="-1681,166 22020,289 21922,19135 -1779,19012"/>
        </emma:interpretation>
      </emma:emma>
    </inkml:annotationXML>
    <inkml:traceGroup>
      <inkml:annotationXML>
        <emma:emma xmlns:emma="http://www.w3.org/2003/04/emma" version="1.0">
          <emma:interpretation id="{CFE53D4D-43F3-4AD4-BE26-9A16A85CCC6F}" emma:medium="tactile" emma:mode="ink">
            <msink:context xmlns:msink="http://schemas.microsoft.com/ink/2010/main" type="paragraph" rotatedBoundingBox="-1681,166 14691,251 14681,2285 -1692,2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4EDB13-43E5-4877-A3AE-6309CFA4BB50}" emma:medium="tactile" emma:mode="ink">
              <msink:context xmlns:msink="http://schemas.microsoft.com/ink/2010/main" type="inkBullet" rotatedBoundingBox="-1691,2104 -1610,2105 -1611,2201 -1692,220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-5639 1283 808 0,'-34'41'300'0,"37"-20"-232"0,1-4-20 15,0-10-36-15,4 0-16 0,4-4-92 0,7-10 48 16,12 1-548-16</inkml:trace>
      </inkml:traceGroup>
      <inkml:traceGroup>
        <inkml:annotationXML>
          <emma:emma xmlns:emma="http://www.w3.org/2003/04/emma" version="1.0">
            <emma:interpretation id="{FCC62B56-C7C7-4086-A8F3-D8F94CAD812B}" emma:medium="tactile" emma:mode="ink">
              <msink:context xmlns:msink="http://schemas.microsoft.com/ink/2010/main" type="line" rotatedBoundingBox="1619,184 14691,251 14682,2026 1610,1958"/>
            </emma:interpretation>
          </emma:emma>
        </inkml:annotationXML>
        <inkml:traceGroup>
          <inkml:annotationXML>
            <emma:emma xmlns:emma="http://www.w3.org/2003/04/emma" version="1.0">
              <emma:interpretation id="{C4036B82-F856-43DA-A085-4F12EAC7F51B}" emma:medium="tactile" emma:mode="ink">
                <msink:context xmlns:msink="http://schemas.microsoft.com/ink/2010/main" type="inkWord" rotatedBoundingBox="1618,341 6521,366 6514,1841 1610,18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29040.117">2042-160 756 0,'-35'-31'280'0,"35"31"-216"0,15-31-20 0,-11 18 128 15,4 6-104-15,11-14 36 16,8 8-64-16,20-5-4 16,-1 5-24-16,20 2 28 15,0 11-24-15,0 0 20 16,-4 0-20-16,-4 7-368 15,-8 3 188-15</inkml:trace>
          <inkml:trace contextRef="#ctx0" brushRef="#br0" timeOffset="-229493.83">2437 81 592 0,'0'-11'220'0,"0"11"-172"0,0 11-12 15,-4-8 12 1,4 1-32-16,-4 9 64 0,4 5-44 0,-4 19 36 16,0 1-40-16,-4 24 0 15,1 3-20-15,-1 7 12 16,0-3-16-16,-3-4 4 15,7-10-4-15,-4-7 20 16,8-10-16-16,-4-7 24 16,0-10-24-16,4-4-304 15,8-3 160-15</inkml:trace>
          <inkml:trace contextRef="#ctx0" brushRef="#br0" timeOffset="-229281.5442">1848 534 768 0,'-23'-27'284'0,"23"27"-220"16,8-17-20-16,-1 6 48 16,9 8-60-16,15-4 48 0,8 0-44 15,-5-3 0 1,5 6-24-16,8 1 56 15,-1 3-40-15,4-7-4 16,1 7-12-16</inkml:trace>
          <inkml:trace contextRef="#ctx0" brushRef="#br0" timeOffset="-229764.5474">1960 81 600 0,'8'-14'224'0,"-8"17"-176"0,-8-6-12 0,8 0 80 16,0 3-72-16,0 0 68 15,0 0-60-15,0-7 4 16,0 14-32-16,-3-14 12 15,6 7-20-15,-6 7-24 16,3-1 0-16,-8 12 12 16,0 6 0-16,0 7 16 15,8 6-12-15,-3 25-4 16,6 0 0-16,-6 7 40 16,3-7-24-16,-4-1 0 15,0-13-12-15,-4-6 12 16,8-8-12-16,-8-10 40 15,8-7-24-15,-4-10 4 16,4 0-16-16,8-14-340 16,4 0 176-16</inkml:trace>
          <inkml:trace contextRef="#ctx0" brushRef="#br0" timeOffset="-232675.6907">199-2 520 0,'-11'-3'192'0,"7"3"-152"0,-8 0-8 0,4 0 52 16,8 0-52-16,-7 0 76 16,3 0-60-16,-4 0 44 15,8 7-52-15,-4-4 24 16,4 1-36-16,-4-4 8 15,8 0-20-15,0 0 20 16,4 3-24-16,7-6 32 16,12 3-28-16,4-4-4 15,0 4-8-15,20-3 12 16,3 3-8-16,12 0 4 16,-1 0-4-16,5-4 4 15,-8 11-8-15,-4-7-4 16,-8 4 4-16,-7-1-4 15,-4 0 0-15,-8-3 0 16,-4 0 0-16,-4 0 16 16,4 0-8-16,-8 0-4 15,-3 0 0-15,-5 0 40 16,-3 4-24-16,0-4-36 16,-4 0 8-16,-4 0 8 15,0 0 4-15,0 0-4 16,0 0 4-16,-4 0-4 15,4 0 0-15,-8-4 0 16,4 4 0-16,-3-3 0 0,3 3 0 16,-8 0 0-16,8 3 0 15,-11 1 8-15,11 6-4 16,-12-6-12-16,9 9 4 16,-9-6 4-16,5 7 0 15,-9 3 0-15,9 0 0 0,-20 7-28 16,11 7 16-16,-11 11 4 15,12 9 8-15,-24 4 0 16,16 0 0-16,0 3 24 16,0-6-12-16,-4-11 4 15,12-3-8-15,-1-11 4 16,5-3-8-16,3-13-4 16,-7-1 4-16,7-7 4 15,-3-6-4-15,-5-14 8 16,9 0-8-16,-12-21 16 15,11 10-12-15,-15-16-4 16,4 6 0-16,-12-10-4 16,8 10 0-16,-12-3-12 15,8 7 8-15,-11-1 4 16,3 8 0-16,-4 3-28 16,12 0 16-16,0 3 12 15,4 11 4-15,16-4-36 16,3 4 16-16,16-1-4 0,7 4 12 15</inkml:trace>
          <inkml:trace contextRef="#ctx0" brushRef="#br0" timeOffset="-231596.3778">1368 215 540 0,'-8'-7'200'0,"8"7"-156"0,0 0-12 0,-3 0 88 15,3 0-72-15,-8 0 16 16,-4 3-40-16,-3 4 40 16,3 3-36-16,-23 8 12 15,16 2-24-15,-28 15 20 16,17-1-24-16,-17 11 32 15,8 3-28-15,-7-4 20 16,11-6-20-16,-4-4-8 16,20-3-4-16,-4-7 12 15,7-3-8-15,1-11-4 16,11 1 0-16,4-11-244 16,4 0 132-16</inkml:trace>
          <inkml:trace contextRef="#ctx0" brushRef="#br0" timeOffset="-231924.3573">1000 163 560 0,'-7'-3'208'0,"7"3"-164"0,-4-4-8 0,0 4 92 16,8 0-76-16,-4 0 32 15,0 0-48-15,0 0 20 16,0 0-28-16,4 4 0 16,3 9-16-16,5-2-8 15,7 13 0-15,1 0 20 16,7 7-12-16,8 7 12 15,-4 3-12-15,15 0 12 16,-7-3-16-16,0 0-4 16,-1-4 0-16,-7-7 12 15,-4 1-8-15,-3-4 4 16,-5-7-4-16,-11-3 20 16,3 0-16-16,-3-4 12 15,0 0-12-15,-8-6 12 16,0-1-16-16,0-6-180 15,4-1 96-15</inkml:trace>
          <inkml:trace contextRef="#ctx0" brushRef="#br0" timeOffset="-203477.2277">-2236 47 488 0,'-15'0'180'0,"15"0"-140"0,-12-13-12 0,-3 9 136 15,15 4-96-15,-12-14 112 16,4 11-100-16,-3-4 36 15,11 4-68-15,-8-4-8 16,0 7-24-16,4-7-4 16,-3 7-4-16,-1 0 4 15,4 3-8-15,-4 1 24 16,8-1-16-16,-8 1-12 16,8 3-4-16,8-4 20 15,0 4-8-15,11-7-4 16,1 3 0-16,18-6 4 15,1 3-4-15,8-4 16 16,-1 4-12-16,8-3 16 0,-4 3-16 16,16 0-4-16,-12 3 0 15,-7-3-4-15,-1 4 0 0,-7-4 0 16,0 0 0-16,-12 0 8 16,-4 0-4-16,-7 0 24 15,-1 0-16-15,-7-4 32 16,3 4-28-16,-11-3-4 15,0 6-8-15,-3-3-24 16,-1 7 12-16,-4 0-4 16,0-3 4-16,-7 3 16 15,3-1-4-15,-11 12-20 16,7-1 8-16,-11-3-4 16,12 10 4-16,-12 24-28 15,7 3 20-15,-3 18 32 16,4 0-8-16,-4 3-16 15,7-13 0-15,-3-8 32 16,3-6-16-16,1-14 8 16,3 0-8-16,-3-17 36 15,3-4-20-15,-3-10 4 16,3-7-16-16,-4-17 12 16,5 0-16-16,-8-17 16 15,3-7-16-15,-11-18-4 16,4 11 0-16,-4-3-16 15,3 13 8-15,-3-7-24 16,4 18 16-16,0 0 4 0,7 10 8 16,5-1-36-16,3 12 20 0,0-1-20 15,16 10 20-15,4 4-412 16,3 7 232-16</inkml:trace>
          <inkml:trace contextRef="#ctx0" brushRef="#br0" timeOffset="-203278.2424">-1411 240 860 0,'-16'-17'320'0,"16"17"-248"0,35 3-20 0,-23-3 32 16,3 7-56-16,-3 0 32 15,3-7-32-15,-3 0 28 16,0 7-32-16</inkml:trace>
          <inkml:trace contextRef="#ctx0" brushRef="#br0" timeOffset="-202530.1619">-207-438 496 0,'-20'-3'184'0,"20"3"-140"0,-15 0-16 0,3 0 76 16,4 0-64-16,-11-4 16 16,7 4-32-16,-15-7 48 15,8 4-40-15,-20-4 28 16,8 7-32-16,-15-10 60 16,3 10-48-16,-15 0-24 15,12 3-16-15,-12 4 16 16,11 3-8-16,5 4-4 15,15 3 0-15,3 11-16 16,9-1 8-16,3 15-4 16,12-1 0-16,12 7 8 15,3 0 0-15,12-3 24 16,1 0-12-16,-5-11 32 16,-8 1-28-16,-3-4 12 15,-4 0-16-15,-20 0 20 16,-3-11-20-16,-9 4 4 15,1-3-8-15,-8 0 20 0,4-8-16 16,8-9-12 0,3 3-4-16,-3-7 4 15,15 0 0-15,-4-11-44 0,8 5 24 16,8-5-20-16,-4 4 24 0,11 0-28 16,5 4 28-16,-1 3-20 15,0 3 20 1,5 15 28-16,-5 6-8 0,-7 17-24 15,-1 7 8-15,-7 18 12 16,4-1 4-16,-12 0-4 16,0-3 4-16,-8-7 12 15,5-7-8-15,-9-3 4 16,5-3-4-16,-1-1-32 16,8-3 12-16,8 3-12 15,11-3 12-15,20 0 36 16,16-4-16-16,22-6 52 15,1-8-32-15,23-13-68 16,-12 0 20-16</inkml:trace>
        </inkml:traceGroup>
        <inkml:traceGroup>
          <inkml:annotationXML>
            <emma:emma xmlns:emma="http://www.w3.org/2003/04/emma" version="1.0">
              <emma:interpretation id="{E9B2AACB-5B94-492E-9366-EF9663F2FEB6}" emma:medium="tactile" emma:mode="ink">
                <msink:context xmlns:msink="http://schemas.microsoft.com/ink/2010/main" type="inkWord" rotatedBoundingBox="7331,1109 8043,1113 8041,1489 7329,14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26401.6416">3381 634 416 0,'-4'3'152'0,"4"-3"-116"0,0 0-12 15,0 0 56 1,0 0-48-16,-7 0 84 15,7 0-64-15,0 0 44 16,-8 0-56-16,4 0 40 16,4 0-44-16,-8 0 8 0,8 0-28 0,8 0 36 15,4 7-28-15,7-7 20 16,16 4-24-16,15-4 0 16,-3 0-12-16,18 0 20 15,-10 6-16-15,-5-6 12 16,-8 4-12-16,-7-1 12 15,-4 1-16-15,-4-8-172 16,-3 4 92-16</inkml:trace>
          <inkml:trace contextRef="#ctx0" brushRef="#br0" timeOffset="-227587.3612">3493 318 560 0,'-27'0'208'0,"23"0"-164"0,-3 0-8 15,7 0 136 1,4 0-100-16,3-7 32 16,9 7-60-16,15-4 16 15,4 4-32-15,19 0-8 16,-8 4-12-16,5 3 20 0,-5-7-16 0,8 0-4 15,-3 3-4-15,-1-3 20 16,-8 4-12-16,-7-4 24 16,-4 3-24-16,-11-6 40 15,-1-1-28-15,-11 1-244 16,0-8 120-16,-8 5-428 16,0-5 296-16</inkml:trace>
        </inkml:traceGroup>
        <inkml:traceGroup>
          <inkml:annotationXML>
            <emma:emma xmlns:emma="http://www.w3.org/2003/04/emma" version="1.0">
              <emma:interpretation id="{5B02E006-394D-48D0-94C2-4B0174464257}" emma:medium="tactile" emma:mode="ink">
                <msink:context xmlns:msink="http://schemas.microsoft.com/ink/2010/main" type="inkWord" rotatedBoundingBox="9057,544 10985,554 10979,1670 9052,16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25513.9112">5224-191 956 0,'0'-17'352'0,"0"17"-272"0,27-14-24 0,-4 4 16 15,4 7-52-15,20-4 8 16,3-3-16-16,8-8-132 16,4 12 68-16</inkml:trace>
          <inkml:trace contextRef="#ctx0" brushRef="#br0" timeOffset="-225739.6998">5588 115 436 0,'-4'7'160'0,"4"-7"-124"0,-16 3-8 0,9 4 28 15,3 4-36-15,-4 6 52 16,8 3-40-16,-8 18-16 15,8 7-8-15,0 17 16 16,4 3-12-16,0 4-20 16,-4-8 0-16,8-2 64 15,-1-8-28-15,-7 1 76 16,4-14-56-16,-8-4 96 16,1-3-80-16,-9-10 84 15,4-1-84-15,-15-13 64 16,4 0-72-16,-24-14-4 15,8 4-32-15,-23-11 68 16,4 0-52-16,-8-3-4 16,16 3-20-16,-1-10-28 0,16 7 8 15,0-14-356-15,12 4 196 0</inkml:trace>
          <inkml:trace contextRef="#ctx0" brushRef="#br0" timeOffset="-226053.7449">5158 119 780 0,'-19'0'288'0,"19"0"-224"0,-4 0-20 16,4 0 128-1,8 0-104-15,3-4-8 16,9 4-40-16,26-3 36 0,8 3-28 0,12-7-16 16,-4 3-4-16,0-3 36 15,-4 7-24 1,0-6 36-16,-12 6-32 0,-7-4-164 16,-4 4 76-16,-16 0-144 15,-3 0 120-15,-12 0-336 16,0 0 236-16</inkml:trace>
          <inkml:trace contextRef="#ctx0" brushRef="#br0" timeOffset="-224899.8633">6474 562 612 0,'-46'-4'228'0,"46"4"-180"0,-20-3-12 16,13 3 204-1,7 3-140-15,0-3-24 0,7 4-48 16,24-8 4-16,4 4-20 0,19-3 12 16,4 3-12-16,8-7 36 15,-8 3-24-15,4-2-4 16,-4 6-12-16,-3-4-24 15,-9 1 8-15,-7-8-364 16,-8 5 200-16</inkml:trace>
          <inkml:trace contextRef="#ctx0" brushRef="#br0" timeOffset="-224669.7912">6772 180 684 0,'-19'0'252'0,"19"0"-192"0,0 14-20 0,0 3 48 16,0 4-56-16,0 20 40 15,4 11-40-15,-4 3 0 16,0 10-20-16,-4-17 0 16,8 3-4-16,-4-6 28 15,0-7-20-15,-4-7-32 16,0 3 8-16,0-6-412 15,8-4 228-15</inkml:trace>
        </inkml:traceGroup>
        <inkml:traceGroup>
          <inkml:annotationXML>
            <emma:emma xmlns:emma="http://www.w3.org/2003/04/emma" version="1.0">
              <emma:interpretation id="{D29C4C1D-0B04-4079-8FA6-78FD1E280EE0}" emma:medium="tactile" emma:mode="ink">
                <msink:context xmlns:msink="http://schemas.microsoft.com/ink/2010/main" type="inkWord" rotatedBoundingBox="11578,235 14691,251 14682,2026 11569,20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22737.5521">7690 541 560 0,'-23'-7'208'0,"23"7"-164"0,-20 10-8 0,12-10 112 16,5 4-88-16,-9-4 96 16,4 7-88-16,0-14 72 15,5 7-80-15,-5-4 40 16,8 8-60-16,-4-4 16 15,4 0-36-15,0 0-8 16,8 0-8-16,7 0-32 16,5 0 16-16,34-4-4 15,4 1 8-15,54-14 24 16,0 7-8-16,51-11-4 16,-12 4 0-16,42-7 40 15,-14 3-24-15,14-10 0 16,-23 14-12-16,-7-4 4 15,-28 8-8-15,-18-1 32 16,-28 7-20-16,-27-3 32 16,-20 3-32-16,-19 3-216 15,-7 4 108-15,-24 0-344 16,0 11 244-16</inkml:trace>
          <inkml:trace contextRef="#ctx0" brushRef="#br0" timeOffset="-224119.2281">7725-143 548 0,'0'-30'204'0,"0"30"-156"0,31-28-16 15,-12 21 16 1,0-3-32-16,16 6 84 15,0 8-56-15,4 17-12 16,3 3-20-16,1 13 0 16,-4 8-8-16,-8-7 40 15,-8 3-20-15,-16 0 4 16,1-6-16-16,-19-5 36 16,-5-2-24-16,-11-4-24 0,0-7 0 0,-8-13 36 15,4-4-24-15,-4-11 124 16,12 1-80-16,4-11-40 15,11 4-12-15,12-10-36 16,11 3 20-16,12-4-4 16,4 4 8-16,12-3-308 15,3 13 168-15</inkml:trace>
          <inkml:trace contextRef="#ctx0" brushRef="#br0" timeOffset="-222182.0109">7988 682 664 0,'-4'0'244'0,"4"0"-188"0,15-7-16 0,-3 0 40 16,0 14-52-16,30-7 32 15,5 0-32-15,15 10 16 16,-4 7-24 0,0 21 0-16,-12 4-12 0,-7 16-8 15,-12 0 4-15,-19 1 28 16,-8-4-16-16,-27-7 32 15,0-10-32-15,-24-4 20 16,5-7-20-16,-8-9-8 16,7-5-4-16,1-13 20 15,15 0-12-15,4-17-32 16,15 0 12-16,8-11-16 16,12 4 12-16,15-7-28 15,4 4 24-15,27-4-12 16,1 10 16-16,10 1 16 0,1 6 0 15,0 0-28-15,0 11 12 0,19-7 32 16,-8 6-12-16,16-6 52 16,-11 3-32-16,-5-10 40 15,-7 10-40-15,-12-7 48 16,-8 7-44-16,-19-3 28 16,-4 7-32-16,-7-8 52 15,-5 8-44-15,-11-1-192 16,0 4 84-16</inkml:trace>
          <inkml:trace contextRef="#ctx0" brushRef="#br0" timeOffset="-223608.871">8588-108 572 0,'4'-4'208'0,"-4"4"-160"0,-12 31-12 0,4-10 12 15,4 0-32-15,-7 13 40 16,7 0-32-16,-4 7 4 16,4 4-16-16,1 3 20 15,6-3-20-15,-3-7 4 16,4-7-8-16,0-7 20 15,4-7-16-15,-4-17 24 16,0 0-24-16,-4-28-144 16,0 8 68-16,0-11-80 15,0 0 84-15,-8-4-92 16,0-6 88-16,-7-7 40 0,7 4 16 16,-4-5 184-1,5 12-92-15,3-11 16 0,8 13-60 16,-1-3 36-16,17 14-44 0,3 0 64 15,4 7-56-15,16 10 44 16,3 11-48-16,8 23 0 16,-3-6-24-16,-1 20 56 15,-7 0-40-15,-12 0-20 16,0 1-8-16,-16-5 36 16,-7-6-24-16,-20 4 80 15,1-8-56-15,-28 8 48 16,0-5-48-16,-15 5 8 15,7-4-28-15,-7 0-8 16,12 0-4-16,-9-11-4 16,20-3 0-16,4-3-188 15,12 0 104-15,-1-18-212 16,12 1 168-16</inkml:trace>
          <inkml:trace contextRef="#ctx0" brushRef="#br0" timeOffset="-223337.1479">8572-476 944 0,'-4'-10'352'0,"4"10"-276"0,-3-7-20 0,6 4 68 16,5 3-80-16,4-11 8 16,7 4-32-16,16-6 4 15,8 6-12-15,7 3 36 16,4-2-24-16,4 12-496 16,-4-2 256-16</inkml:trace>
          <inkml:trace contextRef="#ctx0" brushRef="#br0" timeOffset="-221882.2128">8898 672 476 0,'-16'-7'176'0,"16"7"-136"0,-19 0-12 15,7 0 100 1,8 3-76-16,-11 1 96 16,7 6-88-16,-8-3 68 15,5 10-72-15,-5 7 12 16,5 0-36-16,-1 21 12 16,4 3-24-16,1 3 16 15,7 4-20-15,4-10 8 16,7 3-12-16,9-10 20 15,3-7-20-15,12-11 48 0,3 1-32 0,9-11 20 16,-1 4-28-16,5-11-440 16,-5 8 228-16</inkml:trace>
          <inkml:trace contextRef="#ctx0" brushRef="#br0" timeOffset="-201372.0346">10307-479 520 0,'7'-28'192'0,"1"28"-152"0,8-6-8 0,-1-1 80 15,1 0-68-15,11-10 52 16,4 10-56-16,15-4 60 15,1 1-60-15,-1 10-8 16,0 7-20-16,-11 3 16 16,-4 7-16-16,-15 8-4 15,-9-1-4-15,-22 13 20 16,0 5-12-16,-20 16-4 16,0-6-4-16,-12 10 48 15,9-7-28-15,-1-4 0 16,12 1-16-16,4-14-8 15,11-4 4-15,8-6 20 16,12-1-12-16,15-9-4 16,4-8-4-16,8-3-4 15,8 3 0-15,-1-6 0 16,-3-1 0-16,-12-3 24 16,-8 0-12-16,-11-3 12 0,4 3-12 0,-24-7-16 15,4 7 0-15,-11-4-4 16,0 8 0-16,-8-1-20 15,-1 4 16-15,-6 0 4 32,10 14 8-32,5 10-12 0,4 3 8 0,3 14-16 15,12 0 12-15,12 11-24 16,7-4 20-16,16 10-12 16,3-10 12-16,1 4 36 15,0-11-16-15,-12-7 0 16,-8-3-4-16,-23-7 48 15,-3-3-28-15,-24-11 88 16,0-3-64-16,-20-11 32 16,9-3-48-16,-8-3-380 15,11 3 188-15</inkml:trace>
        </inkml:traceGroup>
      </inkml:traceGroup>
    </inkml:traceGroup>
    <inkml:traceGroup>
      <inkml:annotationXML>
        <emma:emma xmlns:emma="http://www.w3.org/2003/04/emma" version="1.0">
          <emma:interpretation id="{02686FC3-748E-4910-94FA-694B61F00680}" emma:medium="tactile" emma:mode="ink">
            <msink:context xmlns:msink="http://schemas.microsoft.com/ink/2010/main" type="paragraph" rotatedBoundingBox="5147,1721 16796,2580 16613,5058 4964,41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CA350C-AE72-4D19-85FB-C319ABCD1125}" emma:medium="tactile" emma:mode="ink">
              <msink:context xmlns:msink="http://schemas.microsoft.com/ink/2010/main" type="line" rotatedBoundingBox="5147,1721 16796,2580 16613,5058 4964,4199"/>
            </emma:interpretation>
          </emma:emma>
        </inkml:annotationXML>
        <inkml:traceGroup>
          <inkml:annotationXML>
            <emma:emma xmlns:emma="http://www.w3.org/2003/04/emma" version="1.0">
              <emma:interpretation id="{CD755259-DFA4-464B-86C5-2653A0258702}" emma:medium="tactile" emma:mode="ink">
                <msink:context xmlns:msink="http://schemas.microsoft.com/ink/2010/main" type="inkWord" rotatedBoundingBox="5077,2669 5700,2715 5659,3271 5036,3225"/>
              </emma:interpretation>
            </emma:emma>
          </inkml:annotationXML>
          <inkml:trace contextRef="#ctx0" brushRef="#br0" timeOffset="-189948.224">1480 1947 508 0,'8'-14'188'0,"-8"11"-148"0,4-8-8 0,-4 4 116 16,0 7-88-16,0-6 52 16,0 6-64-16,-4-7 44 15,0 3-52-15,-3-3 8 16,7 4-32-16,-12-4 0 15,4 7-8-15,-11-3-24 16,7 6 8-16,-15-3 4 16,8 0 4-16,-12 0 0 15,4 7 0-15,-8 0 24 16,4 0-12-16,-8 6 12 16,8 8-12-16,-7 13 0 15,10 4-4-15,5 14 12 16,8 3-12-16,7 0-12 15,12-3 0-15,15-4 20 16,8-7-8-16,12-6 24 16,4-4-20-16,15-11 12 15,-8 1-12-15,4-14 12 16,-7 0-16-16,3-14-4 16,0 0 0-16,-3-14 20 15,-5 4-12-15,-7-17 48 0,-4 3-32 0,-15-24 12 31,-5 6-24-31,-11-13 28 0,-4 14-28 0,-15 0 32 16,4 10-32-16,-9 0-12 16,-3 14-8-16,0 0 20 15,8 10-8-15,3 1-40 16,9 6 20-16,7 0 0 16,3 3 12-16,24 4-440 15,8 4 240-15</inkml:trace>
        </inkml:traceGroup>
        <inkml:traceGroup>
          <inkml:annotationXML>
            <emma:emma xmlns:emma="http://www.w3.org/2003/04/emma" version="1.0">
              <emma:interpretation id="{1C1ED63C-24E8-4D42-B426-9C6F1B6713AF}" emma:medium="tactile" emma:mode="ink">
                <msink:context xmlns:msink="http://schemas.microsoft.com/ink/2010/main" type="inkWord" rotatedBoundingBox="6990,3159 7298,3182 7285,3350 6977,33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9510.9677">3017 2497 1008 0,'-19'7'372'0,"19"-7"-288"0,46 4-24 0,-19-4 44 15,1 0-68-15,10-4 76 16,9 4-64-16,19-3-652 16,-8-1 328-16</inkml:trace>
          <inkml:trace contextRef="#ctx0" brushRef="#br0" timeOffset="-189676.501">3110 2370 860 0,'-8'-10'320'0,"8"10"-248"0,8-14-20 0,-8 14 4 15,16 0-40-15,-5 0-4 16,9 7-8-16</inkml:trace>
        </inkml:traceGroup>
        <inkml:traceGroup>
          <inkml:annotationXML>
            <emma:emma xmlns:emma="http://www.w3.org/2003/04/emma" version="1.0">
              <emma:interpretation id="{6D930E7F-4CA4-425A-A670-EE99A4DB6140}" emma:medium="tactile" emma:mode="ink">
                <msink:context xmlns:msink="http://schemas.microsoft.com/ink/2010/main" type="inkWord" rotatedBoundingBox="8465,2668 9485,2743 9433,3452 8412,337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8611.8478">4577 2050 560 0,'-34'-24'208'0,"34"24"-164"0,-16-14-8 16,4 7 216-1,9 4-144-15,-9-7 88 16,4 3-112-16,-3-4 40 15,7 4-72-15,4-3-56 16,7 3 0-16,21-3-12 16,6 3 8-16,32 0 16 15,4 4-4-15,11-1 8 16,-3 4-8-16,3-7 8 16,-11 7-8-16,3-3-20 15,-11 0 8-15,-12-4-4 16,-11 14 4-16,-16-11 76 15,-7 4-36-15,-16 0 4 0,-4 7-20 0,-12 0-28 16,1 0 4-16,-12 7 12 16,8 3 0-16,-12 14-28 15,11 7 12-15,-7 20 4 16,8 1 8 0,-1 9-12-16,5-2 8 0,-8-4 12 15,7-11-4-15,-3 1 16 16,7-7-12-16,-7-8-12 15,7-2 0-15,-3-14 56 16,7-8-28-16,-4-16 8 16,5-1-20-16,-5-16 12 15,-3-1-16-15,-9-10 40 16,-3 4-24-16,-19-25-24 16,7 7 0-16,-15-20 44 15,11 10-24-15,1-7-8 16,15 14-8-16,0 0 20 15,11 10-12-15,1 7-40 16,7 10 16-16,4 0-32 16,4 8 24-16,8 6 20 15,7 7 0-15,16 7-500 16,8 3 272-16</inkml:trace>
          <inkml:trace contextRef="#ctx0" brushRef="#br0" timeOffset="-188444.4026">5336 2239 892 0,'12'31'332'0,"-12"-31"-260"0,35 28-20 0,-24-14 36 15,1-4-60-15,-1 4 32 16,1-1-32-16,-4-9 28 16,3 10-32-16,1-14-112 15,0 7 48-15</inkml:trace>
        </inkml:traceGroup>
        <inkml:traceGroup>
          <inkml:annotationXML>
            <emma:emma xmlns:emma="http://www.w3.org/2003/04/emma" version="1.0">
              <emma:interpretation id="{8E6FAFD6-4AAD-401B-A00F-1AE1EC481AAF}" emma:medium="tactile" emma:mode="ink">
                <msink:context xmlns:msink="http://schemas.microsoft.com/ink/2010/main" type="inkWord" rotatedBoundingBox="10044,2426 13628,2690 13526,4068 9943,38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85444.328">7930 2573 860 0,'-12'-10'320'0,"12"10"-248"0,12-7-20 16,-5 3-4 0,13-2-36-16,7-5 40 15,12-3-28-15,38 1 12 16,4 2-20-16,43-9 44 15,4 6-32-15,23-7 4 16,-8 8-20-16,8-1 28 16,-15 7-24-16,3-3-4 15,-23-1-8-15,-11 8 28 16,-16-1-16-16,-23 1 48 0,-20 6-36 16,-23 1-244-16,-11-1 116 0,-32 1-348 15,-7-1 252-15</inkml:trace>
          <inkml:trace contextRef="#ctx0" brushRef="#br0" timeOffset="-184871.6766">8092 2628 392 0,'-23'0'148'0,"23"0"-116"0,8-7-8 0,3 7 136 16,5 0-92-16,27 0 24 15,3 7-52-15,16 17-8 16,4 0-20-16,-8 21 12 16,0 0-16-16,-12 10 32 15,-3-10-24-15,-20 3 4 16,-4-10-12-16,-19 6 20 16,-3-6-16-16,-24 3 40 15,-1 1-28-15,-14-18 12 16,-1-7-20-16,-11-17-8 15,8-3-4-15,7-18 12 16,20 0-8-16,11-13-28 16,16 10 8-16,19-7 4 15,11 7 8-15,17-4 16 16,-5 11-8-16,4-4-4 0,0 8 0 16,-3 2 4-16,-5 8-4 15,-3-1 16-15,-9 4-12 0,-6 0 4 31,-5 4-4-31,-8-4 64 0,-3 0-40 16,-4-4 4-16,3 1-20 0,1 0-12 16,3 3 0-16,-3-7-16 15,7 3 8-15,1 1-24 16,-1 3 16-16,-3-4-20 16,3 8 16-16,0-4-16 15,1 7 16-15,14-7-16 16,-3 0 16-16,4 0 36 15,-4-4-12-15,-4 1 36 16,0-1-28-16,-7-3 40 16,-1 4-32-16,-11-4 12 15,0 4-20-15</inkml:trace>
          <inkml:trace contextRef="#ctx0" brushRef="#br0" timeOffset="-185774.2065">8239 1902 624 0,'-38'-21'228'0,"38"21"-176"0,-20-17-16 0,17 7 36 16,3 6-48-16,3-6 16 15,9-7-24-15,11-4 8 16,12 8-12-16,4-1-24 16,7 10 4-16,8 8-4 15,-3 10 4-15,-5 6 16 16,-3 8-4-16,-5 10 32 15,-3 3-20-15,-15 14 32 16,-9 0-32-16,-15 0 20 16,1-3-20-16,-21-8 28 15,-3-2-28-15,-11-18-4 0,-9-4-8 16,1-16 20-16,-1-1-12 0,1-20-12 16,19 3-4-16,7-17-16 31,16 7 12-31,16-10-24 0,15 10 20 15,20 3-12-15,-1 7 12 0,4 11-8 16,5 6 8-16</inkml:trace>
          <inkml:trace contextRef="#ctx0" brushRef="#br0" timeOffset="-184634.1301">9029 2638 548 0,'-11'-6'204'0,"11"6"-156"0,-24 10-16 16,13 0 72-1,7 7-64-15,-12 11 52 16,5 3-52-16,-9 10 8 16,5 1-32-16,-4-1-8 0,7-3-4 15,0 0 20-15,5-8-12 0,7 1 40 16,3-3-28-16,13-11 12 15,-1 7-20-15,24-10 80 16,0-4-52-16,11-10-224 16,0 7 96-16</inkml:trace>
          <inkml:trace contextRef="#ctx0" brushRef="#br0" timeOffset="-187359.0155">6110 1785 560 0,'-27'-7'208'0,"27"7"-164"0,-11 0-8 16,3 0 172-1,8 0-120-15,-12-3 104 16,12 3-108-16,4-11-4 15,12 11-44-15,3-3 8 16,8 3-24-16,8-3 36 0,4 3-32 0,11-4 76 16,0 4-56-16,12-3-208 15,-4 6 88-15</inkml:trace>
          <inkml:trace contextRef="#ctx0" brushRef="#br0" timeOffset="-188205.2664">6064 2023 892 0,'39'-14'332'0,"-39"14"-260"0,62-11-20 0,-32 8-24 15,5 0-28-15,23-4-12 16,0 0 8-16,16 0 64 16,-4 3-32-16,-4 1-4 15,-12 3-12-15,-12-3 0 16,-7 6-8-16,-16-3-64 16,-3 0 32-16,-12 0-236 15,-4 3 148-15</inkml:trace>
          <inkml:trace contextRef="#ctx0" brushRef="#br0" timeOffset="-187907.4748">6633 2029 508 0,'-19'14'188'0,"19"-14"-148"0,-8 31-8 0,0-10 60 15,0 3-56 1,-7 14 40-16,-1 3-44 0,-3 14-28 16,4 4-4-16,-5 20 16 15,9-4-8-15,-1 11 24 16,8-6-20-16,-8-8 76 15,5-10-52-15,-13-14 112 16,9-10-88-16,-12-11 152 16,7-6-120-16,-11-11 44 15,4-3-80-15,-8-17 20 16,8 0-44-16,-8-11 16 16,3 0-28-16,-3-6 0 15,12 10-12-15,-8-14 4 16,4 13-8-16,-4-2-136 15,15-1 76-15,0 4-500 16,9-4 308-16</inkml:trace>
          <inkml:trace contextRef="#ctx0" brushRef="#br0" timeOffset="-186698.7578">7163 2611 676 0,'-31'-17'248'0,"16"10"-192"0,-8-3-16 0,11 3 164 15,8 3-120-15,-4-3 88 16,4 4-100-16,12-7-72 16,12 6-4-16,22-3 36 15,5 7-12-15,11-7 24 16,-4 7-24-16,8-10 36 16,-8 10-32-16,4-10-68 15,-11 10 24-15</inkml:trace>
          <inkml:trace contextRef="#ctx0" brushRef="#br0" timeOffset="-186485.1178">7411 2367 508 0,'-12'-18'188'0,"12"18"-148"0,-3 7-8 0,-1-3 72 15,0 3-64-15,-4 17 60 16,4-4-56-16,-7 29-12 15,7-5-20-15,-4 25 16 16,4 0-16-16,-8 0 56 16,12-7-36-16,-7-7 20 15,7-11-32-15</inkml:trace>
        </inkml:traceGroup>
        <inkml:traceGroup>
          <inkml:annotationXML>
            <emma:emma xmlns:emma="http://www.w3.org/2003/04/emma" version="1.0">
              <emma:interpretation id="{441FB330-D415-4576-83FA-23EEC2622D55}" emma:medium="tactile" emma:mode="ink">
                <msink:context xmlns:msink="http://schemas.microsoft.com/ink/2010/main" type="inkWord" rotatedBoundingBox="13961,2371 16796,2580 16613,5058 13778,4849"/>
              </emma:interpretation>
            </emma:emma>
          </inkml:annotationXML>
          <inkml:trace contextRef="#ctx0" brushRef="#br0" timeOffset="-172306.3774">9981 2886 340 0,'-23'0'128'0,"19"0"-100"0,-7 0-8 16,7 0 96 0,4 0-68-16,-4 0 24 15,8 0-40-15,-4 0 32 16,0 0-36-16,4 7 48 16,3 3-44-16,1 8 56 15,0-1-52-15,0 7 36 16,-1 0-40-16,5 4-8 0,0 3-16 0,7-7-16 15,8 0 4-15,12-14 28 16,0 0-12-16,7-17-12 16,-3 1-4-16,3-12 12 15,0 1-4-15,9 0-4 16,-9 3 4-16,1 4 4 16,-1 0-4-16,1 6 8 15,-5 8-8-15,-11 9-12 16,4 1 4-16,-8 14 4 15,0 6 0-15,-4 4-12 16,-7-4 8-16,-5-3 20 16,1-3-8-16,-12-8 16 15,4 1-16-15,-4-7 4 16,0 0-4-16,-4-11-8 16,4 0 4-16,-8-9 4 15,8-1-4-15,0-10-28 16,4 3 12-16,8-7-12 15,-1 4 12-15,5 0-8 16,3 6 8-16,8 1 8 16,0 3 4-16,16 0-12 15,3 4 8-15,36-11 4 16,3 7 0-16,31-10 0 16,-8 7 0-16,32-14 0 15,-5 3 0-15,20-7-20 16,-16 8 12-16,12-1 12 0,-27 7 0 15,-8-3 24-15,-19 10-16 16,-15-10 112-16,-21 10-72 16,-14-7 84-16,-12 8-76 15,-8-12 32-15,-8 8-56 0,-3-11 16 16,-1 8-32 0,-7-15 16-16,0 7-20 0,-8-6-96 15,4 3 44-15,-8-4-472 16,4 8 280-16</inkml:trace>
          <inkml:trace contextRef="#ctx0" brushRef="#br0" timeOffset="-171692.2446">11286 3650 652 0,'-35'-3'244'0,"35"3"-192"0,-19 10-12 0,15-3 180 16,-4 0-128-16,8 7-28 16,0-1-40-16,20-2-24 15,7 2 4-15,11-9 12 16,5-1-8-16,7-10 24 15,-7 1-20-15,-1-8 24 16,-7 0-24-16,-8-3 32 16,-7 3-28-16,-9-3 48 15,-11 3-36-15,-11 4 4 16,3 3-20-16,-27-7 20 16,4 7-20-16,-15-3-12 15,-1 3-4-15,-11 4 12 16,12 6-4-16,-1 11-20 15,12 3 8-15,4 24-4 16,4 4 4-16,20 17 16 16,3 0-4-16,4 0-12 15,8-11 4-15,-8-6 40 16,3-7-24-16,-6-7 60 16,-1-4-40-16,-4-2 28 15,-4-8-32-15,-3-10 0 16,3 0-16-16</inkml:trace>
          <inkml:trace contextRef="#ctx0" brushRef="#br0" timeOffset="-183983.3584">10051 2098 800 0,'-19'-31'296'0,"19"31"-232"0,-16-20-16 16,9 9 132-1,3 8-108-15,-4-7 52 16,8 6-76-16,4-6-60 16,4 6 4-16,19-3-4 15,7 7 12-15,17-6 16 16,3 6-8-16,4-11 40 16,4 4-24-16,4 7-4 0,-8 0-12 15,-4-7 4 1,-7 11-8-16,-9-4 8 0,-15 0-8 15,-3-4 24-15,-12 4-16 0,-8 0-32 16,-8 4 12-16,-12-1-8 16,9 8 8-16,-16 9-12 15,7 8 12-15,-7 23 4 16,8-2 4-16,-4 9 24 16,3-3-12-16,-7 0-20 15,16-3 0-15,-13-1 20 16,9-2-4-16,-8-11-4 15,11-8 0-15,-3-12 20 16,3-5-12-16,-3-9 48 16,7-4-32-16,-4-10 4 15,4-4-20-15,-11-14 12 16,7 8-16-16,-11-18 32 16,4 7-24-16,-16-21-24 15,4 7 4-15,-8-13-16 16,8 10 8-16,-3 3-36 15,10 11 28-15,1 3-20 16,11 13 24-16,5 5-80 16,11 9 56-16,11 8 60 15,4 3-8-15</inkml:trace>
          <inkml:trace contextRef="#ctx0" brushRef="#br0" timeOffset="-183788.3785">10934 2270 832 0,'0'0'308'0,"0"0"-240"0,15 7-20 0,-11-3 20 16,0 6-48-16,0 0 24 15,0 4-24-15,0 0 36 16,-1-4-32-16,5-3-92 15,0 7 36-15</inkml:trace>
          <inkml:trace contextRef="#ctx0" brushRef="#br0" timeOffset="-183222.2711">11313 2023 592 0,'-8'-28'220'0,"8"28"-172"0,31-17-12 0,-11 17 56 15,3-4-56-15,23 1 40 16,5 6-44-16,26 8 8 16,-3 6-24-16,11 17 8 15,0 8-12-15,-15 9-8 16,-20-3 0-16,-11 1 12 16,-12-8-8-16,-23-3 24 15,-4-4-20-15,-31-3 76 16,-4-7-52-16,-23-3 40 15,11-1-44-15,-18-6 8 16,10 0-24-16,-3-7 36 16,12 0-28-16,-4-7-40 15,15 3 8-15,0-3-8 16,8 0 8-16,0 0-292 16,7 0 164-16</inkml:trace>
          <inkml:trace contextRef="#ctx0" brushRef="#br0" timeOffset="-182863.1482">11468 1758 756 0,'-19'-14'280'0,"19"14"-216"0,3 0-20 0,5-7 144 16,0 7-112-16,4-3 52 15,7-1-80-15,16-3 12 16,11 0-40-16,16-3 0 15,4 3-12-15,4 0 80 16,-8 7-44-16,-12-3 32 16,-11 6-44-16,-20 1-292 15,-7 3 140-15</inkml:trace>
          <inkml:trace contextRef="#ctx0" brushRef="#br0" timeOffset="-183563.2803">11553 1992 860 0,'-8'-18'320'0,"8"18"-248"0,8-3-20 16,-8 3-4 0,0 7-36-16,-8 7-12 15,8 6-4-15,-11 15 4 16,3 2 0-16,0 12 52 16,4-1-28-16,1 0 52 15,6-7-44-15,-3-6-172 16,4-8 72-16</inkml:trace>
        </inkml:traceGroup>
      </inkml:traceGroup>
    </inkml:traceGroup>
    <inkml:traceGroup>
      <inkml:annotationXML>
        <emma:emma xmlns:emma="http://www.w3.org/2003/04/emma" version="1.0">
          <emma:interpretation id="{31AD692B-D628-4287-90DA-F7CED1C700DF}" emma:medium="tactile" emma:mode="ink">
            <msink:context xmlns:msink="http://schemas.microsoft.com/ink/2010/main" type="paragraph" rotatedBoundingBox="5475,4708 13580,4967 13529,6581 5424,63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3EE415-7220-44A5-B089-6E25BB75E6DE}" emma:medium="tactile" emma:mode="ink">
              <msink:context xmlns:msink="http://schemas.microsoft.com/ink/2010/main" type="line" rotatedBoundingBox="5475,4708 13580,4967 13529,6581 5424,6322"/>
            </emma:interpretation>
          </emma:emma>
        </inkml:annotationXML>
        <inkml:traceGroup>
          <inkml:annotationXML>
            <emma:emma xmlns:emma="http://www.w3.org/2003/04/emma" version="1.0">
              <emma:interpretation id="{9181130D-7457-4982-AE57-9653B9AE8DA3}" emma:medium="tactile" emma:mode="ink">
                <msink:context xmlns:msink="http://schemas.microsoft.com/ink/2010/main" type="inkWord" rotatedBoundingBox="5452,5429 6086,5449 6068,6001 5435,5981"/>
              </emma:interpretation>
            </emma:emma>
          </inkml:annotationXML>
          <inkml:trace contextRef="#ctx0" brushRef="#br0" timeOffset="-169364.8583">1871 4782 548 0,'-11'-20'204'0,"11"9"-156"0,-8-3-16 0,0 4 96 16,4 7-76-16,-15-8 52 15,4 5-64-15,-12-8 76 16,7 7-64-16,-15-3 28 16,8 6-48-16,-11-3-8 15,7 4-16-15,-8 10 20 16,8 6-16-16,-4 15 40 15,12 3-28-15,0 24-12 16,11 3-8-16,12 15-16 16,12-8 8-16,19-10 12 15,11-7-4-15,28-13 24 16,3-8-16-16,13-16 32 16,-13-8-28-16,-3-20 12 15,-20-7-16-15,-3-18 28 16,-9 5-24-16,-15-22 76 15,-7 11-56-15,-20-11 4 16,0 15-24-16,-15-11-4 16,7 13-4-16,-7-2-32 0,3 13 12 15,13 3-172-15,6 11 104 0</inkml:trace>
        </inkml:traceGroup>
        <inkml:traceGroup>
          <inkml:annotationXML>
            <emma:emma xmlns:emma="http://www.w3.org/2003/04/emma" version="1.0">
              <emma:interpretation id="{4702B90B-6D44-452A-9648-58D64019CEB9}" emma:medium="tactile" emma:mode="ink">
                <msink:context xmlns:msink="http://schemas.microsoft.com/ink/2010/main" type="inkWord" rotatedBoundingBox="6889,5549 7192,5559 7182,5887 6878,587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9136.742">2928 4727 904 0,'-19'0'332'0,"19"0"-256"0,8 7-24 0,-4-7 152 16,7 0-124-16,12 0-16 15,4 7-40-15,12 0 32 16,0 0-28-16,3-4-348 16,-3 11 172-16</inkml:trace>
          <inkml:trace contextRef="#ctx0" brushRef="#br0" timeOffset="-169004.9006">3064 5033 1172 0,'-58'7'436'0,"58"-7"-340"0,0 7-24 15,4 0-24 1,11-7-40-16,12 0 24 16,4 7-20-16,27-14-452 15,4 0 236-15</inkml:trace>
        </inkml:traceGroup>
        <inkml:traceGroup>
          <inkml:annotationXML>
            <emma:emma xmlns:emma="http://www.w3.org/2003/04/emma" version="1.0">
              <emma:interpretation id="{12325ABC-6A7A-407D-B877-BF4D569D0098}" emma:medium="tactile" emma:mode="ink">
                <msink:context xmlns:msink="http://schemas.microsoft.com/ink/2010/main" type="inkWord" rotatedBoundingBox="8205,4795 12468,4932 12417,6545 8154,640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68310.6634">4988 4861 1060 0,'7'31'392'16,"-7"-31"-304"-16,8 28-28 0,-4-21 24 16,4 3-60-16,0 0 8 15,3 4-20-15,9-10-396 16,7-1 212-16</inkml:trace>
          <inkml:trace contextRef="#ctx0" brushRef="#br0" timeOffset="-167785.9391">5967 4634 528 0,'-12'24'196'0,"12"-24"-152"0,20 31-12 0,-16-10 104 16,0-4-80-16,-4 14 84 15,0 14-80-15,-8 10 76 16,0 3-80-16,-4 4 88 16,-3 0-84-16,-12-14 60 15,8 1-68-15,-9-8 32 16,5-7-48-16,-4-6 32 15,0-7-36-15,-4-4 36 16,8-4-40-16,-8-2 4 16,8-4-20-16,-8-7 0 15,4 0-4-15,-8-7 4 16,11 3-8-16,-3-13-12 16,8 3 4-16,11-23-456 15,4 2 252-15</inkml:trace>
          <inkml:trace contextRef="#ctx0" brushRef="#br0" timeOffset="-168115.9637">5619 4634 1008 0,'-4'-10'372'0,"4"10"-288"0,27-10-24 0,-4 3-16 16,4 7-36-16,31-7-12 15,4 0 0-15,12-3 28 16,-5 3-12-16,-3 0-172 16,-12 7 88-16,-3-4-284 15,-16 4 204-15</inkml:trace>
          <inkml:trace contextRef="#ctx0" brushRef="#br0" timeOffset="-167652.1436">5661 4290 1040 0,'8'-38'384'0,"-8"38"-300"0,46-31-20 0,-22 18 52 16,7 2-76-16,15-3-8 15,1 8-20-15,7-5 32 16,-4 4-20-16</inkml:trace>
          <inkml:trace contextRef="#ctx0" brushRef="#br0" timeOffset="-166884.8454">6226 4817 944 0,'-15'-11'352'0,"15"8"-276"0,0-4-20 0,8 4 60 16,3 3-76-16,16-7 16 15,8 3-32-15,23-6-12 16,0 6-8-16,20 1 40 15,-12 3-24-15,-4 0 8 16,-16 3-16-16,-3 1-156 16,-12 3 76-16</inkml:trace>
          <inkml:trace contextRef="#ctx0" brushRef="#br0" timeOffset="-168463.4599">4252 4737 944 0,'-39'-17'352'0,"39"17"-276"0,-11-7-20 0,11 4 92 16,4 3-92-16,11-3-20 16,5-1-24-16,14 1-48 15,9 3 20-15,15-4 24 16,4 4-4-16,12-3 0 15,-5 3 0-15,1 0 4 16,-8 3-4-16,-12-3 16 16,-11 0-12-16,-12 0 156 15,-8 0-92-15,-15 0 32 16,-4 0-60-16,-15 0-36 16,3 4-8-16,-15 6 0 15,8 4 0-15,-16 13-12 16,8 4 8-16,-12 28-40 15,12-4 24-15,-4 7 24 16,12-4 0-16,-9-6 20 16,13-7-16-16,-8-8 32 15,7-6-24-15,-3-7 32 0,7-6-32 16,-3-11 12-16,7-1-16 16,-4-16-8-16,9 0 0 15,-9-18 4-15,4 1-4 0,-11-25 16 16,3 7-12-16,-7-17 16 15,8 11-16-15,-12-1-20 16,7 11 4-16,-7 3 4 16,8 11 4-16,-4 6-44 15,11 7 24-15,8 0-232 16,8 11 140-16,19 3-612 16,8 7 404-16</inkml:trace>
          <inkml:trace contextRef="#ctx0" brushRef="#br0" timeOffset="-166639.7391">6606 4562 696 0,'0'-7'256'0,"0"7"-196"0,-12 24-20 16,4-7-4 0,8 1-28-16,-11 13 48 15,3 3-28-15,-7 14 20 16,3 4-28-16,4 6-28 0,-3-3 4 0,3-3 44 15,4-7-20-15,-4-7-8 16,8-7-8-16</inkml:trace>
          <inkml:trace contextRef="#ctx0" brushRef="#br0" timeOffset="-165923.5503">7128 4899 984 0,'-46'-7'368'0,"46"7"-288"0,4-3-20 0,4-1 20 15,3 1-56-15,20-4 44 16,4 0-40-16,27-7 40 16,8 4-40-16,42-4 4 15,0 8-20-15,24-8 12 16,-12 7-16-16,15-7 24 16,-23 7-20-16,-4 0 4 15,-15 0-8-15,-20 4 28 16,-11 3-20-16,-27 0 48 15,-4 0-36-15</inkml:trace>
          <inkml:trace contextRef="#ctx0" brushRef="#br0" timeOffset="-160790.3571">7125 5216 704 0,'-20'-17'264'0,"20"10"-208"0,0-11-12 0,0 8 168 16,0 7-124-16,0-11 60 15,8 7-84-15,-4-7-12 16,4 7-32-16,7 1-4 15,4 2-8-15,8 4-32 16,1 7 12-16,3 10 4 16,3 4 8-16,-3 10 16 15,0 3-8-15,-7 11 4 16,-1 0-4-16,-8 10 12 16,-3-4-12-16,-8 4 40 15,-4-3-24-15,-12-7 20 16,4-4-24-16,-11-10 0 15,4-7-12-15,-13-10 12 0,5-4-12 0,0-13 4 16,4-1-4-16,-1-16-8 16,13-1 4-16,3-10-40 15,4 4 20-15,7-8 32 16,5 11-8-16,7-7-16 16,1 10 0-16,-1-3 4 15,4 11 4-15,-7-1 8 16,3 7-4-16,1-3-320 15,3 6 172-15</inkml:trace>
          <inkml:trace contextRef="#ctx0" brushRef="#br0" timeOffset="-166222.347">7442 4104 860 0,'23'-24'320'0,"-23"24"-248"0,20-3-20 15,-9 6 24 1,5 8-52-16,3 9 24 16,0 4-28-16,5 24-8 15,-1 4-8-15,-8 24 28 16,5-7-16-16,-13-1 20 16,-3-9-20-16,-15-11 52 15,-5-7-36-15,-15-6-8 16,4-8-12-16,-8-9 32 15,8-5-20-15,-8-13 4 16,12-3-16-16,4-18-16 16,7 1 0-16,8-15-40 0,8 11 24 15,16-10-28 1,3 13 28-16,15 0-16 0,1 11 20 0</inkml:trace>
          <inkml:trace contextRef="#ctx0" brushRef="#br0" timeOffset="-160549.2151">7667 5367 860 0,'-8'-7'320'0,"8"7"-248"0,4-7-20 16,0 4 68-1,3 3-76-15,5-7 88 16,3 4-76-16,9-4 8 16,-1 7-40-16,8-4 40 15,7 4-36-15,1-3-16 16,-4 6-4-16,0-6 0 16,-4 3-4-16,-4-4 24 15,-4 8-16-15,0-8 32 16,-7 4-28-16,-8-6-188 15,-4 6 88-15</inkml:trace>
          <inkml:trace contextRef="#ctx0" brushRef="#br0" timeOffset="-160206.8044">7887 5174 392 0,'-8'-13'148'0,"8"13"-116"0,4-11-8 0,-8 8 180 16,4 6-116-16,-3 1 52 16,6-1-80-16,-6 1 84 15,3 6-80-15,-8 7 52 16,4 4-72-16,-4 3 84 16,4 4-72-16,-7 2 0 15,3 1-36-15,0 11 24 16,4 2-28-16,0 5 4 15,4-5-12-15,0-6-16 16,12-3 4-16,4-11 12 16,3-4-4-16,0-6 16 15,8-4-12-15,0-10 4 16,-3 4-4-16,3-8-32 16,8 4 12-16,-4-3-384 15,7-4 220-15</inkml:trace>
        </inkml:traceGroup>
        <inkml:traceGroup>
          <inkml:annotationXML>
            <emma:emma xmlns:emma="http://www.w3.org/2003/04/emma" version="1.0">
              <emma:interpretation id="{610731F9-A00F-4A96-9A0C-47C1F20FBE50}" emma:medium="tactile" emma:mode="ink">
                <msink:context xmlns:msink="http://schemas.microsoft.com/ink/2010/main" type="inkWord" rotatedBoundingBox="12967,5458 13564,5477 13538,6273 12941,62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63672.9162">9021 4758 904 0,'-23'-3'332'0,"23"3"-256"0,-15 7-24 0,15-1 80 16,4 5-84-16,7 3-20 15,9 3-16-15,14 0 12 16,5 0-12-16,27-7 4 16,0 1-8-16,11-11 12 15,4 3-12-15,-15-10 40 16,0 0-24-16,-31-10 76 16,-4 4-56-16,-39-12 4 15,0 5-28-15,-30-8 40 16,-1 4-32-16,-19-7-32 15,4 7 0-15,-1 7 8 16,13 7 0-16,-5 13-92 16,16 7 52-16,-3 28-24 15,10 10 36-15,1 38 24 16,4 7 0-16,11 4 0 16,0-8 4-16,4-6 12 15,8-14-8-15,-4-8 104 16,8-9-64-16,-4-18-424 15,0-6 200-15</inkml:trace>
        </inkml:traceGroup>
      </inkml:traceGroup>
    </inkml:traceGroup>
    <inkml:traceGroup>
      <inkml:annotationXML>
        <emma:emma xmlns:emma="http://www.w3.org/2003/04/emma" version="1.0">
          <emma:interpretation id="{F36FB413-3378-4A53-B8EF-660449E970B8}" emma:medium="tactile" emma:mode="ink">
            <msink:context xmlns:msink="http://schemas.microsoft.com/ink/2010/main" type="paragraph" rotatedBoundingBox="5627,7109 20777,7020 20790,9287 5641,9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602053-DEAA-4220-8F23-AD65E8D9D8A6}" emma:medium="tactile" emma:mode="ink">
              <msink:context xmlns:msink="http://schemas.microsoft.com/ink/2010/main" type="line" rotatedBoundingBox="5627,7109 20777,7020 20790,9287 5641,9376"/>
            </emma:interpretation>
          </emma:emma>
        </inkml:annotationXML>
        <inkml:traceGroup>
          <inkml:annotationXML>
            <emma:emma xmlns:emma="http://www.w3.org/2003/04/emma" version="1.0">
              <emma:interpretation id="{3EC55C69-EDEE-43DB-8852-0ED8B8AA4248}" emma:medium="tactile" emma:mode="ink">
                <msink:context xmlns:msink="http://schemas.microsoft.com/ink/2010/main" type="inkWord" rotatedBoundingBox="5629,7369 8488,7352 8500,9359 5641,9376"/>
              </emma:interpretation>
            </emma:emma>
          </inkml:annotationXML>
          <inkml:trace contextRef="#ctx0" brushRef="#br0" timeOffset="-121953.0761">3265 6616 280 0,'-8'-24'104'0,"8"24"-84"0,4-14 0 16,-4 8 84-1,0 6-60-15,-4-11 80 16,0 11-72-16,-3-10 44 16,3 6-56-16,-8-2-4 15,8 6-20-15,-11-4 8 16,7 4-16-16,-11 0-20 0,3 4 4 0,-11-4 4 15,8 6 4-15,-8 8-12 16,7-3 8-16,-7 13 20 16,4 3-8-1,0 21-28-15,3 7 8 0,-3 21 48 16,8 0-16-16,-5 44 0 16,5 4-12-16,-4 28 12 15,7-15-12-15,0 18 16 16,5-17-16-16,-1-1-12 15,8-23 0-15,-8-4 12 16,8-17-4-16,-8-7 16 16,4-10-12-16,-3-14-4 15,-1-4 0-15,-7-13 40 16,3-14-24-16,-7-14-8 16,3-3-8-16,-11-14-172 15,4 0 92-15</inkml:trace>
          <inkml:trace contextRef="#ctx0" brushRef="#br0" timeOffset="-115539.6912">3625 7098 352 0,'-46'0'132'0,"46"0"-104"0,-58 14-8 0,23-4 156 15,11 4-100-15,-22 17 96 16,11 7-104-16,-4 27 92 16,9 0-96-16,6 18 52 15,9-7-72-15,15 17-28 16,8-4-16-16,38 7 8 15,8-13-4-15</inkml:trace>
          <inkml:trace contextRef="#ctx0" brushRef="#br0" timeOffset="-117013.6628">3714 7332 840 0,'-4'-17'312'0,"4"17"-244"0,8-14-16 0,4 4 16 16,-5 6-48-16,13-6 16 16,3 7-20-16,12-4 0 15,11 7-8-15,12-4-8 16,4 4 4-16,8-3-4 16,-8 6 0-16,-4-3 0 15,-12 0 0-15,-7-3 16 16,-4 3-8-16,-12-7 24 15,-4 3-20-15,-3-2 40 16,-8 6-28-16,-16-4-40 16,8 8 8-16,-16 6-8 15,5 7 8-15,-12 21-28 16,3 7 20-16,-11 10-4 16,4-4 12-16,-4 4 16 15,8-3-4-15,0 0 8 0,7-4-8 16,-3-7 40-16,3-3-20 0,-3-14 92 15,4-3-64-15,-9-18-16 16,9-6-20-16,-8-18-4 16,3 0-8-1,-7-13 8-15,8 3-8 0,-8-21-4 16,4 8 4-16,-8-15 64 16,7 11-36-16,-3-4 60 15,8 11-56-15,7 7-16 16,1 13-12-16,3 0-36 15,0 11 16-15,8 7 4 16,8 6 8-16,4 11-124 16,7 3 68-16</inkml:trace>
          <inkml:trace contextRef="#ctx0" brushRef="#br0" timeOffset="-116876.2973">4481 7635 1112 0,'3'7'412'0,"-3"-7"-320"0,20 3-28 16,-16-3-132-1,3 4 24-15</inkml:trace>
          <inkml:trace contextRef="#ctx0" brushRef="#br0" timeOffset="-119062.0912">2781 6609 392 0,'4'-31'148'0,"0"25"-116"0,4-1-8 0,-8 3-4 16,0 4-16-16,-8-3 40 16,0 3-20-16,-11-4 76 15,-1 4-56-15,-14 0 48 16,10 4-52-16,-18-1 24 15,7 8-36-15,-19 6 36 16,7-3-36-16,-7 16-16 16,8 5-4-16,-9 17 36 15,13 3-24-15,-1 10 8 16,12-3-16-16,4 24 28 16,12-4-24-16,3 35-4 15,8-10-8-15,4 27-4 16,4-6 0-16,-4 9 16 15,4-16-8-15,-12-8 32 16,1-16-24-16,-13-8 12 16,9-17-16-16,-24-10 36 15,11-10-24-15,-18-25 20 0,3-6-24 16,-19-24 8-16,4-8-16 0,-23-16-148 16,22-4 72-16,5-21-300 15,4-3 204-15</inkml:trace>
          <inkml:trace contextRef="#ctx0" brushRef="#br0" timeOffset="-118469.5358">2634 6747 352 0,'16'-21'132'0,"-16"21"-104"0,0-13-8 16,0 6 104 0,3 3-72-16,-3-3 24 15,0 7-44-15,-3-3 24 16,-1 3-32-16,-4 0 40 16,4 3-36-16,-8 1-4 0,5 6-16 0,-9 1 4 15,8 6-8-15,-7 3-4 16,7 4 4-16,-3 7-16 15,7 7 8-15,-4 7 48 16,4-4-24-16,-4 25-28 16,8-1 4-16,-7 38 0 15,7 1 4-15,-8 16 8 16,4-10-4-16,0 21-4 16,8-14 4-16,-8 3 4 15,-4-20-4-15,1-7 8 16,7-17-8-16,-8-1-4 15,4-13 4-15,-11-7 20 16,11-10-12-16,-16-11 40 16,9-6-28-16,-20-18 4 15,4-6-16-15,-12-15 0 16,8-6-4-16,-12-7-236 16,9 7 124-16</inkml:trace>
        </inkml:traceGroup>
        <inkml:traceGroup>
          <inkml:annotationXML>
            <emma:emma xmlns:emma="http://www.w3.org/2003/04/emma" version="1.0">
              <emma:interpretation id="{8C7A52F5-2330-41CD-8AC1-A53869C86489}" emma:medium="tactile" emma:mode="ink">
                <msink:context xmlns:msink="http://schemas.microsoft.com/ink/2010/main" type="inkWord" rotatedBoundingBox="9127,7707 12708,7686 12716,8939 9134,89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16412.0334">5150 7291 984 0,'16'-31'368'0,"-16"31"-288"0,62-14-20 0,-24 4-24 16,-3 6-32-16,12-6-12 16,-1 3 4-16,8-3-24 15,-3 6 16-15,3-3 4 16,-8 4 8-16,1-4-88 15,-8 7 48-15,-16 0 4 16,-4 3 24-16,-23 1-40 16,0-1 24-16,-15 1-64 15,4 6 52-15,-13 4-8 16,5 7 28-16,-4 3-4 16,12 3 12-16,-5 11-20 15,5 3 20-15,3 11 68 16,8 0-32-16,-3 3 72 15,7-7-56-15,-8 17 116 16,8-6-88-16,-8 6 36 16,8-6-60-16,-8-8 56 15,8-6-60-15,-19-11 72 16,11-3-64-16,-23-14 20 16,12-3-40-16,-16-14 0 15,12 0-16-15,-20-14-16 16,16 1 0-16,-15-15-208 15,7 1 116-15,-4-15-288 0,12 8 216 16</inkml:trace>
          <inkml:trace contextRef="#ctx0" brushRef="#br0" timeOffset="-116063.1337">5255 7043 1048 0,'-4'-3'388'0,"4"3"-300"0,15-4-28 16,-3 1 68-1,4 3-84-15,7-4-8 16,12 1-24-16,-4-8-12 16,7 11 4-16,-3 0-208 15,-4 7 112-15,0-7-420 16,-4 0 284-16</inkml:trace>
          <inkml:trace contextRef="#ctx0" brushRef="#br0" timeOffset="-114806.2349">6083 7046 416 0,'4'-37'152'0,"-4"37"-116"0,35-31-12 15,-27 13-24 1,7 5-4-16,5-11 56 16,-1 10-28-16,-4-3 96 15,1 3-68-15,-1 14 100 16,1 7-88-16,3 24 52 15,-3 6-72-15,-1 39-4 16,1 17-24-16,-13 24-4 16,-3-7-4-16,-19 21 12 0,8-11-12 0,-32 4 32 15,12-17-24-15,-35-14 20 16,4-21-20-16,-7-17 0 16,-1-14-8-16,4-13-104 15,20-14 52-15,7-25-352 16,16 5 220-16</inkml:trace>
          <inkml:trace contextRef="#ctx0" brushRef="#br0" timeOffset="-114310.8837">7028 7459 644 0,'27'-17'236'0,"-27"17"-180"15,19-24-20-15,-19 10 52 16,0 7-56-16,-19-13 76 16,7 6-60-16,-23 0 28 15,8 11-44-15,-19 10 36 16,15 6-40-16,-16 12-16 16,13 16-4-16,-5-3 16 15,12-7-12-15,4 0 4 16,7-7-8-16,8-4-16 15,8-2 4-15,16-12 40 16,-5-6-24-16,17-6 8 16,3-12-12-16,3-9-8 15,1-8 4-15,-4-20-92 16,4 7 48-16,-4-17-48 0,-12 6 52 16,1-3 12-16,-9 11 12 15,-7-1 20-15,0 7-4 16,-4 8 40-16,0 19-20 0,0 5 56 15,0 19-44-15,-4 8 56 16,4 17-56-16,-8 24 0 16,5 7-20-16,-5 10 16 15,8-3-20-15,-8-7 4 16,8-10-8-16,0-4 36 16,8-10-20-16,-4-11-76 15,3-6 28-15,13-7-292 16,-1-4 176-16</inkml:trace>
          <inkml:trace contextRef="#ctx0" brushRef="#br0" timeOffset="-113980.5407">7330 7070 728 0,'4'-24'268'0,"-4"24"-208"0,3 7-16 15,-3 0 8 1,8 7-36-16,0 27 120 15,4 4-80-15,-1 24 16 16,-3 10-48-16,7 4-4 16,-3-8-12-16,4-6 12 0,-1-10-12 0,0-11 92 15,5-10-52-15,-1-21 100 16,1-7-84-16,3-24 52 16,0-3-72-16,8-31 4 15,0-4-28-15,8-41 16 16,-1 11-24-16,1-15-32 15,-4 22 12-15,-4-1 8 16,-4 28 4-16,0-4-48 16,-8 28 28-16,-7 4-172 15,4 13 104-15,-13 3-256 16,13 11 192-16</inkml:trace>
          <inkml:trace contextRef="#ctx0" brushRef="#br0" timeOffset="-113620.3003">8348 7298 832 0,'0'-21'308'0,"0"21"-240"0,58 0-20 0,-31-3-24 16,12 3-24-16,15-14 8 16,4 14-4-16,16-7-180 15,-1 10 100-15</inkml:trace>
          <inkml:trace contextRef="#ctx0" brushRef="#br0" timeOffset="-113751.4172">8398 7036 860 0,'0'-14'320'0,"0"14"-248"0,27-13-20 16,-7 13 68-1,-1 0-76-15,8 0-20 16,0 0-12-16,-7 6-56 16,18-6 24-16,-11 14-652 15,0 3 368-15</inkml:trace>
        </inkml:traceGroup>
        <inkml:traceGroup>
          <inkml:annotationXML>
            <emma:emma xmlns:emma="http://www.w3.org/2003/04/emma" version="1.0">
              <emma:interpretation id="{3A07207E-04A9-440A-BAFD-0EC498EE3F2B}" emma:medium="tactile" emma:mode="ink">
                <msink:context xmlns:msink="http://schemas.microsoft.com/ink/2010/main" type="inkWord" rotatedBoundingBox="13594,7062 18480,7033 18491,9016 13606,904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11649.7707">10837 7397 800 0,'-31'-10'296'0,"31"10"-232"0,19-7-16 0,-11 7 52 16,4-7-64-16,26-13 92 16,5 9-72-16,54-16 44 15,0 10-60-15,38-4 8 16,-7 4-32-16,19 3 0 16,-15 7-8-1,-5-10 4-15,-14 17-8 0,-5-7 8 16,-15 0-8-16,-20 7-152 15,-15 7 80-15,-30 0-412 16,-17 0 268-16</inkml:trace>
          <inkml:trace contextRef="#ctx0" brushRef="#br0" timeOffset="-111142.8359">10891 7473 644 0,'-4'-31'236'0,"4"31"-180"0,24 0-20 16,-9 0-44-1,0 0-4-15,9 7-12 16,3 7 12-16,8 10 0 16,3 7 4-16,1 17 16 15,-4 0-4-15,-12 21 16 16,0 0-12-16,-27 3-12 15,4-10 0-15,-27-10 108 0,-7-4-56 16,-9-10 24 0,4-7-40-16,1-18 40 0,-1-6-40 15,4-14-24-15,8-6-8 0,15-8-28 16,5-3 16 0,22-11-12-16,4 8 12 0,28-4 0 15,-5 7 4-15,24 0-12 16,-12 7 12-16,8-1-4 15,-4 12 4-15,-15-1 8 16,-4 7 0-16,-8 0 0 16,-4 7 0-16,-4-1 24 15,-4 1-12-15,5 0 48 16,3 0-32-16,8-10 12 16,3 3-24-16,16-7 0 15,1 0-8-15,3-3-8 16,-8 3 4-16,-11-4 12 15,-4 4-8-15,-24-3-240 16,-3 3 124-16,-27-3-388 16,-1 3 280-16</inkml:trace>
          <inkml:trace contextRef="#ctx0" brushRef="#br0" timeOffset="-111880.9164">11151 6510 436 0,'-28'-18'160'0,"28"18"-124"0,-3-17-8 0,3 3 72 15,7 8-60-15,5-12-8 16,7 5-20-16,12-5-20 16,-4 8 4-1,12 3 64-15,4 11-32 0,3 13-12 16,1 7-8-16,-1 31 24 16,-3 3-16-16,-5 25 4 15,-7-4-12 1,-15-3 20-16,-5-7-16 15,-18-14 24-15,-1-7-24 0,-19-14 32 16,4-6-28 0,-16-18 12-16,4-6-16 0,-8-15 28 15,12-2-24-15,4-22-40 16,12 4 12-16,19-14-32 16,7 8 24-16,20-1-16 15,4 10 20-15,8 8 16 16,3 9 4-16,1 15-136 15,-5 6 76-15</inkml:trace>
          <inkml:trace contextRef="#ctx0" brushRef="#br0" timeOffset="-112579.7731">9629 7308 592 0,'-8'-10'220'0,"8"10"-172"16,16 10-12-16,-4-7 144 16,-1 1-104-16,12 3 112 15,1-7-108-15,18-7 20 16,9 7-60-16,18-11-16 15,1 8-12-15,0-14 0 16,-5 17-8-16,-10-7 8 16,-13 4-8-16,-7-4 40 15,-12 3-20-15,-15-6 20 16,0 10-24-16,-16-10-228 16,-4 6 112-16,-19-3-512 15,4 4 340-15</inkml:trace>
          <inkml:trace contextRef="#ctx0" brushRef="#br0" timeOffset="-110945.3099">11545 7659 580 0,'-19'-4'216'0,"19"4"-168"0,-8 0-12 15,4 0 128 1,8 7-96-16,-8 4 112 0,4 6-100 0,-3 14 36 15,3 7-68-15,-12 10-16 16,8 0-20-16,-4 4 0 16,8-8-8-16,0 1 40 15,4-7-20-15,0-7-24 16,0-7 0-16,4-7-152 16,7-3 84-16,16-7-492 15,4-4 312-15</inkml:trace>
          <inkml:trace contextRef="#ctx0" brushRef="#br0" timeOffset="-110331.1644">13810 6372 488 0,'-31'-34'180'0,"31"34"-140"0,-31-18-12 0,12 8-12 15,3 3-16-15,-22-10 44 16,10 3-24-16,-26-10 52 15,8 10-40-15,-8 1 56 16,7 9-52-16,-3 8 28 16,7 2-36-16,-7 22 36 15,11 3-36-15,4 31 20 16,12 7-28-16,4 44 28 16,11 4-32-16,8 59 40 15,8-4-32-15,-4 24-4 16,11-27-12-16,-11 3 4 15,4-28-8-15,-16-13 32 16,0-28-20-16,-27-17 32 16,1-17-32-16,-32-14 48 15,8-14-36-15,-12-17 28 16,16-6-28-16,-12-18-28 16,20-4 0-16,3-17-184 15,12 4 96-15</inkml:trace>
          <inkml:trace contextRef="#ctx0" brushRef="#br0" timeOffset="-109821.318">13938 7339 612 0,'0'-7'228'0,"0"7"-180"0,-4 24-12 0,4-10 104 16,8 3-84-16,3 7 60 16,9 0-72-16,14 4-4 15,9-11-24-15,19 4-4 16,0-11-4-16,8-7 12 15,-9 1-12-15,-2-18 24 16,-9 4-20-16,-11-18 32 16,-8 4-28-16,-16-24 20 15,-7 7-20-15,-20-14-16 16,-3 10-4-16,-24-3-24 16,4 6 16-16,-23 11-32 15,8 14 28-15,-12 17 68 16,8 7-28-16,3 28 36 0,13 16-32 15,-1 25 16-15,16 6-24 16,-1 29 8 0,13-12-16-16,-1 11-8 0,8-10 0 0,0-3 12 15,4-18-8 1,-7-17 48-16,11-11-28 0,-4-13 4 16,0-10-20-16,0-11 56 15,11-3-40-15</inkml:trace>
        </inkml:traceGroup>
        <inkml:traceGroup>
          <inkml:annotationXML>
            <emma:emma xmlns:emma="http://www.w3.org/2003/04/emma" version="1.0">
              <emma:interpretation id="{5D75830B-D018-4F48-ACCC-44EDA5B99062}" emma:medium="tactile" emma:mode="ink">
                <msink:context xmlns:msink="http://schemas.microsoft.com/ink/2010/main" type="inkWord" rotatedBoundingBox="19115,7827 20781,7817 20785,8443 19118,845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06233.8748">16148 7033 436 0,'12'-11'160'0,"-12"11"-124"0,0-10-8 0,0 3 104 16,0 7-76-16,0-3 104 16,8 3-96-16,-8-4-12 15,7 4-32-15,-7 0 20 16,12 7-24-16,-4 3 76 16,-1 4-56-16,-3 21 32 15,4-1-40-15,4 28 8 0,3-7-20 0,1 14 20 16,3 0-24-16,-4-18-12 15,5-3-4-15,-1-10 48 16,0-7-24-16,-3-14 80 16,7-6-56-16,0-15 24 15,1-3-40-15,10-24-8 16,1 1-12-16,4-32 4 16,0 7-8-16,-1-14-12 15,-3 14 4-15,-4 0 4 16,0 13 0-16,-8 4-28 15,-3 14 16-15,-9 4 4 16,1 3 8-16,-4 6-28 16,-1 8 16-16,-7-1-240 15,4 4 136-15,-8 7-604 16,1 4 404-16</inkml:trace>
          <inkml:trace contextRef="#ctx0" brushRef="#br0" timeOffset="-108666.7155">15533 7366 652 0,'27'-13'244'0,"-27"13"-192"0,27-11-12 0,-27-2 32 16,11 6-48-16,-14-7 76 15,3-3-52-15,-16 0 36 16,4-4-48-16,-26 11-44 16,-1 6 0-16,-23 11 36 15,12 7-16-15,-12 10 8 16,12 14-12-16,3 0 56 15,12-1-36-15,8 1-28 16,16 0-4-16,3-7 16 16,16-7-4-16,19-10 40 15,4 0-24-15,23-18 4 16,0 1-16-16,4-18-44 16,-8 4 20-16,-3-24-44 15,-5-1 36-15,-11-26 8 16,-4 12 8-16,-27-9 28 15,12 7-12-15,-16-1-12 16,4 14-4-16,-8 4 100 16,1 20-52-16,-5 18-8 0,-3 10-24 0,7 38 32 15,-4 3-20-15,1 27 12 16,18 5-20-16,-14-1 0 16,18-10-8-16,-3-7 12 15,0-14-12-15,-4-10 40 16,11-7-24-16,-7-11-348 15,-4-6 176-15</inkml:trace>
        </inkml:traceGroup>
      </inkml:traceGroup>
    </inkml:traceGroup>
    <inkml:traceGroup>
      <inkml:annotationXML>
        <emma:emma xmlns:emma="http://www.w3.org/2003/04/emma" version="1.0">
          <emma:interpretation id="{5019DEBD-94D9-475F-B175-4A2E643F523C}" emma:medium="tactile" emma:mode="ink">
            <msink:context xmlns:msink="http://schemas.microsoft.com/ink/2010/main" type="paragraph" rotatedBoundingBox="5779,9689 17000,9829 16935,15038 5714,14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5E30B8-537F-49E1-91F8-A3A2D74F7D31}" emma:medium="tactile" emma:mode="ink">
              <msink:context xmlns:msink="http://schemas.microsoft.com/ink/2010/main" type="inkBullet" rotatedBoundingBox="5779,9689 7280,9708 7235,13366 5734,13347"/>
            </emma:interpretation>
          </emma:emma>
        </inkml:annotationXML>
        <inkml:trace contextRef="#ctx0" brushRef="#br0" timeOffset="-92692.1478">3265 9968 488 0,'8'-17'180'0,"-8"17"-140"0,11-21-12 0,-11 18 76 16,4-4-64-16,-8 7 44 16,1 0-48-16,-5-7 32 15,4 14-36-15,-4-7 0 16,-7 7-20-16,-5-1-8 15,9 5 0-15,-16-1-24 16,11 0 12-16,-7 4-4 16,-4 3 4-16,0 11 8 15,3 3 0-15,-3 24 0 16,4 0 0-16,-4 21 24 16,4-4-12-16,-4 28-4 15,4-1-4-15,-1 22-16 16,13-11 8-16,-1 7 12 15,4-17-4-15,8 10-4 16,0-10 4-16,-7-4 12 16,7-17-8-16,-16-10 16 15,1-14-16-15,-16-17 48 16,7-7-28-16,-10-14 12 16,3-10-24-16,-16-24-112 15,8-4 48-15,-7-27-568 16,7 10 336-16</inkml:trace>
        <inkml:trace contextRef="#ctx0" brushRef="#br0" timeOffset="-92253.3817">2955 10487 488 0,'-4'-6'180'0,"4"6"-140"0,-19-18-12 0,4 8 84 16,3 7-68-16,-19-11 52 16,0 0-56-16,-8-7-12 15,5 8-16-15,-13-1 16 16,5 10-16-16,-17 8 32 16,5 3-28-16,-19 13 48 15,11 8-36-15,-4 17 56 16,12-1-48-16,7 22 36 15,20 3-40-15,23 6-8 16,16-2-16-16,34-15 4 16,12-10-8-16,28-17 16 15,-5-7-12-15,31-20 24 16,0-4-20-16,1-24 24 16,-17 0-24-16,-14-25 12 15,-16 8-12-15,-20-17 28 16,-11 6-24-16,-27-10 12 15,-8 10-16-15,-27 1 0 16,-4 9-4-16,-20 5 20 16,5 9-16-16,-12 4-40 0,11 10 16 15</inkml:trace>
        <inkml:trace contextRef="#ctx0" brushRef="#br0" timeOffset="-93262.1641">3064 9944 488 0,'0'-17'180'0,"0"17"-140"0,4-14-12 0,-8 10 40 16,4 4-44-16,-8-7 16 16,4 1-24-16,-7-5 20 15,7 4-24-15,-8-6 40 16,0 2-28-16,-15 1 12 15,4 3-20-15,-12 0 8 16,8 4-12-16,-12-1-16 16,8 4 0-16,-3 0 40 15,7 7-24-15,-4 0-8 16,7 3-8-16,-7 4 12 16,4 3-4-16,4 4-12 15,4 0 4-15,-8 20-16 16,11 7 12-16,1 38 40 15,7 0-20-15,-8 31-8 16,13-7-8-16,-1 24 20 0,8-20-8 0,-4 6-4 16,7-23 0-16,-7-8-4 15,0-20 0-15,-7 7 68 16,-1-14-36-16,-4-7 32 16,-7-10-36-16,-12-4 8 15,4-10-20-15,-16-17 8 16,4-8-12-16,-7-16 0 15,11 0-4-15,-4-18-32 16,8 4 12-16,4-14-304 16,8 7 176-16</inkml:trace>
        <inkml:trace contextRef="#ctx0" brushRef="#br0" timeOffset="-87165.4456">2595 11905 716 0,'0'-24'264'0,"0"24"-204"0,0-7-16 0,0 7-36 16,0 0-12-16,-7-3 28 16,3 3-12-16,-16 0 32 15,5 7-28-15,-24-1-12 16,0 5-8-16,-22-1 48 16,10 4-24-16,-3 0 44 15,8-1-36-15,-1 1 4 16,8 0-20-16,12 7-24 15,16-1 4-15,3 4-12 16,12 0 8-16,19 4 24 16,12-1-4-16,23 4-4 15,0 0 0-15,12 4 12 16,-8-4-8-16,-16 0-12 16,-3 0 0-16,-12 0 40 15,-8 0-24-15,-15 3 44 16,-5 0-32-16,-33-6 40 15,-1 0-36-15,-35-11-4 16,4 0-16-16,-20-14 64 0,17-3-40 16,-5-13 4-16,20-1-20 15,3-14-48-15,20 8 20 0,8-11-24 16,15 3 20 0,8 1-248-16,4 6 148 0</inkml:trace>
        <inkml:trace contextRef="#ctx0" brushRef="#br0" timeOffset="-117734.5815">1798 9025 560 0,'0'-24'208'0,"0"24"-164"0,8-21-8 15,-1 11 68-15,-3 6-64 0,4-6 104 16,0 7-80-16,-4 3 8 15,-1 3-48-15,1 21 84 16,4 7-60-16,11 24-4 16,-11-3-28-16,8 10-12 15,3-11 0-15,0-6 28 16,5-4-16-16,-5-6 84 16,0-8-56-16,5-13 76 15,-1-7-68-15,0-21 72 16,4 7-72-16,4-30-8 15,0-1-28-15,8-28-12 16,-4 4 0-16,-1-13-4 16,1 13 0-16,-4 3-144 15,-4 18 80-15,0 3-440 16,-3 11 280-16</inkml:trace>
      </inkml:traceGroup>
      <inkml:traceGroup>
        <inkml:annotationXML>
          <emma:emma xmlns:emma="http://www.w3.org/2003/04/emma" version="1.0">
            <emma:interpretation id="{6B3C9925-F76F-4C89-8E11-DA159FDB02C7}" emma:medium="tactile" emma:mode="ink">
              <msink:context xmlns:msink="http://schemas.microsoft.com/ink/2010/main" type="line" rotatedBoundingBox="8147,10466 16990,10576 16967,12431 8123,12321"/>
            </emma:interpretation>
          </emma:emma>
        </inkml:annotationXML>
        <inkml:traceGroup>
          <inkml:annotationXML>
            <emma:emma xmlns:emma="http://www.w3.org/2003/04/emma" version="1.0">
              <emma:interpretation id="{D169E4C4-1778-4DF0-A2D1-E64D020D4AA5}" emma:medium="tactile" emma:mode="ink">
                <msink:context xmlns:msink="http://schemas.microsoft.com/ink/2010/main" type="inkWord" rotatedBoundingBox="8143,10777 10834,10811 10819,11997 8128,1196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89719.5517">4395 10580 528 0,'-3'-7'196'0,"3"7"-152"0,0-10-12 0,-4 3 80 16,4 0-68-16,-4 0 36 16,4 1-48-16,-8-12 16 15,4 11-28-15,-7-6 36 16,3 2-32-16,-4-2 32 16,8 6-32-16,-7-4-4 15,3 5-12-15,-4-1-8 16,5 7 4-16,-1-7 12 15,4 7-8-15,-4-7-4 16,8 7 0-16,-4-4 4 16,4 4-4-16,-3-3 40 15,6 0-20-15,-3-4-4 16,0 7-12-16,0 0-24 0,0 0 8 16,4 0 32-16,0 0-16 0,-4 0 44 15,0 0-28-15,4 0-4 31,0 0-12-31,0 0 4 0,0 7-8 0,-4-7 16 16,0 0-12-16,-4 0 24 16,4 0-20-16,-4 0 12 15,8 0-12-15,-4 0-44 16,0 0 20-16,-4 0 28 16,4 0-8-16,-8 0-8 15,8 3-4-15,-4-3 28 16,4 0-12-16,0 3 12 15,4 1-12-15,0-4 12 16,0 3-16-16,4-3 24 16,7 4-20-16,16-4-12 15,4 3-4-15,27-6 4 16,0-4 0-16,15 0 8 16,1 4-4-16,-1-4 16 15,-11 3-12-15,-12 1 24 16,-7 3-20-16,-16 0-4 15,-4 3-4-15,-20 1 40 16,-3 6-24-16,-19-3-88 16,-5 0 36-16,-18 0-44 15,3 0 44-15,-12-4-16 16,9 4 28-16,-5-4 20 0,8 4 0 16,0-3-16-16,8-1 8 15,4 4-24-15,8 0 20 16,-1 0-12-16,8 3 12 0,-3 4 0 15,3 6 4-15,-4 15-12 16,9-1 12-16,-5 32 4 16,0-4 4-16,8 6 0 15,8-2 0-15,-8-8-12 16,0-6 8-16,-8-11 28 16,8-3-12-16,-8-7 68 15,4-3-48-15,-7-18 68 16,3 4-60-16,-11-14 36 15,3-4-44-15,-7-10 16 16,4 4-28-16,-16-14-16 16,15 0-8-16,-22-10-4 15,11 3 0-15,-16-11-276 16,16 11 156-16,-3-13-616 16,7 6 412-16</inkml:trace>
          <inkml:trace contextRef="#ctx0" brushRef="#br0" timeOffset="-89476.5159">4465 10105 956 0,'12'-17'352'0,"-12"17"-272"0,35-10-24 0,-8 3 112 16,0 4-104-16,23-8 16 15,0 4-44-15,8-3-16 16,1 7-12-16,-9-4 20 16,-4 7-16-16,-3-4-76 15,-4 4 36-15,-5 4-608 16,-3 3 352-16</inkml:trace>
          <inkml:trace contextRef="#ctx0" brushRef="#br0" timeOffset="-89238.8799">5115 10735 984 0,'8'55'368'0,"-8"-55"-288"0,12 38-20 15,-12-24 12 1,8 0-52-16,-5-1-36 16,5 1 8-16</inkml:trace>
          <inkml:trace contextRef="#ctx0" brushRef="#br0" timeOffset="-88721.5074">6110 10635 780 0,'0'-13'288'0,"0"13"-224"0,0-18-20 0,0 8 32 16,0 3-52-16,-19-7 32 15,7 8-28-15,-22-5-8 16,6 8-12-16,-18 10 12 15,7 3-12-15,-19 14 60 16,12 7-40-16,-1 10-4 16,12 1-12-16,4-1 0 15,20-3-8-15,3-11 32 16,8-6-20-16,19-14 4 16,12 0-12-16,24-28 4 15,-1 0-8-15,4-13-168 16,0 3 88-16,-4-14-4 15,-15 11 48-15,-4-14 12 16,-8 10 12-16,-16-10 44 16,1 6-24-16,-12 8 192 15,4 10-112-15,-12 14 48 16,0 13-80-16,-11 18-12 16,4 6-28-16,-16 21-4 15,15 7-8-15,-7 21 28 16,7-4-20-16,-3 4 12 15,7-11-16-15,-15-9 28 0,8-12-24 0,0-9 20 16,-5-4-20-16,5-14-344 16,11-3 180-16,4-18-480 15,8 1 352-15</inkml:trace>
          <inkml:trace contextRef="#ctx0" brushRef="#br0" timeOffset="-88351.9168">6792 10467 956 0,'31'-35'352'0,"-31"35"-272"0,0-24-24 0,-8 14 40 15,4 3-64-15,-11 4-40 16,-5 6 4-16,-11 4-12 16,-4 7 8-16,-11 3 8 15,7 4 0-15,-15 6 32 16,15-3-16-16,8 4-12 15,4 3-8-15,19 10 4 16,1 4 0-16,22 10 0 16,12-4 0-16,4 8 16 15,8-11-8-15,7 0 4 16,1-7-4-16,-8-6-8 16,-5-4 4-16,-6-10 20 15,-9 3-12-15,-15-4 40 16,-4-3-28-16,-16-6 84 15,-7-1-60-15,-16-3 56 0,1-4-60 0,-17-3 16 16,9 4-40-16,-4-8-28 16,11 4 4-16,-4-10-16 15,24 3 8-15,-8-10-308 16,15 3 172-16</inkml:trace>
          <inkml:trace contextRef="#ctx0" brushRef="#br0" timeOffset="-88109.8381">6594 10033 932 0,'-19'-24'348'0,"19"24"-272"0,27-7-20 16,-8 4 40 0,1 6-64-16,18-3 4 15,5-3-20-15,23-4 16 16,0 3-20-16</inkml:trace>
        </inkml:traceGroup>
        <inkml:traceGroup>
          <inkml:annotationXML>
            <emma:emma xmlns:emma="http://www.w3.org/2003/04/emma" version="1.0">
              <emma:interpretation id="{04E88402-E943-42F9-81CC-DFDA91351D4C}" emma:medium="tactile" emma:mode="ink">
                <msink:context xmlns:msink="http://schemas.microsoft.com/ink/2010/main" type="inkWord" rotatedBoundingBox="12003,11475 12281,11479 12275,11919 11997,1191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85899.826">8030 11086 944 0,'8'7'352'0,"-8"-7"-276"0,47-14-20 0,-16 7-40 15,7 7-20-15,16-10-156 16,5 7 88-16</inkml:trace>
          <inkml:trace contextRef="#ctx0" brushRef="#br0" timeOffset="-86068.7767">8042 10670 832 0,'-19'-11'308'0,"19"11"-240"0,7-3-20 15,-7 0 20 1,12 6-48-16,15-3 36 0,0 0-32 0,12 0 4 16,7 7-16-16,12 0-76 15,4 3 32-15</inkml:trace>
        </inkml:traceGroup>
        <inkml:traceGroup>
          <inkml:annotationXML>
            <emma:emma xmlns:emma="http://www.w3.org/2003/04/emma" version="1.0">
              <emma:interpretation id="{98B62936-36F3-416F-A1F4-90F93696CADA}" emma:medium="tactile" emma:mode="ink">
                <msink:context xmlns:msink="http://schemas.microsoft.com/ink/2010/main" type="inkWord" rotatedBoundingBox="13079,11567 13462,11572 13461,11641 13078,11636"/>
              </emma:interpretation>
            </emma:emma>
          </inkml:annotationXML>
          <inkml:trace contextRef="#ctx0" brushRef="#br0" timeOffset="-85630.1095">9118 10814 1040 0,'-19'-7'384'0,"19"7"-300"0,27-10-20 0,-15 0-20 31,7 6-36-31,8-6 4 0,12 3-4 0,15 0-68 16,4 7 32-16,16-10-444 16,-1 10 256-16</inkml:trace>
        </inkml:traceGroup>
        <inkml:traceGroup>
          <inkml:annotationXML>
            <emma:emma xmlns:emma="http://www.w3.org/2003/04/emma" version="1.0">
              <emma:interpretation id="{C14FB8CC-41C6-41EC-BFE3-1EF55BC70A4E}" emma:medium="tactile" emma:mode="ink">
                <msink:context xmlns:msink="http://schemas.microsoft.com/ink/2010/main" type="inkWord" rotatedBoundingBox="14180,10541 16990,10576 16967,12431 14157,12396"/>
              </emma:interpretation>
            </emma:emma>
          </inkml:annotationXML>
          <inkml:trace contextRef="#ctx0" brushRef="#br0" timeOffset="-84943.7825">10442 9868 560 0,'-19'-34'208'0,"19"34"-164"0,-4-28-8 0,4 11 48 15,4 7-52-15,3-11 24 16,13 7-36-16,15-7 72 16,3 21-56-16,13 14 4 15,3 10-24-15,12 18-4 16,-12-1-4-16,-8 17 12 16,-3 8-12-16,-16 10 32 15,-4-4-24-15,-19 0 40 16,-8-7-32-16,-31-10 12 15,-3-3-20-15,-28-21 0 16,4-10-8-16,-8-11 36 16,12-10-20-16,4-24-40 15,19 3 8-15,12-13-16 16,11 3 12-16,28-14-20 16,11 14 20-16,27 0-20 0,8 14 16 15,4 7 16-15,-4 17 4 16</inkml:trace>
          <inkml:trace contextRef="#ctx0" brushRef="#br0" timeOffset="-84056.7722">10326 10880 632 0,'-19'0'236'0,"19"0"-184"0,19 7-16 0,-7-1 36 16,-1 5-48-16,9 9-12 16,3 4-4-16,8 7 8 15,4 4-8-15,-4 13 4 16,3 4-4-16,-18 13 36 15,-1 0-20-15,-26 8 4 16,3-8-16-16,-31-6 36 16,12-11-24-16,-19-10 76 15,7-11-56-15,-19-13 24 16,12-7-40-16,7-21 0 16,4-3-16-16,16-28-24 0,11 4 4 15,23-18-56-15,5 11 32 0,38-4 104 16,8 15-36-16,19 2-40 15,8 11 0-15,3 10 24 16,-7 7-12-16,8 1 28 16,-15 6-24-16,22-7 40 15,-11 10-28-15,-4-3 32 16,-19 0-32-16,-8-3 32 16,-12 3-32-16,-15-4 48 15,-8 1-40-15,-15-4-164 16,-5 7 68-16</inkml:trace>
          <inkml:trace contextRef="#ctx0" brushRef="#br0" timeOffset="-84569.1433">10229 10787 624 0,'-11'0'228'0,"11"0"-176"0,-12 3-16 16,8-3 140 0,4 4-104-16,-4-1 44 15,8 1-72-15,4-1 48 16,3 4-56-16,13 0 36 15,7 0-40-15,46-14 0 16,4 3-20-16,47-13 28 16,-4 3-24-16,39-10 4 15,-12 4-12-15,19-4 20 16,-27 6-16-16,8-2-4 16,-23 2-4-16,-16-2 40 15,-23 13-24-15,-23-10 16 0,-20 6-20 0</inkml:trace>
          <inkml:trace contextRef="#ctx0" brushRef="#br0" timeOffset="-83706.9031">11000 10990 676 0,'-4'0'248'0,"4"0"-192"0,-8 3-16 16,0 1 120-1,4-1-96-15,0 4 28 16,-3 3-56-16,-1 8 56 16,4 6-52-16,-11 13 28 15,3-6-40-15,-3 24 28 16,3 1-32-16,-7 12 20 0,-1-9-24 15,16-8 36-15,-7-6-32 16,11-10 4 0,7-4-16-16,1-14 36 15,12-3-24-15,18-11 4 0,1-3-16 0,7-7-184 16,9 4 96-16,10-8-344 16,-7 11 236-16</inkml:trace>
          <inkml:trace contextRef="#ctx0" brushRef="#br0" timeOffset="-81654.5773">12323 10271 644 0,'-15'-18'236'0,"15"18"-180"0,-27-17-20 16,11 7 0-1,5 6-28-15,-12-6 76 16,7 7-48-16,-11-1 56 16,8 4-52-16,-12 11 40 15,7-5-44-15,-10 22 24 16,7-1-32-16,-20 15 36 15,8 3-36-15,1 16 48 16,7 5-44-16,7 20 28 0,17-4-32 16,18 8-28-16,13-14 0 15,22-8 24-15,0-19-12 16,47-12 32-16,-7-9-28 0,30-18 20 16,-12-3-20-16,8-24 20 15,-11 0-24-15,0-35 40 16,-16 1-28-16,-8-29 32 15,-19 18-32-15,-23-17 20 16,-12 14-24-16,-26-14 52 16,-5 10-40-16,-23-14 12 15,0 21-28-15,-12-6-16 16,1 16-4-16,-5 4 4 16,9 17 0-16,-9 3-56 15,8 8 32-15,-7 13 36 16,7 7-4-16,1 7-336 15,-1 10 180-15,4 10-480 16,8 8 352-16</inkml:trace>
          <inkml:trace contextRef="#ctx0" brushRef="#br0" timeOffset="-81430.2549">12339 10594 956 0,'46'24'352'0,"-46"-24"-272"0,70 69-24 0,-43-28 68 16,8 4-80-16,4 13 60 16,-1-2-60-16,5-5 16 15,-4-3-40 1,7-6 0-16,-3-1-12 0,-1-7 64 16,1-6-40-16,0-7 24 15,-5-1-36-15,-7-10-352 16,0 1 180-16</inkml:trace>
        </inkml:traceGroup>
      </inkml:traceGroup>
      <inkml:traceGroup>
        <inkml:annotationXML>
          <emma:emma xmlns:emma="http://www.w3.org/2003/04/emma" version="1.0">
            <emma:interpretation id="{D09B8EC6-6537-4EF7-82AE-3F1DFE14B9F4}" emma:medium="tactile" emma:mode="ink">
              <msink:context xmlns:msink="http://schemas.microsoft.com/ink/2010/main" type="line" rotatedBoundingBox="9771,13620 12745,12969 13137,14757 10163,15408"/>
            </emma:interpretation>
          </emma:emma>
        </inkml:annotationXML>
        <inkml:traceGroup>
          <inkml:annotationXML>
            <emma:emma xmlns:emma="http://www.w3.org/2003/04/emma" version="1.0">
              <emma:interpretation id="{DD338BA7-042B-4D62-90DD-CDB11867049E}" emma:medium="tactile" emma:mode="ink">
                <msink:context xmlns:msink="http://schemas.microsoft.com/ink/2010/main" type="inkWord" rotatedBoundingBox="9816,13824 10219,13736 10319,14195 9917,14283"/>
              </emma:interpretation>
            </emma:emma>
          </inkml:annotationXML>
          <inkml:trace contextRef="#ctx0" brushRef="#br0" timeOffset="-18645.3014">6195 13006 392 0,'8'-18'148'0,"0"12"-116"0,7-1-8 0,-7 0 172 16,-4-3-112-16,0 3 8 15,0 0-52-15,-8-4-4 16,4 8-20-16,-8 0-16 0,-3 3-4 15,-5 0 4-15,4 0 0 16,-18 3 0 0,-1 4-20-16,3 3 12 15,-6-3 4-15,3-3 4 16,4 2 32-16,7 5-16 16,5-1-32-16,7 0 8 15,8 4 0-15,15 0 8 0,5 3 16 16,7 4-8-16,-4 3-20 15,4 7 4-15,4 7-4 16,-4 3 4-16,-7 0 32 16,-5-3-12-16,-7 0-4 15,-4-7-4-15,-8 0 128 16,-8-10-72-16,-7-4 8 16,-8-10-40-16,-4-1 20 15,-8 1-32-15,4-7 40 16,0-7-32-16,8 7 12 15,8-6-20-15,7 6-176 16,12 0 88-16,8 6-660 16</inkml:trace>
        </inkml:traceGroup>
        <inkml:traceGroup>
          <inkml:annotationXML>
            <emma:emma xmlns:emma="http://www.w3.org/2003/04/emma" version="1.0">
              <emma:interpretation id="{AE1B3D06-ACDD-4DAD-A0C7-17645B927315}" emma:medium="tactile" emma:mode="ink">
                <msink:context xmlns:msink="http://schemas.microsoft.com/ink/2010/main" type="inkWord" rotatedBoundingBox="11439,14734 12119,12826 13073,13166 12393,1507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2951.7739">8011 12404 436 0,'-4'-21'160'0,"8"18"-124"0,-4-4-8 0,0 4 52 16,0-1-48-16,0 1 48 16,0 3-44-16,8 7 44 15,-8 6-48-15,0 18 28 16,-8 14-32-16,8 14-8 0,-12 3-12 15,5-1 4-15,3-5-8 16,-4-8 8-16,0-4-8 16,4-6-4-16,-3-3 4 15,7-8 20-15,0-6-12 16,0-7 12-16,0-4-12 0,0-10-384 31,7 0 200-31,5 0-220 16</inkml:trace>
          <inkml:trace contextRef="#ctx0" brushRef="#br0" timeOffset="-52693.0942">7895 12745 488 0,'-16'3'180'0,"16"7"-140"0,0 11-12 16,-3-11 76-16,6 8-64 15,-3 2 88-15,8 1-72 16,4 0 52-16,-4-1-64 16,11-6 40-16,-11-4-48 0,11-3 60 15,-11-10-56-15,11-1 28 0,-7-6-40 16,7-4 28-16,-3 0-32 16,3-6-84-16,0-8 32 15,8 1-572 1</inkml:trace>
          <inkml:trace contextRef="#ctx0" brushRef="#br0" timeOffset="-51879.9297">8673 12697 456 0,'8'-14'168'0,"-8"14"-128"0,19-14-16 15,-7 7 124 1,-1 4-88-16,13-1 64 16,-1 8-72-16,-4 3 60 15,8 3-64-15,-7 4-8 16,-5 6-24-16,-7 1 60 0,-4 0-44 0,-12-4 40 16,-4 3-40-16,-7-2 68 15,0-5-52-15,-1-6-8 16,1 4-24-16,11-8-28 15,8 0 4-15,20-6 20 16,18 3-4-16,9-3-108 16,7 3 52-16</inkml:trace>
          <inkml:trace contextRef="#ctx0" brushRef="#br0" timeOffset="-66053.5626">8077 13237 540 0,'-4'-17'200'0,"4"17"-156"0,0-14-12 15,0 3 88 1,0 8-72-16,0-7 32 16,4 3-44-16,0-4 4 15,0 8-24-15,-4-4-16 16,7 7-4-16,1 4 4 16,-4 6 0-16,-4 11 60 15,8 6-32-15,-8 11 32 16,0 7-32-16,0 13 8 0,-8 25-20 0,4 17 44 15,0 3-32-15,4-10 4 16,0-14-20-16,4-10 12 0,-4-7-16 16,8-7 16-16,3-4-16 15,-3-9 32-15,0-11-24 16,0-11 64-16,-4-9-44 16,-4-11-176-16,0-4 76 15,0-6-620 1</inkml:trace>
          <inkml:trace contextRef="#ctx0" brushRef="#br0" timeOffset="-52170.6936">8437 12308 748 0,'-4'-42'276'0,"4"42"-216"0,8-10-16 0,-1 0 112 16,1 6-96-16,4-6-16 15,-1 3-28-15,17-7-4 16,-9 7-8-16,8-3 8 16,0 3-8-16,0 4 16 15,0 3-12-15,-15 0-172 16,-4 7 92-16,-16 0-240 16,0 6 180-16,-19-6-172 15,15 4 176-15,-15-5 68 16,8 5 40-16,0-4 184 15,-1 3-88-15,1-3 96 16,3 3-104-16,5 7 80 16,11 1-84-16,-8 13-4 15,8 3-40-15,-4 14 32 16,8 0-28-16,-4 0 32 0,0-3-32 16,0-4-40-16,-4 1 8 15,-11-11 64-15,11-7-32 16,-19-4-132-16,3 5 60 15,-7-12-76-15,8-2 76 0,-12-11 24 16,15 7 16-16,-7-7 84 16,8 3-40-16,7-6 164 15,8-1-112-15,4-3 116 16,7 0-116-16,9-6 16 16,-1 13-60-16,8-14 0 15,4 14-28-15,-4-11 8 16,8 5-12-16,-4-8-140 15,-4 7 72-15</inkml:trace>
        </inkml:traceGroup>
      </inkml:traceGroup>
    </inkml:traceGroup>
    <inkml:traceGroup>
      <inkml:annotationXML>
        <emma:emma xmlns:emma="http://www.w3.org/2003/04/emma" version="1.0">
          <emma:interpretation id="{360F8517-B4A1-4D28-A1C2-7FE346B603BA}" emma:medium="tactile" emma:mode="ink">
            <msink:context xmlns:msink="http://schemas.microsoft.com/ink/2010/main" type="paragraph" rotatedBoundingBox="6437,14569 17113,13179 17559,16603 6883,179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8FE283-5B7A-4914-A4D6-D82B0472454D}" emma:medium="tactile" emma:mode="ink">
              <msink:context xmlns:msink="http://schemas.microsoft.com/ink/2010/main" type="line" rotatedBoundingBox="6437,14569 17113,13179 17559,16603 6883,17994"/>
            </emma:interpretation>
          </emma:emma>
        </inkml:annotationXML>
        <inkml:traceGroup>
          <inkml:annotationXML>
            <emma:emma xmlns:emma="http://www.w3.org/2003/04/emma" version="1.0">
              <emma:interpretation id="{0C7E9962-C85F-4585-85BB-2C671AF11EBA}" emma:medium="tactile" emma:mode="ink">
                <msink:context xmlns:msink="http://schemas.microsoft.com/ink/2010/main" type="inkWord" rotatedBoundingBox="6504,15084 7046,15014 7149,15807 6608,15877"/>
              </emma:interpretation>
            </emma:emma>
          </inkml:annotationXML>
          <inkml:trace contextRef="#ctx0" brushRef="#br0" timeOffset="-54708.3053">2630 14272 652 0,'-23'-17'244'0,"15"17"-192"0,8-3-12 16,0 3 56-16,0 0-60 16,8 3 76-16,7 1-64 15,9-1 0-15,7-3-28 16,19 0-12-16,12-3-4 0,4 3 40 16,-4 0-24-16,-4 3 8 15,-12 1-16-15,-15-1-8 16,-12 7 0-16,-11 1-68 15,-12-1 36-15,-19 4-92 0,-16-4 64 16,-7-3-8-16,-4-4 40 16,3 1 24-16,5-1 0 15,11 1-8-15,4 3 4 16,7 6-32-16,9 8 20 16,7 3 40-16,4 11-12 15,0-4 8-15,7-1-12 16,-7 1 12-16,-7 0-12 15,-1 0 48-15,-4 4-28 16,-7-4-32-16,0 0 0 0,-1-7 16 16,1-4-4-16,3-6 4 15,5-3-4-15,-1-11 4 16,4-11-8-16,5 4-12 16,3 0 4-16,3 1-48 15,1 6 24-15,4 0 76 16,4 3 64-1,-1 4-56-15,1 3-8 16,0 1-32-16,3-1 32 16,4-3-24-16,5 0-4 15,-1 0-12-15,4-1 28 16,0-6-20-16,8 0-244 16,0 0 124-16,0 0-612 15</inkml:trace>
          <inkml:trace contextRef="#ctx0" brushRef="#br0" timeOffset="-54341.8302">3137 14754 768 0,'-11'0'284'0,"11"0"-220"0,-16 7-20 16,16 0 84-16,-4 7-80 16,0 10-28-16,-7 7-16 15,11 0-4-15,0-4 0 16,0 4 32-16,0-3-16 0,-4-1-136 16,4-13 64-16</inkml:trace>
        </inkml:traceGroup>
        <inkml:traceGroup>
          <inkml:annotationXML>
            <emma:emma xmlns:emma="http://www.w3.org/2003/04/emma" version="1.0">
              <emma:interpretation id="{EF327728-A193-4170-867D-F36DDFB6D6AE}" emma:medium="tactile" emma:mode="ink">
                <msink:context xmlns:msink="http://schemas.microsoft.com/ink/2010/main" type="inkWord" rotatedBoundingBox="7990,14593 11516,14133 11933,17336 8407,17796"/>
              </emma:interpretation>
            </emma:emma>
          </inkml:annotationXML>
          <inkml:trace contextRef="#ctx0" brushRef="#br0" timeOffset="-55697.1049">4601 14548 540 0,'0'-11'200'0,"7"8"-156"0,13 0-12 16,-5 3 132-16,-3 0-96 15,7 3 16-15,8 0-48 0,0 4-24 16,0 4-8-16,4-8 40 0,8 4-24 15,-4-4 24-15,-4-3-24 16,8 4 16-16,-12-4-20 16,-4 3-8-16,-11-3-4 15,-9 7 48-15,-6 4-28 16,-17 2-20-16,-7 4-4 16,-12 4-316-16,-3 3 168 15,-5 7-412 1</inkml:trace>
          <inkml:trace contextRef="#ctx0" brushRef="#br0" timeOffset="-55954.3225">4179 14641 716 0,'-20'-7'264'0,"20"3"-204"0,-19-3-16 0,19 7 132 16,-8-3-104-16,4 0 0 16,-3 3-48-16,7 0-8 15,11 0-8-15,5-4 56 0,15 1-36 16,15 3 8-16,8-7-24 0,16 0 12 15,23 0-16-15,0 0 16 16,0 0-16 0,-12 7 24-16,-11 0-20 0,-8 0 24 15,-20 0-24-15,-15 4 24 16,-3-1-24-16,-21 1-240 16,-10-1 120-16,-13 1-704 15</inkml:trace>
          <inkml:trace contextRef="#ctx0" brushRef="#br0" timeOffset="-20700.771">6230 14637 236 0,'-7'21'88'0,"10"-11"-68"0</inkml:trace>
          <inkml:trace contextRef="#ctx0" brushRef="#br0" timeOffset="-20776.9737">6296 14135 632 0,'-15'4'236'0,"15"6"-184"0,0 7-16 0,4-7 36 15,3 4-48-15,1 3 16 16,4 4-24-16,-1 7 52 15,1 6-36-15,-4 0-420 16,-1-3 208-16,1 0-192 16</inkml:trace>
          <inkml:trace contextRef="#ctx0" brushRef="#br0" timeOffset="-20534.8294">6343 14988 548 0,'-8'38'204'0,"23"-24"-156"0,-3 7-16 15,-4-8 16-15,-1 5-32 16,9-1 12-16,3 0-16 15,1-3-288-15,7 0 148 16,-8 3-176-16</inkml:trace>
          <inkml:trace contextRef="#ctx0" brushRef="#br0" timeOffset="-20937.9011">6420 13822 520 0,'-27'17'192'0,"23"-3"-152"0,0 17-8 15,4-17-8-15,0-1-20 16,0 5 32-16</inkml:trace>
          <inkml:trace contextRef="#ctx0" brushRef="#br0" timeOffset="-20331.7896">6590 15240 664 0,'8'10'244'0,"4"-3"-188"0,15 3-16 0,-16 1 24 15,9 2-44-15,3 4 36 16,0 4-32-16,0 0 40 15,5 3-36-15,-1-4-200 0,-4-2 92 16,0-8-400 0,-4 4 268-16,1-7 16 0</inkml:trace>
          <inkml:trace contextRef="#ctx0" brushRef="#br0" timeOffset="-21062.901">6745 13488 624 0,'-11'0'228'0,"14"7"-176"0,-10 0-16 0,7-7-8 0,-8 10-24 16,-4 4 16-16</inkml:trace>
          <inkml:trace contextRef="#ctx0" brushRef="#br0" timeOffset="-64572.5977">5073 15040 592 0,'15'-10'220'0,"5"3"-172"0,11 0-12 16,-16 3 120-16,12-3-92 15,-4 1 72-15,8-1-80 16,0 0-12-16,0 3-28 16,12-9 8-16,0 6-16 0,15-17 32 15,15-7-24-15,43-14-24 16,28-3 4-16,3-7 44 15,50 7-20-15,-15 6 8 16,-8 8-16-16,4-4 20 16,-11 0-20-16,-28 7 24 0,-31 7-24 15,-26 7-32-15,-24 7 12 16,-19-1 64-16,-20 4-32 16,-19 7 12-16,-8 7-24 15,-3 0-60-15,-17 3 24 16</inkml:trace>
          <inkml:trace contextRef="#ctx0" brushRef="#br0" timeOffset="-21166.1418">7179 13382 456 0,'-35'0'168'0,"19"3"-128"0,-7 0-16 0,8 4 24 16,3 0-32-16,-11 3-4 15,4 1-8-15,-1 6-420 16</inkml:trace>
          <inkml:trace contextRef="#ctx0" brushRef="#br0" timeOffset="-57861.126">7427 14947 600 0,'3'-24'224'0,"9"14"-176"0,-4-11-12 16,11 7 60-16,-11 4-60 15,7-1 32-15,-3 1-40 16,-4 0 28-16,-4 3-32 16,3 0 12-16,1 4-20 0,-8-1 36 15,-8 8-28-15,1-1 4 16,3 4-16-16,-12 3 20 0,8 4-20 16,-11 0 12-16,0 3-12 15,11 4 20-15,-11 3-20 16,-5 3-12-16,1 8-4 15,-16 9 12-15,-3-2-4 16,-20 9 16-16,-27 28-12 16,-8 32 16-16,0 2-16 15,-19-6-20-15,-12 20 4 16,1 11-12-16,11-4 8 16,15-21 96-16,-4-9-44 15,-3 2 16-15,0 11-32 16,19-13 4-16,11-22-16 15,24-10 0-15,0-16-4 0,15-8 28 16,12-17-20-16,8-7-208 16,7-10 104-16,8-11-388 15,12-13 264-15,11-14-292 16</inkml:trace>
          <inkml:trace contextRef="#ctx0" brushRef="#br0" timeOffset="-65617.8781">7450 14183 384 0,'-4'-3'140'0,"4"3"-108"0,-8 0-8 0,8 0 84 15,0 0-64-15,0 0 52 16,0 0-56-16,8 0-20 15,3-4-12-15,1 1 0 16,0 3-4-16,3 0 8 0,1-4-8 16,-1 4-56-16,1 0 28 0,-1 0-436 15</inkml:trace>
          <inkml:trace contextRef="#ctx0" brushRef="#br0" timeOffset="-59456.2098">6950 14451 464 0,'8'-6'176'0,"-4"2"-140"0,4 1-8 0,-8 3 48 16,0 0-48-16,7 0 60 15,1 0-52-15,0 0 28 16,0 0-36-16,-8 0-28 0,11 7 0 16,1-4 36-16,3 4-24 0,5 0 36 15,11 3-32-15,7-3 4 16,9 0-12-16,3 0 4 16,1 0-8-16,7-4 32 15,0-3-20-15,0 0-12 16,-8 0-8-16,-3 0 12 15,-13 0-4-15,-10 0 16 16,-9-3-12-16,-15 3 4 16,-4 3-4-16,-4-3-16 15,-3 0 4-15,3 3 12 16,0 4-4-16,4-3 8 16,1-1-8-16,3-3-4 15,7 0 4-15,1 0-4 16,0 0 0-16,0 0 8 15,-1 0-4-15,-7 0-12 0,0 0 4 16,-4 4 4-16,-3-4 0 16,-1 3 0-16,-4 4 0 15,5-4-20-15,-1-3 12 16,0 0 12-16,0 7 0 16,5-3 8-16,-1-4-8 15,4 0-12-15,0 0 4 16,0 0 28-16,-4 3-12 15,4-3-20-15,0-3 0 16,0 3 4-16,-4 3 4 16,0-3-28-16,0 0 16 0,0 0 12 15,0 4 4-15,-3-4-4 16,-1 3 4-16,0 1-4 16,0-4 0-16,1 3 44 15,-5 0-24-15,0 8 36 16,-3-4-32-16,-8 3 4 15,-8 0-16-15,-8 7-8 16,-11 14 0-16,-24 21 12 16,-23 20-8-16,-3 18 4 15,-24-1-4-15,-27 8-8 16,-12 30 4-16,5 7 40 16,-24-10-24-16,4 0 52 15,11 7-40-15,24-1 28 16,0-9-32-16,11-18 28 15,16-13-32-15,23-15 4 0,19-9-16 16,24-8 0-16,8-17-4 16,18-10 4-1,17-17-8-15,10-14-292 0,21-14 156 16,14-6-484 0,17-15 344-16,3-16-92 15</inkml:trace>
          <inkml:trace contextRef="#ctx0" brushRef="#br0" timeOffset="-21257.8863">7473 13320 560 0,'-31'3'208'0,"27"4"-164"0,-11-7-8 15,11 3-4-15,-4 4-24 16,0-3 4-16,-3 6-4 0,-1-7-120 16,-3 8 60-16,-1-8-356 15</inkml:trace>
          <inkml:trace contextRef="#ctx0" brushRef="#br0" timeOffset="-65232.354">7612 14135 664 0,'-11'-4'244'0,"11"1"-188"0,0 0-16 0,0 3 48 0,0-4-56 16,7 1 32-16,-3-1-36 16,4-3 8-16,0 4-20 15,-4-1 28-15,3 4-28 0,-7 0 76 16,0-3-56-16,0 3 56 16,0 0-52-16,-7 0 8 15,3 0-32-15,-12 3 44 16,-3 1-32-16,0-1 4 15,-16 4-20-15,-4 4 20 0,-11-5-20 16,-24 12 4-16,-38-1-8 16,-24 0 20-16,-7 0-16 15,-43 4 68-15,4-7-48 16,4-4 32-16,-11-10-36 16,11 0 52-16,34 0-44 15,21-10-32-15,18 6-8 16,20-3 8-16,19 0 0 15,20 7-36-15,18 0 16 16,21 7-20-16,14 0 20 16,13 10-168-16,7-3 104 15,8 3-408-15,19 4 272 0,8-11-444 16</inkml:trace>
        </inkml:traceGroup>
        <inkml:traceGroup>
          <inkml:annotationXML>
            <emma:emma xmlns:emma="http://www.w3.org/2003/04/emma" version="1.0">
              <emma:interpretation id="{F030A6E6-DB5E-4964-9666-AAAC44FCBF31}" emma:medium="tactile" emma:mode="ink">
                <msink:context xmlns:msink="http://schemas.microsoft.com/ink/2010/main" type="inkWord" rotatedBoundingBox="11391,13924 17113,13179 17555,16571 11833,17316"/>
              </emma:interpretation>
              <emma:one-of disjunction-type="recognition" id="oneOf17"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J</emma:literal>
                </emma:interpretation>
                <emma:interpretation id="interp20" emma:lang="" emma:confidence="0">
                  <emma:literal>0</emma:literal>
                </emma:interpretation>
                <emma:interpretation id="interp21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-21376.2499">7767 13357 520 0,'-11'0'192'0,"11"-6"-152"0,7-8-8 16,-7 14 116-1,4-7-20-15,-4-3-60 16,0 6 0-16,0-3-48 15,0 0-36-15,0 4 8 0,0-1 36 16,0 4-16-16,-4-3-88 16,-11 6 40-16,3 1-316 15</inkml:trace>
          <inkml:trace contextRef="#ctx0" brushRef="#br0" timeOffset="-19276.4816">8116 15604 520 0,'34'-14'192'0,"-14"17"-152"0,-1 1-8 0,-3-1 36 16,-5 1-44-16,9 6 24 16,-1 0-28-16,8 4 8 15,0-4-16-15,0 1 36 0,4-1-24 16,8-3-24-16,-4-7 0 15,11-7 16-15,-7-3-8 16,7 3-12-16,1-7 0 16,7 0-24-16,-8 1 16 15,5-5 32-15,-1 8-12 16,-3 3 60-16,-5 4-36 0,1-4-8 16,-1 0-12-16,-3 3 0 15,-4-9-8-15,0-1 32 16,3-3-20-16,5-7-24 15,11-4 4-15,-3-3-8 16,-1 0 4-16,-8 0 16 16,5 4-4-16,-1 6-4 15,-3 0 4-15,-12 4 4 16,8 0-4-16,-12 3-12 16,8-3 4-16,-4 0 20 15,-4 0-8-15,0-7 4 16,-4-4-4-16,0-3-8 15,-3-14 4-15,-9 1 12 16,8-8-8-16,-3 0-12 16,-4 1 0-16,3 3 4 15,1 6 0-15,-5 4 8 0,1 1-4 16,-4 6-28-16,-5 0 12 16,-3 0-48-16,0-4 32 15,-3-3 24-15,-1-3 4 16,0-4 0-16,0-3 4 15,-4-7-4-15,0 10 0 16,-3 8-12-16,-1-1 8 16,1 7-136-16,-5 3 72 15,1 4-64-15,-5 0 72 16,1 0-36 0,3 3 56-16,-7 1 20 15,0-15 16-15,0 4 4 0,0 4 0 16,-8-8 16-16,-4 4-8 15,-8 0 4-15,-7 4-4 16,-16 3 12-16,0 0-12 16,4 3-12-16,4-3 0 15,4 3 20-15,-4-3-8 16,0 0 40-16,4 0-24 16,-4 0-40-16,-4 0 8 15,4 3 28-15,3 7-12 16,9 4-16-16,-1 0 0 15,5-1 4-15,-1 11 4 16,-3-6 8-16,-1-1-4 16,5 7-20-16,-12 0 8 15,-1-7 32-15,-10 3-16 0,-1 8-28 16,0 3 12-16,0 0 20 16,8-1-8-16,-4 1 0 15,4-3 0-15,-8-1-4 16,0-3 0-16,-11 0 8 15,-4 0-4-15,15 4-4 16,0 6 4-16,12-10-436 16</inkml:trace>
          <inkml:trace contextRef="#ctx0" brushRef="#br0" timeOffset="-66553.8891">7926 13195 580 0,'-12'-34'216'0,"20"24"-168"0,-4-4-12 0,4 7 48 16,-8-7-52-16,7 1 68 16,-3-1-60-16,-4 3-16 15,8 1-16-15,-8 0 8 0,0 0-8 16,8 3 32-16,-8 3-24 15,0 1-24-15,0-1 4 0,0 4 28 16,0 0-16-16,0 0-8 16,0 7-4-16,0 4 4 15,0 2 0-15,0 8 44 32,0 3-24-32,-8 17 52 15,0 4-40-15,-3 20 4 0,-1 4-24 16,-3 21 12-16,-1 13-16 15,1-3 4-15,3-7-4 16,0-14 28-16,5-17-20 0,-1-11 20 16,8-9-20-16,-8-8 28 15,8-10-28-15,0-3 20 16,8-7-20-16,0-4 36 16,-8 0-28-16,0-3 4 15,0-7-16-15,0 0-140 0,0 0 72 16,0 0-300-1,0-3 200-15</inkml:trace>
          <inkml:trace contextRef="#ctx0" brushRef="#br0" timeOffset="-63819.4181">7992 14231 436 0,'0'-17'160'0,"4"14"-124"15,-1-4-8-15,5 0 88 0,0 3-68 16,4-3 120-16,3 1-92 16,4-5 60-16,1 1-80 15,15-4 32-15,3-3-52 0,9 3 8 16,19 0-28-16,11-6 28 16,24-8-28-16,38-13 20 15,24-11-20-15,42-16 28 16,19-12-28-16,32-9 48 15,3 17-36-15,-7 3 12 16,-5 24-24-16,-26 11 36 16,-54-1-28-16,-28 4-4 15,-35 7-12-15,-26 7 4 16,-51 14-308-16,-27 3 164 16,-15 6-444-1,-24 8 324-15,-23 3-120 16</inkml:trace>
          <inkml:trace contextRef="#ctx0" brushRef="#br0" timeOffset="-60938.7306">8379 14792 340 0,'-8'-14'128'0,"8"14"-100"0,-12-3-8 16,-3-1 104 0,11 8-72-16,-11-4 76 15,-5 3-72-15,1 1 32 0,0-4-52 16,7 3 24-16,-4-3-32 16,5 0 52-1,3 0-44-15,0 0-16 16,4 4-12-16,-3-4 52 0,7 0-32 0,11 0 68 15,-3 0-56-15,4 0 0 16,3 3-24-16,-3 1 52 16,-4 2-40-16,11 1-4 0,8 0-12 15,0 7 0-15,4 3-8 16,8 4 8 0,15 3-8-16,47 14-12 15,50 13 4-15,7-6-16 16,47 10 12-16,8 4 32 15,54 23-16-15,-23 15 16 0,27 2-12 16,-19-13 28-16,-8-6-24 0,-12-15 12 16,-34-3-16-16,-32-11 0 15,-23-6-4-15,-19-4 20 16,-35 4-16-16,-23-10-180 16,-35-1 92-16,-23-10-248 15,-24-7 184-15,-7-13-504 16</inkml:trace>
          <inkml:trace contextRef="#ctx0" brushRef="#br0" timeOffset="-63160.6969">8286 14310 464 0,'8'-3'176'0,"-4"-1"-140"0,3 1-8 0,1 0 108 15,4-1-80-15,-5 1 40 16,5-1-56-16,-4-3 84 15,3 0-72-15,-3 1 28 0,0 6-44 16,-8-4 48-16,8 1-48 16,-8 3 28-16,3-4-36 15,-3 4 36-15,0 0-36 16,0-3 12-16,0 3-24 16,8-4 44-16,0 1-32 15,4-4 20-15,3-3-28 0,8-4 0 16,20-3-12-16,26-11 28 15,59-6-20-15,15 3-4 16,67-4-8-16,22-6 4 16,54-7-4-16,1-7-4 15,7 0 4-15,-31 3 56 16,-7-3-32-16,-32-3-4 16,-46 20-12-16,-27 3 24 15,-39 8-20-15,-26 6-120 16,-32 11 56-16,-27 10-284 15,-23 7 188-15,-16 7-696 16</inkml:trace>
          <inkml:trace contextRef="#ctx0" brushRef="#br0" timeOffset="-50113.2137">11983 13120 392 0,'-47'3'148'0,"20"4"-116"0,-15 3-8 0,18 4-24 0,-7-7-4 16,-3 10 144-16,-1-6-76 15,4-1 28 1,0 7-56-16,0-10 76 0,4 7-64 16,4-4 48-16,3 4-56 0,-3 3 16 15,8 4-24 1,-1-4-20-16,8-3 12 15,8-4-16-15,8 4 4 16,4 0-4-16,11-1 20 16,12-6-16-16,7 0 40 15,9 7-28-15,7-4-452 16,0 4 232-16</inkml:trace>
          <inkml:trace contextRef="#ctx0" brushRef="#br0" timeOffset="-61764.4281">8464 14458 508 0,'0'-3'188'0,"0"3"-148"0,0 7-8 0,0-7 60 16,0 0-56-16,0 0 40 16,8 0-44-16,-8 0 52 15,4 0-48-15,-4 3 72 16,0 4-60-16,0 0 64 16,0 3-64-16,-4-6 52 15,8-1-56-15,-8 1 32 16,4-1-44-16,-8 0 68 15,8 1-52-15,0-4-24 0,0 0-16 16,0 0-8 0,0 0 0-16,0-4 0 15,0 4 0-15,0-3 32 16,0 3-16-16,0-3-12 16,12 3-8-16,-12-4 4 0,7 8 0 15,1-1 0-15,4 0 0 0,3 1 16 16,5-1-8-16,10 4-20 15,36 4 4-15,27 2 4 0,12 5 4 16,34-1-12-16,47 21 8 16,11 17 28-16,51 20-12 15,8 15-4-15,38-4-4 16,-12-10 48-16,5 6-28 16,-16 1-36-16,11 3 4 15,-45 0-8-15,-25-7 8 16,-14-14 52-16,-20-3-24 15,-31-10 8-15,-31-14-16 0,-31 3-88 16,-30-20 44-16,-17-4-420 16,-30 0 248-16</inkml:trace>
          <inkml:trace contextRef="#ctx0" brushRef="#br0" timeOffset="-50429.5727">12339 13195 736 0,'12'-6'272'0,"-9"6"-208"0,-3-7-20 15,-3 7 108-15,-5 0-92 16,-8 0-16-16,-7 0-28 16,-8 3 4-16,-8 4-12 15,-7 3-4-15,-8 1 0 0,-16 2-4 16,-19 8 0-16,0-4-12 16,12 4 8-16,11-7 12 0,12 3-4 15,15-3-4 1,16-7 4-16,15-4-128 0,23-3 68 15</inkml:trace>
          <inkml:trace contextRef="#ctx0" brushRef="#br0" timeOffset="-49573.2771">12687 13147 464 0,'-23'62'176'0,"23"-27"-140"0,4 16-8 15,-4-27-12-15,0 0-16 16,0-3 32-16,0-4-16 16,0-3 32-16,-4 3-32 15,-4-10 12-15,1 0-16 16,-9 0 0-16,1-7-4 0,-5-7 48 0,5 7-32 15,3 0 76 1,4-7-52-16,5 7 72 0,3 0-68 16,11 7 80-16,9-7-76 15,3 7 16-15,0 0-40 16,4 0 32-16,8-4-36 16,0-3-156-16,0 0 68 15,3 0-760 1</inkml:trace>
          <inkml:trace contextRef="#ctx0" brushRef="#br0" timeOffset="-49829.4558">12730 12951 872 0,'-4'-24'324'0,"12"21"-252"0,3-1-20 0,1 1 48 0,7-1-64 16,8 1 4-16,12-1-24 16,12 4 8-16,-5 4-16 15,-3-1-100-15,-9 1 48 0,-3 3-176 16,-11 0 124-16,-20-7-192 16</inkml:trace>
          <inkml:trace contextRef="#ctx0" brushRef="#br0" timeOffset="-49122.5758">13059 13395 580 0,'-27'0'216'0,"19"0"-168"0,4-3-12 16,4 3 92-16,12 3-76 15,7 0 84-15,8 1-76 16,8 3 4-16,4 0-40 16,-4 0-12-16,0-1-8 0,-8 1 4 15,-8 0-4-15,-11 0 24 16,-12 3-16-16,-12-3 4 15,-15 0-8-15,-7-3-16 0,-9 3 4 16,1-1-24 0,7 1 16-16,12 0-4 0,12 3 8 15,30 1 16-15,12 3-4 16,12 6-20-16,7 4 8 16,-7 0 20-16,-4-3-4 15,-4 0-20-15,-16-4 4 16,-3 0-4-16,-20-3 4 15,-11 0 32 1,-12-4-12-16,-12 0 32 0,-3-6-28 16,-1-1-4-16,5 4-8 0,15-7-788 15</inkml:trace>
        </inkml:traceGroup>
      </inkml:traceGroup>
    </inkml:traceGroup>
    <inkml:traceGroup>
      <inkml:annotationXML>
        <emma:emma xmlns:emma="http://www.w3.org/2003/04/emma" version="1.0">
          <emma:interpretation id="{3A18EF78-AF2E-4000-9F8E-5A1E26F3CB0B}" emma:medium="tactile" emma:mode="ink">
            <msink:context xmlns:msink="http://schemas.microsoft.com/ink/2010/main" type="paragraph" rotatedBoundingBox="4926,17010 21604,15440 21925,18847 5247,204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988DEF-20FA-47FA-B01E-C78C5313FD59}" emma:medium="tactile" emma:mode="ink">
              <msink:context xmlns:msink="http://schemas.microsoft.com/ink/2010/main" type="line" rotatedBoundingBox="4926,17010 21604,15440 21925,18847 5247,20417"/>
            </emma:interpretation>
          </emma:emma>
        </inkml:annotationXML>
        <inkml:traceGroup>
          <inkml:annotationXML>
            <emma:emma xmlns:emma="http://www.w3.org/2003/04/emma" version="1.0">
              <emma:interpretation id="{56D84734-D5A8-4AEA-BC77-233AD6907C1D}" emma:medium="tactile" emma:mode="ink">
                <msink:context xmlns:msink="http://schemas.microsoft.com/ink/2010/main" type="inkWord" rotatedBoundingBox="4970,17471 7270,17255 7427,18925 5127,1914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34619.6455">2096 16836 332 0,'-8'-7'120'0,"0"4"-92"0,8 3-8 0,0-7 176 16,-3 3-112-16,-5-2 0 15,8-1-52-15,-8 0 4 16,8 0-20-16,-11 7 28 16,11 0-28-16,-8-7 20 15,8 7-20-15,-12-10 0 16,-3 10-8-16,3-7-24 16,0 7 8-16,-11 17 12 15,12-3 0-15,-1 3-4 16,-3-3 4-16,3-7-32 0,4 13 16 15,8 4 32-15,0 7-12 16,0 17-28-16,8 25 12 16,4 6 52-16,-5 7-20 0,-3-10 8 15,-4-8-20-15,0-9 12 16,-4-4-16-16,-3-7 24 16,-9 0-20-16,-3-3 24 0,-8 3-24 15,-8-3-12-15,0 3-4 16,-4-7 4-16,-3-3 0 15,-1-7-20-15,12-7 12 16,4-6-40-16,4-15 28 16,7-3-232-16,12-3 140 15,8-22-340 1</inkml:trace>
          <inkml:trace contextRef="#ctx0" brushRef="#br0" timeOffset="-36180.8278">1899 16826 384 0,'-8'-24'140'0,"8"17"-108"0,0-7-8 0,0 11 92 16,0-11-68-16,-8 7 96 16,16-7-84-16,-8-3 24 15,0 0-48-15,0 0 20 16,-8 3-28-16,12-7 0 16,-16 7-16-16,5-3-16 0,-17 3 0 0,9 7-4 15,-12-3 0-15,-8 3-12 16,4 0 12-16,4 7 4 15,-8 11 4-15,4 2-20 16,4 5 12-16,8 6-4 16,-5 10 4-16,5 4-28 15,11 10 20-15,-3-3-12 32,3 10 16-32,8 38 24 0,-8 14-4 15,8-8 24-15,4-13-20 16,-4-3 4-16,-4-7-8 15,0-7 28-15,-3-8-20 0,-5-2 40 16,-7-11-32-16,-1-3 4 16,-3-11-16-16,-8-17 44 15,-12-3-28-15,-3-3 28 0,-4-11-28 16,-1-7-16-16,9-4-8 16,3-2 4-16,12-8-4 15,11-3-188-15,13-4 100 16,14 8-572-1</inkml:trace>
          <inkml:trace contextRef="#ctx0" brushRef="#br0" timeOffset="-32938.3109">1949 17249 392 0,'0'-14'148'0,"0"14"-116"0,0-7-8 15,0 4 144-15,0-4-96 16,0 0 44-16,0-3-72 16,0-7 20-16,0 6-36 15,0-3-16-15,-4-3-8 0,-4 7 20 16,-3-4-12-16,-5 4-32 16,-15 3 12-16,-11 4 0 15,-5 3 8-15,-7 6 0 16,-4 8 0-16,8 3-28 0,-1 14 16 15,9 4 12-15,-1 6 4 16,16 4 60-16,8 3-36 16,15-3 8-16,8-7-24 15,15-7 20-15,20-7-20 16,23-7 24-16,19 0-24 16,0-10 12-16,-3-4-12 15,-13-13 12-15,-10 3-16 16,-9-7 48-16,-15-3-28 15,-12-7 4-15,-11-3-20 16,-12-11 0-16,-11 3-4 0,-8-6-8 16,-8 0 4-16,0 3-24 15,4 7 12-15,7 7-4 16,9 7 4-16,11 6-36 16,11 8 24-16,12 3-504 15,16 3 288 1,4-3-148-16</inkml:trace>
          <inkml:trace contextRef="#ctx0" brushRef="#br0" timeOffset="-32217.8953">2831 17438 444 0,'0'-3'164'0,"0"-4"-124"0,0 3-16 15,-3-2 88-15,3-1-68 16,-8-7 88-16,-8 4-76 15,1-4 36-15,-4 0-56 16,-5 0-28-16,1 7-8 0,0 4 24 16,-4 10-12-16,0 10 40 15,3 4-28-15,-3 6 12 16,0-3-20-16,16 0-8 16,3 1-4-16,0-5 12 15,16-6-8-15,11-4 40 16,1-10-24-16,7 0 4 15,8-10-16-15,-4-4-112 16,15-3 52-16,-11-11-32 0,4 4 44 16,-12-10 32-16,-8-11 4 15,0-10 12-15,-3-7-8 16,-12 11-4-16,3 16 4 16,-7 8 108-16,-7 13-60 15,3 14 24-15,-12 27-44 16,9 18 12-16,-5 10-24 15,0 0 16-15,5-3-20 16,7-7 36-16,0-8-28 16,-8-6 48-16,4 0-40 0,0-10-216 15,-4-4 96-15,5 0-312 16,3-10 228-16,3 0-364 16</inkml:trace>
          <inkml:trace contextRef="#ctx0" brushRef="#br0" timeOffset="-31813.3184">3354 17252 664 0,'8'-17'244'0,"-8"7"-188"0,0-14-16 15,0 17 100-15,-8-3-84 16,0 3 4-16,-3 3-36 15,-1 11-44-15,-15 7 12 16,12 3-36-16,-9 7 28 0,-3 4 16 16,4 3 0-16,4 0-24 15,-1 0 12-15,9 0-20 0,-1-4 16 16,8-3 16-16,16 7 4 16,-1-3-4-16,9-1 4 15,7-3 28-15,0 0-16 16,0 1-24-16,-4-8 4 15,-3 0 28-15,-13 0-16 16,-7-3 104-16,-11 0-60 16,-5-4 48-1,1 4-60-15,-12-7 32 16,3 3-40-16,-7-7 16 16,8 4-28-16,0 4-8 0,4-8-8 15,3 0-464 1,1-6-204-16</inkml:trace>
          <inkml:trace contextRef="#ctx0" brushRef="#br0" timeOffset="-27263.5585">2119 17999 444 0,'0'-21'164'0,"8"18"-124"0,4-7-16 0,-5 6 140 16,-3-10-96-16,0 11 24 0,0-4-52 16,0 0-16-16,-4 7-16 15,-4 0-8-15,-4 0 4 0,0 0 12 16,-3 11-8-16,-1-5-4 15,-11 1 0-15,11 4-16 16,-7-1 8-16,4-3 12 16,-5 7-4-16,9-4 16 15,-5 0-12-15,4-3-20 16,5 0 4-16,3 3-24 16,8-3 20-16,3-3-12 15,1 3 12-15,4 10 44 16,3-7-20-16,1 4 0 15,3-4 0-15,-3 7-8 16,-1 1 24-16,1-1-16 16,-9 0 40-16,-7 0-28 15,0-3-4-15,-7-4-12 16,-1-3 56-16,-4-3-36 16,-3-4 16-16,-5-4-28 15,1-3 20-15,4 4-24 16,-1-4-12-16,4 0-4 15,5 0-4-15,3 7 0 16,4 0-196-16,0 0 112 0</inkml:trace>
        </inkml:traceGroup>
        <inkml:traceGroup>
          <inkml:annotationXML>
            <emma:emma xmlns:emma="http://www.w3.org/2003/04/emma" version="1.0">
              <emma:interpretation id="{1FF1051A-D8F5-4C6B-8616-7749547795B1}" emma:medium="tactile" emma:mode="ink">
                <msink:context xmlns:msink="http://schemas.microsoft.com/ink/2010/main" type="inkWord" rotatedBoundingBox="7679,17010 9454,16843 9626,18675 7852,1884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30513.798">3935 17397 612 0,'11'-17'228'0,"5"0"-180"0,3-1-12 15,1 11 44-15,-1-3-52 16,0 0-4-16,8-1-12 16,-7 5 8-16,7 6-12 15,-8 0 40-15,1 6-24 0,-1-2 20 16,-11 10-24-16,11-1 28 16,-11 5-32-16,3-11 32 15,-3 3-32-15,4 4 20 16,-5-4-20-16,1-3 36 15,4 0-28-15,-4 0-568 16,3-4 296 0</inkml:trace>
          <inkml:trace contextRef="#ctx0" brushRef="#br0" timeOffset="-30370.195">4608 17500 748 0,'20'0'276'0,"-9"0"-216"0,-3-3-16 0,0 3 40 16,-4-7-56-16,-4 7-380 15,7 7 188-15,1 0-252 16</inkml:trace>
          <inkml:trace contextRef="#ctx0" brushRef="#br0" timeOffset="-29695.8992">5216 17438 496 0,'-8'7'184'0,"16"-7"-140"0,-4 7-16 15,-4 3 76-15,8 1-64 16,-1 6 8-16,-3 0-28 16,4 14-12-16,0 3-4 15,3 8 28-15,-3-4-16 0,-8 3 64 16,0 4-44-16,-4-14 72 16,-3-4-60-16,-5-3 20 15,-7-7-40-15,-9 1 16 16,5-1-24-16,-4-3 36 15,0-4-32-15,0-3 12 16,4-4-20-16,0-3 20 16,-1 0-24-16,1 0 4 15,4-3-8-15,-1-4 12 16,9-3-12-16,-1-4-28 0,1-3 8 16,-1-4-312-16,8-10 176 15,0 0-516 1</inkml:trace>
          <inkml:trace contextRef="#ctx0" brushRef="#br0" timeOffset="-30006.2257">5030 17356 912 0,'0'-11'340'0,"8"11"-264"0,4-7-24 15,7 4 44-15,8-4-64 0,12 0-4 16,7-3-16-16,8 10 60 16,-3 0-40-16,-5 0 4 0,-7-4-20 15,-4 4-4-15,-12 0-4 16,-8 4-8-16,-7-4 4 15,-4 10-200-15,-12-3 108 16,-7 7-212-16,-8-4 172 16,-8 1-440-1</inkml:trace>
          <inkml:trace contextRef="#ctx0" brushRef="#br0" timeOffset="-30801.3208">3850 17455 300 0,'-8'-17'112'0,"16"17"-88"0,-16-3-8 0,8-1 188 15,0 4-116-15,0 4-16 16,0 6-48-16,0 0-28 16,-4 15 0-16,4-1 100 0,0 3-52 15,0 4 36-15,0 0-48 16,0-7 88-16,0 4-68 0,4-11 12 16,-4-3-40-16,8-21 56 15,-1 0-8 1,5-10-36-16,0-4-4 15,7-3-20-15,0 0 28 16,8-4-24-16,0 4-12 16,1 7-8-16,-1 0 4 15,8 7 0-15,-8 3-72 16,-4 7 40-16,0 10-48 16,0 7 44-16,-3 0 12 15,-5 7 12-15,-3 1 36 16,-1 9-12-16,-3-3 32 15,-8 0-28-15,0-7 56 16,-4 7-40-16,0-7 20 16,0-3-32-16,-7-14-72 15,-1 3 28-15,1-14-520 16,-1-9 300-16,-7-5-220 16</inkml:trace>
          <inkml:trace contextRef="#ctx0" brushRef="#br0" timeOffset="-45731.2252">3710 16227 768 0,'-8'-17'284'0,"8"13"-220"0,8 4-20 0,0 0 24 16,4 0-48-16,11 0 36 15,4 0-32-15,8-7 12 16,3 4-20-16,5-7 8 16,3 10-12-16,5-7 20 15,-5 0-20-15,-7 3 12 16,-8 1-12-16,-16-7-148 15,-7 6 72-15,-19 1-176 16,-1 6 136-16,-19 1-92 16,0 6 112-16,-8-3 48 15,8 0 24-15,-4 7 88 16,12 3-40-16,4 10 120 16,7 4-88-16,5 7 0 0,3 7-40 15,4 6 8-15,0 1-20 16,4-4 20-16,-12-3-24 15,8-4 4-15,0-6-8 0,-4-4 4 16,-4-4-8-16,0-10 24 16,-3-6-16-16,-5-11-64 15,12 0 24-15,-3-11 4 16,-5-2 12-16,8-1 4 16,0 0 0-16,8 4 120 0,4 6-60 15,0 4 52-15,-1 7-64 16,-3-3 24-1,12 6-36-15,-5 0 0 16,17-3-16-16,-1-3 72 16,4-1-48-16,0-3-48 15,7-3 4-15,5 3-608 16,-1-11 336-16,-11-2-168 16</inkml:trace>
          <inkml:trace contextRef="#ctx0" brushRef="#br0" timeOffset="-42802.6144">4310 16654 208 0,'-4'-4'76'0,"1"8"-60"0,-5-1-4 15,0 1 204-15,0 2-120 16,1-2-12-16,-1-1-52 16,4 1 28-16,0 3-32 15,4-7 28-15,4 7-28 16,0 3 44-16,-4 7-40 16,4 4 4-16,0 3-24 0,-1 3 12 15,-14 1-16-15,-1-4 24 16,-3 0-20-16,-1-3 24 15,1-1-24-15,-1-6 40 16,9-7-28-16,-1 0 12 0,8-7-20 16,8 0-8-16,11-7-4 15,-4 0 28-15,9-10-16 16,-9 3-268-16,1-7 136 16,-9 4-44-16,1-7 96 15,-4 4 48-15,-4-1 12 16,-8 4 76-16,4-1-40 15,0 8 68-15,-3 0-60 16,3 3 52-16,4 0-52 16,4 4-12-16,0-4-16 0,7 7 44 15,1 0-32-15,-1 10 16 16,5-3-24-16,-1 10 20 16,1 7-24-16,-1-3 48 15,-3 0-32-15,3-4 20 16,-3 0-28-16,-4 0 28 15,0-10-32-15,-1-7 84 16,-7 0-56-16,4-7 48 16,0-10-52-16,0-14 76 15,4-14-64-15,-1-13-52 32,5 3-4-32,7-11 40 15,1 11-16-15,7 0-88 16,0 17 36-16,4 11-888 15,-12 10 504 1,-7-1 12-16</inkml:trace>
          <inkml:trace contextRef="#ctx0" brushRef="#br0" timeOffset="-45354.7562">4357 16557 488 0,'-8'31'180'0,"4"-3"-140"0,-8 6-12 16,9-13 92-16,3 0-72 15,-4-4 16-15,0 7-40 16,0-7 32-16,0-3-32 16,4-4 48-16,0-3-40 0,0-7-24 15,4-10-8-15,4-1 8 16,-1-6-4-16,5 0-12 16,4-7 4-16,-1-4-16 0,1 4 12 15,-1 4 4-15,1 6 4 16,-5 10 16-16,1 4-8 15,-5 11 76-15,-3 2-48 16,0 5 68-16,0 2-64 16,-4-2-8-16,0-5-20 15,0 1 24-15,0-7-20 16,0 3-672 0</inkml:trace>
          <inkml:trace contextRef="#ctx0" brushRef="#br0" timeOffset="-28533.0292">5174 16994 592 0,'-16'-3'220'0,"16"3"-172"0,-4 3-12 16,8-3 84 0,8 0-72-16,7 0 60 15,4-3-64-15,16 3 4 16,0 0-28-16,3 0 4 0,-3 0-12 16,-4 0 36-16,0 0-24 0,-1-4 48 15,-6-2-40 1,-5 6-148-16,-8-4 64 0,-3 1-348 15,-1 3 224 1</inkml:trace>
        </inkml:traceGroup>
        <inkml:traceGroup>
          <inkml:annotationXML>
            <emma:emma xmlns:emma="http://www.w3.org/2003/04/emma" version="1.0">
              <emma:interpretation id="{51075B96-1B44-46B7-A03D-A8B0E0C5EE20}" emma:medium="tactile" emma:mode="ink">
                <msink:context xmlns:msink="http://schemas.microsoft.com/ink/2010/main" type="inkWord" rotatedBoundingBox="10420,16493 11948,16349 12132,18312 10605,1845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25745.578">6637 17631 800 0,'-12'-3'296'0,"12"6"-232"0,12-3-16 0,-1 0 124 16,13-3-60-1,7-1-52-15,7 1 20 16,5-4-52-16,3 4 64 0,1-4-52 16,-1 0-264-16,-11 7 120 15</inkml:trace>
          <inkml:trace contextRef="#ctx0" brushRef="#br0" timeOffset="-25939.5844">6737 17514 560 0,'-7'-10'208'0,"-5"10"-164"0,12 0-8 0,0 0 128 16,0 0-96-16,0 0 16 0,0 0-48 16,0 0 20-16,0 0-32 15,8 7 40-15,0-7-36 0,3 0 48 16,9 0-44-16,-1-7 20 15,8 7-32-15,8-7 8 16,7-3-16-16,5 10 28 16,-5-7-24-16,-11 3 84 31,0 8-56-31,-11-4-100 16,-5 3 28-16</inkml:trace>
          <inkml:trace contextRef="#ctx0" brushRef="#br0" timeOffset="-57407.3368">7423 15828 644 0,'-12'-7'236'0,"8"10"-180"0,0 1-20 0,0 3 72 15,1 3-68-15,-1 0 36 0,0-3-44 16,4 0-8-16,0-7-16 15,0 0 56-15,8-7-36 0,-1-3 16 16,5 0-28-16,-4-4-8 16,-1 0-4-16,-3 4 4 15,-4 3-4-15,-4 3 40 16,1 4-20-16,-5 4 32 16,-4-1-32-16,1 4-4 15,3 0-12-15,4 0 4 16,4-7-8-16,23 10-804 31,8-3 348-31</inkml:trace>
          <inkml:trace contextRef="#ctx0" brushRef="#br0" timeOffset="-20172.3642">7446 15587 320 0,'31'-14'120'0,"-16"14"-96"0,9 0-4 15,-13 4 68-15,1-1-52 16,-1 4 40-16,5 0-44 16,-1 3-20-16,9 4-4 15,3 0 24-15,8-4-16 16,3 1-420-16,9-5 220 15,7-6 56-15</inkml:trace>
          <inkml:trace contextRef="#ctx0" brushRef="#br0" timeOffset="-57091.9985">7910 15855 696 0,'-7'-3'256'0,"14"6"-196"0,1 1-20 0,-8-4 172 0,8 7-124 15,0 3 88-15,-1 0-104 16,1 1-12-16,0-4-36 15,0-1 36-15,-8-6-32 0,7 4 20 16,-7-4-28-16,8-4 16 16,-8 1-20-16,4 0-16 15,-4-1-4-15,0 1-444 16,4-1 240-16,11 8-492 16</inkml:trace>
        </inkml:traceGroup>
        <inkml:traceGroup>
          <inkml:annotationXML>
            <emma:emma xmlns:emma="http://www.w3.org/2003/04/emma" version="1.0">
              <emma:interpretation id="{67FECA03-A66A-4C59-B5EA-218B0EC850D2}" emma:medium="tactile" emma:mode="ink">
                <msink:context xmlns:msink="http://schemas.microsoft.com/ink/2010/main" type="inkWord" rotatedBoundingBox="12126,17849 13087,17758 13169,18638 12209,18728"/>
              </emma:interpretation>
              <emma:one-of disjunction-type="recognition" id="oneOf21">
                <emma:interpretation id="interp25" emma:lang="" emma:confidence="0">
                  <emma:literal>[</emma:literal>
                </emma:interpretation>
                <emma:interpretation id="interp26" emma:lang="" emma:confidence="0">
                  <emma:literal>•</emma:literal>
                </emma:interpretation>
                <emma:interpretation id="interp27" emma:lang="" emma:confidence="0">
                  <emma:literal>q</emma:literal>
                </emma:interpretation>
                <emma:interpretation id="interp28" emma:lang="" emma:confidence="0">
                  <emma:literal>S</emma:literal>
                </emma:interpretation>
                <emma:interpretation id="interp2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-1067.3548">9064 16984 592 0,'12'-10'220'0,"-9"6"-172"0,13-6-12 0,-8 10 100 0,-8 0-80 16,0 0-12-16,7 7-28 0,-7-7-16 0,0 7 4 0,0-7 72 0,-11 3-28 0,-9-3-24 0,-7 0 12 0,-11 0-24 0,-13 0-4 0,-14 0-4 0,-1 0-16 0,0 7 8 0,8-7 28 0,-4 0-12 0,4 4-20 0,0-1 0 0,-4 7-4 0,4-3 4 0,11-3 24 0,9 13-8 0,11 0-4 0,19-3 0 0,16 0 28 0,11-4-16 0,20 7 12 0,7-3-16 0,0 0 12 0,9-4-16 0,3 7 4 0,8 11-4 0,-16-4-8 0,-4-3 4 15,-3-1-4-15,-20-3 0 0,-4 1 0 0,-11-1 0 0,-12 0 16 0,-7 0-8 0,-9 4 24 0,-7 0-20 0,-8 13-20 0,-3-7 0 0,3-6 32 0,-12 7-16 0,9-1-16 0,-1-3 0 0,0-7-12 0,-7 8 8 0,7-8 8 0,-3 7 4 0,3-7 8 0,0 0-4 0,12 0-28 0,8-6 12 0,11 6 12 0,-4-10 4 0,12 7-20 0,8-11 8 0,-4 11 48 0,11-11-20 0,-3-3-28 0,7 0 4 0,-3 0 0 0,3 7 4 0,1-3 24 32,-1 2-12-32,8 5 12 0,12 3-12 0,-1-4 12 0,9 0-16 0,15-3 4 0,11 7-4 0,1-4 12 0,-8-3-12 0,-12-4 16 0,-11-3-16 0,-16 0 48 0,-12-3-28 0,-15-4-208 0,-8-3 96 0,-7-11-776 0</inkml:trace>
        </inkml:traceGroup>
        <inkml:traceGroup>
          <inkml:annotationXML>
            <emma:emma xmlns:emma="http://www.w3.org/2003/04/emma" version="1.0">
              <emma:interpretation id="{D2E7D17C-6D9D-4A91-B2B4-DCC53C5491E7}" emma:medium="tactile" emma:mode="ink">
                <msink:context xmlns:msink="http://schemas.microsoft.com/ink/2010/main" type="inkWord" rotatedBoundingBox="12656,16688 12718,16682 12720,16699 12658,1670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56861.3833">8677 15866 1172 0,'39'-4'436'0,"-32"4"-340"0,9 0-24 0,-16 0 12 16,0 0-60-16,-8 0 16 16,8 4-24-16,0-4-440 15,-8 7 232-15,1-1-560 16</inkml:trace>
        </inkml:traceGroup>
        <inkml:traceGroup>
          <inkml:annotationXML>
            <emma:emma xmlns:emma="http://www.w3.org/2003/04/emma" version="1.0">
              <emma:interpretation id="{1AC184A7-4797-416B-A351-F882D219868B}" emma:medium="tactile" emma:mode="ink">
                <msink:context xmlns:msink="http://schemas.microsoft.com/ink/2010/main" type="inkWord" rotatedBoundingBox="16216,16737 18203,16550 18274,17312 16288,17499">
                  <msink:destinationLink direction="to" ref="{49E86083-792D-4A03-B932-9A5BD0EF5622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47997.5857">12734 15869 592 0,'-16'0'220'0,"12"7"-172"0,-11 0-12 16,7-4 76-16,-11 4-68 15,-4-3 16-15,-4-1-36 16,-16 1 4-16,-7 2-16 16,-5-6 64-16,-3 4-44 0,4 3 40 15,12-4-40-15,11 1 16 16,4 6-28-16,11 4-36 15,12 6 8-15,12 11 0 16,11 4 8-16,8-1 52 16,4 1-28-16,8-4-44 0,-4-1 8 15,-4-5 28-15,-8-5-8 16,-4-3 36-16,1-3-28 16,-9-3 12-16,-3-5-16 15,0-6 36-15,0-3-24 16,-4-7 4-16,3-11-16 15,1-7 72-15,0-6-48 16,3-4-56-16,9 0 8 16,-1 4 8-16,0 3 4 15,5 7-420-15,7 3 228 0</inkml:trace>
          <inkml:trace contextRef="#ctx0" brushRef="#br0" timeOffset="-48402.6635">13280 16217 520 0,'27'-11'192'0,"-16"11"-152"0,13-7-8 16,-9 7 88-16,1 0-72 15,3 0 60-15,0 0-64 16,-7 0 76-16,-8-3-68 15,-8 3 44-15,-8 3-56 0,-7-3-4 16,-12 7-20-16,-12-3 16 0,-3-4-20 16,-32 0-4-16,-22-4-4 15,3-3 64-15,8-3-36 16,-4-7 48-16,8 3-44 16,8-3-12-16,7 0-12 15,12 6-12-15,15-2 4 16,16-1-4-16,8 0 0 15,19 4-408-15,19-4 224 16,-7 0-488 0</inkml:trace>
          <inkml:trace contextRef="#ctx0" brushRef="#br0" timeOffset="-47441.6051">13825 16113 488 0,'-19'49'180'0,"15"-15"-140"0,-3 14-12 0,7-27 20 15,7 3-32-15,-7 0 40 16,8 0-32-16,-8-3-4 0,-8-4-12 16,1 4 92-16,-5-8-56 0,-4-6 0 15,-7-3-28-15,-4 3 8 16,-4-7-16-16,0-4-20 15,8 1 4-15,4-4 48 16,7 7-20-16,8-7 52 16,12 7-40-16,7-7 92 15,9 7-72-15,10 0 4 16,5 0-36-16,0 0 32 16,-4 0-28-16,3 0-260 15,-7 0 128-15,8 7-600 16</inkml:trace>
          <inkml:trace contextRef="#ctx0" brushRef="#br0" timeOffset="-47694.2778">13748 16045 984 0,'-8'-28'368'0,"28"14"-288"0,-13-10-20 15,9 14 100-15,7-4-100 16,4 0-36-16,0 1-16 16,12-5 8-16,7 12-8 0,1-1 24 0,-1 0-20 15,-11 3-32-15,-12 1 12 16,-23 10-220 0,-11 3-216-16,-16 0 228 15,-4 4-304 1</inkml:trace>
          <inkml:trace contextRef="#ctx0" brushRef="#br0" timeOffset="-47201.4674">14131 16316 696 0,'-11'-10'256'0,"11"7"-196"0,-4-4-20 0,0 10 172 15,-12 1-124-15,5-1 52 16,-1 7-80-16,-7 1-36 15,3 3-16-15,-3 3 8 16,7 3-8-16,5 4 4 16,-1-3-4-16,16 0 28 15,3-4-20-15,16-7 48 0,8 4-36 16,-4-10 12 0,4 2-24-16,11-6-264 15,1 0 136-15</inkml:trace>
          <inkml:trace contextRef="#ctx0" brushRef="#br0" timeOffset="-47032.9909">14275 16282 580 0,'0'-3'216'0,"0"3"-168"0,-4 17-12 15,-4-7 128 1,0 4-96-16,0 7-8 15,-3-1-40-15,3 15 4 16,-4-4-16-16</inkml:trace>
        </inkml:traceGroup>
        <inkml:traceGroup>
          <inkml:annotationXML>
            <emma:emma xmlns:emma="http://www.w3.org/2003/04/emma" version="1.0">
              <emma:interpretation id="{CE9B86F0-0687-4AF4-9B3D-229969666649}" emma:medium="tactile" emma:mode="ink">
                <msink:context xmlns:msink="http://schemas.microsoft.com/ink/2010/main" type="inkWord" rotatedBoundingBox="21909,18833 21923,18831 21925,18847 21910,1884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1" brushRef="#br0">17929 18010 0,'0'0'16,"0"0"-16,0 0 15,0 0 1,0 0-16,0 0 15,0 0-15,0 0 16,0 0 0,0 0-16,0 0 15,0 0 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5:26.3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92232E-A639-4D9B-9521-D411E206C7B4}" emma:medium="tactile" emma:mode="ink">
          <msink:context xmlns:msink="http://schemas.microsoft.com/ink/2010/main" type="writingRegion" rotatedBoundingBox="16145,6847 17267,6847 17267,10202 16145,10202"/>
        </emma:interpretation>
      </emma:emma>
    </inkml:annotationXML>
    <inkml:traceGroup>
      <inkml:annotationXML>
        <emma:emma xmlns:emma="http://www.w3.org/2003/04/emma" version="1.0">
          <emma:interpretation id="{5CC205B9-4950-42F3-9061-62985BA331CC}" emma:medium="tactile" emma:mode="ink">
            <msink:context xmlns:msink="http://schemas.microsoft.com/ink/2010/main" type="paragraph" rotatedBoundingBox="16145,6847 17267,6847 17267,10202 16145,10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30CCDF-41B2-4C58-BE95-D01D17A3D8DF}" emma:medium="tactile" emma:mode="ink">
              <msink:context xmlns:msink="http://schemas.microsoft.com/ink/2010/main" type="line" rotatedBoundingBox="16145,6847 17267,6847 17267,10202 16145,10202"/>
            </emma:interpretation>
          </emma:emma>
        </inkml:annotationXML>
        <inkml:traceGroup>
          <inkml:annotationXML>
            <emma:emma xmlns:emma="http://www.w3.org/2003/04/emma" version="1.0">
              <emma:interpretation id="{FB04A210-E184-4C68-ADF4-0A485630473B}" emma:medium="tactile" emma:mode="ink">
                <msink:context xmlns:msink="http://schemas.microsoft.com/ink/2010/main" type="inkWord" rotatedBoundingBox="16145,6847 17267,6847 17267,10202 16145,10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13287 6093 456 0,'0'-20'168'0,"0"20"-128"0,-7-14-16 0,-1 4 68 15,4 6-56-15,-8-6 24 16,5 6-40-16,-13-3-8 15,9 7-8-15,-16 0-4 16,7 4 0-16,-15 6 16 16,8 4-8-16,-8 10 48 15,8 0-28-15,-4 11 20 16,12 2-28-16,0 12 28 16,7-1-32-16,4 10 12 15,4-3-16-15,1 31 12 16,-1 0-16-16,0 21 32 15,0-11-24-15,-15 25 4 16,11-11-12-16,-11 24-8 0,-1-10 4 16,-11 10-4-16,12-17 0 0,-8 14-20 15,7-18 12-15,-7 1-32 16,4-21 24-16,-4 0 16 16,4-14 0-16,-4-3 0 15,7-11 4 1,-7-3 20-16,4-10-12 0,-8-8-276 15,8-9 140-15</inkml:trace>
          <inkml:trace contextRef="#ctx0" brushRef="#br0" timeOffset="-1635.5597">13090 6307 496 0,'-35'-35'184'0,"35"35"-140"0,-31-41-16 0,12 13-4 15,7 8-20-15,-15-15 40 16,4 4-20-16,-4 4 56 16,7 6-44-16,-11 1-24 15,12 13-12-15,-4 7 8 16,3 13-4-16,-7 11 8 16,8 4-8-16,-8 24 52 15,8-1-32-15,-5 28 52 16,13 1-44-16,-5 47-16 15,9-7-8-15,-9 52 16 16,8-10-12-16,-11 17 12 16,11-24-12-16,-11 3 20 15,7-20-20-15,-19-7 4 16,4-21-8-16,-15-17 12 16,7-21-12-16,-12-14 4 15,12-13-4-15,-3-11 12 16,7-6-12-16,8-14-188 15,7-4 96-15</inkml:trace>
          <inkml:trace contextRef="#ctx0" brushRef="#br0" timeOffset="2777.4603">12165 8911 364 0,'0'-13'132'0,"0"13"-100"0,0-11-12 16,0 8 96-1,0 3-68-15,0-7 76 16,0 7-68-16,0-3 4 16,4 3-36-16,0-4-4 15,3 8-12-15,-3 6 28 0,8 7-20 0,11 24 56 16,-11 8-40-16,15 13-32 15,0-4-4-15,4 0 60 32,7-6-28-32,9-7 8 0,-8-11-24 0,3-3 124 15,-3-7-72-15,-8-13 32 16,4 2-56-16,-4-23 48 16,0 3-52-16,-4-20 0 15,0-1-20-15,8-27 8 16,-8 7-16-16,0-14-4 15,4 10 0-15,-12 4-40 16,8 14 20-16,-19 6-424 16,4 14 240-16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4:33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FB6A38-48F1-4E4B-8F97-BA27284C74AB}" emma:medium="tactile" emma:mode="ink">
          <msink:context xmlns:msink="http://schemas.microsoft.com/ink/2010/main" type="writingRegion" rotatedBoundingBox="4019,9135 3812,15489 2421,15444 2628,9090"/>
        </emma:interpretation>
      </emma:emma>
    </inkml:annotationXML>
    <inkml:traceGroup>
      <inkml:annotationXML>
        <emma:emma xmlns:emma="http://www.w3.org/2003/04/emma" version="1.0">
          <emma:interpretation id="{2326CBE5-F480-4017-BB53-870F684F32E7}" emma:medium="tactile" emma:mode="ink">
            <msink:context xmlns:msink="http://schemas.microsoft.com/ink/2010/main" type="paragraph" rotatedBoundingBox="4019,9135 3812,15489 2421,15444 2628,9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9273C5-4B9E-4992-BC0F-9AA25B265B15}" emma:medium="tactile" emma:mode="ink">
              <msink:context xmlns:msink="http://schemas.microsoft.com/ink/2010/main" type="line" rotatedBoundingBox="4019,9135 3812,15489 2421,15444 2628,9090"/>
            </emma:interpretation>
          </emma:emma>
        </inkml:annotationXML>
        <inkml:traceGroup>
          <inkml:annotationXML>
            <emma:emma xmlns:emma="http://www.w3.org/2003/04/emma" version="1.0">
              <emma:interpretation id="{74AC4FA6-E0D8-4FF1-BBAB-9011CD125A9D}" emma:medium="tactile" emma:mode="ink">
                <msink:context xmlns:msink="http://schemas.microsoft.com/ink/2010/main" type="inkWord" rotatedBoundingBox="4019,9135 3926,11980 2535,11934 2628,9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2598 8939 676 0,'-8'-31'248'0,"8"31"-192"0,-4-31-16 16,0 14 48-16,4-3-56 0,-7-11 40 15,-1 6-40-15,-7-12 24 16,3 6-28-16,-11-7 8 16,-1 14-20-16,-10-7-16 15,3 7-4-15,-20 3 12 16,5 7-4-16,-4-3-20 15,3 17 8-15,-15-3-24 16,27 6 20-16,-7 0-4 16,15 8 8-16,0 6-20 15,7 0 16-15,9 21-32 16,3 7 28-16,0 24 32 16,8-7-8-16,0 24-28 15,4-4 12-15,0 39 28 16,7-15-12-16,-3 15 16 15,4-18-12-15,-4 10 0 16,-1-9-4-16,-14 2 4 16,7-16-8-16,-8-11 8 15,-4-10-8-15,-11-7 24 16,4-14-16-16,-16-7 40 16,8-13-28-16,-16-8-12 15,4-6-8-15,-15-7 20 16,12-4-12-16,-9-6 4 15,13 0-8-15,3-11-16 16,15 0 4-16</inkml:trace>
          <inkml:trace contextRef="#ctx0" brushRef="#br0" timeOffset="554.9935">2900 9001 548 0,'-12'-17'204'0,"12"17"-156"0,-7-24-16 0,-1 10 16 16,0 7-32-16,-11-6 64 15,3-5-44-15,-7 1 20 16,4 3-36-16,-8-3-16 16,3 10-8-16,-3-6 12 15,8 6-4-15,0 7-4 16,3 7 4-16,-3 6-4 16,3 4 0-16,-3 8-20 15,3 2 12-15,-3 4 4 16,7 7 4-16,-3 10 16 15,3 4-8-15,-3 27 24 16,3 10-20-16,1 11 4 16,7-7-8-16,-4 14 4 15,8-1-8-15,0 8 40 16,4-11-20-16,-8-7-40 0,4-9 8 16,-12-1 8-16,1-11 4 0,-12 4 24 15,-1-6-16-15,-18-5 12 16,3-9-12-16,-15-11-8 15,15-10 0-15,-11-10 20 16,11-4-12-16,4-14-4 16,12-7-4-16,-4-20 4 15,11 0-4-15,1-24-532 16,11-1 292-16</inkml:trace>
          <inkml:trace contextRef="#ctx0" brushRef="#br0" timeOffset="5914.9283">2064 11052 580 0,'8'-21'216'0,"-8"21"-168"0,-4-20-12 0,0 9 76 15,0 8-68-15,-8-7-8 16,1 6-24-16,-13-6-12 15,9 7 4-15,-16-4 72 16,8 3-40-16,-12-3 56 16,8 4-52-16,-8-4 40 15,8 7-44-15,0-3 0 16,11 3-24-16,-3 0-44 16,11 6 20-16,8 1-8 15,8 7 12-15,7 3-12 16,9 7 12-16,-1 7 12 15,4 0 0-15,-4 4 16 16,4-1-12-16,-7 4-4 16,-1-4 0-16,-11-3 20 15,-1 0-12-15,-10-7 24 0,3 0-24 16,-16-6 24-16,5 2-24 0,-13-9 24 16,5-4-24-16,-20-7-20 31,4 3 0-31,-15-6 20 0,4 3-4 0,-12-7 40 15,11 3-24-15,-3-6 4 16,15 0-16-16,0-4-24 16,12 7 4-16,4-10-304 15,11 6 172-15</inkml:trace>
        </inkml:traceGroup>
        <inkml:traceGroup>
          <inkml:annotationXML>
            <emma:emma xmlns:emma="http://www.w3.org/2003/04/emma" version="1.0">
              <emma:interpretation id="{41F0542B-D3AA-48E7-94D1-413F44E0BFB8}" emma:medium="tactile" emma:mode="ink">
                <msink:context xmlns:msink="http://schemas.microsoft.com/ink/2010/main" type="inkWord" rotatedBoundingBox="3862,12557 3804,14328 2720,14293 2778,125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607.5544">2695 12167 540 0,'-20'-24'200'0,"20"24"-156"0,-15-14-12 0,3 7 28 16,5 7-40-16,-5-10 80 15,4 10-56-15,-11-4-4 16,11 8-24-16,-11 3 40 16,-1 0-28-16,1 3 48 15,7 7-44-15,-3 11-16 16,3-1-8-16,5 11 8 15,-1 3-8-15,12 8-20 16,0-1 4-16,3 3 4 16,5-2 4-16,3 16 16 15,1 0-8-15,-1 18 16 16,1-7-16-16,-1 6-4 16,1-10 0-16,-5 11 20 15,5-11-12-15,-4 18-20 16,3-4 0-16,-7 3 20 15,7-13-4-15,-11-7 4 16,8-11-4-16,-12-6 12 16,0-11-12-16,-12-6 24 15,4-8-20-15,-15-6 12 16,12-4-12-16,-17-10 0 16,9 0-4-16,-8-11-8 15,4 1 4-15,-4-7-76 16,7-1 40-16,-11-9-392 0,8 2 232 15</inkml:trace>
          <inkml:trace contextRef="#ctx0" brushRef="#br0" timeOffset="43193.6138">2455 12687 560 0,'-20'-31'208'0,"20"31"-164"0,-27-18-8 15,8 8 4 1,3 7-28-16,-26-8 48 16,3 8-32-16,-19-4 12 15,4 4-24-15,-12-1 64 16,8 8-48-16,-8-4 104 16,12 3-80-16,-16 4 28 15,12 7-48-15,-4 13-12 16,16 11-16-16,11 10 12 15,16 4-12-15,23 10 16 16,11-11-16-16,28-2 32 0,3-12-24 16,31-6 20-16,5-7-20 15,30-13 20-15,-7-1-24 0,11-13 24 16,-16-4-24-16,1-14 4 16,-12 0-8-16,-15-20 12 15,-12 7-12-15,-28-25 16 16,-10 15-16-16,-32-8 4 15,-4 11-4-15,-15 3 28 16,0 10-20-16,-8 1-12 16,4 3-8-16,-4 6 12 15,4 8-4-15,8 0-4 16,8 6 4-16,-1 4-280 16,12 7 152-16</inkml:trace>
          <inkml:trace contextRef="#ctx0" brushRef="#br0" timeOffset="41259.9683">2641 12053 572 0,'-4'-13'208'0,"4"13"-160"0,4-14-12 0,-4 7 12 16,7 4-32-16,-14-8 76 15,7 8-56-15,0-4 24 16,0 7-40-16,-4-7-8 15,-4 7-8-15,0-3-4 16,8 6 0-16</inkml:trace>
          <inkml:trace contextRef="#ctx0" brushRef="#br0" timeOffset="42007.4576">2443 12026 676 0,'-19'-10'248'0,"19"10"-192"15,-8-11-16-15,-4 8 56 0,12-1-60 0,-19-6 76 16,4 7-64-16,-20-4 36 16,4 7-48-16,-20 0 0 15,9 3-24-15,-16 4-16 16,11 3 0-16,1 8 48 15,7-1-24-15,-7 14-20 16,19 7 0-16,-4 17-8 16,11 3 0-16,5 14-12 15,11-6 12-15,12 16 4 16,7-2 4-16,8 19 24 16,8 1-12-16,4 0 12 15,4-11-12-15,4 8-8 16,-1-11 0-16,-7 14 12 0,-16-11-8 0,-11-3-4 15,4-14 0-15,-24-13 20 16,0-11-12-16,-15-7 32 16,0-10-28-16,-11-7 20 15,3-7-20 1,-12-6 8-16,12-4-12 0,-11-7 28 16,11-7-24-16,-4-17 12 15,12 10-16-15,0-24 12 16,12 11-16-16,3-18-224 15,12 4 120-15,4-4-504 16,4 7 336-16</inkml:trace>
        </inkml:traceGroup>
        <inkml:traceGroup>
          <inkml:annotationXML>
            <emma:emma xmlns:emma="http://www.w3.org/2003/04/emma" version="1.0">
              <emma:interpretation id="{0E1062A6-9D22-4BCE-99EE-E4102801C998}" emma:medium="tactile" emma:mode="ink">
                <msink:context xmlns:msink="http://schemas.microsoft.com/ink/2010/main" type="inkWord" rotatedBoundingBox="3343,14931 3325,15473 2842,15457 2860,14915"/>
              </emma:interpretation>
              <emma:one-of disjunction-type="recognition" id="oneOf2">
                <emma:interpretation id="interp2" emma:lang="" emma:confidence="1">
                  <emma:literal>is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us</emma:literal>
                </emma:interpretation>
              </emma:one-of>
            </emma:emma>
          </inkml:annotationXML>
          <inkml:trace contextRef="#ctx0" brushRef="#br0" timeOffset="44080.5515">2219 14386 716 0,'15'-6'264'0,"-15"6"-204"0,4 0-16 0,-4-7 80 16,0 14-76-16,0-7 52 31,0 0-60-31,-8-7 40 0,4 7-44 0,-11-7-12 16,-4 3-12-16,-12 4 16 15,0 0-16-15,-12 4-12 16,4 3-4-16,-7-7 4 15,11 13 0-15,-8 5-20 16,9-1 12-16,6 10 20 16,9-3-4-16,15 7 16 15,8 0-16-15,15 4 4 16,9-1-4-16,6 1 20 16,13-1-16-16,3-3-4 15,-7 0-4-15,-8-4-16 16,-4-2 8-16,-20-5 56 15,-3-3-28-15,-27 4 44 16,-5 0-40-16,-18-8-4 16,7 1-16-16,-19-14 4 15,7 4-8-15,-7-8 24 16,11 4-16-16,1-14-12 16,15 4-4-16,7-4-568 15,17 4 312-15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5:49.9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77582F-067F-4F6E-AC21-F455B3B75B88}" emma:medium="tactile" emma:mode="ink">
          <msink:context xmlns:msink="http://schemas.microsoft.com/ink/2010/main" type="writingRegion" rotatedBoundingBox="17198,4766 21440,4766 21440,6713 17198,6713"/>
        </emma:interpretation>
      </emma:emma>
    </inkml:annotationXML>
    <inkml:traceGroup>
      <inkml:annotationXML>
        <emma:emma xmlns:emma="http://www.w3.org/2003/04/emma" version="1.0">
          <emma:interpretation id="{19DEDBA2-A42B-458B-B0FE-AB555E814AAD}" emma:medium="tactile" emma:mode="ink">
            <msink:context xmlns:msink="http://schemas.microsoft.com/ink/2010/main" type="paragraph" rotatedBoundingBox="17198,4766 21440,4766 21440,6713 17198,6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34DEE-9C64-4ED6-9C52-6C697526AD8C}" emma:medium="tactile" emma:mode="ink">
              <msink:context xmlns:msink="http://schemas.microsoft.com/ink/2010/main" type="line" rotatedBoundingBox="17198,4766 21440,4766 21440,6713 17198,6713"/>
            </emma:interpretation>
          </emma:emma>
        </inkml:annotationXML>
        <inkml:traceGroup>
          <inkml:annotationXML>
            <emma:emma xmlns:emma="http://www.w3.org/2003/04/emma" version="1.0">
              <emma:interpretation id="{95644541-B7A3-47D0-B629-DA96C96DF63F}" emma:medium="tactile" emma:mode="ink">
                <msink:context xmlns:msink="http://schemas.microsoft.com/ink/2010/main" type="inkWord" rotatedBoundingBox="17198,6001 21440,6001 21440,6713 17198,67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1 713 444 0,'7'-10'164'0,"-7"10"-124"0,4-17-16 0,-4 6 80 15,4 1-64-15,-4-14 80 16,0 3-68-16,8-17 16 15,-4 1-36-15,7-18 40 16,9 6-40-16,11-9 12 16,-8 10-28-16,31-7 8 15,0 10-12-15,16 0 12 16,0 11-16-16,-1-1 4 16,-7 8-4-16,0-1-24 15,-8 8 8-15,1-1 32 16,-9 11-16-16,4-1-16 15,-7 8 0-15,0 10 20 16,-9 0-4-16,-3 13 40 16,0 1-24-16,0 20 20 15,-4 4-24-15,4 24-16 16,4 0-8-16,4 3 20 16,4-3-8-16,7-18 32 15,-4-2-24-15,12-12 4 16,0-13-12-16,8-10 28 15,-4-7-20-15,0-14 4 16,-8-3-12-16,-7-21 12 16,-5-3-12-16,-7-22 24 15,-8 5-20-15,-11-8 12 0,-1 15-12 16,-7 6-32-16,-4 10 8 0,-12 11-32 16,4 10 28-16,-7 14 4 15,7 7 12-15,4 13-28 16,4 8 16-16,11-1 12 15,5 1 4-15,26-11-12 16,4-7 4-16,39-14 56 16,0-3-28-16,43-13-20 15,-8-8-4-15,35-14-20 16,-8 8 12-16,42-11 20 16,-15 7-4-16,23-3-40 15,-26 10 20-15,3 17 28 16,-31 10-8-16,-12 28 8 15,-19 10-8-15,-30 28 20 16,-21-3-16-16,-18 2 24 16,-8-6-24-16,-20-3 32 15,-4-14-28-15,-15-11 76 16,0-6-56-16</inkml:trace>
        </inkml:traceGroup>
        <inkml:traceGroup>
          <inkml:annotationXML>
            <emma:emma xmlns:emma="http://www.w3.org/2003/04/emma" version="1.0">
              <emma:interpretation id="{C6CE6252-1FD5-4A8E-9AC0-78EDA3FB3DC1}" emma:medium="tactile" emma:mode="ink">
                <msink:context xmlns:msink="http://schemas.microsoft.com/ink/2010/main" type="inkWord" rotatedBoundingBox="19695,4766 21011,4766 21011,5736 19695,5736"/>
              </emma:interpretation>
              <emma:one-of disjunction-type="recognition" id="oneOf1">
                <emma:interpretation id="interp1" emma:lang="" emma:confidence="1">
                  <emma:literal>Q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539.7968">2970-1111 736 0,'-19'-41'272'0,"19"41"-208"0,-8-24-20 0,-8 10 36 16,9 4-52-16,-17-7 68 15,5 7-56-15,-20 3 28 16,12 7-40-16,-27 13-16 15,11 15-8-15,-7 10 12 16,7 6-8-16,-3 18 16 16,15 0-16-16,8 31-4 15,0-14 0-15,23 4 28 16,7-18-16-16,32-6-24 16,7-14 4-16,40-11 44 15,7-6-20-15,27-18 24 16,-4-10-24-16,19-14 44 15,-15 0-36-15,-4-34 20 16,-15 0-28-16,-8-28 80 16,-16 1-56-16,-11-11 48 15,-12 20-52-15,-27-6-28 16,-7 20-12-16,-32-3-36 16,-3 24 20-16,-28 4-312 0,4 16 180 15,-34 11-440-15,3 14 332 0</inkml:trace>
          <inkml:trace contextRef="#ctx0" brushRef="#br0" timeOffset="704.7586">3001-870 800 0,'19'55'296'0,"-19"-55"-232"0,51 93-16 0,-13-55 80 16,9-3-80-16,30 9 44 16,1 1-56-16,7 3 24 15,-8 0-32-15,-3-3 28 16,-12-4-32-16,-4-3 12 15,-12-7-20-15,-11-7-96 16,-4-3 44-16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6:30.7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E86083-792D-4A03-B932-9A5BD0EF5622}" emma:medium="tactile" emma:mode="ink">
          <msink:context xmlns:msink="http://schemas.microsoft.com/ink/2010/main" type="inkDrawing" rotatedBoundingBox="1963,18425 2802,11771 4767,12019 3928,18673" semanticType="callout" shapeName="Other">
            <msink:sourceLink direction="to" ref="{1AC184A7-4797-416B-A351-F882D219868B}"/>
          </msink:context>
        </emma:interpretation>
      </emma:emma>
    </inkml:annotationXML>
    <inkml:trace contextRef="#ctx0" brushRef="#br0">2498-4 644 0,'-66'-3'236'0,"15"6"-180"0,-57 28-20 0,42 0-16 16,-19 35-20-16,-27 2-44 16,-31 18 24-16,7-3-20 15,1 20 24-15,-16 28 0 0,-8 14 8 16,23-4 8-16,1 38 0 16,3 3-20-16,-11 28 12 15,4 17 12-15,19 14 0 16,15 17-4-16,12 0 4 15,16 17-32-15,15-13 16 0,15 13 12 16,9-20 4-16,11 16 16 16,15-19-12-16,-3 6-28 15,11-14 8-15,4-10 4 16,15 10 8-16,1-34 16 16,3-3-8-16,16-11-4 15,4-24 0-15,-1-28 4 16,9-37-4-16,3-14 16 15,8-21-12-15,-4-6 136 16,4-22-76-16,-3-6 76 16,-5-10-84-16,4-1 20 15,-15-13-44-15,-4-7-128 16,-4-7 48-16,-4-7-388 16</inkml:trace>
    <inkml:trace contextRef="#ctx0" brushRef="#br0" timeOffset="315.8436">1135 5980 580 0,'-19'4'216'0,"19"9"-168"0,0 15-12 0,3-7-40 16,1 3-4-16,4 10 48 15,8-3-20-15,3-3 36 16,4 6-32-16,0-7-4 0,4-2-12 0,-7-5 12 16,-1-3-12-16,-3-3 92 15,-16 0-52-15,-12-4 64 16,-11 1-60-16,-24 2-12 16,-11 5-24-16,-8 6 8 15,-7 3-16-15,19 8 4 16,11 2-4-16,12-6-392 15,16-7 208-15,11-17-352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7:41.7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F2C4E9-ED92-40E5-BF07-5FE289792546}" emma:medium="tactile" emma:mode="ink">
          <msink:context xmlns:msink="http://schemas.microsoft.com/ink/2010/main" type="writingRegion" rotatedBoundingBox="1878,707 20126,-1065 21515,13229 3267,15002"/>
        </emma:interpretation>
      </emma:emma>
    </inkml:annotationXML>
    <inkml:traceGroup>
      <inkml:annotationXML>
        <emma:emma xmlns:emma="http://www.w3.org/2003/04/emma" version="1.0">
          <emma:interpretation id="{E39BA008-8760-4C2E-A284-A4BB307A46DF}" emma:medium="tactile" emma:mode="ink">
            <msink:context xmlns:msink="http://schemas.microsoft.com/ink/2010/main" type="paragraph" rotatedBoundingBox="6032,173 16928,358 16888,2678 5993,24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76F359D-6A73-44D6-9ED1-811B72851AE5}" emma:medium="tactile" emma:mode="ink">
              <msink:context xmlns:msink="http://schemas.microsoft.com/ink/2010/main" type="line" rotatedBoundingBox="6032,173 16928,358 16888,2678 5993,2494"/>
            </emma:interpretation>
          </emma:emma>
        </inkml:annotationXML>
        <inkml:traceGroup>
          <inkml:annotationXML>
            <emma:emma xmlns:emma="http://www.w3.org/2003/04/emma" version="1.0">
              <emma:interpretation id="{83F86F84-E5B7-4C5C-B691-55ACE5F842FB}" emma:medium="tactile" emma:mode="ink">
                <msink:context xmlns:msink="http://schemas.microsoft.com/ink/2010/main" type="inkWord" rotatedBoundingBox="6032,173 7738,202 7704,2196 5998,2167"/>
              </emma:interpretation>
              <emma:one-of disjunction-type="recognition" id="oneOf0">
                <emma:interpretation id="interp0" emma:lang="" emma:confidence="0">
                  <emma:literal>-0</emma:literal>
                </emma:interpretation>
                <emma:interpretation id="interp1" emma:lang="" emma:confidence="0">
                  <emma:literal>~ O</emma:literal>
                </emma:interpretation>
                <emma:interpretation id="interp2" emma:lang="" emma:confidence="0">
                  <emma:literal>~ o</emma:literal>
                </emma:interpretation>
                <emma:interpretation id="interp3" emma:lang="" emma:confidence="0">
                  <emma:literal>,0</emma:literal>
                </emma:interpretation>
                <emma:interpretation id="interp4" emma:lang="" emma:confidence="0">
                  <emma:literal>~ 0</emma:literal>
                </emma:interpretation>
              </emma:one-of>
            </emma:emma>
          </inkml:annotationXML>
          <inkml:trace contextRef="#ctx0" brushRef="#br0">1341-1356 696 0,'0'-7'256'0,"11"7"-196"0,1-4-20 0,-4 1 48 16,3-1-56-16,9-2 40 16,3-1-40-16,8-4 16 15,-4 1-28-15,4 0 8 16,-4 6-16-16,0-3 28 16,-7-3-24-16,-13-7 56 15,5 7-40-15,-35-8 20 16,3 5-32-16,-26-5 0 15,-1 11-12-15,-26-10 12 16,3 0-12-16,-34 0 16 16,11 7-16-16,-23-4 48 15,15 3-28-15,-19 1 12 16,8-4-24-16,-4 11 20 16,23-4-24-16,4 0 32 15,23 0-28-15,12 4-12 16,15 3-8-16,8-4-48 15,15 4 24-15,16 0-12 16,12 4 24-16,35 6-8 16,11-3 12-16,27 10 44 15,-4 7-20-15,16 7 0 16,-8 0-8-16,15 0 12 0,1 7-8 16,-12 3-4-16,-20-6 0 0,-15 3 20 15,-11-4-12 1,-16 4 12-16,-8-11-12 15,-23 8 28-15,-8-4-24 0,-30 10-12 16,-1-3-8-16,-31 10 12 16,8 4-4-16,-19-1-20 15,15 8 8-15,-31-11-12 16,20-3 8-16,-20 3 44 16,20-10-20-16,-5 0-8 15,17-7-8-15,3-4-24 16,15-3 16-16,5-7-12 15,15 1 12-15,3-5 8 16,13 1 4-16,-5-7-12 16,12 3 8-16,1-10-16 15,3 4 12-15,3-4 4 16,5 3 4-16,4-3-20 16,3 4 12-16,5-8 12 15,-1 4 0-15,27-3-36 16,5-1 16-16,34-3 40 15,4 7-12-15,46-6 0 16,-3 6-8-16,23 0 28 16,-23-7-16-16,3 3 12 15,-15 4-16-15,-4-3-16 0,-15 3 0 16,-8-4 20-16,-20 8-8 16,-11-4 4-16,-15 0-4 0,-16-4 28 15,-4 4-20-15</inkml:trace>
          <inkml:trace contextRef="#ctx0" brushRef="#br0" timeOffset="2643.3173">714-2275 540 0,'-4'-10'200'0,"4"10"-156"0,-4 0-12 0,0 0 60 16,8 3-56-16,-12 11-12 16,0 6-16-16,-7 11 8 15,3 4-8-15,-7 10 4 16,4-8-4-16,-5 1 4 16,5 0-8-16,-5-14 40 15,9-10-20-15,-1-4 48 16,4-3-40-16,8-17-16 15,4-4-8-15,4-17 16 16,4 0-12-16,-1-7-4 16,1 7-4-16,-1-3-24 15,1 6 12-15,-4 8-56 16,3 6 32-16,-3 10 0 16,0 8 16-16,-4 17 28 15,3 10-4-15,5 17 16 16,4 0-16-16,7 0 32 15,0-7-24-15,12-10 20 16,4-7-20-16,-1-17 44 16,5-3-32-16,-4-25 116 15,-1-3-76-15,-3-24 12 16,0 3-48-16,-4-13 4 16,0 13-20-16,0-24 44 15,-4 11-32-15,0-8-4 16,-4 11-16-16,8 7-376 15,-8 14 200-15</inkml:trace>
        </inkml:traceGroup>
        <inkml:traceGroup>
          <inkml:annotationXML>
            <emma:emma xmlns:emma="http://www.w3.org/2003/04/emma" version="1.0">
              <emma:interpretation id="{0CD2AB84-A508-4B55-80D6-543163B68024}" emma:medium="tactile" emma:mode="ink">
                <msink:context xmlns:msink="http://schemas.microsoft.com/ink/2010/main" type="inkWord" rotatedBoundingBox="8355,902 9390,919 9373,1930 8338,19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54.0764">2518-1721 820 0,'-20'-7'304'0,"20"7"-236"0,4-3-20 15,0-1 0 1,8 8-36-16,-1-8 4 15,12 4-8-15,28-7 4 16,-5 0-8-16,28 4 24 0,-8-4-16 0,-1 0 4 16,-7 7-8-16,-11-3 12 15,-4 3-12-15,-16 0 40 16,-8 7-24-16,-23-1-48 16,4 1 12-16,-35-7-44 15,4 0 36-15,-15 0-12 16,7 4 20-16,-3-1-28 15,7 11 24-15,4 3-56 16,11 4 40-16,1 20 8 16,11-3 12-16,-7 27 20 15,11-10-4-15,-8 7-12 16,1 0 4-16,-5-10-112 16,5-11 64-16,-17 4-60 15,9-7 68-15,-8-4 12 16,0-13 20-16,-8-7 36 15,16-1-12-15,-12-9 120 16,15-1-76-16,-3-3 120 16,7 4-100-16,8-1-12 15,8 4-40-15,8 0 20 16,7 0-28-16,16 0 32 16,-4 0-32-16,19-7 48 15,-3 3-36-15,11 0 56 16,0 1-48-16</inkml:trace>
          <inkml:trace contextRef="#ctx0" brushRef="#br0" timeOffset="3964.6719">3261-1047 592 0,'-16'7'220'0,"16"-7"-172"0,-31 28-12 0,16-11 76 16,7 4-68-16,-7 13-8 15,7 4-24-15,4-7 8 16,4 3-12-16,8-6 32 16,3-1-24-16,17-13 40 15,-1 0-32-15</inkml:trace>
          <inkml:trace contextRef="#ctx0" brushRef="#br0" timeOffset="4102.5376">3470-1236 904 0,'-4'3'332'0,"4"-3"-256"0,0-3-24 16,0 0 44 0,0 6-64-16</inkml:trace>
        </inkml:traceGroup>
        <inkml:traceGroup>
          <inkml:annotationXML>
            <emma:emma xmlns:emma="http://www.w3.org/2003/04/emma" version="1.0">
              <emma:interpretation id="{FC9DE0A9-9928-41D0-9949-1B71057C16EC}" emma:medium="tactile" emma:mode="ink">
                <msink:context xmlns:msink="http://schemas.microsoft.com/ink/2010/main" type="inkWord" rotatedBoundingBox="10312,488 13478,542 13443,2620 10276,25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578.9008">6273-1122 1092 0,'-51'3'404'0,"51"-3"-316"0,0-3-24 16,4-1-16-1,12 4-40-15,7-3-4 16,12 3 0-16,31-4-24 15,-1 8 12-15,32-8 20 16,0 1-4-16,31-4 24 0,-8 7-20 0,15-14 32 16,-15 14-28-1,4-14-84-15,-19 11 36 16</inkml:trace>
          <inkml:trace contextRef="#ctx0" brushRef="#br0" timeOffset="10180.6476">7144-521 872 0,'-42'24'324'0,"42"-24"-252"0,-12 21-20 0,0-7 68 15,8-1-76-15,-7 4 60 16,7 4-60-16,-12 0-4 16,9 3-24-16,-9 0 16 15,9 3-20-15,-9-2 4 16,8-1-8-16,4 0 12 16,4 0-12-16,4-4-40 15,4 1 20-15,8-14 36 16,3 0-12-16,8-14 44 15,8 0-32-15,7-17 20 16,1 0-24-16,-4-21-16 16,-8 7-8-16,-4-13-16 0,0 6 12 15,-16-7-4 1,-3 11 4-16,-12-4 0 0,-3 11 0 0,-9 3 8 31,4 7 0-31,-3 3-36 0,7 4 20 0,1 3-28 16,3 14 24-16,0 0-8 15,4 4 16-15,-4-1 8 16,8 4 4-16,-4 7-12 16,0 3 8-16,-4 7 20 15,0 4-8-15,-8 20 4 16,5 0-4-16,-9 17 36 16,8-3-20-16,-7 0 4 15,7-7-16-15,0-7 28 16,1-10-24-16,3-7-12 15,4-3-8-15,0-8-224 16,11-6 120-16,-3-14-324 16,4-3 244-16</inkml:trace>
          <inkml:trace contextRef="#ctx0" brushRef="#br0" timeOffset="11506.463">5828-1130 684 0,'-27'-3'252'0,"27"3"-192"0,-4-4-20 15,4 1 164 1,4 3-120-16,0-4 52 16,7 4-76-16,1-7-36 0,7 7-16 0,1-3 24 15,3-1-16-15</inkml:trace>
          <inkml:trace contextRef="#ctx0" brushRef="#br0" timeOffset="37564.8762">5518-1143 280 0,'-4'-3'104'0,"8"6"-84"0,0-3 0 16,-4 0 108-16,0 0-72 0,0 0 48 16,0 0-60-16,-4 0 28 15,4 0-40-15,-4 0 16 16,4 3-28-16,-8-3 52 15,0 4-40-15,-3-4 48 16,7 3-48-16,-4-3 64 16,4 4-56-16,-3-4 8 15,3 3-28-15,-4-3 32 16,4 0-28-16,-4 0 12 16,8 4-20-16,-4-4 8 15,4 0-12-15,4-4-8 16,8 4 0-16,3-3-4 15,9-1 0-15,7-3 16 16,3 4-8-16,9 0-20 16,-4 3 4-16,3 0 12 15,-3 3 0-15,-8 0-12 16,0 1 4-16,-8-4 20 16,0 3-8-16,-7-3 32 15,-1 0-24-15,-7-3 4 16,4 3-12-16,-12-4 20 15,0 1-16-15,-12 0-20 16,4 3 0-16,-7-4 12 16,7 8 0-16,0-8-20 0,5 4 8 15</inkml:trace>
          <inkml:trace contextRef="#ctx0" brushRef="#br0" timeOffset="7882.2837">4403-1181 756 0,'-20'0'280'0,"20"0"-216"0,0 0-20 16,0-7 76-1,12 7-76-15,-8 0 0 16,8-7-28-16,-1 4-12 16,9-4 0-16,3-7 64 15,0 14-36-15,4-10-4 16,0 6-16-16,4-6 44 0,-4 10-32 0,4-14 24 15,-4 14-28-15,0-10 36 16,1 0-32-16,-5-7 12 16,0 10-20-16,0 7-24 15,-3 0 0-15,-5-11 32 16,1 22-16-16,-5-11 28 16,1 3-24-16,-4 1-12 15,-1 9-4-15,-3-6 4 16,4-3 0-16,0-4 16 15,-1 7-8-15,-3-14 16 16,4 7-16-16,0-7-12 16,-1 7 0-16,1 0-4 15,0 3 0-15,-4 1 8 16,0-1 0-16,3 4-56 16,1 0 32-16,-4-4-172 15,4 1 104-15,0-4-344 16,-1 0 244-16</inkml:trace>
          <inkml:trace contextRef="#ctx0" brushRef="#br0" timeOffset="8201.1325">4504-981 892 0,'-12'-4'332'0,"12"4"-260"0,0 0-20 0,0 0 52 15,8 7-68-15,3 3 48 16,1 4-48-16,19 3-12 15,8 1-12-15,3 2 8 16,-3-6-12-16,3-11 32 16,1 11-24-16,0-14-216 15,-1 0 108-15</inkml:trace>
          <inkml:trace contextRef="#ctx0" brushRef="#br0" timeOffset="8798.7686">6276-1628 696 0,'20'-31'256'0,"-20"31"-196"0,39-24-20 0,-24 7 156 16,-3 17-116-16,7-25 80 15,-4 12-92-15,-11-11 8 16,12 10-44-16,-16-10-4 16,0 7-16-16,-20-1-16 15,5 5 0-15,-24 13-4 16,12 6 0-16,-19 8 16 15,7 7-4-15,-4 13 16 16,9-3-12-16,3 14-12 16,15-4 0-16,5-6 4 15,11-4 0-15,11-14 16 16,5-10-8-16,18-14 24 16,5-7-20-16,12-10-40 15,-9 0 16-15,5-7-68 16,-5 3 44-16,-11-9-8 0,-4-5 24 15,-15-20 12 1,7 7 8-16,-19-17 24 16,0 10-12-16,-4 4 100 15,-3 16-60-15,-1 11-48 16,4 28-8-16,-12 20-20 16,16 14 12-16,-11 24 36 15,3 7-16-15,0 3 52 16,4-6-32-16,-11 3 4 15,15-4-20-15,-12-9-88 16,12-5 44-16,-7-6-200 0,7-7 128 16</inkml:trace>
          <inkml:trace contextRef="#ctx0" brushRef="#br0" timeOffset="9280.1382">7120-2082 892 0,'-3'-25'332'0,"3"25"-260"0,-20-10-20 0,1 10 116 16,3 4-104-16,-19 16-16 15,-3 11-32-15,-13 17-24 16,9 1 4-16,3 13 12 16,12-11-4-16,15 1-36 15,12-4 16-15,31-3 16 16,8-4 0-16,19-17 20 15,0 0-12-15,8-14 16 16,-8-6-16-16,12-14 16 16,-16-1-16-16,12-9-12 15,-8-1 0-15,-12-7 28 16,-11 4-12-16,-23-7 12 16,-4 4-12-16,-36-8-52 15,9 11 24-15,-20 0 20 16,5 7 0-16,-9 0-16 15,8 10 4-15,4 4-12 0,8-4 8 16,4 14-44-16,15 3 28 16,-8 7 16-16,12 4 8 0,0 6 80 15,8 8-40-15,-4 2 32 16,15 8-40-16,0 7-8 16,8-1-12-16,12 1 48 15,0-11-32-15,19-3 8 16,-8-7-20-16,4-7-396 15,-7-10 212-15</inkml:trace>
        </inkml:traceGroup>
        <inkml:traceGroup>
          <inkml:annotationXML>
            <emma:emma xmlns:emma="http://www.w3.org/2003/04/emma" version="1.0">
              <emma:interpretation id="{DB4F3B6C-DBE1-422A-85AF-7AC56B8DD451}" emma:medium="tactile" emma:mode="ink">
                <msink:context xmlns:msink="http://schemas.microsoft.com/ink/2010/main" type="inkWord" rotatedBoundingBox="14779,1168 15513,1180 15504,1698 14770,16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371.6386">8862-1195 280 0,'4'-10'104'0,"0"10"-84"0,-4-7 0 0,0 7 92 16,8 0-64-16,0-7 68 15,-1 7-64-15,1-7 24 16,0 4-44-16,-4-7 16 31,3 3-28-31,-3 3 16 0,4 4-20 0,0-7 20 16,0 4-24-16,-5-7-12 16,1 10-4-16,0-7 4 15,0 0 0-15,0 0 24 16,0 4-12-16,4-11-20 15,-1 7 0-15,5-10-4 16,-1 6 4-16,1-9 32 16,0 6-12-16,-5-7-4 15,5 8-4-15,-8-1 4 16,4 10-4-16,-1-9-12 16,-3 6 4-16,4 0 12 15,0 7-4-15,-4-7 8 16,3 7-8-16,1-3 32 15,-8 6-20-15,8-3-12 16,3 3-8-16,-11 1 12 16,8 10-4-16,4-1 8 15,-4 5-8-15,3-8 8 16,5 4-8-16,-5-1-12 0,9 1 4 16,-5-3 20-16,-3 2-8 15,15-6-12-15,-8 0 0 0,8-10 20 16,0 3-8-16,4-11-4 15,0 4 0 1,-4-10 12-16,4 3-8 0,-7-6 4 16,-1 3-4-16,-8-1 20 15,1-6-16-15,-8 4-20 16,3 6 0-16,-7 4-120 16,0 6 72-16,-12 8-304 15,0 2 200-15</inkml:trace>
          <inkml:trace contextRef="#ctx0" brushRef="#br0" timeOffset="45851.4849">9060-992 288 0,'-8'-3'108'0,"8"3"-84"0,0 0-4 15,0 0 108 1,0 0-72-16,0-4 48 16,0 4-60-16,0-3 12 0,4 3-36 0,-4-10 36 31,0 10-32-31,0-11 32 0,8 5-32 0,-1-5-4 15,5 1-12-15,-8 3 12 16,8 0-12-16,-1 0 24 16,5 7-20-16,-1 0-12 15,1 7-4-15,3-3-16 16,8 2 12-16,-8 1 20 16,8 4-4-16,4-4-4 15,-3 3 0-15,-1-3-4 16,0 3 0-16,0-7 0 15,-4 4 0-15,-4-7 24 16,1 4-12-16,-5-8 12 16,1 1-12-16,3-4-8 15,-3 0 0-15,-5-7-16 16,9 8 8-16,7-8-332 16,-8 7 184-16</inkml:trace>
        </inkml:traceGroup>
        <inkml:traceGroup>
          <inkml:annotationXML>
            <emma:emma xmlns:emma="http://www.w3.org/2003/04/emma" version="1.0">
              <emma:interpretation id="{67125035-0AB7-4416-A8A9-2700ECC426D3}" emma:medium="tactile" emma:mode="ink">
                <msink:context xmlns:msink="http://schemas.microsoft.com/ink/2010/main" type="inkWord" rotatedBoundingBox="16258,1095 16915,1106 16906,1621 16250,1610"/>
              </emma:interpretation>
            </emma:emma>
          </inkml:annotationXML>
          <inkml:trace contextRef="#ctx0" brushRef="#br0" timeOffset="46619.5326">10717-1535 548 0,'-4'-11'204'0,"4"11"-156"0,0-10-16 0,0 10 148 16,4 0-104-16,-4-10 68 16,0 6-84-16,-4 1 28 15,0 3-52-15,-8-7 44 16,5 7-48-16,-13 7 12 15,9-4-28-15,-17 11 36 16,5-4-28-16,-15 14-4 16,7-6-12-16,-8 6 28 15,8 7-20-15,-4 0 20 16,8-7-20-16,8 7-36 16,3-4 12-16,1 8 0 15,7-11 8-15,0 7-12 16,8-4 8-16,0 4-4 15,16 0 0-15,-1-10 16 16,8 3-4-16,8-7-4 16,4-3 4-16,8-7 20 15,-5 0-12-15,5-7-4 16,0 0-4-16,-1-7-4 16,-3 3 0-16,0-6 8 15,-5 3-4-15,1-14 16 16,-4 15-12-16,0-18 4 15,0 13-4-15,-8-16 28 0,5 13-20 16,-13-17 4-16,1 3-12 0,-13 1 4 16,1-4-8-16,-11-7 8 15,3 11-8-15,-12-4-4 16,5 6 4-16,-13-9-16 16,9 17 8-16,-8 3-4 15,7 11 0 1,-7-4 8-16,4 7 0 0,-9-11 8 15,5 11-4-15,-4-6-12 16,8 6 4-16,-1-7-24 16,9 7 16-16,-1-4-12 15,4 4 12-15,1-7 8 16,3 7 4-16,4-3-44 16,4 3 24-16,0-7-400 15,7 14 232-15</inkml:trace>
        </inkml:traceGroup>
      </inkml:traceGroup>
    </inkml:traceGroup>
    <inkml:traceGroup>
      <inkml:annotationXML>
        <emma:emma xmlns:emma="http://www.w3.org/2003/04/emma" version="1.0">
          <emma:interpretation id="{21DCDB9C-47E3-4359-B425-20388080355B}" emma:medium="tactile" emma:mode="ink">
            <msink:context xmlns:msink="http://schemas.microsoft.com/ink/2010/main" type="paragraph" rotatedBoundingBox="2154,3896 13905,1991 14226,3971 2475,5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1B6D43-A4EB-4ECB-A6EE-6E025B1A449F}" emma:medium="tactile" emma:mode="ink">
              <msink:context xmlns:msink="http://schemas.microsoft.com/ink/2010/main" type="line" rotatedBoundingBox="2154,3896 13905,1991 14226,3971 2475,5875"/>
            </emma:interpretation>
          </emma:emma>
        </inkml:annotationXML>
        <inkml:traceGroup>
          <inkml:annotationXML>
            <emma:emma xmlns:emma="http://www.w3.org/2003/04/emma" version="1.0">
              <emma:interpretation id="{50EC8179-9211-413E-9155-49F13D527C95}" emma:medium="tactile" emma:mode="ink">
                <msink:context xmlns:msink="http://schemas.microsoft.com/ink/2010/main" type="inkWord" rotatedBoundingBox="2154,3898 5979,3278 6300,5255 2475,5875">
                  <msink:destinationLink direction="with" ref="{92F4B3C6-3E92-4457-968A-56A1640DC44D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9107.0274">-3634 1221 736 0,'-3'-14'272'0,"3"14"-208"0,-8-7-20 16,4 7 108 0,8 0-92-16,4 0 28 15,-5 0-52-15,24 0-12 0,4 7-16 16,24-7 28-16,3-3-20 0,35 3 20 15,-8 3-20-15,4-3 20 16,-8 4-24-16,-11-1 24 16,-12 0-24-16,-16 1 68 15,-7-1-48-15,-15 1-100 16,-9-1 36-16,-15-3-372 16,-3 0 224-16</inkml:trace>
          <inkml:trace contextRef="#ctx0" brushRef="#br0" timeOffset="79289.5154">-3459 1396 352 0,'-16'86'132'0,"16"-86"-104"0,0 100-8 15,-4-55 0 1,4-14-16-16,0 14-28 15,-7-4 12-15,-1-3 24 16,4 0-8-16</inkml:trace>
          <inkml:trace contextRef="#ctx0" brushRef="#br0" timeOffset="81223.4136">-3672 1744 780 0,'0'-28'288'0,"0"28"-224"0,11 0-20 0,-3 0 76 16,8 4-76-16,11-4 36 15,4 7-48-15,7 3 24 16,-3-3-28-16,23-7 52 16,-4 3-44-16,20-3-176 15,-8 0 76-15,3 0-148 16,-7 0 124-16,-7-3-152 16,-13 3 136-16,-7-7 52 15,-4 4 36-15,-4-4 40 16,-8 3-12-16,-3-6 56 15,-4 3-36-15,-5-7 116 16,5 4-80-16,-4 0 80 16,3-4-84-16,-11 0 40 15,0 4-64-15,-11 0-4 16,3 6-20-16,-19 11-28 16,7 0 4-16,-11 7 12 15,0 3 0-15,-3 0-12 16,-5 4 4-16,4-1 4 15,12 1 0-15,7 0 0 16,16-4 0-16,8-7 24 16,11-3-12-16,5-7-4 15,3 0-4-15,0-7-120 16,0 4 64-16,-8-8-32 16,1 8 48-16,-13-7 32 15,5 6 4-15,-4-3-32 16,3 4 16-16,-3-1-4 15,4 8 12-15,3-4 24 0,5-4-8 16,11 1 16-16,-4 0-16 0,19-4 16 16,1 3-16-16,11-10 16 15,-4 8-16-15,-12-12 4 16,-7 11-4-16,-8 1 4 16,-7 6-8-16,-16 3-12 15,-1 4 4-15,-14 3-4 16,-1 7 0-16,-7 4 0 15,3 0 0-15,1 3 52 16,7 0-24-16,4 0 0 16,8-3-12-16,8-8 20 15,3 1-16-15,1-14 40 16,3 0-28-16,-3-10 4 16,3 3-16-16,-7-14-8 15,3 11 0-15,-3-7-4 16,-1 3 0-16,1-10 0 15,0 3 0-15,3-3-12 16,0 4 8-16,5-5-48 16,-1 12 24-16,1 2 8 15,-1-2 8-15,4 6-8 16,0 3 12-16,1 1 20 16,-1 6-4-16,0-3-12 15,0 4 0-15,0-1 20 16,1 7-8-16,-5-6 24 0,-3 3-20 0,-5-7 12 15,1 0-12-15,-8-4 12 16,0 4-16-16,-12-10-4 16,4 3 0-16,-8-3-4 31,5 3 0-31,-13 4-28 0,9 3 16 0,-9 6-12 16,9 5 12-16,-5 6 8 15,5 7 4-15,-5 0 8 16,4 4-4-16,-3-1-4 15,7 1 4-15,0-8-40 16,8 1 20-16,4-7 32 16,4-4-8-16,8-10 8 15,7-3-8-15,0-8-24 16,4-2 8-16,-4-8 20 16,1 4-4-16,-9-1-12 15,-3 5 0-15,-8 2-32 16,-1 8 20-16,-6 3-4 15,-1 7 12-15,-4 0 0 16,4 6 0-16,4 1 0 16,4 0 0-16,19 0 16 15,0 0-4-15,20-8 24 16,3 1-16-16,5-10-64 16,-5-1 24-16,12-6 4 15,-7 3 12-15,-1-10-8 16,-11 3 12-16,-8-3 48 15,-12 3-20-15,-7-3 44 0,-5 3-36 16,-14 1 72-16,7 6-52 0,-20 3-24 16,9 8-16-16,-5 3-8 15,-3 6 0-15,-1 5-12 16,9 2 8-16,-5 1 4 16,1-1 0-16,7 1 0 15,16 0 0-15,11-14-144 16,1 0 80-16,7-14-104 15,7 3 96-15,5-6-44 16,-8 0 68-16,8-8 24 16,-4 1 20-16,-12-17 48 15,0 6-24-15,-15-30 140 16,0-4-88-16,-20-17 136 16,4 10-120-16,-7 3 108 15,3 18-112-15,1 7-36 16,3 17-28-16,0 10-140 15,4 14 64-15,0 24 48 16,8 7 8-16,-4 24 68 16,4 0-36-16,-4 7 20 15,0-7-32-15,4-3 0 16,-4-7-12-16,-4-14-60 16,12 0 28-16,3-7-120 15,13-4 80-15,14-9-8 16,5-5 44-16,3-12-44 15,9 2 40-15,-5-10 0 16,-11 1 16-16,3-8 4 16,-11 7 4-16,-4-3 32 0,-7 7-12 15,-13-4 92-15,-3 4-56 16,-8-1 20-16,-3 4-36 0,-5 1-48 16,-3 6 8-16,3 6 28 15,4 5-12-15,-11 6-44 16,11 4 20-16,4-1-16 15,4 1 20-15,0 0 36 16,4-1-16-16,4-3 28 16,11-3-24-16,1-4-32 15,7-3 12-15,0-7-176 16,4 4 104-16,4-8-100 16,-4 1 104-16,-8-7-24 15,0 3 60-15,-15-7 16 16,3 7 12-16,-11-3 56 15,0 3-24-15,-11 3 80 16,11 8-56-16,-8-1-12 16,4 8-20-16,8-1 0 15,4 0-8-15,11 1 16 16,8 2-12-16,12-2-4 16,3-1 0-16</inkml:trace>
          <inkml:trace contextRef="#ctx0" brushRef="#br0" timeOffset="81644.1998">-548 1796 696 0,'-12'-11'256'0,"12"11"-196"0,4 4-20 0,-4-1-20 15,8 1-20-15,-1-1-12 16,9 0 8-16,-1-6 40 16,5 3-24-16,7-3 16 15,0-1-16-15,0-3 12 16,0 0-16-16,-4-3-12 15,-3 10 0-15,-13-14 40 16,5 14-24-16,-12-10 8 16,4 7-12-16,-12-1 36 15,4 4-20-15,-7 4-32 16,7 9 4-16,-12 18-28 16,5 7 20-16,-9 41-32 15,13 11 28-15,-13 16 60 16,13-9-24-16,-13 9-32 15,12-13 4-15,-11 0 0 16,7-17 8-16,-22-7 176 16,10-18-96-16,-18-20 80 15,7-7-92-15,-15-20 36 16,3-8-64-16,-7-30 24 16,4-4-36-16,11-24 0 15,12 0-16-15,27-13-52 16,15 13 24-16,28-21-448 15,19 11 256-15</inkml:trace>
          <inkml:trace contextRef="#ctx0" brushRef="#br0" timeOffset="81783.1218">-88 1372 1092 0,'-7'-34'404'0,"7"34"-316"0,7-7-24 0,-7 7-32 16,0 3-32-16,8 4 0 15,4 7 0-15</inkml:trace>
          <inkml:trace contextRef="#ctx0" brushRef="#br0" timeOffset="82068.3279">234 1624 696 0,'0'3'256'0,"0"-3"-196"0,-8 3-20 16,0 1 4 0,4 6-32-16,-7 0 12 15,7 4-12-15,-8 0 12 16,8 3-16-16,-3 0 4 16,7 1-4-16,-4-1 56 15,8 3-36-15,-4 1 8 16,3 3-24-16,1 0 36 15,0 0-24-15,-4-3 32 16,4 0-32-16,-4-8 48 16,4-2-40-16,-8-8-420 15,4-3 208-15</inkml:trace>
        </inkml:traceGroup>
        <inkml:traceGroup>
          <inkml:annotationXML>
            <emma:emma xmlns:emma="http://www.w3.org/2003/04/emma" version="1.0">
              <emma:interpretation id="{62859EBC-9EA1-484B-B9A7-0A27F142499C}" emma:medium="tactile" emma:mode="ink">
                <msink:context xmlns:msink="http://schemas.microsoft.com/ink/2010/main" type="inkWord" rotatedBoundingBox="6547,4217 8158,3956 8285,4745 6675,5006">
                  <msink:destinationLink direction="with" ref="{92F4B3C6-3E92-4457-968A-56A1640DC44D}"/>
                </msink:context>
              </emma:interpretation>
              <emma:one-of disjunction-type="recognition" id="oneOf5">
                <emma:interpretation id="interp9" emma:lang="" emma:confidence="0">
                  <emma:literal>item</emma:literal>
                </emma:interpretation>
                <emma:interpretation id="interp10" emma:lang="" emma:confidence="0">
                  <emma:literal>'then</emma:literal>
                </emma:interpretation>
                <emma:interpretation id="interp11" emma:lang="" emma:confidence="0">
                  <emma:literal>icon</emma:literal>
                </emma:interpretation>
                <emma:interpretation id="interp12" emma:lang="" emma:confidence="0">
                  <emma:literal>ion</emma:literal>
                </emma:interpretation>
                <emma:interpretation id="interp13" emma:lang="" emma:confidence="0">
                  <emma:literal>'their</emma:literal>
                </emma:interpretation>
              </emma:one-of>
            </emma:emma>
          </inkml:annotationXML>
          <inkml:trace contextRef="#ctx0" brushRef="#br0" timeOffset="83115.1127">838 1513 892 0,'-20'-6'332'0,"20"6"-260"0,-4 13-20 0,0 1-44 16,1-4-16-16,-5 14 12 16,4 7 0-16,-15 4 8 15,7-1-8-15,-3 4 24 16,3-7-16-16,-4 7-4 15,9 0-4-15,3-7-40 16,0-4 20-16,0-10 16 16,4 4 0-16,-4-11 56 15,8-3-32-15,4-7-36 16,0 0 4-16,11 0 36 16,8 0-16-16,23-7 8 15,-3 7-12-15,19-6 4 16,-8 6-8-16,11-7-28 15,-11 3 12-15,-11-10-4 16,-8 4 8-16,-12-4 16 16,0 8-4-16,-8-12 40 0,-3 5-20 15,-5-8-12 1,-3 4-8-16,-8-4-16 0,4 7 8 0,-8-3-16 16,4 7 12-16,-4 3-32 15,4 3 24-15,-4 1-12 16,0 6 16-16,-7-3 0 15,11 7 4-15,-12 0 0 16,4 4 0-16,1-1 32 16,3 0-12-16,-8 0 4 15,8 1-8-15,-3 3-8 16,7-1 4-16,-4 5-4 16,11 2 0-16,5 1 24 15,3-1-12-15,-3 5-20 16,4-12 0-16,-1 5-40 15,4-12 28-15,-3 1 32 16,3-7-4-16,-3-7-8 16,3 1-4-16,-7-12-4 15,3 5 0-15,-3-8 44 16,3 4-24-16,-3-7-8 16,3 3-8-16,1 0-32 15,-4 8 20-15,-1-1-28 16,1 7 24-16,-5 7-16 15,5 3 20-15,0 8 16 16,3 6 4-16,-3 7 8 16,7 4-8-16,4-4 24 15,4 7-16-15,1-11 48 16,3-3-32-16,-4-3 20 0,0-7-28 0,-4-7 8 16,-4-3-16-16,-3-8-16 15,-5-6 0-15,-3-7-16 16,4 3 12-16,-4-3-24 15,-1 11 20-15,-7-1-32 16,0 7 28-16,0 7-56 16,0 10 40-16,0 7 16 15,8 7 12-15,0 7 12 16,3 0-4-16,9 4 8 16,7-4-8-16,12-7 40 15,3 0-20-15,1-10 20 16,-1 0-24-16,-3-11 28 15,0-3-32-15,-12-14 20 16,-4 0-20-16,-11-17-8 16,-1 0-4-16,-3-6 108 15,-4 6-60-15,7 0 40 16,-7 10-52-16,8 0-32 16,0 8-8-16,3-1 44 15,-3 7-24-15</inkml:trace>
        </inkml:traceGroup>
        <inkml:traceGroup>
          <inkml:annotationXML>
            <emma:emma xmlns:emma="http://www.w3.org/2003/04/emma" version="1.0">
              <emma:interpretation id="{1384F94E-A826-46F6-A1EA-06028EE46101}" emma:medium="tactile" emma:mode="ink">
                <msink:context xmlns:msink="http://schemas.microsoft.com/ink/2010/main" type="inkWord" rotatedBoundingBox="9305,2954 12448,2444 12654,3718 9511,4227"/>
              </emma:interpretation>
              <emma:one-of disjunction-type="recognition" id="oneOf6">
                <emma:interpretation id="interp14" emma:lang="" emma:confidence="1">
                  <emma:literal>CL</emma:literal>
                </emma:interpretation>
                <emma:interpretation id="interp15" emma:lang="" emma:confidence="0">
                  <emma:literal>C L</emma:literal>
                </emma:interpretation>
                <emma:interpretation id="interp16" emma:lang="" emma:confidence="0">
                  <emma:literal>c L</emma:literal>
                </emma:interpretation>
                <emma:interpretation id="interp17" emma:lang="" emma:confidence="0">
                  <emma:literal>( L</emma:literal>
                </emma:interpretation>
                <emma:interpretation id="interp18" emma:lang="" emma:confidence="0">
                  <emma:literal>[ L</emma:literal>
                </emma:interpretation>
              </emma:one-of>
            </emma:emma>
          </inkml:annotationXML>
          <inkml:trace contextRef="#ctx0" brushRef="#br0" timeOffset="68296.5247">5162 512 780 0,'19'-17'288'0,"-19"17"-224"0,0-28-20 15,-4 18 68 1,4 3-72-16,-12-3 44 15,1 3-48-15,-20 0-28 16,4 7-8-16,-16 7 44 16,1 3-24-16,-9 11 24 15,9 3-24-15,-9 7 36 16,9 3-32-16,7 15-12 16,12 2-8-16,15 11-16 15,16-3 8-15,11-1 12 0,4-6-4 0,16-11 32 16,0-10-20-16,15-7 64 15,-4-3-44-15,12-11-272 16,-8 0 128-16</inkml:trace>
          <inkml:trace contextRef="#ctx0" brushRef="#br0" timeOffset="68747.2255">5762 288 852 0,'-12'11'316'0,"12"-11"-248"0,-19 27-16 0,11-10 16 15,4 4-48-15,-8 10 0 16,9 0-12-16,-5 10 12 16,8 1-12-16,-8 13 16 15,0 0-16-15,4 10 24 16,4-3-20-16,-7 0-4 15,7-10-4-15,-8-4 40 16,8-10-24-16,0-11 16 16,8-3-20-16,-1-7 20 15,5-3-24-15,7-7-12 16,1 0-4-16,11 0 4 16,0 0 0-16,11-4-20 15,5 1 12-15,3-1-4 0,0 4 4 16,24-4 8-1,-4 1 0-15,23-4 8 0,-1 0-4 0,-6-4 60 16,-5 4-36-16,-15-6 16 16,-12-8-28-16,-12 7 52 15,-7-3-36-15,-11 3 80 16,-1 7-60-16,-15-7-52 16,-5 7-4-16,1 0-656 15,4 0 364-15</inkml:trace>
          <inkml:trace contextRef="#ctx0" brushRef="#br0" timeOffset="67823.3027">3458 471 488 0,'-19'-35'180'0,"19"32"-140"0,0-18-12 15,0 8 144 1,8-1-100-16,-4-10 88 15,-1 3-96-15,-3-3 48 16,4 3-68-16,0 1 60 16,0 9-64-16,0 8-52 15,0 6 4-15,0 21 16 0,0 7-4 16,-1 21 36-16,1 0-24 16,0 10 4-16,0-1-12 15,0 8 12-15,-4 0-12 0,0 0 24 16,4-4-20-16,-4-20 32 15,0 0-28-15,0-21 56 16,0 0-40-16,0-17 12 16,4 0-28-16</inkml:trace>
          <inkml:trace contextRef="#ctx0" brushRef="#br0" timeOffset="67951.1076">4171 216 840 0,'15'-38'312'0,"-15"38"-244"0,4 4-16 0,-8-1 4 15,4 11-40-15,-15 3 12 16,-1 7-16-16,-3 4-8 16,-1 3 0-16,-18 3 12 15,7 1-8-15,-27-1 32 16,0 4-24-16,-8-14-12 15,15 3-8-15,1-9 28 16,4-5-12-16,-5-2 4 16,16-4-8-16,5-7 12 15,10 6-12-15,9-12-28 16,7 6 8-16,8 0 12 16,7 6 4-16,5-2 8 0,-1 6-8 0,4 7-20 31,1-3 8-31,-1 7 12 0,1 0 0 0,7 3 16 15,0 3-12-15,8 4 24 16,3-7-20-16,-3 0 4 16,4 0-8-16,0 4 36 15,-1-11-20-15</inkml:trace>
        </inkml:traceGroup>
        <inkml:traceGroup>
          <inkml:annotationXML>
            <emma:emma xmlns:emma="http://www.w3.org/2003/04/emma" version="1.0">
              <emma:interpretation id="{C94337DA-CE68-404C-AA06-9AA6936110C0}" emma:medium="tactile" emma:mode="ink">
                <msink:context xmlns:msink="http://schemas.microsoft.com/ink/2010/main" type="inkWord" rotatedBoundingBox="13351,2081 13905,1991 13971,2403 13418,2493"/>
              </emma:interpretation>
            </emma:emma>
          </inkml:annotationXML>
          <inkml:trace contextRef="#ctx0" brushRef="#br0" timeOffset="10422.0264">7450-549 632 0,'-4'-13'236'0,"4"13"-184"0,12 7-16 0,-1-7 132 15,-7 0-100-15,23-4 52 16,0 8-72-16,12-4 28 16,0-4-44-16,15-3 16 15,-4 4-28-15,12-7 36 16,-4 3-32-16,0 0 12 15,-3 3-20-15,-21-3-288 16,-3 7 144-16</inkml:trace>
          <inkml:trace contextRef="#ctx0" brushRef="#br0" timeOffset="10665.6283">7756-648 592 0,'-20'0'220'0,"20"0"-172"0,-11 7-12 0,3-1 120 16,8 5-92-16,-12 9 88 15,5 5-88-15,-5 5 20 16,4 5-48-16,8 10 4 16,0-4-24-16,8 4 20 15,-4-7-24-15,11-4 12 16,-3-7-12-16,7-6 36 15,1-4-24-15,15-13-384 16,-4-1 196-16</inkml:trace>
        </inkml:traceGroup>
      </inkml:traceGroup>
    </inkml:traceGroup>
    <inkml:traceGroup>
      <inkml:annotationXML>
        <emma:emma xmlns:emma="http://www.w3.org/2003/04/emma" version="1.0">
          <emma:interpretation id="{4C412D34-2FEB-42A0-98C8-13C86F1750CB}" emma:medium="tactile" emma:mode="ink">
            <msink:context xmlns:msink="http://schemas.microsoft.com/ink/2010/main" type="paragraph" rotatedBoundingBox="6373,5758 20802,5195 20916,8111 6487,86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FA9DBE-B4CA-48A3-B64D-A7E240C59978}" emma:medium="tactile" emma:mode="ink">
              <msink:context xmlns:msink="http://schemas.microsoft.com/ink/2010/main" type="line" rotatedBoundingBox="6373,5758 20802,5195 20916,8111 6487,8675"/>
            </emma:interpretation>
          </emma:emma>
        </inkml:annotationXML>
        <inkml:traceGroup>
          <inkml:annotationXML>
            <emma:emma xmlns:emma="http://www.w3.org/2003/04/emma" version="1.0">
              <emma:interpretation id="{187738CB-9111-4B16-9785-EEC9DB6664EC}" emma:medium="tactile" emma:mode="ink">
                <msink:context xmlns:msink="http://schemas.microsoft.com/ink/2010/main" type="inkWord" rotatedBoundingBox="6378,5874 10155,5726 10241,7922 6464,8070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7934.5271">1534 3245 1072 0,'-31'-24'0'0,"-11"-3"-4"15,11 13 40 1,11 10-20-16,-14-6 4 16,-5 3-12-16,-8 14 20 15,9-3-16-15,-24 16-4 16,11 11-4-16,-3 7 4 15,8 7-4-15,7 17-20 16,16 6 8-16,11 39 12 16,8 0 0-16,12 24 32 15,4-8-20-15,-8 8-12 0,11-10-8 0,-19-11 28 16,4-21-12-16,-31-3 24 16,8-17-24-16,-20 0 84 15,5-7-52-15,-16-14 76 16,7-7-68-16,-11-20 28 15,12-11-48-15,-5-23 8 16,16-1-24-16,4-17-36 16,16 0 12-16</inkml:trace>
          <inkml:trace contextRef="#ctx0" brushRef="#br0" timeOffset="88385.2165">1213 3988 632 0,'-23'-17'236'0,"23"17"-184"0,-16-24-16 15,1 10 80 1,-1 1-72-16,-18-5 80 16,-1 1-72-16,-23-3 28 15,11 6-48-15,-11 4 68 0,8 10-52 0,-8 13 0 16,11 4-28-16,-7 8 4 16,15 12-12-16,8 8-24 15,12-7 4-15,19 3 12 16,12 4 0-16,22-14 16 15,9 0-12-15,27-21 32 16,7-6-24-16,4-18 20 16,-3 7-20-16,-20-14 64 15,-4 8-48-15,-23-18 24 16,-8-4-36-16,-23-6 36 16,-7 3-32-16,-17-20-12 15,5 20-8-15,-4 0-32 16,7 10 16-16</inkml:trace>
          <inkml:trace contextRef="#ctx0" brushRef="#br0" timeOffset="88910.1131">2545 3789 768 0,'0'-24'284'0,"0"24"-220"0,11-24-20 16,-15 10 56 0,8 7-64-16,-15-3 92 15,11-4-72-15,-16 0-28 0,1 4-16 0,-28-4-12 16,4 4 0-16,-26-4 8 16,7 4-4-16,-12-1-12 15,12 11 4-15,0-3 28 16,15 3-12-16,4 3-12 15,12-3-4-15,4 7-32 16,8 7 20-16,-1 10-4 16,12 0 12-16,-3 28-12 15,7 3 12-15,-8 14 32 16,8-7-16-16,-4-4 8 16,0 4-8-16,-4-7 4 15,1-3-8-15,-5-4 40 16,0-3-20-16,1-14 76 15,7-7-56-15,0-4 40 16,4-9-48-16,0-11-56 16,8-4 12-16,3 4-56 15,9 4 36-15,11 3 8 16,0 6 8-16,11 5 36 16,-3 2-12-16,7-3 24 15,1-3-24-15,-8 3 32 16,-1-3-28-16,-3-7-180 15,-8-7 88-15,-7-14-388 16,-1 7 260-16</inkml:trace>
          <inkml:trace contextRef="#ctx0" brushRef="#br0" timeOffset="89096.6093">1991 4095 872 0,'-39'-10'324'0,"39"10"-252"0,-15 0-20 0,7 0 164 16,8 0-128-16,4-7-8 15,4 7-52-15,15 0-20 16,12-7-4-16,23 0 56 16,0 7-32-16,16-7-108 15,-5 4 40-15,1-4-476 16,-12 7 280-16</inkml:trace>
          <inkml:trace contextRef="#ctx0" brushRef="#br0" timeOffset="89302.6576">2100 3328 964 0,'27'-14'360'0,"-27"14"-280"0,54-7-24 0,-23 7 24 16,0 4-56-16,7-1 16 15,5 7-24-15,0-3 36 16,-5 4-28-16,1-1 56 16,4 0-44-16</inkml:trace>
          <inkml:trace contextRef="#ctx0" brushRef="#br0" timeOffset="89498.1774">2723 3937 1060 0,'27'10'392'0,"-27"-10"-304"0,19-7-28 0,1 0-196 15,-1 7 60-15</inkml:trace>
          <inkml:trace contextRef="#ctx0" brushRef="#br0" timeOffset="90172.9729">3501 4044 892 0,'8'-14'332'0,"-8"14"-260"0,3-11-20 16,-6 5 108-1,-1 6-100-15,-12-7-8 16,1 3-32-16,-16 4-16 16,4 4 0-16,-20 3-32 15,9 6 16-15,-13 11-20 16,16 1 16-16,4 2-16 16,12 4 16-16,11-14 0 0,8 7 8 0,20-17 52 15,7-3-24-15,19-11 36 16,5-10-32-1,3-11-4-15,-4 11-12 0,-11-7 12 16,-4 3-12-16,-12-10 16 16,-8 7-16-16,-11-14 16 15,0 7-16-15,-16-14-20 16,5 8 4-16,-13 6 20 16,5 10-4-16,-4 18-48 15,7 13 24-15,0 14 12 16,5 7 4-16,7 10-24 15,3-3 12-15,13 3 76 16,3-3-36-16,8 0 36 16,4 0-36-16,4-11-176 15,-4-6 80-15,8-14-88 16,-4-7 88-16,7-17 44 16,1 3 20-16,-4-14 24 15,-1 4-12-15,-7-24 136 16,0 7-76-16,-8-31 112 15,1-1-104-15,-9-2 68 16,1 16-84-16,-5 8 4 16,1 13-40-16,-8 14-100 15,0 17 40-15,-12 31 0 16,4 10 24-16,-19 28 64 16,3 7-28-16,-11 7 60 0,4-4-48 15,0 4-8 1,12-11-16-16,11-3 8 0,12-10-12 0,15-18 16 15,8-10-16-15,11-17-232 16,5-7 120-16</inkml:trace>
          <inkml:trace contextRef="#ctx0" brushRef="#br0" timeOffset="90389.5496">3950 3304 1048 0,'-19'-21'388'0,"19"21"-300"0,3-17-28 0,9 7 92 16,4 6-96-16,18-17-4 16,5 11-32-16,15-10 56 15,-3 9-44-15,7-6-100 16,-8 10 36-16</inkml:trace>
          <inkml:trace contextRef="#ctx0" brushRef="#br0" timeOffset="91943.0219">977 5140 800 0,'12'-17'296'0,"-9"3"-232"0,1 0-16 0,-8 8 108 15,4 2-96-15,-7-10 80 16,3 8-80-16,-19-5 12 15,3 4-40-15,-15 0-32 16,4 4 0-16,-7 6-8 16,7 8 0-16,-12 6 24 15,12 4-8-15,0 6-48 16,8 1 24-16,7 6-32 16,13 0 28-16,14 8 8 15,9-8 12-15,14-6 44 16,5-4-24-16,15-10 24 15,-3-1-24-15,-9-9 60 16,-3-1-44-16,-12-10 88 16,-4 4-68-16,-15-7-556 15,0 6 272-15</inkml:trace>
        </inkml:traceGroup>
        <inkml:traceGroup>
          <inkml:annotationXML>
            <emma:emma xmlns:emma="http://www.w3.org/2003/04/emma" version="1.0">
              <emma:interpretation id="{564B4FA7-C8DC-48C3-A054-A7D11173CA79}" emma:medium="tactile" emma:mode="ink">
                <msink:context xmlns:msink="http://schemas.microsoft.com/ink/2010/main" type="inkWord" rotatedBoundingBox="10850,6312 11287,6295 11301,6676 10865,6693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3402.716">4987 3998 912 0,'-34'0'340'0,"34"0"-264"0,15 0-24 0,-3-4 80 16,7 1-84-16,24-1 16 15,-1 4-40-15,16 0 76 16,-4 4-56-16,8-1-188 15,0 1 76-15</inkml:trace>
          <inkml:trace contextRef="#ctx0" brushRef="#br0" timeOffset="93236.2723">5100 3654 956 0,'-39'-11'352'0,"27"8"-272"0,1 0-24 16,11-1 112 0,4 4-104-16,19-3-80 0,4-1 4 0,19 4 8 15,1 4 4-15,7 3 64 16,0 3-36-16,-7 10-124 16,-9 1 48-16</inkml:trace>
        </inkml:traceGroup>
        <inkml:traceGroup>
          <inkml:annotationXML>
            <emma:emma xmlns:emma="http://www.w3.org/2003/04/emma" version="1.0">
              <emma:interpretation id="{BDE48D48-D6A5-43B9-83C0-3D2ABF1C35E9}" emma:medium="tactile" emma:mode="ink">
                <msink:context xmlns:msink="http://schemas.microsoft.com/ink/2010/main" type="inkWord" rotatedBoundingBox="11878,5703 13466,5641 13531,7306 11943,7368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3599.2914">5998 3836 1204 0,'0'-7'448'0,"0"7"-348"0,7-3-32 16,-7-1-44 0,12 4-28-16,15-3 20 15,0 3-8-15,20-4-20 0,11 1 4 0,27-7-612 16,-8 3 340-16</inkml:trace>
          <inkml:trace contextRef="#ctx0" brushRef="#br0" timeOffset="94856.3633">7178 4294 748 0,'-19'20'276'0,"19"-20"-216"0,-12 11-16 0,5-4 92 16,-1 3-84-16,-11 4 16 15,-1-1-44-15,-11 5 12 16,4-1-20-16,-11 0 20 16,7 4-24-16,-4-4 40 15,8 4-28-15,-1-4-4 16,13 0-12-16,0-3 12 16,11-1-12-16,8-6 24 15,11 4-20-15,8-11 40 16,8 3-28-16,4-10 40 15,4 0-36-15,-4-6 12 16,-1-1-24-16,-10-14 8 16,3 4-12-16,-16-24 28 15,9 7-24-15,-16-18-12 16,-4 11-8-16,-8-4-16 0,4 11 12 16,-8 3-12-16,9 14 8 15,-1 0-88-15,4 10 52 0,0 8-4 16,4 9 32-16,-1 14 32 15,1 11-8-15,-8 23 28 16,1 8-20-16,-13 13 84 16,4-3-52-16,-7-7-4 15,4-11-24-15,-5-2 24 16,5-12-24-16,-5-6-208 16,9-6 104-16</inkml:trace>
          <inkml:trace contextRef="#ctx0" brushRef="#br0" timeOffset="94345.4979">6900 3908 860 0,'-24'-3'320'0,"24"3"-248"0,-3 7-20 16,6-11 136-1,5 4-112-15,15-3 16 16,5 3-56-16,22-7 20 15,0 0-32-15,16-10 32 16,0 10-32-16,11-7 40 16,-7 4-36-16,3 7 28 15,-11-4-28-15,-7 7-360 0,-13 3 180 16,-15 1-648-16,-11 2 452 16</inkml:trace>
          <inkml:trace contextRef="#ctx0" brushRef="#br0" timeOffset="94089.7556">7260 3578 580 0,'38'-38'216'0,"-38"38"-168"0,39-24-12 0,-27 14 128 16,-1 6-96-16,-7-13 104 16,0 7-96-16,-12-7-8 15,1 6-40-15,-13-3 28 16,5-3-32-16,-12 7 56 15,7 7-44-15,-18 3-44 16,11 6 4-16,-8 5-40 16,8 9 28-16,0 4-4 15,11 1 12-15,12-1 8 16,8 0 0-16,12-7 32 16,7 0-16-16,8-13 32 15,0-4-32-15,4-11-40 16,3-3 12-16,1-3-52 15,-4-7 36-15,-8-10 40 16,0 6-4-16,-12-23-8 16,-3 2-4-16,-12-26 20 15,4 6-8-15,-8 0 4 16,4 14-4-16,-8 10 72 16,8 11-44-16,0 10-20 0,0 14-16 15,-11 16-20-15,7 8 12 0,-8 34 20 16,4 4-4-16,-11 20 32 15,8-3-24-15,-5 3 32 16,4-6-32-16,1-8 32 16,7-6-32-16,-4-4 64 15,4-7-44-15,-3-3-412 16,7-14 204-16</inkml:trace>
          <inkml:trace contextRef="#ctx0" brushRef="#br0" timeOffset="95083.9689">7182 4387 840 0,'0'-18'312'0,"0"18"-244"15,12-3-16-15,-4 0 32 16,-1 6-56-16,13-6 24 15,7 3-32-15,15-4 16 16,1 1-20-16,11-4 44 16,-3 7-32-16,-1-11 20 15,-8 11-28-15,-11-3-212 16,-11 6 104-16</inkml:trace>
          <inkml:trace contextRef="#ctx0" brushRef="#br0" timeOffset="95472.0014">7314 4163 384 0,'-19'3'140'0,"19"-3"-108"0,-12 4-8 0,8-4 108 15,4 0-76-15,-4 0 48 16,4 0-60-16,-4 0 48 15,8 0-56-15,-4 0 36 16,0 0-40-16,0 0 44 16,0 7-44-16,0 3 20 15,0 7-32-15,-4 11 44 16,4-1-36-16,-4 11 4 16,4 0-20-16,-3 3 20 15,-1 1-20-15,4-5 24 16,0 1-24-16,0-3 24 15,7-8-24-15,-7-6 24 16,4 0-24-16,-4-4 24 16,0-3-24-16,8-8 12 15,4-2-12-15,7-8 0 16,4 4-4-16,16-6-8 16,0-1 4-16</inkml:trace>
        </inkml:traceGroup>
        <inkml:traceGroup>
          <inkml:annotationXML>
            <emma:emma xmlns:emma="http://www.w3.org/2003/04/emma" version="1.0">
              <emma:interpretation id="{98121221-11C3-4E3C-A2C3-0D7ECD408DE4}" emma:medium="tactile" emma:mode="ink">
                <msink:context xmlns:msink="http://schemas.microsoft.com/ink/2010/main" type="inkWord" rotatedBoundingBox="14517,5440 16799,5351 16913,8267 14631,8357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0864.9606">10167 3234 1092 0,'4'-17'404'0,"-4"17"-316"0,31-28-24 16,-12 14 64 0,1 4-84-16,18 0 24 15,13-4-36-15,14 7-12 16,1 4-12-16,0 6 100 0,-4 7-60 0,-8 8-416 16,-7 2 200-16</inkml:trace>
          <inkml:trace contextRef="#ctx0" brushRef="#br0" timeOffset="101028.8973">10906 3674 984 0,'-4'38'368'0,"4"-38"-288"0,8 17-20 0,0-10 28 15,4 4-60-15</inkml:trace>
          <inkml:trace contextRef="#ctx0" brushRef="#br0" timeOffset="100651.3899">10148 3557 852 0,'19'-34'316'0,"-19"34"-248"0,35-14-16 16,-12 14 112-1,4 0-100-15,16 0 60 16,-1 11-68-16,5 2 12 15,-5 11-40-15,-11 7 28 16,-7 4-32-16,-24 3 92 16,-8 3-64-16,-27-3-60 15,0 0 4-15,-15-11-104 16,19-3 60-16,-12-7-108 16,8-6 88-16,4-4-24 0,24 6 56 15,7-6-4-15,7 4 24 0,17 2-28 16,7 5 28-16,11-1-20 15,5 3 20-15,-5 1 16 16,-3 3 4-16,-20 4 60 16,-3-1-36-16,-28 11 120 15,1 0-80-15,-28 3 12 16,0-3-48-16,-7-4 24 16,-1 1-32-16,-11-11-4 15,19-3-12-15,-15-15 12 16,23 1-12-16,-4-20-312 15,20-5 168-15</inkml:trace>
          <inkml:trace contextRef="#ctx0" brushRef="#br0" timeOffset="100232.2719">10151 3403 664 0,'0'6'244'0,"0"-6"-188"0,-7 52-16 0,3-14 56 15,8 3-60-15,-8 31 12 16,0 4-28-16,-4 7 32 16,8-8-28-16,-7-6 4 15,7-17-16-15,-4-4 20 16,4-3-20-16,-8-14-172 16,8-7 88-16</inkml:trace>
          <inkml:trace contextRef="#ctx0" brushRef="#br0" timeOffset="97137.6477">9633 2873 840 0,'0'-18'312'0,"0"8"-244"0,0-11-16 0,-8 11 120 16,8 7-104-16,-15-11 0 15,3 7-44-15,-19-7 12 16,4 7-24-16,-27 0-4 15,3 7-4-15,-18 4-4 16,3 6 0-16,4 7-36 16,8 8 20-16,3 6-28 15,13-1 24-15,-1 39-44 16,16 7 36-16,3 38 24 16,13-4 4-16,7 38-8 15,7-11 4-15,13 15 20 16,-1-15-8-16,8 8-12 15,-7-25 0-15,-5-6 20 0,-3-21-8 0,-16-14 68 16,-4-14-44-16,-11-10-4 16,-1-10-16-1,-15 0 16-15,8-7-16 0,-19-1 24 16,7-6-24-16,-11-6 4 16,11-8-8-16,-7-10 4 15,11 0-8-15,0-21 8 16,12 3-8-16</inkml:trace>
          <inkml:trace contextRef="#ctx0" brushRef="#br0" timeOffset="99961.5519">9718 2804 488 0,'-12'-7'180'0,"8"-3"-140"0,-7-4-12 15,3 3 120-15,8 8-88 0,-8-7 28 16,-3 3-52-16,-9-3 12 16,9 6-28-16,-12-3-44 15,3 7 12-15,-7 7 20 16,4 3-4-16,-4 11 0 15,7 7 0-15,1 23-16 16,11 4 8-16,-11 45 12 16,11 3-4-16,-15 49 40 15,15-4-20-15,-19 20-12 16,16-13-8-16,-17 17 28 16,13-31-16-16,-12-3-40 15,7-25 12-15,-3-13 20 16,0-21-4-16,4-10 28 15,3-14-20-15,1-13 24 16,7-12-24-16,-4-9 32 16,5-7-28-16,-5-14 12 15,8-4-16-15,-4-9-264 16,4 2 140-16</inkml:trace>
          <inkml:trace contextRef="#ctx0" brushRef="#br0" timeOffset="103834.1614">9145 5113 716 0,'4'-11'264'0,"0"4"-204"0,0 1-16 16,-4-1 132 0,0 7-104-16,-4-7 44 0,0 3-72 0,-8-2-16 15,4 2-16 1,-11 1-20-16,4 6 4 0,-12 1 28 16,7 2-12-16,-15 8-12 15,4 0-4-15,-7 0-16 16,7 3 12-16,4 0-56 15,11 7 32-15,12-7-12 16,12 14 28-16,11 7 8 16,5 7 8-16,3 0 16 15,4-4-8-15,-4 11 4 16,-4-11-4-16,-8 0 4 16,1-3-8-16,-16-7 52 15,-4-3-32-15,-15-8 32 16,3-3-28-16,-19-10 80 15,4-3-60-15,-19-11 20 16,4 0-36-16,-1-10-4 16,12 3-16-16,4 0-104 15,16 0 48-15,3-10-868 16,12 11 496-16</inkml:trace>
        </inkml:traceGroup>
        <inkml:traceGroup>
          <inkml:annotationXML>
            <emma:emma xmlns:emma="http://www.w3.org/2003/04/emma" version="1.0">
              <emma:interpretation id="{353BB197-3828-47D2-9C49-9DDA400AD546}" emma:medium="tactile" emma:mode="ink">
                <msink:context xmlns:msink="http://schemas.microsoft.com/ink/2010/main" type="inkWord" rotatedBoundingBox="17342,5748 19597,5660 19638,6709 17383,679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1491.6552">11669 3716 996 0,'15'-35'368'0,"-15"35"-284"0,0-38-24 16,0 18 44 0,-7 6-68-16,-5-3 4 15,-3 3-24-15,-13 7-56 16,5 11 24-16,-12 20-24 16,1 0 24-16,3 20 16 15,11-2 4-15,5 3-12 16,11-8 4-16,4 1 40 0,4-14-24 0,19-3 36 15,8-4-32-15,4-17 64 16,11 0-44-16,-7-27-16 16,7 6-12-16,-15-24 8 15,4 1-8-15,-4-18-4 16,0 7 0-16,-15-14-4 16,-1 10 0-16,-11-3-12 15,4 18 8-15,-12 6 12 16,0 17-4-16,-11 18-12 15,-1 9 4-15,-7 19 4 16,0 6 0-16,-1 24 24 16,5 3-12-16,4 14 56 15,7 1-36-15,4-5 64 16,0-9-56-16,4-11-272 16,8-3 124-16,3-14-428 15,9-7 300-15</inkml:trace>
          <inkml:trace contextRef="#ctx0" brushRef="#br0" timeOffset="101822.0478">12478 3471 840 0,'0'-27'312'0,"0"27"-244"0,-15-24-16 16,-5 17 112-16,5 3-100 0,-24-2 80 15,4 6-84-15,-7 3-68 16,7 7 4-16,4 4-32 15,15 3 20-15,12 18-8 16,8 3 12-16,19 20 24 16,1 4-4-16,14 7 32 15,1-7-24-15,-4 0-4 16,-4-7-8-16,-12-11-4 16,-3-6 0-16,-24-7 52 15,-4-7-28-15,-30-6 16 16,-1-1-24-16,-23-7 8 15,12 4-12-15,0-14 72 16,15 7-48-16,1-14-4 16,14 7-20-16,13-14-608 15,11 7 324-15</inkml:trace>
          <inkml:trace contextRef="#ctx0" brushRef="#br0" timeOffset="102155.4209">12296 3113 1080 0,'-15'-30'400'0,"15"30"-312"0,11-14-24 0,1 3 72 16,7 5-88-16,12-5 24 16,8 8-40-16,0-4 24 15,-1 3-32-15,-7 8 40 16,-4-1-36-16,-3 1-324 15,-1 3 164-15</inkml:trace>
          <inkml:trace contextRef="#ctx0" brushRef="#br0" timeOffset="121864.9479">13074 3857 664 0,'4'-11'244'0,"-4"5"-188"0,8-1-16 0,-8 3 68 16,4 1-68-16,0-8 60 16,3 5-56-16,-3-8 4 15,4 7-28-15,0-10-12 16,-1 3-4-16,5-10 40 15,0 7-24-15,-5-11 16 16,9 7-20-16,-5-6 8 16,1 10-12-16,0-4-16 15,7 11 0-15,-7-1 20 16,-1 5-8-16,-3 2-28 16,-4 8 8-16,7 2-4 15,-3 8 8-15,4 3 24 16,-1 1-8-16,5-5 40 15,3 1-24-15,8-10-4 16,4 2-12-16,4-12 20 16,0-1-16-16,8-7-4 15,-5 4-4-15,-3-4 20 16,0 4-12-16,-4-4-4 16,-4 7-4-16,-11 0-112 15,-1 7 60-15</inkml:trace>
          <inkml:trace contextRef="#ctx0" brushRef="#br0" timeOffset="122153.489">13202 3850 644 0,'-4'-4'236'0,"4"4"-180"0,4 0-20 0,-4 0 132 16,0 0-100-16,0 4 44 15,4-1-68-15,0 1-16 16,3 6-16-16,9 0 24 16,3 1-20-16,16-8 20 15,0 4-20-15,11-7 0 16,9 0-8-16,3-3 48 15,-8-1-32-15</inkml:trace>
        </inkml:traceGroup>
        <inkml:traceGroup>
          <inkml:annotationXML>
            <emma:emma xmlns:emma="http://www.w3.org/2003/04/emma" version="1.0">
              <emma:interpretation id="{D88D74A1-ED35-4639-8CBC-D74CEF626092}" emma:medium="tactile" emma:mode="ink">
                <msink:context xmlns:msink="http://schemas.microsoft.com/ink/2010/main" type="inkWord" rotatedBoundingBox="20407,6188 20840,6171 20853,6501 20420,6517"/>
              </emma:interpretation>
              <emma:one-of disjunction-type="recognition" id="oneOf12">
                <emma:interpretation id="interp24" emma:lang="" emma:confidence="0">
                  <emma:literal>U</emma:literal>
                </emma:interpretation>
                <emma:interpretation id="interp25" emma:lang="" emma:confidence="0">
                  <emma:literal>u</emma:literal>
                </emma:interpretation>
                <emma:interpretation id="interp26" emma:lang="" emma:confidence="0">
                  <emma:literal>0</emma:literal>
                </emma:interpretation>
                <emma:interpretation id="interp27" emma:lang="" emma:confidence="0">
                  <emma:literal>o</emma:literal>
                </emma:interpretation>
                <emma:interpretation id="interp28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2587.9014">14646 3520 572 0,'8'-7'208'0,"-8"7"-160"0,7-7-12 0,-7 3 208 15,0 8-140-15,-7-8 80 16,-5 4-108-16,-4 0 4 15,5 7-48-15,-12 4-4 16,3 13-16-16,-7 10 28 16,8 0-24-16,3 11-40 15,9-4 12-15,10-3 36 16,9-3-12-16,23-11 52 16,4-4-36-16,19-13-4 15,4 0-16-15,0-17 20 16,-8-4-16-16,-12-13-4 15,-7-1-4-15,-15-10 20 16,-9 4-12-16,-15-4 24 16,-3 7-24-16,-21 0 24 15,9 3-24-15,-12 18-164 16,4 7 84-16</inkml:trace>
        </inkml:traceGroup>
      </inkml:traceGroup>
    </inkml:traceGroup>
    <inkml:traceGroup>
      <inkml:annotationXML>
        <emma:emma xmlns:emma="http://www.w3.org/2003/04/emma" version="1.0">
          <emma:interpretation id="{D6ED056F-3B41-4082-AD04-AECF7871BB00}" emma:medium="tactile" emma:mode="ink">
            <msink:context xmlns:msink="http://schemas.microsoft.com/ink/2010/main" type="paragraph" rotatedBoundingBox="6162,8632 12533,8261 12654,10348 6284,107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A4D625-07E5-410F-8A40-BDB22477D1BC}" emma:medium="tactile" emma:mode="ink">
              <msink:context xmlns:msink="http://schemas.microsoft.com/ink/2010/main" type="line" rotatedBoundingBox="6162,8632 12533,8261 12654,10348 6284,10718"/>
            </emma:interpretation>
          </emma:emma>
        </inkml:annotationXML>
        <inkml:traceGroup>
          <inkml:annotationXML>
            <emma:emma xmlns:emma="http://www.w3.org/2003/04/emma" version="1.0">
              <emma:interpretation id="{217407D8-17E6-46A5-942E-9E934712AB13}" emma:medium="tactile" emma:mode="ink">
                <msink:context xmlns:msink="http://schemas.microsoft.com/ink/2010/main" type="inkWord" rotatedBoundingBox="6162,8632 10178,8398 10299,10485 6284,10718"/>
              </emma:interpretation>
              <emma:one-of disjunction-type="recognition" id="oneOf13">
                <emma:interpretation id="interp29" emma:lang="" emma:confidence="0">
                  <emma:literal>"die</emma:literal>
                </emma:interpretation>
                <emma:interpretation id="interp30" emma:lang="" emma:confidence="0">
                  <emma:literal>ide-or</emma:literal>
                </emma:interpretation>
                <emma:interpretation id="interp31" emma:lang="" emma:confidence="0">
                  <emma:literal>ide-el</emma:literal>
                </emma:interpretation>
                <emma:interpretation id="interp32" emma:lang="" emma:confidence="0">
                  <emma:literal>"are</emma:literal>
                </emma:interpretation>
                <emma:interpretation id="interp33" emma:lang="" emma:confidence="0">
                  <emma:literal>ide-on</emma:literal>
                </emma:interpretation>
              </emma:one-of>
            </emma:emma>
          </inkml:annotationXML>
          <inkml:trace contextRef="#ctx0" brushRef="#br0" timeOffset="134731.4758">2208 6307 372 0,'-19'7'140'0,"19"-7"-112"0,-8 0-4 16,8 3 152-1,0 4-100-15,-4 10 8 16,0 4-56-16,-15 24 20 15,-1 3-32-15,-7 24 4 16,-4 4-12-16,-4-1 28 16,8-6-20-16,-7-10 48 15,10-11-36-15,-7-3 56 16,8-14-48-16,-4-7 20 16,15-7-36-16,-7-7 52 15,11 0-40-15,8-10-52 0,4 7 12 16,12-7-4-16,7 0 12 0,19 0 8 15,5 7-4-15,15 4 16 16,0 6-12-16,4 3 40 16,-4 1-24-16,-8 0-4 15,-4-1-12-15,-15-6-76 16,-4 0 36-16,-8-11-420 16,-4-3 252-16</inkml:trace>
          <inkml:trace contextRef="#ctx0" brushRef="#br0" timeOffset="134913.9609">1937 6861 852 0,'-58'-28'316'0,"58"28"-248"0,4-7-16 0,0 4 24 16,3 3-52-16,17-7 76 16,7 7-52-16,27-7 0 15,4 7-28-15,15 0 40 16,-3 7-32-16,-5-7-32 15,-7 0 0-15,-4-10-396 16,-11-1 220-16</inkml:trace>
          <inkml:trace contextRef="#ctx0" brushRef="#br0" timeOffset="134391.191">2154 6389 852 0,'-39'-31'316'0,"39"31"-248"0,16-17-16 0,-5 7 60 16,8 6-72 0,9-9 8-16,10 2-28 0,16 1 16 15,-3 3-24-15,11 0 4 16,-4 7-8-16,0-7 28 16,-4 7-20-16,-7 4-156 15,-9 3 76-15,-26 0-364 16,-4 3 240-16</inkml:trace>
          <inkml:trace contextRef="#ctx0" brushRef="#br0" timeOffset="135092.9375">2394 5880 904 0,'0'-27'332'0,"0"27"-256"0,35-11-24 16,-16 4 96-16,0 4-92 0,20-7 4 16,-4 6-36-16,15 1 56 15,4 6-48-15,1-3-12 16,-5 10-12-16</inkml:trace>
          <inkml:trace contextRef="#ctx0" brushRef="#br0" timeOffset="135304.5924">2990 6572 976 0,'-4'13'360'0,"4"-13"-280"0,4 14-20 15,-4-14-8 1,0 0-40-16,12 0-840 16,3 7 452-16</inkml:trace>
          <inkml:trace contextRef="#ctx0" brushRef="#br0" timeOffset="136006.8226">3567 6892 872 0,'4'-18'324'0,"-4"18"-252"0,19-24-20 0,-15 11-12 16,0 2-32-16,-8-13 16 16,0 7-16-16,-8-7 16 15,1 7-16-15,-16 6-56 16,3 8 24-16,-22 13-8 16,7 7 20-16,-11 14-8 15,11 0 8-15,0 4 24 16,20-4-4-16,15 0 16 15,16-4-16-15,27-3 16 16,3-3-16-16,16-14 76 16,0 0-48-16,4-14 12 15,-8-3-28-15,4-14-4 16,-7-1-8-16,-9-23 20 16,-7 4-16-16,-15-29 4 15,-9 8-8-15,-15-7-32 16,-3 10 12-16,-9 10 4 15,4 14 8-15,-3 11-44 16,3 9 24-16,-7 18-20 16,7 14 24-16,-3 31 28 15,3 7-8-15,-3 27 28 16,7-7-20-16,0 4-4 16,4-11-4-16,4 0 20 15,4-6-12-15,4-7 48 16,4-8-32-16,7-23 64 0,8-7-52 15,16-25-16-15,-1-2-16 0,20-25 0 16,0 3-4-16,8-37-36 31,-8 7 16-31,-4-25-4 0,0 11 12 0,-15 3-28 16,-9 14 20-16,-10 7 4 16,-9 14 12-16,-15 3 0 15,0 14 0-15,-15 4 68 16,3 13-36-16,-15 10-72 15,0 7 16-15,-16 28-8 16,4 7 16-16,1 31 64 16,7 3-24-16,15 7 24 15,12-14-28-15,12-3 44 16,12-7-36-16,7-4-4 16,0-9-16-16,8-18-236 15,-8-11 124-15,8-20-644 16,-1-3 416-16</inkml:trace>
          <inkml:trace contextRef="#ctx0" brushRef="#br0" timeOffset="136173.7664">3923 6069 860 0,'-8'-17'320'0,"8"17"-248"0,47-24-20 0,-20 17-20 15,7 4-28-15,17-1 76 16,3 4-44-16</inkml:trace>
          <inkml:trace contextRef="#ctx0" brushRef="#br0" timeOffset="133079.0807">1461 6214 280 0,'-16'-21'104'0,"16"21"-84"0,-7-20 0 0,-1 6-12 16,0 3-8-16,-11-13 88 15,3 7-48-15,-15-3 96 16,8 2-76-16,-12-2 52 16,8 6-68-16,-8 0 4 15,8 7-28-15,-12 4 32 16,12 3-28-16,-7 7-40 15,14 6 8-15,-11 18-24 16,12 4 16-16,-4 16 16 16,7 1 4-16,1 17-4 15,7 0 4 1,4 30-4-16,8 1 0 0,0 14 32 16,4-18-16-16,-1 4-4 15,-3-11-8-15,0-6 48 16,0-4-28-16,-12-17 112 15,0-14-76-15,-15-17 44 16,0-7-60-16,-16-24 72 16,8-3-64-16,-7-25-16 0,10 1-24 15,1-11 16-15,4 4-16 0</inkml:trace>
          <inkml:trace contextRef="#ctx0" brushRef="#br0" timeOffset="134058.1839">810 7728 496 0,'-3'-21'184'0,"3"21"-140"0,-12-20-16 0,4 9 152 15,8 8-104-15,-15-11 32 16,3 7-64-16,-11-7 24 15,4 8-36-15,-16-8 16 16,4 7-28-16,-16 0 44 16,9 7-36-16,-17 3 12 15,13 4-24-15,-5 11 28 16,12 6-28-16,12 10 4 16,12 0-12-16,22 11 20 15,16 0-16-15,20 0 24 16,3-1-24-16,12-9 68 15,-8-8-48-15,8-6-4 16,0-4-16-16,0-13-548 16,-4-1 292-16</inkml:trace>
          <inkml:trace contextRef="#ctx0" brushRef="#br0" timeOffset="133546.8236">1163 6437 228 0,'-12'-10'84'0,"12"10"-64"0,-15-10-8 0,3 6 204 15,4 4-120-15,-19-3 68 16,4 3-96-16,-20 0 12 15,9 3-44-15,-13 1 4 16,8 3-24-16,-3 3 64 16,7-3-48-16,-4 3 68 15,4 1-60-15,1 6 8 16,10 3-28-16,-3 15 16 16,12-1-24-16,3 18 24 15,12-7-24-15,4 3-20 16,15-4 0-16,8-6 56 15,12-7-24-15,31-10 16 16,-8-4-24-16,11-13 36 16,-7-4-28-16,0-18 32 15,-16 5-32-15,-7-25 12 0,-16 3-20 0,-15-20 20 16,-5 4-24-16,-18-4-4 16,-5 10-4-16,-11 7-48 15,0 11 24-15,-4 6-4 16,4 11 16-16,4 3-20 15,7 14 16-15,12-7-348 16,12 10 200-16</inkml:trace>
        </inkml:traceGroup>
        <inkml:traceGroup>
          <inkml:annotationXML>
            <emma:emma xmlns:emma="http://www.w3.org/2003/04/emma" version="1.0">
              <emma:interpretation id="{E5F9EBC4-0E50-4878-9190-4A21559D3EF2}" emma:medium="tactile" emma:mode="ink">
                <msink:context xmlns:msink="http://schemas.microsoft.com/ink/2010/main" type="inkWord" rotatedBoundingBox="11034,9061 12574,8971 12605,9506 11065,9596"/>
              </emma:interpretation>
            </emma:emma>
          </inkml:annotationXML>
          <inkml:trace contextRef="#ctx0" brushRef="#br0" timeOffset="136431.4528">5158 6420 984 0,'-35'-27'368'0,"35"27"-288"0,50-14-20 16,-23 11-44-1,0 6-20-15,12-3 28 16,4 0-12-16,15 3-312 16,-4 4 164-16</inkml:trace>
          <inkml:trace contextRef="#ctx0" brushRef="#br0" timeOffset="136818.9836">5332 6730 976 0,'19'3'360'0,"-19"-3"-280"0,58-6-20 0,-11 2-24 16,3 8-32-16,39-4-48 15,0 0 28-15,20-4-236 16,-1 4 140-16,4-7 40 16,-19 4 44-16,0-18 8 15,-16 7 12-15,-22-17 144 16,-17 4-72-16,-18-11 104 15,-5 10-92-15,-30-2 48 16,3 9-72-16,-27 14-40 16,5 7-8-16,-5 17-48 15,4 7 24-15,23 21 16 16,20 0 4-16,23 3 64 16,16 0-36-16,18-7 24 15,1-3-32-15,-4-21 36 16,4-3-32-16,-20-28 20 15,1-3-24-15,-28-31 8 16,-7 3-16-16,-16-17 20 16,-8 11-20-16,-11-1-40 15,-4 21 16-15</inkml:trace>
        </inkml:traceGroup>
      </inkml:traceGroup>
    </inkml:traceGroup>
    <inkml:traceGroup>
      <inkml:annotationXML>
        <emma:emma xmlns:emma="http://www.w3.org/2003/04/emma" version="1.0">
          <emma:interpretation id="{7234AA74-2C24-4FBD-90E6-113D8C1AD6B6}" emma:medium="tactile" emma:mode="ink">
            <msink:context xmlns:msink="http://schemas.microsoft.com/ink/2010/main" type="paragraph" rotatedBoundingBox="7190,11202 12319,10565 12450,11619 7321,122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4D8BF7-B1D6-42B5-B639-D428ABBE2C9A}" emma:medium="tactile" emma:mode="ink">
              <msink:context xmlns:msink="http://schemas.microsoft.com/ink/2010/main" type="line" rotatedBoundingBox="7190,11202 12319,10565 12450,11619 7322,12257"/>
            </emma:interpretation>
          </emma:emma>
        </inkml:annotationXML>
        <inkml:traceGroup>
          <inkml:annotationXML>
            <emma:emma xmlns:emma="http://www.w3.org/2003/04/emma" version="1.0">
              <emma:interpretation id="{D7D1541D-CC89-4A12-BAC7-3D82602E6C3E}" emma:medium="tactile" emma:mode="ink">
                <msink:context xmlns:msink="http://schemas.microsoft.com/ink/2010/main" type="inkWord" rotatedBoundingBox="7209,11355 12235,10731 12347,11632 7322,12257"/>
              </emma:interpretation>
            </emma:emma>
          </inkml:annotationXML>
          <inkml:trace contextRef="#ctx0" brushRef="#br0" timeOffset="160539.2117">1376 9128 456 0,'-8'-10'168'0,"8"10"-128"0,-4-3-16 0,4-1 132 16,0 4-92-16,0-7 72 16,0 4-80-16,0-8 68 15,0 8-72-15,0-4 44 16,0 4-56-16,0-4 52 15,4 7-56-15,-4-4 20 16,0 8-36-16,-4-1 0 16,4 4-12-16,0 0 20 15,-8 3-16-15,8 1 4 16,0-1-8-16,8 0 36 16,4 4-20-16,7-4 4 15,0 4-16-15,16-3-8 16,-8 2 0-16,12-2 12 15,-12 2-8-15,4 1-12 16,-4-4 0-16,-7 1 4 0,-1 3 0 16,-4-4 0-16,-11 4 0 15,-4-1 8-15,8-2-4 0,-8 2 16 16,0-6-12 0,0 0-20-16,0 4 4 0,0-5 4 15,0 1 4-15,0-3 24 16,0-1-12-16,-8-3-4 15,4 4-4-15,-3-1-4 16,7 7 0-16,-12-10-12 16,-3 7 8-16,-5 0 12 15,12 4-4-15,-15 2-12 16,12-2 4 0,-13 2 4-16,9 5 0 0,-8-1-20 15,3 3 12-15,1-2 48 16,3-1-20-16,1-7 0 15,11 0-12-15,-4-3-96 16,4 4 52-16</inkml:trace>
          <inkml:trace contextRef="#ctx0" brushRef="#br0" timeOffset="164922.8881">5897 8103 404 0,'-19'14'148'0,"19"-14"-112"0,-20 38-12 16,20-7 128-1,0-1-88-15,-3 22 36 16,14 0-60-16,-11 3 12 15,8-7-32-15,3-7 16 0,-11-6-20 0,8-11 72 16,-8-7-52 0,8-14 12-16,-4-3-28 0,4-17 24 15,-8 3-28-15,7-23 4 16,5-1-12-16,-12-14-24 16,15 7 8-16,-3-6-48 15,7 13 28-15,5-3-20 16,3 10 28-16,11 0 0 15,-3 10 12-15,16 4-12 16,-9 10 12-16,-3 3 12 16,-8 8 0-16,-4-1-4 15,0 8 4-15,-15 2 28 16,-8 1-16-16,-28 3 32 16,5 4-32-16,-27 0-32 15,11 3 8-15,-20-7-36 16,17 0 28-16,-1-6-4 15,4-1 12-15,4-10 16 16,4 3-4-16,12-3 16 16,3 0-12-16,12 4 76 15,8 3-48-15,-4 3 24 16,11 4-40-16,-3 3-8 16,7 4-8-16,-3-1-16 15,-5 1 8-15,9-4 28 16,-13 4-12-16,5-4 24 15,3-3-24-15,-3-4 32 16,-4 0-28-16,3-3-348 0,-3 4 180 16</inkml:trace>
        </inkml:traceGroup>
        <inkml:traceGroup>
          <inkml:annotationXML>
            <emma:emma xmlns:emma="http://www.w3.org/2003/04/emma" version="1.0">
              <emma:interpretation id="{CB07A6A2-0FE3-4C8C-8618-9DF6F1BBBA53}" emma:medium="tactile" emma:mode="ink">
                <msink:context xmlns:msink="http://schemas.microsoft.com/ink/2010/main" type="inkWord" rotatedBoundingBox="8642,11046 12322,10589 12412,11315 8732,11772"/>
              </emma:interpretation>
            </emma:emma>
          </inkml:annotationXML>
          <inkml:trace contextRef="#ctx0" brushRef="#br0" timeOffset="165228.5439">6327 8413 592 0,'8'-11'220'0,"-8"11"-172"0,27-3-12 0,-8 6 40 16,0 4-48-16,1 7 24 16,-1 3-32-16,8 7-8 15,-19 0-8-15,4 4 12 16,-12 3-8-16,-12-7 16 15,4 0-16-15,-11-7 24 16,-8-3-20-16,3-4 12 16,1-3-12-16,4-7 144 15,7 4-88-15,24-8-64 16,7 4-4-16,16-3 8 16,12 3-4-16</inkml:trace>
          <inkml:trace contextRef="#ctx0" brushRef="#br0" timeOffset="162569.7705">2789 8492 528 0,'-20'41'196'0,"20"-41"-152"0,-8 52-12 0,8-28 80 16,4-4-68-16,0 8 0 16,0 6-28-16,0-6 24 15,0-1-24-15,-4-6 76 16,4 0-56-16,-4-14 32 16,4-1-40-16,-4-12 8 15,0-5-20-15,0-9 0 16,7-1-8-16,1-13-32 15,4 6 12-15,-1-24-32 16,5 8 28-16,3-18-28 16,4 10 24-16,4 0 0 15,1 15 12-15,-1 6-12 16,-4 13 12-16,4 15 20 16,-4 10-4-16,0 14 4 15,-3 6-4-15,-1 4 12 16,-3 7-12-16,-9-11 16 0,-3 1-16 15,-11-1 24 1,3-2-20-16,-16-8-12 0,5 0-4 0,-16-7-24 16,4-3 16-16,-16-10-32 15,4 3 28-15,-7-7-56 16,7 3 40-16,4-2 16 16,12 6 12-16,4-4 4 15,7 8 0-15,8-4 88 16,12 6-48-16,8 1 36 15,7 11-44-15,4-8 8 16,4 7-24-16,4 0 44 16,0 0-32-16,-4-3 4 15,0 0-20-15,-4-4 0 16,-4 1-4-16,-4-4 20 16,1-1-16-16,-5-2 4 15,-3 6-8-15,-5-10-16 16,1 0 4-16</inkml:trace>
        </inkml:traceGroup>
        <inkml:traceGroup>
          <inkml:annotationXML>
            <emma:emma xmlns:emma="http://www.w3.org/2003/04/emma" version="1.0">
              <emma:interpretation id="{9407C465-6AD2-466E-BE0F-B651112AEFEF}" emma:medium="tactile" emma:mode="ink">
                <msink:context xmlns:msink="http://schemas.microsoft.com/ink/2010/main" type="inkWord" rotatedBoundingBox="7215,11199 9200,10952 9264,11461 7278,11708"/>
              </emma:interpretation>
              <emma:one-of disjunction-type="recognition" id="oneOf14">
                <emma:interpretation id="interp34" emma:lang="" emma:confidence="0">
                  <emma:literal>RT</emma:literal>
                </emma:interpretation>
                <emma:interpretation id="interp35" emma:lang="" emma:confidence="0">
                  <emma:literal>R</emma:literal>
                </emma:interpretation>
                <emma:interpretation id="interp36" emma:lang="" emma:confidence="0">
                  <emma:literal>R,</emma:literal>
                </emma:interpretation>
                <emma:interpretation id="interp37" emma:lang="" emma:confidence="0">
                  <emma:literal>R?</emma:literal>
                </emma:interpretation>
                <emma:interpretation id="interp38" emma:lang="" emma:confidence="0">
                  <emma:literal>RZ</emma:literal>
                </emma:interpretation>
              </emma:one-of>
            </emma:emma>
          </inkml:annotationXML>
          <inkml:trace contextRef="#ctx0" brushRef="#br0" timeOffset="161379.4487">1318 8550 528 0,'-4'0'196'0,"4"0"-152"0,0-10-12 15,4 3 88 1,3 7-72-16,5-10 32 16,3 3-44-16,9 3-24 15,3-2-4-15,4 6-8 16,0 0 0-16,0-7 16 15,0 7-8-15,-4-4-12 16,-4 8 0-16,-11-4 20 16,-1 0-8-16,-11 0-28 15,0 0 8-15,-8-4-4 16,1 4 8-16,-9-3-44 0,8 3 24 0,-7 0 16 16,3 3 8-16,1 1-24 15,3 9 16-15,-4-2-12 16,9 9 12-16,-1 4 44 15,4-3-20-15,0 3 8 16,4 0-12-16,-1 4 4 16,1-8-8-16,-4 1 8 15,4 0-8-15,-8-4 40 16,0 0-20-16,-3-3-12 16,-1-4-8-16,-8-6-4 15,9 3 0-15,-13-7-12 16,9 0 8-16,-9-4-4 15,9 4 0-15,-9-3 0 16,9 6 0-16,-5-3 68 16,9 0-32-16,-1 0 148 15,4 0-100-15,8-3 12 16,7-1-52-16,9-3 28 16,3 4-36-16,8-4-32 15,4 4 0-15,7-4 52 16,1 0-24-16</inkml:trace>
          <inkml:trace contextRef="#ctx0" brushRef="#br0" timeOffset="162732.5108">3338 8667 880 0,'-4'0'328'0,"4"0"-256"0,-7 11-16 0,3-5 12 15,4 1-48-15,-4 11 0 16,4 2-12-16,0 11 48 16,8-7-32-16</inkml:trace>
        </inkml:traceGroup>
      </inkml:traceGroup>
    </inkml:traceGroup>
    <inkml:traceGroup>
      <inkml:annotationXML>
        <emma:emma xmlns:emma="http://www.w3.org/2003/04/emma" version="1.0">
          <emma:interpretation id="{07DE686F-7F1C-4058-BA8D-6C2E0E75C71F}" emma:medium="tactile" emma:mode="ink">
            <msink:context xmlns:msink="http://schemas.microsoft.com/ink/2010/main" type="paragraph" rotatedBoundingBox="5764,11461 20389,10040 20527,11468 5903,12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094DA1-A1C1-42E1-AC19-783DF466DF28}" emma:medium="tactile" emma:mode="ink">
              <msink:context xmlns:msink="http://schemas.microsoft.com/ink/2010/main" type="line" rotatedBoundingBox="5764,11461 20389,10040 20527,11468 5903,12888"/>
            </emma:interpretation>
          </emma:emma>
        </inkml:annotationXML>
        <inkml:traceGroup>
          <inkml:annotationXML>
            <emma:emma xmlns:emma="http://www.w3.org/2003/04/emma" version="1.0">
              <emma:interpretation id="{26D1D266-D970-49FF-85C8-EBB846282438}" emma:medium="tactile" emma:mode="ink">
                <msink:context xmlns:msink="http://schemas.microsoft.com/ink/2010/main" type="inkWord" rotatedBoundingBox="14895,11557 15586,11490 15595,11585 14905,11652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7631.3259">9009 8939 1060 0,'-23'-41'392'0,"23"41"-304"0,8-11-28 16,-8 8-28 0,0 3-32-16,0-3 44 15,8-1-24-15,3 1-724 16,9 3 384-16</inkml:trace>
          <inkml:trace contextRef="#ctx0" brushRef="#br0" timeOffset="147766.691">9579 8915 944 0,'11'-31'352'0,"-11"31"-276"0,20-10-20 0,-9 3 24 15,1 7-56-15,7-7-380 16,8 4 192-16</inkml:trace>
        </inkml:traceGroup>
        <inkml:traceGroup>
          <inkml:annotationXML>
            <emma:emma xmlns:emma="http://www.w3.org/2003/04/emma" version="1.0">
              <emma:interpretation id="{353534F5-121B-43AA-AB49-FC95DC3EDE7D}" emma:medium="tactile" emma:mode="ink">
                <msink:context xmlns:msink="http://schemas.microsoft.com/ink/2010/main" type="inkWord" rotatedBoundingBox="16089,11492 16198,11481 16202,11523 16094,11533"/>
              </emma:interpretation>
            </emma:emma>
          </inkml:annotationXML>
          <inkml:trace contextRef="#ctx0" brushRef="#br0" timeOffset="147887.5084">10182 8853 1092 0,'-3'-31'404'16,"3"31"-316"-16,19-7-24 0,-7 0 72 15,3 7-88-15,12-3-364 16,8 3 172-16</inkml:trace>
        </inkml:traceGroup>
        <inkml:traceGroup>
          <inkml:annotationXML>
            <emma:emma xmlns:emma="http://www.w3.org/2003/04/emma" version="1.0">
              <emma:interpretation id="{4A44062B-14CB-47D0-9032-C7C8820B1421}" emma:medium="tactile" emma:mode="ink">
                <msink:context xmlns:msink="http://schemas.microsoft.com/ink/2010/main" type="inkWord" rotatedBoundingBox="6925,11388 20393,10080 20527,11468 7060,12776">
                  <msink:destinationLink direction="with" ref="{9B4233B9-EDBB-4849-B73E-E8F74F5AF938}"/>
                </msink:context>
              </emma:interpretation>
            </emma:emma>
          </inkml:annotationXML>
          <inkml:trace contextRef="#ctx0" brushRef="#br0" timeOffset="149864.287">11173 8898 520 0,'-7'-17'192'0,"7"17"-152"0,-4-7-8 0,0 0 52 15,4 7-52-15,-8-7 104 16,8 4-80-16,0-8 12 16,12 8-44-16,-1-4 4 15,9 3-16-15,3-2 0 16,0 6-4-16,8-7 12 15,4 3-12-15,8-3 4 16,-5 7-4-16,5-7-24 16,0 7 8-16,-9-6 56 15,9 6-24-15,-20-4 16 16,-3 8-24-16,-17-4 20 16,1 3-24-16,-11-3 24 15,-1 3-24-15,-8 1-12 16,1-1-4-16,-1 1-4 15,5-1 0-15,-1 1 8 16,4-1 0-16,8 1-28 16,0 2 16-16,8 1-4 0,0 4 8 15,0 6-20-15,3 7 16 0,1 0 32 32,-1 4-12-32,5-4 8 0,-1 0-8 0,5-7 4 15,-1 0-8-15,4-10 24 16,1 0-16-16,3-14 48 15,4 4-32-15,3-22-16 16,-3 5-4-16,0-21 16 16,-3 13-12-16,-1-20 12 15,0 17-12-15,-4-7-16 16,-4 7 0-16,-3 0-4 16,-5 17 0-16,-3-3-56 15,4 10 36-15,-12 0-32 16,4 14 36-16,-1 0-16 15,1 10 24-15,4 11 36 16,0 3-12-16,7 7 0 16,1 0-4-16,7-1 12 15,4 1-8-15,8-7 48 16,4-3-28-16,3-15 56 16,-3-2-48-16,0-18 12 15,-4-3-32-15,-5-25 20 16,1 1-24-16,-7-11 12 15,-1 4-12-15,-4-4-8 16,-3 11 0-16,-5-8-24 0,1 11 12 16,0 4-40-1,-5 6 28-15,-7 7-80 0,0 11 56 0,0 6-8 16,12 11 32 0,-12 7-4-16,12 3 12 0,-1 10 52 15,9 1-20-15,14 6 16 16,-3-3-20-16,8 0 20 15,4 0-24-15,3-18 48 16,-3 1-32-16,-5-21 28 16,-11-4-28-16,4-20 28 15,-3 0-32-15,-9-14 12 16,-4 1-20-16,-7-1-44 16,4 14 16-16,-5-7-8 15,1 13 12-15,-8-6-12 16,4 7 12-16,-4 3-24 15,4 11 20-15,-4-4-48 16,8 0 32-16,-8 7-28 16,0 0 32-16,0-7-16 15,0 14 24-15,0-7 44 16,4 7-16-16,3-7-8 16,-3 7-8-16,4-4-4 15,0 1 0-15,3-1 32 16,13 4-12-16,6-3-4 15,13 2-4-15,42 5 12 16,4-4-8-16,43-4 16 16,-8 7-16-16,19-3 32 15,-15 4-24-15,3-4 20 0,-26-1-20 16,-4-9-8-16,-16 3-4 16,-8-3-16-16,-19 3 8 0,-11-4 20 15,-5 1-8-15,-19-4 4 16,-3 7-4-16,-9-4-8 15,1 4 4-15,-12-3 4 16,4 6-4-16,-4-3-4 16,0 0 4-16,0-3 12 15,4 3-8-15,-4-4-4 16,4 4 0-16,3-3-4 16,-7 3 0-16,0-3 0 15,4 3 0-15,-4-4-12 16,0 8 8-16,0-8 4 15,0 4 0-15,0-3 8 16,0 3-4-16,0-4-20 16,0 4 8-16,4-3 32 15,-8 6-16-15,4-3-8 16,0 0-4-16,-4 0 12 16,4 4-4-16,0-1-12 15,0 1 4-15</inkml:trace>
          <inkml:trace contextRef="#ctx0" brushRef="#br0" timeOffset="146772.9519">1078 9331 572 0,'-4'0'208'0,"4"0"-160"0,11 0-12 15,-3-3 76 1,0 3-68-16,3-4 36 0,9 4-48 0,-1-3 16 16,8 6-28-16,0-3 28 15,12 0-32-15,15 0-32 16,4 4 8-16,27-1 0 15,1 8 8-15,7-8 24 16,-8 7-12-16,8-3-4 16,-16-3-4-16,4-1-16 15,-7 1 8-15,-8-4 72 16,-8 0-36-16,-8-4 60 16,-11 8-56-16,-4-11 28 15,-8 3-36-15,-8-3 0 16,0 1-16-16,-7-5 20 15,0 8-20-15,-5-8-20 16,5 8 0-16,-8-4-4 16,0 4 4-16,-4-8 32 15,0 8-12-15,0-4-32 16,0 4 12-16,0-1-36 16,0 8 28-16,0-1-20 15,0 7 20-15,0 8 8 16,0 6 8-16,0 14 24 15,7-1-12-15,1 12-12 16,4-5-4-16,3 1 4 16,1-7 0-16,7-7 44 15,-4-4-24-15,8-16 36 16,1-4-32-16,6-28 32 0,5 4-32 16,4-25 4-16,-1 1-16 0,1-10 0 15,-4 2-4-15,-8 1 20 16,0 10-16-16,-8 4-32 15,0 10 12-15,-11 0-24 16,-1 10 16-16,-11 0-16 16,4 7 16-16,-8 7-52 15,0 4 36-15,-3 6-28 16,7 7 36-16,0 7 20 16,7 4 4-16,1 10 0 15,4 0 4-15,7-1 20 16,0-2-12-16,1-4 32 15,3-10-28-15,0-15 40 16,4-2-32-16,8-25 12 16,0 1-20-16,8-22 8 15,-5 8-12-15,9-11 20 16,-1 7-20-16,-7-6-20 16,-8 6 0-16,-12 0-4 15,1 14 4-15,-13 10-80 16,-7 7 48-16,-7 14-56 15,3 14 56-15,-8 6 20 16,16-3 16-16,-4 11 12 16,12 2-4-16,3 8-12 15,4 0 4-15,1 0 48 16,7-4-24-16,-4-13 36 0,0-4-32 16,-3-18 48-16,-1-2-40 15,0-25 12-15,8 1-28 0,-15-15 0 16,7 8-8-16,-11-8-16 15,4 11 4-15,-8 0-4 16,7 7 0-16,-11 0-28 16,4 6 20-16,-4 1-40 15,0 7 36-15,0-1-12 16,0 4 20-16,4-3 8 16,0 6 4-16,-4-3 0 15,8 0 0-15,3 0-20 16,-3 0 12-16,-8 0 40 15,8 0-20-15,-4 0-20 16,3 0 4-16,1 0-16 16,-8 0 8-16,12 0 24 15,3 0-4-15,8 0-4 16,12 0 0-16,23-7-4 16,4 7 0-16,35-3 16 15,4-1-8-15,30 1 24 16,-7 3-20-16,27-3 12 15,-19-1-12-15,23-3 0 16,-24 0-4-16,5 0 20 16,-28 7-16-16,-11-6 48 15,-12 2-32-15,-19-3-24 16,-4 4-4-16,-23-4 44 16,-5 7-24-16,-14-4 16 0,-9 4-20 15,-3-3 0-15,-4 6-8 0,-8-3 20 16,4 0-16-16,-8-3 4 15,1 3-8-15,-5-3 12 16,4 3-12-16,1-4 16 16,-5 1-16-16,4-4-28 15,-3 0 8-15,-1 0 4 16,4 7 8-16,-7-7-20 16,15 0 12-16,-12 0 4 15,12 7 4-15,-8-3-12 16,8 0 8-16,0-1-4 15,0 4 0-15,0 0-12 0,16 0 12 16,-5 0-32 0,5 7 24-16,3-4 4 15,5 1 12-15,-9-1 0 16,12 4 0-16,-15 0 0 16,3 0 0-16,-11 0-28 15,4-4 16-15,-8 11-12 16,0-4 12-16,0-3 24 15,0 7-4-15,8 3 24 16,3 0-20-16,1-3 12 16,3 3-12-16,5-6 20 15,-9 2-20-15,12-13 40 16,-3 4-28-16,3-11 32 16,4 0-32-16,0-10-4 0,0 3-12 15,4-17 20-15,-7 0-16 16,-1-24 24-16,-4 7-24 0,-3-11 12 15,-5 11-12-15,-3 4-96 16,4 13 48-16,-5 10-44 16,-7 11 48-16,0 20-68 15,0 7 56-15,0 18 0 16,12 2 28-16,-4 1 12 16,11 0 4-16,8-3 32 15,0-4-16-15,12-7 20 16,0 3-20-16,7-10 44 15,-3-3-32-15,-5-7 12 16,-7-4-24-16,4-9 72 16,-8 2-52-16,-3-20-4 15,-5 3-20-15,-4-27 0 16,-3 7-8-16,3-7-72 16,-3 10 36-16,-12 3-4 15,8 15 20-15,-8 9-104 16,8 15 68-16,-8 13 4 15,3 7 28-15,-3 7 16 16,8 4 4-16,4-1 8 16,3-3-4-16,-3-7 32 15,7-3-20-15,1-8 40 16,-1 1-32-16,8-14 12 16,-8 0-20-16,-3-14 36 15,3-3-28-15,-11-14 12 0,4 0-20 16,-12-7-24-16,7-3 0 0,-7 3-48 15,0 7 28-15,0 4 8 16,0 6 8-16,0 4-16 16,0 7 16-16,0 3-20 15,4 3 16-15,-4 1-8 16,8 6 12-16,11-6-20 16,1 10 20-16,22 0 12 15,5 6 4 1,11-2 16-16,8 3-12 0,30-4 4 15,5 7-4-15,19-10-8 16,-8 3 4-16,12-6-16 16,-12 3 8-16,1-7 12 15,-17 0-4-15,-7-7-4 16,-23 0 4-16,-15 0 20 16,-13-7-12-16,-14 4 12 15,-5-4-12-15,-15 4-16 16,-4 3 0-16,-16-7-656 15,5 14 360-15</inkml:trace>
          <inkml:trace contextRef="#ctx0" brushRef="#br0" timeOffset="166755.8114">12161 7669 332 0,'-20'-31'120'0,"20"31"-92"0,-8-10-8 0,5 10 80 15,3 4-60-15,-4 6 44 16,4 4-48-16,-4 20 24 15,4 4-32-15,-4 17 16 16,4-3-24-16,-4 3 8 16,4-11-16-16,-4-2 0 15,4-8-4-15,-4-6 12 16,1-4-12-16,-1-7 48 16,0-3-28-16,0-8-24 15,4-2-4-15,-8-11-272 16,8 4 144-16</inkml:trace>
        </inkml:traceGroup>
        <inkml:traceGroup>
          <inkml:annotationXML>
            <emma:emma xmlns:emma="http://www.w3.org/2003/04/emma" version="1.0">
              <emma:interpretation id="{3CFE71E2-AFF2-4127-8349-31F16CAC45EC}" emma:medium="tactile" emma:mode="ink">
                <msink:context xmlns:msink="http://schemas.microsoft.com/ink/2010/main" type="inkWord" rotatedBoundingBox="5764,11461 18751,10199 18880,11526 5893,12788"/>
              </emma:interpretation>
              <emma:one-of disjunction-type="recognition" id="oneOf1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7100.2331">12203 7601 560 0,'50'-25'208'0,"-50"25"-164"0,59-6-8 0,-36 9 48 16,-4 4-52-16,4 10-12 15,4 4-12-15,-11 6 0 16,-1 4-4-16,-15 7-12 15,0-7 4-15,-19 0 40 16,0 0-24-16,-20-3 8 16,8-11-12-16,-15 0-8 15,3-10 4-15,0-7 12 16,9 7-8-16,6-7-20 16,9 0 4-16,8 0-12 15,7 7 8-15,11-1 24 16,5 12-4-16,11-5 40 15,8 8-24-15,8 0 4 16,3-1-16-16,1 1 44 16,-4-4-28-16,-8-3 12 15,0 0-24-15,-12-4-52 16,4 0 20-16,-7-3-324 16,-1 4 188-16</inkml:trace>
          <inkml:trace contextRef="#ctx0" brushRef="#br0" timeOffset="167580.0996">12602 8024 464 0,'-16'0'176'0,"16"0"-140"0,-11 20-8 0,-1-9 48 15,8-1-48-15,-11 4 32 16,11 0-32-16,-4-1 28 16,0 1-32-16,-3-4 40 15,11 1-36-15,-8-8 40 16,12 4-40-16,-8-10 28 16,12 3-28-16,-8-7-8 15,8 0-12-15,3-7-24 16,-3 7 8-16,-8-7 12 15,8 4 0-15,-4-4-28 16,3 8 12-16,-7-5-12 16,8 8 12-16,-4-1-28 15,0 8 24-15,0-1 68 16,-4 4-28-16,7 3 20 16,5 4-28-16,7-4-8 15,-3 4-4-15,3-3 40 16,1-1-24-16,3-7 44 15,0 1-36-15,0-8 48 16,8-3-44-16,-8-3 28 16,-3 3-32-16,-5-17 16 15,5 10-24-15,-1-17-28 16,0 7 4-16</inkml:trace>
          <inkml:trace contextRef="#ctx0" brushRef="#br0" timeOffset="142800.4346">195 9834 580 0,'-12'10'216'0,"12"-10"-168"0,-11 17-12 0,7-3 68 16,4 7-64-16,-12 17-8 15,4 3-20-15,5 17 32 16,-5 1-20-16</inkml:trace>
          <inkml:trace contextRef="#ctx0" brushRef="#br0" timeOffset="142587.3681">-30 9989 696 0,'8'-7'256'0,"-8"7"-196"0,20-7-20 15,-5 3 4 1,4 4-32-16,5-3 4 16,3 0-8-16,11-4 28 15,5 7-20-15,-4-7 20 16,7 7-20-16</inkml:trace>
        </inkml:traceGroup>
      </inkml:traceGroup>
    </inkml:traceGroup>
    <inkml:traceGroup>
      <inkml:annotationXML>
        <emma:emma xmlns:emma="http://www.w3.org/2003/04/emma" version="1.0">
          <emma:interpretation id="{446964EF-609F-41D2-987A-5A09B2CA2F38}" emma:medium="tactile" emma:mode="ink">
            <msink:context xmlns:msink="http://schemas.microsoft.com/ink/2010/main" type="paragraph" rotatedBoundingBox="4714,12501 12600,10886 13085,13257 5199,148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FFA811-5B21-4309-978C-501F540F4F9F}" emma:medium="tactile" emma:mode="ink">
              <msink:context xmlns:msink="http://schemas.microsoft.com/ink/2010/main" type="inkBullet" rotatedBoundingBox="4868,13252 7054,12804 7284,13929 5098,14376"/>
            </emma:interpretation>
          </emma:emma>
        </inkml:annotationXML>
        <inkml:trace contextRef="#ctx0" brushRef="#br0" timeOffset="140106.3279">981 11093 456 0,'-12'-7'168'0,"12"7"-128"0,8-10-16 16,-4 3 60 0,4 4-52-16,3-8 40 15,1-2-40-15,-1 2 16 16,5 4-28-16,-5-6 0 16,5 6-12-16,-4-4-16 15,3 4 4-15,-3 1-16 0,-1 2 12 0,-3 4 12 31,4 4 0-31,-5-1 8 0,5 4-8 0,-4 3 32 16,3 1-20-16,1-1 4 16,3 0-12-16,1-3 36 15,3 3-20-15,1-10 56 16,3 0-44-16,0-6 0 16,4-1-20-16</inkml:trace>
        <inkml:trace contextRef="#ctx0" brushRef="#br0" timeOffset="140886.2033">-1032 10615 488 0,'-4'-21'180'0,"4"14"-140"0,0-3-12 16,0 10 84-16,0-7-68 15,0 7 24-15,0 17-36 16,4 11-20-16,4 23-8 16,3 5 20-16,5 5-12 0,3-9 4 15,4-11-8-15,4-3 92 16,8-7-56-16,-4-7 52 16,4-7-56-16,-4-6 76 15,4-4-64-15,0-7 44 16,-4-14-56-16,0-3-12 15,0-21-16-15,3-14 24 0,-3-17-20 16,0 1 48-16,0-1-36 16,-8 21-24-1,5 3-4-15,-9 0 8 16,-4 14-4-16,-3 14 8 16,-8-4-8-16,-4 14-240 15,-4 7 128-15,-4 7-300 0,8 0 232 16,12 10-360-1</inkml:trace>
        <inkml:trace contextRef="#ctx0" brushRef="#br0" timeOffset="141322.023">-320 11334 644 0,'-4'-14'236'0,"4"14"-180"0,-15-17-20 16,11 10 36-1,4 0-48-15,-16-3 44 16,5 3-40-16,-9 0 12 0,5 0-24 15,-8 7-44-15,7 7 16 0,-7 0 12 16,7 3 0-16,1 4-44 16,11 7 28-16,4 3 20 15,8 0 0-15,3 7-16 16,9 0 4-16,7-7 4 16,0 7 4-16,0-10 32 15,-4 3-16-15,-7-11 64 16,-5 5-44-16,-18-5 44 15,3 5-44-15,-23-11 16 16,7 6-32-16,-11-13 36 16,12 7-32-16,-4-14-48 15,7 7 12-15</inkml:trace>
      </inkml:traceGroup>
      <inkml:traceGroup>
        <inkml:annotationXML>
          <emma:emma xmlns:emma="http://www.w3.org/2003/04/emma" version="1.0">
            <emma:interpretation id="{43308216-AC0E-46F1-8809-49E5B4158A48}" emma:medium="tactile" emma:mode="ink">
              <msink:context xmlns:msink="http://schemas.microsoft.com/ink/2010/main" type="line" rotatedBoundingBox="5226,12396 12600,10886 13085,13257 5712,14767"/>
            </emma:interpretation>
          </emma:emma>
        </inkml:annotationXML>
        <inkml:traceGroup>
          <inkml:annotationXML>
            <emma:emma xmlns:emma="http://www.w3.org/2003/04/emma" version="1.0">
              <emma:interpretation id="{EAC1747E-9D93-4EBE-81B5-5100FC18E5BE}" emma:medium="tactile" emma:mode="ink">
                <msink:context xmlns:msink="http://schemas.microsoft.com/ink/2010/main" type="inkWord" rotatedBoundingBox="5226,12396 12172,10973 12657,13345 5712,14767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3291.49">-173 12081 976 0,'-27'-14'360'0,"27"14"-280"0,-8-21-20 0,8 11 124 16,8 3-112-16,11-10-28 15,9 7-28-15,14-8 8 16,5 5-12-16,15-5 40 15,-1 5-28-15,25-1-568 16,-1 4 296-16</inkml:trace>
          <inkml:trace contextRef="#ctx0" brushRef="#br0" timeOffset="139700.7254">1205 9328 496 0,'8'0'184'0,"4"0"-140"0,-5 3-16 0,-7-3 56 16,0 0-52-16,4 11 16 16,4 2-32-16,0 12 36 15,-12 19-28-15,8 22 12 0,-4 16-20 16,-4-3-8-16,0 1-4 16,0 2 12-16,0 11-8 0,0 3 4 15,-3-3-4-15,7-14 48 16,-8-17-32-16,4-7 24 15,4-10-28-15,0-7 8 16,0-7-16-16,0-7 28 16,8-3-24-16,3-8 32 15,-3-2-32-15,8-4 20 16,-9-7-20-16,5 0 8 16,-4 0-12-16,-1-4 12 15,-3-3-16-15,-4 0 16 16,0 4-16-16,0-4 4 15,0 4-4-15,-4-1-32 16,-3 1 12-16,-1 3 4 16,4 0 8-16,0 0-20 15,-4 0 12-15,1 0 20 16,3 0-4-16,0 0-20 0,4 0 4 16,0 0-4-16,0 0 4 15,0 0-12 1,8 3 12-16,-8-3 20 0,0 0-4 15,4 4-20-15,-1-1 4 16,-3-3 4-16,0 0 4 16,0 7 24-16,0 0-12 15,0 0-20-15,-3-4 0 16,-1 1 20-16,4-1-4 16,-4 1-28-16,0-4 8 0,0 3 4 15,4-3 8-15,0 0 24 16,-4 0-12-16,4 0-20 15,0 0 0-15,0 0 4 16,-4 3 4-16,4-3 8 16,0 0-4-16,0 0-20 15,0 0 8-15,0 0 12 16,0 0 0-16,-3 4-20 16,3-4 8-16,0 0 12 15,0 0 0-15,0 0 16 16,-4 3-12-16,4-3-4 15,0 0 0-15,0 0-4 16,0 0 0-16,0 0 0 16,0 0 0-16,0 0-12 15,0 0 8-15,0 0 4 16,0 0 0-16,0 0 0 0,0 0 0 16,0 0 0-16,-4 0 0 15,4 0 0-15,0 0 0 16,0 0-20-16,-4 0 12 15,4 0 4-15,0 0 4 16,0 0 8-16,0 0-4 16,0 0-12-16,0 0 4 15,0 0 12-15,0 0-4 16,0 0-4-16,0 0 4 16,0 0 4-16,0 0-4 15,0 0 8-15,0 0-8 0,0 0-20 16,0 0 8-16,0 0-12 15,0 0 8-15,0 0 0 16,0 0 4-16,0 0 8 16,0 0 0-16,0 0 0 15,0 0 0-15,0 0 24 16,-4 0-12-16,4 0 24 16,0 0-24-16,-8 0 4 15,1-3-8-15,-1 3 12 16,-4-4-12-16,-3 4-12 15,-5-3 0-15,1 3-4 16,-8-3 0-16,-4 6 52 16,0-3-24-16,-4 0-28 15,-4 0 4-15,5 7-16 16,3 0 8-16,0 7-8 16,4-4 8-16,3 4 0 15,5 6 4-15,3 1-20 0,-3 3 16 16,8 4-20-16,3 9 16 15,-4 5 16-15,4-1 4 16,1 7-12-16,-1-3 4 16,0 0 12-16,0-4-4 15,5-7 8-15,-1 1-8 16,8-1-4-16,3 4 4 16,5-4 28-16,3 4-16 15,13 0 4-15,14 0-12 16,12-4 12-16,12-3-12 0,8 0-4 15,-1-7 0-15,1-6 20 16,-5-5-12 0,9-9 32-16,-1-8-28 0,-3 4 32 15,-4-7-32-15,-9-3 4 16,-6-4-12-16,-13-6 20 31,1 2-16-31,-8-12 12 16,-4 5-12-16,-8-12 20 15,0 6-20-15,-11-11 12 16,-5 8-12-16,-10-14-16 16,-1 6 0-16,-12-16-16 15,5 6 12-15,-13-13 4 16,5 10 4-16,-12-7 8 0,8 14-4 16,-16-4-4-16,8 11 4 15,-15 0-16-15,-1 10 8 0,1 7-24 16,-1 6 16-16,12 5 12 15,5 2 4-15,-5 4-4 0,8 4 4 16,3 3-24-16,5 3 12 16,7 4-40-16,8 4 28 15</inkml:trace>
          <inkml:trace contextRef="#ctx0" brushRef="#br0" timeOffset="186214.9049">5274 9748 768 0,'19'-11'284'0,"-19"11"-220"0,39-6-20 0,-20-1-4 16,1 3-32-16,7-6 24 15,8 6-20-15,-4-2-340 16,3 2 180-16</inkml:trace>
          <inkml:trace contextRef="#ctx0" brushRef="#br0" timeOffset="186362.2708">5386 9514 372 0,'0'17'140'0,"0"-17"-112"0,12 58-4 0,-5-27 40 16,1 0-40-16,4 11 8 15,-1-1-20-15</inkml:trace>
          <inkml:trace contextRef="#ctx0" brushRef="#br0" timeOffset="185582.2243">6025 9703 520 0,'-12'-24'192'0,"12"24"-152"0,0-14-8 0,0 7 116 16,0 7-88-16,0 0 36 15,12 0-56-15,-12 14-16 16,8 10-12-16,-1 0 16 15,-3 7-16-15,12-3 32 16,-5 3-28-16,9-7 64 16,-1-7-44-16,8 4 36 15,-8-8-40-15,9-9 80 16,-9 3-64-16,8-14 20 16,-8 3-36-16,-11-9 24 15,19-1-32-15,-15-17-4 16,7 7-12-16,1-14-8 15,-5 7 4-15,-3-14 12 16,-5 7-8-16,13-3 24 16,-9 10-20-16,-11 4-172 15,8 9 88-15,-16 5-316 16,8 13 216-16</inkml:trace>
          <inkml:trace contextRef="#ctx0" brushRef="#br0" timeOffset="185892.4684">6501 9841 476 0,'12'3'176'0,"-12"-3"-136"0,19 10-12 0,-11-6 84 16,-1 3-68-16,13 3 8 15,-9 4-32-15,-3 3-12 16,0 0-4-16,-16 7 12 15,8 0-8-15,-19 4 4 16,-1-4-4-16,-11 0 4 16,4-3-8-16,-11-1 84 15,18-2-44-15,5-5 4 16,3-2-28-16,24-1 48 16,15 0-36-16,8-3-16 15,3 0-8-15,9-3-460 16,-1 2 248-16</inkml:trace>
        </inkml:traceGroup>
        <inkml:traceGroup>
          <inkml:annotationXML>
            <emma:emma xmlns:emma="http://www.w3.org/2003/04/emma" version="1.0">
              <emma:interpretation id="{08651543-4694-4C93-BC35-F53761A64553}" emma:medium="tactile" emma:mode="ink">
                <msink:context xmlns:msink="http://schemas.microsoft.com/ink/2010/main" type="inkWord" rotatedBoundingBox="12661,12161 12853,12122 12865,12180 12673,12219"/>
              </emma:interpretation>
            </emma:emma>
          </inkml:annotationXML>
          <inkml:trace contextRef="#ctx0" brushRef="#br0" timeOffset="186709.9652">6764 9538 840 0,'-8'-28'312'0,"8"28"-244"0,8-13-16 16,0-1 104 0,4 14-96-16,15-11-16 15,4 5-28-15,15-8-24 16,8 7 4-16</inkml:trace>
        </inkml:traceGroup>
        <inkml:traceGroup>
          <inkml:annotationXML>
            <emma:emma xmlns:emma="http://www.w3.org/2003/04/emma" version="1.0">
              <emma:interpretation id="{D4E4768C-0973-418C-B115-0229FB53B30C}" emma:medium="tactile" emma:mode="ink">
                <msink:context xmlns:msink="http://schemas.microsoft.com/ink/2010/main" type="inkWord" rotatedBoundingBox="7835,12535 8241,12452 8300,12737 7893,12820"/>
              </emma:interpretation>
              <emma:one-of disjunction-type="recognition" id="oneOf1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83600.3581">1983 10037 424 0,'-19'-17'156'0,"19"13"-120"0,-8 1-8 0,8-4 88 15,0 0-68-15,0 0 68 16,12 0-64-16,3-3 4 15,5 3-32-15,15-3 56 16,3 3-44-16,1 0 0 16,0 3-20-16,-1 1 24 15,5 6-24-15,-4-3 4 16,-8 7-12-16,4-3 12 16,-8-1-12-16</inkml:trace>
          <inkml:trace contextRef="#ctx0" brushRef="#br0" timeOffset="183828.4662">2177 9810 320 0,'0'-7'120'0,"0"7"-96"0,4 7-4 0,-4 0 132 15,4-7-88-15,-4 6 80 16,4 8-84-16,-4 7 12 15,3 6-40-15,-3 1-12 16,8 6-12-16,-8 4 36 16,8 0-20-16,-8-4 20 15,8 1-24-15</inkml:trace>
        </inkml:traceGroup>
        <inkml:traceGroup>
          <inkml:annotationXML>
            <emma:emma xmlns:emma="http://www.w3.org/2003/04/emma" version="1.0">
              <emma:interpretation id="{B23F3955-8140-4394-94EA-E4A948335F4E}" emma:medium="tactile" emma:mode="ink">
                <msink:context xmlns:msink="http://schemas.microsoft.com/ink/2010/main" type="inkWord" rotatedBoundingBox="8552,12540 9707,12303 9805,12784 8650,13021"/>
              </emma:interpretation>
              <emma:one-of disjunction-type="recognition" id="oneOf1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84218.0138">2688 9861 496 0,'-23'-7'184'0,"23"7"-140"0,-12 4-16 16,8-1 76-1,4 4-64-15,0 10 36 16,0 1-44-16,12 13 52 16,-4 0-48-16,11 6 28 15,0 1-36-15,8 0 52 16,-7-4-44-16,7-9 56 16,0-5-56-16,-8-20 44 0,1 7-44 0,-1-28 16 15,8-3-32-15,-8-10 16 16,1 0-20-16,-5-4-8 31,5 7-4-31,-9 0 4 0,5 7-4 0,-12 6 8 16,11 1-8-16,-11 3-160 15,-4 8 84-15,0 6-472 16,8 6 300-16</inkml:trace>
          <inkml:trace contextRef="#ctx0" brushRef="#br0" timeOffset="184396.4858">3129 10026 696 0,'0'25'256'0,"0"-25"-196"0,0 41-20 16,0-21 4 0,8 1-32-16,-8 3 24 15,4 0-24-15,-4 0 12 16,4-3-12-16,-4-4 44 15,0-3-28-15</inkml:trace>
          <inkml:trace contextRef="#ctx0" brushRef="#br0" timeOffset="184646.8184">3663 9885 728 0,'16'-7'268'0,"-16"7"-208"0,27-6-16 0,-15-1 36 16,7 7-52-16,0-7 16 15,8 7-28-15,1-7-8 16,3 7-4-16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9:05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F4B3C6-3E92-4457-968A-56A1640DC44D}" emma:medium="tactile" emma:mode="ink">
          <msink:context xmlns:msink="http://schemas.microsoft.com/ink/2010/main" type="inkDrawing" rotatedBoundingBox="1902,4986 8847,4838 8848,4876 1903,5024" semanticType="underline" shapeName="Other">
            <msink:sourceLink direction="with" ref="{50EC8179-9211-413E-9155-49F13D527C95}"/>
            <msink:sourceLink direction="with" ref="{62859EBC-9EA1-484B-B9A7-0A27F142499C}"/>
          </msink:context>
        </emma:interpretation>
      </emma:emma>
    </inkml:annotationXML>
    <inkml:trace contextRef="#ctx0" brushRef="#br0">35 133 664 0,'-20'7'244'0,"20"-10"-188"0,-11-1-16 0,7 1 144 15,8 6-108 1,-4-3-12-16,0 0-40 0,4 0-44 15,7 4 8-15,9-4 4 16,3 0 8-16,23 0 24 16,8 7-12-16,36-1-4 15,2 1-4-15,59-7 28 16,16-3-16-16,112-4 76 16,-1 0-56-16,137-13 48 15,-25 9-48-15,137-6 24 16,-55 0-32-16,101 3-8 15,-73 4-12-15,45-1 4 16,-80 4-8-16,-4-3 24 16,-78 7-16-16,-43-4 56 15,-80 3-36-15,-36-6-244 16,-53 10 112-16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17:43.0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CF6257-5DE6-4ADC-A1F8-629642CE8E75}" emma:medium="tactile" emma:mode="ink">
          <msink:context xmlns:msink="http://schemas.microsoft.com/ink/2010/main" type="writingRegion" rotatedBoundingBox="5878,2561 7114,2413 7158,2786 5922,2934"/>
        </emma:interpretation>
      </emma:emma>
    </inkml:annotationXML>
    <inkml:traceGroup>
      <inkml:annotationXML>
        <emma:emma xmlns:emma="http://www.w3.org/2003/04/emma" version="1.0">
          <emma:interpretation id="{D1CF0AFB-2B8C-4701-B2EC-97C7709910B7}" emma:medium="tactile" emma:mode="ink">
            <msink:context xmlns:msink="http://schemas.microsoft.com/ink/2010/main" type="paragraph" rotatedBoundingBox="5878,2561 7114,2413 7158,2786 5922,2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40CBC-28E7-4857-85A7-A1E212F742C0}" emma:medium="tactile" emma:mode="ink">
              <msink:context xmlns:msink="http://schemas.microsoft.com/ink/2010/main" type="line" rotatedBoundingBox="5878,2561 7114,2413 7158,2786 5922,2934"/>
            </emma:interpretation>
          </emma:emma>
        </inkml:annotationXML>
        <inkml:traceGroup>
          <inkml:annotationXML>
            <emma:emma xmlns:emma="http://www.w3.org/2003/04/emma" version="1.0">
              <emma:interpretation id="{6AAD4712-77C0-41C1-B1BE-AB9F818F117D}" emma:medium="tactile" emma:mode="ink">
                <msink:context xmlns:msink="http://schemas.microsoft.com/ink/2010/main" type="inkWord" rotatedBoundingBox="5878,2561 7114,2413 7158,2786 5922,2934"/>
              </emma:interpretation>
            </emma:emma>
          </inkml:annotationXML>
          <inkml:trace contextRef="#ctx0" brushRef="#br0">71 3 572 0,'-8'-7'208'0,"8"7"-160"0,-4 7-12 0,-3-7 92 16,3 10-76-16,-8 4 68 15,1 7-68-15,3 6 24 16,-4 4-44-16,8 3-8 15,4-3-16-15,8-3 12 16,8-4-12-16,3-14 68 16,4 4-44-16</inkml:trace>
          <inkml:trace contextRef="#ctx0" brushRef="#br0" timeOffset="460.2263">315 58 756 0,'-23'10'280'0,"23"-10"-216"0,35 0-20 0,-16 7 24 15,8-7-48-15,19 0-20 16,1 0 0-16,-4 0 36 15,3 0-24-15</inkml:trace>
          <inkml:trace contextRef="#ctx0" brushRef="#br0" timeOffset="144.8864">145-90 808 0,'-24'-14'300'0,"24"14"-232"0,12 7-20 0,-4-7-24 15,-1 0-24-15,17-10-452 16,3 3 248-16</inkml:trace>
          <inkml:trace contextRef="#ctx0" brushRef="#br0" timeOffset="674.2954">1217-142 852 0,'-4'0'316'0,"4"0"-248"0,-12 18-16 0,1-5 60 16,7 11-72-16,-19 7 16 15,11-7-32-15,-7 7 48 16,3 7-40-16,9-3-384 16,3-1 188-16</inkml:trace>
          <inkml:trace contextRef="#ctx0" brushRef="#br0" timeOffset="282.7536">598-193 852 0,'-16'0'316'0,"16"0"-248"0,4 7-16 0,0-1 68 15,4 1-76-15,11-3 0 16,0 3-28-16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0:14.6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85FEAB-9B19-44B9-9C18-54AD0AD97A75}" emma:medium="tactile" emma:mode="ink">
          <msink:context xmlns:msink="http://schemas.microsoft.com/ink/2010/main" type="inkDrawing" rotatedBoundingBox="6985,14173 20520,14127 20524,15174 6989,15219" semanticType="callout" shapeName="Other">
            <msink:destinationLink direction="with" ref="{9B4233B9-EDBB-4849-B73E-E8F74F5AF938}"/>
          </msink:context>
        </emma:interpretation>
      </emma:emma>
    </inkml:annotationXML>
    <inkml:trace contextRef="#ctx0" brushRef="#br0">0 30 488 0,'7'-3'180'0,"-3"-4"-140"0,12 0-12 0,-8 7 48 16,3-7-48-16,-7 7 40 15,4-7-36-15,-1 7 16 16,-7 0-28-16,0 11 0 0,0-4-12 16,-3-1 20-16,-5 8-16 15,0 3-40-15,0-3 16 16,1 14 20-16,-1 3-4 15,4 10-8-15,-4 14 0 16,8 7 28-16,4 7-12 0,4 0-4 16,-4-8-4-16,4-5 4 15,-1-8-4-15,5 0 16 16,3 0-12-16,-3 0 4 16,0 4-4-16,3-4-16 15,-3 0 4-15,3-7-16 16,-3-6 12-16,3-4 32 15,1-7-16-15,-1-7 16 16,-3-3-12-16,3-11 20 16,1-3-20-1,-5-3-4-15,1-4 4 16,-4 0-8-16,0-3-12 16,-1 0 4-16,1-4 12 15,0 7-4-15,0-3-12 0,-1-1 4 16,-3 1 12-16,4 3-4 15,0 0-28-15,-5 4 12 16,13-1 4-16,-8 4 8 16,11 4 8-16,-7-1-4 15,7 1-20-15,4 2 8 16,8 1 12-16,4 0 0 16,12-3-20-16,-1 3 8 15,0-4 12-15,1 4 0 16,-1-4 8-16,12-3-8 15,16 0-12-15,11 0 4 16,0 0 20-16,4 0-8 0,-7 0 4 16,7 0-4-16,19-3-24 15,4-1 8-15,1 4 32 16,-9 0-16-16,1-3-28 16,22 0 12-16,13 3 0 15,-9-4 8-15,-3 1 0 16,15-1 0-16,8-3-12 15,-7 7 8-15,-9-3 12 16,20-1-4-16,0 1-20 16,-8 0 8-16,-8-1 12 15,20 1 0-15,0-1 16 16,-5 4-12-16,1 0-28 16,12 0 8-16,-1 0 12 15,-15 0 4-15,12-7-4 16,15 11 4-16,-19-4-4 15,-8-4 0-15,15 1 0 0,4-1 0 16,-11 1 0-16,7-7 0 16,9 3 0-16,-13 0 0 15,-11 0 24-15,20-3-12 16,-1 6-20-16,-11-9 0 16,-1-1 20-16,17 3-4 15,-5 1-28-15,-15 0 8 16,3-11 4-16,13 11 8 15,-13 0 8-15,-3-4-4 16,4 3 16-16,4 5-12 0,-12-1-4 16,-4-7 0-16,4 7 4 15,4-3-4-15,-5 10-4 16,-18 0 4-16,7-7-32 16,12 3 16-16,-15 1 24 15,-8 3-8-15,-4-3 20 16,7-1-16-16,1 4-28 15,-12 4 8-15,-16-4 12 16,5 0 4-16,-1-4-36 16,4 4 16-16,1 4 24 15,-13-1-4-15,-7 0-16 16,-8-3 4-16,0 4 12 16,16-4 0-16,4 0 8 15,-9 10-8-15,-7-10 8 16,-3 4-8-16,3-1 16 0,11-3-12 15,5 0 4-15,3 3-4 16,-11 1-24-16,-4-4 8 16,4-4 76-16,11 1-40 15,-3 3 0-15,-5 0-16 16,-15 0-12-16,-15 0 4 16,-4-7-4-16,4 0 0 15,-5 0 32-15,-7 4-16 16,-7-11 40-16,-1 4-32 15,-7 0 12-15,-8 3-20 16,-8-4 8-16,-16 1-12 16,-3-4 28-16,-8 0-24 0,-12-3-12 15,-3 0-8-15,-12 0 20 16,7-4-8 0,-11 1 24-16,8-1-20 0,4 0-92 15,7 1 44-15,-3-1-396 16,15 0 240-16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0:49.6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DC0A43-15A6-40F3-88FF-C99A02A6EF7C}" emma:medium="tactile" emma:mode="ink">
          <msink:context xmlns:msink="http://schemas.microsoft.com/ink/2010/main" type="writingRegion" rotatedBoundingBox="16834,11778 19335,11918 19289,12732 16788,12591"/>
        </emma:interpretation>
      </emma:emma>
    </inkml:annotationXML>
    <inkml:traceGroup>
      <inkml:annotationXML>
        <emma:emma xmlns:emma="http://www.w3.org/2003/04/emma" version="1.0">
          <emma:interpretation id="{321061F4-5ED4-4223-89BC-2C43D757A22A}" emma:medium="tactile" emma:mode="ink">
            <msink:context xmlns:msink="http://schemas.microsoft.com/ink/2010/main" type="paragraph" rotatedBoundingBox="16834,11778 19335,11918 19289,12732 16788,12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7174E-47D6-4340-B118-E841BD4BD9C1}" emma:medium="tactile" emma:mode="ink">
              <msink:context xmlns:msink="http://schemas.microsoft.com/ink/2010/main" type="line" rotatedBoundingBox="16834,11778 19335,11919 19289,12732 16788,12591"/>
            </emma:interpretation>
          </emma:emma>
        </inkml:annotationXML>
        <inkml:traceGroup>
          <inkml:annotationXML>
            <emma:emma xmlns:emma="http://www.w3.org/2003/04/emma" version="1.0">
              <emma:interpretation id="{94D9992B-1940-435B-849C-AF4F56CB0C7B}" emma:medium="tactile" emma:mode="ink">
                <msink:context xmlns:msink="http://schemas.microsoft.com/ink/2010/main" type="inkWord" rotatedBoundingBox="16826,11918 17193,11938 17176,12238 16809,122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-3231 516 464 0,'-8'-3'176'0,"8"3"-140"0,0 20-8 15,0-2 92 1,8-1-72-16,-1 14 32 16,9 7-44-16,-1 10 12 0,-3-3-28 0,4 3-80 15,3-7 32-15</inkml:trace>
          <inkml:trace contextRef="#ctx0" brushRef="#br0" timeOffset="-182.3412">-3467 774 560 0,'3'-13'208'0,"-3"13"-164"0,4-14-8 0,0 7 92 15,8 3-76-15,-1-2 32 16,5 2-48-16,11-3 40 16,4 7-44-16,12-3-16 15,-1 6-8-15,5-6 0 16,-1 6-4-16,-3 1-468 15,-1-1 252-15</inkml:trace>
        </inkml:traceGroup>
        <inkml:traceGroup>
          <inkml:annotationXML>
            <emma:emma xmlns:emma="http://www.w3.org/2003/04/emma" version="1.0">
              <emma:interpretation id="{4F4CEBD5-F31B-432C-84A2-300F15819EAA}" emma:medium="tactile" emma:mode="ink">
                <msink:context xmlns:msink="http://schemas.microsoft.com/ink/2010/main" type="inkWord" rotatedBoundingBox="17840,12065 18518,12103 18486,12686 17808,12648"/>
              </emma:interpretation>
              <emma:one-of disjunction-type="recognition" id="oneOf1">
                <emma:interpretation id="interp1" emma:lang="" emma:confidence="0">
                  <emma:literal>U n</emma:literal>
                </emma:interpretation>
                <emma:interpretation id="interp2" emma:lang="" emma:confidence="0">
                  <emma:literal>Un</emma:literal>
                </emma:interpretation>
                <emma:interpretation id="interp3" emma:lang="" emma:confidence="0">
                  <emma:literal>Vn</emma:literal>
                </emma:interpretation>
                <emma:interpretation id="interp4" emma:lang="" emma:confidence="0">
                  <emma:literal>Ung</emma:literal>
                </emma:interpretation>
                <emma:interpretation id="interp5" emma:lang="" emma:confidence="0">
                  <emma:literal>Vo</emma:literal>
                </emma:interpretation>
              </emma:one-of>
            </emma:emma>
          </inkml:annotationXML>
          <inkml:trace contextRef="#ctx0" brushRef="#br0" timeOffset="1168.2681">-2418 709 404 0,'-12'-10'148'0,"12"10"-112"0,-4 0-12 15,0 3 108 1,4 7-76-16,-4 14 60 16,4 4-72-16,4 10 40 15,4 3-48-15,0 4 32 16,3-4-36-16,1-6 44 15,0-4-44-15,3-11 124 16,1 1-84-16,3-14 36 16,0 0-64-16,1-18 48 15,3-6-56-15,0-14 0 16,0-7-20-16,1-17 24 16,-5 4-24-16,8-11-32 15,-4 17 8-15,-3 4-112 0,-1 10 64 0</inkml:trace>
          <inkml:trace contextRef="#ctx0" brushRef="#br0" timeOffset="1646.9784">-1942 1091 520 0,'-4'7'192'0,"4"-7"-152"0,-8 17-8 15,0-10 60 1,8 10-56-16,-11-3 32 16,-5 6-40-16,5-2 8 15,3 6-20-15,-4-10 0 16,5 6-8-16,-1-16 92 15,4-1-56-15,-4-10 0 16,16 0-28-16,-8-13 8 16,4 6-16-16,4-10-4 15,7 7 0-15,-11-8 4 16,4 5-4-16,3 3-36 16,-3-1 16-16,-8 5-20 15,12 6 20-15,-12 7 36 0,7 3-12 16,-7 1 16-16,16 6-12 15,-4 4 20-15,7 6-20 16,0-9 48-16,1 9-32 0,-1-9 72 16,0-4-52-1,-11-7 64-15,11 0-64 0,-11-7 8 16,4-4-32-16,-12-9-4 16,8 3-12-16</inkml:trace>
        </inkml:traceGroup>
        <inkml:traceGroup>
          <inkml:annotationXML>
            <emma:emma xmlns:emma="http://www.w3.org/2003/04/emma" version="1.0">
              <emma:interpretation id="{7F411895-B5F3-4D97-BD20-DB9951625033}" emma:medium="tactile" emma:mode="ink">
                <msink:context xmlns:msink="http://schemas.microsoft.com/ink/2010/main" type="inkWord" rotatedBoundingBox="18987,11899 19335,11919 19332,11957 18985,119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2.464">-1284 516 548 0,'-8'-3'204'0,"8"3"-156"0,0 3-16 16,4-3 124-1,0 4-92-15,4-4 80 16,7 3-84-16,8-10-12 15,8 7-32-15,12-7 24 16,-1 7-24-16,9-3 4 16,-1 3-12-16,-7-4-368 15,-8 4 196-15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0:53.1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64DAD9-B07E-4F68-A5E8-DF55FF65433F}" emma:medium="tactile" emma:mode="ink">
          <msink:context xmlns:msink="http://schemas.microsoft.com/ink/2010/main" type="writingRegion" rotatedBoundingBox="4214,15498 20915,14979 21011,18072 4310,18591"/>
        </emma:interpretation>
      </emma:emma>
    </inkml:annotationXML>
    <inkml:traceGroup>
      <inkml:annotationXML>
        <emma:emma xmlns:emma="http://www.w3.org/2003/04/emma" version="1.0">
          <emma:interpretation id="{ED9C855A-0357-40D9-AC0C-944976A1B090}" emma:medium="tactile" emma:mode="ink">
            <msink:context xmlns:msink="http://schemas.microsoft.com/ink/2010/main" type="paragraph" rotatedBoundingBox="4214,15498 20915,14979 20976,16950 4275,17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A63CB-A9A6-482B-AFCE-462851D8117A}" emma:medium="tactile" emma:mode="ink">
              <msink:context xmlns:msink="http://schemas.microsoft.com/ink/2010/main" type="inkBullet" rotatedBoundingBox="4244,16469 4628,16458 4628,16479 4245,1649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-1667 13808 716 0,'4'-10'264'0,"7"17"-204"0,1-11-16 0,0 8 52 15,11-1-60-15,4-3 24 16,16-3-40-16,11-1 28 16,12-3-32-16,-1 0-156 0,1-3 76 15</inkml:trace>
      </inkml:traceGroup>
      <inkml:traceGroup>
        <inkml:annotationXML>
          <emma:emma xmlns:emma="http://www.w3.org/2003/04/emma" version="1.0">
            <emma:interpretation id="{915856F5-73B7-4D3F-A622-5356203D8C8A}" emma:medium="tactile" emma:mode="ink">
              <msink:context xmlns:msink="http://schemas.microsoft.com/ink/2010/main" type="line" rotatedBoundingBox="4861,15478 20915,14979 20976,16950 4922,17449"/>
            </emma:interpretation>
          </emma:emma>
        </inkml:annotationXML>
        <inkml:traceGroup>
          <inkml:annotationXML>
            <emma:emma xmlns:emma="http://www.w3.org/2003/04/emma" version="1.0">
              <emma:interpretation id="{F0147BC6-BB80-40A3-A64B-A2F921E27479}" emma:medium="tactile" emma:mode="ink">
                <msink:context xmlns:msink="http://schemas.microsoft.com/ink/2010/main" type="inkWord" rotatedBoundingBox="4880,16100 5416,16084 5441,16888 4905,169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4.8609">-1001 13419 540 0,'-12'4'200'0,"8"3"-156"0,-3 10-12 16,3-3 72 0,4 6-64-16,0 21 28 0,4 11-40 15,3 3 52-15,5 0-44 16,7-10 20-16,1-4-36 15,-1-10 16-15,-4-3-20 0,9-11 96 0,-5-3-60 16,0-7 48-16,5-11-60 16,-5-3 40-16,0-13-44 15,1-11 16-15,7-14-32 16,-8-10-8-16,0-4-8 16,-3 4 20-16,-1 11-12 15,-3 6-12-15,-4 7-4 16,-8 14-32-16,0 3 20 15,4 7-328-15,-4 7 188 16</inkml:trace>
          <inkml:trace contextRef="#ctx0" brushRef="#br0" timeOffset="895.9277">-494 13915 444 0,'0'0'164'0,"4"7"-124"0,0-7-16 16,3 0 212-16,-7 0-136 16,0 0 64-16,0 0-96 15,0 0-40-15,-4 0-16 16,-3 0 4-16,-9 7-8 0,5-1-20 15,-9-2 4-15,-7 3-24 0,8 0 20 16,3 0 4-16,5-1 8 16,7 5 24-16,15-1-12 15,9 4-4-15,-1 3-4 16,1 0 4-16,7 0-4 16,-8 7-12-16,-11-3 4 15,-1-4 4-15,-3 4 0 16,-8 3 52-16,-7-7-28 15,-8-3 24-15,-5 0-28 16,-3-11 44-16,0 1-36 16,0-8-4-16,4-3-16 0,3 0-516 31,9 1 276-31,7-5-240 0</inkml:trace>
        </inkml:traceGroup>
        <inkml:traceGroup>
          <inkml:annotationXML>
            <emma:emma xmlns:emma="http://www.w3.org/2003/04/emma" version="1.0">
              <emma:interpretation id="{E59F0CAA-0E7A-4282-84F0-576031838E76}" emma:medium="tactile" emma:mode="ink">
                <msink:context xmlns:msink="http://schemas.microsoft.com/ink/2010/main" type="inkWord" rotatedBoundingBox="5954,16118 8121,16051 8138,16605 5971,166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87.3826">75 13870 416 0,'-8'-3'152'0,"8"6"-116"0,-4-3-12 0,4 0 164 16,-7 3-108-16,7-3 28 16,0 4-64-16,0-4 16 15,7 3-32-15,1-3 116 0,4 0-80 16,7 0 16-16,8-3-48 0,16-4-4 15,7 0-16-15,8 0 28 16,0 0-24-16,-4 4 12 16,-15 0-16-16,4-1 12 15,-16 1-16-15,-8-1 32 16,-7-3-24-16,-12 0-40 16,-12 1 12-16,-7-5-396 15,-8-3 228-15,7-3-424 16</inkml:trace>
          <inkml:trace contextRef="#ctx0" brushRef="#br0" timeOffset="3914.9882">311 13550 528 0,'-15'-10'196'0,"15"10"-152"0,-4 3-12 0,4-3 124 15,-4 10-92-15,0 11 16 16,-4 10-44-16,8 10-8 15,-8 4-16-15,5 0 28 0,-5-4-24 16,-4-3 32-16,8-4-32 16,-3-6 20-16,7-4-20 15,0-3 52-15,0-4-36 16,11-7-216 0,9-3-504-1</inkml:trace>
          <inkml:trace contextRef="#ctx0" brushRef="#br0" timeOffset="4257.3985">865 13412 508 0,'-16'7'188'0,"16"4"-148"0,-8 16-8 16,12-3 72-16,4 21-64 15,8 0 44-15,7 10-48 16,4-7 16-16,8-3-32 16,0-8 60-16,-1-9-44 0,1-7 64 15,-4-8-60-15,-4-2 36 16,-7-8-44-16,-1-13 44 16,-4-14-44-16,-3-11 20 15,0-9-32-15,-5-8 0 16,1-3-12-16,0 10-32 0,4 4 12 15,-5 13 40-15,1 1-16 16,0 6-20-16,-1 7 4 16,1 8 8-16,-4 6 0 15,-4 0-520-15,4 13 280 16</inkml:trace>
          <inkml:trace contextRef="#ctx0" brushRef="#br0" timeOffset="4485.0053">1407 13698 632 0,'-8'21'236'0,"8"-1"-184"0,-8 11-16 16,8-14 44-16,4 1-52 15,0 6 40-15,4 0-36 16,-1-4 8-16,-3 1-24 15,4-4 28-15,-4-3-28 0,-4-4 40 16,0-3-32-16,0 0-268 16,0-7 132-16</inkml:trace>
          <inkml:trace contextRef="#ctx0" brushRef="#br0" timeOffset="4800.3431">1863 13646 808 0,'0'-7'300'0,"8"1"-232"0,4-8-20 0,-1 10 80 0,13-2-80 16,7-1 8-16,7 0-36 15,9 3-4-15,3 4-8 16,-7 0-208-16,-5 0 108 0,-7 0-288 16,-11 0 212-1</inkml:trace>
          <inkml:trace contextRef="#ctx0" brushRef="#br0" timeOffset="4996.866">2010 13406 600 0,'-27'0'224'0,"27"0"-176"0,-15 27-12 16,7-6 88-16,0 10-76 0,1 10 8 15,7-3-36-15,0 13 32 16,4-6-28-16,-1-4 4 16,1-3-16-16</inkml:trace>
        </inkml:traceGroup>
        <inkml:traceGroup>
          <inkml:annotationXML>
            <emma:emma xmlns:emma="http://www.w3.org/2003/04/emma" version="1.0">
              <emma:interpretation id="{889CB387-55B1-4293-8324-3ED2D6E0338B}" emma:medium="tactile" emma:mode="ink">
                <msink:context xmlns:msink="http://schemas.microsoft.com/ink/2010/main" type="inkWord" rotatedBoundingBox="8816,16197 8823,16196 8824,16203 8817,162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50.555">2905 13522 904 0,'0'-6'332'0,"0"6"-256"0,7 6-24 15,-7-6-16-15</inkml:trace>
        </inkml:traceGroup>
        <inkml:traceGroup>
          <inkml:annotationXML>
            <emma:emma xmlns:emma="http://www.w3.org/2003/04/emma" version="1.0">
              <emma:interpretation id="{F0C9B9BE-84C6-4BA7-827E-92CCBDCE2527}" emma:medium="tactile" emma:mode="ink">
                <msink:context xmlns:msink="http://schemas.microsoft.com/ink/2010/main" type="inkWord" rotatedBoundingBox="9497,16142 9517,16142 9517,16172 9498,1617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17.491">3586 13492 1092 0,'19'-31'404'0,"-19"31"-316"0,0 6-24 0,0-6 20 16,-7 4-60-16,3 3-820 16,-4 3 432-16</inkml:trace>
        </inkml:traceGroup>
        <inkml:traceGroup>
          <inkml:annotationXML>
            <emma:emma xmlns:emma="http://www.w3.org/2003/04/emma" version="1.0">
              <emma:interpretation id="{622F5909-BB04-43E9-9937-FA3002C8D7DF}" emma:medium="tactile" emma:mode="ink">
                <msink:context xmlns:msink="http://schemas.microsoft.com/ink/2010/main" type="inkWord" rotatedBoundingBox="10166,16255 10179,16255 10180,16313 10168,1631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20.2032">4256 13633 1008 0,'0'-35'372'0,"0"35"-288"16,4-14-24-16,-1 8 28 15,1 2-60-15</inkml:trace>
        </inkml:traceGroup>
        <inkml:traceGroup>
          <inkml:annotationXML>
            <emma:emma xmlns:emma="http://www.w3.org/2003/04/emma" version="1.0">
              <emma:interpretation id="{4FD53733-036A-4AA8-8497-3B3FCD6BCD3C}" emma:medium="tactile" emma:mode="ink">
                <msink:context xmlns:msink="http://schemas.microsoft.com/ink/2010/main" type="inkWord" rotatedBoundingBox="10795,15856 12220,15811 12241,16506 10816,1655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813.784">4898 13536 904 0,'-4'-20'332'0,"4"9"-256"0,12-6-24 16,0 10 152-16,11-7-124 15,12 8 20-15,15-1-60 16,4 7-8-16,0-4-20 16,1 1 44-16,-5 10-28 0,-4-7-420 15,-7 0 212-15,-12 0-580 16</inkml:trace>
          <inkml:trace contextRef="#ctx0" brushRef="#br0" timeOffset="6992.7286">5158 13289 676 0,'-20'-7'248'0,"20"7"-192"0,-7 7-16 0,3-1 56 15,-4 12-60-15,-4-1 32 16,1 17-40-16,-1 11-16 15,8 7-8-15,-3 3 48 16,7 0-28-16,3 3 68 16,5-13-52-16,0-7-332 15</inkml:trace>
          <inkml:trace contextRef="#ctx0" brushRef="#br0" timeOffset="7560.7494">5711 13282 508 0,'-27'7'188'0,"16"10"-148"0,-5 10-8 16,8-6 72-16,8 10-64 15,0 14 28-15,8 6-40 16,4 1 0-16,3-4-16 15,1-7 0-15,-1-6-4 0,-7-8 36 16,4-6-20-16,-9-11 20 0,-3-10-24 16,-3-7 8-16,-5-10-16 15,-4-10-16-15,1-8 0 16,-1-6-4-16,0 0 0 16,5 3 0-16,-1 7 0 15,8 3 8-15,0 1 0 16,8 3 0-16,-5 3 0 15,-3 4-12-15,8 3 8 16,0 0-16-16,-4 4 12 16,7 3 12-16,-7 0 0 15,0 0-20 1,4 7 8-16,-8-3-4 16,0 3 4-16,0-4 24 15,0 8-8-15,0-4 24 16,0 0-20-16,0 0 12 15,0 0-12-15,0 0-8 16,0 0 0-16,0 0 12 16,0 0-8-16,0 0 24 15,0 0-20-15,0 0-4 16,0 0-4-16,8 0 4 16,-4 0-4-16,-4 0-36 15,0 0 16-15,0 0-284 0,7 0 164 16,-7 10-340-16</inkml:trace>
          <inkml:trace contextRef="#ctx0" brushRef="#br0" timeOffset="8235.6889">6230 13161 572 0,'0'-17'208'0,"0"17"-160"0,-19-10-12 0,19 10 112 16,-8 3-88-16,-4-3-24 16,5 7-24-16,-13 7 12 15,1 3-12-15,0 7-12 16,7 7-4-16,-23 3 20 15,8-3-8-15,0 7 32 16,-12 4-24-16,0 6 12 16,1 0-16-16,-1 7 12 15,0-7-16-15,4-3-4 16,8-4 0-16,4-3 56 16,4-10-32-16,3-8 32 15,5-6-32-15,3-7 8 16,4-4-20-16,0-6 0 0,0-4-8 0,4-3-40 31,4 3 16-31,4-7-160 0,4 4 96 16,3-4-248-16</inkml:trace>
          <inkml:trace contextRef="#ctx0" brushRef="#br0" timeOffset="8791.3117">6009 13550 644 0,'-7'0'236'0,"7"0"-180"0,3 10-20 0,-3 1 44 15,0 6-52-15,-3 10 32 16,3 4-32-16,-8 4 8 16,8-1-20-16,0-3-8 15,0 0-4-15,-8-10 20 16,8-4-12-16,0-7 40 16,0 1-28-16,0-11 4 15,8 0-16-15,0-14 20 16,-5 0-20-16,5-17 40 15,-8 4-28-15,8-15-40 16,0 11 8-16,-8-7-16 16,4 14 12-16,-4 4-28 15,3 6 24-15,-3 11-20 16,4 9 20-16,-4 15 36 16,4 3-12-16,4 11 16 15,0 2-12-15,11-6 28 16,0-3-24-16,1-11 48 15,7 0-36-15,0-10 20 16,0 0-28-16,-8-17 8 16,1-1-16-16,-9-20 12 15,5 4-16-15,-5-21-4 0,5 6 0 16,-12-9 20-16,4 6-12 0,-1 7-400 16,1 11 212-16</inkml:trace>
        </inkml:traceGroup>
        <inkml:traceGroup>
          <inkml:annotationXML>
            <emma:emma xmlns:emma="http://www.w3.org/2003/04/emma" version="1.0">
              <emma:interpretation id="{4CAA88A9-6686-4806-AB68-736D8F1DC8D8}" emma:medium="tactile" emma:mode="ink">
                <msink:context xmlns:msink="http://schemas.microsoft.com/ink/2010/main" type="inkWord" rotatedBoundingBox="12985,16270 13172,16264 13179,16497 12992,165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406.3373">7074 13609 808 0,'8'-14'300'0,"-8"14"-232"0,27-7-20 15,-16 7 72 1,9 0-76-16,7 0-8 16,0 7-24-16</inkml:trace>
          <inkml:trace contextRef="#ctx0" brushRef="#br0" timeOffset="11569.7697">7086 13815 956 0,'7'7'352'0,"-7"-7"-272"0,24-4-24 0,-9 1 60 15,4 6-76-15,12-6 28 16,4 0-40-16,15-1-396 15</inkml:trace>
        </inkml:traceGroup>
        <inkml:traceGroup>
          <inkml:annotationXML>
            <emma:emma xmlns:emma="http://www.w3.org/2003/04/emma" version="1.0">
              <emma:interpretation id="{B802CE97-C1D1-410B-B872-5B9C2E31A100}" emma:medium="tactile" emma:mode="ink">
                <msink:context xmlns:msink="http://schemas.microsoft.com/ink/2010/main" type="inkWord" rotatedBoundingBox="13688,15980 14821,15945 14845,16693 13711,1672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769.0233">7786 13619 944 0,'8'-7'352'0,"4"4"-276"0,7-1-20 16,-4 4 16-16,5 0-52 15,18 4-96-15,9-1 40 16,7 0-704-16</inkml:trace>
          <inkml:trace contextRef="#ctx0" brushRef="#br0" timeOffset="12170.09">8340 13282 696 0,'-4'7'256'0,"4"-7"-196"0,-4 20-20 0,0-3 100 16,8 7-84-16,-4 25-4 15,8 6-32-15,0 10 36 16,3 0-28-16,8-6 64 16,-3-11-52-16,3-10 80 15,1-11-68-15,-1-16 116 16,4-4-96-16,0-21 20 15,12-7-56-15,-4-23 20 16,-4-1-28-16,1-24 16 16,-9 10-24-16,0 1-16 15,1 13-8-15,-5 4-92 16,-3 10 48-16,-12 3-240 16,11 11 160-16,-7 7-376 15,0 10 284-15</inkml:trace>
          <inkml:trace contextRef="#ctx0" brushRef="#br0" timeOffset="12536.8396">8835 13739 768 0,'8'0'284'0,"-8"0"-220"0,4 7-20 0,-4-3 56 16,0 2-64-16,-12 5 4 16,12-1-24-16,-11 4-4 15,3 0-4-15,-8-1 4 16,5 5-8-16,7-1 24 0,8 0-16 16,7 0-4-16,9 0-4 15,3 1-4-15,4-1 0 16,0 0 0-16,-7-3 0 0,-5-4 0 15,-19-3 88 17,4 3-48-32,-19-6 28 15,-1-1-40-15,-14-3 0 16,3 4-16-16,-8-1-24 16,8 4 4-16</inkml:trace>
        </inkml:traceGroup>
        <inkml:traceGroup>
          <inkml:annotationXML>
            <emma:emma xmlns:emma="http://www.w3.org/2003/04/emma" version="1.0">
              <emma:interpretation id="{59645C6B-B280-46A3-B1EC-2293C6D5798E}" emma:medium="tactile" emma:mode="ink">
                <msink:context xmlns:msink="http://schemas.microsoft.com/ink/2010/main" type="inkWord" rotatedBoundingBox="15231,15155 17148,15096 17209,17068 15293,1712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775.2034">9350 13440 956 0,'20'-10'352'0,"-20"10"-272"0,34 0-24 0,-14 0-4 16,3 3-40-16,12-3 32 15,0 0-28-15,7 0-332 16,-7 0 172-16</inkml:trace>
          <inkml:trace contextRef="#ctx0" brushRef="#br0" timeOffset="12968.2289">9493 13251 756 0,'-19'-24'280'0,"19"24"-216"0,-12 0-20 16,5 6 84 0,7 5-80-16,0 9 32 15,0 8-44-15,0 13-24 16,0 4-4-16,7 17 68 15,-3 0-40-15,0 0-172 16,0-4 72-16</inkml:trace>
          <inkml:trace contextRef="#ctx0" brushRef="#br0" timeOffset="13903.8148">11019 12993 756 0,'62'-14'280'0,"-39"0"-216"0,4 4-20 15,-12 3 164-15,1 0-124 0,-5 0-8 16,-3-3-48-16,-8-4 24 16,-11 7-28-16,-17 0-32 0,-18 7 4 15,-16 4 8-15,-11 6 0 16,-5 0 8-16,1-3-8 15,-8 0-12-15,-5 0 4 16,9 0-32-16,15 3 20 16,20 0 48-1,15 1-12-15,19 6 36 16,12 0-32-16,31 7 12 16,8 4-20-16,19 6 20 15,0 1-24-15,12 3 32 16,0-4-28-16,-9-7 20 0,-10-2-20 15,-20-5-16 1,-16 1-4-16,-19 3 12 0,-15-7-4 0,-8 4 8 16,-12 6-8-16,-15-3-4 31,0-3 4-31,-27 7 4 16,11 3-4-16,-15 6-12 15,11-6 4-15,8 7-24 16,12-7 16-16,-4-3-4 0,12 6 8 15,11-13-12-15,19 3 12 16,12 0 64-16,20-3-28 16,3-4 24-16,35-10-32 0,32-4 16 0,18 4-20 15,8-7-8-15,12 0-4 16,12-3 4-16,-9 3-4 16,-14 0 24-16,-20-4-16 15,-28-3 12-15,-3-3-12 16,-23 0-44-16,-20-1 20 15,-3-3-220-15,-16 4 132 16,-4 0-612 0,-8 3 396-16,-3-3-136 15</inkml:trace>
          <inkml:trace contextRef="#ctx0" brushRef="#br0" timeOffset="15460.707">10090 14307 840 0,'-12'-7'312'0,"8"4"-244"0,-8-4-16 0,12 7 136 16,-7 7-112-16,3 3-4 15,0 7-44-15,4 0-28 16,8 8-4-16,3-8 48 0,1 0-24 15,3-3-96-15,1-4 40 0</inkml:trace>
          <inkml:trace contextRef="#ctx0" brushRef="#br0" timeOffset="15607.5979">10244 14087 1048 0,'-11'-11'388'0,"11"11"-300"0,4 0-28 16,0 0-56 0,7 7-16-16</inkml:trace>
          <inkml:trace contextRef="#ctx0" brushRef="#br0" timeOffset="15937.9765">10271 14341 924 0,'-34'0'340'0,"41"7"-260"0,9 0-28 0,-1-7 96 0,20 4-92 16,16-4 16-16,18 7-48 16,-3-1-12-16,4-2-8 15,-8-8-384-15,-4 1 208 0,0 0-484 16</inkml:trace>
          <inkml:trace contextRef="#ctx0" brushRef="#br0" timeOffset="15776.0461">10469 14149 1068 0,'-19'-11'396'0,"19"15"-308"0,7-1-24 0,5 1-44 16,11 6-24-16,0-3 40 15,4 7-24-15,12-1-468 16,-4-6 248-16,4 0-376 16</inkml:trace>
          <inkml:trace contextRef="#ctx0" brushRef="#br0" timeOffset="16060.302">10926 14152 892 0,'11'4'332'0,"-11"-4"-260"0,0 41-20 15,-4-10-24 1,1 7-28-16</inkml:trace>
          <inkml:trace contextRef="#ctx0" brushRef="#br0" timeOffset="16904.9673">10659 12638 612 0,'-8'7'228'0,"16"-14"-180"0,-8 11-12 0,-4 2-16 16,0 1-20-16,-12 4 16 16,1 2-8-16,-4 5 32 15,-5 2-24-15,5 1 12 0,3 0-16 16,-3-4 44-16,7-3-28 15,1-4 56-15,11-3-48 16,4-7 44-16,11-7-44 0,8-3 16 16,1-1-32-16,-1-3 0 15,-4 1-12-15,1-4 20 16,-1-1-16-16,-4-2-12 16,1 2-4-16,-16 1-16 15,4 3 12-15,-4 4 4 16,4 0 4-16,0 6-88 15,-4 4 48-15,7 7 32 16,1 7 8-16,4 3 12 16,-1 0-4-16,1 4 36 15,-1-4-20-15,5 1 12 16,-4-5-20-16,3-2 52 16,-3-5-36-16,-1-6 108 31,1 4-80-31,0-11 56 0,3-3-72 0,-3-7-4 15,7-8-24-15,8-9 8 16,-4-14-16-16,4 3 48 0,-3-3-28 16,-5 3-340-16,0 14 168 15,-7 14-700 1,-4 3 468-16,-4 7 84 16</inkml:trace>
        </inkml:traceGroup>
        <inkml:traceGroup>
          <inkml:annotationXML>
            <emma:emma xmlns:emma="http://www.w3.org/2003/04/emma" version="1.0">
              <emma:interpretation id="{0951F3FF-D0B0-4C77-B573-FE1D03CEDE92}" emma:medium="tactile" emma:mode="ink">
                <msink:context xmlns:msink="http://schemas.microsoft.com/ink/2010/main" type="inkWord" rotatedBoundingBox="17858,15774 18542,15753 18567,16555 17883,1657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470.1298">11952 13264 488 0,'3'-17'180'0,"-3"17"-140"0,16-7-12 0,-12 7 144 16,4 7-100-16,3 4-12 15,1 2-36-15,-5 8 0 16,5 3-16-16,-8 10 32 16,4 1-24-16,-4 6 40 15,-1-3-32-15,-3-4 48 16,4 1-40-16,4-11 28 16,4 0-32-16,3-10 36 15,8-4-36-15,8-13 40 16,4-1-40-16,4-20-16 15,-4 7-4-15,0-18-8 16,-1 1 0-16,-3-7 44 0,-4 6-24 16,1-13 16-16,-5 7-20 15,0-11-8-15,-4 14-4 0,1-17-16 16,-1 18 8-16,-7 6-16 16,3 10 12-16,-7 11 12 15,4 6 0-15,-12 11-248 16,0 10 132-16</inkml:trace>
          <inkml:trace contextRef="#ctx0" brushRef="#br0" timeOffset="18642.5887">12497 13674 592 0,'-11'31'220'0,"11"-31"-172"15,-20 51-12-15,13-30 48 16,7-4-52-16,-8 1 32 16,8 2-36-16,0-3 28 15,4-3-32-15,15-4 48 16,-7-3-40-16</inkml:trace>
          <inkml:trace contextRef="#ctx0" brushRef="#br0" timeOffset="18775.9435">12625 13522 808 0,'-8'-13'300'0,"8"13"-232"0,8-7-20 0,4 7-52 16,-5 0-8-16</inkml:trace>
        </inkml:traceGroup>
        <inkml:traceGroup>
          <inkml:annotationXML>
            <emma:emma xmlns:emma="http://www.w3.org/2003/04/emma" version="1.0">
              <emma:interpretation id="{9AEAF6DC-4D28-4742-8E55-0EE36945CA05}" emma:medium="tactile" emma:mode="ink">
                <msink:context xmlns:msink="http://schemas.microsoft.com/ink/2010/main" type="inkWord" rotatedBoundingBox="19420,15913 19656,15906 19664,16135 19427,1614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9258.2748">13523 13443 912 0,'-8'-7'340'0,"20"11"-264"0,4-4-24 0,-1 3 80 16,16 1-84-16,8-1 32 15,11-3-44-15,24 4-260 16</inkml:trace>
          <inkml:trace contextRef="#ctx0" brushRef="#br0" timeOffset="19062.7069">13577 13258 1068 0,'-7'-11'396'0,"7"11"-308"0,7-14-24 16,1 14 28-16,4-3-64 15,3 3 8 1,8 7-24-16,1 3-264 0</inkml:trace>
        </inkml:traceGroup>
        <inkml:traceGroup>
          <inkml:annotationXML>
            <emma:emma xmlns:emma="http://www.w3.org/2003/04/emma" version="1.0">
              <emma:interpretation id="{D5C34D28-62CF-4641-A995-E8D10D31E768}" emma:medium="tactile" emma:mode="ink">
                <msink:context xmlns:msink="http://schemas.microsoft.com/ink/2010/main" type="inkWord" rotatedBoundingBox="20535,15915 20944,15902 20952,16187 20544,16200"/>
              </emma:interpretation>
              <emma:one-of disjunction-type="recognition" id="oneOf12"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C</emma:literal>
                </emma:interpretation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0</emma:literal>
                </emma:interpretation>
                <emma:interpretation id="interp16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9541.4821">14805 13268 716 0,'-12'-28'264'0,"12"28"-204"0,-12-10-16 16,-3 10 116 0,-1 3-96-16,-15 4 16 15,0 7-44-15,0 0 0 16,8 10-20-16,15 7 52 15,12 7-36-15,23 10 72 0,20 0-56 16,7-13 36-16,4-15-48 16,0-20 24-16,8-14-32 0,-23-10 0 31,-5 0-16-31,-26-14-24 0,-8 7 4 0,-24-6 4 16,-3 6 4-16</inkml:trace>
        </inkml:traceGroup>
      </inkml:traceGroup>
    </inkml:traceGroup>
    <inkml:traceGroup>
      <inkml:annotationXML>
        <emma:emma xmlns:emma="http://www.w3.org/2003/04/emma" version="1.0">
          <emma:interpretation id="{6C7FEC86-74F5-40B0-91D3-CB5E5DA3E35E}" emma:medium="tactile" emma:mode="ink">
            <msink:context xmlns:msink="http://schemas.microsoft.com/ink/2010/main" type="paragraph" rotatedBoundingBox="8850,17324 12356,17539 12295,18530 8789,183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77AF50-6CDC-40E6-8425-144A6CC18244}" emma:medium="tactile" emma:mode="ink">
              <msink:context xmlns:msink="http://schemas.microsoft.com/ink/2010/main" type="line" rotatedBoundingBox="8850,17324 12356,17539 12295,18530 8789,18315"/>
            </emma:interpretation>
          </emma:emma>
        </inkml:annotationXML>
        <inkml:traceGroup>
          <inkml:annotationXML>
            <emma:emma xmlns:emma="http://www.w3.org/2003/04/emma" version="1.0">
              <emma:interpretation id="{F6F736F2-C529-4451-9144-F19928D67F4B}" emma:medium="tactile" emma:mode="ink">
                <msink:context xmlns:msink="http://schemas.microsoft.com/ink/2010/main" type="inkWord" rotatedBoundingBox="8850,17324 9641,17373 9582,18326 8791,1827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120.6873">3729 14692 852 0,'0'4'316'0,"-11"6"-248"0,-9 21-16 0,5-10-20 0,-16 17-28 16,-16 10 32-16,-18-7-20 16,-13 7 12-16,-3-6-16 15,7 2-16-15,1-9 0 0,11-8-4 16,4-3 0-16,11-6 8 15,9-5 0-15,11 1 8 16,11-7-4-16,8 10 24 16,12 0-16-16,16 7 40 15,7 4-28-15,11 6 20 16,13 8-24-16,11-1 28 16,3-7-32-16,-3 11 4 15,-7-7-12-15,-9-10 4 16,-7 2-8-16,-8-9 8 15,-8 0-8-15,-8-4 52 16,-3-3-32-16,0-7-256 16,-1 10 124-16,5-10-700 15</inkml:trace>
          <inkml:trace contextRef="#ctx0" brushRef="#br0" timeOffset="28759.1308">2982 14902 416 0,'-19'-24'152'16,"27"14"-116"-16,-8 0-12 0,0 10 48 0,0 0-44 16,0 0 52-16,0 0-48 15,0 10 36-15,-4 7-36 16,4 14 44-16,-4 0-44 16,4 7 56-16,-4 7-52 0,4 10 12 15,-8 14-32-15,4 6-8 16,-3-6-4-16,-5-7 20 15,-4-4-12-15,9-16 4 16,-5-15-8-16,4 1 64 0,8-14-40 16,0-8-12-16,0-9-12 15,16-14-592 1</inkml:trace>
        </inkml:traceGroup>
        <inkml:traceGroup>
          <inkml:annotationXML>
            <emma:emma xmlns:emma="http://www.w3.org/2003/04/emma" version="1.0">
              <emma:interpretation id="{0BC20F3F-45E6-47A3-A370-ED583366A6D7}" emma:medium="tactile" emma:mode="ink">
                <msink:context xmlns:msink="http://schemas.microsoft.com/ink/2010/main" type="inkWord" rotatedBoundingBox="9995,17473 12351,17618 12295,18530 9939,18385"/>
              </emma:interpretation>
              <emma:one-of disjunction-type="recognition" id="oneOf14">
                <emma:interpretation id="interp18" emma:lang="" emma:confidence="1">
                  <emma:literal>VL</emma:literal>
                </emma:interpretation>
                <emma:interpretation id="interp19" emma:lang="" emma:confidence="0">
                  <emma:literal>v L</emma:literal>
                </emma:interpretation>
                <emma:interpretation id="interp20" emma:lang="" emma:confidence="0">
                  <emma:literal>V L</emma:literal>
                </emma:interpretation>
                <emma:interpretation id="interp21" emma:lang="" emma:confidence="0">
                  <emma:literal>u L</emma:literal>
                </emma:interpretation>
                <emma:interpretation id="interp22" emma:lang="" emma:confidence="0">
                  <emma:literal>U L</emma:literal>
                </emma:interpretation>
              </emma:one-of>
            </emma:emma>
          </inkml:annotationXML>
          <inkml:trace contextRef="#ctx0" brushRef="#br0" timeOffset="29510.824">4093 14978 676 0,'-15'0'248'0,"11"17"-192"0,0 7-16 0,4-3 100 0,12 13-84 16,-1 28 40-16,1 31-56 15,7 4 12-15,12-11-32 16,-4-11 36-16,0-6-32 0,-3-10 20 15,6-8-24-15,5-16 72 16,-4-15-56-16,0-16 84 16,4-11-68-16,-4-14-8 15,8-10-28-15,-8-13-20 16,11-25 0-16,-3-17 12 16,0-4-4-16,-4 11-4 15,-8 10 4-15,-4 7 4 16,0 0-4-16,-7 14-20 15,3 3 8-15,-11 11-12 16,7 7 8-16,-11 13-8 0,12 7 8 16,-13 14-396-16,13 7 220 15,7-4-528 1</inkml:trace>
          <inkml:trace contextRef="#ctx0" brushRef="#br0" timeOffset="30351.4987">5220 14947 488 0,'-8'-21'180'0,"16"15"-140"0,-4-8-12 0,3 7 164 0,-3 0-112 15,8 0 88-15,-12 0-96 16,0-3 60-16,0 6-76 15,0 4-32-15,0 14-12 0,-8 10 12 16,4 11-12-16,-4 6 24 16,5 14-24-16,-5 17 48 15,0 21-32-15,4-7 12 16,0-10-24-16,-3-7-8 16,3-14-4-16,-4-17 40 15,0-4-24-15,0-10 60 16,5-7-44-16,-1-6 36 15,0-8-40-15,12 1-36 16,3-4 0-16,9 0-16 16,14 0 8-16,13 0 60 15,7-4-24-15,27 4 24 16,32-7-28-16,7 0 8 0,-4 1-16 16,4-5 28-16,0 1-24 15,-4-4 20-15,-15-3-20 16,-24 10 8-16,-11-3-12 15,-20 3-324-15,-46 14-764 32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0:17.4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4233B9-EDBB-4849-B73E-E8F74F5AF938}" emma:medium="tactile" emma:mode="ink">
          <msink:context xmlns:msink="http://schemas.microsoft.com/ink/2010/main" type="inkDrawing" rotatedBoundingBox="20398,11413 20422,14772 20283,14772 20260,11414" semanticType="callout" shapeName="Other">
            <msink:sourceLink direction="with" ref="{4A44062B-14CB-47D0-9032-C7C8820B1421}"/>
            <msink:sourceLink direction="with" ref="{4785FEAB-9B19-44B9-9C18-54AD0AD97A75}"/>
          </msink:context>
        </emma:interpretation>
      </emma:emma>
    </inkml:annotationXML>
    <inkml:trace contextRef="#ctx0" brushRef="#br0">113 4 248 0,'-11'0'92'0,"11"0"-72"0,-16-4-4 0,12 1 280 16,4 6-164-16,0-3-24 15,0 0-72-15,0 0-20 16,0 0-8-16,0 0 48 16,0 4-32-16,-7-1 60 15,14 4-48-15,-7 3 28 16,0 4-36-16,0 3-16 15,0 0-8-15,-7 11 20 16,7-1-12-16,0 4-12 16,0 0-4-16,0 0 40 0,0 0-24 15,0 0-20-15,4-3 4 16,-1-1 28-16,-3 1-16 0,0-8-8 16,0 1-4-16,0 0 56 15,4-4-28-15,-4 4-20 16,0-4-4-16,0 0 8 15,0 0-4-15,-4 4 16 16,4 0-12-16,-3 3-4 16,6 3 0-16,-3 4 4 15,4 0-4-15,-4 3-12 16,0 1 4-16,0 3 4 16,0 0 0-16,-4-1 8 15,4-2-4-15,-3-4-12 16,3 0 4-16,-4-4 20 15,4-3-8-15,-8-3 4 16,4 0-4-16,4-1 12 16,0-2-12-16,0-1-20 15,0 0 4-15,0 0 48 16,0 4-20-16,0-1 0 16,0 1-12-16,0 3 12 15,8 4-12-15,-4 3-4 16,0 3 0-16,-4 4-4 15,3-4 0-15,-6-3 0 16,3 0 0-16,-12 0 8 16,8 0-4-16,-4 0-4 0,4-3 4 15,-3-4 4-15,3-4-4 16,0 1 8-16,4 3-8 0,-4 0 8 16,8 0-8-16,-4 7 8 15,0-3-8-15,-4 6 8 16,4 1-8-16,-4 6-4 31,0-3 4-31,-3 0 4 0,3 0-4 0,-4-8 8 16,8 1-8-16,-4-3 16 15,4-4-12-15,-4 0-4 16,8-3 0-16,-4-1 4 16,8-2-4-16,-8-1-4 15,4 0 4-15,-4 0 4 16,0 4-4-16,0 3 8 15,0 0-8-15,0 7-12 16,0 0 4-16,0 3 4 16,7 1 0-16,-3-1 0 15,4-3 0-15,0 0 0 16,-4 0 0-16,3-3 24 16,1-4-12-16,0 0-20 15,0-7 0-15,-1 4 12 16,1-11 0-16,-4 4 8 15,0 0-8-15,-4-4 8 16,0 4-8-16,-4-1 16 16,4-2-12-16,-8 3-4 0,8-8 0 15,0 1-32-15,4 4 16 0,0-5 32 32,4 1-12-32,-8 0 0 0,4 7-4 0,-4-7-16 15,0 3 8-15,-4-3 4 16,4 3 0-16,-8 1 0 15,8-1 0-15,-8 0 8 16,8 1-4-16,-7-1-12 16,7 4 4-16,0-4 4 15,7 4 0-15,-7-4 8 16,0 4-4-16,0-4 8 16,8 4-8-16,-8-4 8 15,0 4-8-15,-8-4 16 16,8 4-12-16,0 0 16 15,-7 0-16-15,3 3 24 16,4 0-20-16,4 4-12 16,3-1-4-16,1-2 12 15,4-1-4-15,-5-3 24 16,-3 3-16-16,4-3-12 16,0-1-4-16,-8 1 12 15,7 0-4-15,-7-4-12 16,0 4 4-16,-7-4 12 15,7 4-4-15,-8-7 24 16,8 3-16-16,-4-6 4 16,8 3-8-16,4-7 48 15,-8 3-32-15,7-3 24 16,-7 0-28-16,0 0-52 16,4 0 16-16,-8-3-568 0,4-1 320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1:56.1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58A7BD-0AD3-4C28-BCA5-23E1203608D7}" emma:medium="tactile" emma:mode="ink">
          <msink:context xmlns:msink="http://schemas.microsoft.com/ink/2010/main" type="writingRegion" rotatedBoundingBox="2389,272 20429,-34 20710,16439 2669,16746"/>
        </emma:interpretation>
      </emma:emma>
    </inkml:annotationXML>
    <inkml:traceGroup>
      <inkml:annotationXML>
        <emma:emma xmlns:emma="http://www.w3.org/2003/04/emma" version="1.0">
          <emma:interpretation id="{F33517A7-D304-450A-8DCC-8CAB3145236F}" emma:medium="tactile" emma:mode="ink">
            <msink:context xmlns:msink="http://schemas.microsoft.com/ink/2010/main" type="paragraph" rotatedBoundingBox="2390,253 20434,-3 20460,1825 2416,2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690CA-CE7F-4133-A68A-203731C8EFC5}" emma:medium="tactile" emma:mode="ink">
              <msink:context xmlns:msink="http://schemas.microsoft.com/ink/2010/main" type="line" rotatedBoundingBox="2390,253 20434,-3 20460,1825 2416,2082"/>
            </emma:interpretation>
          </emma:emma>
        </inkml:annotationXML>
        <inkml:traceGroup>
          <inkml:annotationXML>
            <emma:emma xmlns:emma="http://www.w3.org/2003/04/emma" version="1.0">
              <emma:interpretation id="{9375B672-46BF-4B41-A8CC-BEF091F5471F}" emma:medium="tactile" emma:mode="ink">
                <msink:context xmlns:msink="http://schemas.microsoft.com/ink/2010/main" type="inkWord" rotatedBoundingBox="2393,488 5307,447 5324,1583 2409,16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1172 544 248 0,'0'7'92'0,"0"-7"-72"0,0 4-4 16,0-4 88 0,0 7-60-16,-4 0 44 15,4-1-52-15,0 5 16 16,-7 6-32-16,-1-3 0 15,0 6-12-15,-7-2-8 16,7-1 4-16,-11 0-16 16,3 0 8-16,-7 0 84 0,7 4-48 0,-3-7 16 15,7-4-28-15,5-3-4 16,-1 0-8-16,8-7 48 16,8 3-32-16,-1-10-132 15,5 4 56-15</inkml:trace>
          <inkml:trace contextRef="#ctx0" brushRef="#br0" timeOffset="-1219.1498">1645 238 756 0,'-51'-10'280'0,"51"10"-216"0,-42 17-20 16,14-7 24-1,9 4-48-15,-16 7 16 16,8 3-20-16,-12 14 0 15,9 0-8-15,-13 17 36 0,12-7-20 0</inkml:trace>
          <inkml:trace contextRef="#ctx0" brushRef="#br0" timeOffset="-1398.0735">971 180 624 0,'-16'0'228'0,"16"0"-176"0,8 0-16 16,-4 7 44-1,4-7-52-15,7 10 8 0,5 4-24 0,11 6 0 16,0 4-4-16,3 1-16 16,5 12 4-16,0 12 56 15,0 2-28-15,-8-10-36 16,-1 4 4-16,5-4 8 15,-8-10 4-15,-3 0 16 16,-9-6-12-16,4-8 40 16,-7 0-24-16,4-3 4 15,-5-7-16-15,-3-4 36 16,4 4-24-16,3-17-672 16,8-4 352-16</inkml:trace>
          <inkml:trace contextRef="#ctx0" brushRef="#br0" timeOffset="-1789.6687">88 101 560 0,'-11'-7'208'0,"11"7"-164"0,-8-7-8 0,4 3 32 15,-4 4-44-15,-3-3 68 16,3 6-52-16,-4-3 28 16,5 4-40-16,-5-4 36 15,8 3-36-15,-4-3-16 16,8 4-4-16,8-8 16 15,8 4-12-15,18-13-12 16,9 6-4-16,31-14 4 16,7 14 0-16,12-3 32 15,-4 3-16-15,4-7 20 16,-12 11-20-16,-4-4 8 16,-7 7-12-16,-8-4-16 15,-15 8 0-15,-9-4 28 16,-11 3-12-16,-19-3 12 15,-8 0-12-15,-8 7-32 16,1 0 8-16,-17 0 4 16,9-4 8-16,-4 11-20 15,7-4 12-15,-15 15-4 16,15 2 4-16,-11 11 8 16,4 0 0-16,-5 17-20 15,5 0 12-15,-8 14 12 16,4-1 0-16,-4 5 8 0,7-11-8 15,-7-4-20-15,0-13 8 0,4-11 20 16,3-6-4-16,-7-14 32 16,4-4-24-16,-12-24 12 15,8 0-16-15,-11-27-8 16,7-4 0-16,-12-17 4 16,4 7-4-16,1 7 8 15,7 7-8-15,-12 3-20 16,12 7 8-16,-4 14-4 15,8-4 4-15,-4 4 24 16,16 7-8-16,-1-1-12 16,12 5 0-16,4 6-164 15,8-11 92-15,8 4-384 16,3 7 256-16</inkml:trace>
          <inkml:trace contextRef="#ctx0" brushRef="#br0" timeOffset="974.6757">2055 641 820 0,'-8'-14'304'0,"8"14"-236"0,43-21-20 0,-12 8 0 16,0 2-36-16,23-2 24 16,0-5-24-16,-8 1 56 15,13 10-36-15,-5-10-76 16,-4 7 20-16,4-4-388 16,-15 7 228-16</inkml:trace>
          <inkml:trace contextRef="#ctx0" brushRef="#br0" timeOffset="747.5406">2883 152 612 0,'23'-24'228'0,"-23"24"-180"0,4-10-12 0,-4-1 72 16,0 11-68-16,-11 0 0 15,-1 0-24-15,-19-3-20 16,0 6 0-16,-23-3 12 15,8 7-4-15,-13-3 8 16,13 3-8-16,-12-4 16 16,15 4-12-16,-7-7 16 15,11 3-16-15,1 1 4 16,11-1-4-16,-1-3-8 16,9 7 4-16,0-7-24 15,7 7 12-15,-3 3-32 16,7 8 24-16,-8 6 16 15,9 0 0-15,-9 21 0 16,8 6 4-16,-7 18 28 16,3-4-16-16,1 4 4 15,-1-3-12-15,0-15-8 16,5-6 4-16,-5-18 4 16,4 1-4-16,8-11 16 15,-7 0-12-15,-1-6 32 16,8-1-24-16,-4-10 4 15,8 3-12-15,0-3-40 16,7 4 16-16,9-1-28 16,3 4 24-16,8 0 20 15,4 3 0-15,0-3 20 0,-1 4-12 0,-3-5 32 16,0 1-24-16,-3 0 40 16,-1 0-32-16,-4-7-156 15,-4 4 72-15</inkml:trace>
          <inkml:trace contextRef="#ctx0" brushRef="#br0" timeOffset="1250.379">2434-230 768 0,'-4'-17'284'0,"4"17"-220"0,0 0-20 0,0 0 32 16,0 0-52-16,4 0-20 15,4 7-4-15,4-4 52 16,7 4-28-16,16-7 60 16,7 0-48-16,20-7-112 15,0 7 36-15</inkml:trace>
        </inkml:traceGroup>
        <inkml:traceGroup>
          <inkml:annotationXML>
            <emma:emma xmlns:emma="http://www.w3.org/2003/04/emma" version="1.0">
              <emma:interpretation id="{8AD01C11-5187-46E4-805B-5AABF41C67E2}" emma:medium="tactile" emma:mode="ink">
                <msink:context xmlns:msink="http://schemas.microsoft.com/ink/2010/main" type="inkWord" rotatedBoundingBox="5808,981 6063,977 6068,1294 5813,12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6.567">3414 290 736 0,'-8'-4'272'0,"8"4"-208"0,8-3-20 0,-1 0 36 15,5 6-52-15,15-3 16 16,0 0-28-16,4 0 28 16,4 0-28-16,0 0 56 15,-4 0-40-15</inkml:trace>
          <inkml:trace contextRef="#ctx0" brushRef="#br0" timeOffset="1892.0885">3464 579 652 0,'4'10'244'0,"-4"-10"-192"0,27 4-12 16,-12-4 56-16,5 0-60 0,11 0 32 15,0 0-40-15,7 0-60 16,-3 0 16-16</inkml:trace>
        </inkml:traceGroup>
        <inkml:traceGroup>
          <inkml:annotationXML>
            <emma:emma xmlns:emma="http://www.w3.org/2003/04/emma" version="1.0">
              <emma:interpretation id="{8D01926F-EC1B-40BF-82C4-CAFC0837B027}" emma:medium="tactile" emma:mode="ink">
                <msink:context xmlns:msink="http://schemas.microsoft.com/ink/2010/main" type="inkWord" rotatedBoundingBox="6741,1211 7213,1204 7214,1296 6743,13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05.445">4370 531 416 0,'-16'0'152'16,"16"-7"-116"-16,-4 0-12 0,1 7 76 15,6 0-60-15,-6 0 16 16,3 0-32-16,-8 0 48 16,8 0-40-16,0-7 36 15,0 14-36-15,0-7-36 16,0 0 0-16,15 0 28 16,5 0-16-16,18 0 16 15,1 3-12-15,15-3 12 16,-3 4-16-16,3-1 4 0,-8 1-4 0,-3-4 12 15,-4 0-12-15,-12 0 16 16,-4 7-16-16,-12-4 40 16,1 7-24-16,-16-3 48 15,4 4-40-15,-8-1-148 16,5 0 64-16,-1-6-496 16,4-1 304-16</inkml:trace>
        </inkml:traceGroup>
        <inkml:traceGroup>
          <inkml:annotationXML>
            <emma:emma xmlns:emma="http://www.w3.org/2003/04/emma" version="1.0">
              <emma:interpretation id="{982FABB9-A3D7-48B2-99F3-18C80188C6F2}" emma:medium="tactile" emma:mode="ink">
                <msink:context xmlns:msink="http://schemas.microsoft.com/ink/2010/main" type="inkWord" rotatedBoundingBox="7833,176 9550,151 9576,1980 7859,20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45.7627">6483-120 488 0,'0'-27'180'0,"0"27"-140"0,-7-24-12 0,7 10 188 16,4 7-124-16,-1-7 68 16,1 7-92-16,8-10 24 15,3 10-56-15,5-3 8 16,-1 3-28-16,0 4 28 16,5 3-28-16,-5 10-4 15,4-3-8-15,-7 7 4 16,-5-1-4-16,-7 8 52 15,0 0-32-15,-16 3 8 16,5 3-20-16,-13 1 0 16,5-1-4-16,-8-6-128 15,7-4 64-15,-7-6-68 16,7-1 76-16,1 0-12 16,11 1 36-16,4-1 24 15,8 7 0-15,7-7-8 16,5 4 4-16,7 0 4 15,0 3 0-15,4-3-12 16,4 3 8-16,-8-7 12 16,0 4-4-16,-15 3 40 15,-1-6-20-15,-15-1 4 16,-3 4-16-16,-13 0 56 16,1-1-40-16,-8 1-4 15,7 0-12-15,-22-4 8 16,11 1-12-16,-8-8-4 15,12 4 0-15,-12-7-32 0,16 0 16 16,4-7-84-16,15 4 56 0</inkml:trace>
          <inkml:trace contextRef="#ctx0" brushRef="#br0" timeOffset="9876.6587">6495-484 704 0,'-12'-18'264'0,"12"18"-208"0,-23-6-12 0,12 2 248 15,7 4-168-15,-4-3 180 16,4 6-176-16,4-3-32 16,8 0-60-16,11-3-16 15,4 3-12-15,16-4 12 16,0 1-12-16,11-8 16 16,-3 5-16-16,3 2-56 15,-4 4 24-15,-7 0-420 16,-4 4 244-16</inkml:trace>
          <inkml:trace contextRef="#ctx0" brushRef="#br0" timeOffset="10446.2184">5508 617 416 0,'-19'-11'152'0,"19"11"-116"0,-20-3-12 16,12 0 208 0,5 3-132-16,-5-7 72 15,8 3-100-15,-4-3 40 16,4 4-68-16,0-7 68 15,4 3-64-15,0 0 64 16,3 7-64-16,9-4 52 0,3 4-56 0,28 0 60 16,7 0-64-16,31 0-8 15,4-7-20-15,54-10 24 16,-3 10-20-16,30-17-24 16,-15 4 4-16,7 2 16 15,-18 5-4-15,-17 2 16 16,-18 4-16-16,-28 4-128 15,-15-4 68-15,-23 0 8 16,-13 7 28-16,-18-3-204 16,-4 3 120-16,-24 3-456 15,5 11 312-15</inkml:trace>
          <inkml:trace contextRef="#ctx0" brushRef="#br0" timeOffset="4366.8378">5465-268 436 0,'0'-10'160'0,"0"10"-124"0,0-21-8 16,0 15 60 0,0 6-52-16,8-14 24 15,-8 10-40-15,19-13 28 16,1 7-32-16,7-4 20 15,4 7-20-15,4 4-24 16,19-4 0-16,-8 14 4 0,1 3 4 0,-1 14 0 16,-7-3 0-16,-4 24 44 15,-4 6-24-15,-16 18 52 16,1 0-40-16,-20-4 12 16,0-3-28-16,-23-17 20 15,4-4-24-15,-24-10 4 16,8-3-8-16,-7-11-16 15,7-7 4-15,4-10 4 16,12-3 0-16,12-15-12 16,7 1 8-16,19-17-24 15,8 6 16-15,16-9 12 16,4 2 4-16,3 1 52 16,1 3-32-16,3 7-468 15,-4 10 240-15</inkml:trace>
          <inkml:trace contextRef="#ctx0" brushRef="#br0" timeOffset="9065.8224">6495-299 496 0,'-4'-13'184'0,"8"13"-140"0,4-4-16 0,-8 1 196 16,0 3-128-16,0-4 16 16,0 4-68-16,-4 4 32 15,4 10-44-15,-12 3-8 16,5 10-12-16,-9 21-20 16,8 4 4-16,-11 0 12 15,7-1-4-15,-3-3 24 16,3-6-16-16,-3-4 12 15,3-7-12-15,1-11 12 16,3-3-16-16,0-10-100 16,8-7 48-16,4-7-508 15,4 7 304-15</inkml:trace>
          <inkml:trace contextRef="#ctx0" brushRef="#br0" timeOffset="10958.0799">5872 682 496 0,'0'-3'184'0,"0"3"-140"16,23-7-16-16,-8 14 12 15,1 3-28-15,-1 11 12 16,9 3-12-16,3 10-8 0,4 4 0 0,-12 17 12 16,4 0-8-16,-11 7 4 15,-4-3-4 1,-12-8 28-16,4-6-20 0,-16-7 20 16,1-7-20-16,-12-7 108 15,7-7-72-15,-14-14 16 16,6 1-44-16,-6-18-4 15,3 0-12-15,7-20-16 16,17 3 4-16,-1-14-24 16,16 11 16-16,11-7-4 15,0 13 8-15,16 4 76 16,0 10-36-16,19-3 48 16,4 7-44-16,27-4 52 15,-3 7-52-15,11-7 64 16,-8 7-60-16,0 0-24 15,-11 1-16-15,-5-8 24 16,-7 10-12-16,-11-3 12 16,-9 4-12-16,-19-7-8 15,1 6 0-15,-21-3-296 16,1 7 160-16</inkml:trace>
          <inkml:trace contextRef="#ctx0" brushRef="#br0" timeOffset="11273.7119">6580 689 392 0,'-11'-7'148'0,"11"7"-116"0,0 14-8 0,-4-11 180 16,4 8-116-16,-8 6 80 15,4 0-100-15,-4 7 68 16,4 0-76-16,-7 11 48 16,-1 2-64-16,-3 12 68 15,3 2-64-15,-3 11 36 16,3-10-48-16,4-4 52 16,4-10-52-16,12 0-16 15,4-7-12-15,7-14 8 16,8 4-8-16,8-8-4 15,0-9 0-15</inkml:trace>
        </inkml:traceGroup>
        <inkml:traceGroup>
          <inkml:annotationXML>
            <emma:emma xmlns:emma="http://www.w3.org/2003/04/emma" version="1.0">
              <emma:interpretation id="{7C2005CA-200E-4942-878E-B0A73CEC64EE}" emma:medium="tactile" emma:mode="ink">
                <msink:context xmlns:msink="http://schemas.microsoft.com/ink/2010/main" type="inkWord" rotatedBoundingBox="11972,748 12699,738 12708,1366 11981,13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6575.0358">9588 500 840 0,'-12'-7'312'0,"12"7"-244"0,8-4-16 0,-4 1 48 15,8 3-64-15,15-3-12 16,4 3-16-16,23-4 8 15,4 8-8-15,16-8-4 16,-9 4 0-16,-3 0-24 16,-8 0 12-16,-7 0-136 15,-8 4 76-15</inkml:trace>
          <inkml:trace contextRef="#ctx0" brushRef="#br0" timeOffset="146350.9395">9623 376 644 0,'-19'-21'236'0,"19"14"-180"0,0-6-20 0,0 9 44 15,3 4-52-15,1-10 84 16,4 3-60-16,4-3 16 15,7 3-36-15,12-4 24 16,4 8-32-16,19 0-4 16,8-8-12-16,4 11 4 15,-8 0-8-15,-4-7-4 16,-8 14 4-16,-7-7 12 16,-4-7-8-16</inkml:trace>
          <inkml:trace contextRef="#ctx0" brushRef="#br0" timeOffset="146936.6502">10025 70 748 0,'-23'-21'276'0,"23"21"-216"0,-11-3-16 15,11-1 56 1,0 8-64-16,11-4-32 15,1 6-4-15,7 5-4 16,4-4 4-16,8 0-20 16,0 3 12-16,4 10 4 15,-4-2 4-15,4-5-20 16,0 5 12-16,-12 6 92 16,-7 0-44-16,-13 10 72 0,1 8-64 0,-15 9 20 15,-1 4-40-15,-7 4 0 16,3-8-16-1,-11-9 20-15,12 2-20 0,-1-13 12 16,5-7-12-16,-1-10-192 16,8 3 96-16</inkml:trace>
        </inkml:traceGroup>
        <inkml:traceGroup>
          <inkml:annotationXML>
            <emma:emma xmlns:emma="http://www.w3.org/2003/04/emma" version="1.0">
              <emma:interpretation id="{85FDD1DA-FC56-4E72-A2B8-019E355DCF16}" emma:medium="tactile" emma:mode="ink">
                <msink:context xmlns:msink="http://schemas.microsoft.com/ink/2010/main" type="inkWord" rotatedBoundingBox="13706,312 16384,274 16400,1384 13722,14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9638.811">12917-312 780 0,'-27'0'288'0,"27"0"-224"0,-46 24-20 0,15-10 68 16,11 13-72-16,-26 25-16 16,11-1-16-16,-11 32-8 15,18-4 0-15,-2 35 16 16,6-8-8-16,13 8 16 16,3-18-16-16,16-6-12 15,-4-22 0-15,19-13-216 16,4-13 120-16</inkml:trace>
          <inkml:trace contextRef="#ctx0" brushRef="#br0" timeOffset="150042.3853">13428-30 912 0,'-23'-35'340'0,"23"35"-264"0,-43-17-24 16,20 7 52 0,4 3-68-16,-16 4-12 15,8-8-16-15,-8 4 0 16,12 0-4-16,-4 4 32 16,7 0-20-16,-3-1-12 15,8 4-8-15,3 4-4 16,4 9 0-16,-3 5-20 15,7 2 16-15,-4 18 24 16,4-4-8-16,0 11 36 16,4 0-24-16,-4 0 12 0,4-1-16 15,-7-6 0-15,3-3-4 0,-4 3-8 16,8-11 4-16,-4 1-16 16,8-1 8-16,0-3 4 15,8 0 0-15,3-3-12 16,8 0 8-16,8-4 28 15,0-3-12-15,4-4-64 16,4-7 24-16</inkml:trace>
          <inkml:trace contextRef="#ctx0" brushRef="#br0" timeOffset="150224.6497">13080 190 904 0,'-20'-3'332'0,"20"3"-256"0,4-7-24 0,0 7 72 16,8 7-80-16,7-7 16 15,4 6-36-15,16-6 40 16,0 0-36-16,15 4-172 16,-4 3 76-16</inkml:trace>
          <inkml:trace contextRef="#ctx0" brushRef="#br0" timeOffset="150658.759">13266-405 944 0,'-31'-11'352'0,"31"11"-276"0,0 0-20 15,0 0 60 1,7 4-76-16,9-1-44 15,3 4 0-15,16 0-40 16,8 0 28-16</inkml:trace>
          <inkml:trace contextRef="#ctx0" brushRef="#br0" timeOffset="150388.3057">13591 314 684 0,'-12'38'252'0,"12"-38"-192"0,-19 79-20 0,3-45 12 16,16 1-36-16,-11 6 20 15,3-3-20-15,0-7-36 16,8-4 12-16</inkml:trace>
          <inkml:trace contextRef="#ctx0" brushRef="#br0" timeOffset="148601.5741">11330 238 384 0,'-8'45'140'0,"8"-7"-108"0,-4 17-8 16,1-24 48-1,6-7-44-15,-3 7 112 0,0-4-80 16,0-2 152-1,4-5-120-15,-4-3 32 0,4-10-72 0,0-21-4 16,4-3-28-16,7-14 4 16,1 0-12-16,-1-7-16 15,5 1 0-15,3-1 4 16,0 7 0-16,4 7-36 16,0 10 20-16,0 11-12 15,-3 3 16-15,-5 6 8 16,0 12 4-16,-3 13-28 15,-1 6 16-15,-7 5 40 16,0 2-16-16,-8-9 0 16,4 3-8-16,-4 0 28 15,0-18-16-15,-8 1 12 16,8-4-16-16,-4-3-8 16,4-4 0-16</inkml:trace>
          <inkml:trace contextRef="#ctx0" brushRef="#br0" timeOffset="148881.3036">11504-20 832 0,'-4'-31'308'0,"4"31"-240"0,16-27-20 0,-8 9-8 16,-1 12-32-16,9-19 16 16,-1 12-16-16,5-8 4 15,-1 7-4-15,0 4 20 16,1 3-16-16,-5 7 12 16,-3 4-12-16,-8 13 12 15,0 7-16-15,-4 10-4 16,0 4 0-16</inkml:trace>
          <inkml:trace contextRef="#ctx0" brushRef="#br0" timeOffset="149116.458">11961 224 768 0,'19'18'284'0,"-19"-18"-220"0,20 31-20 15,-1-14 12 1,-3 0-40-16,7 7 32 16,4 7-32-16,0-7-68 15,8 0 28-15</inkml:trace>
          <inkml:trace contextRef="#ctx0" brushRef="#br0" timeOffset="149293.9023">12298 207 780 0,'-27'-3'288'0,"27"3"-224"0,-35 14-20 0,12-4 136 15,7 4-108-15,-23 10 32 16,5 7-60-16,-5 7 8 15,8 6-32-15,4-9-176 16,7-1 84-16</inkml:trace>
          <inkml:trace contextRef="#ctx0" brushRef="#br0" timeOffset="150873.0989">13850 180 1028 0,'4'-11'380'0,"-4"11"-296"0,62-10-20 0,-31 3-28 15,12 7-32-15</inkml:trace>
        </inkml:traceGroup>
        <inkml:traceGroup>
          <inkml:annotationXML>
            <emma:emma xmlns:emma="http://www.w3.org/2003/04/emma" version="1.0">
              <emma:interpretation id="{08E8D490-D4DF-407F-9FD7-80D6F67B3CC5}" emma:medium="tactile" emma:mode="ink">
                <msink:context xmlns:msink="http://schemas.microsoft.com/ink/2010/main" type="inkWord" rotatedBoundingBox="16929,271 19076,240 19093,1429 16946,14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1458.6533">14555 163 1040 0,'-20'-11'384'0,"20"11"-300"0,31 0-20 16,-15 0 16-1,11 0-56-15,12 0 16 0,-1 4-24 0</inkml:trace>
          <inkml:trace contextRef="#ctx0" brushRef="#br0" timeOffset="151274.6658">15042-51 880 0,'-15'-31'328'0,"15"31"-256"0,-12-20-16 16,-3 9 64-1,11 8-76-15,-11-8 8 16,-1 11-32-16,-11-10-20 16,8 3-4-16,-12-6 20 15,4 9-8-15,-12-13-20 0,4 10 4 0,-8 0-12 16,9 7 8-16,-1 4-8 16,8 6 8-16,0 11-36 15,11 3 28-15,-3 13-20 16,7 8 24-16,4-4 36 15,8 4-12-15,-11 0 28 16,11-7-24-16,-8 3 12 16,8-7-12-16,-4-3-24 15,4-3 4-15,0-7 32 16,4 3-16-16,11-14 0 16,5 4-4-16,-1 0 40 15,8-1-24-15,4 1 0 16,-4 0-12-16,8 0 4 15,-4 3-8-15</inkml:trace>
          <inkml:trace contextRef="#ctx0" brushRef="#br0" timeOffset="151997.0859">14756-416 924 0,'8'-17'340'0,"-8"17"-260"0,4 0-28 0,-4 0 28 16,7 0-56-16,5 4-20 15,3-1-4-15</inkml:trace>
          <inkml:trace contextRef="#ctx0" brushRef="#br0" timeOffset="151739.4007">14895 424 632 0,'-4'7'236'0,"4"-7"-184"0,20 27-16 0,-12-20 36 16,3 7-48-16,-3 3 32 15,4 1-28-15,-9 6 36 16,5-4-36-16,-12 4 12 15,4 0-24-15,-15 1-8 16,3-5-4-16,-11 1-4 16,7-4 0-16,-3-3-12 15,8 3 8-15,7-7-4 16,8 4 0-16,11-11 32 16,4 4-12-16,16-14-136 15,4 4 68-15</inkml:trace>
          <inkml:trace contextRef="#ctx0" brushRef="#br0" timeOffset="152520.0408">15310-312 788 0,'7'0'292'0,"-7"0"-228"0,27 34-16 0,-15 0 80 15,4 4-80-15,-1 31 32 16,-3 0-44-16,-1 24 32 16,-3-14-40-16,-20 21 28 15,8-7-28-15,-26-7-52 16,2-7 12-16,-30-14-132 15,16-13 84-15</inkml:trace>
          <inkml:trace contextRef="#ctx0" brushRef="#br0" timeOffset="152835.3651">15778 245 788 0,'12'-3'292'0,"-12"3"-228"0,81 3-16 0,-50 1 0 16,4-1-36-16</inkml:trace>
          <inkml:trace contextRef="#ctx0" brushRef="#br0" timeOffset="152689.9791">15871 66 872 0,'19'-7'324'0,"-19"7"-252"0,54 7-20 0</inkml:trace>
          <inkml:trace contextRef="#ctx0" brushRef="#br0" timeOffset="153111.116">16444 138 932 0,'-12'-17'348'0,"12"17"-272"0,-8 0-20 16,1 4 104 0,-1 3-100-16,-8 3-24 15,1 4-24-15,7 6-40 0,4 1 16 0,8 3 24 16,12 4-8-16,15 3 44 15,7-11-24-15,9-6-12 16,-1 3-8-16,-3-24-180 16,-8 4 96-16,-8-14 40 15,-8 3 28-15,-11-10 32 16,-4 3-12-16,-16-6-12 16,1 2 0-16</inkml:trace>
        </inkml:traceGroup>
        <inkml:traceGroup>
          <inkml:annotationXML>
            <emma:emma xmlns:emma="http://www.w3.org/2003/04/emma" version="1.0">
              <emma:interpretation id="{6B59D022-2C30-4C8E-84C6-67DC35DB073B}" emma:medium="tactile" emma:mode="ink">
                <msink:context xmlns:msink="http://schemas.microsoft.com/ink/2010/main" type="inkWord" rotatedBoundingBox="20237,1279 20452,1276 20452,1328 20237,1331"/>
              </emma:interpretation>
              <emma:one-of disjunction-type="recognition" id="oneOf7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~</emma:literal>
                </emma:interpretation>
                <emma:interpretation id="interp1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14166.9635">17834 579 508 0,'50'3'188'0,"-27"8"-148"0,31 2-8 0,-11-2-124 16,3-1 44-16</inkml:trace>
        </inkml:traceGroup>
      </inkml:traceGroup>
    </inkml:traceGroup>
    <inkml:traceGroup>
      <inkml:annotationXML>
        <emma:emma xmlns:emma="http://www.w3.org/2003/04/emma" version="1.0">
          <emma:interpretation id="{221690CB-0BA2-42C9-9F29-C5B55C518747}" emma:medium="tactile" emma:mode="ink">
            <msink:context xmlns:msink="http://schemas.microsoft.com/ink/2010/main" type="paragraph" rotatedBoundingBox="2484,2456 20054,1979 20103,3756 2532,4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C31D5-D425-418B-83D9-8D5A475D4E06}" emma:medium="tactile" emma:mode="ink">
              <msink:context xmlns:msink="http://schemas.microsoft.com/ink/2010/main" type="line" rotatedBoundingBox="2484,2456 20054,1979 20103,3756 2532,4233">
                <msink:destinationLink direction="with" ref="{678B354E-67B6-4641-A4F5-C5FB6C6E543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9F383B-EDFD-4AC1-81BE-F11100ACAB26}" emma:medium="tactile" emma:mode="ink">
                <msink:context xmlns:msink="http://schemas.microsoft.com/ink/2010/main" type="inkWord" rotatedBoundingBox="2491,2698 5171,2625 5197,3556 2516,362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624.8369">181 2021 424 0,'-19'-7'156'0,"11"10"-120"0,-11-3-8 15,11 0 124 1,8 4-88-16,-4-8 72 16,-4 4-80-16,1-3 48 15,3-1-60-15,4 1 48 16,0 3-52-16,-8-4 76 15,8 4-64-15,0-3 36 16,0 3-52-16,-8-3 32 16,16 6-36-16,-8 0 36 15,12 4-40-15,15-3-4 16,4 3-16-16,35 0 4 16,-1-1-8-16,17 1-4 0,-1 4 4 15,4-8 4-15,-11 1-4 0,3-1 8 16,-11 0-8-16,-8 1 8 15,-12-1-8-15,-11 1 8 16,-4 3-8-16,-19-4 40 16,-8 0-20-16,-12-3-12 15,0 4-8-15,-7-1-4 16,-5 1 0-16,-3 3-12 16,8 0 8-16,-5 3-4 15,5 4 0-15,-5 6 0 16,5 4 0-16,-4 18-12 15,3-1 12-15,-7 14 12 16,11 0 0-16,-7 4-20 16,3-4 8-16,9 7 12 15,-5-7 0-15,-7-7-12 16,7-3 4-16,4-14 28 16,1-4-12-16,-5-13 24 15,4-7-24-15,-15-18 12 16,4 1-12-16,-20-17-8 15,4 2 0-15,-19-16-16 16,11 7 8-16,-7-14 12 16,15 6-4-16,-3-13-12 15,10 7 4-15,9-7-40 0,7 14 24 16,5-1 8-16,7 15 8 16,0 3-16-16,7 10 12 15,5 7-332-15,4 11 188 0</inkml:trace>
          <inkml:trace contextRef="#ctx0" brushRef="#br0" timeOffset="13045.5779">1277 2389 592 0,'-16'-10'220'0,"16"10"-172"0,-7-11-12 16,3 8 180 0,8 6-124-16,-1 1 52 15,5 6-84-15,4 14 52 16,3 0-64-16,12 4-24 0,0 3-16 0,8-4 0 16,4 1-4-16,4-4 24 15,-1-4-16-15,-3 1 12 16,-4-4-12-16,-8-10 0 15,-4 7-4-15,-4-18-272 16,-7 4 148-16</inkml:trace>
          <inkml:trace contextRef="#ctx0" brushRef="#br0" timeOffset="13214.9061">1691 2313 696 0,'-19'-17'256'0,"19"17"-196"0,-39 31-20 0,16-17 200 15,3 3-140-15,-18 14 92 16,7 3-112-16,-16 11-12 16,8-4-40-16,-3 7 20 15,11-6-32-15,0 2-180 16,8-2 88-16</inkml:trace>
          <inkml:trace contextRef="#ctx0" brushRef="#br0" timeOffset="13470.0859">2117 2176 476 0,'-12'-11'176'0,"12"11"-136"0,-8 24-12 0,1 0 84 31,-5 4-68-31,-7 20 80 0,3 4-72 0,-3 13 28 16,0 0-48-16,-5 11-8 16,9-7-16-16,-1 0-8 15,12-4 4-15,1-20-60 16,3-7 32-16</inkml:trace>
          <inkml:trace contextRef="#ctx0" brushRef="#br0" timeOffset="13917.2787">2043 2633 1008 0,'-46'-3'372'0,"46"3"-288"0,-23 10-24 0,23-7 132 16,3 4-116-16,17-7-12 16,7 4-40-16,27-4 16 15,8 3-24-15,12-6 4 16,-1-1-12-16,-3-6-448 15,-4 0 244-15</inkml:trace>
          <inkml:trace contextRef="#ctx0" brushRef="#br0" timeOffset="14132.5979">2461 2110 664 0,'-35'-41'244'0,"35"41"-188"0,-3-10-16 15,6 3 128 1,5 3-100-16,4-6 60 16,-1 3-72-16,13-3 0 0,3 3-32 0,19 0 12 15,8 3-20-15</inkml:trace>
          <inkml:trace contextRef="#ctx0" brushRef="#br0" timeOffset="13690.6716">2775 2151 696 0,'-31'-17'256'16,"31"17"-196"-16,-31 48-20 0,15-17 120 15,5 4-96-15,-9 20 44 16,9-4-64-16,-1 18-32 15,5-7-12-15,-1 14 0 16,4-4 0-16,4 0-20 16,4-10 12-16,-8-10-180 15,4-11 100-15</inkml:trace>
        </inkml:traceGroup>
        <inkml:traceGroup>
          <inkml:annotationXML>
            <emma:emma xmlns:emma="http://www.w3.org/2003/04/emma" version="1.0">
              <emma:interpretation id="{0C33E8F0-D4D6-4402-A66A-0C05919F90CE}" emma:medium="tactile" emma:mode="ink">
                <msink:context xmlns:msink="http://schemas.microsoft.com/ink/2010/main" type="inkWord" rotatedBoundingBox="5789,3179 6231,3167 6235,3324 5794,333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447.6883">3414 2482 1060 0,'-27'0'392'0,"27"0"-304"0,0 0-28 0,7 0 92 15,9 0-96-15,7-4-28 16,12 4-24-16,4-3 12 16,-1 6-8-16,1 4-576 15,-4 4 312-15</inkml:trace>
          <inkml:trace contextRef="#ctx0" brushRef="#br0" timeOffset="14594.1189">3568 2626 832 0,'16'4'308'0,"-16"-4"-240"0,27-4-20 0,-4 1 28 16,0-1-52-16,16-2 0 15,4 2-16-15,3 4-536 16,1 4 292-16</inkml:trace>
        </inkml:traceGroup>
        <inkml:traceGroup>
          <inkml:annotationXML>
            <emma:emma xmlns:emma="http://www.w3.org/2003/04/emma" version="1.0">
              <emma:interpretation id="{000F3CCB-FF36-41D5-AF20-398643BBC537}" emma:medium="tactile" emma:mode="ink">
                <msink:context xmlns:msink="http://schemas.microsoft.com/ink/2010/main" type="inkWord" rotatedBoundingBox="7033,2464 8815,2416 8860,4061 7078,411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52.6484">5620 1911 436 0,'43'-21'160'0,"-43"21"-124"0,73 14-8 15,-38-4 80 1,-4 7-64-16,8 11 44 15,3-1-52-15,-11 18 32 16,8 3-36-16,-12 7 0 0,8-3-20 16,-23-1 64-16,-1-6-44 0,-11-4 84 15,-4-6-64-15,-23-11 0 16,0-3-32-16,-27-8 4 16,0-2-12-16,-16-4-24 15,8-7 4-15,4-11-156 16,16 1 92-16,14-11-480 15,9 1 304-15</inkml:trace>
          <inkml:trace contextRef="#ctx0" brushRef="#br0" timeOffset="15869.3566">5802 1911 520 0,'-8'-25'192'0,"8"25"-152"0,-11 7-8 0,3 4 148 16,4-1-104-16,-11 4-20 16,15 3-36-16,-12 10-20 15,4 8 4-15,-3 13 12 16,3 0-8-16,0 7-72 16,0-10 32-16,-3-7-288 15,3-7 180-15</inkml:trace>
          <inkml:trace contextRef="#ctx0" brushRef="#br0" timeOffset="16364.6749">5767 1783 820 0,'-23'-10'304'0,"23"10"-236"0,4-4-20 16,0 1 176-1,7 3-132-15,9-7 52 16,3 4-84-16,8-8 8 16,4 8-40-16,3-7 8 15,-3 6-20-15</inkml:trace>
          <inkml:trace contextRef="#ctx0" brushRef="#br0" timeOffset="16873.069">4660 2716 612 0,'0'-14'228'0,"0"14"-180"0,-4-14-12 16,4 7 204-1,4 7-140-15,-4-7 72 16,8 7-100-16,3-3-12 16,-3 3-40-16,12 0 32 15,7 3-28-15,27-6 4 16,4 0-16-16,46-4 36 15,1 7-24-15,61-4 20 16,-11 1-24-16,19-4 0 0,-19 3-12 16,8-6 12-16,-20 3-12 15,-11 0-40-15,-28 7 20 0,-26-3-24 16,-20 3 20-16,-23-3-132 16,-16 6 80-16,-27 0-372 15,-11 4 240-15</inkml:trace>
          <inkml:trace contextRef="#ctx0" brushRef="#br0" timeOffset="15611.8272">4927 1942 384 0,'-15'-7'140'0,"15"0"-108"0,-4 0-8 0,0 0 208 16,8 0-132-16,0-14 56 15,7 8-92-15,13-8 32 16,7 7-56-16,11 4 32 16,5 10-40-16,3 14-28 15,0 6-4-15,1 11 8 16,-13 11-4-16,-7 13 8 16,-4 0-8-16,-11 7 40 15,-5-4-20-15,-18-3 4 16,7-7-16-16,-27-10 12 15,7-7-16-15,-18-14 32 16,10-3-24-16,-18-14 4 16,19-3-12-16,-12-18-24 15,12 0 8-15,15-13-4 16,5 7 4-16,22-8-36 16,5 8 24-16,11-1-20 15,11 11 24-15</inkml:trace>
          <inkml:trace contextRef="#ctx0" brushRef="#br0" timeOffset="17353.4072">4919 2950 520 0,'-7'-7'192'0,"7"7"-152"0,11-7-8 15,1 4 0 1,7 3-24-16,24 0 60 16,-4 3-40-16,19 7 24 15,4 4-32-15,-4 10 16 16,-4 7-20-16,-8 4 20 16,-7-1-24-16,-16 4 12 15,-3 0-12-15,-20 3 28 16,-4 4-24-16,-23-4 12 15,3-3-16-15,-26-11 20 16,8 1-20-16,-17-21 12 0,9 0-12 0,0-21 56 16,15-3-40-1,12-14-28-15,15 7-4 0,23-11-16 16,9 11 8-16,26-10 0 16,8 16 4-16,8 1 32 15,-4 7-12-15,8 0-20 16,-5 3 0-16,9 0 32 15,-4 7-16-15,-8-4 16 16,-8 8-12-16,-8-4 36 16,-7 0-24-16,-12-4 32 15,-4 1-32-15,-11-7-32 16,-1 10 4-16,-7-4-616 16,0 1 340-16</inkml:trace>
          <inkml:trace contextRef="#ctx0" brushRef="#br0" timeOffset="17566.413">5624 2967 612 0,'-35'10'228'0,"35"-10"-180"0,-27 28-12 16,15-11 184 0,9 4-128-16,-9 6 104 15,4 4-112-15,0 7 40 16,5 0-68-16,3 7 12 15,7-1-40-15,9-6 16 16,7-3-24-16,16-11 8 16,3-7-16-16,16-17-200 0,-3 0 100 0</inkml:trace>
        </inkml:traceGroup>
        <inkml:traceGroup>
          <inkml:annotationXML>
            <emma:emma xmlns:emma="http://www.w3.org/2003/04/emma" version="1.0">
              <emma:interpretation id="{8FFBE463-519A-48A6-8393-5FA991E1A002}" emma:medium="tactile" emma:mode="ink">
                <msink:context xmlns:msink="http://schemas.microsoft.com/ink/2010/main" type="inkWord" rotatedBoundingBox="9392,3072 9810,3060 9816,3307 9399,331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870.7248">7049 2557 540 0,'-31'-10'200'0,"31"10"-156"0,-4-10-12 0,0 6 236 15,0 4-152-15,-4 0 176 16,8 0-168-16,-4 0 48 15,4 0-100-15,8 0 32 16,4 4-64-16,15-4 40 16,4 3-44-16,11-6-12 15,5 3-12-15,7-4 16 16,-4 8-16-16,-3-8-408 16,-1 4 212-16,-15 0-540 15,-8 4 408-15</inkml:trace>
          <inkml:trace contextRef="#ctx0" brushRef="#br0" timeOffset="18030.6482">7211 2365 904 0,'-4'3'332'0,"4"-3"-256"0,-15 35-24 0,7-15 124 15,4 1-108-15,-4 13 24 16,8 1-52-16,-7 13 0 15,3 4-24-15</inkml:trace>
        </inkml:traceGroup>
        <inkml:traceGroup>
          <inkml:annotationXML>
            <emma:emma xmlns:emma="http://www.w3.org/2003/04/emma" version="1.0">
              <emma:interpretation id="{C553F6FD-8DEB-4765-8448-4514590BB0FC}" emma:medium="tactile" emma:mode="ink">
                <msink:context xmlns:msink="http://schemas.microsoft.com/ink/2010/main" type="inkWord" rotatedBoundingBox="10413,2602 11126,2583 11158,3783 10446,380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718.9814">8129 2244 756 0,'-20'-10'280'0,"20"10"-216"0,0-3-20 15,4-1 144 1,8 1-112-16,15-4 76 0,4 3-88 0,15-3-16 16,5 4-32-1,18-4 16-15,-3 4-20 0,8-1 4 16,-5 8-8-16,-14-1-156 15,-9 4 80-15,-27-4-88 16,-7 11 92-16,-28-7-36 16,-3 0 56-16,-16-4 0 15,4 4 24-15,-4-3-32 16,12-1 32-16,-4 1-20 16,12 3 24-16,3-4-8 15,8 0 12-15,-4 1 24 16,8-1-4-16,-7 4 16 15,7 4-16-15,-8 6 24 16,4 0-20-16,-8 10 56 16,9 4-36-16,-9 14 28 15,8 3-32-15,-8 28 8 16,9 0-20-16,-1 13-8 16,8-6-4-16,-4-8 12 15,3-13-8-15,-6-10 24 16,3-11-20-16,-12-13 180 15,-3-8-104-15,-5-13 40 16,1 0-76-16,-20-17 40 16,8 3-52-16,-15-10-28 15,7 3-12-15,-7-7 0 16,11 4 0-16,0 0-380 16,12 7 208-16</inkml:trace>
          <inkml:trace contextRef="#ctx0" brushRef="#br0" timeOffset="19530.2386">8187 1900 456 0,'-4'4'168'0,"0"-4"-128"0,4-4-16 0,0 1 80 16,0 6-64-16,4-3 80 15,0 4-68-15,0-4 116 16,-1 7-96-16,-3-1 44 16,4 1-68-16,-4 0 28 15,0 0-44-15,0 0 8 16,8 3-24-16,-4-6 64 15,4 3-48-15,7-4 60 16,12 0-56-16,0-3 12 16,8 0-32-16,16-6-8 15,-1 2-4-15,12-3 12 16,0 4-8-16,-8-4-12 16,-8 14 0-16,-11-11 12 15,-8 4-4-15,-19 0 40 0,0 7-20 0,-20-7 4 16,4 0-16-16,1 0-288 15,3 7 148-15</inkml:trace>
        </inkml:traceGroup>
        <inkml:traceGroup>
          <inkml:annotationXML>
            <emma:emma xmlns:emma="http://www.w3.org/2003/04/emma" version="1.0">
              <emma:interpretation id="{24E8A7E2-24F0-4347-AD7C-5B58B5DDC2C3}" emma:medium="tactile" emma:mode="ink">
                <msink:context xmlns:msink="http://schemas.microsoft.com/ink/2010/main" type="inkWord" rotatedBoundingBox="11551,2747 12539,2721 12569,3820 11581,384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4352.8538">9298 2908 800 0,'-8'-24'296'0,"16"21"-232"0,3-1-16 0,-11 4 116 16,8 7-100-16,-8 7 0 16,4 3-40-16,-16 11 20 15,5 3-28-15,-24 10 40 16,4 0-32-16,-8 4-436 16,4 0 224-16</inkml:trace>
          <inkml:trace contextRef="#ctx0" brushRef="#br0" timeOffset="154824.8301">9429 2354 780 0,'-35'-17'288'0,"35"17"-224"0,-7-7-20 0,11-3 136 15,3 3-108-15,9-13 32 16,3 9-60-16,8-9-28 15,4 9-8-15,8-3 8 16,4 8-8-16,11-1 24 16,-4 7-20-16,4 3-136 15,-7 7 68-15</inkml:trace>
          <inkml:trace contextRef="#ctx0" brushRef="#br0" timeOffset="155001.5791">9449 2499 716 0,'-27'-7'264'0,"27"7"-204"0,11 0-16 16,-3 0 44-16,7 0-56 15,16 0 16-15,-4 7-32 0,20-7 8 16,3 0-12-16,24 0 12 16,-8 0-16-16,-4 0-224 15,-4-3 120-15</inkml:trace>
          <inkml:trace contextRef="#ctx0" brushRef="#br0" timeOffset="155252.7474">9696 2052 808 0,'8'-14'300'0,"-8"14"-232"15,31-7-20-15,-11 7 44 16,7 0-60-16,15 3 40 15,5 8-40-15,11 9 8 16,-4 4-24-16,4 18 28 16,-12-1-28-16,-18 14 64 15,-1 0-44-15,-24 0 64 16,-3-7-60-16,-19 1 20 16,0-8-40-16,-8-3-212 15,7-7 104-15,1-7-504 16,11 0 328-16</inkml:trace>
        </inkml:traceGroup>
        <inkml:traceGroup>
          <inkml:annotationXML>
            <emma:emma xmlns:emma="http://www.w3.org/2003/04/emma" version="1.0">
              <emma:interpretation id="{DCB998BC-7EDC-4561-9C3D-28ADECB2B615}" emma:medium="tactile" emma:mode="ink">
                <msink:context xmlns:msink="http://schemas.microsoft.com/ink/2010/main" type="inkWord" rotatedBoundingBox="13135,2443 15707,2373 15732,3306 13160,337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6854.289">12766 1962 572 0,'0'-10'208'0,"0"10"-160"0,8-7-12 16,-4 4 200-1,0 6-136-15,-4-3 12 16,0 0-68-16,-4 7-32 15,0 7-4-15,-15 27 16 16,7 0-12-16,-7 31 24 16,7 1-24-16,0 2 48 15,5-9-32-15,7-11-84 16,7-10 28-16,13-14-204 0,3-7 132 0</inkml:trace>
          <inkml:trace contextRef="#ctx0" brushRef="#br0" timeOffset="157220.4294">12797 2268 892 0,'-4'-24'332'0,"4"24"-260"0,20-10-20 16,-5 3 36 0,8 7-60-16,12-7 32 15,4 7-32-15,7 0 52 16,1 7-44-16,-8 3-360 0,7 8 176 0</inkml:trace>
          <inkml:trace contextRef="#ctx0" brushRef="#br0" timeOffset="157581.7258">13091 1790 924 0,'-15'-38'340'0,"15"38"-260"0,27-24-28 16,-19 10 44 0,11 4-64-16,8-4 16 15,12 4-32-15,11 7-184 16,8-1 92-16</inkml:trace>
          <inkml:trace contextRef="#ctx0" brushRef="#br0" timeOffset="157033.2644">13149 1928 664 0,'-34'7'244'0,"34"-7"-188"0,0 27-16 0,-4-6 4 16,4-1-32-16,0 22 12 15,0 6-12-15,0 10 72 16,0 1-48-16</inkml:trace>
          <inkml:trace contextRef="#ctx0" brushRef="#br0" timeOffset="157373.168">13246 2372 820 0,'-4'31'304'0,"4"-31"-236"0,-7 41-20 0,-1-20-8 16,16 3-32-16,-8 3 32 16,7 1-24-16,-3-1 56 15,4 1-40-15</inkml:trace>
          <inkml:trace contextRef="#ctx0" brushRef="#br0" timeOffset="155612.7047">10811 2217 756 0,'-19'31'280'0,"19"-31"-216"0,-12 62-20 0,5-31-20 16,-1 0-24-16,0 7 32 15,4 6-16-15,4-6-4 16,8-7-8-16,0-7 28 16,3-10-16-16,5-4 32 15,3-6-32-15,4-18 4 16,-3 7-12-16,7-10 12 16,4-4-12-16,4-17 16 15,-4 7-16-15,3-6-40 16,1 6 20-16,-4 6-32 15,0 15 24-15,-11 14 64 16,-1 6-24-16,-7 14 36 16,-5 7-28-16,-3 3 16 15,4-3-24-15,0 0 28 16,-1-3-32-16,-3-4 56 16,4-3-40-16,-8-8-236 15,0-2 112-15</inkml:trace>
          <inkml:trace contextRef="#ctx0" brushRef="#br0" timeOffset="155882.9242">11040 2055 932 0,'-27'-34'348'0,"27"34"-272"0,-4-24-20 0,11 10 120 16,-3 7-108-16,12-14-44 15,11 8-20-15,8-5-36 16,-4 5 20-16,4 2-12 16,-1 11 12-16,-3 7-36 15,-3 3 28-15,-9 15 52 16,-4-5-16-16,-3 4 4 16,-4 4-12-16,-8 3 56 15,4 0-36-15,-4 0-168 16,3 0 72-16</inkml:trace>
          <inkml:trace contextRef="#ctx0" brushRef="#br0" timeOffset="156095.4898">11558 2096 800 0,'0'-7'296'0,"0"7"-232"0,12 18-16 16,-4-1 20-1,3 7-48-15,9 17 0 16,3 7-12-16,12 8 20 16,4-1-16-16,-1-4 68 0,5-6-48 0,-8-7 48 15,0-7-44-15,-8-7-232 16,-8-7 108-16</inkml:trace>
          <inkml:trace contextRef="#ctx0" brushRef="#br0" timeOffset="156262.9685">11895 2165 852 0,'0'24'316'0,"0"-24"-248"0,-27 76-16 0,12-35 32 16,7-10-56-16,-27 14 60 15,12-4-52-15,-20 1-52 16,16-5 8-16</inkml:trace>
          <inkml:trace contextRef="#ctx0" brushRef="#br0" timeOffset="156513.3803">12534 1856 788 0,'-31'3'292'0,"31"-3"-228"0,-46 24-16 16,18-7 52-16,5 0-64 0,-19 28-20 15,3 7-16-15,-8 30-28 16,20 4 16-16,4 7 100 16,15-14-44-16,20 4 16 15,11-7-36-15,16-11-268 16,0-10 132-16</inkml:trace>
        </inkml:traceGroup>
        <inkml:traceGroup>
          <inkml:annotationXML>
            <emma:emma xmlns:emma="http://www.w3.org/2003/04/emma" version="1.0">
              <emma:interpretation id="{0420C7BF-C3FF-4FCF-A906-E71974204B05}" emma:medium="tactile" emma:mode="ink">
                <msink:context xmlns:msink="http://schemas.microsoft.com/ink/2010/main" type="inkWord" rotatedBoundingBox="16097,2941 16211,2938 16211,2960 16098,296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57761.2009">13703 2262 872 0,'-8'-11'324'0,"8"11"-252"0,47-7-20 0,-16 4 48 16,4-1-64-16</inkml:trace>
        </inkml:traceGroup>
        <inkml:traceGroup>
          <inkml:annotationXML>
            <emma:emma xmlns:emma="http://www.w3.org/2003/04/emma" version="1.0">
              <emma:interpretation id="{5635BF46-7AC6-4C44-B113-E9D86E42CF82}" emma:medium="tactile" emma:mode="ink">
                <msink:context xmlns:msink="http://schemas.microsoft.com/ink/2010/main" type="inkWord" rotatedBoundingBox="16777,2068 17300,2053 17327,3055 16804,306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8361.9307">14477 2172 880 0,'-38'-17'328'0,"38"17"-256"0,7 0-16 15,1 0 100 1,11 0-96-16,5-4 28 0,7 4-52 16,19 0 12-16,-4 4-28 0</inkml:trace>
          <inkml:trace contextRef="#ctx0" brushRef="#br0" timeOffset="159005.1052">14590 1429 756 0,'3'-24'280'0,"-3"24"-216"0,8-14-20 0,-4 7 92 16,4 0-84-16,-4 0 52 15,3 4-64-15,5-4-36 16,3 7-8-16,9 0-16 16,3 0 8-16,8 10-36 15,-1 4 28-15,-3 10 52 16,-3 7-16-16,-9 17 12 16,8 0-16-16,-15 8 80 15,-1-8-48-15,-7-7-128 16,0-3 44-16</inkml:trace>
          <inkml:trace contextRef="#ctx0" brushRef="#br0" timeOffset="158005.3592">14473 1890 820 0,'-27'-10'304'0,"27"10"-236"0,-15 17-20 16,11-3 28-1,0 3-52-15,-8 17-56 16,9 7 20-16,-5 28 88 16,8 0-40-16,0 3 4 0,0-10-24 0,8-14-276 15,3-3 144-15</inkml:trace>
          <inkml:trace contextRef="#ctx0" brushRef="#br0" timeOffset="160386.9551">14404 1460 476 0,'-16'-7'176'0,"16"7"-136"0,-8 0-12 0,5 0 56 15,6 0-52-15,-3 0 40 16,0 0-40-16,0-4 36 16,4 4-40-16,-4-3 56 15,4 3-48-15,-4-3 36 16,4 3-40-16,-4-4 36 15,4 8-40-15,0-4 12 0,4 0-24 0,11-4 20 16,8 4-24-16,20-7-12 16,-1 7-4-1,8-3 28-15,0 6-12 0,-7-6 24 16,-5 3-24 0,-7 0 24-16,-12 0-24 0,-3 0 68 15,-9 3-48-15,-3 1 32 16,0 3-36-16</inkml:trace>
        </inkml:traceGroup>
        <inkml:traceGroup>
          <inkml:annotationXML>
            <emma:emma xmlns:emma="http://www.w3.org/2003/04/emma" version="1.0">
              <emma:interpretation id="{F4D5247A-A74D-4BA5-9D7F-E9E64109285F}" emma:medium="tactile" emma:mode="ink">
                <msink:context xmlns:msink="http://schemas.microsoft.com/ink/2010/main" type="inkWord" rotatedBoundingBox="17169,2749 17324,2745 17335,3157 17181,3161"/>
              </emma:interpretation>
              <emma:one-of disjunction-type="recognition" id="oneOf17">
                <emma:interpretation id="interp21" emma:lang="" emma:confidence="0.5">
                  <emma:literal>l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1</emma:literal>
                </emma:interpretation>
                <emma:interpretation id="interp24" emma:lang="" emma:confidence="0">
                  <emma:literal>}</emma:literal>
                </emma:interpretation>
                <emma:interpretation id="interp2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34526.7814">14802 2048 312 0,'8'0'112'0,"-8"0"-84"0,-8 0-12 0,8 0 72 15,0 4-52-15,-7-1 4 16,3 1-24-16,-4 2 40 16,0 5-28-16,4-4 12 15,1-4-24-15,3-3-24 16,0 0 0-16,3 3-4 0,-3-3 4 16,12 7 24-16,-12 0-8 15,8 0 24-15,-4 3-20 16,-4-3 40-16,7 11-28 15,-7-5-40-15,0 5 8 16,4 2 20-16,-4 1-8 0,8-1 52 16,0 5-28-16,-4-5-16 15,-4-3-4-15,7 7 16 16,-3-3-12-16,0-4 4 16,0-3-8-16,0 0 12 15,0 3-12-15,-4-3-4 16,4-4 0-16,-4 4 4 15,7-7-4-15,-3 0-4 16,-4-7 4-16,0 0 28 16,4-4-16-16,-4 4-12 15,8-3-8-15,0-4 12 0,-5 0-4 16,5 0 16-16,0 0-12 16,-4 0 4-16,4 1-4 15,-5-5-120-15,-3 1-176 31,0-4 148-31,8-10-244 16</inkml:trace>
        </inkml:traceGroup>
        <inkml:traceGroup>
          <inkml:annotationXML>
            <emma:emma xmlns:emma="http://www.w3.org/2003/04/emma" version="1.0">
              <emma:interpretation id="{A33641D8-DB3C-4C17-A406-FE151BBDC692}" emma:medium="tactile" emma:mode="ink">
                <msink:context xmlns:msink="http://schemas.microsoft.com/ink/2010/main" type="inkWord" rotatedBoundingBox="17201,2322 17780,2306 17811,3438 17232,345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8182.321">14849 1732 852 0,'-12'7'316'0,"12"-7"-248"0,-7 51-16 0,-1-23 16 15,8 6-48-15,-8 21 24 16,8-3-24-16,-4 23 140 16,8-2-88-16</inkml:trace>
          <inkml:trace contextRef="#ctx0" brushRef="#br0" timeOffset="158660.5932">14895 2461 684 0,'16'7'252'0,"-16"-7"-192"0,19 17-20 0,-7-10 4 15,3 0-32-15,1 3 40 16,3 4-28-16,-15 0 12 16,0 10-20-16,-16-10 8 15,5 10-12-15,-13-4-16 16,5 1 0-16,-1-4-16 16,5 0 12-16,7-3-24 15,4 0 20-15,7-7 56 16,9 3-20-16,19-10 32 15,7 4-28-15,16-8-264 16,4-3 128-16</inkml:trace>
          <inkml:trace contextRef="#ctx0" brushRef="#br0" timeOffset="160808.0736">15166 1677 736 0,'4'-38'272'0,"-4"38"-208"0,8-24-20 0,4 20 52 16,3 8-60-16,4 16-32 15,9 11-4-15,2 24 4 16,9 7 0-16,-12 52 24 16,0-4-16-16,-15 17 40 15,-4-10-28-15,-16-7 40 16,-4-13-36-16,-22-1 64 15,3-20-52-15,-16-21-44 16,16-14 0-16,8-27-716 16,15-11 392-16</inkml:trace>
        </inkml:traceGroup>
        <inkml:traceGroup>
          <inkml:annotationXML>
            <emma:emma xmlns:emma="http://www.w3.org/2003/04/emma" version="1.0">
              <emma:interpretation id="{1F751E16-B330-4EE5-B5BA-983C3BB99A3B}" emma:medium="tactile" emma:mode="ink">
                <msink:context xmlns:msink="http://schemas.microsoft.com/ink/2010/main" type="inkWord" rotatedBoundingBox="18179,2078 20056,2027 20092,3373 18215,342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2658.9994">16347 2120 696 0,'-8'-6'256'0,"8"6"-196"0,0-7-20 0,0 3 164 16,0 4-120-16,8-7 52 15,4 4-76-15,11-4 8 16,8 4-40-16,8-1 60 15,-1 4-48-15,13 0-272 16,-1 7 124-16</inkml:trace>
          <inkml:trace contextRef="#ctx0" brushRef="#br0" timeOffset="161633.8281">16939 1780 716 0,'0'-17'264'16,"0"17"-204"-16,43-14-16 0,-12 7 108 16,-4 4-92-16,19-4-16 15,5 3-28-15,15-6 20 16,3 6-20-16,1 1 76 16,-4 3-56-16,-12 0 12 15,0 3-28-15,-31 1-188 16,-15 3 92-16,-20 0-116 15,-15 0 112-15,-7-4-64 16,-5 4 84-16,0-4 4 16,12 1 36-16,4-1 20 0,0 4 4 0,3 7-36 15,12 3 16 1,-3 7 48-16,3 7-12 0,-4 14 16 16,5 3-20-16,-9 21 0 15,9-7-8-15,-9 13 92 16,4-13-56-16,-7-3 104 15,4-11-84-15,-13-14 120 16,9-6-104-16,-20-11 40 16,8-6-72-16,-15-5 20 15,0-6-40-15,-1-10 28 16,8 3-32-16,5-10 12 16,6 0-20-16,5-4-44 15,12 4 16-15,11 0-352 16,7 6 204-16</inkml:trace>
          <inkml:trace contextRef="#ctx0" brushRef="#br0" timeOffset="162265.9536">17090 1408 800 0,'-11'-27'296'0,"11"27"-232"0,46-11-16 0,-27 4 88 16,9 7-84-16,3-10 24 15,-4 3-44-15,11 0 24 16,-3 4-32-16</inkml:trace>
          <inkml:trace contextRef="#ctx0" brushRef="#br0" timeOffset="161962.6453">17683 2430 832 0,'0'-7'308'0,"0"7"-240"0,-8-3-20 15,4 3 44 1,0 0-60-16,-15 0 24 16,-1 3-36-16,-14 1 0 0,6 6-12 0,-6 4-24 31,10 0 8-31,5 3-24 16,7 0 20-16,9 4-12 0,10-1 12 0,5 4 0 15,3 0 4-15,1 1 16 16,-1-5-4-16,-7-6 68 15,-4 0-40-15,-16-7 60 16,5-1-56-16,-21-6-8 16,1 4-16-16,-4-8-20 15,4 1 4-15,4-4-420 16,8 4 232-16</inkml:trace>
          <inkml:trace contextRef="#ctx0" brushRef="#br0" timeOffset="160989.5577">15793 2003 756 0,'4'-31'280'0,"-4"31"-216"15,35 0-20-15,-12 0 24 16,1 7-48-16,7 0 36 16,0 10-32-16,3-3-376 15,1 7 192-15</inkml:trace>
          <inkml:trace contextRef="#ctx0" brushRef="#br0" timeOffset="161124.9175">15956 2348 768 0,'-8'0'284'0,"8"0"-220"0,24 13-20 0,-5-13 48 16,0 4-60-16,16-4 60 16,4 0-56-16,27-7-596 15,-1 3 300-15</inkml:trace>
        </inkml:traceGroup>
      </inkml:traceGroup>
    </inkml:traceGroup>
    <inkml:traceGroup>
      <inkml:annotationXML>
        <emma:emma xmlns:emma="http://www.w3.org/2003/04/emma" version="1.0">
          <emma:interpretation id="{5CBAFE9A-65A2-4A5C-A4B6-90B24AC98E0E}" emma:medium="tactile" emma:mode="ink">
            <msink:context xmlns:msink="http://schemas.microsoft.com/ink/2010/main" type="paragraph" rotatedBoundingBox="2842,8734 14573,9025 14539,10403 2808,10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E41FD-8A68-411B-9682-1E5EEE323D01}" emma:medium="tactile" emma:mode="ink">
              <msink:context xmlns:msink="http://schemas.microsoft.com/ink/2010/main" type="line" rotatedBoundingBox="2842,8734 14573,9025 14539,10403 2808,10111"/>
            </emma:interpretation>
          </emma:emma>
        </inkml:annotationXML>
        <inkml:traceGroup>
          <inkml:annotationXML>
            <emma:emma xmlns:emma="http://www.w3.org/2003/04/emma" version="1.0">
              <emma:interpretation id="{DFB06510-94E3-439E-9629-AE6E6DB4EC23}" emma:medium="tactile" emma:mode="ink">
                <msink:context xmlns:msink="http://schemas.microsoft.com/ink/2010/main" type="inkWord" rotatedBoundingBox="2840,8820 5297,8881 5277,9686 2820,962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34626.7983">437 8325 392 0,'-4'-18'148'0,"4"18"-116"0,4 0-8 0,-4-7-24 0,0 14-4 0,0-7 108 15,0 0-56-15,0-7 96 16,7 7-84-16,1 0 60 15,8-6-68-15,3 6-20 16,4 0-20-16,8-4-12 16,4 4 4-16,19-3 12 15,0-1-8-15,24 1-28 16,-1 6 8-16,12-3 24 16,-11 7-8-16,-5-7 0 15,-11 0 0-15,-4-3-4 16,-7 6 0-16,-9-3 16 15,-7 0-8-15,-4 0 16 16,-12 0-16-16,-11 0 32 16,0 0-24-16,-12 0 4 15,4 0-12-15,-8 0-8 0,4 0 4 0,-7 0-4 16,7 4 0-16,-12-1-12 16,16 4 8-16,-11 0-4 15,3 3 0-15,-4-3 0 16,5 10 0-16,-9 4 0 15,1 10 0-15,-5 17 24 16,1-3-8-16,-8 24-20 16,0-4 4-16,-4-7 12 15,4-3 0-15,-16-3 16 16,8-14-12-16,-11-4 16 16,7-6-16-16,-7-11 16 15,7-3-16-15,-4-4 16 16,9-6-16-16,-9-18-4 15,12 7 0-15,-8-31 20 16,12 0-12-16,-8-24-12 16,12 0-4-16,-8 0 64 15,4 11-32-15,0-4 40 16,8 24-36-16,-1 0-20 16,9 10-4-16,7 4-52 15,0 3 24-15,8 7 32 16,4 7-4-16</inkml:trace>
          <inkml:trace contextRef="#ctx0" brushRef="#br0" timeOffset="234809.0028">1614 8593 880 0,'3'31'328'0,"-3"-31"-256"0,8 27-16 0,-8-9 12 16,4-5-48-16,0-2-8 16,0 3-8-16</inkml:trace>
          <inkml:trace contextRef="#ctx0" brushRef="#br0" timeOffset="235365.3937">2155 8383 540 0,'-19'-24'200'0,"19"24"-156"0,39-3-12 0,-8 3-8 15,4 6-20-15,15-2 8 16,12 10-8-16,19 17 8 16,1 0-8-16,14 27-4 15,-14 4 4-15,-9 10-4 16,-23-10 0-16,-15-3 60 15,-8-8-32-15,-34-9 96 16,-13-8-72-16,-34-6 48 16,-4-8-60-16,-27-13 8 15,4 3-32 1,-5-20 8-16,9 7-12 0,-4-18-16 16,11 7 0-16,12-10-280 15,15 0 156-15</inkml:trace>
          <inkml:trace contextRef="#ctx0" brushRef="#br0" timeOffset="235093.6682">2457 8383 592 0,'-15'-14'220'0,"15"14"-172"0,-4 11-12 16,-8-11-32-1,12 7-8-15,-7 17 28 16,3-4-12-16,-8 22 32 15,5 6-28-15,-1 14 4 16,4 6-12-16,0-12 12 16,4-5-12-16,-4-10 4 15,4-10-4-15,-11-10-148 0,11 3 76 16</inkml:trace>
          <inkml:trace contextRef="#ctx0" brushRef="#br0" timeOffset="235566.4282">2543 8221 860 0,'7'-7'320'0,"-7"7"-248"0,39-17-20 0,-12 10-12 15,0 4-32-15,16-4 4 16,7 4-4-16</inkml:trace>
        </inkml:traceGroup>
        <inkml:traceGroup>
          <inkml:annotationXML>
            <emma:emma xmlns:emma="http://www.w3.org/2003/04/emma" version="1.0">
              <emma:interpretation id="{2A68795F-F353-4203-8B7E-8C16477E2031}" emma:medium="tactile" emma:mode="ink">
                <msink:context xmlns:msink="http://schemas.microsoft.com/ink/2010/main" type="inkWord" rotatedBoundingBox="5940,9105 6091,9109 6084,9421 5932,941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35756.933">3537 8421 944 0,'12'-7'352'0,"-12"7"-276"0,54-3-20 15,-27-1-4 1,0 8-40-16</inkml:trace>
          <inkml:trace contextRef="#ctx0" brushRef="#br0" timeOffset="235888.8905">3584 8686 832 0,'-8'10'308'0,"8"-10"-240"0,31 14-20 16,4-11 20-16,4 4-48 0</inkml:trace>
        </inkml:traceGroup>
        <inkml:traceGroup>
          <inkml:annotationXML>
            <emma:emma xmlns:emma="http://www.w3.org/2003/04/emma" version="1.0">
              <emma:interpretation id="{8490523D-2BA2-4E6D-8977-0987C0666CC2}" emma:medium="tactile" emma:mode="ink">
                <msink:context xmlns:msink="http://schemas.microsoft.com/ink/2010/main" type="inkWord" rotatedBoundingBox="6921,9020 7514,9035 7494,9859 6901,984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6316.0299">4656 8510 696 0,'-19'-6'256'0,"19"6"-196"0,15 6-20 0,-3-2 92 15,7 3-80-15,12-7 32 16,4 3-48-16,15-6 12 16,9 3-28-16,2-7 8 15,-2 0-16-15,-1-7 36 16,-16 0-24-16,-22-10-4 15,-9 7-12-15,-30-10-16 16,-4 3 4-16,-24-1 4 16,1 8 0-16,-12 3-44 15,7 11 24-15,-11 6-20 16,8 8 24-16,-8 34-16 0,12 6 16 0,3 32 44 16,13 6-16-16,6-3-36 15,17-3 12-15,11-8 80 16,0-6-36-16,0-7 44 15,4-3-44-15,-8-18 8 16,0-7-24-16,-4-20-484 16,1-3 256-16</inkml:trace>
        </inkml:traceGroup>
        <inkml:traceGroup>
          <inkml:annotationXML>
            <emma:emma xmlns:emma="http://www.w3.org/2003/04/emma" version="1.0">
              <emma:interpretation id="{13B15312-9E9C-44E8-97CC-D0B18BF7017D}" emma:medium="tactile" emma:mode="ink">
                <msink:context xmlns:msink="http://schemas.microsoft.com/ink/2010/main" type="inkWord" rotatedBoundingBox="8415,10176 8464,10178 8462,10252 8414,1025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37623.9294">6061 9477 736 0,'0'11'272'16,"0"-11"-208"-16,-19 27-20 0,4-10 0 15,-1 1-32-15</inkml:trace>
        </inkml:traceGroup>
        <inkml:traceGroup>
          <inkml:annotationXML>
            <emma:emma xmlns:emma="http://www.w3.org/2003/04/emma" version="1.0">
              <emma:interpretation id="{FB4D93FB-A325-4B16-8D04-B4B4DCCF1712}" emma:medium="tactile" emma:mode="ink">
                <msink:context xmlns:msink="http://schemas.microsoft.com/ink/2010/main" type="inkWord" rotatedBoundingBox="10428,8922 12344,8970 12320,9942 10404,989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39656.153">8032 8621 540 0,'-16'-11'200'0,"16"11"-156"0,4-10-12 15,0 3 52 1,8 4-52-16,15-8 4 15,8 4-20-15,19-3 8 16,4 3-16-16,19-7 16 0,-3 4-16 16,19-4 4-16,0 7-4 0,-8 1-16 15,-15 6 4-15,-12-7-4 16,-12 7 0-16,-15-4 104 16,-4 4-52-16,-15-3 36 15,-4 6-48-15,-16 1 0 16,0 6-20-16,-15 14-44 15,3 7 20-15,-11 14 20 16,4 3-4-16,-11 7-16 16,3 0 4-16,-4-3 12 15,8 3 0-15,-4 0 8 16,8-4-8-16,0 8-12 16,4-8 4-16,4-9 20 15,7-4-8-15,-4-18 48 16,1-3-28-16,-4-23-4 15,11-8-16-15,-12-21 12 16,5 1-12-16,-8-18 4 16,7 8-4-16,-11-22-8 15,8 8 4-15,-8-11 28 16,7 10-16-16,-3 1 64 16,4 13-44-16,-1 4-8 15,5 13-16-15,-1 4-20 16,9 11 4-16,-1 9 4 15,8 8 0-15,4 9-408 16,7 8 224-16</inkml:trace>
          <inkml:trace contextRef="#ctx0" brushRef="#br0" timeOffset="239838.7067">8980 8941 840 0,'-7'10'312'0,"7"-10"-244"0,3 7-16 0,-3-4-12 16,0 1-32-16,4-4 16 15,4 3-16-15,4 0-276 16,3 1 144-16</inkml:trace>
          <inkml:trace contextRef="#ctx0" brushRef="#br0" timeOffset="240483.5391">9491 8583 756 0,'16'-31'280'0,"-16"31"-216"0,50-21-20 0,-27 18 56 16,4 3-64-16,20 10 32 16,-8 4-40-16,3 10 0 15,-3 7-16-15,-20 0 12 16,-7 0-16-16,-24 0 60 15,-3 0-40-15,-24-7-4 16,8 0-12-16,-15-10-88 16,7 3 40-16,0-14-100 15,20 4 76-15,11 0-60 16,4 0 72-16,16 7 4 16,7 3 28-16,28 3-4 15,7-2 8-15,4 9 0 16,0 4 4-16,-12 10 44 15,1-16-24-15,-28 6 176 16,-11-4-104-16,-35-6 68 16,-4-1-88-16,-31-9 8 15,12-4-40-15,-16-14 4 0,12 0-20 0,-4-10-8 16,15 3-4-16,4-7-156 16,8 7 84-16</inkml:trace>
          <inkml:trace contextRef="#ctx0" brushRef="#br0" timeOffset="240063.2354">9522 8596 488 0,'-4'11'180'0,"4"-11"-140"0,-4 44-12 15,1-13 4 1,-5 0-24-16,0 11 48 15,0 2-28-15,5 1 12 16,3-4-24-16,-4 1-16 16,8-4-4-16,-8-4-76 15,4-6 44-15</inkml:trace>
          <inkml:trace contextRef="#ctx0" brushRef="#br0" timeOffset="240679.1651">9526 8345 956 0,'8'-20'352'0,"-8"20"-272"0,23-14-24 0,-11 3-40 15,7 8-20-15,20-14 20 16,7 10-8-16,20 0-152 16,0 7 76-16</inkml:trace>
        </inkml:traceGroup>
        <inkml:traceGroup>
          <inkml:annotationXML>
            <emma:emma xmlns:emma="http://www.w3.org/2003/04/emma" version="1.0">
              <emma:interpretation id="{E643CED4-ED7F-4B21-A56F-1407154B67D6}" emma:medium="tactile" emma:mode="ink">
                <msink:context xmlns:msink="http://schemas.microsoft.com/ink/2010/main" type="inkWord" rotatedBoundingBox="12868,9186 14568,9228 14556,9706 12856,966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41077.1386">10614 8817 624 0,'-12'10'228'0,"12"-10"-176"0,43 7-16 0,-16-7-16 16,8 7-20-16,27-14-116 16,11 7 64-16,24-4-148 15,-4 4 116-15,23-6 48 16,-15 2 24-16</inkml:trace>
          <inkml:trace contextRef="#ctx0" brushRef="#br0" timeOffset="240891.1236">10680 8541 852 0,'7'-31'316'0,"-7"31"-248"0,43-13-16 0,-16 9-20 16,0 4-28-16</inkml:trace>
          <inkml:trace contextRef="#ctx0" brushRef="#br0" timeOffset="241398.9744">11876 8762 780 0,'-16'-14'288'0,"16"14"-224"0,-19 0-20 0,4 7 84 31,7 3-80-31,-12 11 8 0,5-4-36 0,3 10-40 15,12 1 12-15,12 10 44 16,11-14-16-16,12 0 16 16,8 3-20-16,15-13 8 15,-4 3-12-15,0-17 28 16,-7-6-24-16,-16-12 40 16,-4 5-32-16,-27-18-12 15,-4-4-8-15,-27-16-24 16,0 2 12-16,-8-2-48 15,8 13 28-15</inkml:trace>
          <inkml:trace contextRef="#ctx0" brushRef="#br0" timeOffset="305204.9963">10463 8596 248 0,'8'-6'92'0,"-1"6"-72"0,-7 0-4 16,0 0 112-16,0 0-72 15,0 0 32-15,0 0-52 16,0 0 4-16,-7 0-24 15,7 0 8-15,0 0-12 16,0 0 20-16,0 0-20 16,0 0-4-16,0 0-4 15,7 0 40-15,5 0-24 16,-4 0 16-16,7 0-20 0,-3 0 8 16,-4 6-12-16,11-6-8 15,-4 7 0-15,13 0 12 16,-1 4-8-16,4-5 16 15,3 1-16-15,-6-7 4 0,10 0-4 16,1-7-8-16,4 7 4 16,7-3-4-16,-4 3 0 15,1 3 16-15,3 1-8 16,-3-1 4-16,-5 4-4 16,-7-3 12-16,-4-1-12 15,-4-3-4-15,-8 0 0 16,1 0 28-16,-9 0-16 15,1-3 20-15,-4 3-20 16,-1 0-16-16,-7 0-4 16,0 0 28-16,0-4-12 15,0 4 4-15,0 0-8 0,0 0 4 16,0 0-8-16,4-3 16 16,4 3-12-16,-8-4 24 15,4 1-20-15,-4-1-20 16,-4 1 0-16,4-4 4 15,0 4 4-15,-4-1 24 16,0 1-12-16,0-1 4 16,-7 4-8-16,3 4-280 15,0 3 148-15,-7-7-460 16</inkml:trace>
        </inkml:traceGroup>
      </inkml:traceGroup>
    </inkml:traceGroup>
    <inkml:traceGroup>
      <inkml:annotationXML>
        <emma:emma xmlns:emma="http://www.w3.org/2003/04/emma" version="1.0">
          <emma:interpretation id="{7A592F83-8328-45E2-B038-A2AF1F81FE1C}" emma:medium="tactile" emma:mode="ink">
            <msink:context xmlns:msink="http://schemas.microsoft.com/ink/2010/main" type="paragraph" rotatedBoundingBox="2828,10515 19180,10237 19205,11732 2853,12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077F8-E4B8-4454-BF78-363652645381}" emma:medium="tactile" emma:mode="ink">
              <msink:context xmlns:msink="http://schemas.microsoft.com/ink/2010/main" type="inkBullet" rotatedBoundingBox="2833,10830 3383,10821 3396,11582 2846,11592"/>
            </emma:interpretation>
            <emma:one-of disjunction-type="recognition" id="oneOf26">
              <emma:interpretation id="interp34" emma:lang="" emma:confidence="1">
                <emma:literal>n?</emma:literal>
              </emma:interpretation>
              <emma:interpretation id="interp35" emma:lang="" emma:confidence="0">
                <emma:literal>m?</emma:literal>
              </emma:interpretation>
              <emma:interpretation id="interp36" emma:lang="" emma:confidence="0">
                <emma:literal>n.</emma:literal>
              </emma:interpretation>
              <emma:interpretation id="interp37" emma:lang="" emma:confidence="0">
                <emma:literal>n</emma:literal>
              </emma:interpretation>
              <emma:interpretation id="interp38" emma:lang="" emma:confidence="0">
                <emma:literal>?</emma:literal>
              </emma:interpretation>
            </emma:one-of>
          </emma:emma>
        </inkml:annotationXML>
        <inkml:trace contextRef="#ctx0" brushRef="#br0" timeOffset="264910.9759">456 10768 464 0,'-15'-18'176'0,"15"18"-140"0,0-13-8 15,0 2 180 1,3 8-120-16,-3-11 60 16,4 7-84-16,0-10-4 15,4 7-36-15,0-7 40 16,-1 6-36-16,1-3-4 16,0 8-16-16,0-1-8 15,-8 3 4-15,0 8-32 0,0 3 16 16,-8 3 4-16,4 7 8 0,-4 4 16 15,4 3-8-15,-3 0-4 16,3 0 0-16,-4-3-4 16,12-1 0-16,-8-13 52 15,4 0-28-15,0-14 32 16,8-3-28-16,-8-11-28 16,11 1 0-16,5-11 8 15,-1 7-4-15,1-7-28 16,7 6 12-16,-4 1-12 15,-3 11 12-15,3 2-20 16,-3 11 20-16,-12 7-20 16,7 7 16-16,-3 7-8 15,0-1 12-15,-1 4 8 16,-7 4 4-16,0-1 0 16,0 4 0-16,-3 0 24 15,3-3-12-15,-4-4 40 16,0 0-28-16,-4-10 12 15,4-4-20-15,-3-10-212 16,3-3 108-16</inkml:trace>
        <inkml:trace contextRef="#ctx0" brushRef="#br0" timeOffset="265225.3467">518 10403 664 0,'-4'-48'244'0,"4"48"-188"0,12-45-16 0,-5 24 24 15,5 4-44-15,4-10 132 16,7 3-84-16,4-4-4 16,4 11-40-16,0-4-32 15,-4 4 0-15,-4 7 20 16,0 6-4-16,-7 4 24 15,-4 4-20-15,-9 3 32 16,1 10-28-16,-8 0 32 16,4 7-32-16,-3 7 40 15,3 3-32-15,0 8-92 16,7-8 36-16,1-6-616 16,7-4 356-16</inkml:trace>
        <inkml:trace contextRef="#ctx0" brushRef="#br0" timeOffset="265361.8125">924 10644 832 0,'4'7'308'0,"-4"-7"-240"0,20 3-20 16,-13-3 20 0,5 4-48-16,0-4-228 15,-1 0 112-15</inkml:trace>
      </inkml:traceGroup>
      <inkml:traceGroup>
        <inkml:annotationXML>
          <emma:emma xmlns:emma="http://www.w3.org/2003/04/emma" version="1.0">
            <emma:interpretation id="{2C19A1AC-E028-4CBF-A9FA-4EEAA1FEF550}" emma:medium="tactile" emma:mode="ink">
              <msink:context xmlns:msink="http://schemas.microsoft.com/ink/2010/main" type="line" rotatedBoundingBox="3933,10497 19180,10237 19205,11732 3959,11992"/>
            </emma:interpretation>
          </emma:emma>
        </inkml:annotationXML>
        <inkml:traceGroup>
          <inkml:annotationXML>
            <emma:emma xmlns:emma="http://www.w3.org/2003/04/emma" version="1.0">
              <emma:interpretation id="{E3EC40C8-F370-4CE5-9ADD-9317513332D7}" emma:medium="tactile" emma:mode="ink">
                <msink:context xmlns:msink="http://schemas.microsoft.com/ink/2010/main" type="inkWord" rotatedBoundingBox="3933,10497 5472,10470 5491,11586 3952,1161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65676.1017">1881 10145 696 0,'-12'-14'256'0,"12"14"-196"0,-15 0-20 0,3-7 128 16,4 14-100-16,-11-7 44 15,3 14-68-15,-15 3 4 16,0 14-32-16,-11 21 8 16,3 6-12-16,0 14 12 15,5 1-16-15,10-1 4 16,9-10-4-16,19 7 12 15,7-7-12-15,13 0 40 16,10-7-24-16,1-11 40 16,0-9-36-16</inkml:trace>
          <inkml:trace contextRef="#ctx0" brushRef="#br0" timeOffset="266335.8675">2125 10069 644 0,'0'-14'236'0,"0"14"-180"0,61-10-20 0,-30 10 88 16,-3 10-76-16,18-3-20 15,0 7-16-15,9 10 12 16,-1 7-12-16,4 17-32 16,-8 0 12-16,-7 8 20 15,-4-1-8-15,-36 3 116 16,-3-10-68-16,-27-10 96 15,-8 0-88-15,-19-14-20 16,8 0-24-16,-20-17 40 16,16-7-32-16,-1-7-124 15,13 7 52-15,14-17-616 16,13 10 364-16</inkml:trace>
          <inkml:trace contextRef="#ctx0" brushRef="#br0" timeOffset="266052.6003">2457 10124 384 0,'-11'-10'140'0,"11"10"-108"0,-8 0-8 0,0 0 180 16,8 7-116-16,-7-4 52 15,-1 11-80-15,-4 0-4 16,5 10-32-16,-5 21-4 15,8-4-12-15,0 10 12 16,4-2-12-16,-8-5 32 16,12 1-24-16</inkml:trace>
          <inkml:trace contextRef="#ctx0" brushRef="#br0" timeOffset="266918.4175">2396 9925 880 0,'-31'-24'328'0,"31"24"-256"0,0-14-16 15,3-3 64 1,9 10-76-16,7-11 8 16,8 5-32-16,20-4 16 15,-1 3-24-15,20 0-64 16,0 4 24-16,0 10-772 15,-4 10 440-15</inkml:trace>
          <inkml:trace contextRef="#ctx0" brushRef="#br0" timeOffset="266652.2084">2717 10520 612 0,'-12'0'228'0,"12"0"-180"0,20 7-12 16,-13 3 0 0,5-3-28-16,0 3 40 15,3 1-24-15,-3-1 4 16,3 4-16-16,-11 0 0 15,4-1-4-15,-16 1 20 0,0 0-16 16,-19 0 32-16,4-1-28 0,-12 5 48 16,4-1-36-1,0-3 56-15,12 6-48 0,7-3-32 16,8 1-8-16,16-5 16 16,11 5-4-16,12-12 40 15,4 8-24-15,3-3 12 16,-3-5-20-16,-8-9-332 15,0 3 168-15</inkml:trace>
          <inkml:trace contextRef="#ctx0" brushRef="#br0" timeOffset="267065.8093">2980 10224 944 0,'0'-17'352'0,"0"17"-276"0,43-4-20 0,-16 1 16 16,0 3-52-16</inkml:trace>
        </inkml:traceGroup>
        <inkml:traceGroup>
          <inkml:annotationXML>
            <emma:emma xmlns:emma="http://www.w3.org/2003/04/emma" version="1.0">
              <emma:interpretation id="{07C5BA5D-7B32-4DE9-A68B-F8A531FC516F}" emma:medium="tactile" emma:mode="ink">
                <msink:context xmlns:msink="http://schemas.microsoft.com/ink/2010/main" type="inkWord" rotatedBoundingBox="6266,10640 7505,10619 7518,11373 6279,11394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7537.0636">3913 10231 488 0,'-35'-72'180'0,"35"72"-140"0,-11-42-12 0,14 22 100 16,5 9-76-16,15-2 8 15,8-1-40-15,16 10 92 16,-1 8-60-16,8 6-4 16,1 7-32-16,7 11-4 15,-8 6-4-15,8 14-16 16,-16 4 4-16,-23 7 72 16,-11-4-36-16,-31-7 76 15,-5-3-60-15,-26-11 28 16,-4-7-44-16,-20-9 24 15,12-1-28-15,-7-10-44 16,15-4 8-16</inkml:trace>
          <inkml:trace contextRef="#ctx0" brushRef="#br0" timeOffset="267298.4299">4203 10135 748 0,'-42'-7'276'0,"42"7"-216"0,-27 27-16 15,19-6-48 1,0-1-8-16,-7 22 4 15,3 6 8-15,0 4-28 16,12-4 16-16,-7-4-312 16,11-6 176-16</inkml:trace>
          <inkml:trace contextRef="#ctx0" brushRef="#br0" timeOffset="267704.5789">4645 10530 860 0,'-31'31'320'0,"31"-31"-248"0,-31 24-20 16,19-10-64-16,8 3-4 0,0 7 32 15,4 0-8-15</inkml:trace>
          <inkml:trace contextRef="#ctx0" brushRef="#br0" timeOffset="267916.6444">4161 9956 1040 0,'11'-4'384'0,"-11"4"-300"0,31-14-20 0,-7 11-12 15,-1 3-40-15,27 0 4 16,4 3-8-16</inkml:trace>
          <inkml:trace contextRef="#ctx0" brushRef="#br0" timeOffset="268138.2586">4970 9921 800 0,'31'21'296'0,"-31"-21"-232"0,58 65-16 0,-35-23 52 16,-4 2-64-16,-15 42-12 16,0 7-16-16,-27 14 68 15,0-7-40-15,-28 6 84 16,5-16-68-16</inkml:trace>
        </inkml:traceGroup>
        <inkml:traceGroup>
          <inkml:annotationXML>
            <emma:emma xmlns:emma="http://www.w3.org/2003/04/emma" version="1.0">
              <emma:interpretation id="{60B23D25-F578-438E-8C76-70901EAF5AD8}" emma:medium="tactile" emma:mode="ink">
                <msink:context xmlns:msink="http://schemas.microsoft.com/ink/2010/main" type="inkWord" rotatedBoundingBox="7953,10832 9423,10807 9437,11664 7968,11689"/>
              </emma:interpretation>
            </emma:emma>
          </inkml:annotationXML>
          <inkml:trace contextRef="#ctx0" brushRef="#br0" timeOffset="269293.842">5605 10551 956 0,'-47'-4'352'0,"47"4"-272"0,8 14-24 0,4-14 4 16,3 0-44-16,20-3 40 15,7 3-32-15,20-7-604 16,4 0 316-16</inkml:trace>
          <inkml:trace contextRef="#ctx0" brushRef="#br0" timeOffset="269129.4036">5655 10369 944 0,'-12'-31'352'0,"12"31"-276"0,20-14-20 16,-9 7 48-1,5 3-68-15,7-6 12 16,4 7-28-16</inkml:trace>
          <inkml:trace contextRef="#ctx0" brushRef="#br0" timeOffset="269654.3011">6309 10461 832 0,'-42'-6'308'0,"42"6"-240"0,11 17-20 0,1-10-44 16,3 0-12-16,20-7 40 15,4 3-20-15,11-10 8 16,-3 0-12-16,7-13 12 16,-4 2-12-16,-3-13 24 15,-9 7-20-15,-14-17 12 16,-5 7-12-16,-23-8 0 15,-8 8-4-15,-22-4-8 16,3 11 4-16,-27 2-32 16,7 8 16-16,-22 10 40 15,11 7-16-15,-4 28 24 16,12 6-20-16,11 39-36 16,20 2 12-16,11 11 36 15,12-7-16-15,12 4 36 0,7-7-32 16,5-1 100-16,-1-9-64 0,-4-15-112 15,0-13 32-15</inkml:trace>
          <inkml:trace contextRef="#ctx0" brushRef="#br0" timeOffset="270000.4189">7029 10623 716 0,'0'0'264'0,"0"0"-204"0,-15 7-16 16,3-7 72 0,1 3-72-16,-20 1 24 15,0 3-36-15,-16 0-4 16,8 3-16-16,-3 4 20 15,11 0-20-15,15 6-12 16,13 1-4-16,22 10 40 16,8 3-24-16,27 4 52 15,-7 0-36-15,-1-11-24 16,-15 1-4-16,-12-7 60 16,-3-8-32-16,-32-9-4 15,-11-8-12-15,-15 1-20 0,-5-1 4 0</inkml:trace>
        </inkml:traceGroup>
        <inkml:traceGroup>
          <inkml:annotationXML>
            <emma:emma xmlns:emma="http://www.w3.org/2003/04/emma" version="1.0">
              <emma:interpretation id="{02B14859-BB0F-40B4-814C-6EE060DD1939}" emma:medium="tactile" emma:mode="ink">
                <msink:context xmlns:msink="http://schemas.microsoft.com/ink/2010/main" type="inkWord" rotatedBoundingBox="10651,11751 10689,11750 10691,11877 10653,1187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70796.8834">8249 11064 840 0,'4'-14'312'0,"-4"14"-244"0,19 10-16 0,-11-3 24 16,-1 7-52-16,-7 6 44 15,0 5-40-15,-15-1 40 16,-1 3-40-16</inkml:trace>
        </inkml:traceGroup>
        <inkml:traceGroup>
          <inkml:annotationXML>
            <emma:emma xmlns:emma="http://www.w3.org/2003/04/emma" version="1.0">
              <emma:interpretation id="{0F64F918-EBAF-4AD5-B647-4788EAE6953D}" emma:medium="tactile" emma:mode="ink">
                <msink:context xmlns:msink="http://schemas.microsoft.com/ink/2010/main" type="inkWord" rotatedBoundingBox="12421,10602 13213,10589 13226,11384 12434,11397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72056.2335">10049 10468 540 0,'-8'-34'200'0,"8"34"-156"0,0-7-12 16,0 7 36 0,0 7-44-16,-12 3 0 15,24 7-16-15,-24 8-8 16,12 2 4-16,0 4 20 16,12-3-12-16,-12-4 48 15,8-4-32-15,-1-6 84 16,-3-4-64-16,-4-6 76 15,16 3-72-15,-5-18 0 16,-3 1-32-16,12-17 4 0,-9-1-12 0,16-6-16 16,-7 6 0-16,-1 1-32 31,16 13 20-31,-16 14-84 0,0 7 60 0,-11 17-4 16,4 3 28-16,-4-3 12 15,3 4 4-15,-3-4 24 16,0 0-12-16,-8-7 32 15,0 0-28-15,0-6 64 16,0-1-44-16,-8-6 0 16,0-1-20-16</inkml:trace>
          <inkml:trace contextRef="#ctx0" brushRef="#br0" timeOffset="272329.9881">10145 10024 624 0,'20'-37'228'0,"-20"37"-176"0,19-42-16 16,1 25 88-1,-1 3-76-15,16 4 16 16,-4 3-40-16,-4 11-32 15,8 6 4-15,-12 7 16 16,4 7-4-16,-12-3 40 16,-3 3-24-16,-8-3 40 0,8-4-36 0,-12 0 48 15,7 4-44-15</inkml:trace>
          <inkml:trace contextRef="#ctx0" brushRef="#br0" timeOffset="272447.7753">10792 10372 852 0,'8'21'316'0,"-8"-21"-248"0,19 13-16 0</inkml:trace>
        </inkml:traceGroup>
        <inkml:traceGroup>
          <inkml:annotationXML>
            <emma:emma xmlns:emma="http://www.w3.org/2003/04/emma" version="1.0">
              <emma:interpretation id="{B56EA50A-75DD-4189-95FD-B5D619F3E1B7}" emma:medium="tactile" emma:mode="ink">
                <msink:context xmlns:msink="http://schemas.microsoft.com/ink/2010/main" type="inkWord" rotatedBoundingBox="13868,10360 15714,10329 15732,11374 13885,11405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2851.3491">11915 9956 600 0,'0'-31'224'0,"0"31"-176"0,-12-31-12 0,-4 20 60 16,13 4-60-16,-24 4 48 15,7 6-48-15,-34 18-20 16,8 3-8-16,-28 21 8 16,16 0-8-16,0 37 40 15,23 1-24-15,8 13 32 16,19-6-32-16,28-11 64 16,10-10-48-16</inkml:trace>
          <inkml:trace contextRef="#ctx0" brushRef="#br0" timeOffset="273094.5609">12278 10018 436 0,'-19'-14'160'0,"19"14"-124"0,-27 17-8 15,12-7 28 1,11 4-36-16,-12 17-8 16,5 0-8-16,11 21 40 0,0 3-24 0,7 10 24 15,5-6-24-15,3-8 0 16,1-10-12-16</inkml:trace>
          <inkml:trace contextRef="#ctx0" brushRef="#br0" timeOffset="273517.9543">12259 10042 592 0,'16'-18'220'0,"-16"18"-172"0,34-17-12 0,-14 10 144 15,3 7-104-15,8 0 24 16,4 4-60-16,-4-1-28 15,0 8-4-15,-8 2-8 16,-4 1 0-16,-11 3 32 16,-4 4-16-16,-20-4 56 15,-3 4-40-15,-20-4 4 16,1-3-24-16,-16-7-52 16,11 3 24-16,0-3-112 15,20 7 72-15,12-4-20 16,14 4 48-16,21 13-20 15,7 8 28-15,7 9 0 16,5-6 12-16,-4 3 16 16,-5 4-4-16,-14-14 16 0,-5 0-12 15,-19-10 112-15,-3 3-68 16,-24-17 16-16,0 3-44 0,-16-10 12 16,5 7-20-16,-1-7 36 15,12 0-28-15,20 0-508 16,14 0 264-16</inkml:trace>
          <inkml:trace contextRef="#ctx0" brushRef="#br0" timeOffset="274013.6714">12375 9687 748 0,'8'-24'276'0,"-8"24"-216"0,54-10-16 0,-23 3-20 15,-4 3-24-15,31 4-36 16,-3 4 20-16</inkml:trace>
          <inkml:trace contextRef="#ctx0" brushRef="#br0" timeOffset="273787.036">12646 10489 696 0,'-15'-24'256'0,"15"24"-196"0,-4 3-20 0,0 4 4 15,8 0-32-15,0 0 12 16,7 10-12-16,5-3 44 15,3 10-28-15,1-3 4 16,-1-4-20-16,-11 4 0 16,-1-11-4-16,-18 4 12 15,-1-4-12-15,-15 4 16 16,4-4-16-16,-4-3-4 16,7 0 0-16,5-4 40 15,11 1-24-15,16-4 36 16,7 0-32-16,20 0 12 15,3 0-20-15,16 0 52 16,-7 0-36-16</inkml:trace>
          <inkml:trace contextRef="#ctx0" brushRef="#br0" timeOffset="274236.2706">13072 10159 924 0,'8'-21'340'0,"-8"21"-260"0,46-7-28 16,-11 0-8-16,0 7-36 0,27 0-276 16,0 7 144-1</inkml:trace>
        </inkml:traceGroup>
        <inkml:traceGroup>
          <inkml:annotationXML>
            <emma:emma xmlns:emma="http://www.w3.org/2003/04/emma" version="1.0">
              <emma:interpretation id="{206A27DB-4729-403D-A383-EFCE64805256}" emma:medium="tactile" emma:mode="ink">
                <msink:context xmlns:msink="http://schemas.microsoft.com/ink/2010/main" type="inkWord" rotatedBoundingBox="16337,10462 16963,10452 16979,11422 16354,1143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4894.0315">14094 10000 676 0,'-31'-10'248'0,"31"10"-192"0,-39 24-16 0,16-14-20 16,8 4-20-16,-5 10 8 16,9 7-4-16,3 21 52 15,4-7-32-15,4 10-12 16,8-11-4-16,0-9 16 16,-1-4-12-16,-7-21 56 15,4-6-36-15,-8-25-16 16,4-3-8-16,0-17-20 15,4 3 8-15,4-7 40 16,7 14-24-16,9-7-36 16,3 7 12-16,4 7 12 15,4 10 0-15,-5-3 28 16,-2 17-16-16,-9 0-20 16,-4 7 0-16,-7 3 20 0,0 4-4 0,-12 0 48 15,0-4-28-15,-7 4 40 16,-1-7-40-16,-4 3 56 15,9-3-48-15,3 0-60 16,8 0 12-16,7 0-72 16,9 3 48-16,-5-3-8 15,5 0 24-15,-1 6-24 16,4 8 28-16,-7 3-48 16,-5 7 36-16,-3 7-4 15,0 0 20-15,-16 3 0 16,4-3 4-16,-11-4 60 15,-1-3-28-15,-7-10 44 16,7 0-40-16,-7-11 28 16,4 0-28-16,-4-13 16 15,7-1-24-15,-3-9-8 16,3 2-8-16,1-2 4 16,7 2-4-16,-4 1-28 15,5 3 12-15,-1 4 4 16,8 3 8-16,4 0-144 15,7 7 80-15</inkml:trace>
          <inkml:trace contextRef="#ctx0" brushRef="#br0" timeOffset="275345.7333">14168 9828 748 0,'15'-27'276'0,"-15"27"-216"0,31-24-16 15,-19 17-20 1,3 3-24-16,1-3 44 16,3 4-24-16</inkml:trace>
          <inkml:trace contextRef="#ctx0" brushRef="#br0" timeOffset="275105.594">14566 10561 800 0,'8'0'296'0,"-8"0"-232"0,-4 0-16 0,-4 0-24 16,1 11-24-16,-9 2 0 16,5 5 0-16,-5 2 44 15,8 1-24-15,1 3-28 16,3-3 4-16,0-4-308 16,4 0 172-16</inkml:trace>
        </inkml:traceGroup>
        <inkml:traceGroup>
          <inkml:annotationXML>
            <emma:emma xmlns:emma="http://www.w3.org/2003/04/emma" version="1.0">
              <emma:interpretation id="{AEC705FA-1C58-46CA-B331-D5818CF16663}" emma:medium="tactile" emma:mode="ink">
                <msink:context xmlns:msink="http://schemas.microsoft.com/ink/2010/main" type="inkWord" rotatedBoundingBox="17527,10420 17707,10417 17722,11275 17542,11279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76004.2786">15193 9777 632 0,'-3'-52'236'0,"3"52"-184"0,0-7-16 0,0 7 80 16,3 7-72-16,1 24-44 15,8 0-4-15,3 27 16 16,5-2-8-16,-1 19 28 16,8-6-20-16,-15 21 32 15,-1-8-28-15,-11 4 12 16,0-17-16-16,-19-4 44 16,-4-16-28-16,-12-15 108 15,4-7-76-15,-8-9-412 16,12-5 188-16</inkml:trace>
        </inkml:traceGroup>
        <inkml:traceGroup>
          <inkml:annotationXML>
            <emma:emma xmlns:emma="http://www.w3.org/2003/04/emma" version="1.0">
              <emma:interpretation id="{B804AF77-0CAF-4268-B91A-F4BBF770911B}" emma:medium="tactile" emma:mode="ink">
                <msink:context xmlns:msink="http://schemas.microsoft.com/ink/2010/main" type="inkWord" rotatedBoundingBox="18240,10738 19188,10721 19192,10983 18245,1099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76337.8552">15840 10155 872 0,'27'14'324'0,"-27"-14"-252"0,54 14-20 0,-23-7 16 15,4-1-48-15,27 1-432 16,4 4 224-16</inkml:trace>
          <inkml:trace contextRef="#ctx0" brushRef="#br0" timeOffset="276187.9403">15937 10038 892 0,'23'-3'332'0,"-23"3"-260"0,35 0-20 0,-20 0 28 16,5 0-56-16</inkml:trace>
          <inkml:trace contextRef="#ctx0" brushRef="#br0" timeOffset="276590.4762">16633 10093 704 0,'-30'-24'264'0,"30"24"-208"0,-20 0-12 16,5 0 36-1,-1 0-52-15,-15 4-4 16,0 9-12-16,0 1 0 16,12 10-8-16,15 7 32 15,12 0-20-15,19 0 40 16,0 0-32-16,16-10 48 15,-1-4-40-15,8-20-8 0,1-1-12 0,-9-17 24 16,-3 1-20-16,-23-11-4 16,-9 3-8-16,-18-3-24 15,-1 7 12-15,-11 4-24 16,7 6 20-16</inkml:trace>
        </inkml:traceGroup>
      </inkml:traceGroup>
    </inkml:traceGroup>
    <inkml:traceGroup>
      <inkml:annotationXML>
        <emma:emma xmlns:emma="http://www.w3.org/2003/04/emma" version="1.0">
          <emma:interpretation id="{2B0C91DE-C3AD-44DD-8248-3CC43A29AD13}" emma:medium="tactile" emma:mode="ink">
            <msink:context xmlns:msink="http://schemas.microsoft.com/ink/2010/main" type="paragraph" rotatedBoundingBox="12433,11812 20311,11827 20309,13048 12430,130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03EA76-E25E-4DC8-AE4A-72F7D4CE4C00}" emma:medium="tactile" emma:mode="ink">
              <msink:context xmlns:msink="http://schemas.microsoft.com/ink/2010/main" type="line" rotatedBoundingBox="12433,11812 20311,11827 20309,13048 12430,13034"/>
            </emma:interpretation>
          </emma:emma>
        </inkml:annotationXML>
        <inkml:traceGroup>
          <inkml:annotationXML>
            <emma:emma xmlns:emma="http://www.w3.org/2003/04/emma" version="1.0">
              <emma:interpretation id="{C7496759-2BF1-40FA-BF49-6521DC158D1A}" emma:medium="tactile" emma:mode="ink">
                <msink:context xmlns:msink="http://schemas.microsoft.com/ink/2010/main" type="inkWord" rotatedBoundingBox="12432,12032 12704,12033 12703,12615 12431,12614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0138.9138">10084 11446 496 0,'0'-38'184'0,"0"38"-140"0,3-24-16 0,5 17 92 16,0 0-72-16,-4-7 16 16,4 4-40-16,3 3 48 15,5 0-40-15,-5 7-24 16,5 7-8-16,-5 0 8 16,1 10-4-16,3 4 24 15,5 10-16-15,-9 6 76 16,9-6-52-16</inkml:trace>
          <inkml:trace contextRef="#ctx0" brushRef="#br0" timeOffset="279894.6887">10056 11772 280 0,'-7'-27'104'0,"7"27"-84"0,-12-24 0 0,4 14 164 16,8 6-104-16,0-3 72 15,0 7-88-15,0 7-52 16,0 3-12-16,0 8-12 15,0 6 4-15,0 0 44 16,8 0-24-16,-8-3 0 16,4-1-8-16,-4-3 56 15,8-3-32-15,-8-7 52 16,7 3-48-16,5-10 28 16,-4 0-32-16,3-13 0 15,-3 2-16-15,12-13 28 16,-13 7-24-16,20-7-12 15,-7 0-8-15,-1 3-24 16,12 11 16-16,-4 6-12 16,-8 8 12-16,-3 3-52 15,-4 6 32-15,-5 5 8 16,-7 2 12-16,0 1 4 16,0 0 0-16,0-4 60 15,0 0-28-15,0-3 24 16,0-4-28-16,0-6-148 15,0-4 64-15</inkml:trace>
        </inkml:traceGroup>
        <inkml:traceGroup>
          <inkml:annotationXML>
            <emma:emma xmlns:emma="http://www.w3.org/2003/04/emma" version="1.0">
              <emma:interpretation id="{4CE7F023-854A-412D-99F4-C04BE38A63BB}" emma:medium="tactile" emma:mode="ink">
                <msink:context xmlns:msink="http://schemas.microsoft.com/ink/2010/main" type="inkWord" rotatedBoundingBox="13125,12470 13183,12470 13182,12491 13124,12490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80271.2926">10722 11769 756 0,'27'14'280'0,"-27"-14"-216"0,12 7-20 16,-4-7 56-1,3 0-64-15</inkml:trace>
        </inkml:traceGroup>
        <inkml:traceGroup>
          <inkml:annotationXML>
            <emma:emma xmlns:emma="http://www.w3.org/2003/04/emma" version="1.0">
              <emma:interpretation id="{13F90B5F-1F9D-44E3-89E7-8C052C72E328}" emma:medium="tactile" emma:mode="ink">
                <msink:context xmlns:msink="http://schemas.microsoft.com/ink/2010/main" type="inkWord" rotatedBoundingBox="13567,11928 14552,11930 14549,13038 13565,13036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0569.0846">11617 11294 508 0,'-39'-7'188'0,"39"7"-148"0,-62 4-8 0,27 3 80 16,4-1-68-16,-19 25 24 16,3 4-36-16,-11 27 24 15,4 7-32-15,15 13 12 16,12-3-20-16,16 18 64 15,22-4-48-15,16 10 60 16,-3-10-56-16,22-14 56 16,4-14-56-16,16-13-560 15,-4-14 280-15</inkml:trace>
          <inkml:trace contextRef="#ctx0" brushRef="#br0" timeOffset="281306.2067">11783 11652 496 0,'-8'-31'184'0,"8"31"-140"0,0-38-16 16,0 21 120-1,0 3-88-15,0-6 72 16,0 2-76-16,8-2-12 15,0 6-28-15,11 4-20 16,0 10 0-16,1 3 20 16,7 7-8-16,-16 4 4 15,5 7-4-15,-4 3 64 16,-12 3-40-16,-12 1 32 16,-4-4-36-16,-14 0-88 0,-5 0 32 15,-4-3-132-15,0 0 88 16,12-8-8-16,8-2 48 0,11 2 0 31,16 5 20-31,11-12 0 0,8 8 4 0,8 0 8 16,4 0 0-16,0 0 16 15,7 3-8-15,-11 0-12 16,-8 0 0-16,-15 4 64 16,-12-1-32-16,-12 1 40 15,-4 3-36-15,-22 0-8 16,-1 0-16-16,-7 0 28 15,-1 1-20-15,1-8 12 16,15-4-16-16,7-6 28 16,13-3-24-16</inkml:trace>
          <inkml:trace contextRef="#ctx0" brushRef="#br0" timeOffset="281892.5344">11775 11249 716 0,'20'-10'264'0,"-20"10"-204"0,42-7-16 16,-19 4 20-16,1 3-44 0</inkml:trace>
          <inkml:trace contextRef="#ctx0" brushRef="#br0" timeOffset="280888.5664">11775 11645 320 0,'-4'83'120'0,"4"-83"-96"0,4 48-4 0,-8-24 60 15,12 4-48-15,-8 6-12 16,8 4-12-16,-4-7 24 16,3 0-16-16,-7-11 48 15,8-2-36-15</inkml:trace>
          <inkml:trace contextRef="#ctx0" brushRef="#br0" timeOffset="281622.8168">11996 12075 612 0,'8'4'228'0,"-8"-4"-180"0,27 3-12 0,-16 1 52 15,9 2-56-15,7 5 16 16,-8 3-32-16,1 3-24 15,-1 3 0-15,-19 1 32 16,0 3-16-16,-19-3 28 16,-1 3-24-16,-7 0 48 15,8-7-32-15,7-3 40 16,4 0-40-16,16-7 20 16,4 3-28-16,30-7 80 15,1 1-56-15</inkml:trace>
        </inkml:traceGroup>
        <inkml:traceGroup>
          <inkml:annotationXML>
            <emma:emma xmlns:emma="http://www.w3.org/2003/04/emma" version="1.0">
              <emma:interpretation id="{79431567-B005-47DF-AC24-76CE12D11066}" emma:medium="tactile" emma:mode="ink">
                <msink:context xmlns:msink="http://schemas.microsoft.com/ink/2010/main" type="inkWord" rotatedBoundingBox="15282,12521 15614,12522 15614,12542 15281,1254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82312.9698">12879 11824 872 0,'7'-3'324'0,"-7"3"-252"0,66 7-20 0,-19-4 32 16,-1-3-56-16,35 7-708 16,4-4 372-16</inkml:trace>
        </inkml:traceGroup>
        <inkml:traceGroup>
          <inkml:annotationXML>
            <emma:emma xmlns:emma="http://www.w3.org/2003/04/emma" version="1.0">
              <emma:interpretation id="{391A3536-526D-418F-92CC-42D88FD095F0}" emma:medium="tactile" emma:mode="ink">
                <msink:context xmlns:msink="http://schemas.microsoft.com/ink/2010/main" type="inkWord" rotatedBoundingBox="16087,11819 16723,11820 16721,12776 16085,12775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83663.0613">13684 11187 696 0,'4'-13'256'0,"-4"13"-196"0,11-17-20 0,1 6 48 16,3 4-56-16,16-3-12 15,4 3-12-15,19 4 44 16,0 6-28-16</inkml:trace>
          <inkml:trace contextRef="#ctx0" brushRef="#br0" timeOffset="283211.3594">13831 11456 572 0,'4'-55'208'0,"-4"55"-160"0,35-35-12 16,-12 22 144-1,-4 6-104-15,16-4 16 16,-4 8-56-16,4 3-52 16,-4 3 8-16,-4 11 20 15,0 3-8-15,-19 1 44 16,-4 6-24-16,-32 10 48 15,-3 1-40-15,-27-4-60 16,12 3 16-16,-8-7-36 16,15-2 28-16,0-5-36 0,16-3 36 0,8 4-28 15,22-4 28-15,20 4-8 16,12 0 16-16,15 3-20 16,1 0 20-16,-13 3 24 15,5 1-8-15,-28-1 0 16,-4-3 0-16,-38 0 28 15,-8 1-16-15,-23-1-4 16,8-4-8-16,-12-3 28 16,3-3-16-16,17-3 20 15,7-8-20-15,15-6-36 16,16 3 12-16</inkml:trace>
          <inkml:trace contextRef="#ctx0" brushRef="#br0" timeOffset="282870.9947">13808 11335 456 0,'-28'4'168'0,"28"-4"-128"0,-15 48-16 0,7-10 24 15,8 0-32-15,-7 20 32 16,7 4-32-16,-12 0 20 15,16-7-20-15,-4-10 44 16,4 0-32-16,0-14 28 16,-4 0-28-16,7-7 44 15,1-11-40-15,4-6 48 16,-5-3-48-16,5-15-208 16,3 5 92-16,-11-8-336 15,4-3 232-15</inkml:trace>
          <inkml:trace contextRef="#ctx0" brushRef="#br0" timeOffset="283366.7738">14319 11879 580 0,'-28'17'216'0,"28"-17"-168"0,-38 42-12 15,22-15-4 1,12 1-24-16,-11 13 16 16,11 0-16-16</inkml:trace>
        </inkml:traceGroup>
        <inkml:traceGroup>
          <inkml:annotationXML>
            <emma:emma xmlns:emma="http://www.w3.org/2003/04/emma" version="1.0">
              <emma:interpretation id="{23D34B86-1407-4813-ACE9-4E12D5C231A0}" emma:medium="tactile" emma:mode="ink">
                <msink:context xmlns:msink="http://schemas.microsoft.com/ink/2010/main" type="inkWord" rotatedBoundingBox="17217,11946 17333,11947 17332,12910 17215,12909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83961.9917">14814 11246 528 0,'8'0'196'0,"-8"0"-152"0,27 34-12 0,-12 11 0 15,1 7-24-15,-5 37 48 16,9 1-28-16,-9 27 40 16,-3-7-40-16,-19 14 64 15,3-11-52-15,-23-10-44 16,-4-17 0-16</inkml:trace>
        </inkml:traceGroup>
        <inkml:traceGroup>
          <inkml:annotationXML>
            <emma:emma xmlns:emma="http://www.w3.org/2003/04/emma" version="1.0">
              <emma:interpretation id="{3FC2918F-5CD7-415A-9E1A-FFCD49D63D6D}" emma:medium="tactile" emma:mode="ink">
                <msink:context xmlns:msink="http://schemas.microsoft.com/ink/2010/main" type="inkWord" rotatedBoundingBox="17767,12197 17914,12198 17913,12515 17766,12514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84429.7445">15368 11573 808 0,'-4'-38'300'0,"4"38"-232"15,27-14-20-15,-12 4-8 16,1 7-32-16,11-4 40 16,0 3-24-16</inkml:trace>
          <inkml:trace contextRef="#ctx0" brushRef="#br0" timeOffset="284562.1759">15426 11814 852 0,'35'-4'316'0,"-35"4"-248"0,50 0-16 0</inkml:trace>
        </inkml:traceGroup>
        <inkml:traceGroup>
          <inkml:annotationXML>
            <emma:emma xmlns:emma="http://www.w3.org/2003/04/emma" version="1.0">
              <emma:interpretation id="{83189CD7-2866-465B-9E56-8602BF35019F}" emma:medium="tactile" emma:mode="ink">
                <msink:context xmlns:msink="http://schemas.microsoft.com/ink/2010/main" type="inkWord" rotatedBoundingBox="18758,11922 19335,11923 19333,12855 18756,12854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85087.1156">16440 11397 716 0,'-31'-27'264'0,"31"27"-204"0,-23 3-16 16,19-3 88 0,4 7-80-16,11 0-36 15,9 0-16-15,15-4 68 16,7 1-40-16,20-14 20 15,0 3-32-15,16-14 0 16,-5 11-8-16,-7-11 48 16,-12 7-32-16,-27-6 44 15,-7 6-40-15,-40-7-24 0,-7 7-4 0,-27 4 8 16,4-4-4-16,-24 11-64 16,12 3 32-16,-19 21-68 15,15-1 56-15,4 46-36 16,19 9 44-16,16 22 28 15,16-4 4-15,22 10 20 16,5-10-12-16,11 6 92 16,8-19-52-16,-12-8 40 15,-4-17-52-15,1-21-408 16,-13-10 204-16</inkml:trace>
        </inkml:traceGroup>
        <inkml:traceGroup>
          <inkml:annotationXML>
            <emma:emma xmlns:emma="http://www.w3.org/2003/04/emma" version="1.0">
              <emma:interpretation id="{11A3B3DC-1348-422D-9D87-60A394F6CC9D}" emma:medium="tactile" emma:mode="ink">
                <msink:context xmlns:msink="http://schemas.microsoft.com/ink/2010/main" type="inkWord" rotatedBoundingBox="19397,12383 20310,12385 20309,12695 19396,12694"/>
              </emma:interpretation>
              <emma:one-of disjunction-type="recognition" id="oneOf43">
                <emma:interpretation id="interp55" emma:lang="" emma:confidence="0">
                  <emma:literal>SM</emma:literal>
                </emma:interpretation>
                <emma:interpretation id="interp56" emma:lang="" emma:confidence="0">
                  <emma:literal>MM</emma:literal>
                </emma:interpretation>
                <emma:interpretation id="interp57" emma:lang="" emma:confidence="0">
                  <emma:literal>sm</emma:literal>
                </emma:interpretation>
                <emma:interpretation id="interp58" emma:lang="" emma:confidence="0">
                  <emma:literal>Sm</emma:literal>
                </emma:interpretation>
                <emma:interpretation id="interp59" emma:lang="" emma:confidence="0">
                  <emma:literal>EM</emma:literal>
                </emma:interpretation>
              </emma:one-of>
            </emma:emma>
          </inkml:annotationXML>
          <inkml:trace contextRef="#ctx0" brushRef="#br0" timeOffset="285987.5827">17187 11762 456 0,'4'-7'168'0,"-4"7"-128"0,0-7-16 16,0 4 68 0,0-4-56-16,-4-3 40 0,4 10-44 0,-4-7 36 15,4 7-40-15,-4-7 28 16,0 0-28-16,-3-3 16 15,-1 6-24-15,-11 1 0 16,7 3-12-16,-11-7-8 16,7 14 4-16,-11-7-24 15,8 3 12-15,-1 4 4 16,9 7 4-16,7 0 8 16,8-4-4-16,4 14-4 15,11-3 4-15,8 3-4 16,-8 0 0-16,9 0 8 15,-1 4-4-15,-16-4 8 16,9 0-8-16,-20-7 24 16,0 0-16-16,-20-7 24 15,1 1-24-15,-8-11 48 16,-4 3-32-16,-4 1-84 16,16-4 28-16,-1 0-536 15,13 0 308-15</inkml:trace>
          <inkml:trace contextRef="#ctx0" brushRef="#br0" timeOffset="286904.9714">17501 11745 392 0,'7'0'148'0,"-7"0"-116"0,0 0-8 16,-4 0 64-1,4 3-52-15,-7 1 40 16,-1 3-44-16,-4 3 44 0,5 7-44 0,-1 4 12 16,8 0-28-1,-4 3 20-15,4 3-24 0,0-3 48 16,4 0-32-16,-4-10 12 15,0 0-24-15,8-11 52 16,-8 1-36-16,7-15 4 16,1 1-24-16,-4-11 36 15,-4 8-24-15,8-11-24 16,-8 3 0-16,0-3-8 16,7 7 0-16,-3-4-20 15,-4 7 16-15,8 0 24 16,-8 4-8-16,4 3-80 15,-4 4 44-15,0 6-24 16,8 4 32-16,-1 3-20 16,1 4 24-16,4 3 36 15,3 1-8-15,-3-1 36 16,3 3-28-16,-3-2 32 16,7-1-32-16,-7-10 48 15,3 0-36-15,-3-7 28 16,4 0-28-16,-5-11 8 15,5 4-20-15,-5-10-8 16,1 3-4-16,3-3-24 16,-3 7 12-16,3-4-56 15,-3 7 32-15,0 0 44 16,7 14-8-16,-11 0 20 16,11 4-12-16,-11 2 12 15,11 4-16-15,-7-3 84 0,-4 10-48 16,-1-10 68-16,1 3-64 0,-16-10-308 15,8 0 140-15</inkml:trace>
        </inkml:traceGroup>
      </inkml:traceGroup>
    </inkml:traceGroup>
    <inkml:traceGroup>
      <inkml:annotationXML>
        <emma:emma xmlns:emma="http://www.w3.org/2003/04/emma" version="1.0">
          <emma:interpretation id="{F2A0A78C-BE7D-4BB6-870B-35BAB09203AB}" emma:medium="tactile" emma:mode="ink">
            <msink:context xmlns:msink="http://schemas.microsoft.com/ink/2010/main" type="paragraph" rotatedBoundingBox="4269,15015 9664,14026 10031,16029 4636,17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C2B66C-F80F-4F1C-84E3-06800B52246F}" emma:medium="tactile" emma:mode="ink">
              <msink:context xmlns:msink="http://schemas.microsoft.com/ink/2010/main" type="line" rotatedBoundingBox="4269,15015 9664,14026 9956,15619 4560,16608"/>
            </emma:interpretation>
          </emma:emma>
        </inkml:annotationXML>
        <inkml:traceGroup>
          <inkml:annotationXML>
            <emma:emma xmlns:emma="http://www.w3.org/2003/04/emma" version="1.0">
              <emma:interpretation id="{EFD4D5E3-47DE-4641-8A31-907AB2E526EB}" emma:medium="tactile" emma:mode="ink">
                <msink:context xmlns:msink="http://schemas.microsoft.com/ink/2010/main" type="inkWord" rotatedBoundingBox="4287,15114 4747,15030 5021,16524 4560,16608">
                  <msink:destinationLink direction="with" ref="{43CBD323-EDAD-4865-955A-3E9B94CBEDD5}"/>
                </msink:context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93801.059">2032 15220 612 0,'31'-7'228'0,"0"4"-180"0,19-7-12 16,-23 6 28-16,4 4-44 15,8 4 8-15,3-1-16 16,-3-6-296-16,0-1 152 16,3-3-228-16</inkml:trace>
          <inkml:trace contextRef="#ctx0" brushRef="#br0" timeOffset="393998.5846">2241 15121 476 0,'-8'24'176'0,"8"0"-136"0,-4 10-12 0,8-10-4 16,-4-3-20-16,0 3 32 15,0 3-20-15,0 8-100 16</inkml:trace>
          <inkml:trace contextRef="#ctx0" brushRef="#br0" timeOffset="394196.1135">2345 15761 716 0,'35'-7'264'0,"-12"3"-204"0,0 8-16 16,-3-8 8-16,3 1-36 16,8-1-320-16,12-3 160 15,-1-3-256-15</inkml:trace>
          <inkml:trace contextRef="#ctx0" brushRef="#br0" timeOffset="393589.9974">2345 14329 520 0,'-15'21'192'0,"11"3"-152"0,0 24-8 15,-4-20 80-15,8 6-68 0,0 7 0 16,0 1-28-16,0-1-4 16,0-3-4-16,0-4 36 0,0-3-20 15,-8 3-604 1,-3 8 316-16,-12-4 96 16</inkml:trace>
          <inkml:trace contextRef="#ctx0" brushRef="#br0" timeOffset="394310.9165">2496 15733 416 0,'-27'28'152'0,"31"-1"-116"0,4 11-12 0,-1-17 20 15</inkml:trace>
          <inkml:trace contextRef="#ctx0" brushRef="#br0" timeOffset="393382.9473">2260 14536 476 0,'-12'-14'176'0,"28"24"-136"0,7 4-12 16,-4-7-4-16,5 3-20 16,-1 0 16-16</inkml:trace>
        </inkml:traceGroup>
        <inkml:traceGroup>
          <inkml:annotationXML>
            <emma:emma xmlns:emma="http://www.w3.org/2003/04/emma" version="1.0">
              <emma:interpretation id="{A151A90F-7372-4858-86E7-29957B0825EB}" emma:medium="tactile" emma:mode="ink">
                <msink:context xmlns:msink="http://schemas.microsoft.com/ink/2010/main" type="inkWord" rotatedBoundingBox="5799,15340 7188,15086 7293,15660 5905,15914">
                  <msink:destinationLink direction="with" ref="{43CBD323-EDAD-4865-955A-3E9B94CBEDD5}"/>
                </msink:context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85738.51">4087 14632 464 0,'-46'-10'176'0,"42"10"-140"0,-4 0-8 0,8-4 76 15,0 8-64-15,0 2 52 16,12 1-52-16,3 7 16 15,5 3-36-15,7-3-8 0,4 0-8 16,7-4-4-16,-3-3 0 16,16 0 16-16,-1 0-8 15,-4-4 24-15,-3 1-20 16,-4-1 12-16,-12-3-12 16,-8 0 36-16,-11 0-24 0,-12 7-12 15,-15 3-8 1,-9 1 12-16,-6 6-8 0,-5 7-12 15,0 7 0-15,0 7 12 16,-3 0-4-16,-5 6 8 16,-3-6-8-16,4 0 8 15,3-7-8-15,8-3-4 16,12-8 4-16,11-6-356 16,12-14 192-16,20-17-308 15</inkml:trace>
          <inkml:trace contextRef="#ctx0" brushRef="#br0" timeOffset="386024.7631">4753 14749 496 0,'-27'27'184'0,"15"-2"-140"0,-7 12-16 0,11-13-24 16,8 4-8-16,8 3 4 15,4-7 0-15,7-7 8 16,4-6-4-16,0-11 24 16,4-14-16-16,-3-7 4 15,-5-6-8-15,-3-4 12 16,-9 0-12-16,-7 3 76 0,-7 1-48 16,-5 3 24-16,0-1-40 15,1 8 28-15,-5 7-32 16,16 7-40-16,0-1 12 0,12 11-580 15</inkml:trace>
          <inkml:trace contextRef="#ctx0" brushRef="#br0" timeOffset="385317.8072">3592 14604 364 0,'15'-3'132'0,"-15"10"-100"0,12 13-12 16,-12-2 96-16,0 9-68 0,8 4 0 16,-8 10-32-16,-4 4 60 15,0 0-44-15,-4 0 32 16,0-4-36-16,-7-3 60 15,-5-7-48-15,-3-11 64 0,-4-13-64 16,0-10 28-16,8-18-40 16,3-13-36-16,8-7 4 15,8-1 16-15,12 4-4 16,4 1-4-16,11 2 0 16,-4 4-48-16,0 0 24 0,0 4 16 15,1 3 4-15,-5 3-44 16,-7 7 28-16,7 4 36 15,0 3-8-15,1 7 8 16,7 3-12-16,0 4 28 16,8 4-20-16,3-1-552 15</inkml:trace>
        </inkml:traceGroup>
        <inkml:traceGroup>
          <inkml:annotationXML>
            <emma:emma xmlns:emma="http://www.w3.org/2003/04/emma" version="1.0">
              <emma:interpretation id="{7405199F-2358-4B5D-88E6-714D51593D17}" emma:medium="tactile" emma:mode="ink">
                <msink:context xmlns:msink="http://schemas.microsoft.com/ink/2010/main" type="inkWord" rotatedBoundingBox="7975,14336 8867,14172 9131,15614 8239,15777">
                  <msink:destinationLink direction="with" ref="{43CBD323-EDAD-4865-955A-3E9B94CBEDD5}"/>
                </msink:context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91747.9451">5628 13858 540 0,'-19'-21'200'0,"22"18"-156"0,5-4-12 16,0 3 8-16,7 1-28 0,9 3 32 16,10 7-28-16,9 3-4 15</inkml:trace>
          <inkml:trace contextRef="#ctx0" brushRef="#br0" timeOffset="392242.8183">5941 14931 756 0,'-15'-20'280'0,"23"30"-216"0,19 0-20 15,0-3-4-15,8 0-32 16,15 3 48-16,16 1-28 16,0-1-304-16,11-3 148 15,-11-7-364-15</inkml:trace>
          <inkml:trace contextRef="#ctx0" brushRef="#br0" timeOffset="392031.1992">6003 14346 612 0,'8'-13'228'0,"15"9"-180"0,12-6-12 0,-19 6 8 15,15 4-32 1,0 0 32-16,7 7-28 0,5 0-188 15,3 3 88-15,-7 1-352 16</inkml:trace>
          <inkml:trace contextRef="#ctx0" brushRef="#br0" timeOffset="391399.0196">6344 13510 644 0,'0'-14'236'0,"0"14"-180"0,31-6-20 0,-19 2 36 15,3 4-48-15,4 0 0 16,5 0-16-16,-1 4-96 16</inkml:trace>
        </inkml:traceGroup>
        <inkml:traceGroup>
          <inkml:annotationXML>
            <emma:emma xmlns:emma="http://www.w3.org/2003/04/emma" version="1.0">
              <emma:interpretation id="{F8581CC1-3070-4DFE-A272-0C4928A07845}" emma:medium="tactile" emma:mode="ink">
                <msink:context xmlns:msink="http://schemas.microsoft.com/ink/2010/main" type="inkWord" rotatedBoundingBox="9472,15201 9625,14811 9938,14934 9785,15324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90723.7584">7420 14188 196 0,'-42'0'72'0,"18"7"-56"0,-14 0-4 0,18 0 144 16,-3 3-88-16,0 11-28 0,-4-4-24 15,0 10 52-15,0 4-36 16,-1 0 120-16,5 0-84 15,12 0 12-15,7 0-48 16,4-7-12-16,11 0-12 16,5-3 12-16,7-4-12 0,8 4 40 15,16-11-24-15,7 4-436 16,8-7 224 0,-8-7-120-16</inkml:trace>
        </inkml:traceGroup>
      </inkml:traceGroup>
      <inkml:traceGroup>
        <inkml:annotationXML>
          <emma:emma xmlns:emma="http://www.w3.org/2003/04/emma" version="1.0">
            <emma:interpretation id="{AEB34E2C-11D8-42A3-8C2A-6F6416720DFC}" emma:medium="tactile" emma:mode="ink">
              <msink:context xmlns:msink="http://schemas.microsoft.com/ink/2010/main" type="line" rotatedBoundingBox="6114,16125 7396,15982 7462,16571 6180,16714">
                <msink:destinationLink direction="with" ref="{43CBD323-EDAD-4865-955A-3E9B94CBEDD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AE66DBF-F7AF-4195-B09E-5167673DC614}" emma:medium="tactile" emma:mode="ink">
                <msink:context xmlns:msink="http://schemas.microsoft.com/ink/2010/main" type="inkWord" rotatedBoundingBox="6131,16275 6684,16213 6733,16652 6180,16714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97178.1553">4254 15578 540 0,'4'-20'200'0,"3"20"-156"0,1-4-12 15,0 1 28-15,-8 3-40 16,4-4 16-16,-4 4-20 16,-4 0 28-16,-8 7-28 15,1 0-4-15,-5 3-8 0,-3 1 20 16,-8 2-12-16,-8-6-12 15,4-7-4-15,-8-3 12 16,0-4-4-16,-3-3-12 16,15-1 4-16,7 1-16 15,1 3 12-15,11 4-12 16,-3 10 8-16,11 6 0 0,-8 8 4 16,8 10-28-16,-4 3 20 15,8 4 16-15,-8 0 0 16,0-4-16-16,-11-3 8 15,7 0 32-15,-8-7-16 16,-7 1 8-16,4-5-8 16,-1-3 12-16,5-3-12 15,3-3-4-15,5-5 0 16,3-2 12-16,4-4-8 16,11-4-12-16,9 1 0 15,3 0-16-15,0 3 12 16,12 3-4-16,-4 4 4 0,4 0 16 15,0 0-4-15,0-1-4 16,-8 1 4-16,-4-3-304 16</inkml:trace>
          <inkml:trace contextRef="#ctx0" brushRef="#br0" timeOffset="397389.527">3913 15843 340 0,'-19'-10'128'0,"26"10"-100"0,-7 0-8 16,8 0 88-16,4-4-64 0,3 4 16 16,12 0-36-16,-7 0-12 15,7 0-8-15,4 4-48 16,-4-4 24-16,0 3-364 15</inkml:trace>
        </inkml:traceGroup>
        <inkml:traceGroup>
          <inkml:annotationXML>
            <emma:emma xmlns:emma="http://www.w3.org/2003/04/emma" version="1.0">
              <emma:interpretation id="{BAB66D45-EB1E-410A-B7CD-096919355EF4}" emma:medium="tactile" emma:mode="ink">
                <msink:context xmlns:msink="http://schemas.microsoft.com/ink/2010/main" type="inkWord" rotatedBoundingBox="6409,16093 7396,15982 7451,16477 6464,16587"/>
              </emma:interpretation>
              <emma:one-of disjunction-type="recognition" id="oneOf49">
                <emma:interpretation id="interp65" emma:lang="" emma:confidence="0">
                  <emma:literal>to</emma:literal>
                </emma:interpretation>
                <emma:interpretation id="interp66" emma:lang="" emma:confidence="0">
                  <emma:literal>'to</emma:literal>
                </emma:interpretation>
                <emma:interpretation id="interp67" emma:lang="" emma:confidence="0">
                  <emma:literal>"to</emma:literal>
                </emma:interpretation>
                <emma:interpretation id="interp68" emma:lang="" emma:confidence="0">
                  <emma:literal>-to</emma:literal>
                </emma:interpretation>
                <emma:interpretation id="interp69" emma:lang="" emma:confidence="0">
                  <emma:literal>iso</emma:literal>
                </emma:interpretation>
              </emma:one-of>
            </emma:emma>
          </inkml:annotationXML>
          <inkml:trace contextRef="#ctx0" brushRef="#br0" timeOffset="397786.6949">4006 15392 384 0,'23'0'140'0,"-7"0"-108"0,3 7-8 16,-4 0 32-16,-3 0-36 15,4 0-196-15,11 0 96 16,0 3-144-16</inkml:trace>
          <inkml:trace contextRef="#ctx0" brushRef="#br0" timeOffset="398036.3619">4347 15798 228 0,'19'11'84'0,"-4"-15"-64"0,16-3-8 15,-4 7 12-15,12 0-16 16,4 0-4-16</inkml:trace>
          <inkml:trace contextRef="#ctx0" brushRef="#br0" timeOffset="398758.2832">4381 15537 464 0,'-11'-17'176'0,"15"10"-140"0,7 0-8 16,-3 0 84-16,7 0-68 15,9 4 8-15,7-1-32 16,4 4-28-16</inkml:trace>
          <inkml:trace contextRef="#ctx0" brushRef="#br0" timeOffset="397859.8927">4401 15516 144 0,'23'-3'52'0,"-8"6"-40"0</inkml:trace>
          <inkml:trace contextRef="#ctx0" brushRef="#br0" timeOffset="398393.8134">4780 15644 508 0,'-15'17'188'0,"15"-3"-148"0,-4 13-8 0,8-13 16 15,7 6-32-15,5 1 32 0,3-4-32 16,4-3 20-16,12-7-20 16,8-10 28-16,-5-4-28 0,-3-4 20 15,-4-2-20-15,-11-5 20 16,-13-2-24-16,-11-1-40 16,-11-3 16-16,-8 0-208 15,-8 3 120-15,4 11-48 16,3 6 92-1,9 8-244-15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5:46.2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-3 0 548 0,'0'0'204'0,"0"18"-156"0,4-5-16 16,-4 5 116-16,0 2-88 16,-4-3 28-16,4-3-52 15,0 10 40-15,4 0-44 16,-4 4-552-16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4:44.1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A9D329-4F69-400B-BC77-BECAF9CC094E}" emma:medium="tactile" emma:mode="ink">
          <msink:context xmlns:msink="http://schemas.microsoft.com/ink/2010/main" type="inkDrawing" rotatedBoundingBox="8692,7403 14627,4550 14825,4962 8890,7815" semanticType="underline" shapeName="Other">
            <msink:sourceLink direction="with" ref="{DB92DE97-23A6-4E9E-AFBA-BE89CFF76EE4}"/>
          </msink:context>
        </emma:interpretation>
      </emma:emma>
    </inkml:annotationXML>
    <inkml:trace contextRef="#ctx0" brushRef="#br0">0 2850 1248 0,'8'-7'0'0,"4"-6"-4"0,-5 2 60 16,5 4-32-16,-4-13 60 15,3-1-48-15,9-24 56 16,-1 1-56-16,28-32 12 16,7 7-32-16,58-44 8 15,4 13-12-15,89-62 0 16,4 18-4-16,120-49 12 16,-3 17-12-16,80-37-28 15,-38 31 8-15,58-11-4 16,-51 38 8-16,32-7 60 15,-59 35-28-15,0-11 32 16,-57 35-28-16,-20 7-16 16,-58 24-8-16,-12 6 28 15,-35 22-16-15,-7 6 20 0,-39 14-20 0,-12 0 52 16,-26 17-36-16,-16-4-156 16,-28 11 64-16,-11 0-436 15,-7 4 276-15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4:59.3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645F65-1B87-4645-934B-BAEBAC9DC5D7}" emma:medium="tactile" emma:mode="ink">
          <msink:context xmlns:msink="http://schemas.microsoft.com/ink/2010/main" type="writingRegion" rotatedBoundingBox="8844,5970 10179,5970 10179,8207 8844,8207"/>
        </emma:interpretation>
      </emma:emma>
    </inkml:annotationXML>
    <inkml:traceGroup>
      <inkml:annotationXML>
        <emma:emma xmlns:emma="http://www.w3.org/2003/04/emma" version="1.0">
          <emma:interpretation id="{D629DD0F-C9DD-4A7B-8CDC-BF2948E1C217}" emma:medium="tactile" emma:mode="ink">
            <msink:context xmlns:msink="http://schemas.microsoft.com/ink/2010/main" type="paragraph" rotatedBoundingBox="8844,5970 10179,5970 10179,8207 8844,8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AD505F-475A-48E4-A5BE-6C9F0C9DADE3}" emma:medium="tactile" emma:mode="ink">
              <msink:context xmlns:msink="http://schemas.microsoft.com/ink/2010/main" type="line" rotatedBoundingBox="8844,5970 10179,5970 10179,8207 8844,8207"/>
            </emma:interpretation>
          </emma:emma>
        </inkml:annotationXML>
        <inkml:traceGroup>
          <inkml:annotationXML>
            <emma:emma xmlns:emma="http://www.w3.org/2003/04/emma" version="1.0">
              <emma:interpretation id="{734E98DA-C718-4953-AD97-25DFB6D0916E}" emma:medium="tactile" emma:mode="ink">
                <msink:context xmlns:msink="http://schemas.microsoft.com/ink/2010/main" type="inkWord" rotatedBoundingBox="8844,5970 9243,5970 9243,6304 8844,6304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-2517 636 652 0,'-11'-27'244'0,"11"27"-192"0,11-21-12 0,-11 7 136 15,8 7-104-15,4-10 44 16,7 7-72-16,8 3-24 16,-7 10-12-16,3 11 8 15,0 3-8-15,-15 14 32 16,0 0-24-16,-16 7 4 15,8 0-12-15,-20 0-16 16,1-4 4-16,-20-10 40 16,20-3-24-16,0-11 44 15,11 1-32-15,12-11-32 16,11-4 4-16,24-3 8 16,7 0 0-16,20 7 40 15,4 7-20-15,0 7-464 16,-8 7 240-16</inkml:trace>
        </inkml:traceGroup>
        <inkml:traceGroup>
          <inkml:annotationXML>
            <emma:emma xmlns:emma="http://www.w3.org/2003/04/emma" version="1.0">
              <emma:interpretation id="{FE8C0ADD-F85B-40AB-B6C2-5FB9EE379801}" emma:medium="tactile" emma:mode="ink">
                <msink:context xmlns:msink="http://schemas.microsoft.com/ink/2010/main" type="inkWord" rotatedBoundingBox="10168,7763 10179,7763 10179,8207 10168,8207"/>
              </emma:interpretation>
            </emma:emma>
          </inkml:annotationXML>
          <inkml:trace contextRef="#ctx0" brushRef="#br0" timeOffset="-523.4325">-1193 2339 716 0,'-4'-10'264'0,"1"7"-204"0,6 13-16 0,-3-10 152 16,0 0-116-16,0 7 72 15,4 7-88-15,-4 10-8 16,0 7-36-16,-4 17-4 16,4 7-8-16,-3 3 20 15,3-2-16-15,-4-5 12 16,8-10-12-16,-4-13 12 16,3-7-16-16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5:30.6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8B354E-67B6-4641-A4F5-C5FB6C6E5433}" emma:medium="tactile" emma:mode="ink">
          <msink:context xmlns:msink="http://schemas.microsoft.com/ink/2010/main" type="inkDrawing" rotatedBoundingBox="17567,6346 21197,1599 22338,2472 18708,7219" semanticType="verticalRange" shapeName="Other">
            <msink:sourceLink direction="with" ref="{41AC31D5-D425-418B-83D9-8D5A475D4E06}"/>
            <msink:sourceLink direction="with" ref="{916D8439-5590-4C8E-A5A3-70C077F4F5C8}"/>
            <msink:sourceLink direction="with" ref="{FEF3D2C1-6985-46EE-B3E8-49D79D0CF047}"/>
          </msink:context>
        </emma:interpretation>
      </emma:emma>
    </inkml:annotationXML>
    <inkml:trace contextRef="#ctx0" brushRef="#br0">3101 0 476 0,'108'89'176'0,"-108"-89"-136"0,70 114-12 16,-43-59 40-1,-4-7-44-15,8 42 16 16,0 3-24-16,0 27 0 15,0-10-8-15,-8 35 12 16,0-4-12-16,-23 20-4 16,-4-20 0-16,-23 28-120 15,-8-18 64-15,-23 25 12 16,0-21 24-16,-35 17 16 16,4-21 0-16,-31 21 24 15,20-17-12-15,-32 17 4 0,16-24-8 16,-31 14 28-16,15-18-20 0,-34 11-32 15,11-17 8-15,-46 6 8 16,26-23 4-16,-34 10 52 16,39-14-32-16,-31 7 44 15,34-18-40-15,-7 1 28 16,31-18-28-16,4 11 36 16,30-14-36-16,12 4-4 15,28-15-16-15,11-6 20 16,19-14-16-16,8 0-4 15,4-13-4-15,4-5-16 16,11-6 8-16,-3-3-76 16,7-11 44-16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5:21.2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92DE97-23A6-4E9E-AFBA-BE89CFF76EE4}" emma:medium="tactile" emma:mode="ink">
          <msink:context xmlns:msink="http://schemas.microsoft.com/ink/2010/main" type="writingRegion" rotatedBoundingBox="11281,5995 11655,4391 12113,4497 11739,6102">
            <msink:destinationLink direction="with" ref="{C5A9D329-4F69-400B-BC77-BECAF9CC094E}"/>
          </msink:context>
        </emma:interpretation>
      </emma:emma>
    </inkml:annotationXML>
    <inkml:traceGroup>
      <inkml:annotationXML>
        <emma:emma xmlns:emma="http://www.w3.org/2003/04/emma" version="1.0">
          <emma:interpretation id="{9B8A5FE8-C14A-44F9-BF82-D91F26C1C1C7}" emma:medium="tactile" emma:mode="ink">
            <msink:context xmlns:msink="http://schemas.microsoft.com/ink/2010/main" type="paragraph" rotatedBoundingBox="11281,5995 11655,4391 12113,4497 11739,6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6B036-5B52-438A-869E-1C96350918C3}" emma:medium="tactile" emma:mode="ink">
              <msink:context xmlns:msink="http://schemas.microsoft.com/ink/2010/main" type="line" rotatedBoundingBox="11281,5995 11655,4391 12113,4497 11739,6102"/>
            </emma:interpretation>
          </emma:emma>
        </inkml:annotationXML>
        <inkml:traceGroup>
          <inkml:annotationXML>
            <emma:emma xmlns:emma="http://www.w3.org/2003/04/emma" version="1.0">
              <emma:interpretation id="{B63D388D-3DAD-42E0-B333-29AF8B809033}" emma:medium="tactile" emma:mode="ink">
                <msink:context xmlns:msink="http://schemas.microsoft.com/ink/2010/main" type="inkWord" rotatedBoundingBox="11287,5996 11419,5428 11739,5502 11607,6071"/>
              </emma:interpretation>
              <emma:one-of disjunction-type="recognition" id="oneOf0">
                <emma:interpretation id="interp0" emma:lang="" emma:confidence="0">
                  <emma:literal>us</emma:literal>
                </emma:interpretation>
                <emma:interpretation id="interp1" emma:lang="" emma:confidence="0">
                  <emma:literal>as,</emma:literal>
                </emma:interpretation>
                <emma:interpretation id="interp2" emma:lang="" emma:confidence="0">
                  <emma:literal>as?</emma:literal>
                </emma:interpretation>
                <emma:interpretation id="interp3" emma:lang="" emma:confidence="0">
                  <emma:literal>as'</emma:literal>
                </emma:interpretation>
                <emma:interpretation id="interp4" emma:lang="" emma:confidence="0">
                  <emma:literal>us)</emma:literal>
                </emma:interpretation>
              </emma:one-of>
            </emma:emma>
          </inkml:annotationXML>
          <inkml:trace contextRef="#ctx0" brushRef="#br0">9185 5358 392 0,'-11'0'148'0,"11"0"-116"0,0 4-8 0,0-4 40 15,0 0-40-15,0 0 60 16,0 0-48-16,4 0 72 16,0 3-60-16,-1-6 80 15,1 3-72-15,4-4 24 16,0 1-44-16,-4-7 4 16,0-1-24-16,-4-6 0 15,3 7-8-15,-6-14 12 16,-1 3-12-16,-8-24 24 15,4 8-20-15,-11-22 32 16,7 11-28-16,-11-7-4 16,8 10-8-16,-5 0 28 15,9 14-16-15,-5 0-4 16,8 7-8-16,-3 4-4 16,7 6 0-16,-4 0-12 15,4 7 8-15,0-3-16 16,4 6 12-16,-3-2-4 15,6 2 4-15,-3-3 24 0,0 7-8 16,-3-3 4-16,3 3-4 0,-4 0-16 16,4 3 4-16,-4 1-16 15,0 6 12-15,-4 4-4 16,4 3 4-16,-3 4 8 16,3 3 0-16,-8 0-12 15,8 0 8-15,-3-3 12 16,7-1-4-16,-4-13 8 15,4 0-8-15,4-14-4 16,7 0 4-16,5-10-4 16,3 0 0-16,8-7-20 15,4 3 12-15,0-3 12 16,0 3 0-16,-4 4-64 16,-4 7 32-16,-11 3 40 15,0 3-8-15,-16 4 12 16,-4 4-8-16,-11-1 12 15,-1 4-12-15,-7-3 40 16,4 3-24-16,-4-11-4 16,11 4-12-16,-3-7-24 15,11 0 8-15,0-6-24 16,8 6 20-16,4-7-304 16,4 4 176-16</inkml:trace>
        </inkml:traceGroup>
        <inkml:traceGroup>
          <inkml:annotationXML>
            <emma:emma xmlns:emma="http://www.w3.org/2003/04/emma" version="1.0">
              <emma:interpretation id="{69D907E2-A639-43FA-BD5F-31220B5064AE}" emma:medium="tactile" emma:mode="ink">
                <msink:context xmlns:msink="http://schemas.microsoft.com/ink/2010/main" type="inkWord" rotatedBoundingBox="11516,4985 11655,4391 12113,4497 11975,5091"/>
              </emma:interpretation>
            </emma:emma>
          </inkml:annotationXML>
          <inkml:trace contextRef="#ctx0" brushRef="#br0" timeOffset="435.1586">9213 4161 756 0,'-8'-14'280'0,"8"14"-216"0,-4-3-20 0,0 3 84 15,8 7-80-15,-4 0 16 16,4 6-40-16,0 11-4 16,3-10-12-16,1 10-8 15,0 0 4-15,7-3 4 16,1 3-4-16,-1-10 32 16,1-4-20-16,-1-10 40 15,1 0-32-15,-1-17 12 16,1 10-20-16,3-17-8 15,-3 3-4-15,-1-10 4 16,1 7-4-16,3-3-12 16,-4 6 4-16,-3 11-32 15,4 6 20-15,-5 15-12 16,5 6 16-16,-13 10-8 16,9 1 8-16,-4-1 44 15,0-2-20-15,-1-5 0 16,1-3-8-16,0-10 28 15,0 0-16-15,-1-10-276 16,1 3 136-16</inkml:trace>
          <inkml:trace contextRef="#ctx0" brushRef="#br0" timeOffset="737.4823">9244 3903 716 0,'-24'-14'264'0,"24"14"-204"0,-7-14-16 0,7-3 52 16,7 10-60-16,5-17 4 16,7 10-24-16,4-10 8 15,5 0-16-15,-1 4 24 16,-4 13-20-16,4-4 48 15,-8 8-32-15,-3 10 28 16,-5 7-28-16,-3 6 16 16,0 4-24-16,4 0 0 15,-1 1-12-15,1-15-260 16,7 0 136-16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5:31.84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0T18:24:22.019"/>
    </inkml:context>
  </inkml:definitions>
  <inkml:traceGroup>
    <inkml:annotationXML>
      <emma:emma xmlns:emma="http://www.w3.org/2003/04/emma" version="1.0">
        <emma:interpretation id="{FEF3D2C1-6985-46EE-B3E8-49D79D0CF047}" emma:medium="tactile" emma:mode="ink">
          <msink:context xmlns:msink="http://schemas.microsoft.com/ink/2010/main" type="writingRegion" rotatedBoundingBox="14155,6414 20624,6108 20728,8310 14259,8616">
            <msink:destinationLink direction="with" ref="{678B354E-67B6-4641-A4F5-C5FB6C6E5433}"/>
            <msink:destinationLink direction="with" ref="{ACAB39D1-EC20-4133-B9FD-3BCF121D5062}"/>
          </msink:context>
        </emma:interpretation>
      </emma:emma>
    </inkml:annotationXML>
    <inkml:traceGroup>
      <inkml:annotationXML>
        <emma:emma xmlns:emma="http://www.w3.org/2003/04/emma" version="1.0">
          <emma:interpretation id="{43DBDF3A-58E6-408D-98CE-43852698672F}" emma:medium="tactile" emma:mode="ink">
            <msink:context xmlns:msink="http://schemas.microsoft.com/ink/2010/main" type="paragraph" rotatedBoundingBox="14155,6414 20624,6108 20728,8310 14259,8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FC75A-A1E6-4A9E-8C61-A6DF8D90B73C}" emma:medium="tactile" emma:mode="ink">
              <msink:context xmlns:msink="http://schemas.microsoft.com/ink/2010/main" type="line" rotatedBoundingBox="14155,6414 20624,6108 20728,8310 14259,8616"/>
            </emma:interpretation>
          </emma:emma>
        </inkml:annotationXML>
        <inkml:traceGroup>
          <inkml:annotationXML>
            <emma:emma xmlns:emma="http://www.w3.org/2003/04/emma" version="1.0">
              <emma:interpretation id="{40AFAC9C-35A0-4A22-BB62-0A9434FF4223}" emma:medium="tactile" emma:mode="ink">
                <msink:context xmlns:msink="http://schemas.microsoft.com/ink/2010/main" type="inkWord" rotatedBoundingBox="14202,7424 16705,7306 16759,8456 14257,8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11849 7230 488 0,'-20'-17'180'0,"20"10"-140"0,0 0-12 15,-7 0 108 1,14 4-80-16,-7-11 76 16,0 11-76-16,0-1-20 15,0 4-24-15,0 7 52 16,0 10-36-16,0 11 8 0,0 3-24 0,0 17 12 15,4-3-16-15,0 0-4 16,8-8 0-16,-12-12-16 16,4-1 8-16,3-17 56 15,5-1-28-15,0-26 8 16,3 3-20-16,4-21 0 16,-3 0-4-16,-1 0-16 15,5 0 4-15,-5 7-4 16,8 7 0-16,-7 7-44 15,-4 10 24-15,-1 17-4 32,-11 11 20-32,0 17 24 0,-8 10-4 0,1 4-20 15,3-1 4-15,4-6 32 16,0-7-16-16,-8-11 8 16,16-6-8-16,-8-11 48 15,8-3-32-15</inkml:trace>
          <inkml:trace contextRef="#ctx0" brushRef="#br0" timeOffset="332.8857">11969 6897 592 0,'11'-38'220'0,"-11"38"-172"0,4-42-12 0,4 25 32 16,4 3-44-16,-1-6 44 16,1 3-40-16,-1-1 20 15,5 5-28-15,-8 6 28 16,3 14-32-16,-3 10 20 15,0 3-20-15,-4 25 8 16,0-3-12-16,3-5 12 16,9 8-16-16,-8-14 16 15,3 0-16-15</inkml:trace>
          <inkml:trace contextRef="#ctx0" brushRef="#br0" timeOffset="857.8726">12731 7175 736 0,'-15'-10'272'0,"15"10"-208"15,-16 14-20-15,1 3 96 16,3 0-84-16,-15 21 4 16,4 0-36-16,-8 17 0 15,8-3-12-15,-12-4-208 16,4 3 104-16,4-13-412 16,4-14 280-16</inkml:trace>
          <inkml:trace contextRef="#ctx0" brushRef="#br0" timeOffset="664.274">12410 7192 664 0,'-8'-24'244'0,"8"24"-188"0,12 7-16 0,-8 0 32 16,0 3-48-16,7 21 16 16,5 4-24-16,-1 13 36 15,1 4-28-15,3 3-12 16,-3-4-8-16,11-6-4 15,-4-7 0-15</inkml:trace>
          <inkml:trace contextRef="#ctx0" brushRef="#br0" timeOffset="1128.005">13420 6680 696 0,'-46'-14'256'0,"46"14"-196"0,-62 14-20 0,31 6 40 16,8-2-52-16,-20 23 84 15,8 7-60-15,-11 21 8 16,7 0-36-16,-3 24-20 16,7 0-8-16,8 24 12 15,11-7-4-15,12-11 24 16,8-13-16-16,4-10 24 16,11-17-24-16,12-11-548 15,0-7 288-15</inkml:trace>
          <inkml:trace contextRef="#ctx0" brushRef="#br0" timeOffset="1562.1611">13858 7034 780 0,'4'-41'288'0,"-4"41"-224"0,4-14-20 15,-12 7 68 1,4 4-72-16,-11-7 8 15,3 6-28-15,-11-3-20 16,7 7-4-16,-7-7 12 16,4 7-4-16,-8-7 8 15,3 1-8-15,-3-8 40 0,8 7-20 0,-8-3 20 16,7 6-24-16,-3 4-28 16,12 7 4-16,-5 10-28 15,8 4 20-15,-3 13 24 16,7 1-8-16,-8 9 0 15,8 5 0-15,-11 6 12 16,7 3-8-16,-15 4 24 16,7-7-20-16,-7-10 4 15,8 0-8-15,-5-14 28 16,5 0-20-16,3-14-48 16,12-3 16-16,12-1 20 15,7 1 0-15,16-11 8 16,4 8-4-16,3-4 20 15,1 3-16-15,0-3-76 16,-9 7 36-16,1-14-368 16,-4 3 216-16</inkml:trace>
          <inkml:trace contextRef="#ctx0" brushRef="#br0" timeOffset="1760.1884">13556 7230 984 0,'-8'-17'368'0,"8"17"-288"0,16 0-20 0,-9-7 44 16,9 11-68-1,7-4 12-15,0 0-28 0,1 0 4 16,-1 7-12-16,4-4-68 16,0 0 28-16,0 4-420 15,0 0 248-15</inkml:trace>
          <inkml:trace contextRef="#ctx0" brushRef="#br0" timeOffset="2044.4505">13858 7396 664 0,'15'10'244'0,"-15"-10"-188"0,24 27-16 0,-9-16 24 15,-3 9-44-15,3-2-8 16,5 6-8-16,-9 3 12 16,1-3-8-16,-12 7 40 15,-4-7-24-15,-15 0 56 16,3-3-44-16,-7 0 56 16,3-4-56-16,1 0 56 15,4 0-56-15,7-6 20 16,8 2-36-16,15-6 36 15,5 4-32-15,15-11 48 16,3 3-40-16</inkml:trace>
          <inkml:trace contextRef="#ctx0" brushRef="#br0" timeOffset="2307.6438">13773 6718 820 0,'11'-24'304'0,"-11"24"-236"0,20-18-20 0,-5 11 8 16,1 4-40-16,11-7-4 15,8 6-8-15,3 4-428 16,1 7 232-16</inkml:trace>
          <inkml:trace contextRef="#ctx0" brushRef="#br0" timeOffset="2498.6516">14214 7289 924 0,'-23'-17'340'0,"23"17"-260"0,23 7-28 0,-4-7-24 16,1 3-28-16,18-3 8 16,5-7-4-16</inkml:trace>
        </inkml:traceGroup>
        <inkml:traceGroup>
          <inkml:annotationXML>
            <emma:emma xmlns:emma="http://www.w3.org/2003/04/emma" version="1.0">
              <emma:interpretation id="{489F46B4-3168-4200-8DF5-F3194D1A7906}" emma:medium="tactile" emma:mode="ink">
                <msink:context xmlns:msink="http://schemas.microsoft.com/ink/2010/main" type="inkWord" rotatedBoundingBox="17008,6279 18392,6214 18493,8342 17109,84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4.9061">14965 6931 632 0,'-12'10'236'0,"12"-10"-184"0,-11 24-16 0,7-6 116 16,4 2-92-16,-12 11 44 16,12 4-60-16,-11 2 28 15,7-2-40-15,-8 3-20 16,4 3-4-16,-7 0 52 16,7-3-32-16,-7 0-4 15,11-7-12-15,-4 0-28 16,8 0 8-16,0-10 20 15,8 3-4-15,4 0-12 16,7-10 0-16,12 3 28 16,0-4-12-16,0-6 32 15,7 0-28-15,1-7-244 0,-4 0 124 16</inkml:trace>
          <inkml:trace contextRef="#ctx0" brushRef="#br0" timeOffset="3369.4453">14868 7268 956 0,'-7'-10'352'0,"7"10"-272"0,11-7-24 0,-7 7 48 15,8 0-68-15,11 0 12 16,8 0-28-16,15-7 32 16,5 7-28-16</inkml:trace>
          <inkml:trace contextRef="#ctx0" brushRef="#br0" timeOffset="2947.4387">15019 7010 444 0,'-11'-7'164'0,"11"7"-124"16,-8-3-16-16,4-1 124 16,8 8-88-16,-8-4 80 15,4 3-80-15,-4-3 48 16,8 0-64-16,-4 0 32 15,0 0-44-15,-4 0 44 16,4 0-44-16,-4 0 56 16,8 0-52-16,-4 0 12 15,0 0-32-15,0 0 20 16,0 0-24-16,4 0-4 16,4 0-4-16,15-3-4 0,4 3 0 0,16-4 8 15,3 4-4 1,4-3 24-16,1 3-16 0,-5 0 32 15,-7 7-28-15,-16-7-304 16,-3 7 156-16,-20-7-408 16,0 0 304-16</inkml:trace>
          <inkml:trace contextRef="#ctx0" brushRef="#br0" timeOffset="3755.9849">14981 6807 904 0,'-31'-31'332'0,"31"31"-256"0,3-17-24 0,1 7 44 15,8 3-64-15,19-10-20 16,0 6-12-16,19-3 24 16,4 1-12-16,8 6-328 15,0 7 168-15</inkml:trace>
          <inkml:trace contextRef="#ctx0" brushRef="#br0" timeOffset="3514.8318">15414 7306 716 0,'-23'7'264'0,"23"-7"-204"16,-8 52-16-16,4-28-16 15,4 0-24-15,-4 7 8 16,8 7-8-16</inkml:trace>
          <inkml:trace contextRef="#ctx0" brushRef="#br0" timeOffset="4069.8191">15848 6559 612 0,'11'-10'228'0,"-11"10"-180"0,62 14-12 15,-42-4 104 1,-1 7-84-16,8 25 60 16,0 6-72-16,-8 34 68 0,1 4-64 0,-20 18 8 15,4-8-32-15,-20 14 12 16,1-7-20-16,-28-3 36 31,1-17-28-31,-24-14 12 0,8-8-20 0,-8-12-16 16,16-12-4-16</inkml:trace>
          <inkml:trace contextRef="#ctx1" brushRef="#br0">14621 5902 0,'0'0'0</inkml:trace>
          <inkml:trace contextRef="#ctx0" brushRef="#br0" timeOffset="-839.638">15488 5537 728 0,'-35'28'268'0,"35"-28"-208"0,-35 72-16 15,12-34-8-15,3-4-28 0,-18 11-12 16,-1 0 0-16,-7-4 40 15,11-3-24-15,4-10 104 16,11-1-64-16,5-13 92 16,15 3-84-16,23-14 16 15,8 4-44-15,23-14 12 16,12 1-24-16,19-8-16 31,0 0-8-31,8 0 12 0,-8 4-4 0,1 3-168 16,-21 7 88-16,-14 0-324 15,-5 7 228-15</inkml:trace>
        </inkml:traceGroup>
        <inkml:traceGroup>
          <inkml:annotationXML>
            <emma:emma xmlns:emma="http://www.w3.org/2003/04/emma" version="1.0">
              <emma:interpretation id="{B8407B80-D93D-4CCC-A9BB-B030528ECF69}" emma:medium="tactile" emma:mode="ink">
                <msink:context xmlns:msink="http://schemas.microsoft.com/ink/2010/main" type="inkWord" rotatedBoundingBox="18808,7037 20663,6950 20728,8310 18873,8397"/>
              </emma:interpretation>
              <emma:one-of disjunction-type="recognition" id="oneOf2">
                <emma:interpretation id="interp2" emma:lang="" emma:confidence="0">
                  <emma:literal>in,</emma:literal>
                </emma:interpretation>
                <emma:interpretation id="interp3" emma:lang="" emma:confidence="0">
                  <emma:literal>-in,</emma:literal>
                </emma:interpretation>
                <emma:interpretation id="interp4" emma:lang="" emma:confidence="0">
                  <emma:literal>tin,</emma:literal>
                </emma:interpretation>
                <emma:interpretation id="interp5" emma:lang="" emma:confidence="0">
                  <emma:literal>-air,</emma:literal>
                </emma:interpretation>
                <emma:interpretation id="interp6" emma:lang="" emma:confidence="0">
                  <emma:literal>tip,</emma:literal>
                </emma:interpretation>
              </emma:one-of>
            </emma:emma>
          </inkml:annotationXML>
          <inkml:trace contextRef="#ctx0" brushRef="#br0" timeOffset="4313.4707">16436 6972 892 0,'19'-24'332'0,"-19"24"-260"0,62-14-20 15,-35 11 72 1,-3 3-80-16,7 0 16 16,0 3-36-16</inkml:trace>
          <inkml:trace contextRef="#ctx0" brushRef="#br0" timeOffset="4458.9146">16548 7141 872 0,'4'3'324'0,"-4"-3"-252"0,62-3-20 0,-31-1 16 0,-4 8-48 0</inkml:trace>
          <inkml:trace contextRef="#ctx0" brushRef="#br0" timeOffset="6697.8232">16784 7110 260 0,'0'0'96'0,"0"0"-76"0,0 0-4 0,0 0 148 15,0 0-92-15,0 0 32 16,0 0-60-16,-7 0 0 15,14 0-28-15,-7 0 44 16,0 0-32-16,0 0 48 16,8 0-44-16,4 0 36 15,7 0-36-15,1 0 8 16,-1 0-24-16,4 0 8 16,0 3-12-16,-3 1 0 15,-1-1-4-15,-3-3 28 16,-5 0-20-16,-7-3-12 15,4 3-8-15,-20-4 12 16,8 8-4-16,-7-8 8 0,7 1-8 16,0-1-12-16,4 4 4 15</inkml:trace>
          <inkml:trace contextRef="#ctx0" brushRef="#br0" timeOffset="5465.788">17388 6824 508 0,'-19'-17'188'0,"19"10"-148"0,-15 7-8 0,11 0 80 16,4 0-68-16,-8 14 36 15,4 3-48-15,-4 21 44 16,4 7-44-16,1 3 12 15,3-3-28-15,-8-4-16 16,16-3-4-16,-8-4 72 16,0-3-36-16,7-14 68 15,-3 1-60-15,4-15 44 16,0 0-48-16,3-13 24 16,9-4-32-16,-5-10 0 15,4-3-16-15,1-21 12 16,7 3-16-16,-8-17-12 15,1 7 0-15,-9 3-32 0,5 18 20 16,-5 17-56-16,-11 17 40 16,0 27-20-16,0 11 32 15,-7 14 0-15,7-1 12 16,7-3 0-16,1-6 0 16,4-4 60-16,3-7-28 0,5-11 24 15,7-3-28-15,-4-10 52 16,4-3-40-16,0-18 28 15,0 4-32-15,0-28 0 16,0 3-16-16,-3-33-8 16,-9 2 0-16,4-6-40 15,1 13 20-15,-12 8-40 16,11 16 36-16,-8 11-72 16,-3 14 52-16,4 24 96 15,-4 10-28-15,-8 24 12 16,0 4-24-16,0 6 32 15,0 1-24-15,0-8-12 16,0-6-8-16,-8-4 84 16,-4-3-48-16,-3-7 16 15,11 0-32-15,-15-7-320 16,3 0 160-16</inkml:trace>
          <inkml:trace contextRef="#ctx0" brushRef="#br0" timeOffset="6024.4837">17772 6301 924 0,'0'-7'340'0,"0"7"-260"0,23-6-28 0,-8 2 0 15,1 1-40-15,15-4 32 16,-4 0-28-16</inkml:trace>
          <inkml:trace contextRef="#ctx0" brushRef="#br0" timeOffset="5741.5471">18302 7210 808 0,'4'-7'300'0,"-4"7"-232"0,-4-4-20 0,0 8 28 16,0 3-52-16,-11 3 0 15,-1 7-16-15,-7 11-8 16,8 3 4-16,-1 7-32 15,12 3 16-15,0-3 32 16,4 0-12-16,0-1 8 16,8-6-8-16,-12-7 48 15,0 1-32-15,-11-12 32 16,-1 8-28-16,-11-11-16 16,4-3-8-16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7:34.8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AB39D1-EC20-4133-B9FD-3BCF121D5062}" emma:medium="tactile" emma:mode="ink">
          <msink:context xmlns:msink="http://schemas.microsoft.com/ink/2010/main" type="inkDrawing" rotatedBoundingBox="12820,6539 22158,6576 22148,9188 12810,9151" hotPoints="23176,8016 17589,9114 12145,7446 17732,6348" semanticType="enclosure" shapeName="Ellipse">
            <msink:sourceLink direction="with" ref="{FEF3D2C1-6985-46EE-B3E8-49D79D0CF047}"/>
          </msink:context>
        </emma:interpretation>
      </emma:emma>
    </inkml:annotationXML>
    <inkml:trace contextRef="#ctx0" brushRef="#br0">102 778 560 0,'-8'-14'208'0,"16"18"-164"0,4 2-8 15,3 1-20 1,5 7-16-16,-1 7-12 0,0 6 8 15,8 11 12-15,4 7-4 16,-3 10-20-16,-1 0 8 0,11 3 32 16,-3 1-16-16,8-7-8 15,7 3-4-15,8 7 20 16,0 20-8-16,4 1 4 16,-8-4-4-16,-3-3-16 15,-9-11 4-15,-3-3 12 0,-4-11-4 16,-4-2 16-16,4-1-12 15,3-7 40-15,5 4-24 16,11 3 4-16,4-10-16 16,8 0-8-16,-12 0 0 15,8-7 12-15,-4-7-8 16,4-4-12-16,12 1 0 16,3 0 4-16,4-1 0 15,1 1 0-15,-9 3 0 16,5 0 0-16,-13-3 0 15,9-8 16-15,15 1-8 0,12 7 4 16,11-7-4-16,-7-1-16 16,11-2 4-16,15-1 20 15,12 4-8-15,-11 0-20 16,15-8 4-16,24-2 4 16,-13 10 4-16,1-14 0 15,23 3 0-15,8 4-12 16,-8-4 8-16,11 4-4 15,1 0 0-15,-24 3 24 16,27 1-8-16,9 6 16 16,-17-7-16-16,28 1 16 15,-12-4-16-15,0-7-40 16,16 0 20-16,-16 0 0 16,-3-11 12-16,7 4 24 15,-16 0-12-15,-15-6 4 0,12-1-8 16,-4-7-24-16,-24 8 8 15,-7-12 12-15,8 5 0 16,-12-1 16-16,-12-13-12 16,-23-1 16-16,-4-16-16 15,1-15 4-15,3-6-4 16,-16 3-8-16,-7 7 4 16,-19 4 4-16,-8-1-4 15,-12-6-4-15,0-14 4 16,-15-4-4-16,-4-3 0 15,-4 4-12-15,-12 2 8 16,-11 19-4-16,-8 2 0 16,0-10 52-16,-8-3-24 0,0-4-28 15,1-3 4-15,-5 7 0 16,0 6 4 0,1 8 0-16,3 6 0 0,-4-3-20 15,5 4 12-15,-9 2 4 16,4-2 4-16,-3-1 0 15,3 1 0-15,1-1 0 16,-12 4 0-16,3 3 8 16,1 7-4-16,-12 4-4 15,0 3 4-15,-12 3-16 16,8 8 8-16,-3 3-32 16,-9-1 20-16,9 8 24 15,-9 0-4-15,8 3 8 0,-7 0-4 16,-8 7-24-16,3-7 8 15,-7 0 32-15,-15 0-16 16,-8 4 0-16,-5-1-4 16,9 4-24-16,11 0 12 15,-7 0-4-15,-1-3 4 16,-11-1-12-16,-8 4 12 16,0 4 32-16,4-1-16 15,0 1 0-15,4-4-4 16,-12 0-4-16,0 0 0 15,0 7 0-15,8 0 0 16,16-4 8 0,7 4-4-16,-7-4-20 15,14 4 8-15,-18-3-4 16,19-4 4-16,-12 7 0 16,16-7 0-16,-12 6 24 15,20 1-8-15,-4 0 40 16,11 0-24-16,0 0-32 15,12 0 4-15,-4 0 8 16,8 0 0-16,-8-1-4 16,11 1 4-16,-3 4 4 15,4-8-4-15,-8 1-12 16,4-1 4-16,-8 0 20 16,7 4-8-16,-7-3-20 15,4 3 4-15,-8 0 4 0,5-4 4 16,-9 0 8-16,8 4-4 15,-8-3-4-15,8 3 4 0,-8-7 12 16,12 7-8-16,-15-7-12 16,15 0 0-16,-12-7 4 15,8 7 0-15,-12 0 0 16,12-4 0-16,-15-3 16 16,11 4-8-16,-11-7-4 15,11 10 0-15,-12-7-16 16,13 0 8-16,-9 0 4 15,12 7 0-15,-8-7 8 16,8 4-4-16,-15-4-28 16,15 0 12-16,-16-4 24 15,5 8-8-15,-16-4 8 16,0 4-4-16,-4 3-24 16,8 0 8-16,-4-7 4 15,3 14 4-15,1-7 0 16,12 0 0-16,-13-7 0 15,13 14 0-15,-16-14 8 16,7 7-4-16,-11-7-4 16,8 7 4-16,-8-3-16 15,12 6 8-15,-4-3 20 16,11 0-8-16,-7 0-4 16,7 0 0-16,-11-7-24 15,8 0 12-15,-20 0 12 16,8 11 0-16,-16-11-4 15,16 7 4-15,-12-7 4 0,12 7-4 0,-4-3-4 16,4-1 4-16,-15-6-16 16,3 6 8-16,-15-6 20 15,11 3-8-15,-11-3 4 16,19 3-4-16,-11-3-32 16,11 6 12-16,-19-10 12 15,12 4 4-15,-20 3-4 16,15 0 4-16,-11-6 4 15,27 13-4-15,-23-14-20 16,15 7 8-16,-19-3 4 16,12 6 4-16,-16-3-12 15,27 0 8-15,-11 0 48 16,15 4-24-16,-8 3-52 16,8 0 16-16,-11-3 4 15,15 6 8-15,-20-3 4 16,9 3 0-16,-1 1-12 15,12-1 8-15,-8 1 4 16,12 6 0-16,-12-6 0 16,16 2 0-16,-16-2 8 15,0 3-4-15,-8 3 8 16,16 0-8-16,0 1 16 16,12-1-12-16,-4 4 24 15,11 3-20-15,-8-3-12 16,13 3-4-16,-9-3 64 15,8 3-32-15,-11 4-48 16,11-1 12-16,-12 11 16 0,13 4-4 0,-1 13 20 16,11 0-16-16,24 7-392 15,16-3 212-15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8:20.3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CBD323-EDAD-4865-955A-3E9B94CBEDD5}" emma:medium="tactile" emma:mode="ink">
          <msink:context xmlns:msink="http://schemas.microsoft.com/ink/2010/main" type="inkDrawing" rotatedBoundingBox="4228,14215 9111,13875 9319,16857 4435,17197" hotPoints="9268,15110 6827,16863 3971,15926 6412,14172" semanticType="enclosure" shapeName="Ellipse">
            <msink:sourceLink direction="with" ref="{7405199F-2358-4B5D-88E6-714D51593D17}"/>
            <msink:sourceLink direction="with" ref="{EFD4D5E3-47DE-4641-8A31-907AB2E526EB}"/>
            <msink:sourceLink direction="with" ref="{A151A90F-7372-4858-86E7-29957B0825EB}"/>
            <msink:sourceLink direction="with" ref="{AEB34E2C-11D8-42A3-8C2A-6F6416720DFC}"/>
          </msink:context>
        </emma:interpretation>
      </emma:emma>
    </inkml:annotationXML>
    <inkml:trace contextRef="#ctx0" brushRef="#br0">1539 638 392 0,'-12'-24'148'0,"4"13"-116"0,-7-6-8 0,7 3 32 15,-7 0-36-15,-16-3 24 16,0-3-24-16,-4 2 8 16,-8 5-16-16,-3-1 28 15,-1 14-24-15,1 0 4 0,-20 7-12 16,-7 10 28-16,-16 7-20 16,3 4 32-1,9 9-32-15,-4 5 56 0,-1 6-40 16,5-3-16-16,0-4-8 15,-1 4 0-15,5 10-4 16,7 10 8-16,4 14-8 0,12 0 32 16,7 1-20-16,8-5-12 15,8 1-8-15,8 13 20 16,-1 15-8-16,9-1-12 16,7 0 0-16,4-13-24 15,8-1 16-15,7 11 48 16,12 7-16-16,12-8 0 15,15-6-12-15,12-10 28 16,7-8-20-16,1-2 20 0,19-1-20 16,27 7 8-16,19 0-12 15,-7-6 12-15,27-8-16 16,11-3 4-16,-7-17-4 16,30-11 12-16,12-13-12 15,-19-1 24-15,15-23-20 16,8-14 4-16,-15-14-8 15,19-24 20-15,4-11-16 16,-20-9 40-16,28 2-28 16,-13 4 4-16,-18-10-16 15,3-10 28-15,-7-14-24 0,-35 3 32 16,-23 3-32-16,-16 5 56 16,-16-15-40-16,-11-24 4 15,-30 11-24-15,-17 13 20 16,-19-6-20-16,-23-4-20 15,-19-18 0-15,-4 18 48 16,-12 18-20-16,0 6-64 16,-4 0 24-16,-7-7-12 15,-4-10 20-15,-12 10-8 16,-16 11 8-16,-3 20 0 16,-12 3 4-16,16 11 0 15,-5 4 0-15,-3 9 0 16,-12-9 0-16,-3 9-28 15,-1 8 20-15,8 3-12 16,4 7 16-16,0 0-20 16,-8 10 20-16,-3 14-4 0,-5 14 8 15,8 7 0-15,8 3 0 16,-4 7 8-16,-11 6 0 16,-8-6 8-16,3 7-4 15,9-3-12-15,3-4 4 16,-8-4-16-16,-15 4 12 15,8 0 20-15,11 4-4 16,16 2-20-16,8-6 4 16,7 0 12-16,4-3 0 15,0-7-4-15,5-4 4 0,2-4-4 16,1-2 0-16,4-4 8 16,4-4-4-16,7-6 8 15,1 3-8-15,7 0-28 16,4 0 12-16,4 0 24 15,0 0-8-15,0 7-24 16,-4 3 8-16,4-3 24 16,3-7-8-16,5 7 0 15,7 0 0-15,5-1-16 16,7-6 8-16,7 0-444 16,17-20 240-16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8:37.3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FF0B14-0CC4-43B5-98A3-2826905FFF25}" emma:medium="tactile" emma:mode="ink">
          <msink:context xmlns:msink="http://schemas.microsoft.com/ink/2010/main" type="writingRegion" rotatedBoundingBox="12127,16109 12608,14538 13763,14892 13282,16463"/>
        </emma:interpretation>
      </emma:emma>
    </inkml:annotationXML>
    <inkml:traceGroup>
      <inkml:annotationXML>
        <emma:emma xmlns:emma="http://www.w3.org/2003/04/emma" version="1.0">
          <emma:interpretation id="{07DA98D8-F093-461B-9296-CF8690ADB53D}" emma:medium="tactile" emma:mode="ink">
            <msink:context xmlns:msink="http://schemas.microsoft.com/ink/2010/main" type="paragraph" rotatedBoundingBox="12127,16109 12608,14538 13763,14892 13282,16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0CB204-E149-4942-B6E5-6ACC5BFDD685}" emma:medium="tactile" emma:mode="ink">
              <msink:context xmlns:msink="http://schemas.microsoft.com/ink/2010/main" type="line" rotatedBoundingBox="12127,16109 12608,14538 13763,14892 13282,16463"/>
            </emma:interpretation>
          </emma:emma>
        </inkml:annotationXML>
        <inkml:traceGroup>
          <inkml:annotationXML>
            <emma:emma xmlns:emma="http://www.w3.org/2003/04/emma" version="1.0">
              <emma:interpretation id="{D5239318-D039-4C47-BC3B-910E5F5D2D28}" emma:medium="tactile" emma:mode="ink">
                <msink:context xmlns:msink="http://schemas.microsoft.com/ink/2010/main" type="inkWord" rotatedBoundingBox="12379,16186 12523,15713 13142,15903 12997,16376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46 1046 548 0,'7'14'204'0,"5"-4"-156"0,4 11-16 16,3-7 96-16,16 3-76 0,0 4 52 15,11 16-64-15,8-2 24 16,-7 10-36-16,-5-4 36 0,-7-3-36 16,-12-7-612-1</inkml:trace>
          <inkml:trace contextRef="#ctx0" brushRef="#br0" timeOffset="-168.9488">231 915 444 0,'12'-3'164'0,"-12"-4"-124"0,0 0-16 0,-12 7 8 16,12 4-24-16,-7-4-4 0,-5 0 0 16,4 3 4-16,-11-3-4 15,11 4-12-15,-3-1 4 16,-9 0 12-16,13-3-4 15,-1 0-4-15,-4 0 4 16,12 0 4-16,0 0-4 16,-8-3-4-16,8 0 4 15,-11 3-24-15,11-4 12 16,-8 1 12-16,-3 3 0 16,3-4 40-16,8 4-20 15,-8 0-24-15,-4 0 0 16,12 0-28-16,-19 4 16 15,11-1 48-15,-11-3-16 16,11 0 16-16,-3 7-20 16,3 0 0-16,-11 3-8 0,-1 4 80 15,1 0-44-15,-1 3 32 0,5 0-44 16,3 7 0-16,12 4-20 16,20 6 28-16,-5 7-24 15,8-3 32-15,16 0-32 16,15-10 20-16,20-4-20 15,7-10-36-15,-3-8 12 16,-13-12-60-16,-3-5 36 16,-11-16 8-16,-13-8 12 15,-11-3 12-15,-7 1 0 0,-20-1 32 16,0 0-16-16,-12 0 40 16,-3 0-32-16,-5 0 20 15,1 14-24-15,0 0-28 16,-1 10 4-16,1 1 0 15,0 9 4-15,-1 4-12 16,5 4 8-16,-5 9-128 16,1-2 72-16,-8 6-576 15</inkml:trace>
        </inkml:traceGroup>
        <inkml:traceGroup>
          <inkml:annotationXML>
            <emma:emma xmlns:emma="http://www.w3.org/2003/04/emma" version="1.0">
              <emma:interpretation id="{8BD14156-E358-4850-993F-6C8F3C6758E1}" emma:medium="tactile" emma:mode="ink">
                <msink:context xmlns:msink="http://schemas.microsoft.com/ink/2010/main" type="inkWord" rotatedBoundingBox="12338,15420 12608,14538 13763,14892 13493,1577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424.3952">692 40 664 0,'0'-21'244'0,"0"11"-188"0,12 0-16 15,-12 3 24-15,8 0-44 16,3 4 52-16,5-4-40 16,3 3-32-16,4 4-4 15,8 0 36-15,12 0-20 0,7 0 0 16,0 0-8-16,-3 0 20 0,-5 0-12 15,1-3 4-15,-8-4-8 16,-8 4 4-16,-8-4-8 16,-3 0-160-16,-8 4 84 15</inkml:trace>
          <inkml:trace contextRef="#ctx0" brushRef="#br0" timeOffset="-13027.7605">901-200 560 0,'-15'21'208'0,"7"-8"-164"0,-8 15-8 16,13-8 4-16,-1 11-28 15,4 10 4-15,4 7-8 0,-4 0 48 16,0-3-32-16,0-4-36 0,-4-7 4 16</inkml:trace>
          <inkml:trace contextRef="#ctx0" brushRef="#br0" timeOffset="-12209.5096">262-203 40 0,'-19'-4'16'0,"0"8"-12"0,-8-1-4 0,15 1 4 0,-15-1-4 15,0 4 0-15,0 0 0 16,0-4 164-16,3 11-88 16,-3-7 96-1,0 3-104-15,0 4 28 0,8 6-56 16,7 4 56-16,-3 14-56 15,3 6 8-15,12 11-28 16,-8 0-4-16,8 0-8 16,0 0 12-16,8-7-12 0,0-4-4 15,-4-6 0-15,3-4 20 16,5-3-12-16,4-4 4 16,3-3-8-16,0-3 4 15,8-7-8-15,12-7 16 16,0-7-12-16,7-7 24 15,1-4-20-15,-1-6-20 0,1 4 0 16,-13-18 20-16,-3-7-4 16,-7-17-4-16,-1-13 0 15,-12-15 12-15,-7 11-8 16,0 11-20-16,-4 9 4 16,-15 11 4-16,-1 7 4 15,-3 10 0-15,-4 7 0 16,-1 3-20-16,1 7 12 15,4 7-208-15,11 4 120 16</inkml:trace>
          <inkml:trace contextRef="#ctx0" brushRef="#br0" timeOffset="-14010.9535">-1 129 340 0,'0'-14'128'0,"0"11"-100"0,0-7-8 0,8 6 88 15,-4-6-64-15,4 0 8 16,3-4-32-16,5-3-12 16,3 0-4-16,8 3 4 15,-8 4-4-15,9 3 16 16,-9 14-12-16,0 6 40 16,-7 11-24-16,-4 0 20 15,-8 7-24-15,-4 0 0 16,-4-4-12-16,-7-9 12 15,-5 2-12-15,1-10 24 0,-1-3-20 16,9-10 24-16,-5-11-24 16,9-6-4-16,7-8-4 15,7 1-4-15,5 3 0 0,0 7-12 16,3 6 8-16,1 11-48 16,3 7 24-16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28:26.4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B86B09-C4FE-408E-86E9-60BFC9F4C96E}" emma:medium="tactile" emma:mode="ink">
          <msink:context xmlns:msink="http://schemas.microsoft.com/ink/2010/main" type="inkDrawing" rotatedBoundingBox="9552,15024 11952,14952 11956,15078 9556,15150" shapeName="Other"/>
        </emma:interpretation>
      </emma:emma>
    </inkml:annotationXML>
    <inkml:trace contextRef="#ctx0" brushRef="#br0">9553 14377 280 0,'-27'-20'104'0,"8"9"-84"0,-16-2 0 0,12 6-24 16,-24 0 0-16,-22 0 100 15,-17-3-52-15,-7 3 68 16,-23-4-60-16,-31 5-4 15,-15 9-28-15,-9-3 16 0,-30 10-24 16,19 7 12-16,-4-6-12 16,0-1 88-16,20 0-52 15,38 1 40-15,24-4-52 0,22 0-36 16,21-1-4-16,14 5-16 16,12-4 8-16,16 6 8 15,11 1 4-15,8-4-80 16,0 11 44-16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1:26.7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D335E7-9E15-44E9-A6F4-53E575C8C2D3}" emma:medium="tactile" emma:mode="ink">
          <msink:context xmlns:msink="http://schemas.microsoft.com/ink/2010/main" type="inkDrawing" rotatedBoundingBox="4557,2307 17961,2043 18007,4389 4603,4653" hotPoints="17706,3070 10396,4431 3006,3612 10316,2251" semanticType="enclosure" shapeName="Ellipse">
            <msink:sourceLink direction="with" ref="{02CB98CD-EF7E-46C4-9F14-CB9252BBA77C}"/>
            <msink:sourceLink direction="with" ref="{4CDAD904-B469-407C-9417-6846584F70B3}"/>
            <msink:sourceLink direction="with" ref="{D537E924-A86C-4FF3-B33A-726CFBDB3FB4}"/>
            <msink:destinationLink direction="with" ref="{A24947A6-085A-4286-A426-84A7F51800CF}"/>
          </msink:context>
        </emma:interpretation>
      </emma:emma>
    </inkml:annotationXML>
    <inkml:trace contextRef="#ctx0" brushRef="#br0">4955 116 392 0,'-31'-48'148'15,"31"48"-116"-15,-50-17-8 0,3 10-12 16,8 7-12-16,-42-7-88 16,-4 7 48-16,-47-7-48 15,8 7 52-15,-54-7 48 16,24 0-8-16,-52-3 84 15,21 3-52-15,-48 7 68 16,32 7-64-16,-54 3-8 16,38 4-20-16,-43 10 0 15,32 7-8-15,-24 14 24 16,43-4-16-16,-27 24 12 16,43-3-12-16,-44 21-32 15,52-11 8-15,-17 28 4 16,48-7 8-16,-5 10 0 15,35-13 0-15,12 6-28 0,26-14 16 16,28 18 4-16,24-10 8 16,30 3 32-16,23-14-16 15,31 3 48-15,8-13-36 16,51 17 4-16,-5-10-20 0,67 13-8 16,-16-13 0-16,46 0 4 15,-15-18-4-15,58 1 24 16,-24-11-16-16,55-10-12 15,-16 0-4-15,78 3 20 16,-8-10-8-16,0 0 4 0,8-10-4 16,-35-11 20-1,-4 0-16-15,39-6-12 16,-43-4-4-16,39-14 4 16,-43 7 0-16,43-10 24 15,-50 3-12-15,30-14 40 16,-34 15-28-16,11-11-4 15,-42 0-12-15,4-14 20 16,-51 3-16-16,8-23 4 16,-42 3-8-16,3-14 20 15,-35 7-16-15,-22-3 4 16,-24 13-8-16,-23-10 12 16,-12 10-12-16,-23-16-20 15,-8 6 4-15,-19-17 12 0,-8 13 0 16,-27-10-36-16,0 18 16 15,-35-7 16-15,4 16 0 16,-19-13 0-16,11 11 4 0,-26-18-16 16,6 14 8-16,-22-10 4 15,15 16 0-15,-23-6 0 16,28 14 0-16,-28-4-28 16,15 11 16-16,-27 3 32 15,28 10-12-15,-20-3-28 16,19 7 12-16,-22-7 20 15,14 7-8-15,-3-4-16 16,20 4 4-16,-24-14 32 16,23 7-16-16,-27-14-28 15,23 14 12-15,-19-7 0 16,20 7 8-16,-32-4 0 16,20 15 0-16,-24-8 0 15,28 7 0-15,-24-3 0 16,20 7 0-16,-20-4 0 15,24 7 0-15,-12-3 24 16,27 3-12-16,4 0-120 16,15-3 60-16,9 6-460 15,18 4 284-15</inkml:trace>
    <inkml:trace contextRef="#ctx0" brushRef="#br0" timeOffset="27537.9268">9213 439 300 0,'-19'11'112'0,"19"-11"-88"0,-16 7-8 0,1-1 92 15,3 1-64-15,-19 4 24 16,4 2-36-16,-23 8 40 16,3 0-40-16,-22 10 4 15,11 0-24-15,-4 3 12 16,15 4-16-16,1-7 4 16,15-4-4-16</inkml:trace>
    <inkml:trace contextRef="#ctx0" brushRef="#br0" timeOffset="28464.5971">8478 1424 260 0,'15'0'96'0,"-15"0"-76"0,16 0-4 16,-9 0-20-1,1 3 0-15,4-3 20 16,-1 0-8-16,5-3 120 16,-1 3-72-16,-3-4 16 15,3 4-48-15,-7 0-12 16,11 4-8-16,-3-4-4 0,-4 3 0 0,15 4-12 15,-4 3 8-15,8 0 48 16,0 1-24-16,19-4 24 16,-15 0-24-16,23-4 0 15,-15 11-12-15,7-7 4 16,4 3-8-16,0-3-4 16,-3 0 4-16,11 0-4 15,0 3 0-15,15-3 0 16,-3 3 0-16,3-3 0 15,-7 0 0-15,7-7 16 16,0 3-8-16,16-6-12 16,-4-1 0-16,12-6 4 15,-16 7 0-15,20-8 8 16,-16 4-4-16,27-6 40 16,-12 2-20-16,16-2 4 15,-19 2-16-15,23-6 0 16,-8 0-4-16,16-7 28 15,-12 14-20-15,4-18 4 16,-8 11-12-16,11-7-16 16,-14-4 4-16,-1 1-4 15,-19-1 0-15,0-3 8 16,-8 7 0-16,0-3 16 16,-7 6-8-16,-5 4-20 15,-7 6 4-15,-12 1 20 16,-11 7-4-16,-8-4-4 15,-8 7 0-15,-12 0-16 16,-3 3 8-16</inkml:trace>
    <inkml:trace contextRef="#ctx0" brushRef="#br0" timeOffset="26603.1581">13367 1017 372 0,'4'-10'140'0,"-4"10"-112"0,7-14-4 0,-3 7 40 15,0 7-40 1,0-6 52-16,0 6-44 0,0-7 64 15,0 7-56-15,-4-7 64 16,0 3-64-16,4-6 64 16,-4 7-64-16,-8-8 36 15,8 4-44-15,-8-6 8 16,-4-1-24-16,1-10 0 16,-5 3-8-16,-22-13 28 15,11 3-20-15,-39-14-40 16,12 4 12-16,-43-11 28 15,19 11-8-15,-38-11 8 16,16 8-8-16,-40-8-8 16,12 4 4-16,-42-14-24 15,11 7 12-15,-34-11 4 16,34 15 4-16,-31-1 24 16,32 4-12-16,-36 14 56 15,35 3-36-15,-19 6-32 16,35 12-4-16,-27 6-8 15,27 10 4-15,-20 4 0 16,39 14 0-16,-7 10-20 16,22 3 16-16,-3 11 4 15,19-4 8-15,-12 7 0 16,24-3 0-16,0-4 0 16,19 4 0-16,0-10 8 0,16-4-4 15,-1-7-56-15,12 0 28 0,4-11-32 16,12-2 32-16,3-8-52 15,9-3 44-15,-1-7-144 16,8 0 100-16</inkml:trace>
    <inkml:trace contextRef="#ctx0" brushRef="#br0" timeOffset="27008.2355">10216-125 332 0,'-23'-7'120'0,"23"7"-92"0,-28 4-8 16,13-1 52-1,7 0-44-15,-11 1 60 16,3 3-52-16,-15 0 36 16,12 0-40-16,-12-1 36 15,8 5-40-15,-8-1 12 16,8 4-24-16,-8 0 8 0,4-1-12 0,-4 5 0 16,11 2-4-16,-7 1-24 15,0 3 8-15,0 0-4 16,8 0 4-16,-1 0 24 15,9 4-8-15,3-1 16 16,8-3-16-16,8 0 24 16,3-3-20-16,9 0 40 15,7-4-28-15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7:35.9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1741AA-EA67-4930-8ADC-F4728433F559}" emma:medium="tactile" emma:mode="ink">
          <msink:context xmlns:msink="http://schemas.microsoft.com/ink/2010/main" type="writingRegion" rotatedBoundingBox="3097,765 23357,373 23698,18009 3438,18401"/>
        </emma:interpretation>
      </emma:emma>
    </inkml:annotationXML>
    <inkml:traceGroup>
      <inkml:annotationXML>
        <emma:emma xmlns:emma="http://www.w3.org/2003/04/emma" version="1.0">
          <emma:interpretation id="{C0BD9DE2-FBB4-45D4-88E7-CD3D04348DA6}" emma:medium="tactile" emma:mode="ink">
            <msink:context xmlns:msink="http://schemas.microsoft.com/ink/2010/main" type="paragraph" rotatedBoundingBox="3129,737 23319,1045 23278,3728 3088,3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82FFE7-9B09-4D85-B9B0-6C60BEC789B8}" emma:medium="tactile" emma:mode="ink">
              <msink:context xmlns:msink="http://schemas.microsoft.com/ink/2010/main" type="line" rotatedBoundingBox="3129,737 23319,1045 23294,2694 3104,2386"/>
            </emma:interpretation>
          </emma:emma>
        </inkml:annotationXML>
        <inkml:traceGroup>
          <inkml:annotationXML>
            <emma:emma xmlns:emma="http://www.w3.org/2003/04/emma" version="1.0">
              <emma:interpretation id="{FC6CE5BC-2F4A-478E-980C-249E96E80A1F}" emma:medium="tactile" emma:mode="ink">
                <msink:context xmlns:msink="http://schemas.microsoft.com/ink/2010/main" type="inkWord" rotatedBoundingBox="3129,737 6588,790 6563,2395 3104,23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461 703 404 0,'-27'-3'148'0,"27"3"-112"0,-35 0-12 16,8 0 100-16,8 3-72 0,-20 4 84 15,-4-3-76-15,-15-1 84 16,12 1-84-16,-12 2 52 16,4 5-68-16,3 6 32 15,13 0-44-15,-1 4 0 16,16 6-20-16,3 22 0 15,13 2-4-15,22 8-8 16,4-4 4-16,39-11 40 16,4-6-24-16,20-17-8 15,-9-7-8-15,5-21 12 16,-5 0-8-16,-7-24 24 16,0 3-20-16,-20-16 48 15,-7 2-32-15,-12-6 28 16,-11 7-28-16,-28-11 0 15,0 8-16-15,-15-5-16 16,8 15 0-16,-4 0-16 16,3 16 12-16,1 1-24 15,11 7 20-15,4 10-276 16,4 3 156-16</inkml:trace>
          <inkml:trace contextRef="#ctx0" brushRef="#br0" timeOffset="570.5172">1808 593 736 0,'-15'-10'272'0,"15"10"-208"0,-31 0-20 0,11 0-16 15,9 3-24-15,-20 1-4 16,0-1 4-16,-19 1 4 16,7 3-4-16,-23-4-28 15,8 4 12-15,-15-7-4 16,7 7 8-16,0 0 76 16,19-4-36-16,1-6 16 15,15 6-32-15,-4 1-36 16,16 6 12-16,3-3 0 15,9 3 8-15,-1 7-28 16,8 4 16-16,0 6-4 16,4 1 8-16,4 10 16 15,-8 7-4-15,0-1 24 16,0 4-16-16,-4 4 24 16,-4-4-24-16,-8-3 12 15,5-7-12-15,-9-7-8 16,5-7 0-16,-4-3 20 15,7-8-12-15,-3-6 32 16,3-3-28-16,0-4-32 0,12 0 8 16,12 0-36-16,7 3 28 0,8-3-12 15,-3 10 16-15,14 1 8 16,1-1 4-16,7 0 16 16,5 1-8-16,-1-8 16 15,0 7-16-15,-7-10 16 16,-8 4-16-16,-8-4 48 15,-4 0-28-15</inkml:trace>
          <inkml:trace contextRef="#ctx0" brushRef="#br0" timeOffset="796.6632">1015 1044 768 0,'-27'-14'284'0,"27"14"-220"0,-8-3-20 0,8 3 120 16,4-7-100-16,3 0-36 16,5 0-20-16,19-10 8 15,4 3-8-15,31-10 4 16,-1 7-4-16,1-4 20 16,0 8-16-16,-12-1 24 15,-7 3-24-15,-12 5 12 16,-8 2-12-16</inkml:trace>
          <inkml:trace contextRef="#ctx0" brushRef="#br0" timeOffset="978.6248">1189 335 956 0,'-19'-17'352'0,"19"17"-272"0,3-7-24 0,5 4 92 15,4-1-92-15,15-3-12 16,8 4-28-16,7-4 64 16,1 7-44-16</inkml:trace>
          <inkml:trace contextRef="#ctx0" brushRef="#br0" timeOffset="-495.3807">895 184 600 0,'4'-14'224'0,"7"14"-176"0,-7-10-12 16,8 3 60-1,-8-4-60-15,-8-6 40 16,4 4-44-16,-20-12 16 16,5 8-28-16,-16-7 60 15,4 7-44-15,-12 0-44 16,0 13 4-16,-15-6 4 16,12 10 4-16,-9 10-4 15,9-3 4-15,-1 10-32 16,16 4 16-16,-4 7 12 15,8 3 4-15,-4 10-36 0,3 4 16 16,1 30 24-16,12 1-4 0,3 24 0 16,12-7 0-16,-4 24-32 15,7-11 16-15,9 8 32 16,-8-7-12-16,-1-8 8 16,5-16-8-16,-12-7 12 15,8-11-12-15,-20-3 4 16,4-7-4-16,-19-3 20 15,4-11-16-15,-27-10 32 16,7-4-28-16,-15-16 12 16,12-4-16-16,-5-14 20 15,9-4-20-15,7-9-32 16,19-1 12-16</inkml:trace>
          <inkml:trace contextRef="#ctx0" brushRef="#br0" timeOffset="1564.2661">2006 1127 1068 0,'4'0'396'0,"-4"0"-308"0,0 3-24 16,0-3 56-1,0 0-80-15,0 0-8 16,0 0-20-16,0 0 16 15,7 0-16-15</inkml:trace>
          <inkml:trace contextRef="#ctx0" brushRef="#br0" timeOffset="2281.7144">2493 1092 780 0,'24'-20'288'0,"-24"20"-224"0,15-28-20 0,-11 18 76 16,0 3-76-16,-8-14 44 16,0 11-52-16,-7-4 0 15,-1 0-24-15,-15 14-8 16,7 0 0-16,-14 21-48 16,7 3 24-16,-4 10-28 15,11 1 28-15,1 3 20 16,7-4 0-16,16-10 28 15,8-3-16-15,19-11 24 16,7-3-24-16,17-17 24 16,-1-1-24-16,4-13-12 15,0-3-4-15,-19-11-76 16,-1 7 44-16,-11-10 12 16,-3 6 20-16,-13-9 4 15,1 9 0-15,-20-6 32 16,8 10-16-16,-8 0 12 15,-3 10-16-15,-1 8-8 16,4 6 0-16,1 7-24 16,7 7 12-16,-4 10 4 15,8 7 4-15,-4 14 16 16,0 6-8-16,-4 11 24 0,8 1-20 16,-4 2 32-16,4-3-28 0,-4-7 4 15,0-10-12-15,3-7 4 16,5-3-8-16,4-15-4 15,7-2 4-15,8-22 12 16,4-2-8-16,23-42-64 16,4-1 28-16,20-30-48 15,-8 18 40-15,-1-18 28 16,-11 24 8-16,-11-11-8 16,-5 18 4-16,-22 0 100 15,-5 21-52-15,-15-1 68 16,0 15-60-16,-11 10 24 15,3 13-44-15,-15 14-20 16,11 11-4-16,-23 3-8 16,8 10 0-16,-4 7-20 15,4 7 12-15,8 4 32 16,7 3-16-16,8-7 8 16,4-4-8-16,16-3 36 15,3-17-20-15</inkml:trace>
        </inkml:traceGroup>
        <inkml:traceGroup>
          <inkml:annotationXML>
            <emma:emma xmlns:emma="http://www.w3.org/2003/04/emma" version="1.0">
              <emma:interpretation id="{0F1FE40F-7D05-4EE9-BDB1-19C152C0ADD6}" emma:medium="tactile" emma:mode="ink">
                <msink:context xmlns:msink="http://schemas.microsoft.com/ink/2010/main" type="inkWord" rotatedBoundingBox="7450,1569 7799,1575 7794,1905 7445,19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38.5781">4208 1134 808 0,'8'6'300'0,"-8"-6"-232"0,39 7-20 0,-12-7 8 15,8 0-40-15,3 0 40 16,-3 4-32-16,8-4 20 16,-1 0-24-16,1-4-292 15,-4 1 148-15</inkml:trace>
          <inkml:trace contextRef="#ctx0" brushRef="#br0" timeOffset="3860.1036">4336 827 728 0,'-15'-7'268'0,"15"7"-208"0,-20 0-16 0,16 0 152 16,4 0-116-16,-7 0 20 15,7 0-60-15,11 0 0 16,9 0-24-16,3 0-24 15,8 4 0-15,0-1 32 16,4-3-16-16,-8 7 52 16,0 0-32-16,-4-4-224 15,-4 8 104-15</inkml:trace>
        </inkml:traceGroup>
        <inkml:traceGroup>
          <inkml:annotationXML>
            <emma:emma xmlns:emma="http://www.w3.org/2003/04/emma" version="1.0">
              <emma:interpretation id="{7F0A9B2E-C2C0-4FC3-BB3A-FA8F371D51C9}" emma:medium="tactile" emma:mode="ink">
                <msink:context xmlns:msink="http://schemas.microsoft.com/ink/2010/main" type="inkWord" rotatedBoundingBox="9191,928 13277,990 13253,2540 9167,24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87.5871">8366 796 716 0,'-31'-7'264'0,"31"7"-204"0,-31 11-16 0,12-4 116 16,7 3-96-16,-15 11-16 16,8 3-32-16,-20 17 20 15,8 0-20-15,-27 7 4 16,11-3-12-16,-18 0 4 16,10-4-8-16,-3-6 8 15,16-8-8-15,7-6-4 16,12-4 4-16,19-17-180 15,15 7 96-15</inkml:trace>
          <inkml:trace contextRef="#ctx0" brushRef="#br0" timeOffset="5965.497">8014 789 800 0,'-12'-3'296'0,"12"3"-232"0,4 0-16 0,-4 0 8 16,4 7-40-16,0 7 12 15,7 3-16-15,5 17 20 16,-1 8-20-16,12 6-4 16,-7 0-4-16,3 3 28 15,8-6-16-15,-4-3 20 16,-8-8-20-16,1-10 64 15,-1-3-48-15,-3-11-64 16,-5-3 12-16</inkml:trace>
          <inkml:trace contextRef="#ctx0" brushRef="#br0" timeOffset="6710.4788">9218 765 808 0,'11'-10'300'0,"-11"10"-232"0,-4 0-20 0,-3-7 36 16,7 7-56-16,-12-3-4 16,0 3-12-16,-11-4 8 15,-4 1-12-15,-12-4 4 16,4 7-4-16,-11-7-24 16,7 4 8-16,-3-8 12 15,3 4 0-15,4-3-20 16,8 7 8-16,0-4 12 15,12 10 0-15,-1-10-12 16,4 14 4-16,1-3-16 16,3 9 12-16,4 1-32 15,4 3 24-15,-8 14 4 16,8 0 12-16,-3 17 24 16,-5 8-12-16,-4-1 4 15,8 3-8-15,-7-6 64 16,7-4-40-16,-12-10 32 15,9-4-36-15,-5-6 8 16,8-8-20-16,0-6 8 16,4 0-12-16,0-4 20 0,4-3-20 0,4-4-48 15,3 4 20-15,1-3 20 16,4 3 0-16,3-7 8 16,0 0-4-16,5-7 28 15,3 7-20-15,4-4 48 16,0 1-36-16,3-4-24 15,-3 4-4-15,0-1-256 16,-4 4 140-16</inkml:trace>
          <inkml:trace contextRef="#ctx0" brushRef="#br0" timeOffset="6922.8196">8730 1010 788 0,'-12'-11'292'0,"12"11"-228"0,-4-7-16 16,4 1 88-1,8 6-84-15,8-7-12 16,-5 3-24-16,16-6 12 16,0 6-16-16,20-6 40 15,-5 3-28-15,5-3-68 16,7 3 24-16</inkml:trace>
          <inkml:trace contextRef="#ctx0" brushRef="#br0" timeOffset="7163.7758">8792 487 860 0,'0'-21'320'0,"0"21"-248"0,15-17-20 0,5 6 60 16,3 5-72-16,19-8 0 15,9 7-24-15,11-3 24 16,-12 6-24-16,4 4 40 16,-7 10-32-16,-13-6-76 15,5 10 28-15</inkml:trace>
          <inkml:trace contextRef="#ctx0" brushRef="#br0" timeOffset="4638.695">6841 280 728 0,'-8'-17'268'0,"8"17"-208"0,-12-14-16 0,1 11 20 16,3-8-44-16,-15 5 44 15,3-1-36-15,-14 0-4 16,6 3-16-16,-10 1-24 16,3 6 8-16,-4 4 4 15,12 4 4-15,-8 6-20 16,12 0 12-16,-4 14-24 15,8 3 20-15,-5 18-12 16,13 3 12-16,-1 17 8 16,4 1 4-16,-3 19 8 15,7-2-4-15,-4 20 16 16,4-10-12-16,-3 3-12 16,7-14 0-16,-12 1 4 15,4-11 0-15,-3 4 16 16,3-15-8-16,-12-2 24 15,9-15-20-15,-16-9 12 16,7-8-12-16,-18-10 20 16,7-7-20-16,-16-10 40 15,5-3-28-15,-5-15-32 16,9 1 4-16,-5-17 16 16,12 3-4-16</inkml:trace>
          <inkml:trace contextRef="#ctx0" brushRef="#br0" timeOffset="7928.7749">7096 442 392 0,'-11'0'148'0,"11"0"-116"0,-16 0-8 15,4 0 64 1,5 0-52-16,-13 7 56 0,9 0-52 0,-5 3 24 16,5 4-36-16,-9 6 16 15,5 1-24-15,-5 7-8 16,1 3-8-16,-4 6 48 15,0 1-28-15,-16 14 8 16,8-1-20-16,-12 18 20 16,12 4-20-16,-3 13 4 15,14-7-8-15,9-4 12 16,11-13-12-16,19 7 4 16,12-7-4-16,19 10 48 15,8-6-32-15,28-1-660 16,-1-6 344-16</inkml:trace>
          <inkml:trace contextRef="#ctx0" brushRef="#br0" timeOffset="5615.0642">7123 779 612 0,'-19'-7'228'0,"19"7"-180"0,-19 0-12 0,11 0 124 16,8 0-96-16,-12 0 80 16,12 0-84-16,-8 0 64 15,1 0-68-15,7 0-32 16,0 0-12-16,7 0-32 15,13 0 12-15,11-7 12 16,11 7 0-16,16-3 16 16,4 3-12-16,0 0 32 15,-4 3-24-15,0-6-32 16,-3 3 8-16,-5-7 0 16,-4 7 8-16,-7-14 0 15,-4 14 0-15,-8 0 0 16,-8 0 0-16,-15 7 32 15,0-7-16-15,-12 7 12 16,1 3-16-16,-13 4-32 16,5-4 8-16,-8 18 4 15,7-4 8-15,-7 24-28 16,4-3 16-16,-9 17 12 16,9-4 4-16,-4-3-12 15,4 4 4-15,-5-14 20 16,5-8-8-16,0-9 4 15,7-7-4-15,-3-4 36 16,3-3-20-16,-4-14 4 0,5 0-16 16,-9-14 36-16,5 7-24 15,-20-24-4-15,8 0-12 0,-19-17 12 16,15 3-12-16,-12-10-20 16,4 10 4-16,12 1-32 15,0 9 24-15,8 1-4 16,7 10 12-16,4-7 0 15,1 17 0-15,7-10-20 16,7 14 16-16,-7-4-92 16,12 0 56-16,3 7-320 15,-3 0 204-15</inkml:trace>
          <inkml:trace contextRef="#ctx0" brushRef="#br0" timeOffset="8512.3264">9419 318 488 0,'-16'-31'180'0,"16"31"-140"0,-11-24-12 0,7 17 92 15,8 0-72-15,-4 4 68 16,8-4-64-16,-5 0 48 16,5 4-56-16,0 6-20 15,11 4-16-15,1 24 24 16,3 3-16-16,0 35-4 16,4 0-8-16,-8 27 20 15,1-6-12-15,-16 20 56 16,-4-10-36-16,-20 10 4 15,1-17-24-15,-16-7 0 16,4-14-4-16,-8-3 12 16,12-11-12-16,-7-6 48 15,10-11-28-15,5-13-112 16,11-11 44-16,12-17-444 16,8 0 268-16</inkml:trace>
          <inkml:trace contextRef="#ctx0" brushRef="#br0" timeOffset="8784.0498">10027 1044 684 0,'0'-14'252'0,"0"14"-192"0,0 0-20 0,0 0 68 16,0 7-68-16,-8-7 16 15,4 0-32-15,-4 0 32 16,8 0-32-16,-15-10-24 15,11 0 0-15,-4-1 8 16,8-3-4-16,-8 1-4 16,5 9 4-16,-5-10-32 15,8 14 16-15,-12-6 48 16,12 6-16-16,-4 0-8 16,4 6-8-16,4 1 20 15,8 0-12-15</inkml:trace>
        </inkml:traceGroup>
        <inkml:traceGroup>
          <inkml:annotationXML>
            <emma:emma xmlns:emma="http://www.w3.org/2003/04/emma" version="1.0">
              <emma:interpretation id="{E690AE99-F487-46DD-AC3A-A76366C2AB59}" emma:medium="tactile" emma:mode="ink">
                <msink:context xmlns:msink="http://schemas.microsoft.com/ink/2010/main" type="inkWord" rotatedBoundingBox="13681,1099 15223,1123 15202,2459 13661,243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277.8633">10545 910 652 0,'8'-21'244'0,"-8"21"-192"0,4-17-12 0,4 7 100 15,-1 6-84-15,-3-10 48 16,4 8-60-16,-8-5 20 15,8 4-36-15,-16 0-16 16,0 7-8-16,-3 7-32 16,-9 4 16-16,-7 9-12 15,8 4 12-15,0 14-28 16,-1 4 24-16,1-1 16 16,11 0 0-16,8-13 36 15,12-4-20 1,3-14 56-16,5 0-40 0,7-16 20 15,-8-5-32-15,8-16 44 16,-4-4-36-16,1-7-16 16,-5 3-4-16,0-6-8 15,-7 3 0-15,-12-10-12 16,8 10 8-16,-16-13 4 16,8 13 0-16,0-10-28 15,-4 17 16-15,-4 10-32 16,8 4 28-16,0 17 4 15,0 10 12-15,-4 18 8 16,1-4-4-16,-5 14 16 16,0-1-12-16,-7 19 24 15,7-8-20-15,-12 14 40 16,5-4-28-16,-4-3 20 16,7-7-24-16,-7-6 36 15,11-8-32-15</inkml:trace>
          <inkml:trace contextRef="#ctx0" brushRef="#br0" timeOffset="9668.2015">11254 734 716 0,'-12'-24'264'0,"12"24"-204"0,-8-10-16 0,1 6 72 16,3 8-72-16,-12-4 8 15,9 0-32-15,-21 3 16 16,13 4-24-16,-16 4-4 16,16-1-4-16,-16 4-16 15,3 3 8-15,9 7 4 16,0 0 0-16,11 7-28 16,4 3 16-16,12 11 32 15,0 0-12-15,15 0 16 16,8-1-12-16,8-2 20 15,-5-4-20-15,1-4-4 16,-4-3-4-16,-15-7 28 16,-5 0-16-16,-18-7 76 15,-5 0-56-15,-23-6 24 16,4-1-40-16,-27-10 28 16,4 4-32-16,-20-11 20 15,12 3-20-15,0-16-68 0,12 6 24 16</inkml:trace>
          <inkml:trace contextRef="#ctx0" brushRef="#br0" timeOffset="9924.9144">11080 466 956 0,'11'-17'352'0,"-11"17"-272"0,27-21-24 0,0 14 16 16,-7 0-52-16,34-10 24 16,4 10-24-16,0-7 0 15,4 11-12-15,-8-7-800 16,-3 13 436-16</inkml:trace>
          <inkml:trace contextRef="#ctx0" brushRef="#br0" timeOffset="15900.9492">11966 1639 820 0,'-12'-31'304'0,"16"14"-236"0,-4-7-20 0,0 10 108 16,0 4-96-16,4 0 72 16,-4 3-76-16,-15 10-20 15,7 11-24-15,-27 20 0 16,4 8-8-16,-8 2-196 16,5-2 104-16</inkml:trace>
        </inkml:traceGroup>
        <inkml:traceGroup>
          <inkml:annotationXML>
            <emma:emma xmlns:emma="http://www.w3.org/2003/04/emma" version="1.0">
              <emma:interpretation id="{862F51FD-BE8A-40AD-A0B5-5AFB3FB6BF19}" emma:medium="tactile" emma:mode="ink">
                <msink:context xmlns:msink="http://schemas.microsoft.com/ink/2010/main" type="inkWord" rotatedBoundingBox="16499,1394 19148,1434 19137,2145 16488,21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365.7691">13600 893 840 0,'4'-24'312'0,"-4"24"-244"0,0-21-16 16,-8 17 84 0,4 1-84-16,-12 0-20 15,1-1-20-15,-16 1 12 16,8 3-12-16,-12 0-32 15,4 7 12-15,-8-1 8 16,12 8 4-16,0 7-48 0,8 6 28 0,7 8-16 16,12 3 20-16,8 10 8 15,7-3 4-15,5 3 16 16,-1-7-8-16,-3-3 4 16,-1-4-4-16,-7-6 4 15,-4-4-8-15,-12-3 60 16,0-4-36-16,-19-3 8 15,4-4-24-15,-12-7 28 16,8 1-24-16,0-11 12 16,11 3-16-16,16-9-352 15,8-1 188-15</inkml:trace>
          <inkml:trace contextRef="#ctx0" brushRef="#br0" timeOffset="17055.6067">13658 1047 684 0,'-27'-30'252'0,"27"30"-192"0,-8-7-20 0,8 3 92 16,8 4-80-16,-1-7-48 15,9 11-4-15,11-1 12 16,8 8-8-16,11-1 20 16,5-7-16-16,3-3 4 15,4 0-4-15,-12 0 4 16,5 0-8-16,-17-3-4 15,-3 3 4-15,-3-14 12 16,-9 14-8-16,-19-3 4 16,0 3-4-16,-12 7 64 15,5 6-40-15,-5 4 4 16,-4 14-20-16,13 4-56 16,-5 3 24-16,16-7 28 15,-5 0-4-15,13-7 28 16,-1-4-24-16,20-9 32 15,-4 2-28-15,8-9 40 16,-12-1-32-16,-8-6 4 16,1-1-16-16,-24-9 0 0,-4-1-4 0,-19-7 12 15,0 1-12 1,0-1-20-16,-4 4 4 0,4 3-12 16,7 4 8-16,17-4-44 15,3 4 28-15,19-14-400 16,16 3 236-16</inkml:trace>
          <inkml:trace contextRef="#ctx0" brushRef="#br0" timeOffset="16605.4244">13991 703 612 0,'11'-20'228'0,"-11"20"-180"15,8-17-12-15,-8 10 72 16,8 7-68-16,-8 0 16 16,0 3-32-16,-8 7 56 15,0 4-44-15,-7 17-8 16,-1 7-16-16,-11 31 8 15,8 0-12-15,-12 6 48 16,15 1-28-16,1-7-76 0,11-14 24 0,0-10-176 31,4-8 108-31</inkml:trace>
          <inkml:trace contextRef="#ctx0" brushRef="#br0" timeOffset="17281.2049">14560 731 592 0,'-16'-31'220'0,"16"31"-172"0,4-24-12 0,-4 17 136 15,0 0-100-15,0 7-28 16,0 7-28-16,0 10 0 15,0 4-8-15,0 20 32 16,0 4-24-16,-8 10 32 16,8 10-32-16,-11 4 4 15,3-7-12-15,-11 0 72 16,-1-14-44-16,-7-3-12 16,8-14-16-16,-8 0-88 15,7-11 44-15</inkml:trace>
          <inkml:trace contextRef="#ctx0" brushRef="#br0" timeOffset="17655.7017">14869 979 748 0,'-11'-7'276'0,"11"7"-216"0,-20 0-16 0,5 0 4 15,11 7-36-15,-11 0 4 16,7-1-8-16,-11 5 12 16,7-1-12-16,-7 7 16 15,7-3-16-15,-15 3-4 16,4 4 0-16,-12-4-16 16,4 0 8-16,0-3 4 15,0 3 0-15,4-3 8 16,11 0-4-16,5-7-12 15,11 3 4-15,0 4 12 16,4-7-4-16,11 10 16 16,-3-3-12-16,3 3 4 15,4-3-4-15,1-1 20 16,-1 5-16-16,1-8 48 16,-1 4-32-16,0-7-340 15,4 6 168-15</inkml:trace>
          <inkml:trace contextRef="#ctx0" brushRef="#br0" timeOffset="18017.6645">14908 1192 684 0,'12'21'252'0,"-12"-21"-192"0,27 0-20 0,-8 3 32 15,1 4-48-15,7-4 8 16,4 4-20-16,0-7 20 15,0 4-20-15,0-4 24 16,-4 0-24-16,-8-7 32 16,0 0-28-16,-11-10 4 15,0 3-12-15,-16-14-16 16,4 8 4-16,-11-8 152 16,-1 4-80-16,-7 4 0 15,4 9-44-15,-12 8-52 16,4 6 16-16,-4 14-32 15,7 4 24-15,1 7 28 16,8 3-4-16,-1-4 20 16,12 1-16-16,4-4 4 15,4 0-4-15,4-10 28 16,7-1-20-16,5-6-144 16,-1 4 64-16</inkml:trace>
          <inkml:trace contextRef="#ctx0" brushRef="#br0" timeOffset="18410.7599">15678 1068 800 0,'8'-3'296'0,"-8"3"-232"0,-35 0-16 0,12 0 52 15,4 7-64-15,-24-1-20 16,5 1-16-16,-5 4 0 16,8 2 0-16,8 5-28 15,12 2 16-15,15 1 4 16,7 3 8-16,16-3 0 15,5-1 0-15,3-3 16 16,3 1-8-16,-14-5 40 16,-1 1-24-16,-27-3 12 15,1-1-20-15,-24-3-24 16,4 3 0-16,-12-6-84 16,4-1 52-16,4-6-224 15,8 3 148-15</inkml:trace>
          <inkml:trace contextRef="#ctx0" brushRef="#br0" timeOffset="18603.2221">15880 755 820 0,'-8'-10'304'0,"8"10"-236"0,16 10-20 0,-13-7 0 15,-3 11-36-15,8 10 48 16,-8 7-32-16,0 4-244 16,8 3 116-16</inkml:trace>
        </inkml:traceGroup>
        <inkml:traceGroup>
          <inkml:annotationXML>
            <emma:emma xmlns:emma="http://www.w3.org/2003/04/emma" version="1.0">
              <emma:interpretation id="{3D77D9CA-5355-4E00-9F1C-6E7942B110CF}" emma:medium="tactile" emma:mode="ink">
                <msink:context xmlns:msink="http://schemas.microsoft.com/ink/2010/main" type="inkWord" rotatedBoundingBox="20038,1244 23315,1294 23302,2139 20025,20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443.9595">16824 724 652 0,'-11'0'244'0,"3"0"-192"0,0 0-12 0,8 0 128 16,0 3-100-16,0-3 52 15,8 0-72-15,11 0-52 16,8 0 0-16,16 0 32 16,0 0-16-16,15-3 60 15,0 0-40-15,4-4 12 16,-4 7-28-16,-8-4-236 15,-3 4 116-15</inkml:trace>
          <inkml:trace contextRef="#ctx0" brushRef="#br0" timeOffset="19640.9875">17064 786 436 0,'-7'17'160'0,"7"-17"-124"0,-4 48-8 16,0-13 104-1,4 3-76-15,-16 20 4 16,9 1-36-16,-13-1 28 16,13-6-28-16,-1-11 12 15,4-7-20-15,0-3 20 16,4-10-24-16,8-14-188 16,7 3 92-16</inkml:trace>
          <inkml:trace contextRef="#ctx0" brushRef="#br0" timeOffset="20148.3337">17548 504 664 0,'0'7'244'0,"0"-7"-188"0,12 13-16 0,-8-6-48 15,0 4-4-15,-1 2-4 16,5 8 8-16,-8 7 16 15,0-1-4-15,-8 14 40 16,1-3-20-16,-13 17 48 16,1 4-40-16,-16 17 4 15,8-4-24-15,-8 0 36 16,12-10-24-16,-4-10-4 16,19-8-12-16,-3-13 4 15,11-3-8-15,3-11 60 16,5-7-36-16,4-10 32 15,-1-3-32-15,5-14-8 16,-1 3-12-16,5-24 20 16,-1 4-16-16,0-21-4 15,1 3-4-15,-1-3-32 16,0 10 16-16,-3 11-56 16,3 13 36-16,-7 11-44 15,3 13 40-15,-7 21 28 0,4 11 8 16,-8 13 20-16,3 0-12 15,-7 4 32-15,0-8-24 0,-3-2 32 16,-1-8-32-16,-4-3 32 16,4-3-32-16,-4-11 56 15,4 0-40-15,-3-7-164 16,3-3 68-16,8-10-496 16,3-1 312-16</inkml:trace>
          <inkml:trace contextRef="#ctx0" brushRef="#br0" timeOffset="21693.1557">17873 1120 808 0,'8'0'300'0,"-8"0"-232"0,8 0-20 0,-4-4 88 16,7 4-84-16,5-10 16 16,3 3-44-16,8-10-4 15,4 3-12-15,0-10 20 16,0 7-16-16,-15-11 32 15,7 8-28-15,-23-1-4 16,8 7-8-16,-28-3-16 16,9 7 8-16,-24-1-16 15,0 5 12-15,-8 12 4 16,9-2 4-16,-9 16-12 16,12 11 8-16,12 4-24 15,7-1 16-15,8 4 12 0,12-3 4 16,7-4 40-16,13-4-20 0,6-6 56 15,1-4-44-15,4 0 28 16,4-10-36-16,-1-4-228 16,-3 4 108-16,0-10-176 15,-5-1 152-15,1-13-64 16,-4 3 104-16,-8-17 52 16,-7 4 16-16,-1-11 168 15,-11 11-88-15,-8-1 132 16,0 11-120-16,-11 7 32 15,11 20-72-15,-7 0-40 16,3 14-8-16,4 7 8 16,4 4 0-16,4-4 52 15,7 0-32-15,9-11 32 16,7 1-28-16,0-11 16 16,4-3-24-16,-4-7-36 15,0 3 8-15,-11-13-16 16,-5 3 12-16,-11-13 8 15,-4 2 4-15,-3-16-12 16,3 10 8-16,4-10-24 16,7 6 16-16,13 0-20 15,7 11 16-15,8 4-28 16,0 6 28-16,-1 7-20 16,1 7 20-16,-4 3 28 15,-4-7-8-15,-3 11-8 0,-5-4 0 16,-11 11-4-16,3-4 0 15,-11 4 24-15,0-4-8 16,-11 7 4-16,3-3-4 0,0 6-24 16,4-3 8-16,0-3-12 15,4-4 8-15,-3-3 36 16,6-4-16-16,-3 4 44 16,4-7-28-16,-4-14 20 15,0 7-24-15,0-7 8 16,8-3-16-16,-4 0-16 15,4 3 0-15,-4-14 20 16,3 4-8-16,5-14-4 16,3 0 0-16,1 0-68 15,7 7 36-15,0-4-32 16,1 15 36-16,14-5 0 16,1 15 16-16,7-1-20 15,-7 8 16-15,8-1 24 16,-1 1-8-16,-7-4 44 15,-4 0-24-15,-8-4 12 16,8 1-20-16,-16-7 28 16,-7-1-28-16,-1-2-4 15,-7 2-8-15,-12-6 4 16,1 7-4-16,-1-11 8 16,-12 4-8-16,5 0-28 15,3 3 12-15,-11 7-40 0,8 10 32 16,-13 15-56-1,13 2 44-15,3 15 8 0,1-1 12 0,11 4 4 16,11 0 0 0,9-7 32-16,-1 0-12 0,8-7 56 15,4 0-36-15,4-10 12 16,-4-4-28-16,4-7-192 16,-8 1 92-16,0-8-36 15,-8 1 72-15,1-11-16 16,3 0 40-16,-8-13 12 15,-3 3 8-15,4-7 4 16,-1 3 0-16,-3 4 88 16,3 10-48-16,-3 11 16 15,3 6-32-15,-7 15 12 16,0 2-20-16,-1 4 20 16,5 1-24-16,0-1 12 15,3-4-12-15,5-3 56 16,-1-3-40-16,-4-7 52 15,5 3-48-15,-5-10 48 16,5 4-48-16,-9-11 12 16,1 4-28-16,-1-15-24 15,5 1 0-15,3-7-24 16,1 7 20-16,-5-7-56 16,8 17 36-16,-7 0-80 15,7 7 60-15,-8 7 28 16,1 10 16-16,-4 4 40 0,-1 3-16 15,1-10 48-15,-1 3-36 0,1-7 48 16,4-3-44 0,-5-7 48-16,1 3-48 0,-8-6 28 15,7 0-32-15,-7-11-8 16,12 3-12-16,-16-2-16 16,0 6 4-16,0 0-48 15,7 3 24-15,-14 8 24 16,7 3 4-16,0 3-228 15,0 4 124-15</inkml:trace>
        </inkml:traceGroup>
      </inkml:traceGroup>
      <inkml:traceGroup>
        <inkml:annotationXML>
          <emma:emma xmlns:emma="http://www.w3.org/2003/04/emma" version="1.0">
            <emma:interpretation id="{B7A4BC3C-94A3-4B80-A5C6-4EE91DF6E6CF}" emma:medium="tactile" emma:mode="ink">
              <msink:context xmlns:msink="http://schemas.microsoft.com/ink/2010/main" type="line" rotatedBoundingBox="8634,3456 9037,820 9627,910 9225,3546"/>
            </emma:interpretation>
          </emma:emma>
        </inkml:annotationXML>
        <inkml:traceGroup>
          <inkml:annotationXML>
            <emma:emma xmlns:emma="http://www.w3.org/2003/04/emma" version="1.0">
              <emma:interpretation id="{E1CA8978-2989-4EAB-9E47-88FFD2C5CA09}" emma:medium="tactile" emma:mode="ink">
                <msink:context xmlns:msink="http://schemas.microsoft.com/ink/2010/main" type="inkWord" rotatedBoundingBox="8822,2227 9037,820 9627,910 9412,2317"/>
              </emma:interpretation>
              <emma:one-of disjunction-type="recognition" id="oneOf6"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5</emma:literal>
                </emma:interpretation>
                <emma:interpretation id="interp9" emma:lang="" emma:confidence="0">
                  <emma:literal>g</emma:literal>
                </emma:interpretation>
                <emma:interpretation id="interp10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10794.3686">6384 194 508 0,'-12'-7'188'0,"12"7"-148"0,-19-10-8 0,3 3 104 16,9 4-80-16,-17-8-40 15,1 8-12-15,-15-11 0 16,7 11 0-16,-12-8-4 15,12 11 4-15,-8 4 4 16,12 3-4-16,-11 3 8 16,10 0-8-16,-6 7-4 15,14 4 4-15,1 20-32 16,0 4 16-16,3 34 4 16,8 0 8-16,-3 38 0 15,7-6 0-15,-4 23 32 16,4-14-16-16,-4 1-12 15,8-22-8-15,-7-9 12 16,3-14-4-16,-4-11 32 16,0-13-20-16,-11-15 64 15,7-9-44-15,-15-18 12 16,12-6-32-16,-16-11 8 16,4-7-12-16,-12-3-68 15,20-4 28-15,-8 4-180 16,7 3 112-16</inkml:trace>
        </inkml:traceGroup>
        <inkml:traceGroup>
          <inkml:annotationXML>
            <emma:emma xmlns:emma="http://www.w3.org/2003/04/emma" version="1.0">
              <emma:interpretation id="{8B41CF47-2C64-42A5-AA94-E2BDE553CE3F}" emma:medium="tactile" emma:mode="ink">
                <msink:context xmlns:msink="http://schemas.microsoft.com/ink/2010/main" type="inkWord" rotatedBoundingBox="8766,3476 8854,2901 9191,2952 9103,352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251.2221">5885 2331 540 0,'11'-17'200'0,"-3"13"-156"0,-8-13-12 16,8 7 160 0,-4 3-112-16,-8-7 72 15,4 4-88-15,-8-11-8 16,4 11-36-16,-11-4-4 15,7 7-8-15,-12-3 20 16,1 3-16-16,-4 10-12 16,0-3-4-16,-8 7 40 15,4 4-24-15,-4-1 0 0,11 0-8 0,-7 4-32 16,12 3 16-16,3 0-12 16,8 1 12-16,12 2 16 15,0 1 0-15,11 7-4 16,8-1 4-16,0 1 20 15,4-4-12-15,0 0 12 16,0 0-12-16,-4-4-8 16,0 8 0-16,-11-4 4 15,-8 4-4-15,-5 3 8 16,-6 0-8-16,-13 0 24 16,1-4-16-16,-13-6 12 15,9-1-12-15,-12-13 56 16,4-3-40-16,-8-15 24 15,8 4-32-15,-8-13-8 16,8 3-8-16,-4-7-24 16,20 6 12-16,-5-2-68 15,8 9 44-15,-3 4-640 16,7 7 372-16</inkml:trace>
        </inkml:traceGroup>
      </inkml:traceGroup>
    </inkml:traceGroup>
    <inkml:traceGroup>
      <inkml:annotationXML>
        <emma:emma xmlns:emma="http://www.w3.org/2003/04/emma" version="1.0">
          <emma:interpretation id="{66C9A49B-17B9-437B-92AE-83D566F532A3}" emma:medium="tactile" emma:mode="ink">
            <msink:context xmlns:msink="http://schemas.microsoft.com/ink/2010/main" type="paragraph" rotatedBoundingBox="3886,3720 17516,3415 17557,5211 3927,55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1D3198-1ED6-4C5F-9A84-EB294F66ED1B}" emma:medium="tactile" emma:mode="ink">
              <msink:context xmlns:msink="http://schemas.microsoft.com/ink/2010/main" type="line" rotatedBoundingBox="3886,3720 17516,3415 17557,5211 3927,5516"/>
            </emma:interpretation>
          </emma:emma>
        </inkml:annotationXML>
        <inkml:traceGroup>
          <inkml:annotationXML>
            <emma:emma xmlns:emma="http://www.w3.org/2003/04/emma" version="1.0">
              <emma:interpretation id="{2C8F11D3-D9F5-4119-87F6-001039F86B0E}" emma:medium="tactile" emma:mode="ink">
                <msink:context xmlns:msink="http://schemas.microsoft.com/ink/2010/main" type="inkWord" rotatedBoundingBox="3891,3941 7191,3867 7220,5173 3921,524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0143.8213">1657 3625 632 0,'-19'-4'236'0,"3"15"-184"0,5-11-16 0,3 0 132 16,4 3-100-16,-11-3 80 16,7 0-88-16,-4-3 20 15,5 3-44-15,7-4-24 16,0 4-4-16,15-7-28 15,-3 4 12-15,15-7 12 16,12 6 0-16,15-6-4 16,-4 6 4-16,20-3 12 15,-12 7-8-15,-8-3-12 16,-3 6 0-16,-20 1-4 16,0 3 0-16,-16 0 8 15,-3 3 0-15,-16 4 0 16,-3 3 0-16,-16 11-12 0,7-1 8 15,-18 25-16-15,7-1 12 16,-8 11 48-16,8 0-20 0,-8-3-28 16,8-11 4-16,-4-7 16 15,12-6-4-15,-4-15 68 16,12-3-44-16,-9-17 60 16,9 0-56-16,-4-20 12 15,7-4-32-15,-4-25-8 16,5 5-4-16,-5-18 20 15,9 10-12-15,-13 1-20 16,9 9 0-16,3 4 4 16,0 11 4-16,-3 3-20 15,3 7 12-15,8 3-56 16,0 7 32-16,0 4-388 16,15 3 228-16</inkml:trace>
          <inkml:trace contextRef="#ctx0" brushRef="#br0" timeOffset="61468.9081">2799 3401 780 0,'-7'-41'288'0,"7"41"-224"0,11-21-20 16,-3 11 56 0,3 3-64-16,17-7 24 15,-1 4-40-15,11-4 0 16,9 4-12-16,11-4 36 15,-4 14-20-15,-4-3 32 16,-3 3-32-16,-8 0-188 0,-8 3 88 0</inkml:trace>
          <inkml:trace contextRef="#ctx0" brushRef="#br0" timeOffset="61246.2551">2807 3962 904 0,'-23'-10'332'0,"23"10"-256"0,0-7-24 0,0 3 52 15,0 8-68-15,4-8-4 16,7 4-20-16,9-7 0 16,3 4-8-16,16-11 32 15,3 4-20-15</inkml:trace>
          <inkml:trace contextRef="#ctx0" brushRef="#br0" timeOffset="61059.7576">3376 3597 924 0,'-4'-10'340'0,"4"10"-260"0,-15-7-28 0,-1 7-16 16,5 0-32-16,-20 0-36 15,0 0 16-15,-20 10 16 16,9 1 0-16,-12-8-8 16,11 11 4-16,-7-7-4 15,15 10 0-15,0-10 8 16,12 7 0-16,0-7 8 15,11-1-4-15,-4-2-28 16,9-1 12-16,-1 1 12 16,4-1 4-16,-4 7-56 15,4 4 28-15,-3 17 20 16,3 4 4-16,-8 13 44 16,8 3-20-16,-7 4-4 15,3-6-12-15,-7-5-24 16,3-2 8-16,-4-8 12 15,9-6 0-15,-5-8 76 16,8 1-44-16,4-7 4 16,4-4-24-16,8-3 8 15,7 0-16-15,8-4 4 16,0 4-4-16,12-7 36 16,4 4-20-16,7-4 32 15,-8 0-32-15,9 0-84 16,-9 0 32-16,-7 0-228 15,-8-7 140-15</inkml:trace>
          <inkml:trace contextRef="#ctx0" brushRef="#br0" timeOffset="60371.9283">2188 3663 664 0,'0'7'244'0,"0"-7"-188"0,15 17-16 15,-7-7-4 1,7 4-28-16,5 6 32 0,-1 1-24 15,12 0 20 1,-4 6-20-16,12 1 8 0,-4 3-12 0,-8-11 36 16,0 5-24-16,-8-12-40 15,-7 1 8-15</inkml:trace>
          <inkml:trace contextRef="#ctx0" brushRef="#br0" timeOffset="60567.9503">2625 3683 860 0,'-43'11'320'0,"43"-11"-248"0,-73 24-20 0,34-7-4 16,4 7-36-16,-11 0 24 16,7 7-24-16,-7 0 24 15,15 0-24-15,-4-3 24 16,8-8-24-16,0-10-4 15,15 1-4-15</inkml:trace>
          <inkml:trace contextRef="#ctx0" brushRef="#br0" timeOffset="61900.1074">1100 3215 540 0,'-12'-7'200'0,"12"7"-156"0,-15 7-12 15,3-3 80 1,8 3-68-16,-15 0 36 15,3 6-48-15,-15 18-20 16,4 7-4-16,-15 21-8 16,-1 3 0-16,-11 30 32 0,8-2-16 0,-5 30-40 15,16-3 12-15,16 7 12 16,19-17 0 0,31 3 36-16,12-14-20 0</inkml:trace>
          <inkml:trace contextRef="#ctx0" brushRef="#br0" timeOffset="62410.4645">3674 3126 644 0,'4'-4'236'0,"-4"4"-180"0,19 7-20 0,1 0 16 16,3 0-36-16,12 24 20 15,0 7-20-15,7 24 28 16,-3 10-28-16,-8 24 12 15,0-6-16-15,-20 30 28 16,-7-6-24-16,-15-1 20 16,-1-13-20-16,-23-7 8 15,0-14-12-15,-23-3 36 16,8-11-24-16,-8-10-4 16,12-10-12-16,7-21-612 15,12-10 328-15</inkml:trace>
        </inkml:traceGroup>
        <inkml:traceGroup>
          <inkml:annotationXML>
            <emma:emma xmlns:emma="http://www.w3.org/2003/04/emma" version="1.0">
              <emma:interpretation id="{FC551BC7-35AB-45D2-99A5-D302AB17CC87}" emma:medium="tactile" emma:mode="ink">
                <msink:context xmlns:msink="http://schemas.microsoft.com/ink/2010/main" type="inkWord" rotatedBoundingBox="7810,4091 9050,4063 9071,4979 7831,500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3461.7626">5819 3597 736 0,'-16'-17'272'0,"16"17"-208"0,-35-21-20 0,16 15-8 15,7 6-28-15,-19-4 4 16,8 8-4-16,-15 2-24 16,3 5 8-16,-4 2-4 15,8 5 4-15,4-1 8 16,8 4 0-16,3 3-12 15,20 3 8-15,8 11 28 16,3 0-12-16,12 10 12 16,4 0-12-16,0 7-8 15,4-7 0-15,-4-3 4 16,-4-4-4-16,-12-3-4 0,1-7 4 16,-20-7 56-16,-8 0-32 0,-15-6 60 15,-7-1-52-15,-25-7 56 16,13 1-56-16,-20-5 0 15,8 1-20-15,12-10 60 16,7-1-44-16</inkml:trace>
          <inkml:trace contextRef="#ctx0" brushRef="#br0" timeOffset="63696.4792">5339 3377 800 0,'7'-27'296'0,"-7"27"-232"0,55-18-16 16,-24 8 52-1,3 7-64-15</inkml:trace>
          <inkml:trace contextRef="#ctx0" brushRef="#br0" timeOffset="62623.5315">4588 3807 892 0,'-4'7'332'0,"4"-7"-260"0,0 14-20 16,0-11 28 0,0 4-56-16,0 0-132 15,4 3 56-15,0-3-500 16,3 4 304-16</inkml:trace>
          <inkml:trace contextRef="#ctx0" brushRef="#br0" timeOffset="63087.2658">5134 3814 780 0,'11'-21'288'0,"-11"21"-224"0,12-13-20 0,-12 2 24 16,0 8-48-16,-12-7 0 16,4 3-12-16,-7-4-16 15,-4 8 4-15,-9-1-32 16,1 4 20-16,-11 7-48 15,7 7 36-15,-12 14 24 16,12 6 4-16,4 7-8 16,12 1 4-16,7-8 40 15,12-3-24-15,15-14 24 16,0-3-20-16,9-17 52 16,10-4-36-16,-3-17-8 15,-4-1-12-15,-4-12 0 16,-4 6-8-16,-3-14 8 15,-5 11-8-15,-7-25-12 16,0 14 4-16,-8-13 4 16,4 10 0-16,-8 3-36 15,0 10 20-15,0 15-4 16,0 13 12-16,-4 17 16 16,8 11-4-16,-7 13-12 0,3 4 4 0,-4 3 40 15,4 1-24-15,-4 13 44 16,-3 0-32-16,-9 10 12 15,9-6-20-15,-1-8-324 16,4-6 164-16</inkml:trace>
        </inkml:traceGroup>
        <inkml:traceGroup>
          <inkml:annotationXML>
            <emma:emma xmlns:emma="http://www.w3.org/2003/04/emma" version="1.0">
              <emma:interpretation id="{4CCB3977-0A89-4794-8AFB-4FAED5E0B30F}" emma:medium="tactile" emma:mode="ink">
                <msink:context xmlns:msink="http://schemas.microsoft.com/ink/2010/main" type="inkWord" rotatedBoundingBox="9998,4436 10116,4433 10123,4730 10005,47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318.5411">6767 3965 808 0,'27'11'300'0,"-27"-11"-232"0,54 3-20 0</inkml:trace>
          <inkml:trace contextRef="#ctx0" brushRef="#br0" timeOffset="64184.6858">6814 3697 944 0,'0'-7'352'0,"0"7"-276"0,3-3-20 0,5-1-28 15,0 8-28-15,11-4 52 16,8 3-28-1</inkml:trace>
        </inkml:traceGroup>
        <inkml:traceGroup>
          <inkml:annotationXML>
            <emma:emma xmlns:emma="http://www.w3.org/2003/04/emma" version="1.0">
              <emma:interpretation id="{4B310685-7C6D-40CC-BB6E-B408099F5FCB}" emma:medium="tactile" emma:mode="ink">
                <msink:context xmlns:msink="http://schemas.microsoft.com/ink/2010/main" type="inkWord" rotatedBoundingBox="11313,4339 11780,4328 11782,4390 11315,440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5656.8808">8103 3601 664 0,'-8'-14'244'0,"0"17"-188"0,0 1-16 0,5-4 164 15,6 0-120-15,1 3-80 16,8 4-4-16,7-3-4 16,5 2 4-16,14-6 44 15,9 7-20-15,15-3 32 16,-4 3-32-16,0-7-92 16,-4 7 36-16,-8-7-464 15,-3 0 272-15</inkml:trace>
        </inkml:traceGroup>
        <inkml:traceGroup>
          <inkml:annotationXML>
            <emma:emma xmlns:emma="http://www.w3.org/2003/04/emma" version="1.0">
              <emma:interpretation id="{E4421EF5-F64C-43FE-9134-F76576289484}" emma:medium="tactile" emma:mode="ink">
                <msink:context xmlns:msink="http://schemas.microsoft.com/ink/2010/main" type="inkWord" rotatedBoundingBox="12300,3532 15995,3449 16036,5245 12340,532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201.4573">11656 2868 592 0,'-3'-17'220'0,"3"17"-172"0,-12-14-12 0,0 7 56 15,8 3-56-15,-15-6 24 16,4 7-40-16,-16-4 8 16,7 3-16-16,-14 1 0 15,14 3-4-15,-18 3-16 16,11 8 4-16,-12 6 12 16,5-7-4-16,-1 11-4 15,12 3 4-15,-16 10 4 16,16-3-4-16,-8 14-20 15,12 0 8-15,-8 34 12 16,8 7 0-16,0 24 16 16,7-7-12-16,5 25 40 15,3-11-24-15,0 7-4 16,4-14-12-16,-4-14-8 16,5-10 4-16,-13 0-16 15,8-14 8-15,-11-3 20 0,3-7-8 16,-7-7 16-16,4-10-16 0,-4-7-4 15,11-7 0-15</inkml:trace>
          <inkml:trace contextRef="#ctx0" brushRef="#br0" timeOffset="69635.1155">11858 3184 704 0,'-8'-10'264'0,"8"10"-208"0,-16 3-12 0,13 8 20 15,-1 3-44-15,-8 23 60 16,4 8-44-16,-11 17-16 15,15 3-12-15,-11 4 0 16,3-7-4-16,0 0 24 16,5-10-16-16,3-4 4 15,-4-3-8-15,8-14-120 16,0-7 60-16</inkml:trace>
          <inkml:trace contextRef="#ctx0" brushRef="#br0" timeOffset="70397.7002">11742 3184 748 0,'-8'-34'276'0,"8"34"-216"0,4-21-16 16,-4 11 188 0,4 3-136-16,11-7 120 15,1 4-124-15,7-4 24 0,4 4-72 0,15 0 20 16,5 3-36-16,11 0-28 15,-4 3 0-15,0 1 8 16,-3 6-4-16,-1-3 24 16,-7 0-16-16,-1 0 4 15,-7 0-8-15,0-3-296 16,-4 6 156-16,0 4-556 16,-4 4 388-16</inkml:trace>
          <inkml:trace contextRef="#ctx0" brushRef="#br0" timeOffset="70082.8128">11753 3477 780 0,'-11'-14'288'0,"11"14"-224"16,11-10-20-16,-3 3 48 15,7 3-60-15,12 1 4 16,4 3-20-16,20 0 16 15,-5 7-20-15,5 0 12 16,-5 3-12-16,-11 4 12 16,-4 3-16-16,-16 0 24 15,-3 4-20-15,-31-4-64 16,-1 4 24-16,-18-8-68 16,3 5 56-16,-12-5 0 15,12 1 24-15,-3-3-16 0,18 2 20 16,13-2-12-16,7 2 12 0,19 1 8 15,12 3 4 1,19 7-12-16,-11 4 8 0,15 6 12 16,-15 1-4-16,-4 3-4 15,-8-4 4-15,-16 4 12 16,1-4-8-16,-20-3 24 16,-3 0-20-16,-36 0 48 15,8-10-32-15,-26 3 56 16,18-10-48-16,-19-1 0 15,28 5-20-15,-1-18 8 16,12 0-16-16</inkml:trace>
          <inkml:trace contextRef="#ctx0" brushRef="#br0" timeOffset="70610.2149">12717 3577 924 0,'-8'17'340'0,"8"-17"-260"0,16 17-28 15,-8-10 64 1,-1 0-76-16,-3-4 8 16,0 1-28-16,8-1-180 15,7 4 88-15</inkml:trace>
          <inkml:trace contextRef="#ctx0" brushRef="#br0" timeOffset="66404.8374">9082 3663 716 0,'0'0'264'0,"0"0"-204"0,12-4-16 0,-5 4 20 15,1 4-44-15,12-1 36 16,7 1-32-16,27-1-12 15,-8 0-8-15,39-3 12 16,8 0-8-16,12-3 16 16,-1 6-16-16,5-3 32 15,-12 0-24-15,3 0-4 16,-15 0-8-16,-15 0 12 16,-12 4-8-16,-23-4-136 15,-16 0 72-15</inkml:trace>
          <inkml:trace contextRef="#ctx0" brushRef="#br0" timeOffset="66915.1954">9156 3811 716 0,'-12'-4'264'0,"12"4"-204"0,0-3-16 0,0-1 8 16,12 8-36-16,3-1 4 16,4 4-12-16,9 10-16 15,3 4 4-15,3 17-4 16,1 6 0-16,0 12 16 16,0-1-4-16,-12 10 32 15,-4-7-20-15,-15 8-4 16,-4-4-8-16,-11 0 40 15,-5-7-24-15,-3-10 24 16,-8-8-24-16,-4-19 44 16,8-5-36-16,-8-23 12 15,11 0-24-15,5-25 0 16,3 8-8-16,16-15-40 16,4 11 16-16,7 4-40 15,9 3 36-15,6 0-12 16,5 10 20-16,20 0-20 15,-1 7 20-15,12-3 12 16,-1 7 4-16,5-1 16 0,-4 8-12 16,-4-4 48-16,-12 0-28 15,-3-7 4-15,-5 3-20 16,-7-6 36-16,-8 7-24 0,-11-8 40 16,-5 8-36-16,-11-4-148 15,0 3 68-15</inkml:trace>
          <inkml:trace contextRef="#ctx0" brushRef="#br0" timeOffset="66044.3783">9245 2844 580 0,'15'-28'216'0,"-15"28"-168"0,12-24-12 0,-4 17 92 16,3 4-76-16,1-4 52 15,-1 7-64-15,9 10-36 16,-1 11-8-16,12 13 16 16,4 4-4-16,4 7 16 15,3 6-16-15,-3 4 60 16,-4 4-40-16,-16 6-12 15,-3 1-8-15,-28-4 24 16,0-14-16-16,-23 0-4 16,5-10-8-16,-13-14 20 15,4-7-12-15,1-20 24 16,7-4-24-16,7-24-4 16,9 3-4-16,11-13-40 15,12 10 20-15,19-7-48 16,8 7 36-16</inkml:trace>
          <inkml:trace contextRef="#ctx0" brushRef="#br0" timeOffset="67173.9067">9845 4031 580 0,'-16'7'216'0,"16"-7"-168"0,-19 10-12 0,11-3 48 16,4 3-52-16,-7 7 40 15,7 4-40-15,-4 3 44 16,4 0-44-16,-7 4 36 16,7 3-36-16,-4 7 8 15,4-4-24-15,-4 4 28 16,4 0-28-16,4-4 40 16,4 1-32-16,12-11 32 15,3-4-32-15,12-16-24 16,4-1 0-16</inkml:trace>
          <inkml:trace contextRef="#ctx0" brushRef="#br0" timeOffset="68731.1722">11296 2992 548 0,'12'-21'204'0,"-4"11"-156"0,-4-11-16 0,-8 18 60 16,0-4-56-16,-12 0 48 16,1-3-48-16,-12-1 68 15,7 8-56-15,-11-4-8 16,4 3-24-16,-7 1-20 16,6 3 0-16,-14 0-4 15,7 7 0-15,-11 7 16 16,3 6-4-16,-11 11-20 15,11 0 8-15,-7 35-4 16,15 2 4-16,0 39 24 16,12-7-8-16,4 31-4 15,11-11 0-15,4 11 12 16,4-18-8-16,-4-6-4 16,8-21 0-16,-8-10 56 15,0-18-32-15,-7-10 68 16,-1-10-56-16,-11-14 36 15,15-10-44-15,-11-7-20 16,3-7-4-16,-3-14-64 16,0 7 32-16,-1-17-340 15,9 7 200-15</inkml:trace>
        </inkml:traceGroup>
        <inkml:traceGroup>
          <inkml:annotationXML>
            <emma:emma xmlns:emma="http://www.w3.org/2003/04/emma" version="1.0">
              <emma:interpretation id="{3AB87EC4-9769-423F-B22A-4D6F92A01F0A}" emma:medium="tactile" emma:mode="ink">
                <msink:context xmlns:msink="http://schemas.microsoft.com/ink/2010/main" type="inkWord" rotatedBoundingBox="16464,3970 17528,3946 17545,4673 16480,4697"/>
              </emma:interpretation>
              <emma:one-of disjunction-type="recognition" id="oneOf13"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s</emma:literal>
                </emma:interpretation>
                <emma:interpretation id="interp19" emma:lang="" emma:confidence="0">
                  <emma:literal>5</emma:literal>
                </emma:interpretation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71434.9569">14285 3343 704 0,'8'-52'264'0,"-8"52"-208"0,-8-41-12 0,-4 24 64 16,1 10-68-16,-9-7 104 16,5 7-80-16,-16 14-20 15,8 0-28-15,-8 13 12 16,11 8-16-16,-3 13 4 16,4 1-8-16,7 6-8 15,12 3 4-15,0-6 28 16,8-7-16-16,3 7-24 15,9-11 4-15,-1 0 36 16,4-3-20-16,-7 4 0 16,-8-1-8-16,-8-3 12 15,-4 0-8-15,-16-3 40 16,-3-1-24-16,-4-6 120 16,4 0-80-16,-12-8-12 15,8-2-32-15,4-11 20 16,3 0-24-16,-3-11-640 15,19 1 340-15</inkml:trace>
          <inkml:trace contextRef="#ctx0" brushRef="#br0" timeOffset="71074.9683">13468 3642 964 0,'12'-24'360'0,"-12"24"-280"0,-8-21-24 0,0 7 92 15,4 4-92-15,-7-10-4 16,-1 2-32-16,-11 1-16 16,4 10 0-16,-16 7-32 15,8 11 16-15,-8 9-48 16,8 4 32-16,3 4 40 15,13-1-4-15,11 4 0 16,11-3-4-16,9-8 20 16,7 1-12-16,0-14 4 15,4 0-8-15,0-14-16 16,-4 0 4-16,-4-10-92 16,-3 0 48-16,-5-14-48 15,1 0 56-15,-9-28 12 16,5 4 16-16,-8-20 56 15,4 13-24-15,-5-4 44 16,5 21-36-16,-8 15 92 16,0 9-68-16,-4 28 12 15,4 7-40-15,-7 27 24 16,3 14-32-16,-4 7 20 16,4-4-20-16,-4-3 28 15,8-3-28-15,-7-4 32 16,7-10-32-16,0-7-200 0,3-10 100 15,5-11-424-15,8 4 280 16</inkml:trace>
        </inkml:traceGroup>
      </inkml:traceGroup>
    </inkml:traceGroup>
    <inkml:traceGroup>
      <inkml:annotationXML>
        <emma:emma xmlns:emma="http://www.w3.org/2003/04/emma" version="1.0">
          <emma:interpretation id="{FBD84F13-EC4A-4301-A208-E46A86E17ECE}" emma:medium="tactile" emma:mode="ink">
            <msink:context xmlns:msink="http://schemas.microsoft.com/ink/2010/main" type="paragraph" rotatedBoundingBox="10081,6053 20841,5976 20858,8327 10098,84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1EF593-6822-464C-BCF9-35100F910367}" emma:medium="tactile" emma:mode="ink">
              <msink:context xmlns:msink="http://schemas.microsoft.com/ink/2010/main" type="line" rotatedBoundingBox="10081,6053 20841,5976 20858,8327 10098,8403"/>
            </emma:interpretation>
          </emma:emma>
        </inkml:annotationXML>
        <inkml:traceGroup>
          <inkml:annotationXML>
            <emma:emma xmlns:emma="http://www.w3.org/2003/04/emma" version="1.0">
              <emma:interpretation id="{83247492-B4E2-41D8-B06C-9B45205009E2}" emma:medium="tactile" emma:mode="ink">
                <msink:context xmlns:msink="http://schemas.microsoft.com/ink/2010/main" type="inkWord" rotatedBoundingBox="10085,6679 10586,6675 10590,7108 10089,711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9210.822">6868 5927 580 0,'0'0'216'0,"-8"0"-168"0,4 3-12 16,0-3 144 0,8 0-104-16,-8 0 68 15,4 4-84-15,-4-4 28 16,8 7-52-16,-4-4 60 15,0 0-56-15,0 1 28 16,4-1-40-16,4-3 28 16,4 0-32-16,7 0 12 15,8 0-20-15,4 0-36 0,0 0 12 0,8 0 28 16,-1 0-12-16,1 7-28 16,-4-7 12-16,0 4 28 15,-8-1-12-15,-8 1 8 16,1-1-8-16,-13-3 28 15,-3 0-20-15,-8 0-164 16,4 7 80-16</inkml:trace>
          <inkml:trace contextRef="#ctx0" brushRef="#br0" timeOffset="79545.2122">6914 6274 788 0,'-4'-3'292'0,"4"3"-228"16,4 7-16-16,-4-4 52 15,12 8-64-15,-4-5 84 16,3 1-68-16,5 0 60 15,-1 0-60-15,16-7 24 16,4 4-44-16,11-11 0 16,-3 3-20-16,7 4 0 15,-3 0-4-15,-8 0-8 0,-5 4 4 16,-10 3 12 0,-9-1-8-16,-7 1-160 0,-4 4 80 0,-8-8-428 15,0 4 276-15</inkml:trace>
        </inkml:traceGroup>
        <inkml:traceGroup>
          <inkml:annotationXML>
            <emma:emma xmlns:emma="http://www.w3.org/2003/04/emma" version="1.0">
              <emma:interpretation id="{C23A86E5-C1F3-47A6-BBE5-0C7D1F80897B}" emma:medium="tactile" emma:mode="ink">
                <msink:context xmlns:msink="http://schemas.microsoft.com/ink/2010/main" type="inkWord" rotatedBoundingBox="11525,6042 15112,6017 15128,8367 11541,8393"/>
              </emma:interpretation>
            </emma:emma>
          </inkml:annotationXML>
          <inkml:trace contextRef="#ctx0" brushRef="#br0" timeOffset="83700.126">10607 5483 560 0,'-11'-14'208'0,"11"14"-164"0,-20-14-8 0,13 8 120 16,7 2-92-16,-12-6 36 15,12-4-60-15,0-3 20 16,4 3-32-16,4-3 16 16,7 6-24-16,16 1-8 15,0 3-8-15,12 14-16 16,7 3 8-16,0 28-24 16,1 7 16-16,-5 31 12 15,-3-1 4-15,-9 1 8 16,-10-7-8-16,-5-4 16 15,-3-6-12-15,-24-14 48 16,8-1-28-16,-23-2 12 16,-1-11-24-16,-22-14-8 15,7-3-4-15,-7-14-48 16,7-4 24-16,4-13-28 16,4 0 28-16,4-7 8 15,23 3 12-15,8-3-20 16,12 3 12-16,18 1-48 15,-3 9 28-15,16 1 8 16,-1 7 8-16</inkml:trace>
          <inkml:trace contextRef="#ctx0" brushRef="#br0" timeOffset="84135.242">10522 6340 624 0,'-8'-4'228'0,"8"4"-176"16,-7 0-16-16,7 0 80 16,0 0-72-16,0 4 60 15,7 3-60-15,-3-1 16 16,4 5-40-16,0-4 44 16,11 0-36-16,20-7 40 15,7 0-40-15,28-7 28 16,7 3-28-16,35-13 28 15,4 3-32-15,12-6 4 16,-8-1-16-16,-4 4-8 16,-20 6 0-16,-7-2 12 0,-11 6-8 0,-9 0-4 15,-15 4 0 1,-19 3 20-16,-8 3-12 0</inkml:trace>
          <inkml:trace contextRef="#ctx0" brushRef="#br0" timeOffset="84705.2608">10731 6532 644 0,'-19'-6'236'0,"19"6"-180"0,0 0-20 15,11-4 28 1,-3 4-44-16,23 0 16 16,-4 4-20-16,20-1-16 15,-9 7-4-15,9 11 12 16,-1 3-4-16,-11 21-12 15,0 0 4-15,-4 10 12 16,0-4-4-16,-19 1 16 16,3-4-12-16,-15-3 16 15,0-4-16-15,-19-3 16 0,3-7-16 16,-15-11 32-16,8-2-24 0,-12-15 12 16,4 1-16-16,-4-8 0 15,8-6-4-15,4-7-8 16,11-1 4-16,5-2 12 15,11 3-8-15,11-1 4 16,4 5-4-16,8-1-16 16,1 7 4-16,6 0 12 15,-3 7-4-15,16-7 16 16,-5 7-12-16,20-7 60 16,-7 4-40-16,7-4 24 15,-8 0-32-15,-4 0 8 16,-4 0-16-16,-11-3 36 15,-4 3-24-15,-11-7-24 16,-1 7 0-16</inkml:trace>
          <inkml:trace contextRef="#ctx0" brushRef="#br0" timeOffset="85006.5592">11424 6622 644 0,'-19'0'236'0,"19"0"-180"0,-8 0-20 0,4 7 124 31,4-7-96-31,-4 14-28 0,4-1-20 0,-7 11 16 16,-1 7-16-16,-8 11-12 15,9-1-8-15,-17 0 84 16,17 4-48-16,-13 3 16 15,5-10-28-15,-1-7 24 16,12 3-28-16,16-10 20 16,-4 1-20-16,30-12 36 15,5 1-28-15,11-10-4 16,4 9-12-16</inkml:trace>
          <inkml:trace contextRef="#ctx0" brushRef="#br0" timeOffset="82423.7778">9543 5466 456 0,'-8'-21'168'0,"8"21"-128"0,-8-14-16 16,4 7 148-1,-3 4-100-15,-5-4 60 16,-7 4-76-16,-5-4 0 16,13 7-32-16,-16-4-32 15,7 8 4-15,-7-4 0 16,8 7 4-16,-4 0 0 0,7 3 0 0,-11 7 0 15,8 4 0 1,-8 13-12-16,7 7 8 0,1 18 4 16,7-1 0-16,-3 11-28 15,15-7 16-15,-8 28 32 16,8-1-12-16,8 21 0 16,0-7-4-16,-5 14 12 15,1-10-8-15,-4 17 4 16,0-10-4-16,-7 6-24 15,7-27 8-15,-12 7 4 16,4-25 4-16,-3 5 32 16,3-5-16-16,-19-13 20 15,15-10-20-15,-19-14 20 16,8-1-24-16,-16-19 12 16,8 2-12-16,-11-13-8 15,15-3 0-15,-4-15-332 16,11 4 180-16</inkml:trace>
          <inkml:trace contextRef="#ctx0" brushRef="#br0" timeOffset="81914.9238">9082 5411 520 0,'-8'-18'192'0,"8"12"-152"0,0-8-8 0,-7 7 116 16,7 3-88-16,-12-6 80 15,4 3-80-15,-7-6 48 16,-1 9-64-16,-15-6-12 16,12 3-20-16,-12-7 0 15,4 14-8-15,-8-10-4 16,12 10 4-16,-8 0-32 15,8 10 16-15,-4 4-4 16,3 3 8-16,-3 7-20 16,4 4 16-16,0 30-32 15,7 4 28-15,-3 31 24 16,15-3-4-16,-8 37-16 16,12 0 4-16,0 21 32 15,8-14-16-15,-4 18 0 16,4-18-4-16,-8 0-4 0,4-20 0 15,-16-11 16-15,4-27-8 0,-11-8 68 16,0-13-44-16,-9-17 16 16,5 0-32-16,-19-21 0 15,3-3-8-15,0-14 4 16,12 0-8-16,-12-14-80 16,20 4 40-16,0-17-416 15,7-4 248-15</inkml:trace>
          <inkml:trace contextRef="#ctx0" brushRef="#br0" timeOffset="91297.3862">10089 5366 444 0,'7'-10'164'0,"-7"10"-124"0,4-11-16 0,-4 8 140 16,4 3-96-16,-4-4 80 15,4 1-88-15,-8-4 32 16,0 4-56-16,-4-4-20 16,1 3-8-16,-9-3-20 15,5 7 8-15,-9-6 20 16,5 6-8-16,-5-4-28 16,9 8 8-16,-9-4 12 15,13 0 4-15,-13 0 8 16,9 6-8-16,-5-6-20 15,1 11 8-15,-1-4-12 16,9 0 8-16,-13 3 0 16,9 4 4-16,-5 6-20 15,4 1 16-15,-3 17 24 16,7 6-8-16,-3 25-8 16,3 4 0-16,0 13 20 0,4-7-8 0,-3 27-4 15,3-6 0-15,-8 14 40 16,8-11-24-16,-11 4-20 15,3-14 0-15,-7 13 16 16,7-9-8-16,1 6-20 16,3-10 4-16,0-7 12 15,8-17 0-15,0-4-12 16,8-7 4-16,-4 4 20 16,3-10-8-16,-3 3 24 15,0-10-20-15,-4 3 12 16,0-7-12-16,-4-3 28 15,4 0-24-15,-4-14-4 16,8 0-8-16,-4-10 4 16,8 3-4-16,0-7 8 15,7-3-8-15,5 0 40 16,-1 0-20-16,4 0-12 16,0 3-8-16,1-3 4 15,3 3-4-15,8 1-320 16,3-1 172-16</inkml:trace>
          <inkml:trace contextRef="#ctx0" brushRef="#br0" timeOffset="90456.147">10034 6333 364 0,'-3'-4'132'0,"3"1"-100"0,0 0-12 0,0-1 200 16,0 8-124-16,0-4 88 15,0 0-112-15,0-4 44 16,3 4-72-16,-3-3 16 16,8 6-40-16,0-3 72 15,7 0-56-15,5 0 4 16,3 0-24-16,12-7 32 16,0 7-24-16,-1 0-4 15,5-7-12-15,-12 0 20 16,-4 7-16-16,-3-3 4 15,-1 3-8-15,-19-3-192 16,0 3 100-16</inkml:trace>
        </inkml:traceGroup>
        <inkml:traceGroup>
          <inkml:annotationXML>
            <emma:emma xmlns:emma="http://www.w3.org/2003/04/emma" version="1.0">
              <emma:interpretation id="{A0361677-8017-469D-B0AC-6DC23DD80FEB}" emma:medium="tactile" emma:mode="ink">
                <msink:context xmlns:msink="http://schemas.microsoft.com/ink/2010/main" type="inkWord" rotatedBoundingBox="15556,6083 18662,6061 18677,8132 15570,815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6192.2255">12407 5999 508 0,'8'-17'188'0,"-8"17"-148"0,16-14-8 0,-9 7 132 16,1 7-96-16,8-7 80 15,-1 4-88-15,4-4 48 16,5 4-64-16,7 3 32 15,7 3-44-15,-3 0 0 16,4 4-20-16,-4 4 20 16,-4 6-20-16,-8 0 4 15,4 4-8-15,-23 3 20 16,4 3-16-16,-20 4 48 16,0 4-32-16,-19-4-16 15,4-4-4-15,-11-3-44 16,7-3 20-16,-4-11-64 15,4 1 44-15,0-8-8 16,12 0 24-16,3-3-24 16,8 4 28-16,12-1 16 15,8 8 0-15,15-1-44 16,4 4 28-16,15 6-16 16,-7 1 20-16,4 7 24 0,-5-1-4 15,1 1-4-15,-4-1 0 0,-8-3-4 16,-4 0 0-16,-7 0 24 15,-9 1-12-15,-7-1 4 16,0 3-8-16,-11 1 4 16,-1-1-8-16,-15-3 16 15,0 0-12-15,-23-10 16 16,11 0-16-16,-19-7 76 16,8-4-48-16,-9-6 4 15,17-1-24-15,-5-6-12 16,16 3 0-16,4-10-32 15,8 7 16-15</inkml:trace>
          <inkml:trace contextRef="#ctx0" brushRef="#br0" timeOffset="85592.1173">12473 5830 528 0,'-11'0'196'0,"11"0"-152"0,-8 4-12 0,0-4 88 16,16 0-72-16,-16 3 8 15,8 8-36-15,0 6 16 16,-4 10-24-16,-11 8 32 16,7-1-28-16,-7 32-4 15,7-1-8-15,-8 7 12 16,9-3-8-16,-9-10 40 15,8-8-24-15,-3-10-4 16,7-6-12-16,-4-11-68 16,8-14 32-16</inkml:trace>
          <inkml:trace contextRef="#ctx0" brushRef="#br0" timeOffset="86567.7246">12388 5799 756 0,'-23'-10'280'0,"23"10"-216"0,0-10-20 0,0 6 144 15,4-2-112-15,3-5 96 16,5 1-104-16,7-7 80 16,1 6-84-16,7-2 28 15,4-1-52-15,11 0 12 16,1 11-32-16,0-8-16 16,-5 11-8-16,-3 0 40 15,0 11-24-15,-8-11 8 16,0 10-12-16,-7 0-128 15,-5 1 64-15</inkml:trace>
          <inkml:trace contextRef="#ctx0" brushRef="#br0" timeOffset="87034.492">13743 5762 652 0,'0'-7'244'0,"0"7"-192"0,-8 0-12 0,0 0 24 16,5 3-44-16,-13 1 52 16,1 3-40-16,-12-1 4 15,7 1-24-15,-11 4 36 16,0 6-24-16,0 0 20 16,4 4-24-16,-8 6 44 15,4-6-36-15,-11 10-16 16,7 3-4-16,-12 25 16 15,13 6-12-15,-5 14-4 16,12-6-4-16,7-5 28 16,9-13-16-16,19 4 40 15,3-18-32-15,9 4 20 16,3-11-24-16,0-6-8 16,-4 3-8-16,1 0-112 15,-5 0 60-15</inkml:trace>
          <inkml:trace contextRef="#ctx0" brushRef="#br0" timeOffset="87545.8546">13635 6340 644 0,'-12'20'236'0,"12"-20"-180"0,-8 42-20 0,0-22 72 16,5 1-68-16,-9 0 28 15,8-1-40-15,0-3 8 16,4 1-20-16,0-8 44 15,4 0-32-15,-4-10 72 16,0 0-52-16,0-3-16 16,4-1-20-16,0-6 16 15,0 3-16-15,0-10 4 16,7 7-8-16,1-11-16 16,-1 4 4-16,5-7-4 15,3 7 0-15,4-4 52 16,1 4-24-16,3-1 16 15,0 8-20-15,0 3 20 16,0 4-24-16,0-1 4 16,-4 8-8-16,1-4 12 15,-5 0-12-15,-4-4 32 16,1 4-24-16,-8-3 20 16,3 0-20-16,-11-1-16 15,4 4-4-15,-8-3-348 16,4 3 192-16</inkml:trace>
          <inkml:trace contextRef="#ctx0" brushRef="#br0" timeOffset="87936.3934">13797 6068 508 0,'-8'-10'188'0,"8"10"-148"0,-7-4-8 0,-1 1 184 15,8 6-124-15,-8-3 88 16,4 0-108-16,-3 0 112 15,3 0-104-15,0 0 48 16,4 0-72-16,4 0 44 16,3 0-56-16,5-3 60 15,7-1-64-15,5-3 44 16,-1 7-48-16,4-10-20 16,0 10-8-16,-4-3-8 15,0 3 0-15,-3 0 0 16,-5 3 0-16,-3 0-80 15,0 4 44-15</inkml:trace>
          <inkml:trace contextRef="#ctx0" brushRef="#br0" timeOffset="88269.3074">14084 6591 664 0,'-4'7'244'0,"4"-7"-188"0,0 17-16 0,0-3 56 15,0 3-60-15,-4 11 32 16,4-1-40-16,-4 7 8 16,0 1-20-16,-4-1 0 15,4-3-8-15,-7-7-8 16,-1-3 4-16,-3-4-136 16,3-3 72-16</inkml:trace>
          <inkml:trace contextRef="#ctx0" brushRef="#br0" timeOffset="88584.1665">14405 6350 892 0,'8'-14'332'0,"-8"14"-260"0,11 0-20 0,-3 0 96 16,0 0-92-16,7-7 60 15,1 14-72-15,-1-7 60 16,1-3-64-16,7 3 28 16,0 0-40-16,0-4 0 15,4 4-16-15,1-3 12 16,-5 0-16-16,-4-4-152 15,4 3 76-15,-11-6-420 16,0 6 268-16</inkml:trace>
          <inkml:trace contextRef="#ctx0" brushRef="#br0" timeOffset="88964.6781">14618 6089 520 0,'-8'0'192'0,"8"0"-152"0,-4 6-8 0,0 1 96 16,4 0-76-16,-4 10 84 16,4 7-76-16,-7 1 32 15,7 9-56-15,-12 0 60 16,4-3-56-16,-3 4 28 15,3-1-40-15,-7 1 60 16,7-4-48-16,-8-4 28 16,5 1-40-16,-1-4 28 15,4 0-32-15,8-7 4 16,4 4-16-16,4-14 20 16,7 6-20-16,1-6 32 15,-1 3-28-15,1-6-144 16,-1 3 64-16,1-7-256 15,-8 3 180-15</inkml:trace>
          <inkml:trace contextRef="#ctx0" brushRef="#br0" timeOffset="89287.0363">14927 5975 664 0,'8'-3'244'0,"-8"3"-188"0,31-4-16 0,-8 4 120 15,-7 4-96-15,11 6 116 16,0 4-104-16,0 20-20 16,0 7-36-16,-11 21 72 15,-1 4-48-15,-11 6 12 16,0-3-32-16,-23-7 24 16,-1-11-32-16,-15 1 64 15,-3-7-44-15</inkml:trace>
          <inkml:trace contextRef="#ctx0" brushRef="#br0" timeOffset="92287.6106">15152 5369 612 0,'-4'-7'228'0,"4"4"-180"0,-8-11-12 0,8 7 72 15,4 7-68-15,4-6 36 16,4 2-44-16,3-3-20 16,1 4-4-16,3-4-8 15,4 7 0-15,0 0 0 16,1 0 0-16,3 7-12 15,0 0 8-15,-8 0 20 16,-3 3-8-16,-5-3-28 16,-3 0 8-16,-8-1 32 15,0 5-12-15,-4-1 28 16,0 0-24-16,-3 8-20 16,3-1 0-16,0 17-24 15,4 4 20-15,-4 21 4 16,8 3 8-16,-4 6 24 15,8-2-12-15,-5 23 4 16,1-10-8-16,0 25 12 16,0-8-12-16,4 14-4 15,0-10 0-15,-1 17 20 16,1-7-12-16,-4 7 12 16,4-14-12-16,-16-6-8 15,4-15 0-15,-4-6 12 16,-3-7-8-16,-5-1 24 0,1-12-20 15,-5-12 48-15,9-6-32 16,-5-10 12-16,5-11-24 0,-13-3 0 16,13-4-8-16,-12-10 4 15,7 3-8-15,-7-10 8 16,3 1-8-16,-7-1-136 16,8-7 76-16,0-3-256 15,7 3 176-15</inkml:trace>
        </inkml:traceGroup>
        <inkml:traceGroup>
          <inkml:annotationXML>
            <emma:emma xmlns:emma="http://www.w3.org/2003/04/emma" version="1.0">
              <emma:interpretation id="{F9AEF14B-90F7-46B0-9030-577E10AB1E4B}" emma:medium="tactile" emma:mode="ink">
                <msink:context xmlns:msink="http://schemas.microsoft.com/ink/2010/main" type="inkWord" rotatedBoundingBox="19178,6332 20843,6320 20850,7309 19185,7320"/>
              </emma:interpretation>
              <emma:one-of disjunction-type="recognition" id="oneOf16">
                <emma:interpretation id="interp24" emma:lang="" emma:confidence="0">
                  <emma:literal>dg</emma:literal>
                </emma:interpretation>
                <emma:interpretation id="interp25" emma:lang="" emma:confidence="1">
                  <emma:literal>d 5</emma:literal>
                </emma:interpretation>
                <emma:interpretation id="interp26" emma:lang="" emma:confidence="0">
                  <emma:literal>ds</emma:literal>
                </emma:interpretation>
                <emma:interpretation id="interp27" emma:lang="" emma:confidence="0">
                  <emma:literal>dj</emma:literal>
                </emma:interpretation>
                <emma:interpretation id="interp28" emma:lang="" emma:confidence="0">
                  <emma:literal>d;</emma:literal>
                </emma:interpretation>
              </emma:one-of>
            </emma:emma>
          </inkml:annotationXML>
          <inkml:trace contextRef="#ctx0" brushRef="#br0" timeOffset="93263.7624">16743 6230 768 0,'16'-28'284'0,"-16"28"-220"0,19-31-20 15,-15 17 100-15,3 7-88 0,-7-10-4 16,0 4-32-16,-15-1-24 15,3 3 0-15,-15 8-24 16,4 3 16-16,-20 17-20 16,13 4 16-16,-9 17 0 15,12 0 8-15,0 6 24 16,11 1-8-16,5-7 24 16,7-7-20-16,15-14 48 15,9 0-32-15,11-20 12 16,7-4-24-16,5-21 0 15,-4 11-8-15,-1-28-60 16,-11 8 28-16,-3-18 4 16,-5 10 8-16,-7-14 20 15,-1 8-4-15,-3-15 8 16,0 8-8-16,-4-4 32 16,3 10-20-16,-3 4 76 15,0 21-56-15,0 9-56 16,4 15 8-16,-8 20 16 15,0 11 0-15,-4 20 0 16,0 0 0-16,-8 17 20 16,5 1-12-16,-13 16 12 15,12-6-12-15,-7-4 36 16,3-10-24-16,-3-14-24 16,7-10 0-16</inkml:trace>
          <inkml:trace contextRef="#ctx0" brushRef="#br0" timeOffset="93759.0803">17490 5975 624 0,'0'-10'228'0,"0"10"-176"0,12-4-16 0,-16 1 88 16,4 3-76-16,-16-4 52 16,9 4-60-16,-13-3 24 15,1-1-36-15,-12 1 16 16,4 3-24-16,0 0 16 16,7 7-20-16,-3-4-24 15,8 8 0-15,3 2-32 16,12 1 24-16,4 10 4 15,4 4 12-15,3 13 0 16,9 0 0-16,-5 8 16 16,12-1-8-16,-3 0 4 15,3 0-4-15,0-10 4 16,-8-7-8-16,-11 0 16 16,3-7-12-16,-11-3 4 15,0 3-4-15,-27-11 4 16,8 1-8-16,-20-3 16 0,1 2-12 15,3-6 16-15,-4 4-16 0,-7-11 4 16,18 3-4-16,-10-6 12 16,11 3-12-16,7-7-100 15,1 3 48-15,7-3-420 16,12 7 256-16</inkml:trace>
          <inkml:trace contextRef="#ctx0" brushRef="#br0" timeOffset="94198.2764">17231 5686 840 0,'-4'-17'312'0,"4"17"-244"0,15-21-16 0,-7 11 136 16,4 3-112-16,7-7 68 16,8 4-84-16,8-4 20 15,4 7-48-15,-1 0-20 16,1 4-4-16,-4-1-8 16,-4 4 0-16,-12-3 32 15,8 6-16-15,-11-3-4 16,-4 4-8-16,-5-4-376 15,-7 3 204-15</inkml:trace>
          <inkml:trace contextRef="#ctx0" brushRef="#br0" timeOffset="92756.0309">15973 6357 860 0,'-16'-7'320'0,"16"7"-248"0,-8 10-20 0,5-10 120 15,6 0-104-15,-3 4 36 16,0 6-64-16,0-3 20 16,8 3-32-16,0-6 28 15,7 3-32-15,1-7-232 16,3 3 112-16</inkml:trace>
        </inkml:traceGroup>
      </inkml:traceGroup>
    </inkml:traceGroup>
    <inkml:traceGroup>
      <inkml:annotationXML>
        <emma:emma xmlns:emma="http://www.w3.org/2003/04/emma" version="1.0">
          <emma:interpretation id="{3E457E10-BABC-4267-B10F-D37BEFB1A59A}" emma:medium="tactile" emma:mode="ink">
            <msink:context xmlns:msink="http://schemas.microsoft.com/ink/2010/main" type="paragraph" rotatedBoundingBox="4225,8018 19086,8984 18936,11303 4074,10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1F853D-5B4E-4EA0-8857-C3FC170BC33E}" emma:medium="tactile" emma:mode="ink">
              <msink:context xmlns:msink="http://schemas.microsoft.com/ink/2010/main" type="line" rotatedBoundingBox="4225,8018 19086,8984 18936,11303 4074,10337"/>
            </emma:interpretation>
          </emma:emma>
        </inkml:annotationXML>
        <inkml:traceGroup>
          <inkml:annotationXML>
            <emma:emma xmlns:emma="http://www.w3.org/2003/04/emma" version="1.0">
              <emma:interpretation id="{68E143D2-8309-46BB-8EE3-22217EC8B70E}" emma:medium="tactile" emma:mode="ink">
                <msink:context xmlns:msink="http://schemas.microsoft.com/ink/2010/main" type="inkWord" rotatedBoundingBox="4215,8166 7713,8393 7629,9683 4131,945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3626.2707">1518 7985 592 0,'-16'-21'220'0,"16"21"-172"15,-3-7-12-15,-1 4 92 16,8 3-76-16,-4-7 24 16,3 3-44-16,-3-3-4 15,4 7-16-15,0-3-16 16,8 6 0-16,-1-3 20 15,9 4-8-15,-1-4 4 16,4 3-4-16,20-10 4 16,3 4-8-16,20-7-4 15,8 6 4-15,-5-6 12 16,-3 6-8-16,-8-6 4 0,-7 7-4 16,-9-8-24-16,-7 8 8 15,-8-1 4-15,-4 4 4 0,-3 0-12 16,-5 7 8-16,-7 0 20 15,0 4-8-15,-8-1-4 16,4 4 0-16,-8-4 20 16,0 4-12-16,-4-1 4 15,4 1-8-15,-15 3-24 16,11 1 8-16,-11 2-12 16,11 4 8-16,-11 7 16 15,-1 0 0-15,-3 11-20 16,4-1 8-16,-8 7 4 15,3 0 4-15,-7 11 0 16,8-1 0-16,-4 1 0 16,0-1 0-16,-4-13 32 15,12-7-16-15,-1-18 40 16,5-2-32-16,-12-25 4 16,15-4-16-16,-15-30 36 15,8 0-24-15,-12-14 56 16,7 10-44-16,-6-3-52 15,6 10 8-15,-3 4 8 16,8 6 0-16,-8 4 28 16,7 7-16-16,-7-4-4 15,12 11-4-15,-5-7-16 16,9 6 8-16,-1 1-16 0,4 10 12 16,1-10-12-16,7 10 8 0,0-4 8 15,7 8 4-15</inkml:trace>
          <inkml:trace contextRef="#ctx0" brushRef="#br0" timeOffset="153629.28">2219 8150 384 0,'-8'17'140'0,"8"-17"-108"0,0 34-8 16,0-16 144-1,8 2-96-15,3 8 52 16,5-1-76-16,11 8 28 16,4 2-44-16,11 8 16 15,5 0-28-15,-1 0-8 16,-7-1-8-16,0-13 48 15,-4 0-28-15,-16-17 32 16,8 3-28-16,-8-20-404 16,1-1 204-16</inkml:trace>
          <inkml:trace contextRef="#ctx0" brushRef="#br0" timeOffset="153631.824">2784 8077 540 0,'4'4'200'0,"-4"-4"-156"0,-4 31-12 0,-4-14 60 15,0 4-56-15,-11 6 56 16,0 1-52-16,-28 6 8 16,5-3-32-16,-20 7 80 15,0 0-52-15,-4 7 40 16,16-8-48-16,3 1 32 15,12-7-36-15,0-3-28 16,16-8-4-16,7-6 36 16,9-3-24-16,10-15-388 15,13-3 204-15</inkml:trace>
          <inkml:trace contextRef="#ctx0" brushRef="#br0" timeOffset="153886.973">3519 8064 652 0,'20'-42'244'0,"-20"42"-192"0,15-20-12 16,-15 9-12 0,0 11-24-16,-15-13 76 15,3 2-44-15,-7-2 12 0,-1 6-28 0,-7-4-12 16,0 8-4-16,0-1-16 15,-4 4 8-15,-4-3-4 16,16 10 0-16,-12-7 0 16,4 3 0-16,0 1 8 15,7 3 0-15,1-4 8 16,11 4-4-16,-3 0-4 16,11 3 4-16,-8 11 12 15,8 3-8-15,-8 14-20 16,0 3 4-16,-3 7 56 15,11 0-24-15,-12 7-20 16,4-3-4-16,-3 10-20 16,3-7 12-16,0 4 12 15,1-4 0-15,7-11 60 16,7-6-36-16,-3-10 16 16,4-4-28-16,0-10 28 15,3-1-28-15,1-6 12 16,-4 0-16-16,11-3-32 15,-3 2 8-15,3-2 12 16,4 3 4-16,4 0 8 16,0 3-8-16,0-3 40 15,-7 3-20-15,7-6 12 16,-8 3-20-16,-7-7-244 16,7 3 120-16</inkml:trace>
          <inkml:trace contextRef="#ctx0" brushRef="#br0" timeOffset="154878.2009">1499 7448 464 0,'-43'20'176'0,"43"-20"-140"0,-85 55-8 0,34-20 144 16,5 3-100-16,-24 31 24 15,8 10-56-15,-15 31 72 16,11-4-64-16,24 25 20 16,11-14-36-16,31 17-12 15,19-20-12-15,51 10 92 16,11-24-56-16</inkml:trace>
          <inkml:trace contextRef="#ctx0" brushRef="#br0" timeOffset="154294.6096">3140 7682 624 0,'-19'-28'228'0,"19"28"-176"0,23-3-16 15,-4-1 60 1,4 4-60-16,4-3 24 16,12 3-40-16,0 0 16 15,0 3-20-15,7 1 28 0,1-1-28 16</inkml:trace>
          <inkml:trace contextRef="#ctx0" brushRef="#br0" timeOffset="154104.0424">3113 8404 664 0,'0'-7'244'0,"0"7"-188"0,42 0-16 0,-18 0-4 15,7 0-28-15,3 0 16 16,-3 4-16-16,16-8-72 15,7 4 32-15</inkml:trace>
          <inkml:trace contextRef="#ctx0" brushRef="#br0" timeOffset="155433.6793">3786 7733 540 0,'0'-10'200'0,"0"10"-156"0,24-3-12 15,-9 6 88 1,4 4-72-16,12 17 24 16,-3 4-40-16,2 40 40 15,-2 8-40-15,-1 34 28 16,-4 0-32-16,-19 24 0 16,0-10-16-16,-20 4 20 15,-3-25-20-15,-8-14 32 16,-8-16-28-16,-8-18 48 15,5-11-36-15</inkml:trace>
          <inkml:trace contextRef="#ctx0" brushRef="#br0" timeOffset="155616.1653">4406 8311 956 0,'8'-17'352'0,"-8"17"-272"0,15 28-24 0,-15-14-4 16,0 3-40-16,-4 7-252 15,0 0 132-15</inkml:trace>
        </inkml:traceGroup>
        <inkml:traceGroup>
          <inkml:annotationXML>
            <emma:emma xmlns:emma="http://www.w3.org/2003/04/emma" version="1.0">
              <emma:interpretation id="{95CD7CF5-81BC-4BAE-9490-020726379D7A}" emma:medium="tactile" emma:mode="ink">
                <msink:context xmlns:msink="http://schemas.microsoft.com/ink/2010/main" type="inkWord" rotatedBoundingBox="8144,8617 8842,8662 8796,9370 8098,932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6171.1424">5157 8150 384 0,'-23'-14'140'0,"23"14"-108"0,-8 10-8 15,8-6 56 1,-8-1-48-16,4 4 40 0,4 7-40 16,-8 3 8-1,1 4-24-15,3-1 72 0,-4 4-52 0,-7 0 24 16,3 1-40-16,-15 2 80 16,8 1-56-16,-9 6 40 15,1-3-48-15,-4-3 60 16,12-1-56-16,-8-3 0 15,19-7-24-15,-3-6 8 16,11-1-16-16,3-7 40 16,9 4-24-16,7-7-32 15,9 4 4-15,-1-1 16 16,4 4-4-16,-4-3-20 16,-4 2 4-16,0-2 20 15,0 3-4-15,-7-7 24 16,-1 0-20-16,-7-11 32 15,0 1-28-15,-8-14 12 16,0 0-16-16,-8-17 0 16,8 10-4-16,-19-7 4 15,11 7-8-15,-11-4-12 16,7 8 4-16,-7 3-24 16,7 7 16-16,-3-1-12 15,7 11 12-15,4 1-8 16,4 6 8-16</inkml:trace>
          <inkml:trace contextRef="#ctx0" brushRef="#br0" timeOffset="156771.8918">5265 7933 736 0,'-23'-24'272'0,"23"24"-208"0,27-7-20 0,0 4-44 16,8 3-8-16,31 0 32 16,7 3-16-16</inkml:trace>
          <inkml:trace contextRef="#ctx0" brushRef="#br0" timeOffset="156531.1026">5586 8194 664 0,'-23'-17'244'0,"23"17"-188"0,-23-7-16 0,4 4-20 15,15-1-20-15,-19-2 44 16,3 2-24-16,-7 1-28 16,4 6 4-16,-4 1 0 15,7 2 4-15,1 1-28 16,11 7 16-16,1 3 4 16,14 1 8-16,5 2 24 15,11 1-12-15,0 3-12 16,4 3-4-16,-7 8-16 15,3 3 12-15,-7 3 48 16,-5 0-20-16,-7 1 36 16,-4-8-32-16,-15-6 56 15,-1-8-44-15,-15-13 44 16,4 0-44-16,-12-17 8 16,8 3-28-16,-4-10-44 15,12-1 16-15</inkml:trace>
        </inkml:traceGroup>
        <inkml:traceGroup>
          <inkml:annotationXML>
            <emma:emma xmlns:emma="http://www.w3.org/2003/04/emma" version="1.0">
              <emma:interpretation id="{BDF84C32-88A5-4A10-9BDB-6A06283B9581}" emma:medium="tactile" emma:mode="ink">
                <msink:context xmlns:msink="http://schemas.microsoft.com/ink/2010/main" type="inkWord" rotatedBoundingBox="10240,9358 10790,9394 10744,10096 10194,10061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59417.1148">7042 9309 808 0,'19'7'300'0,"-19"-7"-232"0,70-7-20 0,-31 0-8 16,3 4-32-16,16-11 32 15,0 4-24-15</inkml:trace>
          <inkml:trace contextRef="#ctx0" brushRef="#br0" timeOffset="159267.2159">7147 8972 528 0,'0'-10'196'0,"0"10"-152"0,3-11-12 15,-3 8 148 1,4 3-104-16,0-7 84 15,4 4-92-15,7-4 36 16,5 3-64-16,11-3-12 16,4 7-16-16,11-3 8 15,0 3-12-15,1-3 48 16,-1 6-28-16,-3-3-332 16,-4 7 164-16</inkml:trace>
          <inkml:trace contextRef="#ctx0" brushRef="#br0" timeOffset="195266.1891">6988 8824 488 0,'0'0'180'0,"0"0"-140"0,0 4-12 16,0-4 84 0,0 0-68-16,0-4-8 0,4 4-24 15,0-7 16-15,7 4-16 0,1-8 4 16,-1 8-8-16,5-11 36 16,-1 7-20-16,1-10 20 15,3 3-24-15,1-10-8 16,-1 4-8-16,-4-4-4 15,5 6 0-15,-5 1-28 16,1 7 16-16,-5 0 4 16,1 6 8-1,-4 8-28-15,-1 2 16 16,1 8 24-16,0 3-8 0,4 4-8 16,-1 0 0-16,5-1 12 15,-1 1-4-15,1-4 24 16,-1-3-16-16,-3-7 24 15,-1 0-24-15,1-7 4 16,3 0-8-16,-3-7 28 16,4 3-20-16,-5-9 20 15,5-1-20-15,-5-3 0 16,5 3-8-16,-9 0-16 16,5 4 4-16</inkml:trace>
        </inkml:traceGroup>
        <inkml:traceGroup>
          <inkml:annotationXML>
            <emma:emma xmlns:emma="http://www.w3.org/2003/04/emma" version="1.0">
              <emma:interpretation id="{23E9D671-4FB3-41E7-870A-7749AB84E36D}" emma:medium="tactile" emma:mode="ink">
                <msink:context xmlns:msink="http://schemas.microsoft.com/ink/2010/main" type="inkWord" rotatedBoundingBox="11358,8482 11912,8518 11876,9076 11322,9040"/>
              </emma:interpretation>
            </emma:emma>
          </inkml:annotationXML>
          <inkml:trace contextRef="#ctx0" brushRef="#br0" timeOffset="113096.7653">8590 7916 496 0,'-3'-7'184'0,"3"7"-140"0,15-4-16 16,-11 1 128 0,4 3-92-16,-1-7 28 15,5 4-56-15,-4-4 40 0,3 3-44 16,-7-3 20-16,4 7-32 0,-8-6 8 16,4 6-16-16,-8-7 12 15,4 3-16-15,-8-6 16 16,-7 0-16-16,-5-8-12 15,-7 8 0-15,-8-4 20 16,1 1-8-16,-9-1 16 16,8 3-16-16,-7 5-12 15,7 2 0-15,-4 1-16 16,12 3 12-16,0 0-12 16,8 3 8-16,-1 1 0 15,9 2 4-15,-1 1 0 16,4 0 0-16,4 4 0 15,8-1 0-15,4 4 8 16,4 3 0-16,3 0 16 16,4 4-8-16,1-1 4 15,3 4-4-15,0 0-16 16,0 4 4-16,1 0 12 16,-1-1-4-16,-4 1 16 15,4-4-12-15,-3 0-4 16,-1-4 0-16,-3 1 4 15,-1 0-4-15,-7-4-12 16,7 4 4-16,-11-8 4 16,4 1 0-16,-8-4 16 15,4 4-8-15,-8-7-4 0,4 3 0 16,-8-3 20-16,-7 0-12 16,3-3-20-16,1-1 0 15,-13 0 12-15,1 1 0 0,-4-4-12 16,4 3 4-16,-8 1 4 15,4-1 0-15,-8-3 8 16,12 4-4-16,-8-4 40 16,11 0-20-16,-7-4-12 15,12 1-8-15,-5-8-16 16,5 5 8-16,-4-8-16 16,7 7 12-16,0-7 48 15,5 4-20-15,-1-4-20 16,4 4 0-16,0-1 8 15,4 5-4-15,0-1 8 16,4 3-8-16,0 1-356 16,4 3 196-16</inkml:trace>
        </inkml:traceGroup>
        <inkml:traceGroup>
          <inkml:annotationXML>
            <emma:emma xmlns:emma="http://www.w3.org/2003/04/emma" version="1.0">
              <emma:interpretation id="{A28633BC-0294-4132-8883-EA8143C54006}" emma:medium="tactile" emma:mode="ink">
                <msink:context xmlns:msink="http://schemas.microsoft.com/ink/2010/main" type="inkWord" rotatedBoundingBox="12904,8804 16122,9013 15986,11111 12768,1090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0915.3246">10348 8976 892 0,'8'-25'332'0,"-8"25"-260"0,50 0-20 0</inkml:trace>
          <inkml:trace contextRef="#ctx0" brushRef="#br0" timeOffset="161774.6367">10878 8945 456 0,'-27'0'168'0,"27"0"-128"0,-8 0-16 16,5 0 148-16,6 0-100 0,-3 0 68 16,0 0-80-16,8 0 36 31,4 0-56-31,11 0 16 0,4 6-36 0,20-9 0 16,3-4-12-16,47 0 4 15,3 11-8-15,24-15 16 16,-8 15-12-16,16-11 32 15,-16 10-24-15,4-3 20 16,-15 4-20-16,-20-4-8 16,-19 0-4-16,-20-4 72 15,-11 1-40-15,-23-1-136 16,-5 4 52-16</inkml:trace>
          <inkml:trace contextRef="#ctx0" brushRef="#br0" timeOffset="161395.0955">11165 8191 580 0,'-16'-21'216'0,"16"21"-168"0,20-13-12 16,-5 9 4-1,-3 4-28-15,11 0 40 16,4 7-28-16,16 3 4 0,3 4-16 0,4 14 0 16,-3 3-4-16,-1 17 28 15,-15 0-20-15,-7 14 20 16,-5 0-20-16,-23 3 20 16,-8-13-24-1,-26-7 12-15,-1-8-12 0,-19-16-8 16,4-4 0-16,0-17 20 15,11-3-12-15,8-21 24 16,16 0-24-16,19-14-48 16,11 3 20-16,32 1-16 15,7 6 20-15,12 11 36 16,0 10-16-16,-4 11-360 16,-7 10 188-16</inkml:trace>
          <inkml:trace contextRef="#ctx0" brushRef="#br0" timeOffset="162285.7325">11118 9058 488 0,'12'-7'180'0,"-12"7"-140"0,19-7-12 16,-3 7 4-1,3 7-24-15,8 10 24 16,4 4-20-16,4 17 4 16,-4 7-8-16,-4 6 4 0,0 1-8 0,-11-4 8 15,-5-7-8-15,-22 4 52 16,-1 3-32-16,-23-6 44 16,4-5-40-16,-19-6 4 15,19-3-20-15,-4-21 64 16,4 3-44-16,12-20-4 15,3-1-16-15,12-9 0 16,8-1-8-16,16-3-12 16,3 3 4-16,23-6-4 15,5 13 0-15,11 0-12 16,0 8 12-16,-4-1 12 16,-8 3 0-16,-4 1 40 15,-7 3-20-15,-8-4 20 16,-4 8-24-16,0-8 8 15,0 4-16-15,0-3 36 16,-7 3-24-16,-1-7-112 16,-7 7 48-16</inkml:trace>
          <inkml:trace contextRef="#ctx0" brushRef="#br0" timeOffset="162464.4412">11610 9158 488 0,'0'-10'180'0,"0"10"-140"0,-4 17-12 0,0-3 92 31,4 6-72-31,-4 15 68 0,0-1-64 0,-3 7-4 16,-1-3-28-16,-4 3 24 16,5-3-28-16,3 4 32 15,4-5-32-15,0-2 32 16,11-1-32-16,5-10 64 15,3-3-44-15,12-14-448 16,4 0 224-16</inkml:trace>
          <inkml:trace contextRef="#ctx0" brushRef="#br0" timeOffset="163830.5758">12357 8745 572 0,'-12'-28'208'0,"12"28"-160"0,16-20-12 15,-4 13 48 1,7 3-52-16,16-2 24 0,7 2-36 0,13 8 8 31,3 2-16-31,-8 8 0 0,0 10-4 0,-7-3 12 16,-4 0-12-16,-24-1 60 15,-3 4-40-15,-32 0-20 16,-3-3-8-16,-23 0-152 16,3-4 84-16,-15 0-16 15,8 0 52-15,7 1-24 16,16 2 32-16,8 4-8 15,19 4 20-15,23 3 16 16,12 3 0-16,15 8 24 16,-4-5-16-16,1 1 4 15,-8-3-8-15,-12-4 36 16,-8 0-20-16,-19-4 64 16,-8-3-48-16,-23-7 8 15,-4-3-28-15,-23-4-4 16,4-3-8-16,-4-7-24 15,12 4 8-15,7-8-76 16,12 4 48-16</inkml:trace>
          <inkml:trace contextRef="#ctx0" brushRef="#br0" timeOffset="163378.5273">12465 8686 404 0,'-19'-10'148'0,"19"10"-112"0,-8 7-12 0,4 0 32 16,4 7-36-16,-11 10 44 15,7 7-36-15,0 3 20 16,-4 4-28-16,5 7 0 16,-5-4-12-16,0 11 12 15,-4-4-12-15,-3-3 16 16,7-4-16-16</inkml:trace>
          <inkml:trace contextRef="#ctx0" brushRef="#br0" timeOffset="164488.9467">12446 8473 612 0,'-27'-20'228'0,"27"20"-180"0,4-11-12 0,0 4 60 16,7 7-60-16,13-7 40 15,7 4-44-15,11 0-28 16,5 3-4-16,3 0 36 15,-4 6-24-15,1-2 36 16,-5 3-32-16,-7 0 12 16,-8 0-16-16,-3-7-352 15,-5 6 188-15</inkml:trace>
          <inkml:trace contextRef="#ctx0" brushRef="#br0" timeOffset="160644.7795">10116 8342 372 0,'-16'-10'140'0,"16"10"-112"0,-27-7-4 15,8 4-32 1,3 6 0-16,-15-3 20 16,8 0-4-16,-12-3 48 15,4 3-28-15,-7 0 108 16,10 0-76-16,-3-7 44 16,8 7-60-16,0 0-24 15,8 7-12-15,-1-7-8 16,8 10 0-16,-3 11-20 0,3 10 12 0,-4 31-24 15,5 13 20 1,-9 42 4-16,12-3 8 0,0 27 32 16,-3-10-16-16,-5 17 4 15,8-18-12-15,-15 8-16 16,15-21 4-16,-12-14 12 16,9-17-4-16,-5-7 24 15,4-20-16-15,-3-7-4 16,-1-11-4-16,0-3-16 15,5-4 8-15,-1-6 72 16,8-1-36-16,8-10 68 16,11 1-60-16,8-8 28 15,12-3-40-15,7-4 28 16,1 1-32-16,7-1-824 16,-4 1 436-16</inkml:trace>
          <inkml:trace contextRef="#ctx0" brushRef="#br0" timeOffset="171062.2069">10031 8972 508 0,'3'-7'188'0,"-3"7"-148"0,8-7-8 0,-4 0 44 15,0 7-48-15,0 0 52 16,3-6-48-16,-7 6-16 16,4 0-8-16,-4-4 0 15,0 8-4-15,-4-4 32 16,4 0-20-16,-7 0 20 15,7 0-20-15,-4 0 0 16,8 0-8-16,0 0 12 16,3 0-12-16,5 0 24 15,7 0-20-15,1-7 4 16,3 7-8-16,4-4-52 16,0 8 28-16,8-4 48 15,-8 7-16-15,0-1 4 0,-4-2-12 16,1-1-8-16,-5 1 4 15,-4-4 12-15,-3 3-8 0,0-3-4 16,-1 0 0-16,-3-3-4 16,0 3 0-16,0-4 0 15,-1 8 0-15,1-4-56 16,0 0 32-16,-4 0 36 16,-1 0-4-16,-3 0 16 15,0 0-12-15,-3 0 12 16,3 0-16-16,-8 0 24 15,4 0-20-15,-8 0 4 16,9 0-8-16,-5-4-8 16,8 4 4-16,-4-3 12 15,8 3-8-15,-8-4-20 16,4 8 4-16,-4-8 40 16,8 4-20-16,-8 0 8 15,4 0-12-15,-4 0-8 16,4 0 4-16,-8 4-236 15,1 3 128-15</inkml:trace>
        </inkml:traceGroup>
        <inkml:traceGroup>
          <inkml:annotationXML>
            <emma:emma xmlns:emma="http://www.w3.org/2003/04/emma" version="1.0">
              <emma:interpretation id="{48A51668-CCC7-44AA-9A5B-9D3EC026C5A8}" emma:medium="tactile" emma:mode="ink">
                <msink:context xmlns:msink="http://schemas.microsoft.com/ink/2010/main" type="inkWord" rotatedBoundingBox="16830,8864 17192,8888 17089,10475 16727,10452"/>
              </emma:interpretation>
            </emma:emma>
          </inkml:annotationXML>
          <inkml:trace contextRef="#ctx0" brushRef="#br0" timeOffset="165042.3328">13588 8205 496 0,'0'-17'184'0,"0"17"-140"0,35-18-16 0,-20 8 64 16,5 7-56-16,11-8 40 16,4 4-44-16,3 0-8 15,-3 7-16-15,0 0-16 16,-4 0 4-16,-8 0 12 15,0 7-4-15,-7 0 40 16,-1 0-20-16,-7 7 12 16,-4 0-20-16,-8 6-8 15,4 1-4-15,-8 10-32 16,4 3 16-16,-3 39-20 16,3-1 16-16,-4 35 36 15,0-8-12-15,1 39 16 16,-1-21-12-16,4 17 0 15,-4-17-4-15,1-3 4 16,3-18-8-16,-4 0 16 16,4-16-12-16,-15-12 40 15,7-16-24-15,-15-21 40 16,8-7-36-16,-16-17 20 16,4-4-28-16,-8-10-28 15,12 1 4-15,-12-1-256 0,12 3 144 16</inkml:trace>
        </inkml:traceGroup>
        <inkml:traceGroup>
          <inkml:annotationXML>
            <emma:emma xmlns:emma="http://www.w3.org/2003/04/emma" version="1.0">
              <emma:interpretation id="{D470BC51-A524-4186-AB6B-9E72DD9BD4DA}" emma:medium="tactile" emma:mode="ink">
                <msink:context xmlns:msink="http://schemas.microsoft.com/ink/2010/main" type="inkWord" rotatedBoundingBox="17667,9167 19069,9258 19024,9947 17622,9856"/>
              </emma:interpretation>
            </emma:emma>
          </inkml:annotationXML>
          <inkml:trace contextRef="#ctx0" brushRef="#br0" timeOffset="165376.2208">14397 8910 880 0,'27'-3'328'0,"-27"3"-256"0,20 0-16 15,-9 0 28 1,-3 3-56-16</inkml:trace>
          <inkml:trace contextRef="#ctx0" brushRef="#br0" timeOffset="165989.87">15148 8748 540 0,'0'-17'200'0,"0"17"-156"0,4-7-12 0,-4 7 72 15,0 0-64-15,-4 0-28 16,4 7-8-16,-11 4 4 16,3 9-4-16,-15-6 16 15,3 10-12-15,-15-3-4 16,4 3 0-16,-7 7 20 15,7 3-12-15,-4 1 32 16,8-1-28-16,0-3-4 16,11 0-8-16,1-7 20 15,11-3-12-15,8-8 32 16,3 1-28-16,17-7 4 16,3 0-12-16,15-4 20 15,1 4-16-15,3-3-20 16,1 3 0-16,-5-4-4 0,-7 0 4 15,-8-3 44-15,0 0-24 0,-11-10 24 16,-1 3-20-16,-7-10 28 16,-4 3-28-16,-8-17 20 15,0 0-20-15,-11-6 8 16,3 6-12-16,-7-14 20 16,7 7-20-16,-11-7-12 15,4 7-4-15,-5 4-40 16,13 3 24-16,-5 10-12 15,5 8 20-15,11 9 0 16,4 8 4-16,11 2-72 16,4 8 44-16,12 3-460 15,0 4 272-15</inkml:trace>
          <inkml:trace contextRef="#ctx0" brushRef="#br0" timeOffset="167149.1891">15485 8518 768 0,'0'-14'284'0,"0"14"-220"0,12-7-20 0,-5 4-20 16,13 3-24-16,7-4 24 16,0 4-12-16</inkml:trace>
          <inkml:trace contextRef="#ctx0" brushRef="#br0" timeOffset="166333.2829">15802 8814 704 0,'4'-21'264'0,"-4"21"-208"0,8-24-12 15,-8 14-8 1,0 3-28-16,-19-3 32 16,11 3-24-16,-27 3-40 15,8 8 12-15,-12 3-8 16,4 3 12-16,4 4-12 15,8-1 12-15,12 5-24 0,11-1 20 0,11 3 4 16,16 5 8-16,0 2 24 16,0 4-12-16,4 3 12 31,-3 1-12-31,-13-4 20 0,1 0-20 0,-20-7 40 16,0-3-28-16,-27-8 56 15,4 1-44-15,-16-10 36 16,8-4-40-16,0-11 0 15,12 4-20-15,8-10-484 16,11 7 260-16</inkml:trace>
        </inkml:traceGroup>
      </inkml:traceGroup>
    </inkml:traceGroup>
    <inkml:traceGroup>
      <inkml:annotationXML>
        <emma:emma xmlns:emma="http://www.w3.org/2003/04/emma" version="1.0">
          <emma:interpretation id="{7F5E8934-A5EF-4734-AD63-DDB5DC2AB277}" emma:medium="tactile" emma:mode="ink">
            <msink:context xmlns:msink="http://schemas.microsoft.com/ink/2010/main" type="paragraph" rotatedBoundingBox="4597,11125 23558,10758 23589,12397 4629,12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290E2C-CC21-460B-A729-A1182B0EDFBF}" emma:medium="tactile" emma:mode="ink">
              <msink:context xmlns:msink="http://schemas.microsoft.com/ink/2010/main" type="line" rotatedBoundingBox="4597,11125 23558,10758 23589,12397 4629,12764">
                <msink:destinationLink direction="with" ref="{A0879B99-8C4A-4077-ACF5-4FFB302D08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3B4D23-8679-466E-95FD-8FD78D81A2DE}" emma:medium="tactile" emma:mode="ink">
                <msink:context xmlns:msink="http://schemas.microsoft.com/ink/2010/main" type="inkWord" rotatedBoundingBox="4599,11228 7044,11180 7062,12146 4618,1219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5207.1379">2896 10727 548 0,'-12'-10'204'0,"12"10"-156"0,-19 0-16 0,4 3 80 16,7 4-68-16,-12 3 24 15,5 8-36-15,-16 9-20 16,8 1-8-16,-20 6 40 16,5 4-24-16,-17 0 36 15,5 0-32-15,0-7-4 16,7-4-12-16,1-6 12 15,11-1-12-15,7-9 4 16,13 2-4-16</inkml:trace>
          <inkml:trace contextRef="#ctx0" brushRef="#br0" timeOffset="185791.1928">3794 10641 384 0,'16'-7'140'0,"-16"7"-108"0,-8-3-8 0,-4-1 84 16,5 8-64-16,-32-4 0 15,4 7-28-15,-23-4 8 16,8 4-16-16,-8 0 48 15,11 0-28-15,-7-4 64 16,15 1-52-16,4-4 36 16,12 0-44-16,0 0 0 15,7 3-20-15,1-3-16 16,7 3 0-16,0 4 4 16,5 0 0-16,-9 14-28 15,8-4 16-15,-4 14 4 16,4 0 8-16,-7 24 0 15,-1-3 0-15,-3 6 16 16,3-10-8-16,4 7-4 16,1-10 0-16,-5-7 20 15,4 0-12-15,1-7 24 16,3 0-24-16,-4-7 24 16,8-4-24-16,-8-9 24 15,8 3-24-15,-4-4 40 16,4-7-28-16,0-3-32 15,4 0 4-15,4 0-52 16,4 4 28-16,11-1-4 16,0 8 20-16,4-5 16 15,0 5 0-15,0-4 16 16,4-1-12-16,0 1 32 0,-4 7-24 16,0-10 4-16,1 2-12 0,2-6-104 15,-2 0 52 1</inkml:trace>
          <inkml:trace contextRef="#ctx0" brushRef="#br0" timeOffset="186062.9146">3140 11095 652 0,'8'-7'244'16,"-8"7"-192"-16,46-17-12 0,-23 10 56 15,4 7-60-15,1-7 48 16,-1 4-48-16,11-4-20 16,-3 7-8-16,16 0 0 15,-5 7-4-15,0 0 32 16,-7 0-20-16,4-4 4 15,-12 4-12-15</inkml:trace>
          <inkml:trace contextRef="#ctx0" brushRef="#br0" timeOffset="186560.1078">3275 10507 528 0,'-3'3'196'0,"3"-3"-152"0,11-7-12 15,-3 7 88 1,4 4-72-16,7-8 76 16,4 4-68-16,16-10-4 15,7 0-32-15,16-4 16 16,-4 4-24-16,0-4-20 16,-7 7 0-16,-9 0 32 0,-7 7-16 0,-12 0 8 15,-7 7-8-15,-8-7-516 16,-5 0 276-16</inkml:trace>
          <inkml:trace contextRef="#ctx0" brushRef="#br0" timeOffset="184649.8925">1367 10744 520 0,'0'-7'192'0,"0"7"-152"0,0-7-8 16,0 1 160-16,0 6-112 15,0-4 64-15,4-3-84 16,4 0-8-16,-1 0-32 16,9 7 16-16,7-6-24 0,8 6-20 15,4-4 0-15,7 1 12 0,9-1 0 16,11-3 16-16,11 1-12 16,-3 6 16-1,0 0-16-15,-5 3-4 16,-7-3 0-16,-3 0 12 15,-5-3-8-15,-11-4-20 16,-4 10 4-16,-8-6 4 16,-4 6 4-16,-8-3 0 15,1 0 0-15,-12 0 16 16,0 7-8-16,-8 0 24 16,4 3-20-16,-8 0-4 15,4 8-4-15,-8 2-16 16,1 4 8-16,-12 21 12 15,7 3-4-15,-15 11-36 16,8 10 16-16,-16-7 16 16,4-7 0-16,-11-4 12 15,7-3-8-15,-7 4 16 0,7-14-12 16,0-14 48-16,12-17-28 16,8-14 4-16,0-10-20 15,-1-11 0-15,5-20-4 0,-5-7 12 16,9-21-12-16,-9 1-4 15,5 6 0-15,-4 14-24 16,-1 3 12-16,1 14-12 16,-4 0 8-16,3 14 0 15,1 0 4-15,3 10 0 0,5 1 0 16,3 2-20 0,4 5 16-16,4 6-128 0,12 6 80 15</inkml:trace>
          <inkml:trace contextRef="#ctx0" brushRef="#br0" timeOffset="184984.0459">2342 10693 592 0,'8'0'220'0,"-8"0"-172"15,27 27-12-15,-7-3 40 16,-1 4-48-16,16 16 32 16,4 1-32-16,7 7 0 15,0-1-16-15,1-6 20 16,-4-4-20-16,-9-10-4 15,1-3-4-15,-8-7 56 16,-3-4-32-16,-13 0 24 16,5-7-32-16,-5-10-580 15,-3 4 304-15</inkml:trace>
        </inkml:traceGroup>
        <inkml:traceGroup>
          <inkml:annotationXML>
            <emma:emma xmlns:emma="http://www.w3.org/2003/04/emma" version="1.0">
              <emma:interpretation id="{DF9B266F-E56B-4D1D-A279-914F0CD72284}" emma:medium="tactile" emma:mode="ink">
                <msink:context xmlns:msink="http://schemas.microsoft.com/ink/2010/main" type="inkWord" rotatedBoundingBox="7910,11648 8289,11640 8294,11901 7915,1190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8662.5793">4681 10896 288 0,'-8'3'108'0,"8"-3"-84"0,8 3-4 0,-5-3 180 16,9 4-112-16,7-1 52 16,5 1-80-16,7-4-36 15,7 0-16-15,9 0 0 16,-1 3-4-16,1 1 32 16,-9-1-20-16,1 1-12 15,-12 2-8-15</inkml:trace>
          <inkml:trace contextRef="#ctx0" brushRef="#br0" timeOffset="188889.1827">4688 11157 548 0,'-4'-3'204'0,"4"3"-156"0,8 0-16 16,-4-7 116-1,4 7-88-15,11-7 36 16,1 7-56-16,7-4 12 0,11 4-32 16,1-3 16-16,8 3-20 0,-9 0 0 31,5 0-8-31,-12 0-184 0,4 3 100 0</inkml:trace>
        </inkml:traceGroup>
        <inkml:traceGroup>
          <inkml:annotationXML>
            <emma:emma xmlns:emma="http://www.w3.org/2003/04/emma" version="1.0">
              <emma:interpretation id="{1DAEE738-BD4C-4D21-9266-0958C594B023}" emma:medium="tactile" emma:mode="ink">
                <msink:context xmlns:msink="http://schemas.microsoft.com/ink/2010/main" type="inkWord" rotatedBoundingBox="8779,11044 11127,10999 11155,12448 8807,1249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9159.902">5567 11033 736 0,'-11'-7'272'0,"11"7"-208"0,3-3-20 16,5-1 8-1,4 8-36-15,3-4 12 16,5 7-16-16,7-4 12 16,4 4-16-16,7-7-4 15,5 4 0-15</inkml:trace>
          <inkml:trace contextRef="#ctx0" brushRef="#br0" timeOffset="190085.3675">6152 11099 520 0,'-8'-4'192'0,"8"4"-152"0,0-3-8 16,0-1 132-1,0 4-96-15,4-3-8 16,7 10-40-16,5-11 28 16,11 1-24-16,4-4-12 0,-4 7-8 15,31-3 56-15,8-1-32 0,19-6 24 16,8 6-32-16,-8-3-28 16,0 7 4-16,-11-6 28 15,-1 6-16-15,-15-4 28 16,-11 4-24-16,-8-3 32 15,-5 6-28-15,-22 1-128 16,4-1 60-16</inkml:trace>
          <inkml:trace contextRef="#ctx0" brushRef="#br0" timeOffset="190739.6036">6198 11167 404 0,'-12'-3'148'0,"12"3"-112"0,12 7-12 16,-4-4 4-1,0 1-20-15,11 6 104 16,0 4-64-16,1 10-12 16,7 0-20-16,0 17 12 15,0 4-16-15,-4 10 24 0,0 0-24 0,-19 0-4 16,4 0-4-16,-16-10 28 16,4-4-16-16,-19-10 20 15,0-3-20 1,-12-11 0-16,8-7-8 15,-12-13 36-15,1-1-20 16,10-16-24-16,9 3 0 16,11-14-28-16,16 3 16 15,11-13 4-15,9 3 8 16,3-7-20-16,3 11 12 0,13-1-4 16,-8 8 4-16,-1 3 16 15,9 7-4 1,-1-4 8-16,-7 14-8 0,15 4 32 15,-7-4-20-15,-5 0 40 16,5 7-32-16,-5-4-4 16,-7 8-12-16,0-4 12 15,-8 3-12-15,0 1 32 16,-8-1-24-16,-11 1-4 16,0 3-8-16</inkml:trace>
          <inkml:trace contextRef="#ctx0" brushRef="#br0" timeOffset="189668.7578">6303 10441 456 0,'-8'-44'168'0,"8"44"-128"0,15-38-16 0,-7 21 104 16,4 3-76-16,-1-7 40 15,5 11-52-15,7-7 20 16,4 13-32-16,4 15-16 15,0 6-8-15,8 17-24 16,-4 11 12-16,-4-7 32 16,0 3-16-16,-12 4 44 15,0-11-28-15,-26 1-4 16,7-4-12-16,-35 0 56 16,4 0-36-16,-8-4-12 15,-4 1-8-15,5-11-8 16,7 0 0-16,-4-17 0 15,8 10 0-15,7-20-12 16,9 7 8-16,3-8-4 16,16-3 0-16,3-3 0 15,9 3 0-15,15-6 8 0,3 10 0 16</inkml:trace>
          <inkml:trace contextRef="#ctx0" brushRef="#br0" timeOffset="190940.6408">6694 11192 384 0,'-12'-11'140'0,"12"11"-108"0,-8 0-8 0,1 4 120 16,3 3-84-16,-16 3 52 15,1 7-64-15,-16 14 64 16,16 0-64-16,-16 14 44 16,16-1-52-16,-9 12 16 15,17-8-36-15,-1 3 0 16,4-13-12-16,16 0 48 16,4-14-32-16,15-7 32 15,12 4-28-15,7-14 44 16,1 0-40-16,11-7-260 15,-4 3 120-15</inkml:trace>
          <inkml:trace contextRef="#ctx0" brushRef="#br0" timeOffset="191259.9909">7445 10772 476 0,'-12'-11'176'0,"12"11"-136"0,0 11-12 0,0-1 120 15,0 7-88-15,-8 25 28 16,8 2-52-16,-7 18 4 15,3-3-24-15,-4 3 28 16,4-7-28-16,-4 10 12 16,8-6-16-16,-11-1 36 15,7-6-24-15,0-8-84 16,4-9 32-16</inkml:trace>
          <inkml:trace contextRef="#ctx0" brushRef="#br0" timeOffset="191781.9694">7387 10920 560 0,'-12'-31'208'0,"12"31"-164"0,12-21-8 15,-5 11 48 1,5 6-52-16,7-6 40 15,1 3-40-15,7 0-8 16,8 7-16-16,-4 7 20 16,3 3-16-16,-10 8 12 15,3 6-12-15,-20 3 44 16,1 4-28-16,-19 0 4 16,-1-3-20-16,-11-1 20 0,3 1-20 0,-7-4 32 31,4-3-28-31,0-4-56 0,7 0 16 0,5 0 4 15,11 0 8-15,7-3-8 16,5 3 12-16,11 1 4 16,8 2 4-16,8 4-20 15,0-3 12-15,7 6-12 16,1 4 8-16,-5 4 36 16,-11-1-16-16,-19 4-16 15,-5 0 0-15,-14-4 48 16,-13-3-20-16,-11 0 0 15,-3-3-12-15,-13-4 12 16,8 0-12-16,-7-7-4 16,15-7 0-16,-4-10 4 15,8 0-4-15,4-10-4 16,7 0 4-16,-3-18 20 16,19 11-12-16,-8-14-312 15,16 4 164-15</inkml:trace>
          <inkml:trace contextRef="#ctx0" brushRef="#br0" timeOffset="192070.2372">7421 10552 748 0,'-7'-21'276'0,"7"21"-216"0,27-14-16 0,-16 4 32 16,9 6-52-16,7-6-20 16,12 3-4-16,15-3 24 15,4 6-12-15,8 1 48 16,-1 6-32-16,-3 1-324 15,-11 6 164-15</inkml:trace>
        </inkml:traceGroup>
        <inkml:traceGroup>
          <inkml:annotationXML>
            <emma:emma xmlns:emma="http://www.w3.org/2003/04/emma" version="1.0">
              <emma:interpretation id="{5CF1569A-D9D0-4AC8-86C4-C89D25BB630D}" emma:medium="tactile" emma:mode="ink">
                <msink:context xmlns:msink="http://schemas.microsoft.com/ink/2010/main" type="inkWord" rotatedBoundingBox="12054,12477 12088,12477 12090,12620 12057,12621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98464.9372">8850 11725 736 0,'0'7'272'0,"0"10"-208"0,0-3-20 0,0 0-16 15,-4 3-24-15,-4 7-92 16,0-4 52-16,-3 11-384 16</inkml:trace>
        </inkml:traceGroup>
        <inkml:traceGroup>
          <inkml:annotationXML>
            <emma:emma xmlns:emma="http://www.w3.org/2003/04/emma" version="1.0">
              <emma:interpretation id="{9DCB2386-D602-4C79-8A2F-F889F83C61B3}" emma:medium="tactile" emma:mode="ink">
                <msink:context xmlns:msink="http://schemas.microsoft.com/ink/2010/main" type="inkWord" rotatedBoundingBox="14285,11189 17910,11119 17926,11962 14302,12033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9263.5605">11176 10741 320 0,'-11'-14'120'0,"11"14"-96"0,-12 3-4 16,1 11 16-16,7 3-24 0,-8 14 120 15,4 14-76-15,-7 14 16 16,3 3-48-16,1-1 4 16,3-5-16-16,4-1 12 15,4 0-16-15,-4-4 24 16,4-6-20-16</inkml:trace>
          <inkml:trace contextRef="#ctx0" brushRef="#br0" timeOffset="199588.9267">11091 10744 496 0,'16'-14'184'15,"-16"14"-140"-15,54 0-16 0,-23 4 4 16,0 3-24-16,15 10 24 15,1 0-20-15,-1 14 4 16,-7-3-8-16,-12 3-8 16,-4 0 4-16,-23 0 40 15,-8 0-24-15,-26-4 16 16,-5 1-20-16,-15-4 0 16,7-4-8-16,-7-6 4 15,11 0-8-15,5-7-4 16,11 3 4-16,11-10-4 0,5 0 0 15,18-10 0-15,5 3 0 16,15-10-396 0,8 6 216-16</inkml:trace>
          <inkml:trace contextRef="#ctx0" brushRef="#br0" timeOffset="199904.2653">11908 10861 508 0,'-15'4'188'0,"15"-4"-148"0,-24 7-8 0,13-1 36 16,3 1-44-16,-11 4 24 15,7 2-28-15,-7 5 16 16,3 2-20-16,1 8 8 16,3 3-12-16,-3 0 12 15,7 0-16-15,0-7 4 16,8 0-4-16,0-4 20 15,8-6-16-15,3-7 12 16,9 3-12-16,7-10 12 16,0 0-16-16,0-13 40 15,-4 6-24-15,-7-17-12 16,11 3-8-16,-23-10 28 16,0 7-16-16,-12-4-24 15,-4 8 4-15</inkml:trace>
          <inkml:trace contextRef="#ctx0" brushRef="#br0" timeOffset="200220.1324">12125 10858 496 0,'-27'55'184'0,"27"-55"-140"0,0 51-16 0,0-30 84 16,7-4-68-16,1 4 0 15,8 3-28-15,-1-7 32 16,-3 0-24-16,-1-6 20 16,1-1-24-16</inkml:trace>
          <inkml:trace contextRef="#ctx0" brushRef="#br0" timeOffset="200059.6801">12237 10648 632 0,'-15'-4'236'0,"15"4"-184"0,-28 0-16 0,17 0-16 15,7 7-20-15,-8 0-12 16,9 0 8-16</inkml:trace>
          <inkml:trace contextRef="#ctx0" brushRef="#br0" timeOffset="200760.0436">12380 10906 300 0,'8'7'112'0,"-8"-7"-88"0,8 14-8 0,-8-11 116 16,4 4-76-16,-4 3 76 15,0 7-76-15,-8-3-4 16,-4 3-32-16,5-3 4 16,-1 0-12-16,-8-7 28 15,1 0-24-15,7-14 32 16,4 3-32-16,4-9-32 15,8-1 8-15,4-10 0 16,7 3 8-16,8-10-20 16,4 7 12-16,4-3 4 15,0 6 4-15,-8 4-20 16,-4 6 12-16,-11 8 40 16,-5 6-20-16,-11 15 52 15,1 6-36-15,-5 3 4 16,4 4-20-16,4 0 0 15,8-7-4-15,11 0 56 16,8-3-36-16,12-14 8 16,0-4-24-16,3-6-104 0,1-4 48 15,-1-14-148-15,-3 1 108 0,-8-15-104 16,-4 4 108-16</inkml:trace>
          <inkml:trace contextRef="#ctx0" brushRef="#br0" timeOffset="201062.3476">12601 10686 748 0,'4'-55'276'0,"-4"55"-216"0,50-11-16 16,-23 4-4 0,4 7-32-16,12-6-4 15,-1-1 0-15,9-4 20 16,-1 8-12-16,0-1-428 15,-3 4 228-15</inkml:trace>
          <inkml:trace contextRef="#ctx0" brushRef="#br0" timeOffset="200896.907">12899 10527 652 0,'-8'0'244'0,"8"0"-192"0,-11 18-12 0,3-5-4 16,8 5-28-16,-8 6 16 15,8 3-16-15,-8 8 32 16,5 2-24-16,-5 5 32 16,4-1-32-16</inkml:trace>
          <inkml:trace contextRef="#ctx0" brushRef="#br0" timeOffset="201795.7996">13124 10651 520 0,'0'-13'192'0,"0"13"-152"0,3 0-8 16,-3 0 52-1,0 0-52-15,0 3-4 16,0 0-16-16,-3 4 16 16,3 4-16-16,0 6 32 15,3 7-28-15,-3 0-4 0,4 0-8 16,0 0 20-16,8 0-12 0,-4-3-12 16,3-4-4-16,1-7 72 15,3-3-36-15,1-10 16 16,-1 3-32-16,1-14 0 15,3 4-8-15,-3-14-16 16,-1 7 4-16,0-8-76 16,1 5 44-16,-8-1 4 15,-1 11 20-15,-3 3-32 16,4 10 24-16,0 11-4 16,0 7 16-16,3 10 44 15,1 3-24-15,3 4 24 16,8 0-20-16,1-7 28 15,-5-4-28-15,4-9 32 16,1-5-32-16,-5-13 32 16,-4 0-32-16,-3-17 32 15,-4-4-32-15,-8-20 12 16,0 3-16-16,-8-6-16 16,4 9 0-16,-4-3-16 15,4 18 12-15,8-11-144 16,4 14 80-16</inkml:trace>
          <inkml:trace contextRef="#ctx0" brushRef="#br0" timeOffset="202067.0216">13890 10689 872 0,'-19'14'324'0,"19"-14"-252"0,-35 24-20 0,23-10 16 16,8 3-48-16,-3 11 24 15,7-8-24-15,3 4 44 16,5 0-36-16,4-13-244 15,-1 2 116-15</inkml:trace>
          <inkml:trace contextRef="#ctx0" brushRef="#br0" timeOffset="201920.13">13925 10428 808 0,'-19'-31'300'0,"19"31"-232"0,-12-11-20 0,4 8 0 16,8 3-36-16,-8 3-20 15,8 8 0-15</inkml:trace>
          <inkml:trace contextRef="#ctx0" brushRef="#br0" timeOffset="202684.6634">14281 10603 612 0,'0'-3'228'0,"0"3"-180"0,-19 3-12 16,3-3-16 0,8 7-20-16,-15 0-12 15,8 7 8-15,-5-1-32 16,9 1 20-16,-1 3 16 0,4 4 0 0,8 3-16 16,4 4 8-16,4 3 12 15,4 3 0-15,-5 4-20 16,9-4 8-16,-5-3 12 31,1 0 0-31,-8-7 32 0,0-3-20 0,-8-4 4 16,0-3-12-16,-11-11 12 15,3 1-12-15,-11-11 4 16,3 0-4-16,-3-7-16 16,8 4 4-16,-1-11 12 15,8 8-4-15,1-5-20 16,7 5 8-16,7 2-12 15,9 4 8-15,15 0 8 16,8 7 4-16,15-3 0 16,4 6 0-16,8-6 0 15,-4 0 0-15,3-8 0 16,-10-2 0 0,-9-1 16-16,-3 0-8 0,-16-7 24 15,-8 11-20-15,-11-14-20 16,-4 7 0-16,-16-7 12 15,12 3 0-15,-11 4-4 16,-1 3 4-16,-4-3 20 16,5 3-12-16,-9 7 4 15,5 7-8-15,-1 7-8 16,5 3 4-16,3 11 12 16,4 7-8-16,8 6 4 0,8 4-4 0,3 0 48 15,8 0-32-15,12-14 16 16,8 0-24-16</inkml:trace>
        </inkml:traceGroup>
        <inkml:traceGroup>
          <inkml:annotationXML>
            <emma:emma xmlns:emma="http://www.w3.org/2003/04/emma" version="1.0">
              <emma:interpretation id="{8C010BE3-DB85-4639-8E00-7FC559BAE55F}" emma:medium="tactile" emma:mode="ink">
                <msink:context xmlns:msink="http://schemas.microsoft.com/ink/2010/main" type="inkWord" rotatedBoundingBox="19007,10871 23558,10783 23584,12104 19033,12192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04272.9595">15798 10675 372 0,'0'-10'140'0,"0"10"-112"0,0 0-4 16,0 0 92-1,0 0-68-15,0 10 104 16,0 4-88-16,-3 3 8 15,3 11-48-15,-4-1 12 16,4 1-20-16,-8-4 20 16,16 0-24-16,-8-10 40 15,7 0-28-15,-3-11 20 16,-4 1-24-16,12-18 16 16,-4 7-20-16,3-21 8 15,-3 8-12-15,0-11 36 0,7 10-24 0,5-10-56 16,3 7 16-1,4 7-16-15,0 7 20 0,12-4-28 16,-4 14 24-16,3-4-4 16,1 8 12-16,8-8 16 15,-9 15-4-15,5-8-4 16,-4 4 4-16,-5-7 28 16,1 3-16-16,-8-6 4 15,-3 3-12-15,-9-7 28 16,4-3-20-16,-19-1-4 15,4 5-8-15,-8-12-4 16,-7 8 0-16,-5-4-44 16,1 4 24-16,-8 3-4 15,3 4 16-15,-15 6-56 16,8 4 36-16,-4 14-16 16,12-1 28-16,0 15 16 15,7-1 4-15,20 7 24 16,-1 1-16-16,24-5 40 15,0-2-28-15,16-11 12 16,-1-7-20-16,24-17 44 16,4-3-32-16,11-25 20 15,-8 4-28-15,1-17 8 16,-5 3-16-16,-15-21-8 16,-4 8 0-16,-7-15 20 0,-20 8-12 15,-8-4-40-15,-3 7 16 16,-12 7-8-16,-1 10 12 0,-14 10-44 15,-1 15 24 1,-11 16-12-16,0 14 24 0,-24 25-44 16,13-5 32-16,-25 15 24 15,25 0 4-15,-9 3 0 16,12-7 4-16,12 21 20 16,15-14-12-16,23 3 40 15,1-6-28-15,18-11 48 16,1-6-40-16,11-18 20 15,4 0-32-15,20-20-36 16,-8-4 8-16,11-24-60 16,-7 3 36-16,-4-13-28 15,-20 7 36-15,-7-4 20 16,-8 10 4-16,-16 1 0 16,-3 6 4-16,-16 0-24 15,-4 8 12-15,-15-1-12 16,0 10 8-16,-16 4 16 15,4 4 0-15,-11 3-28 16,15 6 12-16,0 1-4 16,12 3 8-16,7-3 32 15,8 0-12-15,12-4 12 16,11 1-12-16,1-5-96 16,3 1 48-16,0 0-32 0,4 4 40 15,-8 6-28-15,1 0 32 16,-12 4-8-16,7 3 20 15,-3 0 16-15,3 0 0 16,-3-7 40-16,3 0-20 0,1-10 12 16,3 0-20-16,0-10 8 15,1-1-12 1,-1-6 0-16,1-1-4 0,-1-16-228 16,0 3 124-16</inkml:trace>
          <inkml:trace contextRef="#ctx0" brushRef="#br0" timeOffset="204727.6686">17521 10445 664 0,'16'-14'244'0,"-16"14"-188"0,23 0-16 0,-8 0 48 15,5 0-56-15,26 0 40 16,8 0-40-16,24-7-20 16,3 0-4-16,0-3 24 15,-11 0-16-15,-8-11 12 16,-12 7-16-16,-15-10-8 16,-8 7 0-16,-11-7-32 15,-9 7 16-15,-10-1-4 16,3 8 8-16,-12 7 16 15,4 10-4-15,-3 10 32 16,3 3-20-16,4 5-376 16,4-1 196-16</inkml:trace>
          <inkml:trace contextRef="#ctx0" brushRef="#br0" timeOffset="204456.5372">17800 10369 664 0,'4'-14'244'0,"-4"14"-188"0,-12 28-16 0,1-11 24 15,-1 7-44-15,-7 14 24 16,7 0-24-16,-7 14 8 16,3-4-16-16,-3 24 44 15,11-7-28-15,-7 1 20 16,11-8-28-16,-4-10 0 15,8-10-12-15,-12-17-412 16,12-11 220-16</inkml:trace>
          <inkml:trace contextRef="#ctx0" brushRef="#br0" timeOffset="204905.3037">17962 10586 520 0,'-38'21'192'0,"38"-21"-152"0,-20 51-8 16,17-27 52 0,3 7-52-16,7 0 32 15,5 7-36-15,7-7 36 16,1 0-36-16,7-10 84 16,0-8-64-16,-8-13-92 15,4-3 20-15</inkml:trace>
          <inkml:trace contextRef="#ctx0" brushRef="#br0" timeOffset="205108.6836">18199 10624 644 0,'-8'3'236'0,"8"-3"-180"0,4 14-20 0,-4 0 16 16,4 0-36-16,-1 3 20 16,5 3-20-16,-4 4 20 15,4 1-24-15,3-5 56 16,5 1-36-16,-1-14-96 15,5 0 36-15,-9-14-136 16,-7 0 92-16,-8-14-204 16,4 4 156-16</inkml:trace>
          <inkml:trace contextRef="#ctx0" brushRef="#br0" timeOffset="205499.4008">18311 10582 384 0,'31'0'140'0,"-31"0"-108"0,46 7-8 0,-26-3 56 15,-5 3-48-15,1-4 48 16,-1 4-44-16,-7 0 76 16,-8 0-60-16,-8 0-8 15,8 3-28-15,-15-3-12 16,11 3 0-16,-4 4 4 16,8 0-4-16,8-1 16 15,3 1-12-15,5-3 4 16,3-1-4-16,4-10 20 15,1 3-16-15,-1-10-40 0,0 1 16 16,-7-8 56-16,-1 7-24 0,-7-7-16 31,0 4-4-31,-5-4-36 0,5 7 20 0,-8 0-20 16,4 4 20-16,-4-1-16 16,4 4 16-16,-4 7 0 15,12 4 8-15,-9 9 24 16,17 4-8-16,-9 7 24 15,5 0-20-15,-1-3 100 16,5-4-60-16</inkml:trace>
          <inkml:trace contextRef="#ctx0" brushRef="#br0" timeOffset="205759.0918">19101 10589 300 0,'0'-3'112'0,"0"3"-88"0,-31 0-8 15,7 0 116 1,5 7-76-16,-16 0-12 16,8 0-28-16,-4 3 12 15,12 4-16-15,3 6 24 16,9 4-24-16,10 7-4 15,9 4-4-15,7 6 28 16,8 0-16-16,-7-3 4 0,7-3-12 0,-15-4 28 16,-1-14-20-16,-19-3 32 15,1-8-32-15,-24 1 32 16,4-7-32-16</inkml:trace>
          <inkml:trace contextRef="#ctx0" brushRef="#br0" timeOffset="206599.8596">19306 10421 540 0,'0'-17'200'0,"0"17"-156"0,-4 0-12 0,4 3 88 15,4 4-72-15,-4 10-20 16,4 4-16-16,-4 6 56 15,7 4-36-15,-3 7 4 16,8-4-20-16,-4 4 8 16,-1 0-16-16,-7 0 4 15,0 0-4-15,0-7 64 16,0-4-40-16,0-6 48 16,0-7-44-16,0-11 24 15,0 4-32-15,8-24-116 16,0 0 48-16,0-11-92 15,3 4 76-15,1-3-8 16,3 6 40-16,1 0-12 16,-1 11 20-16,-3 0-16 0,11 6 16 15,-7 8 28-15,-1 3-8 0,-3 3 52 16,-5 4-28 0,-7-1 28-16,0 1-28 0,-7-4 28 15,7 4-32-15,0-7 32 16,11 0-32-16,1-14 32 15,3 7-32-15,5-7-40 16,3 0 8-16,0 0-16 16,4 7 12-16,0 7-44 15,-3 0 28-15,-1 7-12 16,-4 3 24-16,8-3 28 16,-4 3-8-16,1-10 44 15,-5 7-24-15,-7-21 4 16,11 7-16-16,-11-14 12 15,-1 4-16-15,-3-18-64 16,3 11 28-16,1-7-172 16,0-4 108-16,3-2-36 15,1 12 76-15,7-9 40 16,0 13 8-16,-3 0 92 16,-1 7-44-16,-4 0 24 15,5 7-40-15,-9 0 36 16,1 7-36-16,-12 0-4 15,8 4-16-15,-16 2 4 16,4 5-8-16,-8-1 32 16,1 10-20-16,-5 15-32 0,-7 16 8 15,8 11-16-15,-1 3 12 16,1-3 0-16,7-7 4 16,-4 7 60-16,8-14-28 0,-3 3 0 0,7-3-16 15,-4-17 64 1,4-14-40-16,-4-17 104 0,0-7-80 15,0-10 20-15,0-7-44 16,-3-4-224-16,3-7 104 16,0-3-696-1</inkml:trace>
          <inkml:trace contextRef="#ctx0" brushRef="#br0" timeOffset="206993.9081">19913 10049 1028 0,'0'-10'380'0,"0"10"-296"0,8 3-20 0</inkml:trace>
          <inkml:trace contextRef="#ctx0" brushRef="#br0" timeOffset="206826.9643">20053 10582 560 0,'8'-10'208'0,"-8"10"-164"0,27 0-8 15,-8 0 48 1,0 7-52-16,16 7 4 16,4 6-20-16,4 18 24 0,-1 0-24 15,-11 0 4-15,-12 3-12 16,-19-10 56-16,-11-10-36 15,-32-7 24-15,-11-11-32 0,0-10-96 16,-8-7 40-16</inkml:trace>
        </inkml:traceGroup>
      </inkml:traceGroup>
    </inkml:traceGroup>
    <inkml:traceGroup>
      <inkml:annotationXML>
        <emma:emma xmlns:emma="http://www.w3.org/2003/04/emma" version="1.0">
          <emma:interpretation id="{9865E08D-D464-4B7E-8239-5C50F78A95F8}" emma:medium="tactile" emma:mode="ink">
            <msink:context xmlns:msink="http://schemas.microsoft.com/ink/2010/main" type="paragraph" rotatedBoundingBox="4652,13400 22595,12396 22668,13712 4726,147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99A230-338E-41CA-B240-B4DE7D386FAA}" emma:medium="tactile" emma:mode="ink">
              <msink:context xmlns:msink="http://schemas.microsoft.com/ink/2010/main" type="line" rotatedBoundingBox="4652,13400 22595,12396 22668,13712 4726,14716">
                <msink:destinationLink direction="with" ref="{A0879B99-8C4A-4077-ACF5-4FFB302D08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C30801-270A-42F5-8BE9-EFF65C7915D3}" emma:medium="tactile" emma:mode="ink">
                <msink:context xmlns:msink="http://schemas.microsoft.com/ink/2010/main" type="inkWord" rotatedBoundingBox="4656,13459 6875,13335 6929,14303 4710,14427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24045.7236">1460 12740 436 0,'-12'0'160'0,"8"0"-124"0,4-3-8 0,0 3 96 16,0 0-72-16,0 0 52 16,0 0-64-1,8 0 32-15,0 0 40 0,0 0-64 16,-1 0 4-16,1-4-32 16,-8 4 40-16,0 0-32 0,4 0-4 15,4 0-16-15,-1-3 12 16,1-4-12-16,12 7-4 15,3-11 0-15,8 5 12 16,15-1-8-16,20 3-12 16,11-3 0-16,1 4 12 15,-5-1-4-15,-7 4-4 16,-12-6 4-16,-7 6 4 16,-8-7-4-16,-12 7-20 15,-8 0 8-15,-4 0 48 16,-7 0-20-16,-8 0 0 15,0 0-12-15,0 7 20 16,0-1-16-16,0-6-12 16,0 7-4-16,-4-7 4 15,4 11 0-15,-4-4-20 0,1 6 12 16,-5 5 4-16,-4 2 4 16,-7 11 8-16,-4 0-4 15,-8 0 8-15,-4 7-8 16,-4 7-20-16,-3 3 8 15,-1 14 12-15,8-4 0 16,0-3-12-16,8-6 4 16,4-12 4-16,4-6 0 15,3-10 44-15,5-4-24 16,-17-17 8 0,9-10-8-16,0-14-12 0,-1-7 16 15,-7-7-16-15,0-10-20 16,0 3 4-16,-4 4 20 15,12-1-4-15,-12-2-4 16,8-1 0-16,-1 0-40 16,5 4 20-16,3 3-12 15,5 4 16-15,3 6-28 16,8 8 24-16,4 6-12 16,8 14 16-16,3 0 16 15,12 17 0-15,0 0-476 16,16 0 256-16</inkml:trace>
          <inkml:trace contextRef="#ctx0" brushRef="#br0" timeOffset="224370.5884">2273 12843 560 0,'0'7'208'0,"4"0"-164"0,7 10-8 0,-3-3 76 16,7 10-68-16,9 0 44 16,7 11-52-16,7 6-12 15,5 7-12-15,3 4-20 0,1-1 4 0,-5-6 48 16,-3-7-24-16,-8-7 24 15,-4-7-24-15,-7-10 44 16,-5-7-36-16,-3-14-412 16,-5-14 212-16,1-10-300 15</inkml:trace>
          <inkml:trace contextRef="#ctx0" brushRef="#br0" timeOffset="224601.1999">2788 12860 520 0,'-16'-31'192'0,"12"25"-152"0,0-1-8 16,-7 14 104-1,-1-1-44-15,-3 12-40 16,-1-1-24-16,-3 4-20 16,-4 6 56-16,-4 1-36 0,-4 6 16 0,-8 7-28 15,4 11 20-15,-8 6-24 16,1-3 32-16,-1-3-28 15,5-7 20-15,3-11-20 16,8 4-80-16,3-17 36 16,9-4-228-16</inkml:trace>
          <inkml:trace contextRef="#ctx0" brushRef="#br0" timeOffset="225577.7989">2981 13342 716 0,'-8'0'264'0,"20"0"-204"0,11-14-16 0,-3 11 96 0,14 0-84 15,13 3-12-15,7 0-28 16,4 0 12-16,-4 3-16 16,-3 0 12-16,-1-3-12 0,-3-3 12 15,-5 0-16-15,-11-1-196 16,-12-3 100-16,-7-3-552 16,-4-11 352-1,-4-3 120-15</inkml:trace>
          <inkml:trace contextRef="#ctx0" brushRef="#br0" timeOffset="224931.0777">3159 12819 424 0,'0'-3'156'0,"0"3"-120"0,4 10-8 15,-4 0 96-15,-4 4-72 16,0 7 52-16,4 6-64 16,-3 4 32-16,-1 17-40 15,-4 18 16-15,0 10-28 0,4 3 8 16,-7-11-16-16,7-6 0 0,0-13-4 16,4-8 48-16,0-10-32 15,-4-7 24-15,8-7-28 16,-4-3-124-16,0-11 56 15</inkml:trace>
          <inkml:trace contextRef="#ctx0" brushRef="#br0" timeOffset="225759.2822">3264 12640 624 0,'-4'-24'228'0,"4"24"-176"0,12-3-16 0,-5-1 88 16,1 8-76-16,11-4 0 15,8 3-32-15,16 1 52 16,4-1-40-16</inkml:trace>
          <inkml:trace contextRef="#ctx0" brushRef="#br0" timeOffset="225246.4176">3628 12840 456 0,'-4'0'168'0,"4"-7"-128"0,0 14-16 15,0-7 60-15,0 7-52 16,4 6 32-16,0-2-36 16,-1 9 8-16,1-2-20 15,4 13 28-15,0 6-28 0,0 25 4 16,-5 11-12-16,-3 2 12 15,0 1-12-15,0-11 24 16,0-13-20-16,-3-4 32 16,-5-7-28-16,0-10 20 15,4-6-20-15,-11-8-308 16,3-3 160-16</inkml:trace>
        </inkml:traceGroup>
        <inkml:traceGroup>
          <inkml:annotationXML>
            <emma:emma xmlns:emma="http://www.w3.org/2003/04/emma" version="1.0">
              <emma:interpretation id="{38681132-92F2-44AE-A72A-12967DE36795}" emma:medium="tactile" emma:mode="ink">
                <msink:context xmlns:msink="http://schemas.microsoft.com/ink/2010/main" type="inkWord" rotatedBoundingBox="8049,13863 8438,13841 8456,14177 8068,14198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26735.5205">4816 13112 592 0,'-4'0'220'0,"12"0"-172"0,7 0-12 15,1 0 32 1,3-4-44-16,16 4 16 0,4 0-24 16,0 0 8-16,3 0-12 15,-3 0-164-15</inkml:trace>
          <inkml:trace contextRef="#ctx0" brushRef="#br0" timeOffset="226977.9405">4851 13387 572 0,'0'-4'208'0,"15"8"-160"0,13 3-12 0,-9 0 112 15,8 0-88-15,8-4 44 16,7-3-60-16,-3 3 20 15,0-3-36-15,7 4-88 0,-7-1 32 16,0 1-300-16</inkml:trace>
        </inkml:traceGroup>
        <inkml:traceGroup>
          <inkml:annotationXML>
            <emma:emma xmlns:emma="http://www.w3.org/2003/04/emma" version="1.0">
              <emma:interpretation id="{E02DCF49-B946-4BA6-813D-5CDB998C9421}" emma:medium="tactile" emma:mode="ink">
                <msink:context xmlns:msink="http://schemas.microsoft.com/ink/2010/main" type="inkWord" rotatedBoundingBox="9233,13584 10150,13532 10199,14409 9282,14461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27874.8265">6469 12981 112 0,'-4'0'44'0,"0"3"-36"0,-3 4 0 0,3 0 180 16,0 7-104-16,0 6 28 15,0 11-68-15,0 11 52 16,4 9-56-16,0 8 28 15,-4-1-40-15,4 1-8 16,0-11-12-16,-3-3 48 16,-1-4-32-16,0-7 16 15,0 1-24-15,-8-4 28 16,5-4-28-16,-5-3 92 16,0 1-60-16,-3-8 12 15,3-3-36-15,-7-8 32 16,-1 5-32-16,-3-8 12 15,4 1-20-15,-12-11 0 16,12 3-8-16,-20-9 28 16,12 2-20-16,-8-3 20 0,4-10-20 15,4 7-24-15,11-7 0 16,13-3-408-16</inkml:trace>
          <inkml:trace contextRef="#ctx0" brushRef="#br0" timeOffset="227570.5156">6148 12998 696 0,'-8'-3'256'0,"12"6"-196"0,0-3-20 0,19 0 40 16,8 4-52-16,12-4-12 15,11-4 0-15,19-3-12 16,9 4 8-16,-1 3-8 0,-8 0 8 16,-11 0-8-16,-15 0 16 15,-8 0-12-15,-16 0 24 16,-8 0-20-16,-19 0-76 16,-11 0-528-1,-8 7 316 1,-8 3 40-16</inkml:trace>
          <inkml:trace contextRef="#ctx0" brushRef="#br0" timeOffset="228315.5422">6248 12836 644 0,'8'-7'236'0,"4"7"-180"15,-4-3-20-15,3 3 124 0,-3 0-96 16,11 3 16-16,1 1-44 15,7-4 36-15,19-4-40 16,20-2 4-16,8-1-24 0,-1 0 36 16,-7 0-24-16,-4 0 12 15,-12 0-20-15,-7 4-24 16,-12 3 0-16,-8 3 32 16,-8 4-16-16,-11 3 80 15,-4 11-52-15,-7-7-812 16,-9 3 416-1,-7 7-8-15</inkml:trace>
        </inkml:traceGroup>
        <inkml:traceGroup>
          <inkml:annotationXML>
            <emma:emma xmlns:emma="http://www.w3.org/2003/04/emma" version="1.0">
              <emma:interpretation id="{65CB4E51-3FF5-4A98-BFC6-E81D5D0F8E94}" emma:medium="tactile" emma:mode="ink">
                <msink:context xmlns:msink="http://schemas.microsoft.com/ink/2010/main" type="inkWord" rotatedBoundingBox="10855,13053 13460,12907 13525,14058 10920,14204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35389.605">8571 13163 384 0,'4'-14'140'0,"4"11"-108"0,-1-4-8 0,1 4 76 16,-8-1-60-16,4 1 44 15,-4 3-48-15,0 0 60 16,0 0-56-16,8 0 0 16,-8 0-24-16,0 0 8 0,0 0-16 0,0 0-4 15,0 0 0-15,0 0 28 16,0 0-16-16,11 0 4 15,9 0-4 1,7 0 0 0,0-4-8-16,12 1 28 15,15-4-20-15,12 0-32 16,11 4 8-16,4-4 20 16,-3 7-8-16,11-7 8 15,8 4-4-15,7 3 12 16,-3 0-12-16,-4 0-4 15,-16-4 0-15,4-6-4 16,0-4 0-16,-3 4 24 16,-13-1-12-16,5 1 32 15,-16 0-28-15,-12 6-12 0,-11 1-8 16,-4-4 40-16,-4 7-24 16,-15 7 24-16,-4 0-20 15,-8 0 0-15,-4-1-8 16,-8 1-376-16,-3 4 200 15</inkml:trace>
          <inkml:trace contextRef="#ctx0" brushRef="#br0" timeOffset="231702.2524">7681 13163 384 0,'-8'-7'140'0,"8"4"-108"0,0-1-8 0,0 4 84 15,0 0-64-15,0 0 44 16,0-3-52-16,-8 3 88 16,8-3-72-16,0-1 4 15,0 1-36-15,0 3 24 0,0 0-28 16,0 0-4-16,8-4-8 15,4 1 4-15,3-1-4 0,4 1 8 16,9 0-8-16,10-1-4 16,9-3 4-1,-1 7-24-15,1 7 12 0,-9 0 40 16,9 0-20-16,-8-4-8 16,-5-3-8-16,-3 4 12 15,-4-4-4-15,1 0 8 16,-9 0-8-16,0-4 24 15,-7 1-16-15,-4-1-108 16,-8 1 48-16</inkml:trace>
          <inkml:trace contextRef="#ctx0" brushRef="#br0" timeOffset="232078.2541">8041 12940 280 0,'15'6'104'0,"-15"-6"-84"0,0 4 0 0,0 3 64 15,0 0-48-15,-7 3 92 16,7 4-72-16,0 3 36 0,-8 7-56 16,4 7 60-16,-4 7-56 15,8 7-16-15,0-1-16 16,-8 1 24-16,8-7-16 0,-3 0 20 16,-1-11-20-16,0 1 28 15,0-8-80 1,0-2 24-16,0-5-184 15,0-2 104-15,0-1-372 16</inkml:trace>
          <inkml:trace contextRef="#ctx0" brushRef="#br0" timeOffset="232843.0119">8676 12458 444 0,'11'-21'164'16,"5"14"-124"-16,3-6-16 0,-7 6 52 0,3 0-48 16,5 0 32-16,11-3-32 15,-4 10-8-15,11 0-12 16,-3 6 4-16,-4 19-8 15,-4 6-20-15,0 17 8 0,-7 17 20 16,-1-3-4-16,-11 0 4 16,-8-7-4-16,-8-3 12 15,-4-15-12-15,-7-2 24 16,-8-8-20-16,0-6 12 16,0-7-12-16,-4-4 12 15,4-10-16-15,7-3-20 16,5-8 4-16,3-2 20 15,5-5-4-15,7-2-12 0,15-4 0 16,4 0-4-16,8-1 0 16,4 1 16-16,4 4-4 15,-4 3 8-15,-4 3-8 16,0 7-320 0,-7 0 172-16,-1 4-204 15</inkml:trace>
          <inkml:trace contextRef="#ctx0" brushRef="#br0" timeOffset="233705.918">9202 12427 392 0,'-12'-10'148'0,"12"10"-116"0,8-7-8 15,-8 3 108-15,4 1-76 16,4-1 4-16,3 1-36 15,5-1 20-15,-4 1-28 16,-5 0-24-16,13 3 4 0,-9 0 0 16,5 0 4-16,3 3-12 0,12 0 8 15,-4 4 4-15,12 0 0 16,-4 4 24-16,11 2-12 16,1 8-32-16,-9 10 12 15,1 3 8-15,-4 4 4 16,-4 0 24-16,-12 3-16 15,4 1 12-15,-11-8-12 16,0 4 28-16,-5-7-24 16,-3 0 4-16,-4-4-12 15,4-3 20-15,-12-6-16 0,1-1 4 16,-5-3-8-16,-7-4 48 16,-8 0-32-16,0-3-20 15,-12-3-4-15,-8 2-20 16,-7 1 12-16,15-3 64 15,-7-1-28-15,7 1-4 16,12-4-12-16,-4 0 8 16,4 0-12-16,8 0 16 15,11-4-16-15,-4 1-4 16,-3-1 0-16,3 4-48 16,5-3 24-16,3 6-144 15,-4-3 92-15,0 0-188 16</inkml:trace>
          <inkml:trace contextRef="#ctx0" brushRef="#br0" timeOffset="234359.8671">9276 12234 488 0,'0'-10'180'0,"0"6"-140"0,7 1-12 0,-3 0 56 16,-4 3-52-16,0-4 4 15,0 4-20-15,8 0 8 16,0-3-16-16,-8 3 24 0,7 7 16 16,5-4-24-1,0 0 12-15,3-3-20 16,5-3 8-16,7 3-12 0,4 0-8 16,7-3 0-16,-3 3-16 15,4 0 8-15,0 0 20 16,-5 0-8-16,-3 3-4 15,-3 4 0-15,-9-4 28 16,-4 4-16-16,-3 0 40 16,-4 0-32-16,-8 0-164 15,0 0 76-15</inkml:trace>
          <inkml:trace contextRef="#ctx0" brushRef="#br0" timeOffset="233085.1587">9492 12403 352 0,'-3'0'132'0,"3"3"-104"0,0-3-8 16,0 0 68-16,0 7-52 0,0 0-4 16,-8 3-20-16,0 11 60 15,0 13-40-15,4 8 4 16,-3 6-20-16,-1 3 16 16,-4 4-20-16,12-6 12 0,0-8-12 15,0-3 20-15,0-11-20 16,0-3 32-16,0-6-28 15,0-5-180-15,0-6 88 16,0 4-368 0</inkml:trace>
        </inkml:traceGroup>
        <inkml:traceGroup>
          <inkml:annotationXML>
            <emma:emma xmlns:emma="http://www.w3.org/2003/04/emma" version="1.0">
              <emma:interpretation id="{FEABF5BE-F545-469B-9CED-777A897C260B}" emma:medium="tactile" emma:mode="ink">
                <msink:context xmlns:msink="http://schemas.microsoft.com/ink/2010/main" type="inkWord" rotatedBoundingBox="14221,13124 15826,13034 15856,13571 14252,13661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19411.6137">12098 12320 372 0,'-31'-3'140'0,"15"3"-112"0,9-4-4 0,3 4 128 16,4 0-88-16,0 0 16 15,7 0-44-15,13 4-16 16,3-4-12-16,4 3-8 0,20 4 4 16,-1-7-16-16,8 4 8 15,4-1 4-15,0 0 0 0,-4 1 8 16,1 3-4-16,-17-4 40 15,-7 1-20-15,-7-1-40 16,-13 0 8-16,-11-3 44 16,-4 4-16-16,-3 3 8 15,-5 0-16-15,0 0-16 16,1-1 0-16,-1 1 4 16,1 4 0-16,-1-1-12 15,0 0 8-15,-3 8 12 16,-8 2-4-16,-1 1 24 15,1 3-16-15,4 3-32 16,-8 1 12-16,3-1-16 16,1-2 12-16,4-1 8 15,3-4 4-15,5-6 24 16,-1 0-12-16,4-11 4 16,1-3-8-16,-1-7 12 0,0-6-12 15,0-11 60-15,1-7-40 16,-1-4 60-16,0 1-52 15,-7-1 0-15,-1 4-20 16,5 4-28-16,-1 3 4 16,0 3-12-16,5 7 8 15,3 1 0-15,4 6 4 16,4 3 8-16,3 1 0 16,1 6-352-16,0 4 192 15,-8 10-300 1</inkml:trace>
          <inkml:trace contextRef="#ctx0" brushRef="#br0" timeOffset="318795.603">11018 12909 144 0,'-4'0'52'0,"15"0"-40"0,-3-7 0 15,-8 7 132-15,8 0-80 0,-8 0 52 16,8-7-68 0,-8 7-8-16,11 0-24 0,-7 0 40 15,-4 0-28-15,8-7 4 16,-4 7-20-16,3-7 0 15,1 0-4-15,4 4 12 16,3-4-12-16,1-7 16 16,7 7-16-16,0-10 32 15,12-4-24-15,12 1 32 0,11-11-32 16,0-4-4-16,4-3-8 16,3-3-16-16,13-4 8 15,7 11 20 1,4 3-8-16,8 4-4 15,-4 9 0-15,-4 1 4 0,-8-3-4 16,-7 9 16-16,-12 4-12 16,-8 4-20-16,-12-1 4 15,-7 4 4-15,-8 0 4 0,-7 0 0 16,-9 0 0-16,-3-3-12 31,0 3 8-31,-4-3-244 0,-4-1 136 16,0-3-256-16</inkml:trace>
        </inkml:traceGroup>
        <inkml:traceGroup>
          <inkml:annotationXML>
            <emma:emma xmlns:emma="http://www.w3.org/2003/04/emma" version="1.0">
              <emma:interpretation id="{FE09C32C-788C-43BE-BD32-3B3BA715913F}" emma:medium="tactile" emma:mode="ink">
                <msink:context xmlns:msink="http://schemas.microsoft.com/ink/2010/main" type="inkWord" rotatedBoundingBox="16376,12944 18809,12808 18840,13359 16406,13496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31931.86">14506 12334 560 0,'11'-7'208'0,"-11"4"-164"0,0-4-8 0,0 3 84 16,8 1-72-16,0-1-36 15,-8-6-12-15,0 7 4 0,0-8 0 16,-8 4 24-16,-4 7-16 0,-3-6 32 15,-5 6-28-15,1 0 76 16,-16 0-56-16,4 6 4 16,-4 8-24-16,4-3 32 15,4 9-24-15,0-3-4 16,12 4-12-16,7-4 20 16,8 11-16-16,12-8 40 15,7-2-28-15,4-5 32 16,4 1-32-16,4-10 4 15,4-8-16-15,-4-3 20 16,0-6-20-16,-8-1-64 16,-3 0 24-16,-9-3-16 15,-3 0 28-15,-8 3 0 16,0 3 8-16,-4 5-20 16,4-1 16-16,0 7-56 15,0 0 36-15,8 3 24 0,0 4 8 16,3 0 28-16,5 3-16 15,-1-3 32-15,5 0-28 16,-5 0 12-16,1-4-16 16,-5-3 28-16,1 0-24 15,-4-3 4-15,-1-1-12 16,1-2 20-16,-4-1-16 16,0 0-20-16,-4 0 0 15,0 3 4-15,0 1 4 16,0 3-56-16,0 0 32 15,4 7-16-15,-1 3 24 0,5 4-8 16,0 3 12 0,0 4 0-16,-1 3 4 0,1 3 32 15,0-2-12-15,0-5 4 16,3-3-8-16,1 1 20 16,3-8-16-16,5-7 12 15,-1-6-12-15,0-7 12 16,1-4-16-16,3-3 24 15,-4-1-20-15,1 1-20 16,-5 0 0-16,-3 3-4 16,-4-3 4-16,-1 3 16 15,-7 1-4-15,0-1-4 16,0 0 4-16,0-3-4 16,0 6 0-16,4 1-20 15,4 0 12-15,-8 3-24 0,8 4 20 16,-4-1-4-16,3 1 8 15,-3 3 0-15,4 0 0 16,0 0-20-16,-1 3 16 16,5 1 4-16,3-1 8 15,1-3 0-15,-1 7 0 16,5 0 8-16,7-4-4 16,0 4 8-16,0 0-8 15,4-7 32-15,4 0-20 16,4 0 20-16,-5-4-20 0,-3 1 0 15,-3 0-8 1,-9-4-8-16,-7 0 4 0,-9 0-16 16,-6 0 8-16,-1 0 12 15,-4-3-4-15,-4 0-4 16,-3-1 4-16,-1 1-4 16,5-4 0-16,-1 0 0 15,0 4 0-15,5 3-44 16,-1 4 24-16,0 10-20 15,1 3 24-15,-9 4-8 16,1 3 12-16,3 0-28 16,0 0 24-16,1 4 76 15,3 0-32-15,8 3 20 16,8 0-32-16,11-4 28 16,24-2-28-16,15 2 56 15,11-3-40-15,1-3-800 16,-8-3 420-16,-8-5-44 15</inkml:trace>
          <inkml:trace contextRef="#ctx0" brushRef="#br0" timeOffset="330732.1162">13139 12210 488 0,'0'0'180'0,"4"0"-140"0,0-3-12 0,4 3 56 0,-1 0-52 16,1-4 24-16,0 1-36 15,-1-1 28-15,1 1-32 16,0-1-4 0,0 4-8-16,-1 0-16 0,1 7 8 15,0 4 20-15,-4 6-8 16,0-3-12 0,3 6 0-16,-3 8 12 0,4-1-4 15,4 4 16-15,-1 4-12 16,5 3 4-16,-5-1-4 15,5 1 12-15,-1-10-12 0,5-8 24 16,-9-6-20-16,1-14 24 16,7-7-24-16,-7-6 40 15,3-1-28-15,1-10-12 16,-1 3-8-16,-3-3-4 16,0 3 0-16,-5 4 0 15,1 3 0-15,0 1 0 0,-4 2 0 16,3 4-20-16,-3 0 12 15,0 4 20-15,4 0-4 16,-8 3-56-16,0 0 24 16,4 3 4-16,0 4 8 15,3 3-16-15,5 7 16 16,0 11 12-16,11 13 4 16,0 4 8-16,12 0-8 15,-4 3-4-15,4-10 4 0,0-7 12 16,-1-7-8-16,-3-10 76 15,0-14-48-15,-4-11 12 16,-3-20-28-16,-1-7 84 16,0-10-56-16,-4 0-24 15,-7 3-12-15,0-3-12 16,-5 10 0-16,1 7 0 16,-4 7 0-16,-4 4-12 15,0 2 8-15,8 1-32 16,0 10 20-16,-5 7 16 15,5-7 0-15,11 14-60 16,-3 0-344 0,-4 0 212-16,15 3-284 15</inkml:trace>
        </inkml:traceGroup>
        <inkml:traceGroup>
          <inkml:annotationXML>
            <emma:emma xmlns:emma="http://www.w3.org/2003/04/emma" version="1.0">
              <emma:interpretation id="{2F7010A1-B7DB-44F3-A1FA-5304D10590A9}" emma:medium="tactile" emma:mode="ink">
                <msink:context xmlns:msink="http://schemas.microsoft.com/ink/2010/main" type="inkWord" rotatedBoundingBox="19634,12624 22598,12458 22641,13213 19676,13378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35045.3609">17041 12317 436 0,'0'-7'160'0,"0"7"-124"0,-4-7-8 15,4 7 72-15,4-3-60 16,-4 3 44-16,4-4-48 16,-4 4 24-16,0 0-32 15,-4-3 28-15,0-1-32 0,0 1 32 16,-3-1-32-16,-1 1 20 15,4-1-24-15,-8 4-8 16,-3-3-8-16,-1 0-4 16,-7 3 0-16,4-4 8 15,3 1-4-15,5 3 8 0,7-4-8 16,12 4-224-16,15 4 124 16</inkml:trace>
          <inkml:trace contextRef="#ctx0" brushRef="#br0" timeOffset="334018.5293">16460 12265 340 0,'-3'-24'128'0,"3"24"-100"0,7-7-8 0,-7 4 68 0,0-4-52 16,4 3 84-16,0 1-68 16,0 0-8-16,0 9-28 15,-4 1 32-15,0 4-24 16,-4-1 64-16,0 11-48 0,-4-1 28 15,4 1-40-15,-3 0 16 16,-1-1-24-16,0-3 8 16,0-3-16-16,5-4 36 15,3-3-24-15,0-7 20 16,0-3-24-16,7-4 8 16,5-7-16-16,0 0-8 15,3-3 0-15,1-3 12 16,-1-1-8-16,1-3-12 15,-5 0 0-15,5-4-4 16,-5 1 0-16,1 3 0 0,-1 3 0 16,-3 4 8-16,8 3 0 15,-12 4-56-15,11 3 32 16,-3 3 4-16,-5 8 8 16,-7 6-16-16,8 7 16 15,-8 7 76-15,4 1-36 16,-4-5 20-16,0 1-32 15,0-1 0-15,4 1-8 16,0-4 20-16,3-3-16 0,5-4 12 16,4 1-12-16,3-4 44 15,4-7-28-15,0 0 4 16,4-4-20 0,-3 1-132-16,-1-4 68 0,0-3-132 15,-3-4 104-15,-1 0-56 16,-4-3 76-16,-3 0 36 15,-4-1 16-15,-1 5 24 16,1 2-8-16,-4 1 32 16,0 3-24-16,-4 7 20 15,0 0-20-15,0 7 8 16,4 3-12-16,-4 1-8 16,-4-1 0-16,4 4 20 15,0 3-12-15,0-3 24 16,-4-1-24-16,0 1-4 0,0 0-4 15,4-4-4 1,4 1 0-16,0 2 16 0,0-2-8 16,4-4 24-16,7-1-20 15,-3-6 4-15,3-6-8 16,5 2-244-16,-1-3 128 16,0 0-248-1,1-3 204-15,-1 0-68 16,-3-4 128-16,-5 0 92 15,-3 0 0-15,-8 4 312 16,-4 0-176-16,0 3 72 16,-4 7-128-16,-3 0 36 0,-1 3-72 15,1 8 32-15,3 2-44 16,4-2-20-16,4-1-4 0,8 4 0 16,7-4-4-16,8 1 24 15,5-8-16-15,2 11 12 16,1-14-12-16,0 0-60 15,0 0 24-15,0-4-60 16,-4-3 48-16,-3-6 0 16,-1 6 20-16,-4 0-32 15,-3-3 28-15,-5 3-12 16,1-4 20-16,-4 1 24 16,-4 0-4-16,-4 10 24 15,0 0-20-15,0 0 40 16,3 7-28-16,1-1 40 15,0 5-36-15,0 3 12 0,-4-1-24 16,0-2 0-16,0 2-8 16,0 1 28-16,0-4-20 15,0 1 4-15,-4-4-12 16,0-4 28-16,0-3-20 16,4-3-12-16,0-1-8 15,0-3 12-15,4-3-4 16,4 0-188-16,4-7 100 15,-1 6 16-15,1 1 44 16,0-7 4-16,-5 6 8 16,5-2 16-16,-4-1 0 0,-1 3 68 15,-3 5-40-15,0-1 16 16,0 7-32-16,-4 0 0 16,0 7-8-16,8 3 28 15,-4-3-20-15,3 10 12 16,1 0-16-16,-4-6-16 15,0 6 0-15,0-3 28 16,0-4-12-16,-1 0 24 16,1 0-24-16,-4-3 4 15,0-7-8-15,0 0 28 16,0 0-20-16,4-7-4 16,-4 4-8-16,4-4-4 15,4 0 0-15,0-6-100 16,-1 2 56-16,1 1-16 15,4 0 36-15,-1 3 12 16,1 0 12-16,-4 0 0 0,-1-3 0 16,5 3-28-16,0 0 16 15,-1 0 4-15,-3 0 8 16,0 4-12-16,-1 6 8 16,-7-3 40-16,0 10-24 15,0 1 36-15,0 2-32 16,0 1-4-16,0-3-8 15,4 2 12-15,4 1-8 16,4-4 40-16,-1 1-24 16,1-1 20-16,-1-3-24 15,1-4-116-15,-4 1 52 0,-4-4-188 16,-4-4 132-16,0-3-456 16</inkml:trace>
          <inkml:trace contextRef="#ctx0" brushRef="#br0" timeOffset="336886.3388">17386 12262 696 0,'-8'-14'256'0,"20"14"-196"0,3 0-20 16,-3 3 84-16,11-3-76 0,8 0 24 16,8 0-40-16,7-3-32 15,24-7 0-15,15 10 16 0,4-7-8 16,-4 7 4-16,-15 0-4 15,-12 0 28-15,-12 0-20 16,-11-7-32-16,-4 7 8 16,-12-4 8-16,-3 1 4 15,-1 0-4-15,-7-1 4 16,0-3 20-16,0 7-12 16,-8 0-32-16,3-3 12 15,-3 3 20-15,0 0-8 0,0 0 0 16,-3 0 0-16,3 0-24 15,-4 3 12-15,-4 4-4 16,0-3 4-16,0-1-12 16,1 4 12-16,-5 0-12 15,4 10 8-15,-3-3 36 16,-1-1-16-16,4 1 0 16,5 3-4-16,-1-3 20 15,0-3-12-15,4-1 56 16,4-3-36-16,3 0-32 15,5-4-4-15,0-3 28 16,-1 0-16-16,1 0-148 16,-1-3 72-16,-7-4-52 15,0-4 72-15,0 5 8 16,0 2 24-16,-4 1-16 16,0 3 20-16,0 0 76 0,4 7-36 15,4-1-8-15,11 5-12 16,12-1 60-16,11-3-36 15,9 0-12-15,11 3-12 16,-4-3-184-16,-8-7 96 16,-7 0-40-16,-8-3 72 15,-12-4 80-15,-12-4-12 16,-7 1-8-16,-11-4-4 16,-9 7 140-16,-7 1-80 15,-4 2 52-15,4 4-72 16,3 7 12-16,9 3-40 15,3-3 28-15,8 7-32 16,8 3 12-16,3-10-16 0,5 3 20 16,-1-3-20-16,1-7 48 15,-1-3-32-15,-3-1 4 16,-1-3-20-16,-3-3-8 16,0-4 0-16,0-3-32 15,-5 0 16-15,5-4-56 16,4 1 36-16,7-1 0 15,4 4 16-15,1 0-24 16,3 3 24-16,0 4-4 16,0 3 12-16,4 3 24 15,-4 8-8-15,0-4-28 16,-4 3 8-16,-7 7 12 16,-5 1 4-16,9-1-4 0,-5-3 4 15,1 3-4-15,-1 1 0 16,12-5 8-16,4-2-4 15,4 3 8-15,-4-4-8 16,0 1 16-16,4-4-12 16,-4 0 32-16,-8 0-24 15,-4-4-24-15,9-3 4 16,-13 0-8-16,-3-3 4 16,-9 0 16-16,-3-4-4 15,-3 0 8-15,-1-3-8 16,0 3-4-16,-4 1 4 0,-3-5-4 15,7 5 0-15,-4-1-12 16,4 3 8-16,-11 1-16 16,3 3 12-16,4 4-32 15,-11 3 24-15,7 3-28 16,-3 8 24-16,-1-1 28 16,1 11-4-16,-1-1 44 15,1 1-24-15,-1 0 40 16,1-1-36-16,3 1-4 15,8-1-16-15,12 1 28 16,11 0-20-16,12 3 32 16,8 3-32-16,4-3-112 15,-5-3 52-15,9-4-556 16,-1 4 332 0,9-11-152-16</inkml:trace>
          <inkml:trace contextRef="#ctx0" brushRef="#br0" timeOffset="335580.7269">17862 11807 600 0,'0'-10'224'0,"0"7"-176"0,0-1-12 16,0 4 80-16,0 0-72 0,-8 4-20 16,-4-1-12-16,1 4 20 15,-12 0-16-15,11 7 48 0,-7 6-36 16,-1 11 20-16,1 14-28 15,3 14 52-15,-3 6-40 16,11-3 4-16,-7-7-24 16,3-3 20-16,1-11-20 15,-1-3 48-15,0-7-32 16,5-4-32-16,-1-3 0 16,0-7 28-16,4 4-16 15,0-11 16-15,8-3-12 0,4-7 28 16,4 0-24-16,3-3-276 15,1-1 136 1,7 4-616-16</inkml:trace>
        </inkml:traceGroup>
      </inkml:traceGroup>
    </inkml:traceGroup>
    <inkml:traceGroup>
      <inkml:annotationXML>
        <emma:emma xmlns:emma="http://www.w3.org/2003/04/emma" version="1.0">
          <emma:interpretation id="{2190B435-F3B8-416E-BCCB-36CFD09F3E63}" emma:medium="tactile" emma:mode="ink">
            <msink:context xmlns:msink="http://schemas.microsoft.com/ink/2010/main" type="paragraph" rotatedBoundingBox="11478,14165 14296,13935 14388,15053 11570,1528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7BAC3CF-9E76-494C-82FE-4B627B4C5BED}" emma:medium="tactile" emma:mode="ink">
              <msink:context xmlns:msink="http://schemas.microsoft.com/ink/2010/main" type="line" rotatedBoundingBox="11478,14165 14296,13935 14388,15053 11570,15283">
                <msink:destinationLink direction="with" ref="{A0879B99-8C4A-4077-ACF5-4FFB302D08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A33762-EE95-4B2A-9423-F0FA4A44CA99}" emma:medium="tactile" emma:mode="ink">
                <msink:context xmlns:msink="http://schemas.microsoft.com/ink/2010/main" type="inkWord" rotatedBoundingBox="11478,14165 14296,13935 14388,15053 11570,15283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36819.7631">9334 13439 364 0,'-16'6'132'0,"16"-2"-100"0,-4-1-12 15,4-3 24-15,0 0-28 16,0 0 40-16,4 4-32 16,4-4 56-16,-8 0-44 15,4 7-16-15,0 3-12 16,3-3 44-16,-7 3-28 16,0-3 8-16,-7 7-20 0,7-7 12 15,-12 10-16-15,0-3 40 0,9-4-24 16,-5 4 4-16,0-1-16 15,0 5 20-15,5-5-20 16,-5-2 4-16,8 9-8 16,0 1-24-16,-8-7 8 15,8 3 20-15,0 4-4 16,-4-4 24-16,-4 0-20 16,8 4 4-16,-7-4-8 15,7 7 12-15,-12-7-12 16,12-3 24-16,0 0-20 15,0 0 12-15,0-4-12 0,12-3 12 16,-5 6-16-16,1-6-4 16,-4 0 0-16,4 0 20 15,3-3-12-15,-3 2 4 16,0-6-8-16,3 0-24 16,9 7 8-16,-1-7 20 15,8 0-4-15,0-7 16 16,0 7-16-16,4 0-4 15,4-6 0-15,-4-1 28 16,4 3-16-16,0-3-4 16,-4-3-8-16,-4 3 12 15,0 0-8-15,-8 0 32 16,-7 1-24-16,4-1 4 16,-13 0-12-16,-3 3-156 0,0 4 80 15,-3 0-440 1,-13 0 284-16,8-7-184 15</inkml:trace>
          <inkml:trace contextRef="#ctx0" brushRef="#br0" timeOffset="236055.877">8761 13442 384 0,'15'-14'140'0,"-3"14"-108"0,7-17-8 16,1 10 92-16,-1-3-68 16,8-1 8-16,0 1-36 15,4 3-12-15,-4 0-4 16,8 0 28-16,-4 7-16 16,4 0 12-16,-4 7-16 0,-12 14 0 15,4 10-4-15,-11 0-16 0,0 0 4 16,-5 0 40-1,-7 10-24 1,-11 11 0-16,-1-1-8 0,-15 1 20 16,0-4-12-16,-12-7-20 15,-7-3 0-15,7-14 48 0,-7-6-20 16,7-15 16-16,4-6-20 16,8-11 20-16,8-7-24 15,7 1-40-15,4-8 16 16,8 1 20-16,0-1-4 0,16 4 0 15,-5 0 0-15,5 0-16 16,3 3 8-16,1 4-16 16,-1 3 12-16,8 4 4 15,-4-1 4-15,4 5 0 16,8-5 0-16,-4 8-20 16,-4-1 12-16,8 4 12 15,4 0 0-15,0 7 24 16,7-7-16-16,0-3 24 15,9 3-24-15,10 0 32 16,1-4-28-16,-8 4 32 16,0 0-32-16,-11 0 4 15,-12 0-12-15,-8 0 20 16,-16 0-16-16,1 0-4 16,-4 0-4-16,-16 0 48 0,8 0-28 15,-12 0-188-15,5-3 92 16,3 3-604-1</inkml:trace>
          <inkml:trace contextRef="#ctx0" brushRef="#br0" timeOffset="248682.2823">8362 14168 528 0,'-8'-7'196'0,"8"7"-152"0,0-3-12 0,0 3 52 15,8-4-52-15,-8 1 60 16,12-1-56-16,-5-3 0 16,5 1-20-16,-4 2 84 0,0 1-52 15,3-1 12-15,-11 1-36 16,0-1-32-16,0 4 4 15,-11 4 0-15,-5 3 4 16,-3 3 0-16,-1 7 0 0,1 0 8 16,7 8-4-16,5 2 32 15,3 4-20-15,4 0 20 16,4 0-20-16,7-7 8 16,12 7-12-16,1-10 12 15,3-1-16-15,4-9 24 16,4-11-20-16,-1-4-4 15,5-10-4-15,-8 4 12 16,-4-7-8-16,8-4-4 16,-4 1 0-16,4 6-24 15,-4-3 12-15,11 3 4 16,-11 7 4-16,8 7-28 16,-12 7 16-16,8 3-4 0,-4 7 8 15,-4 1 24-15,-8 9-8 16,1-6 4-16,-1-1-4 15,-11-2 4-15,4-1-8 16,-12-3 16-16,0-4-12 16,0-3 4-16,-4-4-4 15,-4-3-8-15,0-3 4 16,-3-1 12-16,11-3-8 16,0-3-4-16,0 0 0 15,11-4-24-15,5-3 12 16,3-4-12-16,12 1 8 15,-4 2 0-15,0 1 4 0,12 3 8 16,-4 1 0-16,-4 2-12 16,7 4 8-16,9 1-4 15,15 6 0-15,7 0 8 16,20 6 0-16,1 1 0 16,10-10 0-16,24-1 8 15,8 1-4-15,-1-7-12 16,-18-8 4-16,-1-2 40 15,-4-4-24-15,-7 3-8 16,-8 4-8-16,-12-7 64 16,-7 3-32-16,-16-3 68 15,0 0-56-15,-12 0 8 16,-7-4-28-16,-4 11-12 16,-4 0-4-16,-8 3 12 0,-11 0-8 15,-1 8-64 1,-11 2 28-16,-8 4-604 0,5-14 348 15</inkml:trace>
        </inkml:traceGroup>
      </inkml:traceGroup>
    </inkml:traceGroup>
    <inkml:traceGroup>
      <inkml:annotationXML>
        <emma:emma xmlns:emma="http://www.w3.org/2003/04/emma" version="1.0">
          <emma:interpretation id="{0C599A06-4681-46D1-962C-AF31129A5C99}" emma:medium="tactile" emma:mode="ink">
            <msink:context xmlns:msink="http://schemas.microsoft.com/ink/2010/main" type="paragraph" rotatedBoundingBox="4835,15777 21288,14971 21367,16563 4913,173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2809A4-F6C6-44AA-B3BF-A6F70D8A9EA0}" emma:medium="tactile" emma:mode="ink">
              <msink:context xmlns:msink="http://schemas.microsoft.com/ink/2010/main" type="line" rotatedBoundingBox="4835,15777 21288,14971 21367,16563 4913,17369">
                <msink:destinationLink direction="with" ref="{A0879B99-8C4A-4077-ACF5-4FFB302D08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4ABB018-752E-45D2-BDD6-E1BE3C40C4F8}" emma:medium="tactile" emma:mode="ink">
                <msink:context xmlns:msink="http://schemas.microsoft.com/ink/2010/main" type="inkWord" rotatedBoundingBox="4854,16178 6888,16078 6925,16832 4891,16931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51070.3455">2977 15586 612 0,'-7'-35'228'0,"14"22"-180"0,13-8-12 15,-1 14 96-15,8 0-80 16,12 4-4-16,15 6-28 15,0 11-40-15,-3 10 8 0,7 10 12 0,-12 8 4 16,4-4 16-16,-7-1-12 16,-4-2 24-16,-16-4-20 15,-4-4 68-15,-19 1-48 16,-15-1 68-16,-5 1-60 0,-3-4 28 16,-19 0-40-16,-9-3 16 15,-3-4-24-15,-12 0-16 16,-3-3-8-16,3 0 4 15,8-8 0-15,15 1 8 16,12-3-4-16,8-4-12 16,11 0 4-16,12 0-244 15,8-7 136-15,8 3-596 16</inkml:trace>
          <inkml:trace contextRef="#ctx0" brushRef="#br0" timeOffset="350668.7635">3213 15617 652 0,'0'-24'244'0,"0"10"-192"16,-3-7-12-16,-1 11 136 0,4 0-104 15,-4 3 16-15,4 3-52 16,-8 11-60-16,8 10 12 15,-4 7 20-15,0 11-4 0,4 6 8 16,-3 4-4-16,-5-7-8 16,8-4 4-16,-4 0 20 15,-4 1-12-15,0-4 40 16,1-7-28-16,-1-3 40 16,-4-8-36-16,1-2-192 15,-1-11 92-15,4-7-664 16</inkml:trace>
          <inkml:trace contextRef="#ctx0" brushRef="#br0" timeOffset="351240.7987">3217 15407 840 0,'0'-14'312'0,"4"11"-244"0,8-4-16 0,3 3 104 16,9-3-96-16,7 0-8 16,7-3-32-16,20 3 56 15,24-6-44-15,3 9-268 0,0 8 128 0</inkml:trace>
          <inkml:trace contextRef="#ctx0" brushRef="#br0" timeOffset="350008.0107">1630 15696 496 0,'0'-14'184'0,"4"7"-140"0,0-3-16 15,-4 3 108 1,4 0-80-16,4-3 24 0,-5 3-48 15,5-3 40 1,0 3 20-16,-4 3-44 16,4 1-20-16,-1-1-16 0,-7 4 8 15,8 4-12-15,4-4 16 16,3 0-16-16,12-7 24 16,20-3-20-16,11-4-4 15,8 0-4-15,7-3-4 16,1-4 0-16,-1 1 8 15,5-5-4-15,-5 5 16 0,-7-4-12 16,-12 13-4-16,-11 5 0 16,-16-5 4-16,0 4-4 15,-19 7 52-15,-8 0-32 16,-8 7 8-16,0 4-20 16,-3 9-32-16,-1-3 8 15,4 4-12-15,0 3 12 16,1 0 36-16,-1-3-16 15,0 3 28-15,1 0-24 16,-9 4-20-16,1-4 0 0,-9 10 12 16,-3 4 0-16,-4 0-4 15,8-7 4-15,-4 7-16 16,4 3 8-16,-1 4 4 16,5 6 0-16,-8-3 0 15,0-3 0-15,4-7 16 16,-1-7-8-16,1-14 40 15,4 0-24-15,-4-20 32 16,3-18-32-16,1-17-40 16,3-10 8-16,1-3 28 15,-4-1-12-15,-5 0 36 16,1 1-28-16,-4 3-40 16,0 3 12-16,4 4-16 15,-4 6 16-15,3 8-20 16,9 3 20-16,-4 6 24 15,7 5-8-15,8 2-60 0,4 8 28 16,8-1 40-16,3 4-8 16,9 4 40-16,-1 3-28 15,8 0-304-15,4-4 156 16,-4-3-600 0</inkml:trace>
          <inkml:trace contextRef="#ctx0" brushRef="#br0" timeOffset="350222.0778">2629 15751 820 0,'-16'7'304'0,"20"7"-236"0,4-4-20 15,-8 0 44-15,0-3-60 16,4 3 16-16,4-3-32 15,-1 4 52-15,5-5-36 16,4 1-192-16,-5 0 88 0</inkml:trace>
        </inkml:traceGroup>
        <inkml:traceGroup>
          <inkml:annotationXML>
            <emma:emma xmlns:emma="http://www.w3.org/2003/04/emma" version="1.0">
              <emma:interpretation id="{4D552DB6-4485-44C0-8CA4-AF6CCCFC10B4}" emma:medium="tactile" emma:mode="ink">
                <msink:context xmlns:msink="http://schemas.microsoft.com/ink/2010/main" type="inkWord" rotatedBoundingBox="7649,16271 9178,16196 9225,17158 7697,17233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51736.7127">4429 15861 840 0,'0'7'312'0,"19"-4"-244"0,-3-3-16 0,15-3-4 16,11 3 28-16,13 0-44 16,14 0-576-16,5 0 296 15,-1 7-136-15</inkml:trace>
          <inkml:trace contextRef="#ctx0" brushRef="#br0" timeOffset="351576.6949">4526 15599 840 0,'0'-6'312'0,"11"6"-244"0,-3-7-16 0,4 3 76 16,7-3-80-16,4 7-28 15,8-7-16-15,8 7 64 16,4 7-36-16,-1 0-512 15</inkml:trace>
          <inkml:trace contextRef="#ctx0" brushRef="#br0" timeOffset="352320.2667">5381 15727 820 0,'-4'7'304'0,"8"-11"-236"0,8 8-20 0,0 3 36 15,3-1-56-15,12 5-12 16,16-1-8-16,3 0 36 15,1-3-24-15,3 0 8 0,4-3-16 16,0-11 28-16,4 0-24 16,-7 0 48-16,-9-3-36 15,-11-1-4-15,-11-6-16 16,-9-4 20-16,-15-10-16 16,-7-3 4-16,-16-7-8 15,3-1-8-15,-3 12 4 16,0-1-32-16,0 13 16 0,-8-2-20 15,-3 9 16-15,7 11 0 16,0 0 8-16,0 4-20 16,-8 10 16-16,0 3-12 15,1 10 12-15,3 1 16 16,4 6 0-16,4 4-4 16,7 3 4-16,5 1-16 15,3-1 8-15,4 7-4 16,8 11 0-16,4 6 44 15,4 7-24-15,0-3 36 16,0 0-32-16,-8-14 12 16,-4-3-16-16,-4-15 20 15,-4-2-20-15,-15-4 24 0,-4-4-24 16,-7-3 4-16,3-6-8 16,4-8 28-16,-4 4-20 15,0-7-32-15,4-4 8 16,4-3-464-16,0 7 256 15,4 0-420 1</inkml:trace>
        </inkml:traceGroup>
        <inkml:traceGroup>
          <inkml:annotationXML>
            <emma:emma xmlns:emma="http://www.w3.org/2003/04/emma" version="1.0">
              <emma:interpretation id="{DE94F149-DE82-43F8-B46F-DFD4CEEC8AF7}" emma:medium="tactile" emma:mode="ink">
                <msink:context xmlns:msink="http://schemas.microsoft.com/ink/2010/main" type="inkWord" rotatedBoundingBox="12406,15406 17165,15173 17221,16315 12462,16548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50856.5108">10445 14939 464 0,'-16'0'176'0,"12"3"-140"0,-3 4-8 16,3 3 20-16,4 8-32 15,0 6 20-15,0 10-20 16,0 11 44-16,-4 0-32 15,-4 13 28-15,0 11-28 16,-3 7-8-16,-1 10-12 0,-11-11-8 16,0-2 4-16,-1-15 20 15,5-10-12-15,0-10-144 0,3-14 68 16,5-7-412 0</inkml:trace>
          <inkml:trace contextRef="#ctx0" brushRef="#br0" timeOffset="250902.6374">10422 15111 488 0,'11'-17'180'0,"5"17"-140"0,3 0-12 0,-7 7 92 0,3 6-72 16,-3 1 8-1,7 7-36-15,-3-4 40 0,-13 0-32 16,5 0 92-16,-16 1-68 16,-3-5 64-16,-9 1-64 15,-7 0-12-15,-4-4-24 0,-3-3-28 16,-5-7 4-16,12 7-780 16</inkml:trace>
          <inkml:trace contextRef="#ctx0" brushRef="#br0" timeOffset="251459.6186">10816 14667 476 0,'-11'-10'176'0,"11"10"-136"0,0 0-12 16,0 0 76-1,0 0-64-15,0 7 8 16,0 6-28-16,-4 22 84 0,0 13-56 0,-4 31 64 16,-3 0-60-16,-5-3-4 15,-3-7-28-15,-4-14 32 16,-1-4-28-16,1-9 12 0,0-5-20 15,7-6 28-15,1-6-28 16,7-8-628 0</inkml:trace>
          <inkml:trace contextRef="#ctx0" brushRef="#br0" timeOffset="251816.0728">11083 15063 404 0,'0'-11'148'0,"-3"4"-112"0,-1 1-12 15,0 2 108-15,-4 1-76 16,0-1-40-16,-3 1-12 15,-1 6-8-15,1 4 4 16,-5 0 16-16,1 7-8 0,-5 0 60 16,1 3-40-16,-1 3 76 15,-3 4-56-15,4 1 20 0,3-8-40 16,5-3-8-16,7-4-12 16,8 0 20-16,11-3-16 15,5-3-84-15,-1-8 40 16,4 1-220-16,4-8 140 15</inkml:trace>
          <inkml:trace contextRef="#ctx0" brushRef="#br0" timeOffset="251943.9081">11037 15162 696 0,'-8'14'256'0,"8"3"-196"0,-7 8-20 0,14-12 12 16,-3 1-36-16,4 3 12 15,11-3-16-15,1-4 28 0,3-3-24 16,0-3-244-16,4-8 124 15,0-3-348-15</inkml:trace>
          <inkml:trace contextRef="#ctx0" brushRef="#br0" timeOffset="249782.634">9547 15173 612 0,'-4'-14'228'0,"4"11"-180"16,0-11-12-16,0 7 96 0,0-7-80 15,0 0-20-15,0-3-20 16,-12 0 48-16,4-4-32 15,-11 1-48-15,0-1 12 0,-1 4-4 16,-7 7 12-16,-4 6-20 16,-4 11 12-16,8 7 56 15,-11 6-24-15,11 4 44 16,-12 4-40-16,19 3 28 16,5 0-28-16,3-7-8 15,12-3-12-15,12-1 12 16,-4-6-12-16,11-7 16 15,0-4-16-15,1-6 24 16,7-7-20-16,0-11-4 16,19-7-4-16,-7-16-104 0,8-11 56 15,-9-7-8-15,-7-7 32 16,-4 7-4-16,-3 7 12 16,-9 17 44-16,1 0-20 15,-5 7 36-15,-3 11-32 16,-8 9 12-16,-4 4-16 15,0 7 0-15,0 18-4 16,-11 2-16-16,-1 22 4 0,-3 16 20 16,3 11-8-16,-7 0-4 15,0-11 0-15,4-6 4 16,-1-11-4-16,5-10 8 16,3 0-8-16,4-7 16 15,-3-14-12-15,11 4 16 16,0-14-16-16,11-7-320 15,5-3 168-15</inkml:trace>
          <inkml:trace contextRef="#ctx0" brushRef="#br0" timeOffset="250003.2431">9841 14925 892 0,'-27'28'332'0,"23"6"-260"0,0 11-20 0,0-25 80 15,-7 11-84-15,-5 0 24 16,8 0-40-16,-3-7-4 16,3-3-16-16,8-4-200 0,0 0 100 15,0-3-344-15,0-7 244 16,0 0-260-16</inkml:trace>
          <inkml:trace contextRef="#ctx0" brushRef="#br0" timeOffset="249844.8503">9903 14636 944 0,'-12'-17'352'0,"12"20"-276"0,0 1-20 15,-4-4 76-15,-3 3-84 0,-1 4-36 16,4 7-12 0,0 3-276-16</inkml:trace>
          <inkml:trace contextRef="#ctx0" brushRef="#br0" timeOffset="250367.7174">10387 15052 716 0,'-16'-24'264'0,"12"28"-204"0,-15-4-16 15,11 0 52-15,-15 7-60 16,-12 3-20-16,-4 0-16 15,5 7-8-15,-9 1 0 16,8-5-12-16,16 1 12 0,7 10-12 16,12-13 8-16,4 2 16 0,15-6 0 15,5 4-4-15,-1-1 4 16,0 0 4-16,0-3-4 16,-15 0-4-16,-8-4 4 15,-8 4 20 1,-15-3-12-16,-4 3 4 0,-8-1-8 15,0 1 4-15,-3 0-8 16,11-3-108-16,-4-1 56 16,15-3-560-1</inkml:trace>
          <inkml:trace contextRef="#ctx0" brushRef="#br0" timeOffset="252386.0838">11354 15097 652 0,'39'-31'244'0,"-8"21"-192"0,23-7-12 16,-30 13 128-1,3 4-100-15,7 0-20 16,1 7-28-16,4 0 44 15,0 3-36-15,7 7-12 0,-7-10-8 16,-8 4 16-16,-8-4-12 16,-7-4 48-16,-9 4-32 15,-7-7 12-15,-4 0-24 0,-7 0 8 16,-1 3-12-16,1-3 12 16,-1-7-16-16,0 1-12 15,1 6 0-15,-5-14-4 16,5 14 0-16,-5 0 8 15,8 7 0-15,-11 0-36 16,7-1 20 0,-11 1-4-16,8 7 12 0,-8 0 0 15,3 0 0-15,-7-1 60 16,8 5-28-16,-1-1 32 16,9 0-28-16,3 7-36 15,12 4 4-15,4-1 44 16,19-6-20-16,8 3 44 15,3-14-36-15,9-6-456 0,11-8 236 0,-4 4-500 16</inkml:trace>
          <inkml:trace contextRef="#ctx0" brushRef="#br0" timeOffset="254732.302">12013 15231 748 0,'-4'-3'276'0,"8"-4"-216"0,-4 7-16 16,3 0 92-16,13 0-84 15,-4 0-12-15,7 0-24 16,0 3-24-16,8-3 4 15,0 0 28-15,4 0-12 0,-4-3 24 16,-3 0-24-16,-5-1 32 16,-3 1-28-16,-5-8-32 15,-7-2 8-15,-8 6 20 16,-4-4-8-16,-7 1-24 16,-8-4 8-16,-4 4 4 0,-4 6 8 15,-4 4-56-15,4 7 32 16,4 4-16-16,4 2 24 15,3 8 36-15,12 3-12 16,5 7 8-16,6-3-8 16,17 3-8-16,-1 0 4 15,4-7 48-15,4-4-28 16,-3-2 24-16,11-12-28 16,-5-6-140-16,13-10 64 15,0-4-140-15,-5-6 112 0,1-4-48 16,-8-4 80-16,-4 4 28 15,-4-10 16-15,1 3 8 16,-5 3 0 0,4 1 120-16,-3 2-64 0,-1 5 40 15,-4 6-56-15,1 7 20 16,-5 7-32-16,-3 7 16 16,-4 7-24-16,-4 6-8 15,-4 1-8-15,-7 3 28 16,3 0-16-16,-12 0 4 15,1 0-12-15,0 1 56 16,-4-5-36-16,7 1 32 16,1-4-32-16,3-7 0 15,4-3-16-15,8-7 20 16,8-7-20-16,4-3 12 16,3-4-12-16,4 1-24 0,-3-5 4 15,3-2-164-15,1-1 96 16,3 0 12-16,-8 1 40 15,5-1 12-15,-1 0 4 16,4 8 0-16,-3 2 0 16,-5-2 44-16,-3 6-24 15,-1 10 8-15,5 11-12 16,-1 0-8-16,-3-1 4 16,-12 5 40-16,0-1-24 15,0 0 16-15,0 0-20 16,0 0 8-16,-8 1-12 15,4-1 12-15,-3-3-16 16,3-4 32-16,0 0-24 16,0-3 32-16,0-7-32 0,4 0 32 15,0-3-32-15,0-4-12 16,4-3-8-16,0-1 4 16,4-3 0-16,11 1 0 15,-11-5 0-15,7 1-28 16,1 0 16-16,-1-4 4 15,-3 1 8-15,3 6-12 16,-11 0 8-16,4 7-40 16,0 4 24-16,-5 10-12 15,1 3 20-15,-4 7-8 16,4-3 8-16,0 0 36 16,-4 0-16-16,0-1-28 15,4 5 12-15,0-5 20 16,-4 1-8-16,4-4 28 0,0 1-20 15,-1-1 4-15,-3 0-8 16,4 1 4-16,0-4-8 16,4 0 16-16,0-4-12 15,-1-3-12-15,5 0 0 16,0-3-24-16,3-4 16 16,4 0-56-16,5 0 36 15,-1-3 16-15,4 3 12 16,-4 0-68-16,-3 0 40 15,-1 3 12-15,-4-2 16 0,5-1 20 16,-5 0-8-16,1 0 24 16,-5-7-20-16,1 4-20 15,0-4 0-15,-5 0 12 16,-3 1 0-16,-4-1-4 16,-4 0 4-16,0 4-16 15,-3 3 8-15,-5 3-24 16,-3 1 16-16,-1 3 4 15,1 0 8-15,-1 7-12 16,1-4 8-16,-1 1 40 16,1-1-24-16,3 4-44 15,0 0 16-15,5 0-24 16,3 0 24-16,8 3 0 16,3 0 8-16,1 1 24 15,0-1-8-15,4 4-12 0,3-4 0 16,1 4 28-16,3-4-12 15,4 4 12-15,4-7-12 16,0-4 20-16,-3 1-20 16,-1-4-4-16,0-4-4 15,-4 1-4 1,1-4 0-16,-5-10 0 16,1 6 0-16,-5-9 8 15,1 3-4-15,0-4-12 16,-1 7 4-16,-3-3-24 15,3 3 16-15,-3 0-4 16,4 14 8-16,-4 0 44 16,-1 7-24-16,1 0 0 15,0 3-8-15,-4 4 4 16,0-3-4-16,-4 2 8 0,-4 1-8 16,0-7 40-16,0 0-20 15,0 3-4-15,0-10-12 16,0 7 20-16,4-7-8 15,4-7-8-15,0 7 4 16,0-7-12-16,0 4-56 16,4 3 28-16,-8 0 4 15,3 10 8-15,1-3-40 16,8 0 24-16,0-4 60 16,-1 4-16-16,5 0 12 15,3 0-16-15,4-7 20 0,0 7-20 16,1-7-48-16,-5-7 20 15,0 7-40-15,1-7 32 16,-1 0 12-16,4-3 8 16,1 0 4-16,-1-1 0 15,0-2-28-15,0-5 16 16,0-6-56-16,-3 4 36 16,-1-8-44-16,-3-10 40 15,-12 7 4 1,3 0 16-16,-11-20 12 15,4 13 4-15,-7-7 32 16,-1 7-16-16,-4 4-32 16,8 3 8-16,-7 3 0 15,7 4 8-15,0 10 8 0,4-3-4 16,0 3-28-16,0 8 12 16,0 2-32-16,-4 1 28 15,-4 6 4-15,-3 7 12 0,-1 4 52 16,-3 17-28-16,-5 11 24 15,1 9-28-15,0 11 8 16,7-7-16-16,4 4-112 16,4-22 52-16,8 1-464 15</inkml:trace>
          <inkml:trace contextRef="#ctx0" brushRef="#br0" timeOffset="254886.118">13727 14932 820 0,'-27'-62'304'0,"27"62"-236"0,-4-24-20 0,8 14 132 16,4 6-108-16,11-3 24 16,9 4-56-16,14-1-8 15,5 8-20-15,7-1-120 16,-4 4 56-16</inkml:trace>
        </inkml:traceGroup>
        <inkml:traceGroup>
          <inkml:annotationXML>
            <emma:emma xmlns:emma="http://www.w3.org/2003/04/emma" version="1.0">
              <emma:interpretation id="{14C42D1A-248D-4D08-A570-41BEC9A0EE04}" emma:medium="tactile" emma:mode="ink">
                <msink:context xmlns:msink="http://schemas.microsoft.com/ink/2010/main" type="inkWord" rotatedBoundingBox="17977,15505 21307,15342 21337,15967 18008,16130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55828.9647">15094 15138 384 0,'8'-20'140'0,"-8"9"-108"0,0-9-8 0,0 13 120 15,-4-3-84-15,-4 3 20 16,-4 0-48-16,-7-7 24 15,-4 7-32-15,-4 4 48 0,-8-4-40 16,-4 14 20-16,-3 3-32 16,3 7 72-16,4 7-56 15,8 4 24-15,8-1-40 0,7 1 16 16,12-4-20-16,8-3 28 16,11-4-28-16,8 0 20 15,8-3-20-15,8-7 36 16,3-4-28-16,1-3-200 15,-5 0 96-15,1-7-276 16,-5-3 200-16</inkml:trace>
          <inkml:trace contextRef="#ctx0" brushRef="#br0" timeOffset="256535.9178">15249 15080 664 0,'-4'-17'244'0,"8"20"-188"0,-8-3-16 15,4 0 12-15,0 0-36 16,4 7 20-16,0 3-20 15,3-3 0-15,1 0-8 16,4 0-8-16,-8 0 4 0,0 7-4 16,-4-4 0-16,-4 0 68 0,0 4-36 15,-12-4-12-15,12 1-12 16,-3 2 24-16,-1 1-16 16,8 0-32-16,-8 0 8 15,8 3 8-15,0-7 4 16,8 7 16-16,0-6-12 15,-4-1 32-15,-1-3-24 16,5-4 32-16,4-3-32 16,-1-3 4-16,1-7-12 15,-4 3-8-15,7-4 4 16,-3-2-16-16,-4-5 8 0,3 1-84 16,-3 0 48-16,-8 0-12 15,8 0 32 1,-8 6-12-16,0 8 16 0,0 3-44 15,0 7 32-15,0 0 40 16,4 0-4-16,3 3-8 16,5 0-4-16,7 1 48 15,8-5-24-15,8 1 24 16,-4-7-24-16,4 0-44 16,-8 0 12-16,-8-7-112 15,1 4 68-15,-1-4 24 16,-11-7 24-16,4-3 8 15,-12 3 0-15,0 1-12 16,3 2 8-16,-3 11 40 16,4 11 20-16,0 9-24 15,4-3 8-15,7 8-24 16,-3-5 8-16,7 1-12 16,-11-4 20-16,-4-7-20 15,4-3 68-15,-8-7-48 16,-8-3 4-16,4-8-20 15,-4-2 104 1,1-8-68-16,3-6 16 0,8-4-44 16,7-7-48-16,1-10 12 15,3 20-44 1,1 4 36-16,11 7 8 16,0 3 8-16,-8 14-84 15,8 7 48-15,4 10-392 0</inkml:trace>
          <inkml:trace contextRef="#ctx0" brushRef="#br0" timeOffset="258170.7727">16031 15056 488 0,'-16'7'180'0,"12"13"-140"0,4 4-12 16,0-10 76-16,0 10-64 0,0-3 28 15,4-4-40-15,4 4-8 16,0-4-12-16,-8-3 72 0,0-4-44 16,0-3 76-16,0-7-64 15,0 0-8-15,0 0-24 16,0-7-4-16,0 0-4 15,8-7-8-15,3-3 4 16,1-7-4-16,3-14 0 16,5 0 0-16,-1 7 0 15,0-6-28-15,1 9 16 16,-1 7-4-16,0 8 8 16,-3 2-28-16,-8 8 20 0,3 10 40 15,-3 3-12 1,-4 4-20-16,4 3 4 0,-1 0 28 15,-3 0-16-15,12 4 8 16,-5 0-8-16,5-4 36 16,3-7-20-16,0 4-4 15,1-7-12-15,7-7-60 16,0 0 28-16,4-4-8 16,4-2 20-16,-4-8 24 15,-4 0-4-15,0 0 4 16,-8-3-4-16,-11-4 4 15,4-6-8-15,-12-4-4 16,0 0 4-16,0 3 4 16,-8 4-4-16,4 7-48 15,-4 7 28 1,-11 3-8-16,0 10 16 16,-8 4-28-16,7 10 20 0,-15 11 24 15,8 6-4-15,4 1-44 16,-4-1 24-16,11 4 36 15,13 0-8-15,3-4 16 0,3-6-16 16,13-4 44-16,3-7-28 16,8-3 4-16,8-4-20 15,4-3-132-15,0-7 68 16,-1 0-80-16,-3-3 76 16,0-4 4-16,-4-3 32 0,0-1 12 15,4-6 8-15,-4-7 16 16,-4-4-8-16,-8-3-28 31,1 11 8-31,-5-1 84 16,1 7-40-16,-9 4-16 15,1 7-16-15,-8 6 68 16,4 4-36-16,-4 7 24 16,4 3-36-16,-8 0 0 15,4 4-12-15,-4 3 12 0,0-7-12 16,0-3 32-16,-3-4-24 15,3 0 4-15,0-3-12 16,0 0 28-16,4-7-20 0,0 0-40 16,4-3 12-16,0-1-32 15,3 1 24-15,-7 3 0 0,0 0 12 16,4 3-20-16,4 4 16 16,-4 4-4-16,4-5 8 15,3 5 0-15,9-1 0 16,3 0 44-16,0-3-24 15,4-3-88-15,4-4 40 16,0 0-60-16,4-7 56 16,0 0 12-16,0 0 16 15,-8-3 28 1,4-4-8-16,-4-10-4 16,-4 0 0-16,-4-21-76 15,1 0 40-15,-9-20-144 16,5 6 96-16,-5-6-280 31,-3 17 200-31,-4 13 532 16,0 15-192-16,0-18 76 15,0 7-152-15,0 7-16 16,-4 7-52-16,0 0-4 16,0 10-20-16,0-4-16 15,0 8 0-15,-8-4 4 16,8 4 0-16,-12-4-12 15,4 7 8-15,-3 0 4 16,-5 7 0-16,-3 3-56 16,0 7 32-16,-1 17 4 15,1 4 8-15,3 28 28 16,13-1-8-16,-1 14 60 0,11-13-40 0,9-15-100 16,-1-6 40-16,1-14-196 15,-5-7 128-15,1-10-192 16,-4-11 164-16,-8-3 4 15,-4-10 72-15,-8-4 116 16,5-3-36-16,-13-21 92 16,1 0-68-16,-8 0 104 15,4 1-84-15,-5 6 112 16,5 0-104-16,4 10 100 16,7 11-100-16,5-4 56 15,18 4 8-15,16 3-80 0,20 0 32 16,26 7-60-16,1-7-28 31,-5 3-8-31,32 1 16 16,0 3-8-16,3 0 60 15,-11 0-40-15,-15-3 16 16,-13-1-28-16,-18-3 20 16,-12 0-24-16,-16-10-216 15,-3 14 112-15,-16-4-680 16,-4 3 428-16</inkml:trace>
        </inkml:traceGroup>
      </inkml:traceGroup>
    </inkml:traceGroup>
    <inkml:traceGroup>
      <inkml:annotationXML>
        <emma:emma xmlns:emma="http://www.w3.org/2003/04/emma" version="1.0">
          <emma:interpretation id="{3325B8C8-C1E7-44DA-B4A1-81A91D79D591}" emma:medium="tactile" emma:mode="ink">
            <msink:context xmlns:msink="http://schemas.microsoft.com/ink/2010/main" type="paragraph" rotatedBoundingBox="4953,17564 9031,17676 9011,18409 4933,18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EDF0A8-08FA-4D2A-AA10-878B1D12C192}" emma:medium="tactile" emma:mode="ink">
              <msink:context xmlns:msink="http://schemas.microsoft.com/ink/2010/main" type="line" rotatedBoundingBox="4953,17564 9031,17676 9011,18409 4933,18296">
                <msink:destinationLink direction="with" ref="{A0879B99-8C4A-4077-ACF5-4FFB302D08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411F37-7427-4F99-8F94-18FF3BBDD206}" emma:medium="tactile" emma:mode="ink">
                <msink:context xmlns:msink="http://schemas.microsoft.com/ink/2010/main" type="inkWord" rotatedBoundingBox="4953,17564 6799,17615 6778,18347 4933,18296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3806.3354">1715 16976 540 0,'-4'-7'200'0,"4"7"-156"15,0-3-12-15,0 3 72 0,0 0-64 16,0 0 8-16,0 0-28 16,0 0 4-16,0 0-12 15,0 0 116-15,0 0-72 0,0 0 4 16,0 0-36-16,8 0 20 15,0 0-28-15,7 0 12 16,13-4-16-16,3-3-16 16,19 4 0-16,8-8 12 15,8 11-4-15,-8-3 16 16,0 0-12-16,4-1 24 16,-12 4-20-16,-3-7-12 0,-1 7-4 15,-11 0-4-15,-12 0 0 16,4 0 16-16,-11 0-4 15,-12 0 24-15,-4 0-16 16,0 0 4-16,0 0-8 16,0 0 20-16,0 0-16 15,-4 7-12-15,-4-7-4 16,0 0 20-16,4 0-8 16,-11 0-12-16,7 0 0 15,-11 7 12-15,7-4-4 16,-7 8-36-16,3 6 16 15,-3-3-20-15,0 10 20 0,-1 14-16 16,1 3 16-16,-4 17 8 16,-1 11 8-16,1-10 24 15,0-8-12-15,-4 1 12 16,-4-11-12-16,0-10 28 16,0-10-24-16,0 0 12 15,0-11-16-15,4-10 12 16,0-10-16-16,0-11 16 15,3-13-16-15,5-8-12 16,4-13 0-16,3 0-4 16,4 3 0-16,4 1-20 15,1 16 16-15,3 5-12 16,0 2 12-16,3 7-28 16,5 4 24-16,0 3 16 15,4 11 0-15,7-4 28 0,8 7-16 16,12 3-472-16,-1 11 252 15</inkml:trace>
          <inkml:trace contextRef="#ctx0" brushRef="#br0" timeOffset="353990.7102">2776 17172 872 0,'0'7'324'0,"0"3"-252"0,0-6-20 0,0-4-4 0,0 3-36 16,0-3-444-16</inkml:trace>
          <inkml:trace contextRef="#ctx0" brushRef="#br0" timeOffset="354693.1012">3186 17041 652 0,'0'-17'244'0,"12"10"-192"0,-4 4-12 0,7-1 32 0,5 4-48 16,-1 4 16-16,8-1-24 16,-4 11-8-16,12 0-4 15,-8 3-4-15,0 0 0 0,-3 4 24 16,-9 6-12-16,-3 1 40 15,-16 3-28-15,-12-4 4 16,-3 8-16-16,0-11 28 16,-9 0-24-16,9-14 12 15,-8 7-16-15,8-10-32 16,11 0 8-16,8-3-64 16,12 6 40-16,7 0 0 15,8 4 20-15,8 3-16 16,7 4 20-16,5 0 4 0,-12 6 8 15,-8-6-12-15,-19-4 8 16,-8 4 84-16,-24-1-48 16,-7-6 96-16,0 3-72 15,-15-10 44-15,-1 3-60 16,1-10-20-16,-12 0-12 16,11-3 36-16,1-4-24 15,11 4-36-15,8-4 8 16,8 0-280-16,11 0 156 15,8 4-552 1</inkml:trace>
          <inkml:trace contextRef="#ctx0" brushRef="#br0" timeOffset="354259.9511">3337 17024 540 0,'-11'-7'200'0,"3"14"-156"0,-11 0-12 16,7 3 36-16,-3 1-44 0,-5 16 16 15,1 14-24-15,-8 11 8 16,7 0-12-16,1-8-8 15,4 1 0-15,-5 0 4 16,9-7-4-16,-9-11 24 16,12-3-16-16,1-10-48 15,7 0 20-15,7-14-536 16</inkml:trace>
          <inkml:trace contextRef="#ctx0" brushRef="#br0" timeOffset="354919.7029">3248 16914 748 0,'-4'-17'276'0,"16"10"-216"0,11-3-16 16,-11 6 48-16,7 1-60 15,4-4 32-15,5 0-36 16,10 7 8-16</inkml:trace>
        </inkml:traceGroup>
        <inkml:traceGroup>
          <inkml:annotationXML>
            <emma:emma xmlns:emma="http://www.w3.org/2003/04/emma" version="1.0">
              <emma:interpretation id="{7266E790-D0EB-4ADA-8626-638E6ED80A5B}" emma:medium="tactile" emma:mode="ink">
                <msink:context xmlns:msink="http://schemas.microsoft.com/ink/2010/main" type="inkWord" rotatedBoundingBox="7560,17772 7960,17783 7951,18131 7550,18119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55612.6397">4313 17365 748 0,'0'3'276'0,"27"-10"-216"0,19 0-16 0,-11 4-4 16,4-1-32-16,27-2 68 16,19-5-44-16,19 1-724 0</inkml:trace>
          <inkml:trace contextRef="#ctx0" brushRef="#br0" timeOffset="355295.3005">4452 17034 800 0,'-11'-7'296'0,"18"11"-232"0,-7-8-16 15,8 4 64-15,0 0-72 16,7 0 8-16,5 0-28 16,3 0 4-16,4 0-12 15,16 4-192-15,-1-1 96 0,12 11-572 16</inkml:trace>
        </inkml:traceGroup>
        <inkml:traceGroup>
          <inkml:annotationXML>
            <emma:emma xmlns:emma="http://www.w3.org/2003/04/emma" version="1.0">
              <emma:interpretation id="{3FBC1B91-F023-4D5F-8377-C3AD259A8486}" emma:medium="tactile" emma:mode="ink">
                <msink:context xmlns:msink="http://schemas.microsoft.com/ink/2010/main" type="inkWord" rotatedBoundingBox="8581,17829 9027,17841 9018,18139 8573,18126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55788.1097">5590 17103 652 0,'-7'-17'244'0,"-1"17"-192"0,-15-3-12 16,7 3 112-16,-7 3-92 15,-12 4 80-15,-4 7-80 16,1 6 12-16,11 4-40 16,3 14-40-16,13 7 4 0,15-11 0 15,23 4 4-15,11-7 60 16,17-10-32-16,10-4 32 15,1-10-32-15,-8-14 28 0,-4-7-32 16,-11-6-4-16,-20-15-12 16,-11 1 4-16,-16-1-8 15,-11 1-20-15,-13 6 8 16,1 11-12-16,0 10 8 16,4 18-636-1,4 6 356-15,34-7-172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4:04.5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CB98CD-EF7E-46C4-9F14-CB9252BBA77C}" emma:medium="tactile" emma:mode="ink">
          <msink:context xmlns:msink="http://schemas.microsoft.com/ink/2010/main" type="writingRegion" rotatedBoundingBox="9796,3686 12210,3147 12367,3851 9953,4389">
            <msink:destinationLink direction="with" ref="{DED335E7-9E15-44E9-A6F4-53E575C8C2D3}"/>
          </msink:context>
        </emma:interpretation>
      </emma:emma>
    </inkml:annotationXML>
    <inkml:traceGroup>
      <inkml:annotationXML>
        <emma:emma xmlns:emma="http://www.w3.org/2003/04/emma" version="1.0">
          <emma:interpretation id="{689EC2E2-7223-40DE-BEAA-272EB2A1F19D}" emma:medium="tactile" emma:mode="ink">
            <msink:context xmlns:msink="http://schemas.microsoft.com/ink/2010/main" type="paragraph" rotatedBoundingBox="9796,3686 12210,3147 12367,3851 9953,4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6D19B-B27B-4E20-8592-C22227806605}" emma:medium="tactile" emma:mode="ink">
              <msink:context xmlns:msink="http://schemas.microsoft.com/ink/2010/main" type="line" rotatedBoundingBox="9796,3686 12210,3147 12367,3851 9953,4389"/>
            </emma:interpretation>
          </emma:emma>
        </inkml:annotationXML>
        <inkml:traceGroup>
          <inkml:annotationXML>
            <emma:emma xmlns:emma="http://www.w3.org/2003/04/emma" version="1.0">
              <emma:interpretation id="{7D83486E-CD4D-4A55-93A1-F62D329CFF80}" emma:medium="tactile" emma:mode="ink">
                <msink:context xmlns:msink="http://schemas.microsoft.com/ink/2010/main" type="inkWord" rotatedBoundingBox="9807,3732 10242,3635 10362,4174 9927,42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2469 457 268 0,'-11'-21'100'0,"11"21"-76"0,-16 3-8 0,5-3 16 15,7 4-20-15,-8-4 68 16,4 0-48-16,-7 0-4 16,3 0-16-16,-3-4 0 15,7 4-8-15,-11 0-20 16,7 0 8-16,-7-7 76 16,7 4-40-16,-11 0 20 15,11 6-32-15,-7-3 52 16,0 10-36-16,-1-6 12 15,5 3-28-15,3 3 20 16,1 0-24-16,-5 1 32 16,12 2-28-16,-4 1 4 15,5 0-12-15,-1 3-16 16,8 0 4-16,-4 4 40 16,-4 3-24-16,4 4-20 15,-8-1 4-15,0 1 8 16,1-4 0-16,-5-4 16 15,4 1-12-15,4 0-20 0,8-4 4 16,8 0 48-16,11-3-20 0,12-4-8 16,0 7-8-16,3-3 4 15,-3 3-4-15,0-3-180 16,-4 0 100-16,-15-4-264 16,3 1 192-16</inkml:trace>
          <inkml:trace contextRef="#ctx0" brushRef="#br0" timeOffset="363.8532">2109 432 592 0,'8'-10'220'0,"-8"10"-172"0,27-3-12 16,-15-4 156-16,7 3-112 16,1-6 108-16,7 3-108 0,7 0-24 15,1 4-36-15,4-1-228 16,0 4 116 0</inkml:trace>
          <inkml:trace contextRef="#ctx0" brushRef="#br0" timeOffset="182.9094">2129 622 652 0,'-8'-4'244'0,"8"4"-192"0,35-3-12 0,-24 3 68 15,5 0-68-15,3 3 8 16,8 8-28-16,-3-8-12 15,-1 4-4-15,4-7-304 16,-8 7 164-16</inkml:trace>
        </inkml:traceGroup>
        <inkml:traceGroup>
          <inkml:annotationXML>
            <emma:emma xmlns:emma="http://www.w3.org/2003/04/emma" version="1.0">
              <emma:interpretation id="{2068F5EC-C5AD-4512-AEA7-799D03D1E062}" emma:medium="tactile" emma:mode="ink">
                <msink:context xmlns:msink="http://schemas.microsoft.com/ink/2010/main" type="inkWord" rotatedBoundingBox="10180,4071 10570,3984 10578,4018 10188,4105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971.0343">2384 787 364 0,'4'3'132'0,"-4"-3"-100"0,16-7-12 15,-9 1 52-15,5 2-44 0,15-6-4 16,4 3-12-16,12-3 0 15,-1 10-8-15,5-11-28 16,-5 8 12-16,-3-1-108 16,-8 1 64-16,-4-1-64 15,0 8 72-15</inkml:trace>
        </inkml:traceGroup>
        <inkml:traceGroup>
          <inkml:annotationXML>
            <emma:emma xmlns:emma="http://www.w3.org/2003/04/emma" version="1.0">
              <emma:interpretation id="{D2BB424F-38F6-4592-892D-ABEF52DC6D95}" emma:medium="tactile" emma:mode="ink">
                <msink:context xmlns:msink="http://schemas.microsoft.com/ink/2010/main" type="inkWord" rotatedBoundingBox="10194,3781 10473,3719 10561,4112 10282,41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05.7597">2485 749 644 0,'-31'0'236'0,"31"0"-180"0,19 7-20 16,-3-4-44-1,7 1-4-15</inkml:trace>
          <inkml:trace contextRef="#ctx0" brushRef="#br0" timeOffset="1609.5737">2675 426 144 0,'-4'0'52'0,"4"0"-40"0,-8 6 0 0,0 1 16 16,8-3-16-16,-8 3 76 16,1 3-52-16,-5 7-12 15,4-3-16-15,-3 7 16 16,7-1-12-16,-8 15 56 15,8-4-36-15,-7 17 12 16,3-10-28-16,-4 3 28 16,5 0-28-16,-5-6 20 15,0-4-20-15,1-11-16 16,11 1-4-16</inkml:trace>
          <inkml:trace contextRef="#ctx0" brushRef="#br0" timeOffset="572.9058">2539 553 676 0,'-19'3'248'0,"19"-3"-192"0,27-3-16 15,-12 3 32 1,1 3-48-16,7-3 24 16,4 4-28-16</inkml:trace>
        </inkml:traceGroup>
        <inkml:traceGroup>
          <inkml:annotationXML>
            <emma:emma xmlns:emma="http://www.w3.org/2003/04/emma" version="1.0">
              <emma:interpretation id="{7D8741E0-1A96-46ED-8504-4D502AE708B0}" emma:medium="tactile" emma:mode="ink">
                <msink:context xmlns:msink="http://schemas.microsoft.com/ink/2010/main" type="inkWord" rotatedBoundingBox="10650,3862 10875,3812 10936,4086 10711,4136"/>
              </emma:interpretation>
              <emma:one-of disjunction-type="recognition" id="oneOf3">
                <emma:interpretation id="interp7" emma:lang="" emma:confidence="1">
                  <emma:literal>0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311.9409">3011 546 384 0,'-15'-3'140'0,"15"3"-108"0,-4-4-8 16,-4 4 84 0,8 4-64-16,-7-1 80 15,-1 4-72-15,-8 0-8 16,5 3-28-16,-5 7 76 15,1 4-48-15,3 17 24 16,4-7-40-16,8 7 8 16,0-7-20-16,8 0 8 15,4-4-12-15,3-13 0 0,5 0-4 0,11-18-8 16,-4-3 4-16,0-17 4 31,4 0-4-31,-12-14 24 0,4 7-16 0,-23-3 32 16,0 6-28-16,-7-3-24 15,-1 14 4-15,-12 0-72 16,9 10 44-16</inkml:trace>
        </inkml:traceGroup>
        <inkml:traceGroup>
          <inkml:annotationXML>
            <emma:emma xmlns:emma="http://www.w3.org/2003/04/emma" version="1.0">
              <emma:interpretation id="{4E16B2AF-61EC-4940-AECD-57450BD0F84A}" emma:medium="tactile" emma:mode="ink">
                <msink:context xmlns:msink="http://schemas.microsoft.com/ink/2010/main" type="inkWord" rotatedBoundingBox="11794,3240 12210,3147 12367,3851 11951,394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25283.3698">4153 594 644 0,'-11'7'236'0,"11"-7"-180"0,23 3-20 0,-8-3 44 16,5 0-52-16,22-3 8 16,5 0-24-16,19-4-104 15,-4 7 48-15</inkml:trace>
          <inkml:trace contextRef="#ctx0" brushRef="#br0" timeOffset="-125527.5194">4157-63 540 0,'0'0'200'0,"0"0"-156"0,0-4-12 0,0 1 96 16,0 3-76-16,8-7 96 15,-8 4-88-15,8-4 24 16,-4 7-48-16,-4-7-40 15,7 7 0-15,5 0 8 16,7 7 0-16,5-7 40 16,-1 7-20-16,12-4 4 15,3 1-16-15,9-4-332 16,-1 0 172-16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4:43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62CF14-234A-42D1-A23E-D527EBFDEBD5}" emma:medium="tactile" emma:mode="ink">
          <msink:context xmlns:msink="http://schemas.microsoft.com/ink/2010/main" type="writingRegion" rotatedBoundingBox="16949,943 23336,363 23414,1225 17028,1806"/>
        </emma:interpretation>
      </emma:emma>
    </inkml:annotationXML>
    <inkml:traceGroup>
      <inkml:annotationXML>
        <emma:emma xmlns:emma="http://www.w3.org/2003/04/emma" version="1.0">
          <emma:interpretation id="{553357A3-91E8-49C4-854E-931C8F48113E}" emma:medium="tactile" emma:mode="ink">
            <msink:context xmlns:msink="http://schemas.microsoft.com/ink/2010/main" type="paragraph" rotatedBoundingBox="16949,943 23336,363 23414,1225 17028,1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70F8F-131F-4667-9726-BEF63DDF6F5E}" emma:medium="tactile" emma:mode="ink">
              <msink:context xmlns:msink="http://schemas.microsoft.com/ink/2010/main" type="line" rotatedBoundingBox="16949,943 23336,363 23414,1225 17028,1806"/>
            </emma:interpretation>
          </emma:emma>
        </inkml:annotationXML>
        <inkml:traceGroup>
          <inkml:annotationXML>
            <emma:emma xmlns:emma="http://www.w3.org/2003/04/emma" version="1.0">
              <emma:interpretation id="{5AF89317-86CB-4E70-BA38-85123B38B612}" emma:medium="tactile" emma:mode="ink">
                <msink:context xmlns:msink="http://schemas.microsoft.com/ink/2010/main" type="inkWord" rotatedBoundingBox="16954,994 17982,901 18055,1712 17028,1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-939-1829 644 0,'-27'-4'236'0,"27"4"-180"0,-28 28-20 0,9-11 44 16,0 0-52-16,-8 18 24 15,7 2-32-15,-11 22 0 16,16 3-12-16,-1 0 56 16,13 0-36-16,-1-14-20 15,8-7-8-15,11-17 52 16,8-3-28-16,16-28 0 16,4 0-16-16,15-20 12 15,7-1-12-15,28 1-348 16,4 2 188-16</inkml:trace>
          <inkml:trace contextRef="#ctx0" brushRef="#br0" timeOffset="-211.5629">-204-2173 560 0,'8'-7'0'0,"-4"-4"-4"0,0 8 52 0,0-1-28 16,-4 1 148-16,-4-4-92 15,0 0 64-15,-4 4-80 16,-4 3 44-16,-3 0-60 16,-8 7-4-16,-24 13-24 0,-19 29-56 15,-19 19 24-15,0 8 12 32,12-4 4-32,-16 7 12 15,11-10-8-15,-11 0-12 16,16-10 4-16,3-4 12 15,23-11-4-15,5-16-116 0,26-7 60 16,12-21-464-16,20-7 288 0</inkml:trace>
        </inkml:traceGroup>
        <inkml:traceGroup>
          <inkml:annotationXML>
            <emma:emma xmlns:emma="http://www.w3.org/2003/04/emma" version="1.0">
              <emma:interpretation id="{BBE1E79D-D409-479E-82B8-17CABAFF709E}" emma:medium="tactile" emma:mode="ink">
                <msink:context xmlns:msink="http://schemas.microsoft.com/ink/2010/main" type="inkWord" rotatedBoundingBox="18834,772 21474,532 21552,1394 18912,16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4.7614">973-2280 612 0,'8'-28'228'0,"-8"28"-180"0,15-20-12 16,-7 9 96 0,0 5-80-16,-8-8-4 15,4 10-28-15,-12-9 20 16,4 9-24-16,-12 4-24 15,1 4 4-15,-20-1 0 16,4 7 4-16,-15 1 8 16,7 2-4-16,-7 8 52 0,7 0-32 15,0 6 16-15,20 1-24 0,19 6 0 16,8 1-8-16,23-1 36 16,7 0-20-16,16-13-4 15,1-4-12-15,18-24-184 16,-3 0 100-16,15-13-448 15,-4 3 292-15</inkml:trace>
          <inkml:trace contextRef="#ctx0" brushRef="#br0" timeOffset="1184.6529">1561-2297 528 0,'4'-14'196'0,"-4"14"-152"0,4-10-12 0,-4 3 80 15,0 0-68-15,-8 0 24 16,5 4-36-16,-9-11-4 15,0 10-16-15,-7-6-24 16,0 10 4-16,-20 10-24 16,12 1 20-16,0 6 40 15,0-3-16-15,11 10 80 16,12 3-56-16,12-6-20 16,11 3-16-16,8 0 24 15,4-3-12-15,4-11-4 16,-8 4-4-16,4-18-4 15,0 4 0-15,-11-7-152 16,-1 1 84-16,-7-5-16 16,-9 11 52-16,-6-7 0 15,-1 7 20-15,-4-7 36 0,0 14-16 16,8-7 36 0,8 7-28-16,4-7 20 15,3 0-20-15,32-7 8 16,-1 7-12-16,12-13-8 0,-4 9 0 15,-3-6-68-15,3 3 36 16,-19 0 12-16,-4 4 12 16,-16-4 20-16,-11 7-8 15,-4 7 16-15,-4-1-16 0,-19 19 68 16,0 6-44 0,-12 27 48-16,8 11-44 0,0 13-20 15,7-6-8-15,-3-4 8 16,8-10-8-16,3-10-56 15,4-7 24-15,-7-11-156 16,11-6 100-16,-16-15-160 16,5-13 136-16,3-6-124 15,1-5 132-15</inkml:trace>
          <inkml:trace contextRef="#ctx0" brushRef="#br0" timeOffset="1424.2897">1929-2235 592 0,'89'-35'220'0,"-89"35"-172"0,54-24-12 15,-26 21 48 1,-9 6-52-16,12 4 4 16,-4 3-20-16,8 14-4 0,-8-3-4 0,-4 10 12 15,0 3-12-15,-15 1 32 16,-4-1-24-16,-20-3-12 16,-3 0-8-16,-16-17-60 15,4 0 36-15,-15-21-4 16,7 7 16-16,-3-21-60 15,18 4 44-15,5-14-48 16,19 10 44-16,19 1-156 16,8 3 108-16</inkml:trace>
          <inkml:trace contextRef="#ctx0" brushRef="#br0" timeOffset="1906.6034">2781-2390 280 0,'-8'-7'104'0,"8"7"-84"16,-8 3 0-16,4-3 40 16,4 0-36-16,-7 0 24 15,-1 4-28-15,-4-4 28 16,5 0-32-16,-9 0 20 16,8 3-20-16,-7 4 36 15,3-3-28-15,-3 2 4 16,3 5-16-16,-11 3 12 15,7-4-16-15,-7 10 60 16,4-6-40-16,0 10 8 16,7 0-24-16,4 4 0 15,12 3-4-15,4-4 12 16,7-2-12-16,-3-8 16 0,11 3-16 16,-4-16 16-16,5-4-16 15,-5-14-48-15,0 7 24 16,-3-10-148-16,3 3 92 0,-7-6-84 15,3 2 92-15,-7-2 8 16,4 6 32-16,-8 4 44 16,-1-4-12-16,1 4 148 15,4 6-84-15,-8 4 100 16,4 10-96-16,0-6-24 16,0 10-32-16,0 3-8 15,3-7-4-15,-3 4-16 16,0 3 4-16,-4-3-136 15,0 7 72-15,0-15-276 16,0 5 192-16</inkml:trace>
          <inkml:trace contextRef="#ctx0" brushRef="#br0" timeOffset="2133.8738">3331-2318 444 0,'-28'7'164'0,"28"-7"-124"0,-38 7-16 16,7 0 36-1,8 0-40-15,-20-1 68 16,4 1-48-16,4 0-16 0,12 0-16 0,12 3-20 16,11-6 8-16,15 3 12 15,12 3-4-15,12-7-144 16,0 8 76-16</inkml:trace>
        </inkml:traceGroup>
        <inkml:traceGroup>
          <inkml:annotationXML>
            <emma:emma xmlns:emma="http://www.w3.org/2003/04/emma" version="1.0">
              <emma:interpretation id="{585F3BDE-D13D-495E-83B8-6454E0D6CAEB}" emma:medium="tactile" emma:mode="ink">
                <msink:context xmlns:msink="http://schemas.microsoft.com/ink/2010/main" type="inkWord" rotatedBoundingBox="21553,904 21673,928 21672,936 21551,912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282.6018">3385-2218 664 0,'0'0'244'0,"0"0"-188"0,19 10-16 0,-7-6-64 15,11-4 4-15,8 6-504 16,4 1 288-16</inkml:trace>
        </inkml:traceGroup>
        <inkml:traceGroup>
          <inkml:annotationXML>
            <emma:emma xmlns:emma="http://www.w3.org/2003/04/emma" version="1.0">
              <emma:interpretation id="{05CC464C-E135-4E80-99AA-D3CC166EBADA}" emma:medium="tactile" emma:mode="ink">
                <msink:context xmlns:msink="http://schemas.microsoft.com/ink/2010/main" type="inkWord" rotatedBoundingBox="22115,571 23383,627 23368,980 22099,924"/>
              </emma:interpretation>
              <emma:one-of disjunction-type="recognition" id="oneOf3">
                <emma:interpretation id="interp7" emma:lang="" emma:confidence="0">
                  <emma:literal>the</emma:literal>
                </emma:interpretation>
                <emma:interpretation id="interp8" emma:lang="" emma:confidence="0">
                  <emma:literal>ten</emma:literal>
                </emma:interpretation>
                <emma:interpretation id="interp9" emma:lang="" emma:confidence="0">
                  <emma:literal>ta</emma:literal>
                </emma:interpretation>
                <emma:interpretation id="interp10" emma:lang="" emma:confidence="0">
                  <emma:literal>tar</emma:literal>
                </emma:interpretation>
                <emma:interpretation id="interp11" emma:lang="" emma:confidence="0">
                  <emma:literal>ton</emma:literal>
                </emma:interpretation>
              </emma:one-of>
            </emma:emma>
          </inkml:annotationXML>
          <inkml:trace contextRef="#ctx0" brushRef="#br0" timeOffset="2483.6383">3996-2549 612 0,'-19'45'228'0,"19"-45"-180"0,-15 66-12 15,7-35 8 1,8-4-32-16,-4 14 4 0,4 4-8 0,-12 3-120 16,12 0 60-1</inkml:trace>
          <inkml:trace contextRef="#ctx0" brushRef="#br0" timeOffset="2657.0995">3938-2345 612 0,'12'-14'228'0,"-12"14"-180"0,35-4-12 0,-12-3-36 16,0 14-8-16,16-7-32 31,3 4 24-31,9-1-312 0,-1 1 180 0</inkml:trace>
          <inkml:trace contextRef="#ctx0" brushRef="#br0" timeOffset="3091.756">4310-2304 332 0,'-39'7'120'0,"39"-7"-92"0,-11 17-8 16,11-7 52-1,11-3-44-15,5 3 24 16,3 1-32-16,8-4 8 15,4 3-16-15,8-10-8 16,-8 0 0-16,-8 0-92 16,4 0 48-16,-8-7-100 15,-3 4 80-15,-12 3-52 16,11 0 68-16,-11-7-56 16,4 7 56-16,-12-7 4 0,4 7 24 0,-4-4 116 15,4 8-52-15,0-4 184 16,8 3-132-16,4-3 44 15,7 0-84-15,16-3 16 16,11 3-44-16,5-4-44 16,-1-2 4-16,0-1-8 15,-11 3 8-15,-4-6-72 16,-8 6 44-16,-8-2-40 16,-7 6 44-16,-1-7-24 15,-7 7 32-15,-4 0 0 16,0-7 16-16,0 0 24 15,0 0-8-15,4 4 128 16,4-4-72-16,15 0 128 16,-7 7-108-16,3 0 56 15,0 7-80-15,16-7 0 16,-8 7-36-16,24-7 4 16,-5 0-16-16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1:56.6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4947A6-085A-4286-A426-84A7F51800CF}" emma:medium="tactile" emma:mode="ink">
          <msink:context xmlns:msink="http://schemas.microsoft.com/ink/2010/main" type="inkDrawing" rotatedBoundingBox="13258,4333 18011,4239 18024,4921 13272,5016" semanticType="callout" shapeName="Other">
            <msink:sourceLink direction="with" ref="{DED335E7-9E15-44E9-A6F4-53E575C8C2D3}"/>
            <msink:sourceLink direction="with" ref="{8B26874F-19E0-4185-BF73-055913C95A03}"/>
          </msink:context>
        </emma:interpretation>
      </emma:emma>
    </inkml:annotationXML>
    <inkml:trace contextRef="#ctx0" brushRef="#br0">4745 0 456 0,'-12'17'168'0,"12"-17"-128"0,-8 31-16 0,1-17-28 15,3 0-4-15,-8 3 32 16,0 4-16-16,-11 3 8 15,4 0-8-15,-20 7-16 16,0 0 4-16,-30 7-4 16,-1 3 0-16,-23 7 52 15,12-3-24-15,-31 0-20 16,7-4 0-16,-27 0 0 16,20-3 0-16,-27-7 8 15,19 0-4-15,-27-7 8 16,19-3-8-16,-23-4 60 15,19-3-36-15,-26-7-20 0,22 3-8 16,-26-3 0-16,26 0 0 0,-26-11 8 16,22 4-4-16,-22-14-4 15,14 1 4-15,-10-5 20 16,18-6-12-16,-11-3 56 16,35 3-36-16,-27-14-16 15,23 17-8-15,0-13-8 16,23 6 0-16,-7-3 16 15,19 4-8-15,-12-4 32 16,12 3-24-16,-1-3 20 16,21 11-20-16,-1-11 36 15,19 17-28-15,9-7-24 16,18 8 0-16,1-5-20 16,4 8 12-16,7-4-24 15,12 4 20-15,3 0-4 16,5 6 8-16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28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3B3754-CED6-4D93-A5B8-F4FF67CCA906}" emma:medium="tactile" emma:mode="ink">
          <msink:context xmlns:msink="http://schemas.microsoft.com/ink/2010/main" type="writingRegion" rotatedBoundingBox="19126,7911 19461,10000 18041,10228 17706,8139"/>
        </emma:interpretation>
      </emma:emma>
    </inkml:annotationXML>
    <inkml:traceGroup>
      <inkml:annotationXML>
        <emma:emma xmlns:emma="http://www.w3.org/2003/04/emma" version="1.0">
          <emma:interpretation id="{A1713A28-40D1-433A-A380-AE381B4278DA}" emma:medium="tactile" emma:mode="ink">
            <msink:context xmlns:msink="http://schemas.microsoft.com/ink/2010/main" type="paragraph" rotatedBoundingBox="19126,7911 19461,10000 18041,10228 17706,8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3CD4C-18B8-4E02-B9CC-A187F06B23A5}" emma:medium="tactile" emma:mode="ink">
              <msink:context xmlns:msink="http://schemas.microsoft.com/ink/2010/main" type="line" rotatedBoundingBox="19126,7911 19461,10000 18041,10228 17706,8139"/>
            </emma:interpretation>
          </emma:emma>
        </inkml:annotationXML>
        <inkml:traceGroup>
          <inkml:annotationXML>
            <emma:emma xmlns:emma="http://www.w3.org/2003/04/emma" version="1.0">
              <emma:interpretation id="{ACDC26F4-E4C0-49B2-9D52-ED11F6F609DE}" emma:medium="tactile" emma:mode="ink">
                <msink:context xmlns:msink="http://schemas.microsoft.com/ink/2010/main" type="inkWord" rotatedBoundingBox="19126,7911 19461,10000 18041,10228 17706,8139">
                  <msink:destinationLink direction="with" ref="{7E9E001B-D038-4C0A-9E39-FE70B9DCC9EF}"/>
                  <msink:destinationLink direction="with" ref="{161E1CEC-B115-4A7B-B8F4-9CF4D0B9B861}"/>
                  <msink:destinationLink direction="with" ref="{9783F751-0833-4D2A-AD86-53C8F57DCDC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813 478 456 0,'-35'28'168'0,"35"-28"-128"0,-34 24-16 0,14-14 60 16,9 4-52-16,-17 0 16 15,9 0-32-15,-27-7 80 16,11-1-52-16,-27-9 12 15,4 3-32-15,-20-14 4 16,9 7-16-16,-5-13 0 16,16 3-4-16,4-8-128 15,23 8 64-15</inkml:trace>
          <inkml:trace contextRef="#ctx0" brushRef="#br0" timeOffset="180.9963">318 506 436 0,'-58'41'160'0,"58"-41"-124"0,-47 17-8 0,32-10 44 16,7 4-44-16,4-1 40 16,4 4-36-16,16-7-72 15,3 3 20-15</inkml:trace>
          <inkml:trace contextRef="#ctx0" brushRef="#br0" timeOffset="1078.0871">972 609 548 0,'-12'4'204'0,"12"-4"-156"0,-15 34-16 0,-1-6 60 15,9-1-56-15,-13 18-20 16,1 0-16-16,-16 3 24 16,4-3-12-16,-15-4 24 15,7-7-24-15,-23-6 24 16,4-4-24-16,-20-17 12 16,13-4-12-16,-13-13-8 15,12-1 0-15,8-9 12 16,16 3-8-16,7-7-152 15,16 6 76-15</inkml:trace>
          <inkml:trace contextRef="#ctx0" brushRef="#br0" timeOffset="1290.1517">391 905 508 0,'-38'59'188'0,"38"-59"-148"0,-35 48-8 0,27-28 104 16,4 1-80-16,8 0 16 16,4 3-48-16,15-4 24 15,4-2-32-15,12-5 20 16,-1 1-20-16,5-7-220 16,0 3 112-16</inkml:trace>
          <inkml:trace contextRef="#ctx0" brushRef="#br0" timeOffset="-477.8677">434-492 424 0,'-16'7'156'0,"16"-7"-120"0,-27 21-8 0,12-8 96 15,7 1-72-15,-11 14 16 16,7-1-44-16,-7 8 12 16,3-1-20-16,5 0 8 15,11 1-12-15,7-4 0 16,5-4-4-16</inkml:trace>
          <inkml:trace contextRef="#ctx0" brushRef="#br0" timeOffset="-709.1799">740 76 456 0,'0'-4'168'0,"0"4"-128"0,0-3-16 0,0 0 124 16,0 3-88-16,0-7 8 16,7 3-40-16,5-6 20 15,-4 0-32-15,3-8 12 16,-3 5-16-16,-8-11 12 15,8 6-16-15,-16-16 16 16,8 3-16-16,-19-17 4 16,3 6-4-16,-7-6-24 15,4 7 8-15,-8 0 32 16,0 10-16-16,-1 0-16 16,1 10 0-16,-11-3-4 15,10 10 4-15,-18-3-20 16,7 10 16-16,-19 0 12 15,12 7 4-15,-12 7-12 16,15 0 4-16,-3 17-4 16,11-3 0-16,4 17 16 15,12 0-4-15,3 6 24 16,8-2-16-16,8-5 12 16,0-6-12-16,4-7-76 15,8-3 32-15</inkml:trace>
          <inkml:trace contextRef="#ctx0" brushRef="#br0" timeOffset="2582.5915">550-946 436 0,'-19'-17'160'0,"19"17"-124"0,-24 17-8 0,5-3-8 15,4-4-16-15,-16 11 112 16,7 3-64-16,-3 0-4 16,12 7-28-16,3 3 12 15,8-3-20-15,16 4 24 16,11-8-24-16,12 11 4 15,4-7-8-15</inkml:trace>
          <inkml:trace contextRef="#ctx0" brushRef="#br0" timeOffset="2369.0786">999-186 404 0,'4'-13'148'0,"-4"13"-112"0,15-21-12 0,-11 7 120 15,4 7-84-15,4-17 64 16,3 4-72-16,-3-11-28 16,-5 3-16-16,-7-10 0 15,0 7-4-15,-7-7-12 16,-5 7 4-16,-15-10 12 15,8 7-4-15,-28-11-4 16,8 7 4-16,-15-7-16 16,8 11 8-16,-8-4-16 15,7 11 12-15,-7 3 20 16,8 10-4-16,-9 3-12 16,9 5 0-16,-12-1-16 15,11 7 12-15,-7 13-12 16,8 1 8-16,-5 3 0 15,13 1 4-15,-1 2 24 16,16 4-8-16,3-3-12 16,9 0 0-16,7-8-208 15,12-2 116-15</inkml:trace>
          <inkml:trace contextRef="#ctx0" brushRef="#br0" timeOffset="-3290.8561">1285 62 260 0,'-15'-7'96'0,"15"7"-76"0,-15-3-4 0,11-1 60 16,0 4-44-16,-16-3 136 15,13-1-92-15,-13-6 0 16,9 10-48-16,-16-7 36 15,7 7-36-15,-7 0 12 16,8 7-24-16,-8-3 52 16,-4 9-36-16,4 15 56 15,7 6-52-15,5 21 0 16,11 7-20-16,12 4 8 16,3-4-16-16,20-7 16 15,0-11-16-15,8-9 24 16,0-8-20-16,7-9 40 15,-7-8-28-15,7-17 32 16,-7 0-32-16,7-27 12 16,-7-1-20-16,-12-23 28 0,0 3-28 15,-15-14-12-15,-4 17-8 16,-12-6-4-16,-4 20 0 0,-11 4-12 16,3 9 12-16,-7 1-12 15,4 14 8-15,-5-4-44 16,5 11 28-16,-4-1-292 15,7 8 176-15</inkml:trace>
          <inkml:trace contextRef="#ctx0" brushRef="#br0" timeOffset="-4280.0348">140 93 248 0,'0'-14'92'0,"0"14"-72"0,27-13-4 0,-20 6 200 16,5 3-120-16,-4-6 88 15,3 3-112-15,-3-3-12 16,-4 6-36-16,4-6-8 15,-8 6-8-15,-12-2 4 16,4 6-8-16,1-4-4 16,-5 4 4-16,-7 0-24 15,11 4 12-15,-11-4 12 16,-1 3 0-16,1-3-4 16,3 3 4-16,5 1 4 15,-9 3-4-15,5 3-4 16,11-6 4-16,-11 2 4 15,11 5-4-15,-4 3 8 16,0-1-8-16,8 15 40 0,0 3-20 0,0 7 20 16,8 3-24-16,4 4-8 15,3-4-8-15,4-10 20 16,1-4-12-16,19-9 32 16,-5-5-28-16,13-9 4 15,-1-4-12-15,5-14 4 16,-5 0-8-16,-11-17 16 15,4 0-12-15,-20-3-12 16,0 6 0-16,1-13-16 16,-13 14 12-16,-7-4 32 15,0 13-16-15,-7-9-8 16,-5 10-4-16,-7-4-4 16,3 11 0-16,-3-7 0 15,0 10 0-15,-9 0 16 16,1 0-4-16,-4 0-48 15,4 10 28-15,0-3-200 16,8 7 120-16</inkml:trace>
          <inkml:trace contextRef="#ctx0" brushRef="#br0" timeOffset="-2929.3948">1208 83 652 0,'-8'-4'244'0,"8"4"-192"0,0 14-12 0,0-4 4 31,0 8-32-31,0 16 12 0,0 4-12 0,0 27-120 16,4-13 56-16</inkml:trace>
          <inkml:trace contextRef="#ctx0" brushRef="#br0" timeOffset="-4078.483">54 155 580 0,'0'-7'216'0,"0"7"-168"0,31-7-12 0,-15 4 48 16,3-1-52-16,8-3-4 15,4 1-16-15,-4-1 16 16,12 3-16-16,-4 1-56 16,4 3 20-16</inkml:trace>
          <inkml:trace contextRef="#ctx0" brushRef="#br0" timeOffset="-3093.7942">1003 200 520 0,'-12'0'192'0,"12"0"-152"0,12 7-8 0,-4-7 124 15,3 0-92-15,9 0 44 16,-1 0-64-16,8-7-16 16,0 7-16-16,4 0 8 15,0-7-12-15,0 7-4 16,0 0 0-16,0 0-136 16,-4 7 72-16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6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9E001B-D038-4C0A-9E39-FE70B9DCC9EF}" emma:medium="tactile" emma:mode="ink">
          <msink:context xmlns:msink="http://schemas.microsoft.com/ink/2010/main" type="inkDrawing" rotatedBoundingBox="13050,7598 16934,7539 16942,8106 13059,8165" semanticType="callout" shapeName="Other">
            <msink:sourceLink direction="with" ref="{043E1E1F-9D53-481A-AC7B-CB620A7781CA}"/>
            <msink:sourceLink direction="with" ref="{75DC0D29-5B7E-4CD2-91CF-12DE67C974C1}"/>
            <msink:sourceLink direction="with" ref="{ACDC26F4-E4C0-49B2-9D52-ED11F6F609DE}"/>
          </msink:context>
        </emma:interpretation>
      </emma:emma>
    </inkml:annotationXML>
    <inkml:trace contextRef="#ctx0" brushRef="#br0">0 591 352 0,'4'-7'132'0,"-4"7"-104"0,4 0-8 0,-4-6 124 16,4 6-84-16,0-14 80 15,0 7-80-15,4-17 20 16,-1 14-44-16,5-18-12 15,3 11-16-15,9-14 4 16,3 7-8-16,19-11 16 16,8 4-12-16,24-17-12 15,-5 10 0-15,36-13-4 16,-5 9 0-16,43-13 24 16,-15 21-8-16,54-7 32 15,-12 17-24-15,58 6-4 16,-15 11-8-16,31 14-4 15,-24 11 0-15,16 9 8 16,-34 4-4-16,14 14-36 16,-26-4 16-16,-12 0 48 15,-27-6-12-15,-8 3 8 0,-24 3-16 16,-22-7 12-16,-16 4-16 0,-34-7 4 16,-17 0-4-16,-26 0 28 15,-8-10-20-15,-23-4-92 16,0-10 40-16,-16-7-236 15,4 0 152-15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3.4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B22BB4-FFEC-47E7-835C-A8CE93DFCED2}" emma:medium="tactile" emma:mode="ink">
          <msink:context xmlns:msink="http://schemas.microsoft.com/ink/2010/main" type="inkDrawing" rotatedBoundingBox="16079,9574 16589,9731 16567,9803 16057,9646" semanticType="enclosure" shapeName="Other"/>
        </emma:interpretation>
      </emma:emma>
    </inkml:annotationXML>
    <inkml:trace contextRef="#ctx0" brushRef="#br0">-1808 637 572 0,'20'0'208'0,"-20"0"-160"0,70 3-12 0,-20-3 84 15,0 11-72-15,24 6 68 16,-5-4-64-16,-11 12-4 16,1-5-28-16,-25 4 16 15,-7-3-24-15,-27 0 40 16,-7-1-28-16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47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FA4DB5-BF02-4551-9CC9-809EBD1082C9}" emma:medium="tactile" emma:mode="ink">
          <msink:context xmlns:msink="http://schemas.microsoft.com/ink/2010/main" type="writingRegion" rotatedBoundingBox="12428,8483 12953,9742 10265,10864 9740,9605">
            <msink:destinationLink direction="with" ref="{75DC0D29-5B7E-4CD2-91CF-12DE67C974C1}"/>
            <msink:destinationLink direction="with" ref="{B4268383-2A36-40CC-BF03-E66666398608}"/>
          </msink:context>
        </emma:interpretation>
      </emma:emma>
    </inkml:annotationXML>
    <inkml:traceGroup>
      <inkml:annotationXML>
        <emma:emma xmlns:emma="http://www.w3.org/2003/04/emma" version="1.0">
          <emma:interpretation id="{40557D63-CA00-420E-8534-C2CE5D9DF013}" emma:medium="tactile" emma:mode="ink">
            <msink:context xmlns:msink="http://schemas.microsoft.com/ink/2010/main" type="paragraph" rotatedBoundingBox="12428,8483 12953,9742 12442,9955 11917,8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158FAB-F313-4A67-A806-AC903BBE278C}" emma:medium="tactile" emma:mode="ink">
              <msink:context xmlns:msink="http://schemas.microsoft.com/ink/2010/main" type="line" rotatedBoundingBox="12428,8483 12953,9742 12442,9955 11917,8696"/>
            </emma:interpretation>
          </emma:emma>
        </inkml:annotationXML>
        <inkml:traceGroup>
          <inkml:annotationXML>
            <emma:emma xmlns:emma="http://www.w3.org/2003/04/emma" version="1.0">
              <emma:interpretation id="{D2465BC7-F0DC-4AF4-BA1F-C21FBAB369FF}" emma:medium="tactile" emma:mode="ink">
                <msink:context xmlns:msink="http://schemas.microsoft.com/ink/2010/main" type="inkWord" rotatedBoundingBox="12378,8504 12486,8763 12044,8948 11935,86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4471 200 632 0,'-27'-41'236'0,"27"41"-184"0,8-21-16 0,3 11 52 16,1 6-56-16,7-9 84 16,8 2-64-16,20 1 8 15,7 3-36-15,4 0-4 16,0 7-12-16,4 0 48 15,-12 4-32-15</inkml:trace>
          <inkml:trace contextRef="#ctx0" brushRef="#br0" timeOffset="191.6523">4831-158 684 0,'-12'-17'252'0,"12"17"-192"0,0 3-20 16,0 1 40 0,8 6-52-16,-8 14-4 0,4 4-12 0,-4 20 44 15,8 4-32-15,-8 13-12 32,0-3-4-32</inkml:trace>
        </inkml:traceGroup>
        <inkml:traceGroup>
          <inkml:annotationXML>
            <emma:emma xmlns:emma="http://www.w3.org/2003/04/emma" version="1.0">
              <emma:interpretation id="{77A32229-1123-4B3E-B100-4314E0436EF3}" emma:medium="tactile" emma:mode="ink">
                <msink:context xmlns:msink="http://schemas.microsoft.com/ink/2010/main" type="inkWord" rotatedBoundingBox="12737,9224 12953,9742 12442,9955 12226,94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9.4971">4777 1009 800 0,'11'-11'296'0,"-11"11"-232"0,47 4-16 15,-16-8 20 1,-4 4-48-16,27-3 0 16,-8 3-12-16</inkml:trace>
          <inkml:trace contextRef="#ctx0" brushRef="#br0" timeOffset="611.8871">5268 854 592 0,'-23'-10'220'0,"23"10"-172"0,-15 34-12 0,3-17-20 15,4 4-16-15,1 17 16 16,-5 3-8-16</inkml:trace>
          <inkml:trace contextRef="#ctx0" brushRef="#br0" timeOffset="1962.26">4904 954 372 0,'8'-7'140'0,"-8"7"-112"0,16-4-4 0,-9 1 40 15,-7 6-40-15,4-3 60 16,0 4-48-16,0-1 20 16,4 1-36-16,3-1 16 15,1 1-20-15,3-4-8 16,5 3-4-16,7-3 20 15,8 3-12-15,7-6-4 16,1 3-4-16,0-3 12 16,-1 6-8-16,-7-6 4 15,0 3-4-15,-12-4 12 16,-4 8-12-16,-19-4-28 16,0 0 8-16,-15 0 12 15,7 0 4-15</inkml:trace>
          <inkml:trace contextRef="#ctx0" brushRef="#br0" timeOffset="2727.2956">5117 634 572 0,'-23'-31'208'0,"23"31"-160"0,-11-11-12 0,3 8 84 15,8 6-72-15,-4 4 68 16,4 4-64-16,-12 20-28 16,20 3-16-16,-8 14 36 15,4 0-24-15,-4 4 24 16,8-1-24-16,3 8 16 16,-3-7-20-16,0 3 20 15,3-4-24-15,-7-6 40 16,4-7-28-16</inkml:trace>
        </inkml:traceGroup>
      </inkml:traceGroup>
    </inkml:traceGroup>
    <inkml:traceGroup>
      <inkml:annotationXML>
        <emma:emma xmlns:emma="http://www.w3.org/2003/04/emma" version="1.0">
          <emma:interpretation id="{3F5C2328-2364-4895-BBA0-E6B96E7B8DED}" emma:medium="tactile" emma:mode="ink">
            <msink:context xmlns:msink="http://schemas.microsoft.com/ink/2010/main" type="paragraph" rotatedBoundingBox="9915,9476 11266,9495 11258,10069 9907,10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D11BA-1FF0-40B1-8D5E-E714A9221F14}" emma:medium="tactile" emma:mode="ink">
              <msink:context xmlns:msink="http://schemas.microsoft.com/ink/2010/main" type="line" rotatedBoundingBox="9915,9476 11266,9495 11258,10069 9907,10050"/>
            </emma:interpretation>
          </emma:emma>
        </inkml:annotationXML>
        <inkml:traceGroup>
          <inkml:annotationXML>
            <emma:emma xmlns:emma="http://www.w3.org/2003/04/emma" version="1.0">
              <emma:interpretation id="{F9BC3A7D-D856-4D0C-80B9-4D488AB8EA01}" emma:medium="tactile" emma:mode="ink">
                <msink:context xmlns:msink="http://schemas.microsoft.com/ink/2010/main" type="inkWord" rotatedBoundingBox="9915,9476 11266,9495 11258,10069 9907,100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402.4903">2706 926 300 0,'0'-14'112'0,"0"14"-88"0,15-17-8 0,-7 10 116 15,3 4-76-15,1-8 92 16,0 8-84-16,-5-4-4 15,1 4-40-15,-8-1 76 16,0 4-52-16,-11 0 4 16,3 7-28-16,-12 0 4 15,5 3-12-15,-8-3-8 16,7 4 0-16,-11-5-16 16,8 1 8-16,-8-3 4 15,4 3 0-15,-5-7 24 16,5 3-12-16,-4 1-40 15,12-4 16-15,-5 0 0 16,9 0 12-16,-1 0 0 16,4 3 0-16,1 0-12 15,3 4 8-15,-4-3 4 16,4 6 0-16,-4 0 32 0,8 4-16 16,-4 3-4-16,4 1-8 0,-3 2 40 15,3 4-24-15,-4 0-36 16,0 7 8-16,-4-3 20 15,8-1-8-15,-8 1-8 16,4-4 0-16,-7 4 12 16,7-8-4-16,-4 1 16 15,4-4-12-15,4-3-12 16,4 0 0-16,12-8 12 16,3 5-4-16,8-8 8 15,4 1-8-15,0-4 8 16,0 0-8-16,4 7-12 15,-8-4 4-15,-8-3-112 16,1 3 64-16,-13-3-200 16,-3 0 144-16</inkml:trace>
          <inkml:trace contextRef="#ctx0" brushRef="#br0" timeOffset="74601.5199">2423 1195 464 0,'-23'-25'176'0,"23"25"-140"0,4-6-8 16,0-5 84-1,3 11-68-15,9-10 96 16,3 3-80-16,4-3-28 16,1 6-20-16,7 1 20 0,-4 3-16 15,0-7-180-15,-4 7 88 0</inkml:trace>
          <inkml:trace contextRef="#ctx0" brushRef="#br0" timeOffset="74822.6077">2431 844 436 0,'-20'-14'160'0,"20"14"-124"0,28 0-8 0,-17-4 44 16,1 4-44-16,7-3 112 15,0-1-80-15,9-6-32 16,-5 7-24-16,0-4-40 16,0 7 20-16</inkml:trace>
          <inkml:trace contextRef="#ctx0" brushRef="#br0" timeOffset="75242.2239">2895 1136 340 0,'-4'0'128'0,"4"0"-100"0,47 10-8 0,-24-6-20 15,4-1-4-15,8-6 12 16,0 3-4-16,4-7-12 15,-1 3 4-15</inkml:trace>
          <inkml:trace contextRef="#ctx0" brushRef="#br0" timeOffset="75053.7235">2857 964 540 0,'-16'-3'200'0,"16"3"-156"0,27-11-12 0,-11 8 36 16,3 6-44-16,12-3 8 16,4 0-20-16,4 0-24 15,-1 4 4-15</inkml:trace>
          <inkml:trace contextRef="#ctx0" brushRef="#br0" timeOffset="75532.5003">3070 899 424 0,'-24'0'156'0,"24"0"-120"0,-7 27-8 0,-1-10 124 16,4 4-88-16,-8 13 80 15,5 8-84-15,-5 9 12 16,8 1-40-16,0-4-4 15,0-3-16-15,8-7 0 16,4-7-4-16,0-11-52 16,3-6 28-16</inkml:trace>
          <inkml:trace contextRef="#ctx0" brushRef="#br0" timeOffset="75844.328">3352 930 548 0,'-11'6'204'0,"11"-6"-156"0,-16 35-16 16,12-15 104 0,4 5-80-16,0 16 24 15,8 4-48-15,7 3-20 0,9 0-8 16,7-10 12-1,-4-4-8-15,15-13 16 16,1-7-16-16,3-14 4 0,-3-14-4 16,-1-24 20-16,-11 4-16 0,-11-32 24 15,-5 11-24 1,-15 0-4-16,0 3-4 0,-19 11-16 16,0 10 8-16,-16 11-480 15,4 13 264-15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1:55.8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DAD904-B469-407C-9417-6846584F70B3}" emma:medium="tactile" emma:mode="ink">
          <msink:context xmlns:msink="http://schemas.microsoft.com/ink/2010/main" type="writingRegion" rotatedBoundingBox="15402,3520 15777,3520 15777,3730 15402,3730">
            <msink:destinationLink direction="with" ref="{DED335E7-9E15-44E9-A6F4-53E575C8C2D3}"/>
          </msink:context>
        </emma:interpretation>
      </emma:emma>
    </inkml:annotationXML>
    <inkml:traceGroup>
      <inkml:annotationXML>
        <emma:emma xmlns:emma="http://www.w3.org/2003/04/emma" version="1.0">
          <emma:interpretation id="{DA31525F-29DE-417F-89A5-F22D8BEC3AA2}" emma:medium="tactile" emma:mode="ink">
            <msink:context xmlns:msink="http://schemas.microsoft.com/ink/2010/main" type="paragraph" rotatedBoundingBox="15402,3520 15777,3520 15777,3730 15402,3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2746B1-BC64-4148-9926-2AA4BB0334CD}" emma:medium="tactile" emma:mode="ink">
              <msink:context xmlns:msink="http://schemas.microsoft.com/ink/2010/main" type="line" rotatedBoundingBox="15402,3520 15777,3520 15777,3730 15402,3730"/>
            </emma:interpretation>
          </emma:emma>
        </inkml:annotationXML>
        <inkml:traceGroup>
          <inkml:annotationXML>
            <emma:emma xmlns:emma="http://www.w3.org/2003/04/emma" version="1.0">
              <emma:interpretation id="{CD5A3391-EE45-48CA-B875-17A23CA5AB53}" emma:medium="tactile" emma:mode="ink">
                <msink:context xmlns:msink="http://schemas.microsoft.com/ink/2010/main" type="inkWord" rotatedBoundingBox="15402,3520 15777,3520 15777,3730 15402,3730"/>
              </emma:interpretation>
            </emma:emma>
          </inkml:annotationXML>
          <inkml:trace contextRef="#ctx0" brushRef="#br0">-2391 428 488 0,'-35'-17'180'0,"35"17"-140"0,-11-7-12 0,-5 0 32 15,12 14-40-15,-11-7 44 16,3 7-36-16,-7 3 4 16,-1 11-20-16,-11-8 36 15,8 12-24-15,-12-5 108 16,12-3-72-16,-16-3 12 15,12 3-48-15,-4-6 40 16,12-4-36-16,7-4-48 16,9 11 8-16,10 0-16 15,13-4 16-15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1:56.8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B9EC8A-9D2D-441D-A390-C058E9E4C744}" emma:medium="tactile" emma:mode="ink">
          <msink:context xmlns:msink="http://schemas.microsoft.com/ink/2010/main" type="writingRegion" rotatedBoundingBox="13721,4456 14081,4456 14081,4865 13721,4865"/>
        </emma:interpretation>
      </emma:emma>
    </inkml:annotationXML>
    <inkml:traceGroup>
      <inkml:annotationXML>
        <emma:emma xmlns:emma="http://www.w3.org/2003/04/emma" version="1.0">
          <emma:interpretation id="{C1BF1BA6-2E55-4A20-9EDC-8BA987DFA8D5}" emma:medium="tactile" emma:mode="ink">
            <msink:context xmlns:msink="http://schemas.microsoft.com/ink/2010/main" type="paragraph" rotatedBoundingBox="13721,4456 14081,4456 14081,4865 13721,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C03416-0E9A-4254-92A5-C3CA91360A5F}" emma:medium="tactile" emma:mode="ink">
              <msink:context xmlns:msink="http://schemas.microsoft.com/ink/2010/main" type="line" rotatedBoundingBox="13721,4456 14081,4456 14081,4865 13721,4865"/>
            </emma:interpretation>
          </emma:emma>
        </inkml:annotationXML>
        <inkml:traceGroup>
          <inkml:annotationXML>
            <emma:emma xmlns:emma="http://www.w3.org/2003/04/emma" version="1.0">
              <emma:interpretation id="{CA51132A-37D5-4F93-8D86-12E00A5E7CCD}" emma:medium="tactile" emma:mode="ink">
                <msink:context xmlns:msink="http://schemas.microsoft.com/ink/2010/main" type="inkWord" rotatedBoundingBox="13721,4456 14081,4456 14081,4865 13721,4865"/>
              </emma:interpretation>
            </emma:emma>
          </inkml:annotationXML>
          <inkml:trace contextRef="#ctx0" brushRef="#br0">363 4 444 0,'-27'-7'164'0,"27"7"-124"0,-38 0-16 0,14 7-8 16,5-7-16-16,-20 7 132 16,5 3-72-16,-5-3 28 15,8 7-52-15,-8-1 20 16,12 5-28-16,8 6 28 16,3 17-32-16,8 4 4 15,8-4-16-15,4 11 12 16,8-4-16-16,15-3 40 15,12-8-24-15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44.8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C9911A-251C-4CFA-869D-D7EBFC96E78D}" emma:medium="tactile" emma:mode="ink">
          <msink:context xmlns:msink="http://schemas.microsoft.com/ink/2010/main" type="writingRegion" rotatedBoundingBox="7596,8606 9429,8838 9373,9285 7540,9053">
            <msink:destinationLink direction="with" ref="{75DC0D29-5B7E-4CD2-91CF-12DE67C974C1}"/>
          </msink:context>
        </emma:interpretation>
      </emma:emma>
    </inkml:annotationXML>
    <inkml:traceGroup>
      <inkml:annotationXML>
        <emma:emma xmlns:emma="http://www.w3.org/2003/04/emma" version="1.0">
          <emma:interpretation id="{23BA2CC9-5F18-4FD7-B165-DD8BE601F0F0}" emma:medium="tactile" emma:mode="ink">
            <msink:context xmlns:msink="http://schemas.microsoft.com/ink/2010/main" type="paragraph" rotatedBoundingBox="7596,8606 9429,8838 9373,9285 7540,9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6F15D-F66B-4A4E-8075-E3988E4387D2}" emma:medium="tactile" emma:mode="ink">
              <msink:context xmlns:msink="http://schemas.microsoft.com/ink/2010/main" type="line" rotatedBoundingBox="7596,8606 9429,8838 9373,9285 7540,9053"/>
            </emma:interpretation>
          </emma:emma>
        </inkml:annotationXML>
        <inkml:traceGroup>
          <inkml:annotationXML>
            <emma:emma xmlns:emma="http://www.w3.org/2003/04/emma" version="1.0">
              <emma:interpretation id="{3B09EA00-7173-40F7-8BB8-46669BD68C06}" emma:medium="tactile" emma:mode="ink">
                <msink:context xmlns:msink="http://schemas.microsoft.com/ink/2010/main" type="inkWord" rotatedBoundingBox="7596,8606 8639,8738 8583,9185 7540,9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127 193 436 0,'4'-27'160'0,"-4"27"-124"0,8-38-8 0,-4 24 124 15,8-3-88-15,-5-4 52 16,5 1-68-16,-4-8 0 15,3 14-28-15,-3 0-20 16,4 8-4-16,-5 9 28 16,5 11-12-16,-4 13-20 15,-1 8 0-15,-3 13 12 16,4 4 0-16,-4-1 16 16,4-10-12-16,-12-3 16 15,4-7-16-15,-12-3 32 16,1-11-24-16,-13-3 32 15,9-7-32-15,-12-11 12 16,4 1-16-16,-8-11 12 16,4 7-16-16,-4-14-12 15,7 8 0-15,1-15 4 16,11 8 0-16,5-15-12 16,11 8 8-16,3-8 4 15,9 8 0-15,7-4-36 0,0 10 20 16,8 4 16-16,0 7 0 15,0 3 20-15,0 7-12 0,4 7-4 32,-4 6 0-32,8 1 20 0,-1 3-12 0,5-3-12 15,0 0-4-15,3-4-392 16,-3 4 216-16</inkml:trace>
          <inkml:trace contextRef="#ctx0" brushRef="#br0" timeOffset="425.1328">786 38 540 0,'-12'-20'200'0,"12"20"-156"0,-4 3-12 16,4-3 36 0,4 7-44-16,-4 0 44 15,8 7-40-15,3-1 20 16,5 1-28-16,11 0 8 16,0 3-16-16,8-3-16 15,4 0 0-15,-8-1 28 16,-1 1-12-16,-2 0-4 0,-5 0-4 0,-15-1-4 15,-1 5 0-15,-18 2 32 16,-1 1-16-16,-15 3-4 16,0 4-8-16,-12-4 4 15,4 0-4-15,-3-4 24 16,11-2-16-16,-12-5 12 16,19-2-12-16,1-8-16 15,11 4 0-15,8-10-412 16,8 3 228-16</inkml:trace>
        </inkml:traceGroup>
        <inkml:traceGroup>
          <inkml:annotationXML>
            <emma:emma xmlns:emma="http://www.w3.org/2003/04/emma" version="1.0">
              <emma:interpretation id="{5313F6AE-CB1C-45E3-898B-78A58AF29078}" emma:medium="tactile" emma:mode="ink">
                <msink:context xmlns:msink="http://schemas.microsoft.com/ink/2010/main" type="inkWord" rotatedBoundingBox="9017,8867 9419,8918 9382,9212 8979,9161"/>
              </emma:interpretation>
            </emma:emma>
          </inkml:annotationXML>
          <inkml:trace contextRef="#ctx0" brushRef="#br0" timeOffset="721.9426">1490 190 528 0,'0'3'196'0,"0"-3"-152"0,-4 28-12 16,-7-11 8-1,11 0-28-15,-12 7 24 16,4 4-24-16,1-1-4 16,-1 1-4-16,8 3 4 15,4-4-4-15,11-3 32 16,8 0-20-16,16-6 12 16,11-5-16-16,8-9 20 15,1-4-20-15,-9-10 12 16,-4-1-12-16,-15-9 12 0,-7-1-16 15,-21-13-4 1,-6 6 0-16,-25-6-24 0,1 6 12 0,-19 1 12 16,15 9 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7:38:35.3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E12A2B-D3F2-48F7-A0E7-F9E2CAB39B90}" emma:medium="tactile" emma:mode="ink">
          <msink:context xmlns:msink="http://schemas.microsoft.com/ink/2010/main" type="writingRegion" rotatedBoundingBox="2693,2701 4222,2701 4222,6373 2693,6373"/>
        </emma:interpretation>
      </emma:emma>
    </inkml:annotationXML>
    <inkml:traceGroup>
      <inkml:annotationXML>
        <emma:emma xmlns:emma="http://www.w3.org/2003/04/emma" version="1.0">
          <emma:interpretation id="{98C601D7-D91E-41A9-8875-39E31A007F04}" emma:medium="tactile" emma:mode="ink">
            <msink:context xmlns:msink="http://schemas.microsoft.com/ink/2010/main" type="paragraph" rotatedBoundingBox="2693,2701 4222,2701 4222,6373 2693,6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18B8B-BE3B-4669-A3DC-6B5F46668CFB}" emma:medium="tactile" emma:mode="ink">
              <msink:context xmlns:msink="http://schemas.microsoft.com/ink/2010/main" type="line" rotatedBoundingBox="2693,2701 4222,2701 4222,6373 2693,6373"/>
            </emma:interpretation>
          </emma:emma>
        </inkml:annotationXML>
        <inkml:traceGroup>
          <inkml:annotationXML>
            <emma:emma xmlns:emma="http://www.w3.org/2003/04/emma" version="1.0">
              <emma:interpretation id="{C93C0628-AB70-4CE2-91C1-4D1A7384439D}" emma:medium="tactile" emma:mode="ink">
                <msink:context xmlns:msink="http://schemas.microsoft.com/ink/2010/main" type="inkWord" rotatedBoundingBox="2693,2701 4222,2701 4222,6373 2693,6373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-1641 1690 592 0,'0'-21'220'0,"0"21"-172"0,24-45-12 16,-17 21 84-1,5 3-72-15,-4-13 68 16,3 3-64-16,-3-3-12 16,0 10-24-16,-12-4-4 15,4 7-4-15,-15 4-24 16,3 7 8-16,-15 6-4 16,7 8 4-16,-18 3 0 15,7 7 0-15,-12 6 8 16,8 4 0-16,-3 4-28 0,11 3 16 0,7 7-12 15,12-7 12-15,16 0 16 16,12 6 0-16,11 1-4 16,3-3 4-16,5-1 12 15,-4-6-8-15,-4 3-12 16,-4-4 0-16,-8 1 4 16,1-4 0-1,-16 3 60-15,-4-3-32 0,-16 4 68 16,1-4-56-16,-24-3 80 15,0-4-68-15,-23-10 44 16,8 0-56-16,-12-14-4 16,16-7-20-16,3-14-432 15,13 4 224-15</inkml:trace>
          <inkml:trace contextRef="#ctx0" brushRef="#br0" timeOffset="-638.7242">-506-774 560 0,'-12'-17'208'0,"12"17"-164"0,-31-14-8 0,16 10 76 16,3 4-68-16,-15-6 16 15,11 6-36-15,-7-4 12 16,-4 8-20-16,0-4 28 16,0 6-28-16,0 5 20 15,-4 3-20-15,-4 6-8 16,16 4-4-16,-20 11-32 15,20 3 16-15,-16 10-12 16,15 3 12-16,-3 32-8 16,4 3 8-16,-1 31 8 15,13-10 4-15,-5 23 16 16,8-6-8-16,-7 7 16 16,3-14-16-16,-8-10-4 15,5-14 0-15,-9 6 4 16,5-9-4-16,-16 3 32 15,12-14-20-15,-12-10 12 16,7-14-16-16,-3-17 28 16,12-11-24-16</inkml:trace>
          <inkml:trace contextRef="#ctx0" brushRef="#br0" timeOffset="-1095.9673">-742-946 632 0,'3'-21'236'0,"-6"14"-184"0,-13 0-16 15,4 0 0 1,9 7-28-16,-17-6 48 16,5-1-28-16,-16 0 12 0,8 7-24 0,-12 0 8 31,8 3-12-31,-12 1-8 0,12 6 0 0,-8 11-24 15,8 3 12-15,-8 24-40 16,8 10 28-16,-4 28-20 31,12 1 24-31,-1 43 36 0,9 1-12 0,7 10 16 16,4-14-12-16,-12 8 20 16,12-15-20-16,-11-3-12 15,-1-21-4-15,-11-10 108 16,3-17-56-16,-14-7 8 15,3-14-36-15,-4-3 32 16,-4-7-28-16,0-11 20 16,12-6-24-16,-4-14 36 15,8-4-32-15,-8-20-32 16,19 0 4-16,-3-31-280 16,7 0 152-16</inkml:trace>
          <inkml:trace contextRef="#ctx0" brushRef="#br0" timeOffset="-56195.3922">-1505-1610 508 0,'4'-7'188'0,"-4"7"-148"0,4-4-8 0,-4 1 160 15,0 3-112-15,-4-4 36 16,0 4-68-16,-8-3-20 16,1 10-16-16,-12-7 8 15,7 3-12-15,-11 4 48 16,8 0-28-16,-16 0 28 15,8 7-28-15,-12-4 28 16,8 11-32-16,0 10-12 16,12 0-8-16,7 10-40 15,12 0 20-15,15 1 16 16,13-8 0-16,10-10 36 16,1-3-20-16,15-18 64 0,0 4-44 15,4-14-208-15,-3 7 88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01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37E924-A86C-4FF3-B33A-726CFBDB3FB4}" emma:medium="tactile" emma:mode="ink">
          <msink:context xmlns:msink="http://schemas.microsoft.com/ink/2010/main" type="writingRegion" rotatedBoundingBox="4866,2912 9614,2853 9629,4018 4880,4077">
            <msink:destinationLink direction="with" ref="{DED335E7-9E15-44E9-A6F4-53E575C8C2D3}"/>
          </msink:context>
        </emma:interpretation>
      </emma:emma>
    </inkml:annotationXML>
    <inkml:traceGroup>
      <inkml:annotationXML>
        <emma:emma xmlns:emma="http://www.w3.org/2003/04/emma" version="1.0">
          <emma:interpretation id="{5173B4FD-7806-4885-88B9-239EEAF85EBD}" emma:medium="tactile" emma:mode="ink">
            <msink:context xmlns:msink="http://schemas.microsoft.com/ink/2010/main" type="paragraph" rotatedBoundingBox="4866,2912 9614,2853 9629,4018 4880,4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C16C1-2396-4050-AB47-FDC8CCDE7FAD}" emma:medium="tactile" emma:mode="ink">
              <msink:context xmlns:msink="http://schemas.microsoft.com/ink/2010/main" type="line" rotatedBoundingBox="4866,2912 9614,2853 9629,4018 4880,4077"/>
            </emma:interpretation>
          </emma:emma>
        </inkml:annotationXML>
        <inkml:traceGroup>
          <inkml:annotationXML>
            <emma:emma xmlns:emma="http://www.w3.org/2003/04/emma" version="1.0">
              <emma:interpretation id="{73808821-B4D3-4357-A14A-141BB6E635FE}" emma:medium="tactile" emma:mode="ink">
                <msink:context xmlns:msink="http://schemas.microsoft.com/ink/2010/main" type="inkWord" rotatedBoundingBox="4866,2912 5895,2900 5910,4065 4880,40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-2923 398 312 0,'4'-3'112'0,"-4"3"-84"0,8 0-12 0,-8 3 116 15,0 0-76-15,3-3 84 16,5 0-80-16,4 0-4 15,7 0-36-15,8-3 24 16,12 3-28-16,11-3 32 16,1 3-32-16</inkml:trace>
          <inkml:trace contextRef="#ctx0" brushRef="#br0" timeOffset="277.2763">-2644 192 364 0,'0'3'132'0,"0"-3"-100"0,0 28-12 0,4-4 68 16,-1 0-52-1,-3 14 4-15,4-1-24 0,0 8 16 16,0-4-20-16</inkml:trace>
          <inkml:trace contextRef="#ctx0" brushRef="#br0" timeOffset="581.0842">-2350 691 508 0,'0'-11'188'0,"0"11"-148"0,19-7-8 16,-3 0 36 0,-5 4-44-16,20-4 8 15,4 4-20-15,19-8 28 16,-3 11-24-16,11-3-12 15,-12 3-8-15</inkml:trace>
          <inkml:trace contextRef="#ctx0" brushRef="#br0" timeOffset="-575.5514">-2292-163 496 0,'4'-3'184'0,"-4"3"-140"0,8-4-16 16,-1 1 100-1,-7 3-76-15,8-4 8 16,11 4-40-16,1-3 4 16,-1 3-12-16,12-7 0 15,4 4-4-15,11-8 12 16,-11 8-12-16,8-7 24 16,-1 6-20-16,-3-3 12 15,-4 4-12-15</inkml:trace>
          <inkml:trace contextRef="#ctx0" brushRef="#br0" timeOffset="-332.8857">-2219-366 456 0,'-15'-10'168'0,"15"10"-128"0,8-7-16 0,-8 3 80 15,0 4-64-15,4-3 36 16,-8 6-44-16,4 4 24 16,0 7-28-16,0 14 0 15,0 3-16-15,-8 10 20 16,8 4-20-16,-8-1 32 16,4 1-28-16</inkml:trace>
          <inkml:trace contextRef="#ctx0" brushRef="#br0" timeOffset="760.5618">-2091 518 444 0,'-4'14'164'0,"4"-14"-124"0,4 21-16 0,-4-4 60 16,4 7-52-16,-4 14 24 16,16 7-36-16,-5 3 28 15,1 0-32-15</inkml:trace>
        </inkml:traceGroup>
        <inkml:traceGroup>
          <inkml:annotationXML>
            <emma:emma xmlns:emma="http://www.w3.org/2003/04/emma" version="1.0">
              <emma:interpretation id="{2A3E332E-E8E8-4BB1-8D22-E009C6EB3054}" emma:medium="tactile" emma:mode="ink">
                <msink:context xmlns:msink="http://schemas.microsoft.com/ink/2010/main" type="inkWord" rotatedBoundingBox="7797,3296 9620,3274 9625,3689 7802,37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2897.949">197 23 124 0,'23'-3'44'0,"-23"3"-32"0,43 0-4 16,-24 0 40-1,1 6-28-15,-1 5 140 16,4 2-88-16,-7 8 40 0,-1 0-68 15,-7 13 28-15,-4 1-40 0,-16 2 0 16,1 1-20-16,-24-7 28 16,4 4-24-16,-16-11 20 15,9-7-20-15,-9-17 8 16,8-3-12-16,1-22 28 16,11-2-24-16,-1-14-32 15,9 3 8-15,7 0-24 16,9 7 16-16,6 0-8 15,5 10 12-15,4 1 8 16,-1 6 4-16,9 0 32 16,3 4-16-16,12 0 12 15,4 3-16-15,11 0 12 16,0 3-16-16,12 1 16 16,-4 6-16-16,0-3 4 15,-7 0-4-15,-9 0 4 16,-3-3-8-16,-4 3 32 15,-12 0-20-15,-4 0-136 16,-3 7 64-16</inkml:trace>
          <inkml:trace contextRef="#ctx0" brushRef="#br0" timeOffset="-32421.6423">851 13 312 0,'16'3'112'0,"-16"-3"-84"0,27 10-12 0,-12-3 40 16,1 0-36-16,11 3 36 16,4 4-32-16,0-3 20 15,4 2-24-15,-4 1-8 16,-4 0-8-16,0-4-4 15,-4 1 0-15,-7-5 24 16,-1 5-12-16,-11-4 100 16,-4-1-60-16,-4 5-24 15,-4-1-16-15,-11 7-4 16,0 1-4-16,-16 6 16 16,8 0-12-16,-20 3-4 15,16 1 0-15,-11-4 4 16,3-3-4-16,8-1-4 15,4-3 4-15</inkml:trace>
          <inkml:trace contextRef="#ctx0" brushRef="#br0" timeOffset="-32059.1762">1606 116 384 0,'4'-21'140'0,"-4"21"-108"0,4 7-8 0,-4 0-32 15,0 7 0-15,-8 3 48 16,4 7-20-16,-7 14 44 16,7-7-36-16,4 7-24 15,4-7-4-15,3-4 8 16,5 4-4-16,7-14 32 15,5-3-20-15,-1-14 12 16,4 0-16-16,0-17 20 16,-4 3-20-16,-3-20 12 15,-1-1-12-15,-7-9 0 16,-5 9-4-16,-3-3 4 16,4 14-8-16,-8 7-36 15,0 7 16-15,-8 10-196 16,4 10 116-16</inkml:trace>
          <inkml:trace contextRef="#ctx0" brushRef="#br0" timeOffset="-29927.2003">1567 164 340 0,'16'-17'128'0,"-12"10"-100"0,0 0-8 16,-4 7 52-1,0 0-44-15,0-10 60 16,0 10-52-16,0-7 12 15,4 0-32-15,-1 0-24 16,5 7 0-16,4-14 20 16,-1 11-4-16,-3-7 24 15,4 6-20-15,-5-3 32 16,1 7-28-16,-8 0 4 16,4 0-12-16,0-7 4 0,0 7-8 0,0-3-20 15,0 6 8 1,-1-3 20-16,5 0-4 0,0 0-4 15,4 0 0-15,-5 0-4 16,5 0 0-16,-4 0-12 16,3 7 8-16,-7-7 12 15,0 4-4-15,4-1 24 16,-1 1-16-16,-7-4 12 16,0 0-12-16,0 0 12 15,4 6-16-15,-4 1-144 16,0 0 72-16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7.6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DC0D29-5B7E-4CD2-91CF-12DE67C974C1}" emma:medium="tactile" emma:mode="ink">
          <msink:context xmlns:msink="http://schemas.microsoft.com/ink/2010/main" type="inkDrawing" rotatedBoundingBox="3908,6992 16942,8105 16686,11098 3653,9985" hotPoints="14000,9649 7706,10633 1679,8567 7973,7583" semanticType="enclosure" shapeName="Ellipse">
            <msink:sourceLink direction="with" ref="{91FA4DB5-BF02-4551-9CC9-809EBD1082C9}"/>
            <msink:sourceLink direction="with" ref="{DBC9911A-251C-4CFA-869D-D7EBFC96E78D}"/>
            <msink:destinationLink direction="with" ref="{7E9E001B-D038-4C0A-9E39-FE70B9DCC9EF}"/>
            <msink:destinationLink direction="with" ref="{9783F751-0833-4D2A-AD86-53C8F57DCDCC}"/>
            <msink:destinationLink direction="with" ref="{A0559A94-05C2-4422-8C02-C9A8201F36A4}"/>
          </msink:context>
        </emma:interpretation>
      </emma:emma>
    </inkml:annotationXML>
    <inkml:trace contextRef="#ctx0" brushRef="#br0">9445 2918 580 0,'15'48'216'0,"-15"-48"-168"0,58 86-12 0,-15-41-84 16,27 3 20-16,15-4-156 16,19-6 104-16,47-7-28 15,16-3 64-15,30-14 108 16,31-4-36-16,24-14 216 15,15-6-136-15,-7-4 128 0,7-3-136 16,-47-3 0-16,-22-11-60 16,-16-4-28-16,-16-3-4 0</inkml:trace>
    <inkml:trace contextRef="#ctx0" brushRef="#br0" timeOffset="-2360.4739">8911 595 540 0,'7'-3'200'0,"-7"3"-156"0,39 13-12 0,-8 1 36 15,-4-4-44-15,19 18 8 16,5 6-20-16,7 15-8 15,-4 2 0-15,4 8 4 16,-8-4-4-16,12 17-12 16,0 0 4-16,12 21 48 15,-8-7-24-15,3 7 0 16,1-14-12-16,-20 7 12 16,-15-7-12-16,-4 11 60 15,-11-4-40-15,-13 10 8 16,-11-17-24-16,-7-10 28 0,-9-3-24 15,-14 2 4-15,-13 11-12 0,-15 4 4 16,0 3-8-16,0 0 32 0,-3-24-20 16,-9 0 4-16,-19-14-12 15,-15-3 20-15,3 0-16 16,-7-4 4-16,-27-7-8 16,-12 1-24-16,0-1 8 15,-16 1 4-15,-23-1 4 16,-3-6 16-16,-8-8-8 15,-20 1-4-15,8-11 0 16,-31 0 28-16,12-6-16 0,-12-11-24 16,0 4 4-1,0-18 0-15,-27-3 4 16,27-4-12-16,-30 4 8 16,26 0 4-16,-8-3 0 0,5 9 0 15,-1 1 0-15,-11 3-12 16,19 1 8-16,-15-1-16 15,19 4 12-15,7-1 20 16,-11 1-4-16,32 0-4 16,-5-8 0-16,0 1-24 15,16-3 12-15,3-11 12 16,-3-7 0-16,27 3 8 16,7-13-8-16,-3 0 8 15,3-4-8-15,36 8-12 16,15-5 4-16,3 12 4 0,-3-8 0 15,4 10 0-15,11-9 0 16,16-1 0-16,12-3 0 16,15-18-20-16,15-2 12 15,12-1-4-15,19 0 4 16,12 0-12-16,16 4 12 16,15-11 32-16,11-17-16 15,20-7 0-15,12 4-4 16,-4 17-32-16,7 10 16 15,20-3 24-15,15 0-8 16,20-1-36-16,-5-6 20 0,9 3 0 16,27 1 12-16,7 9-20 15,-15 4 12-15,15 11 32 16,8 6-16-16,-15 0-28 16,3-3 12-16,1 7 0 15,-5 6 8-15,-22 1 16 16,7 3-8-16,15 7 4 15,-3 7-4-15,-16 3-8 16,20-3 4-16,11 7-4 16,-15-4 0-16,11-10-20 15,24 3 12-15,-16-3 32 16,0 3-16-16,19-3-8 16,-3 7-4-16,-28-4 4 31,8 14 0-31,20-3 8 0,-16 3-4 0,-12 7-4 31,-7 7 4-31,23 10 12 0,-15-3-8 0,22 10-4 16,-18 7 0-16,26-3-24 15,-23-4 12-15,16 0 20 16,-20 0-4-16,16-10-12 16,-19 3 0-16,11-3 64 15,-24-1-32-15,17 5-20 16,-28 2-8-16,-4-3 16 15,-26 8-8-15,-9-5 4 16,-30-3-4-16,-8 4 4 16,-12-11-8-16,-4-3-4 15,-23 14 4-15,-11-18 4 16,-5 11-4-16</inkml:trace>
    <inkml:trace contextRef="#ctx0" brushRef="#br0" timeOffset="-4416.9954">10122 2670 456 0,'-4'3'168'0,"4"-3"-128"0,24 14-16 15,-5-7 88 1,0 3-68-16,20-3 52 15,4 4-56-15,18-5 76 16,5 1-64-16,50-7-28 16,8 4-12-16,66-18 20 15,-4 7-16-15,58-20 12 16,-4 2-16-16,15-19 12 16,-30-1-16-16,-1-17 24 0,-26 10-20 15,-13-13-4-15,-41 10-4 16,-13 0-4-16,-30 10 0 0,-24 4 0 15,-22 10 0-15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51.0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4D79CD-F57D-4973-BB83-FC91C905939F}" emma:medium="tactile" emma:mode="ink">
          <msink:context xmlns:msink="http://schemas.microsoft.com/ink/2010/main" type="inkDrawing" rotatedBoundingBox="4739,8536 5038,8515 5039,8521 4740,8542" shapeName="Other"/>
        </emma:interpretation>
      </emma:emma>
    </inkml:annotationXML>
    <inkml:trace contextRef="#ctx0" brushRef="#br0">1013 1063 756 0,'4'0'280'0,"-4"0"-216"0,20 0-20 0,-5 0 4 15,1 0-36-15,7 0 48 16,4-3-32-16,12-4-4 16,3 3-16-16,12 1-8 15,5 3 4-15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51.5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E18FF0-DEFA-41F3-B279-CA54B97026A9}" emma:medium="tactile" emma:mode="ink">
          <msink:context xmlns:msink="http://schemas.microsoft.com/ink/2010/main" type="inkDrawing" rotatedBoundingBox="4290,9122 4484,9116 4485,9122 4291,9129" shapeName="Other"/>
        </emma:interpretation>
      </emma:emma>
    </inkml:annotationXML>
    <inkml:trace contextRef="#ctx0" brushRef="#br0">572 1655 780 0,'-8'-4'288'0,"8"4"-224"0,35 0-20 15,-8-3 56 1,0 3-64-16,24-4-12 16,3 8-16-16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4:36.0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2A5521-086A-455D-8796-B058A63C6363}" emma:medium="tactile" emma:mode="ink">
          <msink:context xmlns:msink="http://schemas.microsoft.com/ink/2010/main" type="inkDrawing" rotatedBoundingBox="7592,13938 12947,13723 12991,14836 7637,15051" semanticType="callout" shapeName="Other"/>
        </emma:interpretation>
      </emma:emma>
    </inkml:annotationXML>
    <inkml:trace contextRef="#ctx0" brushRef="#br0">5317 0 444 0,'-4'17'164'0,"4"-7"-124"0,-7 11-16 0,-1-4 24 15,8 14-32-15,-12 10 32 0,5 14-32 16,-5-10 100-1,4 3-64-15,0 7 64 0,-3-3-64 16,-1-4 4-16,1 4-32 16,3 3 40-16,-12 10-36 15,13 4 4-15,-5 0-20 0,4-1-8 16,-3-2 0-16,3-15 48 16,0-6-28-16,8-10 52 15,-11-4-44-15,3-7 28 16,4-4-32-16,-4-6 28 15,-3-4-32-15,-5 1 4 16,8-11-16-16,-3 0-8 16,3 0 0-16,-4-7 12 15,5 0-8-15,3 7-12 16,-4-7 0-16,0 7-4 16,1-7 0-16,3 0 0 0,-4 7 0 15,-4 0 16-15,-3 0-4 16,7 0-20-16,-3 0 8 15,-1 0 4-15,-4 7 4 16,-3 0 8-16,0-7-4 16,-8 0-12-16,-12 7 4 15,-7-4 4-15,-13 1 0 16,-14-1-12-16,-5 4 8 16,-3-3 4-16,-4 6 0 15,-8-10 0-15,-27-3 0 16,4 9 0-16,-4 1 0 0,8-7-12 15,-24 0 8-15,-3 4 12 16,7-1-4-16,4-3-12 16,-19-3 4-16,0 6 12 15,12 1-4-15,3-4-20 16,-11-4 8-16,-4 1 20 16,4 3-4-16,19 0-20 15,0 0 4-15,0 0-4 16,0 0 4-16,8 0-20 15,15 0 16-15,1 0 12 16,-1 0 4-16,-3 0-12 16,-1-4 4-16,4 8 12 15,12-1-4-15,4-3-12 16,8-3 4-16,-1 3-4 16,1-4 0-16,3 1 16 0,9-1-4 15,6 4-12-15,5 0 4 16,4 0 4-16,7 0 0 15,5 4-12-15,3-1 8 16,4 1 12-16,0-1-4 16,0 1-12-16,0-1 4 15,4 0-4-15,0 4 0 16,3 0 8-16,9-3 0 16,3 3 16-16,-3-1-8 15,11-2-40-15,0-4 20 16,4 0 36-16,0 0-12 0,0 0 24 15,0 0-20-15,0 0 0 16,0 0-8-16,0 0 20 16,4 0-16-16,-4 0-4 15,0 0-4-15,8-4-4 16,-4-2 0-16,3-1 24 16,-7 0-12-16,4-4-32 15,4-2 12-15,0-4 52 16,-4-4-20-16,-1-7 8 15,-3-6-20-15,-3-7-8 16,-1-11 0-16,-4 0 4 16,-4 1-4-16,5-1 52 15,3 11-32-15,-4 6 52 16,4 5-44-16,4 5-32 16,0 5-4-16,0 3 0 15,4 6 4-15,4 1-20 0,0 0 12 16,3 3 4-16,-11 0 4 15,8 3-20-15,-8 1 12 16,0 3-752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7.9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559A94-05C2-4422-8C02-C9A8201F36A4}" emma:medium="tactile" emma:mode="ink">
          <msink:context xmlns:msink="http://schemas.microsoft.com/ink/2010/main" type="inkDrawing" rotatedBoundingBox="15636,10149 16120,10379 16079,10466 15594,10237" semanticType="callout" shapeName="Other">
            <msink:sourceLink direction="with" ref="{75DC0D29-5B7E-4CD2-91CF-12DE67C974C1}"/>
          </msink:context>
        </emma:interpretation>
      </emma:emma>
    </inkml:annotationXML>
    <inkml:trace contextRef="#ctx0" brushRef="#br0">-2268 1229 580 0,'54'0'216'0,"-54"0"-168"0,132 20-12 0,-74-6 32 15,-12 3-44-15,8 11 32 16,4-1-28-16,-23 8-16 15,-4-4-8-15,-23 7-4 16,-8-1 0-16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1:33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E5FA03-78C5-4D21-9631-C2378B879EE8}" emma:medium="tactile" emma:mode="ink">
          <msink:context xmlns:msink="http://schemas.microsoft.com/ink/2010/main" type="writingRegion" rotatedBoundingBox="20073,3853 18532,4455 17926,2902 19467,2301"/>
        </emma:interpretation>
      </emma:emma>
    </inkml:annotationXML>
    <inkml:traceGroup>
      <inkml:annotationXML>
        <emma:emma xmlns:emma="http://www.w3.org/2003/04/emma" version="1.0">
          <emma:interpretation id="{558C2344-8EED-4414-8060-EF293417BE14}" emma:medium="tactile" emma:mode="ink">
            <msink:context xmlns:msink="http://schemas.microsoft.com/ink/2010/main" type="paragraph" rotatedBoundingBox="20073,3853 18532,4455 17926,2902 19467,2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1BB4E-D61D-4006-B452-B9240662135E}" emma:medium="tactile" emma:mode="ink">
              <msink:context xmlns:msink="http://schemas.microsoft.com/ink/2010/main" type="line" rotatedBoundingBox="20073,3853 18532,4455 17926,2902 19467,2301"/>
            </emma:interpretation>
          </emma:emma>
        </inkml:annotationXML>
        <inkml:traceGroup>
          <inkml:annotationXML>
            <emma:emma xmlns:emma="http://www.w3.org/2003/04/emma" version="1.0">
              <emma:interpretation id="{8B26874F-19E0-4185-BF73-055913C95A03}" emma:medium="tactile" emma:mode="ink">
                <msink:context xmlns:msink="http://schemas.microsoft.com/ink/2010/main" type="inkWord" rotatedBoundingBox="20073,3853 18532,4455 17926,2902 19467,2301">
                  <msink:destinationLink direction="with" ref="{A24947A6-085A-4286-A426-84A7F51800C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303 177 464 0,'0'-14'176'0,"0"14"-140"0,4-7-8 15,-4 0 40 1,4 7-44-16,-4-3 44 15,0 3-40-15,0-7 12 16,0 7-24-16,0-7 8 0,-4 7-12 0,-4 0-24 16,1 0 4-16,-1 0 20 15,-4 7-4-15,1-7 24 16,-5 0-20-16,-3 0-4 16,7 3-4-16,-15 1 4 15,0 3-4-15,0 0 8 16,0-1-8-16,8 5 32 15,-5 6-20-15,1 4 12 16,4 3-16-16,11 10-8 16,-4 1 0-16,12 2 4 15,0 8-4-15,12-4-4 16,3-3 4-16,5 0-4 16,7-3 0-16,4-8 0 15,4 1 0-15,3-8 24 16,1-3-12-16,-4-10 24 15,4 7-24-15,-1-14 12 16,1-3-12-16,8-1 12 16,-5-3-16-16,1-13 16 15,-1 9-16-15,-3-20 16 16,-4 4-16-16,-8-14 16 16,0 3-16-16,-15-14 24 15,-1 11-20-15,-11-11-4 16,0 14-4-16,-11-6-16 0,-1 13 8 15,-7-4 4-15,7 11 0 0,-7-3-12 16,-1 9 8-16,1-6 4 16,0 11 0-16,-8-5 0 15,7 8 0-15,-7-4-20 16,0 4 12-16,4 0-24 16,3 6 20-16,-3-3 4 15,4 7 8-15,0 0 0 16,7 4 0-16,-4-1-12 15,13 4 8-15,-5 0 20 16,16 0-8-16,-8 3-204 16,3 0 104-16</inkml:trace>
          <inkml:trace contextRef="#ctx0" brushRef="#br0" timeOffset="451.9279">75 366 476 0,'12'-14'176'0,"-12"14"-136"0,0-7-12 0,7 7 92 16,-7 0-72-16,12-3-12 15,7-4-20-15,-3 4 56 16,3 3-40-16,12-4-4 15,-4 8-16-15,0-1 0 16,0-3-8-16,4 0 32 16,-4 0-20-16,-3 0-4 15,-1-3-8-15,-4-8 40 16,-3 8-24-16,-9-1 24 16,5-2-24-16,-12-1-28 15,8 7 4-15,-8-14-228 16,4 10 124-16</inkml:trace>
          <inkml:trace contextRef="#ctx0" brushRef="#br0" timeOffset="752.9289">280 156 392 0,'0'7'148'0,"0"-7"-116"0,4 7-8 0,-4 0 76 16,0 3-60-16,0 11 52 15,8-4-52-15,-8 14-20 16,0 3-12-16,0 1 8 15,0-1-8-15,0-3 48 16,0 0-28-16,0-7-16 16,0 4-4-16</inkml:trace>
          <inkml:trace contextRef="#ctx0" brushRef="#br0" timeOffset="2402.1239">1623 111 456 0,'-4'-7'168'0,"4"7"-128"0,4-6-16 0,-4 2 80 16,0 8-64-16,-4-8 28 15,4 4-40-15,-3-3 16 16,3 3-24-16,-4-4-8 16,0 8-8-16,-4-4 20 15,4 0-12-15,-7 0 12 16,-1 0-12-16,-3 0 56 15,3 7-40-15,-7-4-36 16,7 0 0-16,-11 1 0 16,7 3 8-16,-7 0 16 15,4 0-8-15,-8-1 24 16,7 1-20-16,-7 4-12 16,8-1-4-16,-8 11 40 15,7-4-24-15,-3 10 8 16,8 1-12-16,-1 6-8 15,8 4 4-15,1 3-4 16,14 1 0-16,1-4 8 16,8-4-4-16,7-3 24 15,0 0-16-15,8-10 12 16,-4 3-12-16,4-7 20 0,0 0-20 16,4-7 4-16,-8 1-8 0,0-8 36 15,-4 1-20 1,1-11 4-16,-1 3-16 0,0-16 12 15,-4 2-16-15,-3-16-4 16,3 7 0-16,-3-22 12 16,-1 8-8-16,-7-11 4 15,4 11-4-15,-9-4-16 16,1 14 4-16,-8 0-16 16,1 7 12-16,-9 0-4 15,4 11 4-15,-11-1 8 16,7 3 0-16,-3-2-12 15,3 6 8-15,-3-4 20 16,7 8-8-16,-4 0 4 16,5 3-4-16,-5-4-172 15,8 8 88-15,-8 2-400 16,5 5 264-16</inkml:trace>
          <inkml:trace contextRef="#ctx0" brushRef="#br0" timeOffset="2630.4245">1240 345 572 0,'0'0'208'0,"0"0"-160"0,16 0-12 0,-5-3 92 16,9 3-76-16,-1-4 32 15,8 1-48 1,0 0 12-16,0 3-28 0,0-4 0 15,-3 4-12-15,-1-3 36 16,0 6-20-16,-8-3-128 16,-3 0 56-16</inkml:trace>
          <inkml:trace contextRef="#ctx0" brushRef="#br0" timeOffset="4248.685">543 84 312 0,'-11'-4'112'0,"11"4"-84"0,-4-6-12 0,4 2 72 15,4 4-52-15,0-7 40 16,11 0-44-16,4-6 16 15,5 2-28-15,10-6 28 16,1 7-32-16,12-7-4 16,-5 6-8-16,5-3-4 15,-1 4 0-15,-3 7 0 16,-1 3 0-16,-3 10-12 16,-4 4 8-16,-12 3-24 15,-3 4 16-15,-9-4 48 16,-3 3-16-16,-4-6 8 15,-4 0-16-15,0-4 44 16,0-3-28-16,-8-7-164 16,8 4 72-16</inkml:trace>
          <inkml:trace contextRef="#ctx0" brushRef="#br0" timeOffset="4500.3575">868-185 464 0,'-3'-17'176'0,"3"17"-140"0,7-10-8 16,1 3 92-1,0 4-72-15,3-1 24 16,1 4-40-16,4 10-4 16,3 1-16-16,0 6-8 15,1 7 0-15,-9 4-4 0,9-1 0 0,-13 4 24 16,-3-3-12-16,-12-1 40 15,5 1-28-15,-9-1-260 16,0-3 128 0</inkml:trace>
          <inkml:trace contextRef="#ctx0" brushRef="#br0" timeOffset="5734.6938">257 745 280 0,'-4'-7'104'0,"4"7"-84"0,0 7 0 16,0-4 48 0,4 0-40-16,0 11 60 15,0 0-52-15,3 10 44 16,1 7-44-16,-4 14 8 0,11-1-28 15,1 8 28-15,3 0-28 0,20-11 32 16,0-3-32-16,11-14 12 16,4 0-16-16,12-10 12 15,-8 3-16-15,8-24-4 16,-4 4 0-16,-4-25 20 16,4 1-12-16,0-25 32 15,-8 7-28-15,-4-13-24 16,-3 10 4-16,-12 3 0 15,-8 10 4-15,-12 4 8 16,1 14-4-16</inkml:trace>
          <inkml:trace contextRef="#ctx0" brushRef="#br0" timeOffset="4954.5853">388 696 508 0,'4'-7'188'0,"-4"7"-148"0,4 0-8 15,0 0 28-15,4 7-40 0,7-3 24 16,5-1-24-16,11 4 8 15,3 0-16 1,21 0-8-16,3 3 0 0,8-3 28 16,-8 0-16-16,-4-7 32 15,-4 0-32-15,0-7 12 16,-7 0-16-16,-4-7 20 16,-4 1-20-16,-8-11 4 15,-4 10-8-15,-8-7-8 16,1 4 4-16</inkml:trace>
          <inkml:trace contextRef="#ctx0" brushRef="#br0" timeOffset="5981.3308">899 958 332 0,'12'-4'120'0,"-12"4"-92"0,31-6-8 16,-15 2 60 0,-1 4-48-16,12 0 48 15,0 4-44-15,0 6-20 16,0 4-8-16,-11-1 8 15,-4 5-8-15,-16-1 32 16,0 3-24-16</inkml:trace>
          <inkml:trace contextRef="#ctx0" brushRef="#br0" timeOffset="5181.69">892 583 520 0,'11'-4'192'15,"-11"4"-152"-15,27 0-8 0,-15 7 16 16,4 4-32-16,-1-1 12 16,0 4-16-16,-3 3 36 15,0-3-24-15,-12-1 20 16,4 5-24-16,-16-5 8 16,0 5-16-16,-11-12-132 15,8 12 68-15</inkml:trace>
          <inkml:trace contextRef="#ctx0" brushRef="#br0" timeOffset="16905.519">327 22 364 0,'-16'3'132'0,"16"-6"-100"0,0-4-12 0,0 4 112 16,8-1-76-16,-8-6 60 15,8 3-72-15,-5-10 24 16,5 6-40-16,4-9-8 16,-4 3-12-16,7-11 4 15,-3 7-8-15,-1-10-4 16,9 4 4-16,-13-11 4 16,13 11-4-16,-5-11-4 15,-3 10 4-15,7-6-16 16,8 10 8-16,-7-4 48 15,7 7-24-15,11-3-28 16,-3 11 4-16,4-8 8 16,0 7 0-16,7-3 8 15,1 10-8-15,-9 0-12 16,-3 7 4-16,-4-7-4 16,8 7 0-16,3-3 16 15,-3 6-4-15,11-3-12 16,-3 0 4-16,-5 0-4 15,5 4 0-15,-1 3 32 16,-11 6-12-16,-4-2 12 0,-4 3-12 16,-4 3 12-16,1 3-16 0,-9 15-4 15,-3-4 0-15,-1 13 20 16,5 5-12-16,-4 2 4 16,3 1-8-16,-3 0 4 15,-1-8-8-15,-3-2 16 16,0-8-12-16,-4-3 32 15,3-7-24-15,-7 0-4 16,0-3-8-16,0-4 48 16,0-3-28-16,-4-7-176 15,4 3 80-15,-3-7-336 16,3 4 228-16</inkml:trace>
          <inkml:trace contextRef="#ctx0" brushRef="#br0" timeOffset="17232.8925">1089-701 580 0,'-11'-20'216'0,"11"20"-168"0,-8-7-12 0,8 3 84 15,0 8-72 1,8 3 0 0,-1 3-32-16,5 11 24 0,7 3-24 0,1 7 20 15,7 3-20-15,4 7 20 16,0-10-24-16,0 0-4 16,-4 0-4-16,-16-3 48 15,1 3-28-15,-28-14 76 16,1 4-52-16,-24-4-16 15,-3-3-20-15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2.2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83F751-0833-4D2A-AD86-53C8F57DCDCC}" emma:medium="tactile" emma:mode="ink">
          <msink:context xmlns:msink="http://schemas.microsoft.com/ink/2010/main" type="inkDrawing" rotatedBoundingBox="13644,8912 17600,8984 17598,9067 13642,8995" semanticType="callout" shapeName="Other">
            <msink:sourceLink direction="with" ref="{ACDC26F4-E4C0-49B2-9D52-ED11F6F609DE}"/>
            <msink:sourceLink direction="with" ref="{75DC0D29-5B7E-4CD2-91CF-12DE67C974C1}"/>
          </msink:context>
        </emma:interpretation>
      </emma:emma>
    </inkml:annotationXML>
    <inkml:trace contextRef="#ctx0" brushRef="#br0">-4223-76 456 0,'-4'-3'168'0,"4"3"-128"0,0 0-16 15,0 0 104 1,8 3-76-16,-4-3 24 16,0 4-44-16,-1-1-4 15,5 4-16-15,0 0 28 16,3 0-24-16,-3 0-24 16,4 3 4-16,3-3 28 0,1 0-16 0,11-4 36 15,8 4-28-15,31-3 12 16,7 3-16-1,59-11 20-15,3 8-20 0,94-1 32 16,-9 0-28-16,86 4 20 16,-12 0-20-16,31 4 8 15,-42-1-12-15,23-10-24 16,-47 3 4-16,-11-6 76 16,-47-1-40-16,-11-6 20 15,-39 10-32-15,-19-10 28 16,-32 6-28-16,-26-3-12 15,-24 4-8-15,-34-4-304 16,-9 7 168-16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7.0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268383-2A36-40CC-BF03-E66666398608}" emma:medium="tactile" emma:mode="ink">
          <msink:context xmlns:msink="http://schemas.microsoft.com/ink/2010/main" type="inkDrawing" rotatedBoundingBox="15706,7113 16034,7534 15721,7778 15392,7357" semanticType="verticalRange" shapeName="Other">
            <msink:sourceLink direction="with" ref="{91FA4DB5-BF02-4551-9CC9-809EBD1082C9}"/>
          </msink:context>
        </emma:interpretation>
      </emma:emma>
    </inkml:annotationXML>
    <inkml:trace contextRef="#ctx0" brushRef="#br0">-2346-1693 580 0,'-3'-41'216'0,"3"41"-168"0,19-10-12 16,0 3-40 0,4 7-4-16,16 0 32 15,4 7-16-15,11 10 52 16,-4-3-32-16,4 13 20 16,-3 1-28-16,-13 16 16 15,-7 5-20-15,-23 12 8 16,-4-2-12-16,-43 3 44 15,-7-7-28-15,-32 3-516 16,5-3 264-16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18:32:32.5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1E1CEC-B115-4A7B-B8F4-9CF4D0B9B861}" emma:medium="tactile" emma:mode="ink">
          <msink:context xmlns:msink="http://schemas.microsoft.com/ink/2010/main" type="inkDrawing" rotatedBoundingBox="16063,8681 16347,9032 16249,9111 15964,8761" semanticType="callout" shapeName="Other">
            <msink:sourceLink direction="with" ref="{ACDC26F4-E4C0-49B2-9D52-ED11F6F609DE}"/>
          </msink:context>
        </emma:interpretation>
      </emma:emma>
    </inkml:annotationXML>
    <inkml:trace contextRef="#ctx0" brushRef="#br0">-1823-268 424 0,'-19'-14'156'0,"19"14"-120"0,11 21-8 0,-7-14 96 15,4 6-72-15,3 11 76 16,5-6-72-16,11 9 48 15,4 1-60-15,12 3-4 16,-1 0-24-16,-3-4 16 16,-8 1-20-16,-23 3 32 15,-5 0-28-15,-30 10-332 16,0 4 172-16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17.emf"/><Relationship Id="rId18" Type="http://schemas.openxmlformats.org/officeDocument/2006/relationships/customXml" Target="../ink/ink120.xml"/><Relationship Id="rId3" Type="http://schemas.openxmlformats.org/officeDocument/2006/relationships/image" Target="../media/image112.emf"/><Relationship Id="rId21" Type="http://schemas.openxmlformats.org/officeDocument/2006/relationships/image" Target="../media/image121.emf"/><Relationship Id="rId7" Type="http://schemas.openxmlformats.org/officeDocument/2006/relationships/image" Target="../media/image114.emf"/><Relationship Id="rId12" Type="http://schemas.openxmlformats.org/officeDocument/2006/relationships/customXml" Target="../ink/ink117.xml"/><Relationship Id="rId17" Type="http://schemas.openxmlformats.org/officeDocument/2006/relationships/image" Target="../media/image119.emf"/><Relationship Id="rId25" Type="http://schemas.openxmlformats.org/officeDocument/2006/relationships/image" Target="../media/image123.emf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image" Target="../media/image116.emf"/><Relationship Id="rId24" Type="http://schemas.openxmlformats.org/officeDocument/2006/relationships/customXml" Target="../ink/ink123.xml"/><Relationship Id="rId5" Type="http://schemas.openxmlformats.org/officeDocument/2006/relationships/image" Target="../media/image113.emf"/><Relationship Id="rId15" Type="http://schemas.openxmlformats.org/officeDocument/2006/relationships/image" Target="../media/image118.emf"/><Relationship Id="rId23" Type="http://schemas.openxmlformats.org/officeDocument/2006/relationships/image" Target="../media/image122.emf"/><Relationship Id="rId10" Type="http://schemas.openxmlformats.org/officeDocument/2006/relationships/customXml" Target="../ink/ink116.xml"/><Relationship Id="rId19" Type="http://schemas.openxmlformats.org/officeDocument/2006/relationships/image" Target="../media/image120.emf"/><Relationship Id="rId4" Type="http://schemas.openxmlformats.org/officeDocument/2006/relationships/customXml" Target="../ink/ink113.xml"/><Relationship Id="rId9" Type="http://schemas.openxmlformats.org/officeDocument/2006/relationships/image" Target="../media/image115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emf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9" Type="http://schemas.openxmlformats.org/officeDocument/2006/relationships/image" Target="../media/image142.emf"/><Relationship Id="rId3" Type="http://schemas.openxmlformats.org/officeDocument/2006/relationships/image" Target="../media/image124.emf"/><Relationship Id="rId21" Type="http://schemas.openxmlformats.org/officeDocument/2006/relationships/image" Target="../media/image133.emf"/><Relationship Id="rId34" Type="http://schemas.openxmlformats.org/officeDocument/2006/relationships/customXml" Target="../ink/ink140.xml"/><Relationship Id="rId42" Type="http://schemas.openxmlformats.org/officeDocument/2006/relationships/customXml" Target="../ink/ink144.xml"/><Relationship Id="rId47" Type="http://schemas.openxmlformats.org/officeDocument/2006/relationships/image" Target="../media/image146.emf"/><Relationship Id="rId50" Type="http://schemas.openxmlformats.org/officeDocument/2006/relationships/customXml" Target="../ink/ink148.xml"/><Relationship Id="rId7" Type="http://schemas.openxmlformats.org/officeDocument/2006/relationships/image" Target="../media/image126.emf"/><Relationship Id="rId12" Type="http://schemas.openxmlformats.org/officeDocument/2006/relationships/customXml" Target="../ink/ink129.xml"/><Relationship Id="rId17" Type="http://schemas.openxmlformats.org/officeDocument/2006/relationships/image" Target="../media/image131.emf"/><Relationship Id="rId25" Type="http://schemas.openxmlformats.org/officeDocument/2006/relationships/image" Target="../media/image135.emf"/><Relationship Id="rId33" Type="http://schemas.openxmlformats.org/officeDocument/2006/relationships/image" Target="../media/image139.emf"/><Relationship Id="rId38" Type="http://schemas.openxmlformats.org/officeDocument/2006/relationships/customXml" Target="../ink/ink142.xml"/><Relationship Id="rId46" Type="http://schemas.openxmlformats.org/officeDocument/2006/relationships/customXml" Target="../ink/ink146.xml"/><Relationship Id="rId2" Type="http://schemas.openxmlformats.org/officeDocument/2006/relationships/customXml" Target="../ink/ink124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29" Type="http://schemas.openxmlformats.org/officeDocument/2006/relationships/image" Target="../media/image137.emf"/><Relationship Id="rId41" Type="http://schemas.openxmlformats.org/officeDocument/2006/relationships/image" Target="../media/image1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.xml"/><Relationship Id="rId11" Type="http://schemas.openxmlformats.org/officeDocument/2006/relationships/image" Target="../media/image128.emf"/><Relationship Id="rId24" Type="http://schemas.openxmlformats.org/officeDocument/2006/relationships/customXml" Target="../ink/ink135.xml"/><Relationship Id="rId32" Type="http://schemas.openxmlformats.org/officeDocument/2006/relationships/customXml" Target="../ink/ink139.xml"/><Relationship Id="rId37" Type="http://schemas.openxmlformats.org/officeDocument/2006/relationships/image" Target="../media/image141.emf"/><Relationship Id="rId40" Type="http://schemas.openxmlformats.org/officeDocument/2006/relationships/customXml" Target="../ink/ink143.xml"/><Relationship Id="rId45" Type="http://schemas.openxmlformats.org/officeDocument/2006/relationships/image" Target="../media/image145.emf"/><Relationship Id="rId5" Type="http://schemas.openxmlformats.org/officeDocument/2006/relationships/image" Target="../media/image125.emf"/><Relationship Id="rId15" Type="http://schemas.openxmlformats.org/officeDocument/2006/relationships/image" Target="../media/image130.emf"/><Relationship Id="rId23" Type="http://schemas.openxmlformats.org/officeDocument/2006/relationships/image" Target="../media/image134.emf"/><Relationship Id="rId28" Type="http://schemas.openxmlformats.org/officeDocument/2006/relationships/customXml" Target="../ink/ink137.xml"/><Relationship Id="rId36" Type="http://schemas.openxmlformats.org/officeDocument/2006/relationships/customXml" Target="../ink/ink141.xml"/><Relationship Id="rId49" Type="http://schemas.openxmlformats.org/officeDocument/2006/relationships/image" Target="../media/image147.emf"/><Relationship Id="rId10" Type="http://schemas.openxmlformats.org/officeDocument/2006/relationships/customXml" Target="../ink/ink128.xml"/><Relationship Id="rId19" Type="http://schemas.openxmlformats.org/officeDocument/2006/relationships/image" Target="../media/image132.emf"/><Relationship Id="rId31" Type="http://schemas.openxmlformats.org/officeDocument/2006/relationships/image" Target="../media/image138.emf"/><Relationship Id="rId44" Type="http://schemas.openxmlformats.org/officeDocument/2006/relationships/customXml" Target="../ink/ink145.xml"/><Relationship Id="rId4" Type="http://schemas.openxmlformats.org/officeDocument/2006/relationships/customXml" Target="../ink/ink125.xml"/><Relationship Id="rId9" Type="http://schemas.openxmlformats.org/officeDocument/2006/relationships/image" Target="../media/image127.emf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Relationship Id="rId27" Type="http://schemas.openxmlformats.org/officeDocument/2006/relationships/image" Target="../media/image136.emf"/><Relationship Id="rId30" Type="http://schemas.openxmlformats.org/officeDocument/2006/relationships/customXml" Target="../ink/ink138.xml"/><Relationship Id="rId35" Type="http://schemas.openxmlformats.org/officeDocument/2006/relationships/image" Target="../media/image140.emf"/><Relationship Id="rId43" Type="http://schemas.openxmlformats.org/officeDocument/2006/relationships/image" Target="../media/image144.emf"/><Relationship Id="rId48" Type="http://schemas.openxmlformats.org/officeDocument/2006/relationships/customXml" Target="../ink/ink147.xml"/><Relationship Id="rId8" Type="http://schemas.openxmlformats.org/officeDocument/2006/relationships/customXml" Target="../ink/ink127.xml"/><Relationship Id="rId51" Type="http://schemas.openxmlformats.org/officeDocument/2006/relationships/image" Target="../media/image14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18" Type="http://schemas.openxmlformats.org/officeDocument/2006/relationships/customXml" Target="../ink/ink22.xml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24" Type="http://schemas.openxmlformats.org/officeDocument/2006/relationships/customXml" Target="../ink/ink25.xml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10" Type="http://schemas.openxmlformats.org/officeDocument/2006/relationships/customXml" Target="../ink/ink18.xml"/><Relationship Id="rId19" Type="http://schemas.openxmlformats.org/officeDocument/2006/relationships/image" Target="../media/image22.emf"/><Relationship Id="rId4" Type="http://schemas.openxmlformats.org/officeDocument/2006/relationships/customXml" Target="../ink/ink15.xml"/><Relationship Id="rId9" Type="http://schemas.openxmlformats.org/officeDocument/2006/relationships/image" Target="../media/image17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emf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31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30.emf"/><Relationship Id="rId24" Type="http://schemas.openxmlformats.org/officeDocument/2006/relationships/customXml" Target="../ink/ink37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34.emf"/><Relationship Id="rId4" Type="http://schemas.openxmlformats.org/officeDocument/2006/relationships/customXml" Target="../ink/ink27.xml"/><Relationship Id="rId9" Type="http://schemas.openxmlformats.org/officeDocument/2006/relationships/image" Target="../media/image29.emf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34" Type="http://schemas.openxmlformats.org/officeDocument/2006/relationships/customXml" Target="../ink/ink56.xml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7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2.emf"/><Relationship Id="rId30" Type="http://schemas.openxmlformats.org/officeDocument/2006/relationships/customXml" Target="../ink/ink54.xml"/><Relationship Id="rId35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5" Type="http://schemas.openxmlformats.org/officeDocument/2006/relationships/image" Target="../media/image59.emf"/><Relationship Id="rId4" Type="http://schemas.openxmlformats.org/officeDocument/2006/relationships/customXml" Target="../ink/ink59.xml"/><Relationship Id="rId9" Type="http://schemas.openxmlformats.org/officeDocument/2006/relationships/image" Target="../media/image6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customXml" Target="../ink/ink67.xml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65.emf"/><Relationship Id="rId14" Type="http://schemas.openxmlformats.org/officeDocument/2006/relationships/customXml" Target="../ink/ink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4.emf"/><Relationship Id="rId18" Type="http://schemas.openxmlformats.org/officeDocument/2006/relationships/customXml" Target="../ink/ink77.xml"/><Relationship Id="rId3" Type="http://schemas.openxmlformats.org/officeDocument/2006/relationships/image" Target="../media/image69.emf"/><Relationship Id="rId21" Type="http://schemas.openxmlformats.org/officeDocument/2006/relationships/image" Target="../media/image78.emf"/><Relationship Id="rId7" Type="http://schemas.openxmlformats.org/officeDocument/2006/relationships/image" Target="../media/image71.emf"/><Relationship Id="rId12" Type="http://schemas.openxmlformats.org/officeDocument/2006/relationships/customXml" Target="../ink/ink74.xml"/><Relationship Id="rId17" Type="http://schemas.openxmlformats.org/officeDocument/2006/relationships/image" Target="../media/image76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5" Type="http://schemas.openxmlformats.org/officeDocument/2006/relationships/image" Target="../media/image75.emf"/><Relationship Id="rId10" Type="http://schemas.openxmlformats.org/officeDocument/2006/relationships/customXml" Target="../ink/ink73.xml"/><Relationship Id="rId19" Type="http://schemas.openxmlformats.org/officeDocument/2006/relationships/image" Target="../media/image77.emf"/><Relationship Id="rId4" Type="http://schemas.openxmlformats.org/officeDocument/2006/relationships/customXml" Target="../ink/ink70.xml"/><Relationship Id="rId9" Type="http://schemas.openxmlformats.org/officeDocument/2006/relationships/image" Target="../media/image72.emf"/><Relationship Id="rId14" Type="http://schemas.openxmlformats.org/officeDocument/2006/relationships/customXml" Target="../ink/ink7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emf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9" Type="http://schemas.openxmlformats.org/officeDocument/2006/relationships/image" Target="../media/image97.emf"/><Relationship Id="rId21" Type="http://schemas.openxmlformats.org/officeDocument/2006/relationships/image" Target="../media/image88.emf"/><Relationship Id="rId34" Type="http://schemas.openxmlformats.org/officeDocument/2006/relationships/customXml" Target="../ink/ink95.xml"/><Relationship Id="rId42" Type="http://schemas.openxmlformats.org/officeDocument/2006/relationships/customXml" Target="../ink/ink99.xml"/><Relationship Id="rId47" Type="http://schemas.openxmlformats.org/officeDocument/2006/relationships/image" Target="../media/image101.emf"/><Relationship Id="rId50" Type="http://schemas.openxmlformats.org/officeDocument/2006/relationships/customXml" Target="../ink/ink103.xml"/><Relationship Id="rId55" Type="http://schemas.openxmlformats.org/officeDocument/2006/relationships/image" Target="../media/image105.emf"/><Relationship Id="rId63" Type="http://schemas.openxmlformats.org/officeDocument/2006/relationships/image" Target="../media/image109.emf"/><Relationship Id="rId7" Type="http://schemas.openxmlformats.org/officeDocument/2006/relationships/image" Target="../media/image81.emf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9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image" Target="../media/image83.emf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image" Target="../media/image96.emf"/><Relationship Id="rId40" Type="http://schemas.openxmlformats.org/officeDocument/2006/relationships/customXml" Target="../ink/ink98.xml"/><Relationship Id="rId45" Type="http://schemas.openxmlformats.org/officeDocument/2006/relationships/image" Target="../media/image100.emf"/><Relationship Id="rId53" Type="http://schemas.openxmlformats.org/officeDocument/2006/relationships/image" Target="../media/image104.emf"/><Relationship Id="rId58" Type="http://schemas.openxmlformats.org/officeDocument/2006/relationships/customXml" Target="../ink/ink107.xml"/><Relationship Id="rId66" Type="http://schemas.openxmlformats.org/officeDocument/2006/relationships/customXml" Target="../ink/ink111.xml"/><Relationship Id="rId5" Type="http://schemas.openxmlformats.org/officeDocument/2006/relationships/image" Target="../media/image80.emf"/><Relationship Id="rId15" Type="http://schemas.openxmlformats.org/officeDocument/2006/relationships/image" Target="../media/image85.emf"/><Relationship Id="rId23" Type="http://schemas.openxmlformats.org/officeDocument/2006/relationships/image" Target="../media/image89.emf"/><Relationship Id="rId28" Type="http://schemas.openxmlformats.org/officeDocument/2006/relationships/customXml" Target="../ink/ink92.xml"/><Relationship Id="rId36" Type="http://schemas.openxmlformats.org/officeDocument/2006/relationships/customXml" Target="../ink/ink96.xml"/><Relationship Id="rId49" Type="http://schemas.openxmlformats.org/officeDocument/2006/relationships/image" Target="../media/image102.emf"/><Relationship Id="rId57" Type="http://schemas.openxmlformats.org/officeDocument/2006/relationships/image" Target="../media/image106.emf"/><Relationship Id="rId61" Type="http://schemas.openxmlformats.org/officeDocument/2006/relationships/image" Target="../media/image108.emf"/><Relationship Id="rId10" Type="http://schemas.openxmlformats.org/officeDocument/2006/relationships/customXml" Target="../ink/ink83.xml"/><Relationship Id="rId19" Type="http://schemas.openxmlformats.org/officeDocument/2006/relationships/image" Target="../media/image87.emf"/><Relationship Id="rId31" Type="http://schemas.openxmlformats.org/officeDocument/2006/relationships/image" Target="../media/image93.emf"/><Relationship Id="rId44" Type="http://schemas.openxmlformats.org/officeDocument/2006/relationships/customXml" Target="../ink/ink100.xml"/><Relationship Id="rId52" Type="http://schemas.openxmlformats.org/officeDocument/2006/relationships/customXml" Target="../ink/ink104.xml"/><Relationship Id="rId60" Type="http://schemas.openxmlformats.org/officeDocument/2006/relationships/customXml" Target="../ink/ink108.xml"/><Relationship Id="rId65" Type="http://schemas.openxmlformats.org/officeDocument/2006/relationships/image" Target="../media/image110.emf"/><Relationship Id="rId4" Type="http://schemas.openxmlformats.org/officeDocument/2006/relationships/customXml" Target="../ink/ink80.xml"/><Relationship Id="rId9" Type="http://schemas.openxmlformats.org/officeDocument/2006/relationships/image" Target="../media/image82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91.emf"/><Relationship Id="rId30" Type="http://schemas.openxmlformats.org/officeDocument/2006/relationships/customXml" Target="../ink/ink93.xml"/><Relationship Id="rId35" Type="http://schemas.openxmlformats.org/officeDocument/2006/relationships/image" Target="../media/image95.emf"/><Relationship Id="rId43" Type="http://schemas.openxmlformats.org/officeDocument/2006/relationships/image" Target="../media/image99.emf"/><Relationship Id="rId48" Type="http://schemas.openxmlformats.org/officeDocument/2006/relationships/customXml" Target="../ink/ink102.xml"/><Relationship Id="rId56" Type="http://schemas.openxmlformats.org/officeDocument/2006/relationships/customXml" Target="../ink/ink106.xml"/><Relationship Id="rId64" Type="http://schemas.openxmlformats.org/officeDocument/2006/relationships/customXml" Target="../ink/ink110.xml"/><Relationship Id="rId8" Type="http://schemas.openxmlformats.org/officeDocument/2006/relationships/customXml" Target="../ink/ink82.xml"/><Relationship Id="rId51" Type="http://schemas.openxmlformats.org/officeDocument/2006/relationships/image" Target="../media/image103.emf"/><Relationship Id="rId3" Type="http://schemas.openxmlformats.org/officeDocument/2006/relationships/image" Target="../media/image79.emf"/><Relationship Id="rId12" Type="http://schemas.openxmlformats.org/officeDocument/2006/relationships/customXml" Target="../ink/ink84.xml"/><Relationship Id="rId17" Type="http://schemas.openxmlformats.org/officeDocument/2006/relationships/image" Target="../media/image86.emf"/><Relationship Id="rId25" Type="http://schemas.openxmlformats.org/officeDocument/2006/relationships/image" Target="../media/image90.emf"/><Relationship Id="rId33" Type="http://schemas.openxmlformats.org/officeDocument/2006/relationships/image" Target="../media/image94.emf"/><Relationship Id="rId38" Type="http://schemas.openxmlformats.org/officeDocument/2006/relationships/customXml" Target="../ink/ink97.xml"/><Relationship Id="rId46" Type="http://schemas.openxmlformats.org/officeDocument/2006/relationships/customXml" Target="../ink/ink101.xml"/><Relationship Id="rId59" Type="http://schemas.openxmlformats.org/officeDocument/2006/relationships/image" Target="../media/image107.emf"/><Relationship Id="rId67" Type="http://schemas.openxmlformats.org/officeDocument/2006/relationships/image" Target="../media/image111.emf"/><Relationship Id="rId20" Type="http://schemas.openxmlformats.org/officeDocument/2006/relationships/customXml" Target="../ink/ink88.xml"/><Relationship Id="rId41" Type="http://schemas.openxmlformats.org/officeDocument/2006/relationships/image" Target="../media/image98.emf"/><Relationship Id="rId54" Type="http://schemas.openxmlformats.org/officeDocument/2006/relationships/customXml" Target="../ink/ink105.xml"/><Relationship Id="rId62" Type="http://schemas.openxmlformats.org/officeDocument/2006/relationships/customXml" Target="../ink/ink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97944" y="143763"/>
              <a:ext cx="8193600" cy="6589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744" y="131163"/>
                <a:ext cx="8219160" cy="66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93264" y="652803"/>
              <a:ext cx="3716280" cy="637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744" y="636603"/>
                <a:ext cx="3744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7076304" y="1558563"/>
              <a:ext cx="564840" cy="2206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0824" y="1545603"/>
                <a:ext cx="5893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2805264" y="2683203"/>
              <a:ext cx="548640" cy="72756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2664" y="2670963"/>
                <a:ext cx="5752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0" name="Ink 139"/>
              <p14:cNvContentPartPr/>
              <p14:nvPr/>
            </p14:nvContentPartPr>
            <p14:xfrm>
              <a:off x="3797064" y="1691763"/>
              <a:ext cx="129960" cy="17820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0144" y="1677723"/>
                <a:ext cx="158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4" name="Ink 143"/>
              <p14:cNvContentPartPr/>
              <p14:nvPr/>
            </p14:nvContentPartPr>
            <p14:xfrm>
              <a:off x="913824" y="3281163"/>
              <a:ext cx="528480" cy="228600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0504" y="3267123"/>
                <a:ext cx="550440" cy="23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0" name="Ink 209"/>
              <p14:cNvContentPartPr/>
              <p14:nvPr/>
            </p14:nvContentPartPr>
            <p14:xfrm>
              <a:off x="1887624" y="5709363"/>
              <a:ext cx="0" cy="6372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69664" y="473163"/>
              <a:ext cx="1723680" cy="105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784" y="459483"/>
                <a:ext cx="1750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4548024" y="1571523"/>
              <a:ext cx="156960" cy="197928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6144" y="1558923"/>
                <a:ext cx="18108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" name="Ink 70"/>
              <p14:cNvContentPartPr/>
              <p14:nvPr/>
            </p14:nvContentPartPr>
            <p14:xfrm>
              <a:off x="752184" y="212523"/>
              <a:ext cx="2758320" cy="13183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664" y="199923"/>
                <a:ext cx="2784240" cy="13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1949904" y="683763"/>
              <a:ext cx="4170600" cy="27345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9824" y="667203"/>
                <a:ext cx="4190400" cy="27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4700304" y="1921803"/>
              <a:ext cx="75960" cy="171324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9864" y="1911003"/>
                <a:ext cx="97560" cy="17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Ink 75"/>
              <p14:cNvContentPartPr/>
              <p14:nvPr/>
            </p14:nvContentPartPr>
            <p14:xfrm>
              <a:off x="4827024" y="567123"/>
              <a:ext cx="339120" cy="70668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1544" y="552363"/>
                <a:ext cx="3664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8" name="Ink 87"/>
              <p14:cNvContentPartPr/>
              <p14:nvPr/>
            </p14:nvContentPartPr>
            <p14:xfrm>
              <a:off x="3412944" y="971403"/>
              <a:ext cx="80640" cy="90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97824" y="954843"/>
                <a:ext cx="1098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3716784" y="980763"/>
              <a:ext cx="76680" cy="68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1664" y="966723"/>
                <a:ext cx="104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3" name="Ink 92"/>
              <p14:cNvContentPartPr/>
              <p14:nvPr/>
            </p14:nvContentPartPr>
            <p14:xfrm>
              <a:off x="3347424" y="3303843"/>
              <a:ext cx="132480" cy="1663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3384" y="3293763"/>
                <a:ext cx="1526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1" name="Ink 150"/>
              <p14:cNvContentPartPr/>
              <p14:nvPr/>
            </p14:nvContentPartPr>
            <p14:xfrm>
              <a:off x="2660904" y="1928643"/>
              <a:ext cx="2264040" cy="171936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1104" y="1910643"/>
                <a:ext cx="230040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2" name="Ink 171"/>
              <p14:cNvContentPartPr/>
              <p14:nvPr/>
            </p14:nvContentPartPr>
            <p14:xfrm>
              <a:off x="5178024" y="1895883"/>
              <a:ext cx="3237480" cy="15685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65064" y="1882923"/>
                <a:ext cx="326232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3" name="Ink 172"/>
              <p14:cNvContentPartPr/>
              <p14:nvPr/>
            </p14:nvContentPartPr>
            <p14:xfrm>
              <a:off x="1355904" y="3750243"/>
              <a:ext cx="6384600" cy="302076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8264" y="3737643"/>
                <a:ext cx="6417000" cy="30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69264" y="248163"/>
              <a:ext cx="3423240" cy="417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224" y="233403"/>
                <a:ext cx="34545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163744" y="873483"/>
              <a:ext cx="956520" cy="7714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344" y="859443"/>
                <a:ext cx="98604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933064" y="828843"/>
              <a:ext cx="1516680" cy="8146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704" y="814803"/>
                <a:ext cx="154080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2605464" y="1796523"/>
              <a:ext cx="1614240" cy="408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1784" y="1785363"/>
                <a:ext cx="16376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2678184" y="2424363"/>
              <a:ext cx="939240" cy="51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9464" y="2408523"/>
                <a:ext cx="97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0" name="Ink 129"/>
              <p14:cNvContentPartPr/>
              <p14:nvPr/>
            </p14:nvContentPartPr>
            <p14:xfrm>
              <a:off x="2037384" y="2989203"/>
              <a:ext cx="1396440" cy="111312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6224" y="2975883"/>
                <a:ext cx="142380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8" name="Ink 147"/>
              <p14:cNvContentPartPr/>
              <p14:nvPr/>
            </p14:nvContentPartPr>
            <p14:xfrm>
              <a:off x="834264" y="4122123"/>
              <a:ext cx="227520" cy="7653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1304" y="4114923"/>
                <a:ext cx="2469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2" name="Ink 151"/>
              <p14:cNvContentPartPr/>
              <p14:nvPr/>
            </p14:nvContentPartPr>
            <p14:xfrm>
              <a:off x="6426504" y="1944843"/>
              <a:ext cx="2224800" cy="4676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544" y="1927923"/>
                <a:ext cx="225648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0" name="Ink 159"/>
              <p14:cNvContentPartPr/>
              <p14:nvPr/>
            </p14:nvContentPartPr>
            <p14:xfrm>
              <a:off x="2734344" y="1899123"/>
              <a:ext cx="357840" cy="121680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84" y="1889763"/>
                <a:ext cx="37656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9" name="Ink 168"/>
              <p14:cNvContentPartPr/>
              <p14:nvPr/>
            </p14:nvContentPartPr>
            <p14:xfrm>
              <a:off x="5436144" y="887163"/>
              <a:ext cx="178200" cy="2541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18504" y="873123"/>
                <a:ext cx="2113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8" name="Ink 187"/>
              <p14:cNvContentPartPr/>
              <p14:nvPr/>
            </p14:nvContentPartPr>
            <p14:xfrm>
              <a:off x="1280664" y="3235803"/>
              <a:ext cx="508680" cy="77652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5904" y="3222483"/>
                <a:ext cx="5356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9" name="Ink 188"/>
              <p14:cNvContentPartPr/>
              <p14:nvPr/>
            </p14:nvContentPartPr>
            <p14:xfrm>
              <a:off x="5566464" y="4325883"/>
              <a:ext cx="1689840" cy="846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53864" y="4307883"/>
                <a:ext cx="1719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0" name="Ink 189"/>
              <p14:cNvContentPartPr/>
              <p14:nvPr/>
            </p14:nvContentPartPr>
            <p14:xfrm>
              <a:off x="6011424" y="4510923"/>
              <a:ext cx="355680" cy="25128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99904" y="4493643"/>
                <a:ext cx="375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" name="Ink 205"/>
              <p14:cNvContentPartPr/>
              <p14:nvPr/>
            </p14:nvContentPartPr>
            <p14:xfrm>
              <a:off x="6519384" y="6006723"/>
              <a:ext cx="48600" cy="381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00664" y="5988003"/>
                <a:ext cx="86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2" name="Ink 211"/>
              <p14:cNvContentPartPr/>
              <p14:nvPr/>
            </p14:nvContentPartPr>
            <p14:xfrm>
              <a:off x="1297224" y="3877683"/>
              <a:ext cx="7338600" cy="17776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2464" y="3865803"/>
                <a:ext cx="7368480" cy="18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3" name="Ink 212"/>
              <p14:cNvContentPartPr/>
              <p14:nvPr/>
            </p14:nvContentPartPr>
            <p14:xfrm>
              <a:off x="3616704" y="5222283"/>
              <a:ext cx="1297800" cy="4752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3024" y="5205723"/>
                <a:ext cx="1329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7" name="Ink 216"/>
              <p14:cNvContentPartPr/>
              <p14:nvPr/>
            </p14:nvContentPartPr>
            <p14:xfrm>
              <a:off x="4054824" y="1585923"/>
              <a:ext cx="213840" cy="8928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47264" y="1577283"/>
                <a:ext cx="231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8" name="Ink 217"/>
              <p14:cNvContentPartPr/>
              <p14:nvPr/>
            </p14:nvContentPartPr>
            <p14:xfrm>
              <a:off x="2347704" y="1640283"/>
              <a:ext cx="51480" cy="16740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37984" y="1632003"/>
                <a:ext cx="69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9" name="Ink 218"/>
              <p14:cNvContentPartPr/>
              <p14:nvPr/>
            </p14:nvContentPartPr>
            <p14:xfrm>
              <a:off x="2416824" y="1627683"/>
              <a:ext cx="1772280" cy="9828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06744" y="1615083"/>
                <a:ext cx="1794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0" name="Ink 219"/>
              <p14:cNvContentPartPr/>
              <p14:nvPr/>
            </p14:nvContentPartPr>
            <p14:xfrm>
              <a:off x="3435984" y="2285403"/>
              <a:ext cx="1074960" cy="39636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19424" y="2271723"/>
                <a:ext cx="11066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1" name="Ink 220"/>
              <p14:cNvContentPartPr/>
              <p14:nvPr/>
            </p14:nvContentPartPr>
            <p14:xfrm>
              <a:off x="6025464" y="1938723"/>
              <a:ext cx="217080" cy="65016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12864" y="1924683"/>
                <a:ext cx="24156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2" name="Ink 221"/>
              <p14:cNvContentPartPr/>
              <p14:nvPr/>
            </p14:nvContentPartPr>
            <p14:xfrm>
              <a:off x="7748064" y="1823163"/>
              <a:ext cx="362520" cy="79920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32944" y="1812003"/>
                <a:ext cx="38484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3" name="Ink 222"/>
              <p14:cNvContentPartPr/>
              <p14:nvPr/>
            </p14:nvContentPartPr>
            <p14:xfrm>
              <a:off x="5961384" y="2700123"/>
              <a:ext cx="436680" cy="65628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45544" y="2685363"/>
                <a:ext cx="46440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4" name="Ink 223"/>
              <p14:cNvContentPartPr/>
              <p14:nvPr/>
            </p14:nvContentPartPr>
            <p14:xfrm>
              <a:off x="2611224" y="2786883"/>
              <a:ext cx="1157040" cy="12348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94664" y="2771403"/>
                <a:ext cx="1189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5" name="Ink 224"/>
              <p14:cNvContentPartPr/>
              <p14:nvPr/>
            </p14:nvContentPartPr>
            <p14:xfrm>
              <a:off x="4107744" y="2898843"/>
              <a:ext cx="3240" cy="288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95144" y="2888763"/>
                <a:ext cx="2592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2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21904" y="270843"/>
              <a:ext cx="7365600" cy="6332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784" y="256803"/>
                <a:ext cx="7393680" cy="63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969624" y="972843"/>
              <a:ext cx="550800" cy="13219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664" y="959523"/>
                <a:ext cx="572400" cy="13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1" name="Ink 250"/>
              <p14:cNvContentPartPr/>
              <p14:nvPr/>
            </p14:nvContentPartPr>
            <p14:xfrm>
              <a:off x="1099584" y="4021683"/>
              <a:ext cx="357840" cy="242136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6264" y="4010163"/>
                <a:ext cx="382680" cy="24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7" name="Ink 266"/>
              <p14:cNvContentPartPr/>
              <p14:nvPr/>
            </p14:nvContentPartPr>
            <p14:xfrm>
              <a:off x="4951944" y="6128043"/>
              <a:ext cx="2789280" cy="47988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9704" y="6116163"/>
                <a:ext cx="28119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" name="Ink 275"/>
              <p14:cNvContentPartPr/>
              <p14:nvPr/>
            </p14:nvContentPartPr>
            <p14:xfrm>
              <a:off x="6476184" y="4973163"/>
              <a:ext cx="1596960" cy="39348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1784" y="4960923"/>
                <a:ext cx="16178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5" name="Ink 284"/>
              <p14:cNvContentPartPr/>
              <p14:nvPr/>
            </p14:nvContentPartPr>
            <p14:xfrm>
              <a:off x="6201864" y="4839243"/>
              <a:ext cx="2045880" cy="59328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90344" y="4828803"/>
                <a:ext cx="2068200" cy="6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425024" y="292443"/>
              <a:ext cx="5679360" cy="13334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9904" y="280563"/>
                <a:ext cx="5706000" cy="13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4617504" y="1710483"/>
              <a:ext cx="2923200" cy="12513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6704" y="1698963"/>
                <a:ext cx="2950560" cy="12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1336104" y="2501403"/>
              <a:ext cx="559080" cy="9406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2784" y="2489883"/>
                <a:ext cx="58140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1400184" y="2601483"/>
              <a:ext cx="557640" cy="12614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9384" y="2591763"/>
                <a:ext cx="57636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5901624" y="2335083"/>
              <a:ext cx="212040" cy="2487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8664" y="2327163"/>
                <a:ext cx="239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" name="Ink 69"/>
              <p14:cNvContentPartPr/>
              <p14:nvPr/>
            </p14:nvContentPartPr>
            <p14:xfrm>
              <a:off x="7322904" y="1990923"/>
              <a:ext cx="1637280" cy="957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08144" y="1981563"/>
                <a:ext cx="166248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1952424" y="4067043"/>
              <a:ext cx="1993680" cy="110880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8744" y="4053723"/>
                <a:ext cx="202500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2095344" y="2739003"/>
              <a:ext cx="1562760" cy="4024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4904" y="2726043"/>
                <a:ext cx="15908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3937824" y="3269643"/>
              <a:ext cx="4323240" cy="21999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4144" y="3255603"/>
                <a:ext cx="4355640" cy="22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3" name="Ink 92"/>
              <p14:cNvContentPartPr/>
              <p14:nvPr/>
            </p14:nvContentPartPr>
            <p14:xfrm>
              <a:off x="2793744" y="4434963"/>
              <a:ext cx="344880" cy="31140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3304" y="4423803"/>
                <a:ext cx="3722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7" name="Ink 96"/>
              <p14:cNvContentPartPr/>
              <p14:nvPr/>
            </p14:nvContentPartPr>
            <p14:xfrm>
              <a:off x="4610304" y="3050763"/>
              <a:ext cx="282960" cy="8650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5904" y="3040323"/>
                <a:ext cx="3060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8" name="Ink 97"/>
              <p14:cNvContentPartPr/>
              <p14:nvPr/>
            </p14:nvContentPartPr>
            <p14:xfrm>
              <a:off x="4672224" y="3112683"/>
              <a:ext cx="488160" cy="80964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63944" y="3101883"/>
                <a:ext cx="504000" cy="8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46344" y="148803"/>
              <a:ext cx="6975000" cy="6217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624" y="134763"/>
                <a:ext cx="7002000" cy="62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166344" y="726243"/>
              <a:ext cx="2686680" cy="216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7344" y="717243"/>
                <a:ext cx="270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5" name="Ink 84"/>
              <p14:cNvContentPartPr/>
              <p14:nvPr/>
            </p14:nvContentPartPr>
            <p14:xfrm>
              <a:off x="455184" y="1881843"/>
              <a:ext cx="6834600" cy="1627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184" y="1871403"/>
                <a:ext cx="685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1119384" y="5369163"/>
              <a:ext cx="1161720" cy="111312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984" y="5355483"/>
                <a:ext cx="118260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605664" y="5752923"/>
              <a:ext cx="166320" cy="2617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184" y="5739243"/>
                <a:ext cx="1954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1" name="Ink 190"/>
              <p14:cNvContentPartPr/>
              <p14:nvPr/>
            </p14:nvContentPartPr>
            <p14:xfrm>
              <a:off x="6416784" y="2294763"/>
              <a:ext cx="1200240" cy="9374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4904" y="2283963"/>
                <a:ext cx="122364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7" name="Ink 246"/>
              <p14:cNvContentPartPr/>
              <p14:nvPr/>
            </p14:nvContentPartPr>
            <p14:xfrm>
              <a:off x="5176944" y="5143803"/>
              <a:ext cx="1842480" cy="122940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4704" y="5131203"/>
                <a:ext cx="1862640" cy="12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1" name="Ink 250"/>
              <p14:cNvContentPartPr/>
              <p14:nvPr/>
            </p14:nvContentPartPr>
            <p14:xfrm>
              <a:off x="6184224" y="3657363"/>
              <a:ext cx="1425240" cy="9486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73784" y="3648003"/>
                <a:ext cx="144468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6" name="Ink 265"/>
              <p14:cNvContentPartPr/>
              <p14:nvPr/>
            </p14:nvContentPartPr>
            <p14:xfrm>
              <a:off x="6454584" y="5158203"/>
              <a:ext cx="132480" cy="10944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47024" y="5146683"/>
                <a:ext cx="152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9" name="Ink 278"/>
              <p14:cNvContentPartPr/>
              <p14:nvPr/>
            </p14:nvContentPartPr>
            <p14:xfrm>
              <a:off x="5120424" y="5336403"/>
              <a:ext cx="2743920" cy="82080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9624" y="5324883"/>
                <a:ext cx="276840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4" name="Ink 283"/>
              <p14:cNvContentPartPr/>
              <p14:nvPr/>
            </p14:nvContentPartPr>
            <p14:xfrm>
              <a:off x="7570944" y="6106083"/>
              <a:ext cx="569160" cy="26208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4104" y="6094563"/>
                <a:ext cx="5896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9" name="Ink 288"/>
              <p14:cNvContentPartPr/>
              <p14:nvPr/>
            </p14:nvContentPartPr>
            <p14:xfrm>
              <a:off x="3138984" y="4081443"/>
              <a:ext cx="1154520" cy="102204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0264" y="4062723"/>
                <a:ext cx="119196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0" name="Ink 289"/>
              <p14:cNvContentPartPr/>
              <p14:nvPr/>
            </p14:nvContentPartPr>
            <p14:xfrm>
              <a:off x="3523824" y="4484643"/>
              <a:ext cx="361440" cy="36072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0144" y="4470603"/>
                <a:ext cx="389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1" name="Ink 290"/>
              <p14:cNvContentPartPr/>
              <p14:nvPr/>
            </p14:nvContentPartPr>
            <p14:xfrm>
              <a:off x="5384664" y="5181963"/>
              <a:ext cx="118440" cy="13032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73144" y="5176203"/>
                <a:ext cx="13572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5904" y="413043"/>
              <a:ext cx="1514520" cy="505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84" y="397203"/>
                <a:ext cx="15408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3737304" y="907323"/>
              <a:ext cx="2955960" cy="712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944" y="895083"/>
                <a:ext cx="2972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3150504" y="333483"/>
              <a:ext cx="433800" cy="8352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7904" y="322323"/>
                <a:ext cx="45468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7120944" y="1199283"/>
              <a:ext cx="1517760" cy="8550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6184" y="1182003"/>
                <a:ext cx="155088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7552584" y="1435083"/>
              <a:ext cx="96840" cy="198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544" y="1423203"/>
                <a:ext cx="12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3392424" y="1983363"/>
              <a:ext cx="973440" cy="4219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8024" y="1972203"/>
                <a:ext cx="10054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k 52"/>
              <p14:cNvContentPartPr/>
              <p14:nvPr/>
            </p14:nvContentPartPr>
            <p14:xfrm>
              <a:off x="1599264" y="313323"/>
              <a:ext cx="7035480" cy="41043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7744" y="298923"/>
                <a:ext cx="7063560" cy="41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4" name="Ink 83"/>
              <p14:cNvContentPartPr/>
              <p14:nvPr/>
            </p14:nvContentPartPr>
            <p14:xfrm>
              <a:off x="453744" y="2441283"/>
              <a:ext cx="1462320" cy="1976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7904" y="2428323"/>
                <a:ext cx="1493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6" name="Ink 115"/>
              <p14:cNvContentPartPr/>
              <p14:nvPr/>
            </p14:nvContentPartPr>
            <p14:xfrm>
              <a:off x="5487624" y="5017083"/>
              <a:ext cx="1068840" cy="7758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9984" y="5004123"/>
                <a:ext cx="110088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0" name="Ink 119"/>
              <p14:cNvContentPartPr/>
              <p14:nvPr/>
            </p14:nvContentPartPr>
            <p14:xfrm>
              <a:off x="2174904" y="4891083"/>
              <a:ext cx="3372480" cy="137376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9784" y="4874523"/>
                <a:ext cx="339984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1" name="Ink 120"/>
              <p14:cNvContentPartPr/>
              <p14:nvPr/>
            </p14:nvContentPartPr>
            <p14:xfrm>
              <a:off x="6102504" y="3662403"/>
              <a:ext cx="2083320" cy="154872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88104" y="3653043"/>
                <a:ext cx="2116440" cy="15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7" name="Ink 126"/>
              <p14:cNvContentPartPr/>
              <p14:nvPr/>
            </p14:nvContentPartPr>
            <p14:xfrm>
              <a:off x="3812544" y="1361283"/>
              <a:ext cx="261000" cy="8395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97064" y="1347603"/>
                <a:ext cx="29160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0" name="Ink 129"/>
              <p14:cNvContentPartPr/>
              <p14:nvPr/>
            </p14:nvContentPartPr>
            <p14:xfrm>
              <a:off x="6265584" y="4381683"/>
              <a:ext cx="1535760" cy="114048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7664" y="4369443"/>
                <a:ext cx="1556640" cy="11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" name="Ink 132"/>
              <p14:cNvContentPartPr/>
              <p14:nvPr/>
            </p14:nvContentPartPr>
            <p14:xfrm>
              <a:off x="6460344" y="5925003"/>
              <a:ext cx="1627920" cy="35100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0624" y="5916723"/>
                <a:ext cx="16459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4" name="Ink 133"/>
              <p14:cNvContentPartPr/>
              <p14:nvPr/>
            </p14:nvContentPartPr>
            <p14:xfrm>
              <a:off x="7401024" y="6127323"/>
              <a:ext cx="132840" cy="23652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8064" y="6116883"/>
                <a:ext cx="1537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9" name="Ink 138"/>
              <p14:cNvContentPartPr/>
              <p14:nvPr/>
            </p14:nvContentPartPr>
            <p14:xfrm>
              <a:off x="4727304" y="4291323"/>
              <a:ext cx="1251000" cy="92556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064" y="4277643"/>
                <a:ext cx="127512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0" name="Ink 139"/>
              <p14:cNvContentPartPr/>
              <p14:nvPr/>
            </p14:nvContentPartPr>
            <p14:xfrm>
              <a:off x="4582944" y="5977203"/>
              <a:ext cx="1058400" cy="4111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1064" y="5965323"/>
                <a:ext cx="10821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4" name="Ink 143"/>
              <p14:cNvContentPartPr/>
              <p14:nvPr/>
            </p14:nvContentPartPr>
            <p14:xfrm>
              <a:off x="6118704" y="5556003"/>
              <a:ext cx="365760" cy="22896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05384" y="5544843"/>
                <a:ext cx="3855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610056" y="90123"/>
              <a:ext cx="8497800" cy="676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22296" y="76803"/>
                <a:ext cx="8528760" cy="67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8" name="Ink 97"/>
              <p14:cNvContentPartPr/>
              <p14:nvPr/>
            </p14:nvContentPartPr>
            <p14:xfrm>
              <a:off x="5813424" y="2465043"/>
              <a:ext cx="401760" cy="120600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2264" y="2453883"/>
                <a:ext cx="42228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6191064" y="1715883"/>
              <a:ext cx="1527480" cy="70128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3144" y="1701123"/>
                <a:ext cx="155412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817344" y="4328403"/>
              <a:ext cx="899640" cy="23580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904" y="4317603"/>
                <a:ext cx="919440" cy="23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09064" y="69603"/>
              <a:ext cx="6695640" cy="52452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464" y="55923"/>
                <a:ext cx="6726240" cy="52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85224" y="1748283"/>
              <a:ext cx="2500560" cy="561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264" y="1731723"/>
                <a:ext cx="2529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2128464" y="896523"/>
              <a:ext cx="438120" cy="1580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4424" y="883203"/>
                <a:ext cx="4640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5" name="Ink 114"/>
              <p14:cNvContentPartPr/>
              <p14:nvPr/>
            </p14:nvContentPartPr>
            <p14:xfrm>
              <a:off x="2515104" y="5102763"/>
              <a:ext cx="4873320" cy="3715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6824" y="5090883"/>
                <a:ext cx="4897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2" name="Ink 131"/>
              <p14:cNvContentPartPr/>
              <p14:nvPr/>
            </p14:nvContentPartPr>
            <p14:xfrm>
              <a:off x="6052464" y="4290603"/>
              <a:ext cx="908640" cy="2721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3104" y="4277643"/>
                <a:ext cx="9288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0" name="Ink 189"/>
              <p14:cNvContentPartPr/>
              <p14:nvPr/>
            </p14:nvContentPartPr>
            <p14:xfrm>
              <a:off x="1528704" y="5436843"/>
              <a:ext cx="6013440" cy="118980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8624" y="5431083"/>
                <a:ext cx="604188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1" name="Ink 190"/>
              <p14:cNvContentPartPr/>
              <p14:nvPr/>
            </p14:nvContentPartPr>
            <p14:xfrm>
              <a:off x="7300224" y="4110243"/>
              <a:ext cx="49320" cy="12074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2944" y="4099443"/>
                <a:ext cx="87480" cy="12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65224" y="57363"/>
              <a:ext cx="6498360" cy="5947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544" y="38283"/>
                <a:ext cx="6521040" cy="59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3200544" y="1787163"/>
              <a:ext cx="2136960" cy="10263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7224" y="1769163"/>
                <a:ext cx="216288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3186504" y="2149323"/>
              <a:ext cx="478800" cy="8056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5344" y="2134923"/>
                <a:ext cx="5061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6514704" y="576123"/>
              <a:ext cx="1260360" cy="185472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2464" y="568203"/>
                <a:ext cx="128376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1" name="Ink 210"/>
              <p14:cNvContentPartPr/>
              <p14:nvPr/>
            </p14:nvContentPartPr>
            <p14:xfrm>
              <a:off x="4094064" y="1593123"/>
              <a:ext cx="223200" cy="59076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944" y="1578363"/>
                <a:ext cx="25164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2" name="Ink 211"/>
              <p14:cNvContentPartPr/>
              <p14:nvPr/>
            </p14:nvContentPartPr>
            <p14:xfrm>
              <a:off x="5121504" y="2245803"/>
              <a:ext cx="2333520" cy="8056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09984" y="2236083"/>
                <a:ext cx="235800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4" name="Ink 213"/>
              <p14:cNvContentPartPr/>
              <p14:nvPr/>
            </p14:nvContentPartPr>
            <p14:xfrm>
              <a:off x="4624344" y="2354883"/>
              <a:ext cx="3353040" cy="96120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9584" y="2341203"/>
                <a:ext cx="3381120" cy="9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6" name="Ink 215"/>
              <p14:cNvContentPartPr/>
              <p14:nvPr/>
            </p14:nvContentPartPr>
            <p14:xfrm>
              <a:off x="1559664" y="5034003"/>
              <a:ext cx="1756800" cy="110664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6704" y="5017443"/>
                <a:ext cx="178848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3" name="Ink 222"/>
              <p14:cNvContentPartPr/>
              <p14:nvPr/>
            </p14:nvContentPartPr>
            <p14:xfrm>
              <a:off x="4475664" y="5325243"/>
              <a:ext cx="474480" cy="56808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2704" y="5319123"/>
                <a:ext cx="4996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8" name="Ink 247"/>
              <p14:cNvContentPartPr/>
              <p14:nvPr/>
            </p14:nvContentPartPr>
            <p14:xfrm>
              <a:off x="3440664" y="5392563"/>
              <a:ext cx="864000" cy="6084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28424" y="5382483"/>
                <a:ext cx="88308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8224" y="760803"/>
              <a:ext cx="4824720" cy="89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504" y="752883"/>
                <a:ext cx="484740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57304" y="1152123"/>
              <a:ext cx="844920" cy="36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64" y="1138083"/>
                <a:ext cx="8686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6126624" y="206763"/>
              <a:ext cx="2289240" cy="442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2944" y="197763"/>
                <a:ext cx="2316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4775904" y="1526163"/>
              <a:ext cx="1708560" cy="2646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2584" y="1518243"/>
                <a:ext cx="1729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6433704" y="2894163"/>
              <a:ext cx="525600" cy="7678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0744" y="2885163"/>
                <a:ext cx="5547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4701384" y="2726763"/>
              <a:ext cx="1398240" cy="2131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4184" y="2713803"/>
                <a:ext cx="14194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k 72"/>
              <p14:cNvContentPartPr/>
              <p14:nvPr/>
            </p14:nvContentPartPr>
            <p14:xfrm>
              <a:off x="5782824" y="3466563"/>
              <a:ext cx="182520" cy="630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4184" y="3456123"/>
                <a:ext cx="205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3567024" y="3062643"/>
              <a:ext cx="1080360" cy="5565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3344" y="3051123"/>
                <a:ext cx="110592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" name="Ink 111"/>
              <p14:cNvContentPartPr/>
              <p14:nvPr/>
            </p14:nvContentPartPr>
            <p14:xfrm>
              <a:off x="5545224" y="1269483"/>
              <a:ext cx="135000" cy="738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30824" y="1259403"/>
                <a:ext cx="1576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5" name="Ink 114"/>
              <p14:cNvContentPartPr/>
              <p14:nvPr/>
            </p14:nvContentPartPr>
            <p14:xfrm>
              <a:off x="4938624" y="1605363"/>
              <a:ext cx="131040" cy="1465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25664" y="1596003"/>
                <a:ext cx="151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6" name="Ink 115"/>
              <p14:cNvContentPartPr/>
              <p14:nvPr/>
            </p14:nvContentPartPr>
            <p14:xfrm>
              <a:off x="2719944" y="3125283"/>
              <a:ext cx="664560" cy="1818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5904" y="3113043"/>
                <a:ext cx="691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7" name="Ink 116"/>
              <p14:cNvContentPartPr/>
              <p14:nvPr/>
            </p14:nvContentPartPr>
            <p14:xfrm>
              <a:off x="1755504" y="1046643"/>
              <a:ext cx="1708920" cy="4179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48664" y="1035483"/>
                <a:ext cx="17269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1" name="Ink 120"/>
              <p14:cNvContentPartPr/>
              <p14:nvPr/>
            </p14:nvContentPartPr>
            <p14:xfrm>
              <a:off x="1341864" y="2690763"/>
              <a:ext cx="4710600" cy="11916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27104" y="2676363"/>
                <a:ext cx="4739400" cy="12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6" name="Ink 125"/>
              <p14:cNvContentPartPr/>
              <p14:nvPr/>
            </p14:nvContentPartPr>
            <p14:xfrm>
              <a:off x="1706904" y="3067323"/>
              <a:ext cx="107640" cy="648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96104" y="3053283"/>
                <a:ext cx="132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7" name="Ink 126"/>
              <p14:cNvContentPartPr/>
              <p14:nvPr/>
            </p14:nvContentPartPr>
            <p14:xfrm>
              <a:off x="1549224" y="3282603"/>
              <a:ext cx="65880" cy="468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6624" y="3268563"/>
                <a:ext cx="92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4" name="Ink 133"/>
              <p14:cNvContentPartPr/>
              <p14:nvPr/>
            </p14:nvContentPartPr>
            <p14:xfrm>
              <a:off x="2746944" y="4940403"/>
              <a:ext cx="1914480" cy="43308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28224" y="4932483"/>
                <a:ext cx="19411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7" name="Ink 136"/>
              <p14:cNvContentPartPr/>
              <p14:nvPr/>
            </p14:nvContentPartPr>
            <p14:xfrm>
              <a:off x="5617224" y="3681123"/>
              <a:ext cx="171720" cy="874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08584" y="3670683"/>
                <a:ext cx="192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2" name="Ink 151"/>
              <p14:cNvContentPartPr/>
              <p14:nvPr/>
            </p14:nvContentPartPr>
            <p14:xfrm>
              <a:off x="6540624" y="861963"/>
              <a:ext cx="618120" cy="68940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27664" y="850443"/>
                <a:ext cx="64728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6" name="Ink 155"/>
              <p14:cNvContentPartPr/>
              <p14:nvPr/>
            </p14:nvContentPartPr>
            <p14:xfrm>
              <a:off x="4915224" y="3209523"/>
              <a:ext cx="1421280" cy="446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04784" y="3199083"/>
                <a:ext cx="1444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2" name="Ink 161"/>
              <p14:cNvContentPartPr/>
              <p14:nvPr/>
            </p14:nvContentPartPr>
            <p14:xfrm>
              <a:off x="5590944" y="2606883"/>
              <a:ext cx="153360" cy="1929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80504" y="2595723"/>
                <a:ext cx="176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3" name="Ink 162"/>
              <p14:cNvContentPartPr/>
              <p14:nvPr/>
            </p14:nvContentPartPr>
            <p14:xfrm>
              <a:off x="5770944" y="3135723"/>
              <a:ext cx="97200" cy="14508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61944" y="3126723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5" name="Ink 194"/>
              <p14:cNvContentPartPr/>
              <p14:nvPr/>
            </p14:nvContentPartPr>
            <p14:xfrm>
              <a:off x="4314384" y="4911603"/>
              <a:ext cx="556200" cy="4428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7824" y="4891443"/>
                <a:ext cx="593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7" name="Ink 196"/>
              <p14:cNvContentPartPr/>
              <p14:nvPr/>
            </p14:nvContentPartPr>
            <p14:xfrm>
              <a:off x="637704" y="5515683"/>
              <a:ext cx="868680" cy="2448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9784" y="5499483"/>
                <a:ext cx="890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4" name="Ink 203"/>
              <p14:cNvContentPartPr/>
              <p14:nvPr/>
            </p14:nvContentPartPr>
            <p14:xfrm>
              <a:off x="5616864" y="5728083"/>
              <a:ext cx="1192320" cy="68940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04624" y="5716203"/>
                <a:ext cx="121824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9" name="Ink 208"/>
              <p14:cNvContentPartPr/>
              <p14:nvPr/>
            </p14:nvContentPartPr>
            <p14:xfrm>
              <a:off x="1856664" y="4385643"/>
              <a:ext cx="6016320" cy="6850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45864" y="4369443"/>
                <a:ext cx="603612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0" name="Ink 209"/>
              <p14:cNvContentPartPr/>
              <p14:nvPr/>
            </p14:nvContentPartPr>
            <p14:xfrm>
              <a:off x="5991624" y="5999523"/>
              <a:ext cx="340920" cy="17100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82264" y="5991243"/>
                <a:ext cx="3589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5" name="Ink 214"/>
              <p14:cNvContentPartPr/>
              <p14:nvPr/>
            </p14:nvContentPartPr>
            <p14:xfrm>
              <a:off x="6400944" y="5415603"/>
              <a:ext cx="1967040" cy="51012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88344" y="5403723"/>
                <a:ext cx="199152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2" name="Ink 221"/>
              <p14:cNvContentPartPr/>
              <p14:nvPr/>
            </p14:nvContentPartPr>
            <p14:xfrm>
              <a:off x="2810304" y="5515683"/>
              <a:ext cx="644400" cy="61920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02024" y="5502003"/>
                <a:ext cx="6595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5" name="Ink 224"/>
              <p14:cNvContentPartPr/>
              <p14:nvPr/>
            </p14:nvContentPartPr>
            <p14:xfrm>
              <a:off x="1839384" y="5893683"/>
              <a:ext cx="1342080" cy="50076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24984" y="5879283"/>
                <a:ext cx="13712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6" name="Ink 225"/>
              <p14:cNvContentPartPr/>
              <p14:nvPr/>
            </p14:nvContentPartPr>
            <p14:xfrm>
              <a:off x="5372424" y="5685963"/>
              <a:ext cx="1699200" cy="95364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61624" y="5674083"/>
                <a:ext cx="172224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7" name="Ink 226"/>
              <p14:cNvContentPartPr/>
              <p14:nvPr/>
            </p14:nvContentPartPr>
            <p14:xfrm>
              <a:off x="5807304" y="5864163"/>
              <a:ext cx="771480" cy="51444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3264" y="5852283"/>
                <a:ext cx="8031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47" name="Ink 246"/>
              <p14:cNvContentPartPr/>
              <p14:nvPr/>
            </p14:nvContentPartPr>
            <p14:xfrm>
              <a:off x="1953504" y="6070803"/>
              <a:ext cx="1453680" cy="54972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41984" y="6057483"/>
                <a:ext cx="147312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8" name="Ink 247"/>
              <p14:cNvContentPartPr/>
              <p14:nvPr/>
            </p14:nvContentPartPr>
            <p14:xfrm>
              <a:off x="2236464" y="5733483"/>
              <a:ext cx="1501200" cy="63144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23864" y="5720883"/>
                <a:ext cx="1531800" cy="6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34</cp:revision>
  <dcterms:created xsi:type="dcterms:W3CDTF">2018-08-30T17:22:35Z</dcterms:created>
  <dcterms:modified xsi:type="dcterms:W3CDTF">2018-09-20T19:10:21Z</dcterms:modified>
</cp:coreProperties>
</file>