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>
        <p:scale>
          <a:sx n="76" d="100"/>
          <a:sy n="76" d="100"/>
        </p:scale>
        <p:origin x="71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4:18.0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D3331B-5A6E-4ABA-9FD8-B65AB74D0754}" emma:medium="tactile" emma:mode="ink">
          <msink:context xmlns:msink="http://schemas.microsoft.com/ink/2010/main" type="writingRegion" rotatedBoundingBox="15912,4073 15134,9491 14396,9385 15174,3967"/>
        </emma:interpretation>
      </emma:emma>
    </inkml:annotationXML>
    <inkml:traceGroup>
      <inkml:annotationXML>
        <emma:emma xmlns:emma="http://www.w3.org/2003/04/emma" version="1.0">
          <emma:interpretation id="{BF00AFCD-7923-4190-BB48-06698531FFA8}" emma:medium="tactile" emma:mode="ink">
            <msink:context xmlns:msink="http://schemas.microsoft.com/ink/2010/main" type="paragraph" rotatedBoundingBox="15912,4073 15134,9491 14396,9385 15174,3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890EC-0629-4CA7-B97E-29A48E074583}" emma:medium="tactile" emma:mode="ink">
              <msink:context xmlns:msink="http://schemas.microsoft.com/ink/2010/main" type="line" rotatedBoundingBox="15912,4073 15134,9491 14396,9385 15174,3967"/>
            </emma:interpretation>
          </emma:emma>
        </inkml:annotationXML>
        <inkml:traceGroup>
          <inkml:annotationXML>
            <emma:emma xmlns:emma="http://www.w3.org/2003/04/emma" version="1.0">
              <emma:interpretation id="{0D4079C6-18C9-44CB-9292-E926845C37C9}" emma:medium="tactile" emma:mode="ink">
                <msink:context xmlns:msink="http://schemas.microsoft.com/ink/2010/main" type="inkWord" rotatedBoundingBox="15847,4064 15507,6431 14834,6334 15174,39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2798-4865 520 0,'18'-28'192'0,"-14"28"-152"16,1-12-8-16,-10 4 204 16,5 5-136-16,-4-13 72 15,8 4-100-15,-8-8 64 16,4 5-76-16,-9-9 40 16,5 8-60-16,-10 1 60 15,-3 3-60-15,-5 8-36 16,13 4-4-16,-18 4-20 0,10 8 8 15,-10 3 24-15,9 5-4 16,-12 8 4-16,16 7-4 0,-12-8-32 16,4 9 12-16,0 15-4 15,8-4 8-15,1 23 0 16,-4 5 0-16,17 15 8 16,0 0 0-16,0-3 0 15,8-13 0-15,-3 5 8 16,4-9-4-16,-1 5-4 15,1-4 4-15,-9-5 28 16,0-3-16-16,-13-12 12 16,0-8-16-16,-18-4 28 15,4-7-24-15,-8-5 12 16,9-3-16-16,-5-16 20 16,4 0-20-16,-4-16-40 15,14 0 16-15,-5-16-164 16,8 1 96-16,1-13-292 15,4 5 208-15</inkml:trace>
          <inkml:trace contextRef="#ctx0" brushRef="#br0" timeOffset="569.7192">2608-4618 372 0,'-17'-8'140'0,"17"8"-112"0,-27 0-4 0,10 0 180 16,12 0-116-16,-21 0 52 15,4 0-80-15,-5 4 68 16,1 0-72-16,-5 11 80 16,4 5-80-16,-12 7 52 15,12 1-64-15,-8 15 112 16,8 0-88-16,-4 0 12 15,14-7-48-15,-1 7-4 16,14-4-16-16,8-7-32 16,14-5 8-16,8-7 40 15,9-5-16-15,18-7 24 16,0-8-20-16,14 0-52 16,3-8 20-16,-21-7-32 15,-1 3 28-15,-12-12 80 16,-14 9-32-16,-27-21 20 15,1 1-32-15,-23-16 20 16,5 8-24-16,-4-4-12 0,4 7-4 0,4 5-4 16,9 8 0-1,0-1-108-15,18 5 64 0,0 15-480 16,4 4 292-16</inkml:trace>
          <inkml:trace contextRef="#ctx0" brushRef="#br0" timeOffset="-4400.2184">2277-3017 560 0,'0'-12'208'0,"0"8"-164"0,9-4-8 0,-9 4 92 16,0 4-76-16,0-8 32 15,0 4-48-15,0-4 20 16,0 5-28-16,-9-5-28 16,5 8 0-16,-14-4 8 15,9 8-4-15,-13-4 16 16,9-4-12-16,-5 0 32 16,-4 4-24-16,0-4 32 15,0 4-32-15,-9 0 12 16,9 12-16-16,-13-1-8 15,4 5 0-15,-9 4-24 16,5 3 12-16,4 5 32 16,9 3-16-16,0-3 8 15,13-1-8-15,5 1 20 16,8-5-16-16,18 1-12 16,0-5-4-16,18-3 56 15,-5 4-28-15,9-9 8 16,-4 5-20-16,0-12 12 15,0 4-16-15,-9-8-4 16,-1 4 0-16,-3-4-4 0,-5 0 0 16,-4 0 0-16,4 0 0 0,-5-4 44 15,1 4-24-15,-5-4 44 16,1 0-36-16,-6-4-172 16,6 4 76-16,-6-8-432 15,1 8 276-15</inkml:trace>
        </inkml:traceGroup>
        <inkml:traceGroup>
          <inkml:annotationXML>
            <emma:emma xmlns:emma="http://www.w3.org/2003/04/emma" version="1.0">
              <emma:interpretation id="{CC1AD9CE-89AD-4FF8-8F33-5C6F9A3485F4}" emma:medium="tactile" emma:mode="ink">
                <msink:context xmlns:msink="http://schemas.microsoft.com/ink/2010/main" type="inkWord" rotatedBoundingBox="15488,7029 15134,9491 14475,9396 14828,6934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£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☺</emma:literal>
                </emma:interpretation>
                <emma:interpretation id="interp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58161.6797">2476-2052 508 0,'-9'-12'188'0,"9"12"-148"0,-9-8-8 0,5 4 192 16,-1 8-128-16,-8-4 8 15,4 4-64-15,-4-4 4 16,4 4-24-16,-8 0 44 16,8 8-36-16,-9-1 40 15,5 1-40-15,-5 8 64 16,5-1-52-16,-5 9 28 16,10-1-40-16,-6 9-8 15,10-1-12-15,-5 0 12 16,5 1-12-16,-1-1-4 15,10 0 0-15,-5 4-4 16,0-3 0-16,0-1 8 16,4-4-4-16,0 5-12 15,5-1 4-15,-4 0 4 16,-1-7 0-16,1 15 8 16,3 0-4-16,-3 4 8 15,-1-4-8-15,-4 8-4 16,5 4 4-16,-5-8-16 15,4-3 8-15,0-5 40 16,-4 0-24-16,0-8-8 16,0-3-8-16,-8-1 28 15,3-3-12-15,-8-4 24 16,0-1-24-16,-1-3 24 0,1 0-24 0,-13-9-12 16,8 5-4-16,-8-4 28 15,4-4-12-15,-1-8-4 16,10 4-4-16,0-8-92 15,4 0 48-15,0 0-276 16,9 8 176-16,0-7-536 16,0 7 376-16</inkml:trace>
          <inkml:trace contextRef="#ctx0" brushRef="#br0" timeOffset="57516.2225">2198-1974 676 0,'4'-19'248'0,"-4"11"-192"0,-4-8-16 0,-1 8 120 16,5 4-96-16,-4-8 44 15,4 5-64-15,-4-5 64 16,-1 8-60-16,-4-8 20 16,1 8-40-16,-6-4 8 15,5 4-20-15,-8 1 28 16,4 3-28-16,-14-4 12 15,9 8-16-15,-12-4-16 16,7 3 0-16,-3 1-4 16,8 4 0-16,-4-4 8 15,9 4 0-15,-5 4-12 16,10 7 8-16,-6-7-4 16,5 12 0-16,-4 3 8 15,4 1 0-15,1 3-20 16,3 4 12-16,-4 1-4 15,9-1 4-15,0 0 16 16,14-7-4-16,-6 7-28 16,1-4 12-16,4-3 32 0,1-1-12 15,-5 1-8-15,13-5-4 0,-9 13 12 32,0-9-4-32,-4 5 8 0,4 3-8 0,-8 8 8 15,-5-8-8 1,-5 9-12-16,5-1 4 0,-9 4 12 15,5-4-4-15,-14-4 16 16,-4 0-12-16,-4-3 32 16,8-5-24-16,-8-11-12 15,8 3-8-15,-9-7 28 16,14-4-12-16,-9-8 4 16,0 0-8-16,0-12-8 15,4 4 4-15,1-8-16 16,12 0 8-16,-12-7-32 15,12 7 20-15,5-12-248 16,0 5 144-16</inkml:trace>
          <inkml:trace contextRef="#ctx0" brushRef="#br0" timeOffset="35386.3159">2070-185 288 0,'0'-8'108'0,"0"8"-84"0,0 0-4 15,0-3 208 1,0 3-128-16,-5-4 56 16,5 4-92-16,-13-4 4 15,9 0-36-15,-18-4 12 16,4 8-24-16,-13-4-8 15,5 4-8-15,-10 0 56 16,-3 8-32-16,3-4 16 16,1 0-28-16,0 0 0 0,8 3-8 15,1 1-8-15,12 0 4 16,1-4-24-16,9 4 12 0,-5-8-32 16,9 4 24-16,9-4 24 15,0 8-4 1,13 0-24-16,4-1 8 0,10 1 32 15,-1 4-12-15,5 0 8 16,-1 4-8-16,-3 3-16 16,-1 1 4-16,-13 3-4 15,9 5 0-15,-18-1 16 16,5 5-4-16,-18 7-12 16,9-8 4-16,-9 1 20 15,0-5-8-15,-5-3 4 16,1-1-4-16,-9-3 12 15,-1-1-12-15,-12-3 16 16,8 0-16-16,-17-8 84 16,4 3-48-16,-9-7 48 15,5 4-52-15,-9-8 52 16,13 0-56-16,-4-8 20 16,8 4-36-16,1-7 0 15,12-1-12-15,-3-8-16 16,8 8 4-16,0-19-4 15,5 11 0-15,4-3-28 16,4 3 20-16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8:24.6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D509F54-25D2-4AED-B59D-4D99740474F6}" emma:medium="tactile" emma:mode="ink">
          <msink:context xmlns:msink="http://schemas.microsoft.com/ink/2010/main" type="inkDrawing" rotatedBoundingBox="-721,12728 3067,7710 5325,9415 1536,14433" semanticType="callout" shapeName="Other">
            <msink:sourceLink direction="from" ref="{D855D046-823D-4067-A1F7-536FFD62FAB6}"/>
            <msink:sourceLink direction="to" ref="{BB6B4C59-BF26-42CD-8218-4CB12367600D}"/>
          </msink:context>
        </emma:interpretation>
      </emma:emma>
    </inkml:annotationXML>
    <inkml:trace contextRef="#ctx0" brushRef="#br0">757 5402 528 0,'-35'-19'196'0,"13"11"-152"0,-9-8-12 0,13 8 16 0,0-3-32 16,1-5-24-16,-14 8 4 15,4-12 8-15,1-3 0 16,-5-5-20-16,-4-7 8 0,-1-8-32 16,1-20 24-16,9 0-4 15,-14-11 12-15,9 3 24 16,-4 1-8-16,4-1 48 16,-9-4-28-16,9-7 72 15,5-20-52-15,4-4-16 16,4 4-20-16,5 16 8 15,-5-4-12-15,5-1-20 16,0-15 4-16,4-11 4 16,0 3 4-16,0 16 0 15,5 11 0-15,-5 9-12 16,4-12 8-16,1-8 28 0,4 0-12 16,4 0-12-16,5 11-4 15,-4 9-4-15,8-1 0 16,-4 5 8-16,4-5 0 15,-9-7-20-15,10 0 12 16,-5-1 12-16,4 5 0 16,-4 7-4-16,-5 13 4 15,0-1 4-15,1 0-4 16,-1-15-28-16,5-5 12 16,0-7 24-16,4 0-8 15,5 11-16-15,4 5 4 0,0 11 20 16,9 4-4-16,0 0 4 15,13 4-4-15,-4 0-8 16,8 4 4-16,1 4-16 31,-1 0 8-31,5-12 4 16,-4 12 0-16,4-8 8 16,0 12-4-16,-5 4-4 15,1 4 4-15,-1-1-32 16,1 13 16-16,13-5 12 15,0 9 4-15,13-13-4 16,-5 13 4-16,14-5-16 16,-13 4 8-16,8-15 4 15,-8 12 0-15,21-17 16 16,1 5-8-16,13-8-4 0,-13 8 0 16,-1-5 4-16,-8 13-4 15,5-8-20-15,-6 7 8 16,23-7 12-16,-17 11 0 15,25-3-4-15,-12 11 4 0,13-11-4 16,-14 7 0-16,14-4 0 16,-9 9 0-16,4-1 8 15,-17 12-4-15,-9-4-20 16,-13 4 8-16,-5-7 20 16,-9 7-4-16,5-8-28 15,-5 4 8-15,-4 0 12 16,-4 4 4-16,-9-4-4 15,-5 8 4-15,-13-7-4 16,-4 7 0-16,-10 0 32 16,-3 0-16-16,-14-8-276 15,0 16 136-15</inkml:trace>
    <inkml:trace contextRef="#ctx0" brushRef="#br0" timeOffset="255.179">3564 15 528 0,'-8'-19'196'0,"8"19"-152"0,0-4-12 16,4 0-28-1,9 0-8-15,5-4 4 0,8 4 0 16,14-8 16 0,4 9-8-16,5-5-28 0,-1 4 8 0,-8 4-20 15,0 0 16-15,-14 8 72 16,-4-1-32-16,-22 9 100 15,0-4-72-15,-17 4 12 16,-1 3-40-16,-8 5 4 16,8 3-16-16,-13 16-32 15,9 1 8-15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45.9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C6E333-B330-424F-B9CE-3867B7A56513}" emma:medium="tactile" emma:mode="ink">
          <msink:context xmlns:msink="http://schemas.microsoft.com/ink/2010/main" type="inkDrawing" rotatedBoundingBox="13839,14653 16845,13452 17059,13988 14054,15190" semanticType="callout" shapeName="Other">
            <msink:sourceLink direction="with" ref="{438D41B2-6699-43B9-8E19-6DBA846BB4F9}"/>
            <msink:sourceLink direction="with" ref="{3D99A2E1-F464-4A3F-9C50-35EF765F9F12}"/>
          </msink:context>
        </emma:interpretation>
      </emma:emma>
    </inkml:annotationXML>
    <inkml:trace contextRef="#ctx0" brushRef="#br0">0 1319 104 0,'9'-23'36'0,"-5"11"-28"0,14-8 0 16,-9 8 4-16,-5-3-8 15,5-5 76-15,4-3-44 16,-4-1 48-16,4 1-48 16,5-1 16-16,0 0-32 15,-1 5 0-15,1-5-12 16,0 1 4-16,4-5-8 15,4 1-4-15,-4-5 4 0,5-3-4 16,4-4 0-16,-5-4 32 16,1-4-16-16,4 0 12 15,0-1-16-15,-5 5 12 16,9 0-16-16,-4 4-20 16,5 4 4-16,3-1 20 15,1 9-4-15,4 7 48 16,0-7-28-16,5 7 4 15,-1 0-20-15,1 1-16 16,-1-1 0-16,1 1 28 16,4-1-12-16,-4-4 24 0,4 1-24 15,13-1-12-15,0-3-4 16,18-1 12-16,0 5-4 0,0-5-4 16,-5 5 4-16,-4-1-24 15,-4-3 12-15,4 3 32 16,13 5-16-16,14 7 16 15,8 8-12-15,-13 8 0 16,-4 4-4-16,-14 0 4 16,9 3-8-16,-8-3-4 15,4 0 4-15,-5 0 12 16,-8 0-8-16,-9 0-4 16,-9-4 0-16,-14-4 4 15,-8 0-4-15,-9 0 24 16,-13 0-16-16,-13 7-12 15,-14 1-4-15,-13 8-260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47.8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0FF881-43F5-4E85-B3D2-BC7C9B739ED3}" emma:medium="tactile" emma:mode="ink">
          <msink:context xmlns:msink="http://schemas.microsoft.com/ink/2010/main" type="inkDrawing" rotatedBoundingBox="12579,13723 13826,14614 13503,15066 12256,14174" semanticType="callout" shapeName="Other">
            <msink:sourceLink direction="with" ref="{3D99A2E1-F464-4A3F-9C50-35EF765F9F12}"/>
            <msink:sourceLink direction="with" ref="{438D41B2-6699-43B9-8E19-6DBA846BB4F9}"/>
          </msink:context>
        </emma:interpretation>
      </emma:emma>
    </inkml:annotationXML>
    <inkml:trace contextRef="#ctx0" brushRef="#br0">1241 893 288 0,'-31'-36'108'0,"17"17"-84"0,-8-32-4 16,5 19 92-16,-19-11-64 15,1-12 132-15,-5 0-104 16,-4 0-16-16,-4 12-40 16,3 0 4-16,-8 4-16 15,-4 0-4-15,-18-12 0 0,-26 0-32 0,-10-4 16 16,5-4 12-16,9 4 4 16,13 8-12-16,9 11 4 15,13 13-164 1,14 11 92-16,8 12-304 15</inkml:trace>
    <inkml:trace contextRef="#ctx0" brushRef="#br0" timeOffset="4249.5133">684 131 372 0,'0'-3'140'0,"0"6"-112"0,-13 9-4 16,0 0 108-16,-5 4-76 15,-8 3-4-15,-10-3-32 16,-8 0 4-16,-18-1-16 15,5-7-12-15,-5-4 0 16,9-4 28-16,9-8-12 0,13 0 32 0,-4 1-28 16,4 3 4-16,9 4-12 15,4 8-52-15,14 7 28 16,4 5 4-16,4 3 8 16,14 9 36-16,-5-1-16 15,18 8-452 1,-9 12 232-16,9-3 12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46.8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8800AD-1C4B-4F13-83F2-656DC75C1E65}" emma:medium="tactile" emma:mode="ink">
          <msink:context xmlns:msink="http://schemas.microsoft.com/ink/2010/main" type="inkDrawing" rotatedBoundingBox="14352,15115 16993,14442 17056,14689 14416,15362" semanticType="strikethrough" shapeName="Other"/>
        </emma:interpretation>
      </emma:emma>
    </inkml:annotationXML>
    <inkml:trace contextRef="#ctx0" brushRef="#br0">0 774 164 0,'13'-28'60'0,"5"13"-44"0,9-21-8 16,-10 13 164-16,14-16-96 0,13-5 68 16,40-7-84-1,26 0 80-15,18 8-80 0,23-12 88 16,38-4-88-16,1-3 32 16,22-5-52-16,9 12-16 0,-18 4-12 15,-18 16-28-15,-8 7 8 16,-10 13 12-16,-25 11 0 15,-32 4-20-15,-26 7 8 16,-22 9 64-16,-18 0-28 16,-22 0-136-16,-18-5 60 15,-17 1-548-15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49.6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EEC906-C1B9-4A0E-9D19-49EFFF348366}" emma:medium="tactile" emma:mode="ink">
          <msink:context xmlns:msink="http://schemas.microsoft.com/ink/2010/main" type="writingRegion" rotatedBoundingBox="15732,12840 16654,12840 16654,14986 15732,14986"/>
        </emma:interpretation>
      </emma:emma>
    </inkml:annotationXML>
    <inkml:traceGroup>
      <inkml:annotationXML>
        <emma:emma xmlns:emma="http://www.w3.org/2003/04/emma" version="1.0">
          <emma:interpretation id="{B109F586-A4D7-41B6-B1F9-7B90DF4371C4}" emma:medium="tactile" emma:mode="ink">
            <msink:context xmlns:msink="http://schemas.microsoft.com/ink/2010/main" type="paragraph" rotatedBoundingBox="15732,12840 16654,12840 16654,14986 15732,14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5D676A-25A3-4333-BC6E-C7CF8E599A24}" emma:medium="tactile" emma:mode="ink">
              <msink:context xmlns:msink="http://schemas.microsoft.com/ink/2010/main" type="line" rotatedBoundingBox="15732,12840 16654,12840 16654,14986 15732,14986"/>
            </emma:interpretation>
          </emma:emma>
        </inkml:annotationXML>
        <inkml:traceGroup>
          <inkml:annotationXML>
            <emma:emma xmlns:emma="http://www.w3.org/2003/04/emma" version="1.0">
              <emma:interpretation id="{E62C8A37-FDA0-498B-AC02-787A2F350041}" emma:medium="tactile" emma:mode="ink">
                <msink:context xmlns:msink="http://schemas.microsoft.com/ink/2010/main" type="inkWord" rotatedBoundingBox="15864,12840 16080,12840 16080,13091 15864,13091">
                  <msink:destinationLink direction="with" ref="{7103C850-4EDD-476E-A32A-D679BE9D7672}"/>
                </msink:context>
              </emma:interpretation>
            </emma:emma>
          </inkml:annotationXML>
          <inkml:trace contextRef="#ctx0" brushRef="#br0">2408 5834 176 0,'4'-4'64'0,"1"16"-48"0,17-1-8 0,-5-3 112 0,5 0-68 16,5 4 76-16,8 8-72 16,-8-5-12-16,-14 13-28 15,0-9-4-15,-17 1-4 16,-14 0 48-16,-13 3-32 15,-13-3-396-15,-9-5 200 16,-13 5 20-16</inkml:trace>
        </inkml:traceGroup>
        <inkml:traceGroup>
          <inkml:annotationXML>
            <emma:emma xmlns:emma="http://www.w3.org/2003/04/emma" version="1.0">
              <emma:interpretation id="{8B9CF4B0-B54F-4C6B-B4DB-86D9CB877E2B}" emma:medium="tactile" emma:mode="ink">
                <msink:context xmlns:msink="http://schemas.microsoft.com/ink/2010/main" type="inkWord" rotatedBoundingBox="15732,13805 16654,13805 16654,14986 15732,14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513.8201">2430 6807 404 0,'-5'0'148'0,"14"-8"-112"0,5 4-12 0,-1 4 172 0,13 4-112 15,14 8-44-15,22 11-28 16,-5 17 24-16,9 7-24 16,-8 4 36-16,-14 0-32 0,-18-4 40 15,-17-8-32-15,-22-8-84 16,-18-7 32-16,-22-1-544 15</inkml:trace>
          <inkml:trace contextRef="#ctx0" brushRef="#br0" timeOffset="-2666.441">3030 7305 384 0,'13'-8'140'0,"5"16"-108"0,9 0-8 15,-10 4 56-15,10 3-48 16,8 9 48-16</inkml:trace>
          <inkml:trace contextRef="#ctx0" brushRef="#br0" timeOffset="3634.2814">2245 7666 612 0,'30'24'228'0,"-12"3"-180"0,26-11-12 15,-22 3 44-15,9 5-52 0,4 0 8 16,5-1-24-16,-4-3 12 15,-10 3-16-15,-17 9 16 0,-22 7-16 16,-18 0-372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9:48.0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C58E21-E152-4F68-B250-CE438C2C24FA}" emma:medium="tactile" emma:mode="ink">
          <msink:context xmlns:msink="http://schemas.microsoft.com/ink/2010/main" type="writingRegion" rotatedBoundingBox="12119,10137 16628,10893 16328,12685 11819,11929">
            <msink:destinationLink direction="with" ref="{7103C850-4EDD-476E-A32A-D679BE9D7672}"/>
          </msink:context>
        </emma:interpretation>
      </emma:emma>
    </inkml:annotationXML>
    <inkml:traceGroup>
      <inkml:annotationXML>
        <emma:emma xmlns:emma="http://www.w3.org/2003/04/emma" version="1.0">
          <emma:interpretation id="{CA813C85-B24E-4203-911B-26B75CEB2DA4}" emma:medium="tactile" emma:mode="ink">
            <msink:context xmlns:msink="http://schemas.microsoft.com/ink/2010/main" type="paragraph" rotatedBoundingBox="12119,10137 16628,10893 16328,12685 11819,11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6E3604-54C8-4E2B-BD7D-5F9661DC861B}" emma:medium="tactile" emma:mode="ink">
              <msink:context xmlns:msink="http://schemas.microsoft.com/ink/2010/main" type="line" rotatedBoundingBox="12119,10137 16628,10893 16328,12685 11819,11929"/>
            </emma:interpretation>
          </emma:emma>
        </inkml:annotationXML>
        <inkml:traceGroup>
          <inkml:annotationXML>
            <emma:emma xmlns:emma="http://www.w3.org/2003/04/emma" version="1.0">
              <emma:interpretation id="{6E603D1D-225C-4A87-A6BD-B582CD2E051B}" emma:medium="tactile" emma:mode="ink">
                <msink:context xmlns:msink="http://schemas.microsoft.com/ink/2010/main" type="inkWord" rotatedBoundingBox="12119,10137 15427,10691 15127,12483 11819,11929">
                  <msink:destinationLink direction="with" ref="{054FF59B-2F2F-43CF-8892-492E99216913}"/>
                  <msink:destinationLink direction="with" ref="{F431CF85-4E8E-4C67-A46A-9F1213270B3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-152 3747 260 0,'4'-4'96'0,"-4"4"-76"0,5-4-4 0,-5 0 132 16,0 4-84-16,-5-4 72 16,5 4-80-16,-4-8 84 15,-1 4-80-15,1-8 32 16,4 8-52-16,0-11-16 15,9 11-12-15,4-8 0 16,5 4-8-16,13-4-4 16,8 8 4-16,19-3 4 15,-1 7-4-15,18 0-12 16,-4 7 4-16,4-3 20 16,-9 4-8-16,0-4 4 15,5 0-4-15,-14-4-8 16,-4 4 4-16,-9-8 28 15,-4 4-16-15,-18-4 4 16,9 0-12-16,-9-4-8 16,-9 8 4-16,5-8-16 15,-5 8 8-15,5 0-4 16,-5 4 0-16,-4-4-12 0,-5 4 12 0,5 0 4 16,-9 0 4-16,9-4 0 31,-9 4 0-31,0-4-12 0,0 0 8 0,0 0 28 15,13 4-12-15,-13-4-20 16,9 4 0-16,-9-4 4 16,9 4 4-16,-5-4 0 15,-4 8 0-15,0-4 8 16,9 0-4-16,-9 3-12 16,0 5 4-16,0 4 4 15,0 0 0-15,-9 3 0 16,9 1 0-16,0-1 0 15,0 5 0-15,-4 0-20 16,-5-1 12-16,0 1 32 16,9 3-16-16,-9 1-8 15,9 3-4-15,-4 4 4 16,4 1 0-16,-9 7-12 16,9 4 8-16,-4 4 12 15,8-4-4-15,-4 0 16 16,5-4-12-16,-1-4 16 15,0 1-16-15,1-5-20 16,4 0 4-16,-1-11 32 16,1-5-16-16,-4 9 0 15,-1-12-4-15,0-1 4 16,1 5-4-16,-1-12-4 0,5 7 4 0,-9-11 4 16,5 4-4-16,-1 0-4 15,-4 0 4-15,0-8 20 16,0 0-12-16,0 0 4 15,13 0-8-15,-13 0-8 16,9 0 4-16,-9 0-16 16,0 0 8-16,0 0 40 15,0 0-24-15,0-8-36 16,0 16 12-16,-9-8-16 16,9 0 16-16,-13 0 8 15,4 0 4-15,0 0 16 16,5 0-8-16,-14 0-20 15,14 0 4-15,-14 0-12 16,5 0 8-16,-9 0 24 16,4 0-4-16,-4 0 24 15,0 8-20-15,-13-8-32 16,8 0 12-16,-8 0 20 16,4 0-8-16,-13 0 0 15,13 0 0-15,-4 0 12 16,8 0-8-16,-8 0-48 15,13 0 24-15,-18 4 12 16,18-4 4-16,-9 0-8 16,5 0 4-16,-14-4 12 15,9-4-4-15,-4 0 16 16,-1 8-12-16,-8-8 4 16,13 4-4-16,-8-8-8 0,3 9 4 15,1-9 72-15,9 8-40 0,-5-4-40 16,13 8 0-16,-4-8-12 15,4 8 8 1,1-4 8-16,8 8 0 0,-9-4 0 16,9 0 0-16,0 0 8 15,5 8-4-15,-5-4-64 16,9 0 32-16</inkml:trace>
          <inkml:trace contextRef="#ctx0" brushRef="#br0" timeOffset="-1425.2665">-174 3743 124 0,'0'0'44'0,"0"0"-32"0,0 0-4 16,0 0 72-16,0 0-44 0,0 4 56 31,4-1-52-31,-4 1-4 0,9 0-20 0,0 4 8 16,0 8-16-16,-9 0 48 15,4 3-28-15,-4 5 56 16,0 3-48-16,9 8 0 15,-9 1-20-15,0 11 8 16,0 4-16-16,0 16 40 16,-9-5-24-16,9 9-12 15,-13-4-8-15,4-8 12 16,9-12-8-16,-9-8 60 16,9-8-40-16,0-7 16 15,0-5-28-15,9-7 8 16,0-4-12-16,4-12 0 15,-4 4-4-15,4-8-244 16,-4 0 128-16</inkml:trace>
          <inkml:trace contextRef="#ctx0" brushRef="#br0" timeOffset="40372.9121">1110 4857 92 0,'-4'8'32'0,"4"-8"-24"0,-9 15 0 0,0-7 188 16,9 0-108-16,-9 4-8 16,0 4-52-16,-8 3 52 15,3 1-48-15,-8-4 76 16,9-1-60-16,0-7 28 15,4 4-44-15,5-4 24 16,4 3-28-16,0 1 0 16,9 0-16-16,-1 4 0 15,10 3-4-15,-5 5 20 16,9 3-16-16</inkml:trace>
          <inkml:trace contextRef="#ctx0" brushRef="#br0" timeOffset="42062.8391">1516 4209 332 0,'-17'-11'120'16,"17"11"-92"-16,17 0-8 0,-12 0 124 15,-1 4-84-15,0-4 116 16,10 7-100-16,3 9-20 16,5 12-36-16,0-9 48 15,5 5-40-15,-1-1 60 16,1-3-52-16,-5-12 88 16,4 4-68-16,1-24 16 15,-1 4-40-15,-3-27 32 16,-1 11-36-16,-9-19-260 15,-4 15 124-15</inkml:trace>
          <inkml:trace contextRef="#ctx0" brushRef="#br0" timeOffset="38256.6473">-377 4767 332 0,'-9'-8'120'0,"9"8"-92"0,22-4-8 15,-13 0 88 1,4 8-64-16,-4 0-8 16,13 4-24-16,-9 11 32 15,5 5-20-15,-9 11-12 16,-5 0-8-16,-4 1 28 0,0-1-16 16</inkml:trace>
          <inkml:trace contextRef="#ctx0" brushRef="#br0" timeOffset="41543.3923">-1485 3974 124 0,'-18'4'44'0,"18"-4"-32"0,-4 8-4 0,-1-4 260 16,10 0-148-16,-5 4 100 15,0 7-128-15,0 1-8 16,4 0-48-16,5 3 20 16,0 1-32-16,0-1 32 15,4 1-32-15,4-8 40 16,5 0-36-16,1-12 72 16,-1 0-52-16,22-16-8 15,-5 4-24-15,28-7 16 16,-14 3-20-16</inkml:trace>
          <inkml:trace contextRef="#ctx0" brushRef="#br0" timeOffset="37984.4242">-55 3582 92 0,'4'-16'32'0,"-4"16"-24"0,5-12 0 0,-5 12 20 15,4 0-16-15,-4-8 68 16,0 8-48-16,-4-7-4 16,4 3-16-16,-5-12 44 15,5 8-32-15,-4 0 0 16,-1 0-16-16,-8-3 20 16,13 3-16-16,-9-8 24 15,9 4-24-15,-8 4 48 16,8 1-32-16,-5-9-4 15,1 4-16-15,-10 4 28 16,6 0-20-16,-6-3 4 16,10 3-12-16,-9 0-16 15,8 8 4-15,-4-16 4 16,9 16 0-16,-4-8 8 16,4 8-4-16,-9-11 8 15,5 11-8-15,-9 0-20 16,8 0 8-16,-8 4 4 15,4-4 4-15,-4 0 0 16,4 0 0-16,-4 0-12 16,4 0 8-16,-9 0 4 15,5 4 0-15,-5-4 16 16,10 0-8-16,-10 0-12 0,9 0 0 16,-9 0 4-16,5 0 0 0,-9 0 0 15,9 0 0-15,-9 0 76 16,4 0-40-16,-8 0 4 15,8 0-24-15,-13 0-4 16,5 0-4-16,-10 0-16 16,10 3 4-16,-9 1 20 15,8 0-8-15,-8 4-12 16,13 0 0-16,-5 0 12 16,5 4-4-16,-4-5-20 15,8 5 8-15,0 0 40 16,5 4-20-16,-9-1-36 15,4 1 12-15,5 0 0 16,4-1 12-16,-13 5 0 16,18 0 0-16,-14-1 16 15,9 5-8-15,-13-5-20 16,18 5 4-16,-14 0 32 16,5-1-16-16,-5 5-28 15,5 3 12-15,0-4 0 16,4 1 8-16,-9-1 16 15,5-3-8-15,0 3-12 16,-5-3 0-16,5-1 12 16,-5 1-4-16,5 3-4 15,0 5 4-15,-5 7-16 0,5 0 8 16,-9 12 20-16,9-4-8 0,4 4-20 16,9-4 4-16,-14 1 12 15,14-5 0-15,0-4-4 16,0-4 4-16,-8-3-16 15,16-1 8-15,-8-7 12 16,0-1-4-16,9-3-12 16,5 3 4-16,-1-3-4 15,4 0 0-15,-3-1 68 16,8 5-32-16,-5-1 8 16,-3 1-24-16,8-1-24 15,-5 5 4-15,-3-5 12 0,8 5 0 0,-5-5 8 16,-3 5-8-16,8-1-12 15,0 1 4-15,0-1 20 16,0 1-8-16,4-5-12 16,1 1 0-16,-5-9 28 15,18-3-12-15,-9 0 4 16,4-4-8-16,-4-8 4 31,0-8-8-31,13 4-4 16,-4 4 4-16,-5-8-4 15,9 4 0-15,-4 0 8 16,-5-3-4-16,-4-1-12 16,0 0 4-16,0-4 20 15,0 4-8-15,-9-7-4 0,9 3 0 16,-5-12-32-16,1 12 16 0,-1-11 32 16,5 3-12-16,-9-3 0 15,9 11-4-15,-9-8 4 16,0 9-4-16,-4-5 16 15,-5 8-12-15,-4-8-4 16,0 8 0-16,-5-7-128 16,-4 3 68-16,9-4-208 15,0 5 148-15</inkml:trace>
        </inkml:traceGroup>
        <inkml:traceGroup>
          <inkml:annotationXML>
            <emma:emma xmlns:emma="http://www.w3.org/2003/04/emma" version="1.0">
              <emma:interpretation id="{1D0F89E6-CA76-486E-B361-08959D975FF9}" emma:medium="tactile" emma:mode="ink">
                <msink:context xmlns:msink="http://schemas.microsoft.com/ink/2010/main" type="inkWord" rotatedBoundingBox="16208,11608 16500,11656 16469,11840 16177,11791"/>
              </emma:interpretation>
            </emma:emma>
          </inkml:annotationXML>
          <inkml:trace contextRef="#ctx0" brushRef="#br0" timeOffset="45260.8816">2739 4606 424 0,'-18'-8'156'0,"18"8"-120"0,5 8-8 15,-5-8 124 1,0 12-88-16,0-5 52 0,4 9-68 15,0 12 28-15,10-1-44 0,3 4 0 16,1-3-20-16,9-1 56 16,-1-3-40-16,9-24 52 15,1 8-48-15,3-24 4 16,5 4-24-16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9:53.3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31AF3B-CE04-4B0D-8EAB-E59EEEE3BA34}" emma:medium="tactile" emma:mode="ink">
          <msink:context xmlns:msink="http://schemas.microsoft.com/ink/2010/main" type="writingRegion" rotatedBoundingBox="13479,12364 13480,9814 13966,9815 13965,12365"/>
        </emma:interpretation>
      </emma:emma>
    </inkml:annotationXML>
    <inkml:traceGroup>
      <inkml:annotationXML>
        <emma:emma xmlns:emma="http://www.w3.org/2003/04/emma" version="1.0">
          <emma:interpretation id="{D46A45BF-2C41-4089-9EF9-C0CE0CD577B7}" emma:medium="tactile" emma:mode="ink">
            <msink:context xmlns:msink="http://schemas.microsoft.com/ink/2010/main" type="paragraph" rotatedBoundingBox="13479,12364 13480,9814 13966,9815 13965,12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797C4-F6C7-4AA4-BE1A-3F52AD0F659B}" emma:medium="tactile" emma:mode="ink">
              <msink:context xmlns:msink="http://schemas.microsoft.com/ink/2010/main" type="line" rotatedBoundingBox="13479,12364 13480,9814 13966,9815 13965,12365"/>
            </emma:interpretation>
          </emma:emma>
        </inkml:annotationXML>
        <inkml:traceGroup>
          <inkml:annotationXML>
            <emma:emma xmlns:emma="http://www.w3.org/2003/04/emma" version="1.0">
              <emma:interpretation id="{B307D3CE-59EB-4AA6-880E-A1016FAF2196}" emma:medium="tactile" emma:mode="ink">
                <msink:context xmlns:msink="http://schemas.microsoft.com/ink/2010/main" type="inkWord" rotatedBoundingBox="13479,12364 13480,12039 13754,12040 13753,12365">
                  <msink:destinationLink direction="with" ref="{B6BA39FC-BFC2-4266-909A-85366B724480}"/>
                </msink:context>
              </emma:interpretation>
            </emma:emma>
          </inkml:annotationXML>
          <inkml:trace contextRef="#ctx0" brushRef="#br0">188 5037 372 0,'4'-7'140'0,"-4"7"-112"0,-4 0-4 0,-1 0 40 15,10 0-40-15,-10 0 0 16,1 0-16-16,-14 7-24 15,5 1 8-15,-18-8 20 16,9 12-4-16,-9-4 24 16,5 0-20-16,3-8 32 15,10 8-28-15,4-1-4 16,9-3-8-16,14 12-24 16,3-8 12-16,10 11 20 15,8-3-4-15,-4 0-4 16,9 3 0-16,-9 5 4 15,-5 3-4-15,-4-7-12 16,-4 4 4-16,-5-5 4 16,-13 1 0-16,0-8 8 15,0-1-4-15,-13-7-4 16,4 4 4-16,-13-12 20 0,9 0-12 16,-14-4-4-16,5 1-4 0,0-5 12 15,9 4-8-15,-5-4-92 16,5 4 48-16</inkml:trace>
        </inkml:traceGroup>
        <inkml:traceGroup>
          <inkml:annotationXML>
            <emma:emma xmlns:emma="http://www.w3.org/2003/04/emma" version="1.0">
              <emma:interpretation id="{A3953CC7-3E3C-4BC6-8F17-23FBB47BD93D}" emma:medium="tactile" emma:mode="ink">
                <msink:context xmlns:msink="http://schemas.microsoft.com/ink/2010/main" type="inkWord" rotatedBoundingBox="13510,11583 13511,10885 13966,10886 13965,11584"/>
              </emma:interpretation>
            </emma:emma>
          </inkml:annotationXML>
          <inkml:trace contextRef="#ctx0" brushRef="#br0" timeOffset="-3514.6694">364 3884 208 0,'0'0'76'0,"0"0"-60"0,0-4-4 0,0 0 152 16,0 8-92-16,0-4-44 15,0 0-24-15,-4 4 116 16,4 0-68-16,0 0 52 16,-9 4-60-16,0 3-16 15,5 5-16-15,-5 4 8 16,0 7-12-16,0 1 16 16,9-5-16-16,0 12 24 15,9 1-20-15,-9-1-128 16,-9 0 64-16</inkml:trace>
          <inkml:trace contextRef="#ctx0" brushRef="#br0" timeOffset="-3875.6364">42 3958 260 0,'0'-7'96'0,"0"7"-76"0,0 3-4 0,0-3 124 16,0 0-80-16,9 0 64 16,-9 0-72-16,13 0 48 15,-13 0-56-15,9 0-4 16,4 0-24-16,5 0-4 15,-5 0-4-15,9 0-8 16,9 0 4-16,0 8-4 16,0-4 0-16,4-4 16 15,-4 0-8-15,0 0 4 16,-9 0-4-16,0 0 12 16,0 0-12-16,-4-4 16 15,-14 4-16-15,-4-4-48 16,9 4 24-16,-9-4-340 15,0 4 196-15</inkml:trace>
          <inkml:trace contextRef="#ctx0" brushRef="#br0" timeOffset="-3042.6089">29 4574 476 0,'-5'-4'176'0,"5"4"-136"0,9-3-12 0,-4-1 152 16,3 4-104-16,19-4-20 15,-1 0-36-15,14-4-8 16,4 8-8-16</inkml:trace>
          <inkml:trace contextRef="#ctx0" brushRef="#br0" timeOffset="-1757.1862">24 4551 424 0,'5'-12'156'0,"-5"12"-120"0,22-8-8 16,-9 4 96-16,9 4-72 0,0-4 60 31,-4 4-68-31,13-4 4 0,-5 4-28 0,1-3-12 16,-1 3-4-16,5 7 28 15,0 1-16-15,0-8 4 16,0 0-12-16,-5 0 4 16,-8 0-8-16,8 0 8 15,-8 0-8-15,-9 0 40 16,4 0-20-16,-9 0 12 16,1 0-20-16,-5 0-456 15,0 0 236-15</inkml:trace>
        </inkml:traceGroup>
        <inkml:traceGroup>
          <inkml:annotationXML>
            <emma:emma xmlns:emma="http://www.w3.org/2003/04/emma" version="1.0">
              <emma:interpretation id="{9AD88A85-0367-4297-A1F8-DF99005428C7}" emma:medium="tactile" emma:mode="ink">
                <msink:context xmlns:msink="http://schemas.microsoft.com/ink/2010/main" type="inkWord" rotatedBoundingBox="13497,10222 13498,9814 13899,9815 13899,102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886.2407">51 2907 164 0,'-9'4'60'0,"9"-4"-44"0,-9 39-8 16,5-15 68-1,4 3-44-15,-5 4 32 16,1 5-36-16,-1-1 80 15,5-4-60-15,-4-3 32 16,8-5-48-16,-4-11 68 16,0-4-52-16,0-8 20 15,0 8-40-15,0-24 0 0,5 8-16 16,-1-19-16-16,1-1 0 0,-1-7-4 16,1 4 0-16,-1-5 0 15,5 9 0-15,-5-4-12 16,5 7 12-16,-5 0-12 15,10 13 8-15,-10-1 8 16,5 8 4-16,-5 8-20 16,1 4 12-16,4 7-4 15,4 9 4-15,0 3 24 16,5 5-8-16,4-1 4 16,0 1-4-16,-5-1-16 15,1-3 4-15,0-5 40 16,-1 1-24-16,-3-13 44 15,3 1-32-15,-8-12 20 16,0 0-24-16,0-12 16 16,4 5-20-16,-9-21 0 15,5 5-8-15,-4-25-8 16,4 5 4-16,-5-8-4 16,5 8 0-16,-5-4 0 15,5 12 0-15,0 3-20 16,0 5 12-16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31.8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0DA5AA-D6E9-4758-B71B-2B397255ECD3}" emma:medium="tactile" emma:mode="ink">
          <msink:context xmlns:msink="http://schemas.microsoft.com/ink/2010/main" type="inkDrawing" rotatedBoundingBox="10826,11060 11309,11156 11244,11478 10762,11381" semanticType="callout" shapeName="Other">
            <msink:sourceLink direction="with" ref="{F431CF85-4E8E-4C67-A46A-9F1213270B37}"/>
          </msink:context>
        </emma:interpretation>
      </emma:emma>
    </inkml:annotationXML>
    <inkml:trace contextRef="#ctx0" brushRef="#br0">-2677 4166 548 0,'-5'-8'204'0,"5"8"-156"0,18 28-16 0,-5-5 88 16,5 1-72-16,9 15 24 15,3 4-40-15,1-3-12 16,13-1-12-16,-13-19 116 15,0-5-68-15,5-19 60 16,-6-23-72-16,15-28 24 16,-1-20-40-16,9 16-8 15,0-3-12-15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50.8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6BA39FC-BFC2-4266-909A-85366B724480}" emma:medium="tactile" emma:mode="ink">
          <msink:context xmlns:msink="http://schemas.microsoft.com/ink/2010/main" type="inkDrawing" rotatedBoundingBox="11665,12982 13220,12475 13303,12729 11748,13236" semanticType="callout" shapeName="Other">
            <msink:sourceLink direction="with" ref="{438D41B2-6699-43B9-8E19-6DBA846BB4F9}"/>
            <msink:sourceLink direction="with" ref="{B307D3CE-59EB-4AA6-880E-A1016FAF2196}"/>
          </msink:context>
        </emma:interpretation>
      </emma:emma>
    </inkml:annotationXML>
    <inkml:trace contextRef="#ctx0" brushRef="#br0">1537 0 236 0,'-4'12'88'0,"-5"-4"-68"0,0 23-4 0,-4-3 80 0,-5 15-56 16,-9 0 16 0,-3 8-32-16,-32 0-12 15,-4 4-8-15,-40 0 48 0,9-8-28 16,-18-8 96-16,-13-8-68 15,-5 1 20-15,-3-1-40 16,16-11-4-16,14-5-16 16,9-11 12-16,22-4-16 0,5-4 16 15,12-3-16-15,27-9-12 32,9 8 0-32,13-4-120 15,18 4 68-15,22-7-420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50.1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4FF59B-2F2F-43CF-8892-492E99216913}" emma:medium="tactile" emma:mode="ink">
          <msink:context xmlns:msink="http://schemas.microsoft.com/ink/2010/main" type="inkDrawing" rotatedBoundingBox="13753,12506 15247,13059 15170,13266 13677,12713" semanticType="underline" shapeName="Other">
            <msink:sourceLink direction="with" ref="{6E603D1D-225C-4A87-A6BD-B582CD2E051B}"/>
            <msink:destinationLink direction="with" ref="{4C656D57-F1F9-4549-A141-ED4ADFD03BE5}"/>
          </msink:context>
        </emma:interpretation>
      </emma:emma>
    </inkml:annotationXML>
    <inkml:trace contextRef="#ctx0" brushRef="#br0">-3 0 268 0,'0'32'100'0,"0"-32"-76"0,31 63-8 16,-13-32 124-1,4 4-80-15,13 12-8 16,18 0-32-16,31 4 12 0,22 0-20 16,-9-7 12-16,18-1-12 0,13-16 12 15,22 5-16 1,0-5 24-16,-13-3-20 0,-18-9-56 15,9-3 20-15,-22 0-392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52.6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C2E941-9A41-496E-8C44-8FF6E2D6EFF7}" emma:medium="tactile" emma:mode="ink">
          <msink:context xmlns:msink="http://schemas.microsoft.com/ink/2010/main" type="inkDrawing" rotatedBoundingBox="10933,13890 13391,14895 13179,15414 10721,14408" semanticType="callout" shapeName="Other">
            <msink:sourceLink direction="with" ref="{3D99A2E1-F464-4A3F-9C50-35EF765F9F12}"/>
            <msink:sourceLink direction="with" ref="{8454FD20-2934-441E-8FE5-6BA6046CA0F5}"/>
          </msink:context>
        </emma:interpretation>
      </emma:emma>
    </inkml:annotationXML>
    <inkml:trace contextRef="#ctx0" brushRef="#br0">2441 1164 488 0,'-4'-16'180'0,"4"8"-140"0,4-11-12 0,-4 7 108 15,0-8-80-15,0-7 32 16,-4-9-52-16,-5-15-12 16,-4 0-16-16,-9 0 28 0,-9-3-20 15,-31-5 32-15,-17-12-32 16,-19-23-32-16,-12-8 8 15,-14-8-16-15,-26 12 12 16,-13 23 0-16,13 9 4 16,-18 7 8-16,-4 16 0 15,0 19-28-15,4 12 16 0,27 8 24 16,0 8-8-16,4 12-8 16,31 4 0-16,9-5-4 15,35 9 0-15,18-5-12 16,26-3 12-16,23-4 20 15,30-8-4-15,18-4-28 16,18 0 8-16,-5 0-548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18T17:33:21.2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759369-B4A4-4A8E-839A-6F5DA8C71362}" emma:medium="tactile" emma:mode="ink">
          <msink:context xmlns:msink="http://schemas.microsoft.com/ink/2010/main" type="inkDrawing" rotatedBoundingBox="13004,9101 13019,9101 13019,9116 13004,9116" shapeName="Other"/>
        </emma:interpretation>
      </emma:emma>
    </inkml:annotationXML>
    <inkml:trace contextRef="#ctx0" brushRef="#br0">11463 8648 0,'0'0'0,"0"0"0,0 0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2:10.4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9EDC55-3E5A-424E-9FAB-15A1FD5683A3}" emma:medium="tactile" emma:mode="ink">
          <msink:context xmlns:msink="http://schemas.microsoft.com/ink/2010/main" type="writingRegion" rotatedBoundingBox="4953,16831 13937,17147 13884,18660 4900,18344"/>
        </emma:interpretation>
      </emma:emma>
    </inkml:annotationXML>
    <inkml:traceGroup>
      <inkml:annotationXML>
        <emma:emma xmlns:emma="http://www.w3.org/2003/04/emma" version="1.0">
          <emma:interpretation id="{E7DC5401-31DC-4B6B-8AB0-2FDC0BF952A0}" emma:medium="tactile" emma:mode="ink">
            <msink:context xmlns:msink="http://schemas.microsoft.com/ink/2010/main" type="paragraph" rotatedBoundingBox="4953,16831 13937,17147 13884,18660 4900,18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F538F5-7657-4F2B-8702-75E0B3CE3DB3}" emma:medium="tactile" emma:mode="ink">
              <msink:context xmlns:msink="http://schemas.microsoft.com/ink/2010/main" type="line" rotatedBoundingBox="4953,16831 13937,17147 13884,18660 4900,18344"/>
            </emma:interpretation>
          </emma:emma>
        </inkml:annotationXML>
        <inkml:traceGroup>
          <inkml:annotationXML>
            <emma:emma xmlns:emma="http://www.w3.org/2003/04/emma" version="1.0">
              <emma:interpretation id="{9B7F5438-1028-4BE2-90C0-4174A6847DDC}" emma:medium="tactile" emma:mode="ink">
                <msink:context xmlns:msink="http://schemas.microsoft.com/ink/2010/main" type="inkWord" rotatedBoundingBox="4947,17016 7188,17094 7157,18003 4915,179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94 280 0,'-5'31'104'0,"10"-7"-84"0,-5 19 0 16,8-12 180-16,-8 8-112 0,0 8 44 16,-4-3-80-1,13 3 52-15,-18-4-64 0,5 0 80 16,-1-4-68-16,1-3-8 0,-1-9-28 15,5-7 32-15,0-16-24 16,5-16 20-16,4-12-24 16,4-3 28-16,-4-12-32 15,8-12-12-15,5-8-8 16,1-8 4-16,-1-4 0 0,8 1-28 16,-7 11 16-16,12 8-32 15,-4 12 28-15,-5 11 40 16,5 12-12-16,-4 20 8 15,-1 20-12-15,1 19 12 16,-5 8-12-16,0 8 16 16,-9-4-16-16,-4-4 16 15,-9-8-16-15,-9-4 4 16,0-7-4-16,5-9 12 16,-1-3-12-16,1-8 32 15,17-12-4 1,9-4-20-16,9-8 0 15,4-4-8-15,14-11 12 16,-9-12-12-16,4-16-20 16,0-4 4-16,-4 0-24 0,-1 4 20 15,-3 12-32-15,-10 11 28 16,1 13-28-16,-1 15 24 16,1 23 44-16,-10 25-12 15,-3 14 44-15,-6 5-32 16,-3 0 12-16,-5-4-20 15,0-4 8-15,-9 0-12 16,-4 0 44-16,4 0-28 16,-18-8 28-16,19-4-28 15,-6-16-132-15,6-7 56 16,-6-12-448-16,14-16 272 0,0 0-368 16</inkml:trace>
          <inkml:trace contextRef="#ctx0" brushRef="#br0" timeOffset="373.4946">1258 455 456 0,'18'-4'168'0,"-5"0"-128"0,1 8-16 15,-6-4 220-15,-8 0-140 16,18-4 64 0,4 0-84-16,0 0-44 15,5 0-28-15,4-4-8 0,-5 0 4 16,1-3-4-16,-10-1 8 15,-4 0-8-15,1 4 32 16,-6-4-20-16,-8 1 12 0,-4 3-16 16,-9-4 12-16,-9-4-16 15,0 1-20-15,-5 3 4 16,-4 0-12-16,-4 4 8 16,0 12-28-16,-5 8 24 15,-4 8 32-15,4 3-8 16,9 5 0-16,5-5-4 15,12 5 20-15,6-1-12 16,16-3 24-16,10-5-24 16,13 1 32-16,9-8-28 15,-1-1 56-15,6-11-40 16,3-4-524-16,-4 0 264 0,14 1-324 16</inkml:trace>
          <inkml:trace contextRef="#ctx0" brushRef="#br0" timeOffset="628.6724">1757 278 716 0,'-35'16'264'0,"17"3"-204"0,-4 9-16 15,9-16 152-15,0 3-116 0,-1 5 12 16,6-4-56-16,8-1 20 16,4-3-32-16,14 0-244 0,8-4 120 15</inkml:trace>
          <inkml:trace contextRef="#ctx0" brushRef="#br0" timeOffset="4847.5206">2159 459 352 0,'-5'0'132'0,"10"-4"-104"0,-1 0-8 0,-4 4 96 15,9-4-68-15,0 4 88 0,0-4-80 16,-9 4 0-16,0 0-36 16,-5 0-12-16,-3 0-4 15,-6 0-16-15,-8 0 8 0,-4 4 4 16,-1-4 0-16,1 0 44 15,-1 4-24-15,10 0 8 16,3 3-16-16,14 5-24 16,9 8 4-16,4-1 32 15,1 9-16-15,3 7 16 16,5 4-12-16,0-3 0 16,-17 7-4-16,-1-8 20 15,-8 1-16-15,-9-5 24 16,-9-8-24-16,-9-3 4 15,-13-4-8-15,-1-8 4 16,-3-4-8-16,-1-8 8 0,18-4-8 16,9-4 8-16,9-4-8 15,17-3-232-15,14 7 124 16</inkml:trace>
          <inkml:trace contextRef="#ctx0" brushRef="#br0" timeOffset="524.9106">2026 31 1016 0,'-13'-43'376'0,"9"35"-292"0,-9-4-20 15,-1 4 76-15,-3 8-88 16,-1 0-12-16,-4 0-24 16,0 16-92-16,0 7 40 15,0 5-516-15,4 7 308 16,5 1-272-16</inkml:trace>
          <inkml:trace contextRef="#ctx0" brushRef="#br0" timeOffset="958.5501">2225 353 644 0,'13'-8'236'0,"-13"0"-180"0,5-12-20 0,-1 12 132 0,-4 1-100 16,0 3 60-16,-4-4-72 15,-1 0-32-15,1 8-16 16,-5 4-52-16,-4 8 24 0,0 7 16 16,-1 9 4-16,6-1-8 15,-1-3 4-15,4 11 4 16,5-7 0-16,5 3 24 16,4-4-12-16,-5-7 24 15,-4 0-24-15,0-13 56 16,-4-7-36-16,-5-7 20 15,-5-5-32-15,1 0-52 16,-4-4 16-16,3 1-304 16,5 7 176-16,1 12-468 15</inkml:trace>
        </inkml:traceGroup>
        <inkml:traceGroup>
          <inkml:annotationXML>
            <emma:emma xmlns:emma="http://www.w3.org/2003/04/emma" version="1.0">
              <emma:interpretation id="{EE149418-5675-4B61-98AD-A95FF30CF8CC}" emma:medium="tactile" emma:mode="ink">
                <msink:context xmlns:msink="http://schemas.microsoft.com/ink/2010/main" type="inkWord" rotatedBoundingBox="7540,17385 9275,17446 9262,17813 7528,17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26.7084">2644 427 352 0,'5'-4'132'0,"-1"8"-104"0,1-8-8 0,-5 4 36 16,8 0-36-16,-8 0 0 16,0 0-12-16,9 0-8 15,-4 0 4-15,-5 0 12 16,0 0-8-16,0 0-20 0,0 0 4 15,0 0 56-15,0 0-24 16,0 0 24-16,-5 0-28 16,1 0 28-16,4 0-32 15,0 0 32-15,0 0-32 16,-5-4 12-16,5 4-16 16,-4 0 20-1,4 0-20-15,-4 0-4 16,-1 0-4-16,1 0 4 0,-1 0-4 15,1 0 24-15,0 0-16 16,-1 0 48-16,5 0-32 16,0 0 12-16,0-4-24 0,0 4 0 15,0 0-8-15,0 0 4 16,0 0-8-16,0 0-4 16,0 0 4-16,0 0 12 15,0 0-8-15,0 0-4 0,0 0 0 16,9 4-24-16,0 4 12 15,-5 0 20-15,-4 4-4 16,-4 3 4-16,-1 5-4 16,1 0 20-16,0-1-16 15,-1 1-20-15,-4-4 0 16,1-5 48-16,3-3-20 16,1-8 24-16,-1-4-24 15,10-7 8-15,4-5-16 16,-1 0 12-16,6-3-16 15,3-1-4-15,5 0 0 0,0 1-40 16,0-1 20-16,1 4-12 16,-6 5 16-16,1 3-28 15,-1 8 24-15,-3 0-4 16,-5 4 12-16,-1 7 60 16,6 5-28-16,-10 4 8 15,-4 3-20-15,0 5 20 16,-4-1-20-16,-5 1 12 15,4-1-12-15,1-3 20 16,0-5-20-16,4-7 40 16,0-12-28-16,4 0-364 15,5-8 184-15,8 4-504 16</inkml:trace>
          <inkml:trace contextRef="#ctx0" brushRef="#br0" timeOffset="3585.6787">3201 466 624 0,'-5'0'228'0,"14"8"-176"0,4-8-16 0,-4 0 96 16,4 0-80-16,9-4-12 16,9 0-24-16,-4 0 12 15,-1 1-16-15,1-5 4 0,-10 0-8 16,-3-4-8-16,-6 4 4 15,-8 0-4-15,-17 1 0 0,-5-1 8 16,-14 4-4-16,-8 4-4 16,-9 8 4-16,0-1-16 15,9 5 8-15,4-4 40 16,14 8-24-16,8-1 8 16,9 5-12-16,18 0 20 15,13-1-16-15,18 1 32 16,9-8-28-16,8-4 12 15,0-5-16-15,-4-6-192 16,0-5 96-16,-4 0-308 16,4-4 220-1,-5-4-196-15</inkml:trace>
          <inkml:trace contextRef="#ctx0" brushRef="#br0" timeOffset="3840.8417">3810 388 696 0,'22'-12'256'0,"-9"4"-196"0,9 4-20 16,-13 8 76-16,4 4-72 0,5 4 8 15,-5 4-32 1,0 3 4-16,-4 5-12 0,9 3 0 0,-9 1-4 16,4-5 12-16,-4-3-12 15,0-4 68-15,-14-9-44 16,1-11 16-16,-5-11-32 16,4-5 8-16,1-3-12 15,8-9 12-15,14-7-16 16,9 4-28-16,-1 3 8 15,14 9-4-15,-5 3 8 16,5 12 8-16,4 8 0 0,5 4-388 16,-5 8 212-16,0 12-388 15</inkml:trace>
        </inkml:traceGroup>
        <inkml:traceGroup>
          <inkml:annotationXML>
            <emma:emma xmlns:emma="http://www.w3.org/2003/04/emma" version="1.0">
              <emma:interpretation id="{9DC2D4A6-7A64-40C4-B27E-83C6E70A2B85}" emma:medium="tactile" emma:mode="ink">
                <msink:context xmlns:msink="http://schemas.microsoft.com/ink/2010/main" type="inkWord" rotatedBoundingBox="10454,17025 13937,17147 13884,18660 10401,18537"/>
              </emma:interpretation>
              <emma:one-of disjunction-type="recognition" id="oneOf2">
                <emma:interpretation id="interp2" emma:lang="" emma:confidence="1">
                  <emma:literal>effect</emma:literal>
                </emma:interpretation>
                <emma:interpretation id="interp3" emma:lang="" emma:confidence="0">
                  <emma:literal>effort</emma:literal>
                </emma:interpretation>
                <emma:interpretation id="interp4" emma:lang="" emma:confidence="0">
                  <emma:literal>iffy</emma:literal>
                </emma:interpretation>
                <emma:interpretation id="interp5" emma:lang="" emma:confidence="0">
                  <emma:literal>offers</emma:literal>
                </emma:interpretation>
                <emma:interpretation id="interp6" emma:lang="" emma:confidence="0">
                  <emma:literal>Effect</emma:literal>
                </emma:interpretation>
              </emma:one-of>
            </emma:emma>
          </inkml:annotationXML>
          <inkml:trace contextRef="#ctx0" brushRef="#br0" timeOffset="8090.211">5571 572 436 0,'0'8'160'0,"0"-8"-124"0,9 4-8 16,0-4 60-16,13-4-52 15,9-4 48-15,8-3-48 16,14-1-12-16,5 0-12 16,-5 0 8-16,-5-3-12 0,-8 7-4 15,-14-4 0-15,-12 4 20 16,-19 0-12-16,-21 0 100 15,-18 1-60-15,-18 7 64 16,0 0-64-16,-4 7 48 16,4 5-56-16,9 4-12 15,9 7-20-15,13 9-28 0,13 11 8 16,23 4 32 0,17 0-16-16,22-8 52 0,35-7-32 15,32-17 12-15,-5-19-24 16,0-19-88-16,-5-12 40 15,1-12-24-15,-5-1 32 16,-9 1 12-16,-17 0 12 16,-18-8 16-16,-18-7-8 15,-22-9 4-15,-17 4-4 16,-14 12 4-16,-8 16-8 16,-5 19-4-16,-5 28 4 15,-8 24 4-15,9 23-4 16,0 15-12-16,4 28 4 0,0 24 56 15,0-4-28-15,9-8 8 16,4-20-20-16,5-16 0 16,9-15-4-16,4-16 4 15,4-7-8-15,9-21 8 16,5-7-8-16,0-16-80 16,-1-23 40-16,1-16-108 15,4-35 80-15,4-21-84 16,1-2 84-16,4 6 40 15,0 5 20-15,-5 0 32 16,1-4-16-16,-1 8 40 16,-8 7-28-16,-5 17 64 15,-4 11-48-15,-5 16 52 16,5 7-52-16,4 13-28 0,14 11-12 16,-1 8 0-16,5 15 0 15,13 13 8-15,5 19-4 16,-9 8 8-16,-5 4-8 15,-9 7 8-15,1 1-8 16,-23 4-12-16,-4 15 4 16,-13 20 4-16,-22 8 0 15,-9 0 8-15,-14-12-4 16,1-4-20-16,4-4 8 16,9 0-12-16,17-4 8 15,10-7 36-15,17-25-16 0,22-14 72 16,26-21-48-16,5-23 32 15,0-27-36-15,9-16 8 16,-9-20-20-16,-9 4 20 16,-9-27-24-16,-13-20 12 15,-4-24-12-15,-13 9-8 16,-19 15 0-16,5 11-16 16,-13 17 8-16,0 7-24 15,-4 20 16-15,-1 16-12 16,10 15 12-16,3 13-72 15,14 7 48-15,9 15 24 16,13 5 8-16,5 0 4 16,8-1 4-16,0-3 20 15,14 0-12-15,8-9 12 16,14 5-12-16,-5-4-60 0,0-4 24 16,-13-4-84-16,-8-8 56 15,-15 0 20-15,-21-11 16 16,-18-1 8-16,-4 4 0 15,-9 1-12-15,-9 3 12 16,-8 8 4-16,-6 12 4 16,6 0 24-16,3 7-12 15,5 5-12-15,18 7-4 16,4 1 12-16,9 3-4 16,22 1 32-16,18-9-20 15,13 9-180-15,13-13 88 16,1-11-292-16,3-8 208 0,-4 0-240 15,1-12 224 1,-6-11 144-16,1-5 28 16,-9 5 368-16,-22 3-196 15,-13 8 164-15,-14 1-192 16,-8 7-4-16,-10 8-84 31,-3 3 4-31,-1 17-36 0,9 7 8 0,-8 20-16 0,8 4 20 16,13 0-20-16,1-4 24 15,26-8-24-15,-1-3-92 16,23-13 44-16,0-11-164 16,14-8 112-16,3-12-104 15,-12-8 112-15,-1-23-52 16,-8-24 72-16,-14 0 52 16,-9-4 8-16,-12 8 200 0,-10 12-112 15,-8 12 184-15,-5 7-152 16,-4 8-8-16,-1 12-68 15,1 8-48-15,0 16 0 16,4 15 36-16,5 12-20 16,-1-3 36-16,1-1-32 15,4-12-128-15,-5-15 60 16,-4-12-116-16,-4-16 100 16,-9-12 20-16,0-11 32 15,0-4 40-15,9 0-12 16,8 3 120-16,27 5-76 0,27 7 112 15,26 1-96-15,57-1-4 16,36 20-40-16,0-7 36 16,31 7-36-16,-5 15-972 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50.3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656D57-F1F9-4549-A141-ED4ADFD03BE5}" emma:medium="tactile" emma:mode="ink">
          <msink:context xmlns:msink="http://schemas.microsoft.com/ink/2010/main" type="inkDrawing" rotatedBoundingBox="14897,12965 15181,13317 15167,13328 14884,12977" semanticType="callout" shapeName="Other">
            <msink:sourceLink direction="with" ref="{438D41B2-6699-43B9-8E19-6DBA846BB4F9}"/>
            <msink:sourceLink direction="with" ref="{054FF59B-2F2F-43CF-8892-492E99216913}"/>
          </msink:context>
        </emma:interpretation>
      </emma:emma>
    </inkml:annotationXML>
    <inkml:trace contextRef="#ctx0" brushRef="#br0">1397 5967 112 0,'18'12'44'16,"-5"4"-36"-16,18 15 0 0,-9-7 224 0,9 7-128 15,0 16-8-15,13 4-60 16,-13-4-16-16,0-4-12 16,-9-15-32-16,-9-9 12 15,-13-19-328-15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52.8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54FD20-2934-441E-8FE5-6BA6046CA0F5}" emma:medium="tactile" emma:mode="ink">
          <msink:context xmlns:msink="http://schemas.microsoft.com/ink/2010/main" type="inkDrawing" rotatedBoundingBox="11259,14328 11879,14214 11911,14391 11291,14504" semanticType="callout" shapeName="Other">
            <msink:destinationLink direction="with" ref="{9CC2E941-9A41-496E-8C44-8FF6E2D6EFF7}"/>
          </msink:context>
        </emma:interpretation>
      </emma:emma>
    </inkml:annotationXML>
    <inkml:trace contextRef="#ctx0" brushRef="#br0">-1596 7270 496 0,'-26'-8'184'0,"17"12"-140"0,-22 0-16 16,9-4-32-16,-22-4-4 0,-27 4-4 15,-8 8 4-15,-5 0 16 16,0-1-4-16,18 1-4 16,13 4 4-16,22 4-24 15,9 3 12-15,22 9 12 16,31 15 0-16,31 24-388 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51.1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433D41-E6B3-4623-9FC1-4C755E015268}" emma:medium="tactile" emma:mode="ink">
          <msink:context xmlns:msink="http://schemas.microsoft.com/ink/2010/main" type="writingRegion" rotatedBoundingBox="12191,12954 12461,12954 12461,13111 12191,13111">
            <msink:destinationLink direction="with" ref="{438D41B2-6699-43B9-8E19-6DBA846BB4F9}"/>
          </msink:context>
        </emma:interpretation>
      </emma:emma>
    </inkml:annotationXML>
    <inkml:traceGroup>
      <inkml:annotationXML>
        <emma:emma xmlns:emma="http://www.w3.org/2003/04/emma" version="1.0">
          <emma:interpretation id="{B4EEA9DF-4B0E-4628-92CE-42DBFD9D0498}" emma:medium="tactile" emma:mode="ink">
            <msink:context xmlns:msink="http://schemas.microsoft.com/ink/2010/main" type="paragraph" rotatedBoundingBox="12191,12954 12461,12954 12461,13111 12191,13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92C391-B201-4767-8E97-C9450931398E}" emma:medium="tactile" emma:mode="ink">
              <msink:context xmlns:msink="http://schemas.microsoft.com/ink/2010/main" type="line" rotatedBoundingBox="12191,12954 12461,12954 12461,13111 12191,13111"/>
            </emma:interpretation>
          </emma:emma>
        </inkml:annotationXML>
        <inkml:traceGroup>
          <inkml:annotationXML>
            <emma:emma xmlns:emma="http://www.w3.org/2003/04/emma" version="1.0">
              <emma:interpretation id="{FB037FE5-7E6D-43AF-8D5D-FC73BD63413B}" emma:medium="tactile" emma:mode="ink">
                <msink:context xmlns:msink="http://schemas.microsoft.com/ink/2010/main" type="inkWord" rotatedBoundingBox="12191,12954 12461,12954 12461,13111 12191,13111">
                  <msink:destinationLink direction="with" ref="{F431CF85-4E8E-4C67-A46A-9F1213270B37}"/>
                </msink:context>
              </emma:interpretation>
            </emma:emma>
          </inkml:annotationXML>
          <inkml:trace contextRef="#ctx0" brushRef="#br0">-1115 5944 392 0,'-53'11'148'0,"31"-3"-116"0,-8 0-8 0,7 0 120 16,1 0-84-16,14-4 72 0,-6 4-76 16,5-1-56-16,23 1-4 15,3 0 40-15,28 4-16 0,7 4 44 16,10 3-36-16,18 13-640 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20.9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1ED7C9-D339-4A66-95C4-5EF1FA0FBB15}" emma:medium="tactile" emma:mode="ink">
          <msink:context xmlns:msink="http://schemas.microsoft.com/ink/2010/main" type="writingRegion" rotatedBoundingBox="14395,15604 14171,17009 13029,16828 13253,15422"/>
        </emma:interpretation>
      </emma:emma>
    </inkml:annotationXML>
    <inkml:traceGroup>
      <inkml:annotationXML>
        <emma:emma xmlns:emma="http://www.w3.org/2003/04/emma" version="1.0">
          <emma:interpretation id="{68A0D279-A68F-4785-9609-2E66083830FB}" emma:medium="tactile" emma:mode="ink">
            <msink:context xmlns:msink="http://schemas.microsoft.com/ink/2010/main" type="paragraph" rotatedBoundingBox="14395,15604 14171,17009 13029,16828 13253,15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EF14BB-C01E-4B17-9C25-549439B844C2}" emma:medium="tactile" emma:mode="ink">
              <msink:context xmlns:msink="http://schemas.microsoft.com/ink/2010/main" type="line" rotatedBoundingBox="14395,15604 14171,17009 13029,16828 13253,15422"/>
            </emma:interpretation>
          </emma:emma>
        </inkml:annotationXML>
        <inkml:traceGroup>
          <inkml:annotationXML>
            <emma:emma xmlns:emma="http://www.w3.org/2003/04/emma" version="1.0">
              <emma:interpretation id="{3D99A2E1-F464-4A3F-9C50-35EF765F9F12}" emma:medium="tactile" emma:mode="ink">
                <msink:context xmlns:msink="http://schemas.microsoft.com/ink/2010/main" type="inkWord" rotatedBoundingBox="14395,15604 14171,17009 13029,16828 13253,15422">
                  <msink:destinationLink direction="with" ref="{730FF881-43F5-4E85-B3D2-BC7C9B739ED3}"/>
                  <msink:destinationLink direction="with" ref="{9CC2E941-9A41-496E-8C44-8FF6E2D6EFF7}"/>
                  <msink:destinationLink direction="with" ref="{73C6E333-B330-424F-B9CE-3867B7A5651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-355 9275 548 0,'-9'19'204'0,"9"-3"-156"0,4 0-16 16,1 0-36-16</inkml:trace>
          <inkml:trace contextRef="#ctx0" brushRef="#br0" timeOffset="-116.8441">-320 9020 236 0,'-13'15'88'0,"13"-15"-68"16,4 20-4-16,-4-8-8 0</inkml:trace>
          <inkml:trace contextRef="#ctx0" brushRef="#br0" timeOffset="-234.6571">-241 8620 684 0,'-4'0'252'0,"4"0"-192"0,-4 0-20 0,-1 0 40 16,10 0-52-16,-5 4-20 16,4-1-8-16</inkml:trace>
          <inkml:trace contextRef="#ctx0" brushRef="#br0" timeOffset="482.508">-51 8788 164 0,'-13'-15'60'0,"13"11"-44"0,9-4-8 15,-9 4 252-15,0 0-144 16,4 0-8-16,1-4-72 0,3 4-156 15,1 0 64-15,5 12-272 16</inkml:trace>
          <inkml:trace contextRef="#ctx0" brushRef="#br0" timeOffset="632.9115">263 8604 704 0,'4'-16'264'0,"9"16"-208"0,-4-8-12 0,0 8 64 15,0 0-68-15,8 0-16 16,1 4-676-16,4 8 352 16,5 0 100-16</inkml:trace>
          <inkml:trace contextRef="#ctx0" brushRef="#br0" timeOffset="738.4316">541 8545 780 0,'-5'-4'288'0,"10"4"-224"0,4 4-20 16,-9-4 84-16,0 0-80 15,13 0-28-15,0 4-16 16</inkml:trace>
          <inkml:trace contextRef="#ctx0" brushRef="#br0" timeOffset="869.5379">775 8573 800 0,'-14'7'296'0,"14"-7"-232"0,-4 0-16 0,8 8 36 16,1 4-56-16,-1 4-12 16</inkml:trace>
          <inkml:trace contextRef="#ctx0" brushRef="#br0" timeOffset="990.3597">695 9012 288 0,'-17'39'108'0,"17"-15"-84"0,-5 15-4 0,5-19-12 0</inkml:trace>
          <inkml:trace contextRef="#ctx0" brushRef="#br0" timeOffset="1138.4284">664 9302 300 0,'-26'8'112'0,"21"8"-88"0,-3 3-8 15,8-7 216-15,0 8-132 16,4 3-24-16,5 5-48 16,4-1-400-16,0 9 200 15,1-13-36-15</inkml:trace>
          <inkml:trace contextRef="#ctx0" brushRef="#br0" timeOffset="1636.5784">-258 9797 548 0,'-53'4'204'0,"40"0"-156"0,-18 3-16 0,17 1 116 16,-3-8-88-16,8 8-44 15</inkml:trace>
          <inkml:trace contextRef="#ctx0" brushRef="#br0" timeOffset="1278.6284">678 9695 572 0,'-23'19'208'0,"23"-3"-160"0,5 0-12 0,-1-5 24 16,5 9-40-16,4-8-108 15,1 4 48-15,-1 3-408 16</inkml:trace>
          <inkml:trace contextRef="#ctx0" brushRef="#br0" timeOffset="1438.5527">395 9895 404 0,'-13'-8'148'0,"4"8"-112"0,5 0-12 16,-5 0-68-16,0-4 20 15,-4 0-272-15</inkml:trace>
          <inkml:trace contextRef="#ctx0" brushRef="#br0" timeOffset="15341.5224">232 8871 312 0,'13'-8'112'0,"-13"0"-84"0,4 0-12 16,5 4 136-16,0 0-88 16,-5 0 36-16,-4 4-60 15,0 0 64-15,0-4-56 16,0 4-24-16,-4 0-16 16,0 0 8-16,-5 0-8 0,0 0 4 15,0 4-4-15,0 0-8 16,0 4 4-16,-4 0-4 15,-4 0 0-15,3 0 8 16,-3 0-4-16,-1-1 24 16,5-3-16-16,0 4-48 0,4 0 20 15,0-4 20-15,0 4 0 16,0 0 8 0,0-1-4-16,5-3 12 0,4 4-12 15,0-8-20-15,4 8 4 16,5 0 4-16,0 0 4 15,0 0 0-15,4 7 0 16,0 1 0-16,1 0 0 16,-6 3-20-16,1-7 12 15,0 12 20-15,4-9-4 16,-4 5 4-16,0-12-4 0,0 0 12 16,-9-1-12-16,0 5 4 15,0-4-4-15,0-8 4 16,-5 0-8-16,-3 8-4 15,-1-8 4-15,-4 0 48 16,-1 8-28-16,-3-8 16 16,-1-8-24-16,-4 8 0 15,0 0-8-15,0-8 4 16,4 8-8-16,-4-8 16 16,0 0-12-16,4 1 4 15,1 3-4-15,-1 0-32 16,5 4 12-16,4 0-320 15,5 4 180-15</inkml:trace>
          <inkml:trace contextRef="#ctx0" brushRef="#br0" timeOffset="16227.1198">-64 9506 340 0,'0'-15'128'0,"0"15"-100"0,0 7-8 0,0 1 68 16,-4 8-52-16,-1 11 32 16,1 9-40-16,-1-1 16 15,1-7-24-15,0 3 16 16,-5-4-20-16,9-7 8 16,-9-4-12-16,9-1 56 0,0-11-40 0,0-4 16 15,0-4-28-15,0-11-36 16,9-5 12-16,-9 4-8 15,13-11 8-15,-4 3 0 16,-9 5 0-16,9-5-12 16,-5 5 12-16,0 3 12 15,1 0 0-15,-1 4-20 16,1 5 8-16,3 7 12 16,1-8 0-16,0 16 32 15,4-1-20-15,5 13 4 16,0 8-12-16,17-1 4 15,-9 0-8-15,1-3 16 16,-1 0-12-16,-3-5 4 16,-10-3-4-16,9-8 36 15,-5-4-20-15,-12-8 56 16,4-8-44-16,4-8-16 0,-4-7-12 16,-9-8 8-16,9-9-8 15,-5-3 16-15,-4-4-16 16,9 16-356-16,-5 0 192 15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2:41.5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557620-21D6-4890-B384-4B65429EDAAD}" emma:medium="tactile" emma:mode="ink">
          <msink:context xmlns:msink="http://schemas.microsoft.com/ink/2010/main" type="inkDrawing" rotatedBoundingBox="2386,1799 12249,1513 12250,1570 2388,1857" shapeName="Other"/>
        </emma:interpretation>
      </emma:emma>
    </inkml:annotationXML>
    <inkml:trace contextRef="#ctx0" brushRef="#br0">15 341 208 0,'-13'-8'76'0,"13"8"-60"0,-9-4-4 0,9 0 100 15,0 8-64-15,0-4 44 16,0 0-56-16,-4 0 68 15,-1 0-56-15,1 0 36 16,4 0-48-16,0-4 24 16,4 4-32-16,1-4 16 15,-1 8-24-15,14-8 0 16,-5 4-12-16,9-4 4 16,0 0-8-16,31 1 8 15,-4 3-8-15,21 0-12 16,1 0 4-16,13 0 20 15,4 3-8-15,40-10-12 16,-4 3 0-16,35-4 4 16,-5 0 0-16,40-4 0 15,-4 8 0-15,62-11-20 16,-27 11 12-16,62-8 20 16,-22 8-4-16,66-4 4 15,-40 0-4-15,62-3-16 0,-22 3 4 0,62-4 4 16,-35 8 0-16,74-4 8 15,-43 0-4-15,70 0-4 16,-62 1 4-16,44-5 12 16,-66 8-8-16,45-12-12 15,-63 12 0-15,27-15 28 16,-53 7-12 0,0-4 32-16,-57 8-28 0,-18-7 12 15,-53 3-16-15,-44-8-668 16,-44 5 360-16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2:32.7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BB9255-B294-476D-9424-407724C623C1}" emma:medium="tactile" emma:mode="ink">
          <msink:context xmlns:msink="http://schemas.microsoft.com/ink/2010/main" type="writingRegion" rotatedBoundingBox="2422,572 22294,-100 22687,11528 2815,12201"/>
        </emma:interpretation>
      </emma:emma>
    </inkml:annotationXML>
    <inkml:traceGroup>
      <inkml:annotationXML>
        <emma:emma xmlns:emma="http://www.w3.org/2003/04/emma" version="1.0">
          <emma:interpretation id="{C70264B9-4949-43F2-B754-F96979F2FE85}" emma:medium="tactile" emma:mode="ink">
            <msink:context xmlns:msink="http://schemas.microsoft.com/ink/2010/main" type="paragraph" rotatedBoundingBox="2437,471 9949,403 9961,1732 2450,1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1E91E3-68D2-4B10-B2A4-34D44C40A4E9}" emma:medium="tactile" emma:mode="ink">
              <msink:context xmlns:msink="http://schemas.microsoft.com/ink/2010/main" type="line" rotatedBoundingBox="2437,471 9949,403 9961,1732 2450,1800"/>
            </emma:interpretation>
          </emma:emma>
        </inkml:annotationXML>
        <inkml:traceGroup>
          <inkml:annotationXML>
            <emma:emma xmlns:emma="http://www.w3.org/2003/04/emma" version="1.0">
              <emma:interpretation id="{2957AFEF-6A0C-4E1B-A639-23E596020C93}" emma:medium="tactile" emma:mode="ink">
                <msink:context xmlns:msink="http://schemas.microsoft.com/ink/2010/main" type="inkWord" rotatedBoundingBox="2438,562 3048,556 3056,1448 2446,1453"/>
              </emma:interpretation>
            </emma:emma>
          </inkml:annotationXML>
          <inkml:trace contextRef="#ctx0" brushRef="#br0">-3670-1676 340 0,'-9'-24'128'0,"9"48"-100"0,-13 11-8 0,4-11-28 16,-4 11 0-16,-13 24 64 15,-1-5-28-15,-4 9 8 16,9 4-24-16,-4-5-24 16,12-7 4-16,-3-12 12 15,8-11 0-15,0-21 24 16,5-3-16-16,-1-23-276 16,10-5 140-16</inkml:trace>
          <inkml:trace contextRef="#ctx0" brushRef="#br0" timeOffset="404.5416">-3573-1809 612 0,'36'-20'228'0,"-36"20"-180"0,48 4-12 15,-26 0 60 1,0 8-60-16,9 7 24 16,0 5-40-16,-4 3 16 15,-1-3-20-15,-8 3-8 16,-5 0-4-16,-13 1 40 15,0-5-24-15,-26 5-72 16,3-1 28-16,-34-7-80 16,17-5 60-16,-13-3-16 0,9 0 36 15,9 0-4-15,13-1 16 0,17 1-8 16,19 4 8-16,17 4-8 16,8 3 8-16,10 8 16 15,-5 1 0-15,-9 3-4 16,5-4 4-16,-22 1 28 15,-9 3-16-15,-23 8 12 16,-3 4-16-16,-36 0 20 16,9-4-20-16,-23-8 40 15,6-7-28-15,-6-12 56 16,23-5-44-16,0-22-16 16,18-5-12-16,12-19-8 15,10 7 0-15,8-15-28 16,14 8 16-16</inkml:trace>
        </inkml:traceGroup>
        <inkml:traceGroup>
          <inkml:annotationXML>
            <emma:emma xmlns:emma="http://www.w3.org/2003/04/emma" version="1.0">
              <emma:interpretation id="{82409529-A00C-4D01-B3CC-3ADBBB325301}" emma:medium="tactile" emma:mode="ink">
                <msink:context xmlns:msink="http://schemas.microsoft.com/ink/2010/main" type="inkWord" rotatedBoundingBox="3815,762 4656,754 4661,1217 3819,1224"/>
              </emma:interpretation>
            </emma:emma>
          </inkml:annotationXML>
          <inkml:trace contextRef="#ctx0" brushRef="#br0" timeOffset="766.0186">-2147-1621 976 0,'-26'-8'360'0,"26"8"-280"0,-53 12-20 0,13-5-8 15,18 9-40-15,-31 8-4 16,9 11-4-16,-5 0-4 16,9 0 0-16,10 1-44 15,16-1 24-15,1-4 16 16,13 1 4-16,4-1 28 16,10-12-16-16,3 5 40 15,19 3-28-15</inkml:trace>
          <inkml:trace contextRef="#ctx0" brushRef="#br0" timeOffset="900.9279">-1688-1171 1196 0,'-13'-12'440'0,"13"12"-340"0,-9 0-32 16,0-3 56-1,5 3-84-15,-5-8-132 16,9 4 48-16</inkml:trace>
        </inkml:traceGroup>
        <inkml:traceGroup>
          <inkml:annotationXML>
            <emma:emma xmlns:emma="http://www.w3.org/2003/04/emma" version="1.0">
              <emma:interpretation id="{B3017338-92C4-4BD8-9182-0B087897610D}" emma:medium="tactile" emma:mode="ink">
                <msink:context xmlns:msink="http://schemas.microsoft.com/ink/2010/main" type="inkWord" rotatedBoundingBox="3261,1147 3349,1146 3350,1173 3262,11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43.9121">-3087-1214 780 0,'13'-27'288'0,"-13"27"-224"0,22 11-20 15,-13-7 56 1,0 4-64-16,9-12 76 15,-1 4-64-15</inkml:trace>
        </inkml:traceGroup>
        <inkml:traceGroup>
          <inkml:annotationXML>
            <emma:emma xmlns:emma="http://www.w3.org/2003/04/emma" version="1.0">
              <emma:interpretation id="{A1A3E368-03A8-4AFF-B9D9-2738C2D6711D}" emma:medium="tactile" emma:mode="ink">
                <msink:context xmlns:msink="http://schemas.microsoft.com/ink/2010/main" type="inkWord" rotatedBoundingBox="6171,636 7575,623 7585,1754 6181,17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65.9708">135-1476 652 0,'-4'-75'244'0,"4"75"-192"0,9-78-12 0,-9 42-20 16,8 13-20-16,6-12-12 16,-1 11 8-16,-13 16 4 15,9 12 0-15,-18 43 24 16,0 16-12-16,-35 55 4 15,13 7-8-15,-31 24 28 16,9-12-20-16,-9-12-4 16,27-23-8-16,9-12-4 15,12-19 0-15,23-24 0 0,13-12 0 16,14-23 0-16,8-4 0 0,4-20 24 16,1-4-12-16,-5-27 4 15,-4-4-8-15,-23-39 20 16,-3 8-16-16,-28-16 4 15,-3 11-8-15,-27 5 168 16,-1 23-92-16,-16 0 40 16,8 20-72-16,0 4-36 15,17 11-16-15,23 8-20 16,13 8 12-16,35 4 12 16,10 4 0-16,21-4 16 15,9 0-12-15,18 0 16 16,-10 0-16-16,23 0-4 15,-22 4 0-15,0-8 20 16,-18 4-12-16,-22-8 12 16,-13 5-12-16,-9-9-8 15,-17 8 0-15,-10 0-32 16,-3 8 16-16,-6 4-4 16,-3 7 8-16,3 5-20 15,1 3 16-15,4 5 24 16,5 3-8-16,8 1 0 15,5-1 0-15,4-8 12 16,1-3-8-16,-1-8-116 16,5-4 56-16,-5-12-68 15,0 0 72-15,-9-16-56 0,1 5 60 16,-5-17-24-16,0 9 44 0,0-13 0 16,0 9 16-16,0-4-20 15,9 7 16-15,0 1-12 16,8 7 12-16,1 0 52 15,4 16-20-15,4 0-8 16,1 8-8-16,-1 4 20 16,1 4-12-16,-5-1 24 15,0 5-24-15,-4-1 4 16,-5 5-8-16,-4-8 12 16,4-1-12-16,-4-7 4 15,0 4-4-15,4-12 20 16,-9 4-16-16,14-12 56 15,-5 0-36-15,9-8 36 16,5 9-36-16,8-13 0 16,5 8-20-16,-5-11 12 15,5 7-16-15</inkml:trace>
        </inkml:traceGroup>
        <inkml:traceGroup>
          <inkml:annotationXML>
            <emma:emma xmlns:emma="http://www.w3.org/2003/04/emma" version="1.0">
              <emma:interpretation id="{FDF64AA6-8B6C-4046-A833-3AD48A62FD2C}" emma:medium="tactile" emma:mode="ink">
                <msink:context xmlns:msink="http://schemas.microsoft.com/ink/2010/main" type="inkWord" rotatedBoundingBox="8636,415 9949,403 9958,1339 8644,13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66.3182">2408-1896 728 0,'-13'-27'268'0,"13"27"-208"0,13-8-16 0,-4 0 108 15,4 8-92-15,18-8 44 16,9 4-60-16,9-3-16 16,-1 7-16-16,5-8 8 15,0 8-12-15,-4-8 24 16,-1 8-20-16,-8-4-84 16,-5 8 40-16,-17-8-36 15,0 4 44-15,-14 0 12 16,-4 4 8-16,-13 0-32 15,4 0 20-15,-9 4-4 16,5 3 12-16,-9 9-20 16,9 3 16-16,-14 32-12 15,10 4 12-15,-14 27 0 16,22-3 4-16,-4-1 0 16,4-12 0-16,-4-11 16 15,4-8-4-15,-13-8 8 16,8-8-8-16,-17-11 40 15,9-4-20-15,-22-13-12 16,9-3-8-16,-22-8 4 16,26 4-4-16,-22-7 8 15,22 3-8-15,0 0 8 16,4 4-8-16,19-4-4 16,8 8 4-16,30-4 12 0,6 0-8 15,26 0 32 1,4 4-24-16,13-4 32 0,-4 4-32 15,0-8-84-15,-4 0 36 0,0-8-388 16,-10 4 236-16</inkml:trace>
          <inkml:trace contextRef="#ctx0" brushRef="#br0" timeOffset="2956.3893">2942-1590 600 0,'-30'-27'224'0,"30"27"-176"0,-40-28-12 0,27 20 160 15,4 4-116-15,-22-7 28 16,9 7-64-16,-22 4 0 16,22 7-28-16,-31 13 20 15,13 4-24-15,-13 11 32 16,9 0-28-16,0 4 12 15,22 0-16-15,22-7 36 16,0-5-24-16,44-3 40 16,0-5-36-16,18-11-4 15,-9 0-16-15,8-16 20 16,-12 4-16-16,-9-15 24 16,-9 3-24-16,-18-23 12 0,-4 0-12 15,-18-16-16-15,0 4 0 0,-13-4-24 16,9 16 16-1,4 4-4-15,-4 11 8 0,26 8-124 16,-4 12 72-16,13 8-540 16,9 12 332-16</inkml:trace>
          <inkml:trace contextRef="#ctx0" brushRef="#br0" timeOffset="3616.6465">3168-1339 488 0,'0'0'180'0,"0"0"-140"0,-5-4-12 15,1 0 108 1,8 8-80-16,-8 0 24 16,-1 4-48-16,-3 3-4 15,-1 13-16-15,-13-1 0 16,8 5-4-16,-3 3 12 16,3 4-12-16,-3-3 48 0,8-5-28 15,-4-7 28 1,8-1-28-16,1-15 36 0,4-4-36 0,4-12-4 15,5 1-16-15,4-13 4 32,9 1-8-32,1-9-4 0,3 5 4 0,1 0 4 15,-1 3-4-15,-4 0-28 16,0 13 12-16,-4-1-32 16,4 8 28-16,-18 4 40 15,14 8-12-15,-18 8 16 16,9 3-16-16,-5 9 28 15,5 3-24-15,-5 0 4 16,5 1-12-16,0-9 20 16,0-3-16-16,4-12 24 15,5-5-24-15,-14-14 24 16,14-1-24-16,-5-12 4 16,5 5-8-16,-5-9-8 15,-4 5 4-15,4-1-16 16,9 9 8-16,-13 3-24 15,4 4 16-15,-4 8-56 16,0 4 36-16,4 16 104 16,-4 3-36-16,0 12 4 15,4 5-24-15,0-9 32 16,0 0-24-16,1-15 48 16,-1 0-40-16</inkml:trace>
        </inkml:traceGroup>
      </inkml:traceGroup>
    </inkml:traceGroup>
    <inkml:traceGroup>
      <inkml:annotationXML>
        <emma:emma xmlns:emma="http://www.w3.org/2003/04/emma" version="1.0">
          <emma:interpretation id="{E022317A-72C1-4E1E-9288-3E395220AEBA}" emma:medium="tactile" emma:mode="ink">
            <msink:context xmlns:msink="http://schemas.microsoft.com/ink/2010/main" type="paragraph" rotatedBoundingBox="6371,2004 11837,2145 11808,3272 6342,31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F2EF33-F35B-4343-BB5F-56348C96F730}" emma:medium="tactile" emma:mode="ink">
              <msink:context xmlns:msink="http://schemas.microsoft.com/ink/2010/main" type="line" rotatedBoundingBox="6371,2004 11837,2145 11808,3272 6342,3131"/>
            </emma:interpretation>
          </emma:emma>
        </inkml:annotationXML>
        <inkml:traceGroup>
          <inkml:annotationXML>
            <emma:emma xmlns:emma="http://www.w3.org/2003/04/emma" version="1.0">
              <emma:interpretation id="{60AC39CB-4C12-4E74-95F7-9FD06A730EF7}" emma:medium="tactile" emma:mode="ink">
                <msink:context xmlns:msink="http://schemas.microsoft.com/ink/2010/main" type="inkWord" rotatedBoundingBox="6368,2121 7983,2162 7957,3173 6342,31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743.2973">1124 585 560 0,'-13'-8'208'0,"13"8"-164"0,-9 0-8 0,4-4 144 15,5 4-104-15,-4-4 76 16,4 8-88-16,4-4-8 16,10 0-36-16,8 0 68 15,4 4-52-15,14-4 40 16,0 8-44-16,8-5-8 15,-4 5-16-15,-4-4 28 16,0-4-20-16,4 0 48 16,-9 0-36-16,-4-4 56 15,0 0-48-15,-9-3-164 16,-4 7 64-16,-5-4-680 16,-4 4 412-16</inkml:trace>
          <inkml:trace contextRef="#ctx0" brushRef="#br0" timeOffset="14337.1898">1159 83 456 0,'5'-8'168'0,"-1"12"-128"0,0-4-16 0,-4 0 156 16,0 0-104-16,5 0 84 15,-1 0-92-15,1 0 36 16,4 4-64-16,8 0 68 16,10 0-60-16,4 0 28 15,4 0-44-15,5-4 36 16,-1 0-40-16,-3 0 4 16,3 0-20-16,-12 0-8 15,-5 0 0-15,-4 0 28 16,-5 0-16-16,-9 0 48 15,-4 4-36-15,-4-4 12 16,-1 0-24-16,1 0-316 16,8 0 164-16,-4 4-576 15,5 7 400-15</inkml:trace>
          <inkml:trace contextRef="#ctx0" brushRef="#br0" timeOffset="11006.0337">1336 538 716 0,'-31'-8'264'0,"31"8"-204"0,22 15-16 0,-4-11 36 16,-1 0-52-16,19-12 32 16,8 8-32-16</inkml:trace>
          <inkml:trace contextRef="#ctx0" brushRef="#br0" timeOffset="10873.6675">1415 107 696 0,'-4'-16'256'0,"4"16"-196"0,13 4-20 16,-4-4 32-1,4 4-48-15,5-8 16 16,8 4-24-16,5-4-112 16,4 8 48-16</inkml:trace>
          <inkml:trace contextRef="#ctx0" brushRef="#br0" timeOffset="9997.9065">73 63 508 0,'-4'-31'188'0,"8"27"-148"0,-8-8-8 0,-5 5 60 15,9 3-56-15,0-4 48 16,9 8-48-16,-9 0-28 16,0 8-8-16,0 7 36 15,0 5-24-15,-9 27 16 16,9 8-16-16,-9 15 0 15,5-3-4-15,-5 0 12 16,5-5-12-16,-10-11 24 16,6-8-20-16,-1-11 48 15,4-9-32-15,10-15-32 16,4 0 0-16,13-24-492 16,4 0 268-16</inkml:trace>
          <inkml:trace contextRef="#ctx0" brushRef="#br0" timeOffset="10394.9646">91 592 644 0,'-26'-19'236'0,"26"19"-180"0,-14-12-20 0,14 8 96 16,9 4-80-16,13-8 24 15,5 4-44-15,21-11 4 16,5 3-20-16,22-4 20 16,0 8-24-16,-9-11-180 15,5 7 92-15</inkml:trace>
          <inkml:trace contextRef="#ctx0" brushRef="#br0" timeOffset="10633.529">378-101 600 0,'-49'-35'224'0,"49"35"-176"0,-22-12-12 15,9 4 160 1,13 4-116-16,9-8 28 0,4 5-64 0,18-13-64 16,4 8 12-16,18-4 40 15,9 5-12-15,-5 3 0 16,5 4-12-16,-9 4-332 16,-9 4 176-16</inkml:trace>
          <inkml:trace contextRef="#ctx0" brushRef="#br0" timeOffset="10195.0743">749-62 476 0,'-9'-8'176'0,"9"8"-136"0,9 16-12 15,-9-4 84 1,0 3-68-16,-5 21 16 16,-4 3-36-16,5 39-4 15,0 4-12-15,-5 16 28 16,4-8-20-16,1-7 32 15,4-13-32-15,-9-7-4 0,0-8-8 0,-4-8-84 16,4 0 44-16</inkml:trace>
        </inkml:traceGroup>
        <inkml:traceGroup>
          <inkml:annotationXML>
            <emma:emma xmlns:emma="http://www.w3.org/2003/04/emma" version="1.0">
              <emma:interpretation id="{C4215876-F787-43ED-82E1-3A8A3DF6B277}" emma:medium="tactile" emma:mode="ink">
                <msink:context xmlns:msink="http://schemas.microsoft.com/ink/2010/main" type="inkWord" rotatedBoundingBox="8398,2288 9715,2322 9697,2982 8381,29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186.0125">2219 267 600 0,'8'0'224'0,"-8"0"-176"0,45 0-12 0,-19 0 28 16,5 0-44-16</inkml:trace>
          <inkml:trace contextRef="#ctx0" brushRef="#br0" timeOffset="11725.0832">2726-15 572 0,'-4'-4'208'0,"4"4"-160"0,26-4-12 0,-13 0 68 15,5 8-64-15,13-8 28 16,9 0-40-16,26-3-16 16,-9 7-8-16,10-4 20 15,8 4-12-15,-14 0-12 16,-8 0-4-16,-13-4 20 15,-5 4-8-15,-13-4 148 16,-4 0-88-16,-9-4 16 16,0 8-48-16,-9-4-8 15,4 4-16-15,-8 4-32 16,4 4 8-16,-5 0 4 16,5 3 8-16,-8 9 0 15,-1 0 0-15,-5 15-12 16,6 8 8-16,-19 24 12 15,10 3-4-15,-14 9-12 16,9-17 4-16,-1-3 4 16,15-8 0-16,-14-12 16 15,13-4-8-15,-4-11 68 16,-1-8-44-16,-12-13 16 16,13-3-32-16,-23-11 20 15,5-9-24-15,-8-19-12 16,8 0-4-16,-5-28 56 15,1 8-28-15,4-3 8 16,14 3-20-16,3 4 0 16,14 20-4-16,9-8-8 0,4 15 4 15,18 5-412-15,9 7 224 0</inkml:trace>
          <inkml:trace contextRef="#ctx0" brushRef="#br0" timeOffset="17414.227">2038 349 456 0,'0'-7'168'0,"8"7"-128"0,-8-4-16 0,0 0 124 16,5 4-88-16,-1-4 72 16,1 4-76-16,-1-4 56 15,0 0-60-15,-4-4 32 16,14 8-48-16,-10-4 8 16,1 4-28-16,-1 0 28 15,0 4-28-15,1 0 32 16,4 0-32-16,8 0 32 15,5 0-32-15,0-4 4 16,9 4-12-16,9-4 20 16,0 4-16-16,4-4 4 15,-9 0-8-15,-4-4 4 16,0 4-8-16,-13-8 32 16,-1 16-20-16,-17-8-12 15,0 0-8-15,-8 0 12 16,3 4-4-16,1-4-424 15,4 8 228-15</inkml:trace>
        </inkml:traceGroup>
        <inkml:traceGroup>
          <inkml:annotationXML>
            <emma:emma xmlns:emma="http://www.w3.org/2003/04/emma" version="1.0">
              <emma:interpretation id="{CC4BB4DD-80CD-4FE3-A90D-B19067620C34}" emma:medium="tactile" emma:mode="ink">
                <msink:context xmlns:msink="http://schemas.microsoft.com/ink/2010/main" type="inkWord" rotatedBoundingBox="10351,2107 11837,2145 11812,3118 10326,307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294.5981">4125-168 684 0,'-8'-35'252'0,"8"35"-192"0,35-16-20 0,-13 5 40 15,4 7-52-15,19-4 8 16,3 4-24-16,23 0 20 15,-5 4-20-15,5 0 12 16,-10 8-12-16,-3-4-8 16,-10 0 0-16,-17-4 4 15,-9 0-4-15,-13-8-12 16,0 0 4-16,-13 4 12 16,-1-4-4-16,-13 8-20 15,5 0 8-15,-18 12-4 16,5 4 4-16,-14 23-36 15,5 4 24-15,-5 12-4 16,14 4 16-16,-1 15 24 16,14 0-8-16,-9 5 4 15,9-5-4-15,-9-11 4 16,4-12-8-16,-13-12 32 0,4-4-20 16,-8-11-4-16,4-5-8 0,-13-7-16 15,4 0 8-15,-4-4-16 16,9 4 12-16,-9-1 64 15,13 1-28-15,4 0 60 16,10 3-52-16,21 1 28 16,14 4-36-16,17-5 16 15,9 1-24-15,22-8 44 16,5-4-36-16,17-4 4 16,5 0-20-16,-13-4-132 15,-10 0 68-15,-4-12-236 16,-13 5 160-16,-13-13-436 15,-5 4 316-15</inkml:trace>
          <inkml:trace contextRef="#ctx0" brushRef="#br0" timeOffset="12656.0628">4629 87 540 0,'-36'-27'200'0,"36"27"-156"0,-31-20-12 15,14 12 168 1,8 4-116-16,-18-4 36 16,1 4-72-16,-14 1 0 15,9 3-32-15,-13 7 0 16,4 5-8-16,5 12 36 0,13 7-20 0,4 12 12 16,10 0-20-16,16 0 44 15,10-4-32-15,26-11 28 16,14-5-28-16,8-15 28 15,0-4-32-15,-9-20-12 16,-4-3-8-16,-17-20 28 16,-5 7-16-16,-31-15 20 15,-5 12-20-15,-26-8-52 16,0 8 20-16,-4 3-16 16,13 9 20-16,4 3 0 15,18 12 4-15,18 12-496 16,13 8 276-16</inkml:trace>
          <inkml:trace contextRef="#ctx0" brushRef="#br0" timeOffset="13300.7753">5088 436 312 0,'-27'15'112'0,"27"-15"-84"0,-17 20-12 0,8-4 160 16,4-5-100-16,-8 17 32 15,4-5-64-15,-4 5 0 16,9-1-28-16,-5-3-8 15,9 3-4-15,-5-3 12 16,10-5-8-16,-5-11 76 16,0 0-48-16,0-16 56 15,4 8-52-15,-4-8-4 16,5 0-20-16,-1-11-12 16,9 3 0-16,0-11 12 15,1 11-8-15,3-11-20 16,1 7 4-16,0 4-40 15,4 8 28-15,-9 5-12 16,5 3 20-16,-10 7 24 16,1 9-4-16,-9 0 24 15,0-1-20-15,-4 1 12 16,-1 0-12-16,1-4 12 16,4-1-16-16,0-7 68 15,9 4-44-15,-5-8 32 16,10 0-36-16,3-8-8 15,5 4-12-15,0-11 4 16,5 3-8-16,-1-8-12 16,5 8 4-16,-9 1-60 15,-4 3 36-15,-5 8 28 0,5 8 4 16,-14 3 72-16,5 9-44 0,-9 0 76 16,4 3-60-1,1-3 28-15,-1 3-44 0,1-7 44 16,8-4-44-16,0-8-128 15,5 0 48-15</inkml:trace>
        </inkml:traceGroup>
      </inkml:traceGroup>
    </inkml:traceGroup>
    <inkml:traceGroup>
      <inkml:annotationXML>
        <emma:emma xmlns:emma="http://www.w3.org/2003/04/emma" version="1.0">
          <emma:interpretation id="{1881CD7E-19C5-4364-B3C0-224357E8DD24}" emma:medium="tactile" emma:mode="ink">
            <msink:context xmlns:msink="http://schemas.microsoft.com/ink/2010/main" type="paragraph" rotatedBoundingBox="6192,3693 22363,2830 22476,4945 6305,58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22139D-1F5D-49D9-ACC8-FFC91CD9D386}" emma:medium="tactile" emma:mode="ink">
              <msink:context xmlns:msink="http://schemas.microsoft.com/ink/2010/main" type="line" rotatedBoundingBox="6192,3693 22363,2830 22476,4945 6305,5808"/>
            </emma:interpretation>
          </emma:emma>
        </inkml:annotationXML>
        <inkml:traceGroup>
          <inkml:annotationXML>
            <emma:emma xmlns:emma="http://www.w3.org/2003/04/emma" version="1.0">
              <emma:interpretation id="{C426F6DA-F1D2-4A08-B2F1-23B0ED6126AA}" emma:medium="tactile" emma:mode="ink">
                <msink:context xmlns:msink="http://schemas.microsoft.com/ink/2010/main" type="inkWord" rotatedBoundingBox="6206,3960 8467,3840 8565,5687 6305,580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941.8005">1671 1811 600 0,'5'-16'224'0,"-5"16"-176"0,8-15-12 0,1 3 124 15,5 12-96-15,8-12 16 16,4 8-44-16,9-4 64 16,5 8-56-16,4 4 40 15,-4 8-48-15,-5 4-28 16,1 3-8 0,-10 1 8-16,-4-1-4 0,-9 1 24 15,-8 0-16-15,-5-5 68 16,0-3-48-16,-22-4 16 15,9 4-32-15,-18-4 0 16,9-1-8-16,-9-3-16 16,9 4 4-16,4-4-24 15,14 0 16-15,8 0-20 16,5 0 16-16,13 0 8 16,9 0 8-16,0 3-28 15,0 9 16-15,4 0-32 16,-4-1 28-16,-9 9 16 15,0 0 0-15,-9 7 0 16,0 4 4-16,-8 4-4 16,-5 0 0-16,-9-3 16 15,0 3-8-15,-17-8 4 16,4 1-4-16,-18-9 4 16,9-3-8-16,-26-9 8 15,12 1-8-15,-12-4 24 16,13-8-16-16,0-4 32 15,17 0-28-15,5-15-84 0,9-1 36 0,9-11-564 16,4 7 332-16</inkml:trace>
          <inkml:trace contextRef="#ctx0" brushRef="#br0" timeOffset="21171.3627">1689 1525 924 0,'-22'-24'340'0,"22"24"-260"0,9-7-28 0,4 3 0 16,9 0-40-16,18-8 40 15,8 8-28-15,14 0 40 16,0 4-36-16,13 4-524 15,-5 4 268-15</inkml:trace>
          <inkml:trace contextRef="#ctx0" brushRef="#br0" timeOffset="20361.7157">1693 1756 676 0,'-13'-23'248'0,"13"23"-192"0,-9-4-16 0,0 4 56 15,9 4-60-15,-8 15 4 16,-1 5-24-16,-9 11-20 15,9 0 0-15,-4 8 20 16,4 0-8-16,0 4 24 16,5-3-20-16,-5-5 32 15,5 0-28-15,-5-12-84 16,4 1 36-16</inkml:trace>
          <inkml:trace contextRef="#ctx0" brushRef="#br0" timeOffset="19936.5575">-46 1662 424 0,'-26'-12'156'0,"8"12"-120"0,0-7-8 0,5-1 132 16,9 8-92-16,-5-8 68 15,4 8-76-15,5-12 20 16,5 4-48-16,13 0 16 15,8 8-28-15,14-4-16 16,-1 12-8-16,19 4 20 16,4 0-8-16,13 4-4 15,0-5 0-15,0 1 12 16,-5 4-8-16,-12-5-20 16,-5 1 4-16,-18-12 48 15,-8 8-20-15,-14-8 36 16,0 0-32-16,-13 0-4 15,0-8-12-15,-13 8-24 16,4 8 8-16,-13 0-4 16,9 4 4-16,-14 11-20 15,10 12 16-15,-10 5-4 16,5-1 8-16,-9 12 8 16,5-4 0-16,-5 11 8 15,4 1-4-15,-4-4 16 16,5-4-12-16,-1-16 16 0,14-3-16 15,-5-21 48-15,5-11-28 0,-4-23 20 16,8 3-28 0,-9-23 28-16,5 8-32 0,-14-16 20 15,5 8-20-15,-13-12 8 16,4 4-12-16,-13-12 20 16,9 16-20-16,-1 4 32 15,10 12-28-15,4 7-48 16,13 13 16-16,9 3 20 15,9 8 0-15,13 8-68 16,4 0 32-16</inkml:trace>
          <inkml:trace contextRef="#ctx0" brushRef="#br0" timeOffset="31768.1991">806 3009 488 0,'-18'-43'180'0,"18"43"-140"0,0 0-12 15,0 8 56 1,0 11-52-16,0 17 40 16,0 7-40-16,14 8-8 15,-1-8-16-15,9 0 48 16,0 0-32-16,13-15 8 0,1-1-20 0,12-3 64 15,1-5-44-15,4-11 48 16,-5-8-44-16,1-8 44 16,-1 8-48-16,-3-19 20 15,-10 7-32-15,-9-12 0 16,1 9-12-16,-10-9 12 16,1 4-12-16,-13 5 4 15,-1 7-4-15</inkml:trace>
          <inkml:trace contextRef="#ctx0" brushRef="#br0" timeOffset="20106.6467">886 2023 800 0,'13'15'296'0,"-13"-15"-232"0,22 16-16 0,-13-8 72 16,-1 0-76-16,1-4 24 15,5-1-36-15,-1-6-108 16,4-1 40-16</inkml:trace>
          <inkml:trace contextRef="#ctx0" brushRef="#br0" timeOffset="31498.6788">1190 2836 612 0,'5'-43'228'0,"-10"27"-180"0,1-3-12 0,-5 11 80 16,4 4-72-16,-12-4 24 15,4 8-36-15,-14 16 12 16,5 11-24-16,-4 28-28 15,8 12 4-15,0 4 28 16,14 7-16-16,4-15 52 16,9-4-32-16,-1-20 28 15,10 0-28-15,-9-19-88 16,4-5 32-16,-13-7-352 16,5-4 208-16</inkml:trace>
        </inkml:traceGroup>
        <inkml:traceGroup>
          <inkml:annotationXML>
            <emma:emma xmlns:emma="http://www.w3.org/2003/04/emma" version="1.0">
              <emma:interpretation id="{DC09C3DD-936A-456B-8A06-6E607A2A8C92}" emma:medium="tactile" emma:mode="ink">
                <msink:context xmlns:msink="http://schemas.microsoft.com/ink/2010/main" type="inkWord" rotatedBoundingBox="9071,3988 9525,3964 9543,4291 9089,431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516.2784">2766 1905 800 0,'-27'0'296'0,"27"0"-232"0,5 12-16 0,4-12-8 15,8 4-32-15,23-4 40 16,9 0-24-16,26-8-24 16,4 8 0-16,14-8-512 15,-5 4 280-15</inkml:trace>
          <inkml:trace contextRef="#ctx0" brushRef="#br0" timeOffset="21334.7963">2753 1631 808 0,'-9'-12'300'0,"9"12"-232"0,9-4-20 15,-5 0 36 1,18 4-56-16,5-8 40 0,-1 4-36 0,23-3-72 16,-5 7 20-16</inkml:trace>
        </inkml:traceGroup>
        <inkml:traceGroup>
          <inkml:annotationXML>
            <emma:emma xmlns:emma="http://www.w3.org/2003/04/emma" version="1.0">
              <emma:interpretation id="{213849C6-6F17-49B9-A1AD-60ADC6466756}" emma:medium="tactile" emma:mode="ink">
                <msink:context xmlns:msink="http://schemas.microsoft.com/ink/2010/main" type="inkWord" rotatedBoundingBox="10110,4064 10473,4044 10488,4338 10125,4357"/>
              </emma:interpretation>
            </emma:emma>
          </inkml:annotationXML>
          <inkml:trace contextRef="#ctx0" brushRef="#br0" timeOffset="21828.4121">3936 1690 496 0,'8'-12'184'0,"-8"12"-140"0,14-8-16 16,-19 12 260-1,5 4-164-15,-22 11 4 16,0-3-80-16,-18 19 44 15,5 0-52-15,0 1-8 16,13-5-20-16,17-3 24 0,10-1-20 0,26-7 32 16,8-5-32-16,14-7-40 15,0 0 12 1,0-12-44-16,-9 0 36 0,-8-16 24 16,-10 5 0-16,-17-24 20 15,4 3-16-15,-30-11 4 16,3 12-4-16,-12-4 36 15,8 11-20-15,-4 9-24 16,13 7 0-16,14 16-300 16,8 4 164-16</inkml:trace>
        </inkml:traceGroup>
        <inkml:traceGroup>
          <inkml:annotationXML>
            <emma:emma xmlns:emma="http://www.w3.org/2003/04/emma" version="1.0">
              <emma:interpretation id="{CBB4EBFD-E26D-465B-8E69-BEED079EFF34}" emma:medium="tactile" emma:mode="ink">
                <msink:context xmlns:msink="http://schemas.microsoft.com/ink/2010/main" type="inkWord" rotatedBoundingBox="10975,4502 10995,4501 11001,4616 10982,4618"/>
              </emma:interpretation>
            </emma:emma>
          </inkml:annotationXML>
          <inkml:trace contextRef="#ctx0" brushRef="#br0" timeOffset="21984.327">4646 2113 728 0,'0'55'268'0,"0"-55"-208"0,-13 62-16 16</inkml:trace>
        </inkml:traceGroup>
        <inkml:traceGroup>
          <inkml:annotationXML>
            <emma:emma xmlns:emma="http://www.w3.org/2003/04/emma" version="1.0">
              <emma:interpretation id="{FD901390-1228-4670-867D-BCC565B8443A}" emma:medium="tactile" emma:mode="ink">
                <msink:context xmlns:msink="http://schemas.microsoft.com/ink/2010/main" type="inkWord" rotatedBoundingBox="13304,3674 13855,3644 13903,4537 13352,456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2490.703">7123 1584 436 0,'0'-28'160'0,"0"28"-124"0,-5-8-8 16,1 8 160-1,4 4-108-15,-22 12 28 16,8 4-64-16,-3 19-20 16,-5 8-12-16,4 12 8 15,5-5-12-15,4-3 40 0,5-4-24 0,-1-3-100 16,10-9 40-16</inkml:trace>
          <inkml:trace contextRef="#ctx0" brushRef="#br0" timeOffset="22951.9831">6986 1639 592 0,'17'-59'220'0,"-17"59"-172"0,40-43-12 0,-13 27 128 16,-1 4-96-16,23 1 68 15,-1 7-76-15,14 11 28 16,-9 5-52-16,0 12-12 15,-9 7-12-15,-4-7 0 16,-5 15-8-16,-17-4 24 16,-5-8-16-16,-17 9 76 15,-5-5-52-15,-22-11 32 16,-9 7-40-16,-8-19 0 16,8 8-16-16,-4-16 12 15,13 3-16-15,9-3-48 16,13 0 24-16,27 4-32 15,8 8 28-15,14 4-16 16,-1 0 20-16,6 3-8 16,-1 5 12-16,-18-1-8 15,5 1 8-15,-13-1 8 0,-5 5 4 16,-17-1 32-16,-5 0-16 16,-27-3 20-16,6-4-20 15,-28-5 0-15,10 1-8 0,-27-8 20 16,8 0-16-16,6-12 40 15,12 0-28-15,14-12-288 16,8 0 144-16</inkml:trace>
          <inkml:trace contextRef="#ctx0" brushRef="#br0" timeOffset="23121.4336">7356 1321 892 0,'-8'-27'332'0,"8"27"-260"0,13-8-20 0,0 0 72 15,5 8-80-15,-1-12 0 16,6 12-28-16,12-7-12 16,5 7 0-16</inkml:trace>
        </inkml:traceGroup>
        <inkml:traceGroup>
          <inkml:annotationXML>
            <emma:emma xmlns:emma="http://www.w3.org/2003/04/emma" version="1.0">
              <emma:interpretation id="{F9760FC9-CECC-4591-B381-54FCD490C9BC}" emma:medium="tactile" emma:mode="ink">
                <msink:context xmlns:msink="http://schemas.microsoft.com/ink/2010/main" type="inkWord" rotatedBoundingBox="14472,3251 17135,3109 17220,4706 14558,484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4110.9072">8641 2438 704 0,'-13'-4'264'0,"13"4"-208"0,31-16-12 0,-9 1 28 16,0-1-48-16,13-19 0 15,5-1-16-15,4-18 12 16,-4-5-12-16,8 0 4 15,5 4-4-15,0-19 20 16,-4 7-16-16,4-31 4 16,-9 16-8-16,-13-16-16 15,-9 23 4-15,-5 9 100 16,-3 23-52-16,-14 8-28 16,0 19-12-16,-5 20-24 15,-4 15 12-15,-4 28 12 16,4 8 0-16,1 8 16 15,8 0-12-15,13-12 40 16,4-4-24-16,6-12 40 16,12-12-36-16,5-15-16 15,-1 0-4-15,1-24-96 16,-5 1 48-16,-4-25-40 0,-4 1 48 16,-10-23 12-16,1 7 8 0,-5-4 12 15,0 16 0-15,-8 8 0 16,-1 11 0-16,-8 16 32 15,-1 12-16-15,-3 28 12 16,8 7-16-16,-5 12 36 16,5 4-24-16,5-5 40 15,3-3-36-15,6-11-32 16,3-9 0-16</inkml:trace>
          <inkml:trace contextRef="#ctx0" brushRef="#br0" timeOffset="24322.9711">10000 1215 728 0,'-4'-4'268'0,"4"4"-208"0,4 36-16 16,-8-9 28-1,0 1-48-15,-10 30 24 16,6 9-28-16,-10 15 44 15,9 1-36-15,-4-5-32 16,8-15 0-16,5-9-264 16,5-14 148-16</inkml:trace>
          <inkml:trace contextRef="#ctx0" brushRef="#br0" timeOffset="24745.0943">9983 1513 652 0,'-18'-19'244'0,"18"19"-192"0,40 4-12 15,-18-1 84 1,4 1-76-16,14 0 76 16,4 0-68-16,0-8 24 15,5 4-48-15,-9-4 36 16,4 0-40-16,0-7-604 16,-9 7 312-16</inkml:trace>
          <inkml:trace contextRef="#ctx0" brushRef="#br0" timeOffset="25014.3118">10177 831 632 0,'-22'-43'236'0,"22"43"-184"0,31-15-16 0,-22 7 160 16,0 4-116-16,4-4 36 15,0 8-68-15,22-4 76 16,5 8-68-16,22-4 0 16,8 8-36-16,6 0 24 15,-10 0-28-15,-9 3 20 16,-13-7-20-16,-4 0 36 16,-9 4-28-16,-9-8-100 15,-4 0 40-15</inkml:trace>
          <inkml:trace contextRef="#ctx0" brushRef="#br0" timeOffset="24563.11">10460 1117 872 0,'4'-23'324'0,"-4"23"-252"0,0 4-20 0,-4 8-28 15,4 3-24-15,-9 17 8 16,0 3-4-16,-9 28 32 16,14-1-20-16,-14 28 64 15,9 1-44-15,5-1 28 16,-5-12-36-16,0-11-248 15,9-16 120-15,-4-12-392 16,-5-8 276-16</inkml:trace>
          <inkml:trace contextRef="#ctx0" brushRef="#br0" timeOffset="23470.7522">8177 1784 820 0,'-4'0'304'0,"4"0"-236"0,0 0-20 0,9 7 88 16,9-7-84-16,12 0 32 16,1 8-48-16,22-8 12 15,9 0-28-15</inkml:trace>
          <inkml:trace contextRef="#ctx0" brushRef="#br0" timeOffset="23316.4533">8217 1431 852 0,'-17'-4'316'0,"17"4"-248"0,13 4-16 0,-4-4 104 16,-1 4-96-16,15-4 8 15,3 0-40-15,14 0-16 16,-1 0-8-16</inkml:trace>
        </inkml:traceGroup>
        <inkml:traceGroup>
          <inkml:annotationXML>
            <emma:emma xmlns:emma="http://www.w3.org/2003/04/emma" version="1.0">
              <emma:interpretation id="{5A3A76C3-E181-4F50-8FDE-B6B604587496}" emma:medium="tactile" emma:mode="ink">
                <msink:context xmlns:msink="http://schemas.microsoft.com/ink/2010/main" type="inkWord" rotatedBoundingBox="17559,3725 17897,3707 17907,3885 17568,3903"/>
              </emma:interpretation>
            </emma:emma>
          </inkml:annotationXML>
          <inkml:trace contextRef="#ctx0" brushRef="#br0" timeOffset="26487.3934">11228 1514 624 0,'-9'-8'228'0,"9"8"-176"0,31 4-16 0,0-4 44 15,-5 0-52-15,14-4 52 16,4 4-48-16</inkml:trace>
          <inkml:trace contextRef="#ctx0" brushRef="#br0" timeOffset="26349.1225">11263 1404 612 0,'-22'-19'228'0,"17"11"-180"0,1-4-12 15,4 4 184 1,4 8-128-16,5-12 24 15,4 8-68-15,10-3-24 0,7 7-12 0,10-4 16 32,0 4-16-32,8 0 24 0,-3 4-24 0,-10-1-340 15,-4 5 180-15</inkml:trace>
        </inkml:traceGroup>
        <inkml:traceGroup>
          <inkml:annotationXML>
            <emma:emma xmlns:emma="http://www.w3.org/2003/04/emma" version="1.0">
              <emma:interpretation id="{A9482682-8894-4362-8050-32A199C8DD9B}" emma:medium="tactile" emma:mode="ink">
                <msink:context xmlns:msink="http://schemas.microsoft.com/ink/2010/main" type="inkWord" rotatedBoundingBox="18357,3741 19395,3685 19430,4338 18392,4393"/>
              </emma:interpretation>
            </emma:emma>
          </inkml:annotationXML>
          <inkml:trace contextRef="#ctx0" brushRef="#br0" timeOffset="27565.8378">12018 1377 728 0,'-9'-12'268'0,"9"12"-208"0,0-4-16 0,9 0 124 16,-5 4-100-16,14 0 16 15,4 0-48-15,9 0-8 16,-5 0-16-16,5 0 12 15,13 0-16-15,-4 0-540 16,0 4 288-16</inkml:trace>
          <inkml:trace contextRef="#ctx0" brushRef="#br0" timeOffset="28163.6716">12203 1997 476 0,'-13'-4'176'0,"13"4"-136"0,26-12-12 16,-8 4 56-1,0 0-52-15,13-7 60 16,-1-5-56-16,23-23-8 15,-4 11-16-15,8-26 16 16,1 3-16-16,-1-20 12 16,-4 12-12-16,-9-7-24 0,-8 15 4 0,-10 4 64 15,0 15-28-15,-8-3 40 16,0 20-36-16,-9 3-36 16,-5 8 0-16,-4 12-16 15,0 8 8-15,-4 15 0 16,4 5 4-16,-9 19 68 15,9-4-32-15,-5 4-12 16,10 0-8-16,-1-8 8 16,9-16-8-16,1-7 48 15,3-4-28-15,1-20 4 16,4 0-20-16,-4-24-88 16,4 1 44-16,-5-24-44 15,6 8 44-15,-10-8 20 16,4 7 8-16,-12 5 4 15,8 16 0-15,-22 3 16 16,5 8-8-16,-5 12 40 16,5 12-24-16,-5 19 20 15,4 9-24-15,-3 15 16 16,8 3-20-16,0-3 64 16,8-8-48-16,1-15 60 15,4-1-56-15,5-23-264 16,-5 0 124-16,1-16-604 15,3 0 392-15</inkml:trace>
        </inkml:traceGroup>
        <inkml:traceGroup>
          <inkml:annotationXML>
            <emma:emma xmlns:emma="http://www.w3.org/2003/04/emma" version="1.0">
              <emma:interpretation id="{C36AA603-3952-4966-A4A8-7692B604E49A}" emma:medium="tactile" emma:mode="ink">
                <msink:context xmlns:msink="http://schemas.microsoft.com/ink/2010/main" type="inkWord" rotatedBoundingBox="19948,3230 22378,3100 22445,4349 20015,447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335.8421">14790 823 820 0,'35'-23'304'0,"-35"23"-236"0,88-16-20 16,-44 8 36-1,-4 4-56-15,18-3 24 0,-1 7-32 0,18-4 36 16,-13 8-32-16,-5-4 4 16,-4 4-16-16,-22-4-16 15,-5 7 0-15,-17-14 12 16,-4 7-4-16,-14 0-4 15,0-8 4-15,-13 8-24 16,0 8 12-16,-13 23-40 16,4 4 28-16,-13 28-36 15,8 8 32-15,-8 15 28 16,9 4 0-16,-5 4 0 16,14-7 0-16,-14 3 4 15,18-12-4-15,-5-11 8 16,1-12-8-16,-18-16 40 15,17-11-20-15,-13-13 20 16,5-7-24-16,-9-8-16 16,13 0-8-16,-4-4-16 15,13 0 12-15,0 4-48 16,8 8 28-16,14 0 24 16,9 8 4-16,22 3 80 15,13 5-44-15,18-4 24 16,4 3-40-16,27-7 36 15,-9-4-32-15,17-5 20 16,-12 1-24-16,-10-8-140 16,-4 4 64-16,-22-12-176 15,-13 1 132-15</inkml:trace>
          <inkml:trace contextRef="#ctx0" brushRef="#br0" timeOffset="29729.8926">15240 1259 580 0,'-40'-20'216'0,"40"20"-168"0,-26-19-12 0,8 7 188 16,9 8-128-16,-17-4 16 16,8 4-68-16,-8 4 24 15,4 4-40-15,-14 4 4 16,10 12-20-16,-5 3 0 15,13 1-4-15,5 7 28 16,13 1-20-16,13 3 56 16,9-4-40-16,22-7 56 15,9-1-52-15,14-15 28 16,3 0-36-16,-12-16 16 16,-10-4-24-16,-21-11 8 15,-5-1-16-15,-22-15-32 16,-5 8 8-16,-21-16 4 15,4 3 8-15,-9 1-20 16,9 8 12-16,4 4-32 16,9 23 24-16,18 8-260 15,13 8 156-15,13 15-580 16,5 5 392-16</inkml:trace>
          <inkml:trace contextRef="#ctx0" brushRef="#br0" timeOffset="30325.5573">15611 1691 600 0,'-5'-12'224'0,"5"12"-176"0,31 0-12 0,-26 0 116 16,-1 0-92-16,-4 8-44 16,4 3-12-16,-8 17 8 15,4 3-4-15,-9-3-4 16,5 7 0-16,-1-7 4 16,1 3-4-16,0-11 40 15,4 3-20-15,0-11 48 16,0 0-40-16,-9-8 72 15,18-1-56-15,-9-10-16 16,4 3-20-16,5-12 16 16,4-4-16-16,0-7 24 15,5 3-24-15,-5-11-48 16,0 15 20-16,1 5-24 16,-1 7 24-16,-9 8 0 0,5 16 8 0,-4 11 24 15,3-7-8-15,1 3 16 16,0-3-16-16,0 3 48 15,0-11-28-15,8-4 72 16,1 0-52-16,0-8 28 16,4 0-44-16,-5-16-8 15,5 8-16-15,1-11 12 16,-6 3-12-16,-4-8-20 16,5 5 4-16,-9 3-76 15,4 12 48-15,-4 8 12 16,4 8 20-16,0 8 12 15,1 3-4-15,-1 1 32 16,0 3-20-16,-4-7 48 16,4-1-36-16</inkml:trace>
          <inkml:trace contextRef="#ctx0" brushRef="#br0" timeOffset="28809.8915">13646 1008 684 0,'-22'-12'252'0,"22"12"-192"0,-8-8-20 0,-1 0 172 16,9 8-124-16,0-7 52 15,4 7-80-15,14-8-28 16,4 4-20-16,35-8-12 16,9 8 4-16,27-4 28 15,-5 8-16-15,5-4-12 16,-18 16-8-16,-9-4 20 16,-13 0-8-16,-17-8-12 15,-5 4 0-15,-9-8 48 16,-14 4-24-16,-3-4-52 15,-5 4 16-15,-9 0 28 16,5 4-4-16,-10 11-8 16,6 9-4-16,-14 15-4 15,8 4 0-15,-3 12 16 0,-5-4-4 16,-5 8 16-16,9-4-12 0,-8 4-12 16,4-4 0-16,0-4 20 15,4-4-8-15,-4-12-4 16,9-7 0-16,-5-13 72 15,5 1-40-15,-9-20 12 16,4 0-28-16,-17-27 16 16,13 3-24-16,-14-19-4 15,6 8-4-15,-15-16 20 16,19 8-12-16,-14-12-20 16,14 8 0-16,-5-8 4 15,13 12 4-15,1 0-28 16,8 16 16-16,9 7-40 15,4 13 32-15,23-1-256 16,4 12 152-16</inkml:trace>
        </inkml:traceGroup>
      </inkml:traceGroup>
    </inkml:traceGroup>
    <inkml:traceGroup>
      <inkml:annotationXML>
        <emma:emma xmlns:emma="http://www.w3.org/2003/04/emma" version="1.0">
          <emma:interpretation id="{68D036A8-2841-482C-A2BC-5C0EA46DFF85}" emma:medium="tactile" emma:mode="ink">
            <msink:context xmlns:msink="http://schemas.microsoft.com/ink/2010/main" type="paragraph" rotatedBoundingBox="4763,6187 11926,6272 11906,7940 4743,78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EE04AC-D043-4853-9569-918FCEE59223}" emma:medium="tactile" emma:mode="ink">
              <msink:context xmlns:msink="http://schemas.microsoft.com/ink/2010/main" type="line" rotatedBoundingBox="4954,6190 11926,6272 11910,7545 4939,7462"/>
            </emma:interpretation>
          </emma:emma>
        </inkml:annotationXML>
        <inkml:traceGroup>
          <inkml:annotationXML>
            <emma:emma xmlns:emma="http://www.w3.org/2003/04/emma" version="1.0">
              <emma:interpretation id="{99FD7D8B-CE70-442D-93FE-07BD7AAD0640}" emma:medium="tactile" emma:mode="ink">
                <msink:context xmlns:msink="http://schemas.microsoft.com/ink/2010/main" type="inkWord" rotatedBoundingBox="4952,6345 8245,6384 8231,7501 4939,746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2684.1223">-1374 4076 560 0,'-9'-16'208'0,"9"12"-164"0,0-3-8 0,-5 3 164 16,5 4-116-16,-9-4 96 16,9 0-100-16,5 0-12 15,8 4-40-15,14-4-24 16,4 8-8-16,35-8 20 15,4 0-8-15,36 4 32 16,0 8-24-16,9-8-4 16,-13 4-8-16,-1-4-24 15,-8 4 12-15,-9-4 4 16,-14 0 4-16,-21-4 120 16,-14 4-64-16,-13-8 40 15,-9 8-56-15,-26 0-4 16,4 0-24-16,-13-8-8 15,0 16 0-15,-9 0-40 0,9 4 20 16,-9 19 4-16,9 4 12 0,-4 24-12 16,-5 4 8-16,0 12 4 15,9-1 0-15,-13-3 8 16,8-12-4-16,-8-8 16 16,8-8-12-16,-4-8 32 15,9-8-24-15,-9-11 48 16,9-4-36-16,-17-16 4 15,17 0-20-15,-23-8 0 16,6-3-4-16,-14-21 4 16,13 5-8-16,-13-36-12 15,9 8 4-15,0-15 28 16,13 7-12-16,0-3-32 16,9 15 12-16,0 4-8 15,13 15 8-15,-4 5-36 16,8 11 24-16,5 1 16 15,5 7 4-15,8 4-288 16,5 4 156-16</inkml:trace>
          <inkml:trace contextRef="#ctx0" brushRef="#br0" timeOffset="32867.1149">-390 4284 860 0,'35'51'320'0,"-35"-51"-248"0,35 28-20 0,-21-21 32 16,-5 9-56-16,8-12 40 15,5-4-36-15,-4-4-184 16,4 0 80-16</inkml:trace>
          <inkml:trace contextRef="#ctx0" brushRef="#br0" timeOffset="33856.7875">-262 5077 404 0,'-27'7'148'0,"27"-7"-112"0,-4 4-12 0,0-4 172 15,8 0-112-15,0-7 72 16,5 3-92-16,9-20 28 15,4 4-56-15,13-23-12 16,1 8-12-16,8-20 24 16,-5 12-20-16,1-16-4 15,0 16-8-15,-9-20 4 16,0 12-4-16,-9-31 32 16,0 11-20-16,-9-15 48 15,9 11-36-15,-9 1-4 16,1 15-16-16,-10 12 12 15,9 19-12-15,-8 9-48 16,-1 11 24-16,-4 20-24 16,0 11 24-16,-9 32 8 0,5 4 8 15,-9 15 44-15,4 1-24 0,0-8 0 16,5-16-12-16,-1-8 20 16,10-16-16-16,-1-3 84 15,9-8-52-15,9-16 12 16,5 0-32-16,8-28 4 15,5 8-16-15,4-19-60 16,-4 0 24-16,-5-12-32 16,-4 0 32-16,-13-4-8 15,4 12 20-15,-22 8-36 16,0 11 28-16,-18 24-36 16,5 8 32-16,-14 27 56 15,10 8-16-15,-1 8 12 16,5 12-16-16,8-12 36 15,10 0-24-15,3-12 56 16,10-7-44-16,9-9 56 16,-1-3-56-16,9-12-280 15,1 0 132-15,-5-8-544 16,0-4 368-16</inkml:trace>
          <inkml:trace contextRef="#ctx0" brushRef="#br0" timeOffset="34530.8363">1230 4056 684 0,'-9'-15'252'0,"9"15"-192"0,-13-12-20 0,4 12 156 15,5 0-116-15,-1-8 88 16,5 8-96-16,5-8 8 16,8 8-48-16,13 0 12 15,10 0-24-15,12-8-8 16,5 8-8-16,22 0 20 15,0-3-12-15,0-5 4 16,0 8-8-16,0 4-8 16,-22 0 4-16,-9-4-4 15,-13 0 0-15,-17 0 16 16,-6 0-8-16,-21 0-28 16,0 0 8-16,-14 3 12 15,-4 5 4-15,-4 0-12 16,9 12 4-16,-10 23 4 15,14 0 0-15,-17 36 0 16,12-1 0-16,-4 16 8 16,0-15-4-16,0-9-4 15,9-7 4-15,-9-8 28 0,9-8-16 0,-13-12 12 16,17-7-16-16,-4-12 44 16,9-9-28-16,-5-10 4 15,5-9-20-15,-9-12 28 16,0-3-24-16,-9-16 4 15,9 7-12-15,-18-30 12 16,5 3-12-16,-14-27-40 16,14 19 20-16,4-4-24 15,9 20 20-15,5 4 8 16,12 24 8-16,1-8-12 16,8 19 8-16,14-4-4 15,8 12 0-15,14 8-212 16,4 0 120-16</inkml:trace>
        </inkml:traceGroup>
        <inkml:traceGroup>
          <inkml:annotationXML>
            <emma:emma xmlns:emma="http://www.w3.org/2003/04/emma" version="1.0">
              <emma:interpretation id="{877A307F-F8C6-4D19-8388-D95B42A9AF61}" emma:medium="tactile" emma:mode="ink">
                <msink:context xmlns:msink="http://schemas.microsoft.com/ink/2010/main" type="inkWord" rotatedBoundingBox="8816,6235 10944,6261 10931,7366 8803,7341"/>
              </emma:interpretation>
              <emma:one-of disjunction-type="recognition" id="oneOf12">
                <emma:interpretation id="interp12" emma:lang="" emma:confidence="0">
                  <emma:literal>m to</emma:literal>
                </emma:interpretation>
                <emma:interpretation id="interp13" emma:lang="" emma:confidence="0">
                  <emma:literal>m too</emma:literal>
                </emma:interpretation>
                <emma:interpretation id="interp14" emma:lang="" emma:confidence="0">
                  <emma:literal>into</emma:literal>
                </emma:interpretation>
                <emma:interpretation id="interp15" emma:lang="" emma:confidence="0">
                  <emma:literal>m=0</emma:literal>
                </emma:interpretation>
                <emma:interpretation id="interp16" emma:lang="" emma:confidence="0">
                  <emma:literal>miso</emma:literal>
                </emma:interpretation>
              </emma:one-of>
            </emma:emma>
          </inkml:annotationXML>
          <inkml:trace contextRef="#ctx0" brushRef="#br0" timeOffset="36302.569">3507 4590 632 0,'-4'-8'236'0,"4"8"-184"0,0 0-16 15,-9 0 44 1,18 0-52-16,-18 8 24 16,9 0-32-16,-4 8 8 15,-5 3-16-15,0-3 12 16,9 11-16-16,-9-3 24 16,5 3-20-16,-5-7 40 15,9 8-28-15,-9-13 20 0,9 1-24 0,0-8 44 16,9-4-36-16,-9-8 28 15,0 4-28-15,0-16-8 16,9 8-12-16,4-19-16 16,-4 11 4-16,-5-4 28 15,14-3-12-15,-14-1-32 16,14 5 12-16,-9 3-8 16,4 4 8-16,-4 0-36 15,0 9 24-15,-9 6 32 16,0 5-4-16,4 8 28 15,-4 4-24-15,-4 11 32 16,4 0-28-16,-5 13 20 16,10-9-20-16,-1 0 36 15,5 1-28-15,0-17 32 16,4-11-32-16,5-16 40 16,4 4-36-16,0-19-24 15,0-5-4-15,0-7 8 16,0 11-4-16,-9-3-4 15,5 7 4-15,-5-3-24 16,1 11 12-16,-6-4-56 16,6 8 32-16,-10 8-20 15,5 8 32-15,-5 12-36 16,5 3 36-16,0 13 32 16,0 7-4-16,0-8 16 0,4 8-12 15,0-15 56-15,0-1-40 0,1-11-12 16,3 0-8-16,-4-16-404 15,5 0 216-15</inkml:trace>
          <inkml:trace contextRef="#ctx0" brushRef="#br0" timeOffset="36679.2058">4218 4304 684 0,'5'0'252'0,"-5"0"-192"0,70 0-20 16,-17 0 24-16,0 0-44 0,22 0 16 15,0 0-20-15</inkml:trace>
          <inkml:trace contextRef="#ctx0" brushRef="#br0" timeOffset="36529.1699">4271 4045 924 0,'-9'-4'340'0,"9"4"-260"0,22-4-28 0,-8 0 36 16,8 4-60-16,26-4 8 16,-4 8-24-16,9 0 44 15,0 8-28-15,-9 3-604 16,-13 9 312-16</inkml:trace>
          <inkml:trace contextRef="#ctx0" brushRef="#br0" timeOffset="35205.6298">2660 3931 924 0,'-13'-24'340'0,"13"24"-260"0,17-4-28 0,-8 1 52 31,4-1-68-31,18 0 40 0,5 4-44 0,17-4 8 16,0 4-24-16,17-4 20 15,-4 4-24-15,1 0 12 16,-10 8-12-16,-13-8 0 15,-9 4-4-15,-17-8-16 16,-5 4 4-16,-21-8-128 16,-1 0 72-16,-13-4-92 15,4 8 88-15,-13 0-80 16,9 4 80-16,-9 8-12 16,9 4 48-16,-9 19-4 15,9 9 20-15,-4 34-36 16,4 5 28-16,-5 23 60 15,9-8-20-15,-8-8 4 16,8-11-16-16,-4-13 20 16,5-11-16-16,-14-7-4 15,13-9-4-15,-4-15-76 16,0 7 40-16,-9-11 20 16,9-8 12-16,-18-1 12 15,9 1-8-15,-4-4 24 16,0 4-16-16,4-8 92 15,9 0-56-15,0 8 4 16,8-8-32-16,10 8 40 16,4-8-32-16,13 0 40 15,5 8-40-15,17-8 40 16,5 11-40-16,17-11 4 0,1 16-20 16,17-8 28-16,0 4-24 15,13-4 20-15,-4 7-20 0,-9-15 8 16,-18 12-12-16,1-16-132 15,-14 4 68-15,-13-16-204 16,-5 1 148-16,-17-5-552 16,-5 4 368-16</inkml:trace>
          <inkml:trace contextRef="#ctx0" brushRef="#br0" timeOffset="35566.2202">3057 4249 572 0,'-31'-43'208'15,"31"43"-160"-15,-44-36-12 0,22 25 112 16,4 3-88-16,-12 0 64 16,3 4-72-16,-13 8 48 15,5 8-56-15,-9 15 48 16,9 4-52-16,4 20-4 15,9-3-20-15,22 3 52 16,8 0-40-16,28-8 24 16,3-8-32-16,32-19 44 15,0-5-36-15,13-18 20 16,-5 3-28-16,-17-20 0 16,-14-3-12-16,-21-16-24 0,-14-1 8 15,-31-18-4-15,-4 7 4 0,-17-4 0 16,3 12 0-1,1 7 0-15,9 17 0 0,17 3 0 16,18 9 0-16</inkml:trace>
        </inkml:traceGroup>
        <inkml:traceGroup>
          <inkml:annotationXML>
            <emma:emma xmlns:emma="http://www.w3.org/2003/04/emma" version="1.0">
              <emma:interpretation id="{B3EFB187-7F58-421E-9C5E-AB794697024B}" emma:medium="tactile" emma:mode="ink">
                <msink:context xmlns:msink="http://schemas.microsoft.com/ink/2010/main" type="inkWord" rotatedBoundingBox="11602,6399 11924,6403 11920,6756 11598,6752"/>
              </emma:interpretation>
            </emma:emma>
          </inkml:annotationXML>
          <inkml:trace contextRef="#ctx0" brushRef="#br0" timeOffset="36976.2547">5375 4033 716 0,'8'-20'264'0,"-8"20"-204"0,14 0-16 0,-19 0 176 16,1 4-128-16,-18 8 36 16,4 8-80-16,-17 15 8 15,4 4-36-15,9 12 28 16,13 0-32-16,18 0 40 16,13-8-32-16,18-15 48 15,4-9-40-15,9-19-8 16,-9 0-12-16,-4-23-12 15,-5-5 4-15,-13-19 12 16,-9 4-8-16,-17-4-40 16,-1 8 20-16,-12 4-8 15,3 15 12-15,-3 4-132 16,4 8 72-16</inkml:trace>
        </inkml:traceGroup>
      </inkml:traceGroup>
      <inkml:traceGroup>
        <inkml:annotationXML>
          <emma:emma xmlns:emma="http://www.w3.org/2003/04/emma" version="1.0">
            <emma:interpretation id="{A1173A10-B6E8-4585-991E-2DEAB6FD17EF}" emma:medium="tactile" emma:mode="ink">
              <msink:context xmlns:msink="http://schemas.microsoft.com/ink/2010/main" type="line" rotatedBoundingBox="4748,7429 6622,7693 6578,8007 4704,7742"/>
            </emma:interpretation>
          </emma:emma>
        </inkml:annotationXML>
        <inkml:traceGroup>
          <inkml:annotationXML>
            <emma:emma xmlns:emma="http://www.w3.org/2003/04/emma" version="1.0">
              <emma:interpretation id="{7B4A6066-1BF3-4EC6-9F6F-6944376B2267}" emma:medium="tactile" emma:mode="ink">
                <msink:context xmlns:msink="http://schemas.microsoft.com/ink/2010/main" type="inkWord" rotatedBoundingBox="4748,7429 6622,7693 6578,8007 4704,774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3714.5141">-1577 5135 124 0,'-14'-23'44'0,"14"23"-32"0,0-24-4 0,-9 13-4 16,9 7-4-16,0-8 52 16,0 8-28-16,0-4 52 15,0 4-44-15,0 0-8 16,0 4-12-16,0 4 8 15,14 8-12-15,-10 4 68 16,5 3-44-16,-9 5 40 16,0 3-40-16,-4 1 24 15,4-1-28-15,-5 1 36 16,10-5-36-16,-5 1 12 16,0-1-24-16,0 1 20 15,8-4-24-15,-3-9 12 16,4 1-12-16,4-8 20 15,0 0-20-15,5-12 4 16,4 4-8-16,-5-12 4 16,19 5-8-16,-5-21 16 15,0 13-12-15,-1-13-20 16,6 5 4-16,-1-1-24 16,0 13 20-16,5 3-20 15,0 8 16-15,0 8 0 16,-1 8 8-16,1 3 16 15,-5 9-4-15,-4-1-12 0,-4 1 4 0,-1-1 48 16,1 1-24-16,-5 7 0 16,0-7-12-16,-5 3 20 15,1 1-16-15,-9-12 12 16,4 3-12-16,-8-7 36 16,3-4-24-16,-3-16 4 15,-1 4-16-15,5-12 0 16,0 5-4-16,0-13 4 15,4 8-8-15,0-3-12 16,5-1 4-16,4 4-4 16,0 1 0-16,0 3 0 15,5 0 0-15,3 4-20 16,1 8 16-16,22 4 12 16,-4 12 4-16,22 0 16 15,-1 3-12-15,14 1 24 16,-9 0-20-16,0-9 24 15,-4-3-24-15,-5-12 84 16,-4 0-52-16,-18-11 56 16,0-1-56-16,-13-15 4 15,-9 11-28-15</inkml:trace>
        </inkml:traceGroup>
      </inkml:traceGroup>
    </inkml:traceGroup>
    <inkml:traceGroup>
      <inkml:annotationXML>
        <emma:emma xmlns:emma="http://www.w3.org/2003/04/emma" version="1.0">
          <emma:interpretation id="{8626827A-1D93-4F74-8B1B-FD47398A5DC7}" emma:medium="tactile" emma:mode="ink">
            <msink:context xmlns:msink="http://schemas.microsoft.com/ink/2010/main" type="paragraph" rotatedBoundingBox="5185,8264 19026,7796 19081,9435 5240,99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0DF9B1-4AB8-4F15-B7C8-271789197032}" emma:medium="tactile" emma:mode="ink">
              <msink:context xmlns:msink="http://schemas.microsoft.com/ink/2010/main" type="line" rotatedBoundingBox="5185,8264 19026,7796 19081,9435 5240,9903"/>
            </emma:interpretation>
          </emma:emma>
        </inkml:annotationXML>
        <inkml:traceGroup>
          <inkml:annotationXML>
            <emma:emma xmlns:emma="http://www.w3.org/2003/04/emma" version="1.0">
              <emma:interpretation id="{81042947-83CA-42C7-914E-E0B42399BE84}" emma:medium="tactile" emma:mode="ink">
                <msink:context xmlns:msink="http://schemas.microsoft.com/ink/2010/main" type="inkWord" rotatedBoundingBox="5193,8487 5690,8470 5718,9298 5221,931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1430.595">-964 6328 600 0,'0'-23'224'0,"0"23"-176"0,13-36-12 0,1 13 124 16,3 7-96-16,1-15 28 15,8 7-56-15,1-3-4 16,8 7-20-16,-13 1 56 16,9 7-40-16,-18 4 52 15,9 4-48-15,-13 12 36 16,4 4-36-16,-4 11 16 15,0 9-28-15,4 3 8 16,-4 4-16-16,-4-4 72 16,3 1-48-16</inkml:trace>
          <inkml:trace contextRef="#ctx0" brushRef="#br0" timeOffset="69827.2859">-1092 6587 280 0,'0'-15'104'0,"4"15"-84"0,-4 0 0 0,0 0 108 16,0 0-72-16,0 0 40 16,0 0-56-16,0 0 40 15,0 0-48-15,0 3 28 16,0 1-32-16,0 4 16 15,0 4-24-15,-4 8 8 16,4 3-16-16,-9 5 20 16,9-1-20-16,-9 4 4 15,5-3-8-15,-5-8 20 16,5-1-16-16,-1-11 84 16,5-4-52-16,0-16-4 15,9 4-24-15,0-15 8 0,4 3-16 16,9-11-4-16,0 7 0 0,9-7-24 15,0 11 12-15,4-3 4 16,5 7 4-16,-4 0-12 16,-1 8 8-16,-4 8-24 15,-5 4 16-15,-8 4 4 16,0 4 8-16,-10 8-12 16,1-1 8-16,4 9 20 15,-4-1-8-15,-9 1 24 16,13 3-20-16,-13 0 4 15,5 1-8-15,-5-1 20 16,4-3-16-16,-8-9 4 16,4 1-8-16</inkml:trace>
        </inkml:traceGroup>
        <inkml:traceGroup>
          <inkml:annotationXML>
            <emma:emma xmlns:emma="http://www.w3.org/2003/04/emma" version="1.0">
              <emma:interpretation id="{DF9ADB79-6718-46F3-BBC1-9E9854EF1737}" emma:medium="tactile" emma:mode="ink">
                <msink:context xmlns:msink="http://schemas.microsoft.com/ink/2010/main" type="inkWord" rotatedBoundingBox="6094,8613 8642,8527 8683,9750 6136,983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1432.7406">-240 6650 684 0,'13'12'252'0,"-13"-12"-192"0,18 8-20 16,-9-8 12 0,0 7-36-16</inkml:trace>
          <inkml:trace contextRef="#ctx0" brushRef="#br0" timeOffset="72094.4198">60 7439 352 0,'-9'-8'132'0,"18"0"-104"0,9-4-8 0,-5-4 104 15,0 5-72-15,18-17 8 16,4 5-40-16,23-17 16 15,-1 5-24-15,9-20 12 16,-4 8-12-16,9-24 44 16,-14 9-28-16,-13-13 48 15,-4 8-44-15,-18 1 48 16,0 11-48-16,0 4 28 16,-4 12-32-16,-9-1 72 15,4 9-56-15,-9 0-4 16,1 11-24-16,-5 4-12 15,4 16 0-15,-8 8-16 16,4 4 8-16,-13 4 20 16,4 11-8-16,-9 1 4 15,9-5-4-15,-4 12-8 16,4 1 4-16,0-5 12 16,9 0-8-16,9-15 40 15,4 8-24-15,5-24-4 16,4 0-12-16,14-24-84 15,-6 8 40-15,15-15-100 16,-6 0 76-16,1-5 28 0,-5 13 24 16,-13-5 8-16,0 9 0 0,-4-5 0 15,-5 12 0-15,-13 1 104 16,0 11-56-16,-4 4 88 16,-5 7-80-16,-9 5 0 15,5 8-36-15,4 7-4 16,1 0-8-16,-6 5 20 15,5-5-16-15,5 0 48 16,4 1-32-16,-9-1-112 16,0-3 44-1,5-1-620-15,4-7 364 0</inkml:trace>
          <inkml:trace contextRef="#ctx0" brushRef="#br0" timeOffset="72246.8446">1221 6791 924 0,'-4'28'340'0,"4"-28"-260"0,-18 70-28 0,9-38 28 15,5-1-56-15,-10 8 52 16,10-3-44-16,-5-5-228 16,9 0 108-16</inkml:trace>
          <inkml:trace contextRef="#ctx0" brushRef="#br0" timeOffset="72858.973">1724 6285 820 0,'-9'-16'304'0,"9"16"-236"0,18-15-20 0,4 3 52 15,5 4-64-15,17-15 12 16,-5 11-28-16,23-4 4 16,-4 4-12-16,-1 4-16 15,-4-3 0-15,0 3 4 16,-9 8 0-16,0 0 8 15,-17 4-4-15,-10 0-12 16,-3 4 4-16,-14-1 128 16,0 1-72-16,-14 4 0 15,-3 4-32-15,-5 7-8 16,13 9-4-16,-18 15-24 16,10 4 8-16,-14 8 12 15,9-1 0-15,-5 9 8 16,1-8-8-16,-1 12-20 15,5-9 8-15,0-3 4 16,-4-4 4-16,4-12 24 16,8-11-12-16,-3-21 76 15,-1-3-52-15,0-27 24 0,10-1-40 16,-15-27 8-16,6-4-16 16,-19-8 0-16,10 8-4 15,-14-12 4-15,1 8-8 16,3-7-12-16,5 15 4 15,0-1 20-15,14 13-8 0,4 4-12 16,8 11 0-16,5 1-16 16,9 11 12-16,4 4 32 15,9 8-16-15,0 0-404 16,5 7 212-16</inkml:trace>
        </inkml:traceGroup>
        <inkml:traceGroup>
          <inkml:annotationXML>
            <emma:emma xmlns:emma="http://www.w3.org/2003/04/emma" version="1.0">
              <emma:interpretation id="{ED602118-0A00-4A05-8883-6CA5F865C59D}" emma:medium="tactile" emma:mode="ink">
                <msink:context xmlns:msink="http://schemas.microsoft.com/ink/2010/main" type="inkWord" rotatedBoundingBox="9083,8361 10819,8303 10866,9713 9130,977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5406.3422">3869 6689 456 0,'0'-8'168'0,"0"8"-128"0,0 4-16 15,-4 0 140 1,4 8-96-16,-9 15 44 16,0 5-68-16,-13 19 4 15,9 4-32-15,-9 0 36 16,9 0-28-16,-9-12 32 16,8-4-32-16,1-8 32 15,4-7-32-15,5-16 64 0,4 0-48 0,4-16-8 16,5 4-20-16,4-16-12 15,9 1 4-15,1-21 20 16,3 1-12-16,-4-8-12 16,5 12-4-16,-5 3-24 15,0 13 16-15,-9 15-56 16,0 8 36-16,-8 19 44 16,-1 13-8-16,-8 7 32 15,4 0-24-15,-9-4 32 16,9 0-28-16,0-11 20 15,9-5-20-15,-1-11 52 16,1 0-36-16,0-12 4 16,4-4-24-16,1-12 36 15,-1 1-24-15,0-21-56 16,5 5 16-16,-5-12-52 16,5 11 40-16,-5 1-28 15,5 11 32-15,-10 16-44 16,6 8 40-16,-10 24 40 15,5 7-4-15,-9 12 60 16,0 0-36-16,-5 0 20 16,5-7-32-16,-4-5 8 15,4-8-16-15,-4-3 44 16,8-4-28-16,-4-13-464 16,0 1 236-16</inkml:trace>
          <inkml:trace contextRef="#ctx0" brushRef="#br0" timeOffset="75773.7564">4509 7066 580 0,'-4'-4'216'0,"4"4"-168"0,0 0-12 16,0 0 172 0,0 4-120-16,-4 12 96 15,4 3-104-15,-14 13 24 16,6-5-60-16,-10 1 12 16,5 3-36-16,-5 4 28 15,9-7-32-15,0-1-48 0,9-7 16 0</inkml:trace>
          <inkml:trace contextRef="#ctx0" brushRef="#br0" timeOffset="74720.9543">3441 6517 548 0,'-53'-16'204'0,"53"16"-156"0,-62-28-16 0,27 13 132 16,4 7-96-16,-31-16 80 15,14 9-88-15,-18 3 40 16,4 4-60-16,-4 8 68 15,13 12-60-15,-5 11 8 16,19 5-32-16,3 7 4 16,19 4-16-16,21-3 28 15,14-1-24-15,44-8 48 16,8-3-36-16,32-12 20 16,-5 0-28-16,0-16 0 0,-9 4-12 15,-17-16 28-15,-23 0-20 0,-21-15 12 16,-10 3-16-16,-25-27-16 15,-1 8 0-15,-18-12-24 16,1 8 16-16,-5 8-12 16,13 16 12-16,18 11-36 15,14 12 28-15</inkml:trace>
          <inkml:trace contextRef="#ctx0" brushRef="#br0" timeOffset="74345.9352">2987 5995 476 0,'-31'-16'176'0,"22"16"-136"0,0-8-12 0,5 4 240 15,4 8-152-15,0-4 16 16,8 0-80-16,19 0 16 16,4 0-36-16,31 0-8 15,-1 4-16-15,6 0 20 16,-1 8-16-16,-4-4 32 16,-5 0-28-16,-4-1 20 15,-13 1-20-15,-18-4-8 16,-9 4-4-16,-4-8-208 15,-9 4 112-15,-13-8-24 16,-5 0 68-16,-4-4 4 16,0 4 28-16,-9-4 8 15,9 8 8-15,0 12-44 16,4 8 24-16,-4 31-28 16,9 12 28-16,0 23 36 15,4-4-8-15,-13 9 36 16,0-13-28-16,-9 8 4 15,4-11-12-15,-12-1-16 16,3-7 4-16,-8-4-48 16,9-20 24-16,-9-15 8 15,8-9 8-15,-3-19 36 16,12-4-12-16,1-8 68 16,8 1-48-16,5 3 76 0,13 8-60 0,17 8 64 15,14 7-64-15,35 9 36 16,5-1-48-16,22 5 44 15,-5-1-48-15,0-3 4 16,-8-8-24-16,-5-5 20 16,-13-3-20-16,-1-12-144 15,-8 0 68-15</inkml:trace>
        </inkml:traceGroup>
        <inkml:traceGroup>
          <inkml:annotationXML>
            <emma:emma xmlns:emma="http://www.w3.org/2003/04/emma" version="1.0">
              <emma:interpretation id="{B45EC38B-4093-4EDE-978F-E22EAE8DB895}" emma:medium="tactile" emma:mode="ink">
                <msink:context xmlns:msink="http://schemas.microsoft.com/ink/2010/main" type="inkWord" rotatedBoundingBox="11618,8816 11996,8803 12003,9015 11626,902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6222.9504">5282 6638 1008 0,'-5'0'372'0,"5"0"-288"0,58 0-24 0,-23-4 64 16,0 4-80-16,18-8 16 15,5 5-36-15</inkml:trace>
          <inkml:trace contextRef="#ctx0" brushRef="#br0" timeOffset="76092.6057">5454 6469 780 0,'0'-15'288'0,"0"15"-224"16,4-8-20-16,5 4 164 15,0 4-124-15,4-8-8 16,9 4-48-16,9-4 24 16,9 4-28-16,-5 4-296 15,-4 4 148-15</inkml:trace>
        </inkml:traceGroup>
        <inkml:traceGroup>
          <inkml:annotationXML>
            <emma:emma xmlns:emma="http://www.w3.org/2003/04/emma" version="1.0">
              <emma:interpretation id="{58F43870-E354-424D-B759-C327397B5AF1}" emma:medium="tactile" emma:mode="ink">
                <msink:context xmlns:msink="http://schemas.microsoft.com/ink/2010/main" type="inkWord" rotatedBoundingBox="12612,8326 13226,8305 13257,9220 12643,924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7017.6144">6355 6360 496 0,'8'-24'184'0,"1"16"-140"0,-4 12-16 0,-5 4 40 16,0 4-44-16,0 15 52 15,-5 9-44-15,-12 3 4 16,8 0-24-16,-13 0-8 16,13 1 0-16,-4-9 56 15,4 0-32-15,4-15 84 16,5 0-60-16,5-20 36 16,12 0-52-16,14-16-12 15,5 1-12-15,17-13-12 16,8 5 4-16,1-9-16 15,-4 9 8-15,-10 11-16 16,-4 4 12-16,-13 24-24 0,-9 4 20 0,-13 11-4 16,0 9 8-16,-14 15 60 15,1-8-28-15,-5 8 44 16,5-4-40-16,-1-16 12 16,5 5-24-16,-4-25 72 15,8-3-52-15</inkml:trace>
          <inkml:trace contextRef="#ctx0" brushRef="#br0" timeOffset="77325.5787">6584 6171 580 0,'13'-86'216'0,"-13"86"-168"15,40-59-12-15,-18 36 92 16,0 11-76-16,5-12 68 16,-1 5-68-16,1 3 92 15,-1 8-80-15,-4 4 16 16,0 8-48-16,-9 8 92 16,1 8-68-16,-10 15 36 15,5 4-52-15,-5 12-4 16,1 4-24-16,-1 4 56 15,1-8-40-15</inkml:trace>
        </inkml:traceGroup>
        <inkml:traceGroup>
          <inkml:annotationXML>
            <emma:emma xmlns:emma="http://www.w3.org/2003/04/emma" version="1.0">
              <emma:interpretation id="{A126738C-FFAC-4772-A711-D80B4B7FDE1C}" emma:medium="tactile" emma:mode="ink">
                <msink:context xmlns:msink="http://schemas.microsoft.com/ink/2010/main" type="inkWord" rotatedBoundingBox="13691,8454 15230,8402 15266,9468 13727,952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8519.2811">8725 6583 572 0,'-5'0'208'0,"5"0"-160"0,9-8-12 16,-4 8 136-1,-1 4-100-15,9-4 68 16,9 0-80-16,-13 4 28 16,9 4-52-16,-5 4-12 15,5 0-12-15,-14 3 24 16,9 1-20-16,-21 12 32 15,3-5-32-15,-8 1 4 16,-9-1-12-16,0-3 20 16,0-1-16-16,4 1-32 0,9-4 12 15,9-5 44-15,9 1-16 0,13-4 52 32,5 0-40-32,4-8 12 0,-1 4-28 0,1-4-720 31,0 0 380-31</inkml:trace>
          <inkml:trace contextRef="#ctx0" brushRef="#br0" timeOffset="77426.346">7361 6591 924 0,'4'12'340'0,"-4"-12"-260"0,-4 4-28 0</inkml:trace>
          <inkml:trace contextRef="#ctx0" brushRef="#br0" timeOffset="78129.2432">7595 7117 572 0,'-13'0'208'0,"13"0"-160"0,8 8-12 16,1-12 128-1,4 0-96-15,14-12 52 16,8 4-72-16,14-27 0 0,4 4-28 16,9-24 4-1,-1 4-12-15,1-19 36 0,-9 11-24 0,-4-16-4 16,-1 9-12-16,-17-28 12 16,9 11-12-16,-14-7 76 15,5 16-48-15,-13 3 76 16,-5 24-64-16,-4 4 36 15,0 20-48-15,-9 7-36 16,4 16-4-16,-4 20 0 16,0 7 4-16,-4 28 0 15,4 8 0-15,-9 12 8 16,5-5-4-16,-5-3-12 16,9-8 4-1,-5-12 40-15,5-4-24 0,5-11 60 16,-5-4-40-16,13-17 12 15,5 1-28-15,4-16-176 16,4 1 88-16,10-21-116 16,-1 4 108-16,0-27-28 15,0 0 64-15,-4-19 24 16,0 7 16-16,-4-4-24 16,-5 12 16-16,-9 8 144 15,5 12-68-15,-14 8 140 16,9 7-116-16,-13 20 20 15,5 0-64-15,-10 31 24 16,5 9-36-16,-13 15-8 16,13-1-16-16,-4 9 12 0,8-8-12 15,-4-4 16-15,0-8-16 16,0-11-116-16,0-5 56 0,0-3-640 16,0-1 384-16</inkml:trace>
        </inkml:traceGroup>
        <inkml:traceGroup>
          <inkml:annotationXML>
            <emma:emma xmlns:emma="http://www.w3.org/2003/04/emma" version="1.0">
              <emma:interpretation id="{44898E39-70C7-4EEF-9928-ACE193C7EB64}" emma:medium="tactile" emma:mode="ink">
                <msink:context xmlns:msink="http://schemas.microsoft.com/ink/2010/main" type="inkWord" rotatedBoundingBox="15860,7903 19026,7796 19077,9293 15911,9400"/>
              </emma:interpretation>
              <emma:one-of disjunction-type="recognition" id="oneOf20">
                <emma:interpretation id="interp24" emma:lang="" emma:confidence="0">
                  <emma:literal>MZ</emma:literal>
                </emma:interpretation>
                <emma:interpretation id="interp25" emma:lang="" emma:confidence="0">
                  <emma:literal>ML</emma:literal>
                </emma:interpretation>
                <emma:interpretation id="interp26" emma:lang="" emma:confidence="0">
                  <emma:literal>ME</emma:literal>
                </emma:interpretation>
                <emma:interpretation id="interp27" emma:lang="" emma:confidence="0">
                  <emma:literal>an</emma:literal>
                </emma:interpretation>
                <emma:interpretation id="interp28" emma:lang="" emma:confidence="0">
                  <emma:literal>MC</emma:literal>
                </emma:interpretation>
              </emma:one-of>
            </emma:emma>
          </inkml:annotationXML>
          <inkml:trace contextRef="#ctx0" brushRef="#br0" timeOffset="81133.7052">11823 6540 684 0,'-8'-8'252'0,"8"8"-192"0,-9-4-20 0,4 0 84 16,5 4-76-16,-4-4 44 15,8 1-56-15,-8-1 0 16,4 8-24-16,-9 3-8 15,0 5 0-15,-8 4-16 16,-1 7 8-16,0 1 28 16,5 3-12-16,0-3 12 15,4 0-12-15,-4-9 72 16,13-3-48-16,-9-8 48 16,18-4-48-16,-9-12 0 0,13 4-24 0,-4-11-16 15,17 3 0-15,1-8 28 16,-1 5-12-16,1-13 4 15,4 9-8-15,-9-5-8 16,0 9 4-16,-9 7-84 16,-4 8 44-16,-13 8 40 15,4 8 0-15,-9 7 32 16,4 5-24-16,-4 7 32 16,9 5-28-16,-4 3 32 15,13-4-32-15,-9-7 32 16,13-1-32-16,5-19 56 15,-5 0-40-15,0-16 20 16,5-4-32-16,4-11 0 16,-9-1-12-16,5-7 4 15,4 3-8-15,0-3-12 16,-9 7 4-16,5-3-16 16,-5 11 12-16,-4 8-68 15,4 12 44-15,-13 4-32 16,0 8 40-16,0 7 20 15,0 5 4-15,-4 7 20 16,-5 4-12-16,0 1 4 16,9-1-4-16,0-8 56 15,0 1-36-15,-9-13 8 16,9 1-24-16,-4-16-352 16,4 0 188-16,-9-16-444 0,0 4 336 15</inkml:trace>
          <inkml:trace contextRef="#ctx0" brushRef="#br0" timeOffset="81461.5776">12300 6560 496 0,'9'-4'184'0,"-9"4"-140"0,22 0-16 0,-9 0 164 16,5 4-112-16,4-4 124 15,0 8-116-15,0-1 104 16,9 9-108-16,-9 0 20 16,0 3-64-16,-22 1 20 15,0 4-32-15,-13 3 28 16,-5 1-32-16,-17-5 4 16,17 1-16-16,-8-5 12 15,8-3-16-15,14-4-4 16,4 7 0-16,13-11 28 15,18 4-16-15,13 0 12 16,18-1-16-16,-5 1-8 16,-4-4 0-16,0-12-632 15,-9 12 344-15</inkml:trace>
          <inkml:trace contextRef="#ctx0" brushRef="#br0" timeOffset="79272.4237">9577 5814 696 0,'-5'-23'256'0,"5"23"-196"0,5-16-20 15,4 8 156 1,-9 8-116-16,4-8 108 15,5 0-108-15,8-3 28 16,6 3-64-16,25-8 36 16,5 8-44-16,27-7 8 15,3 7-28-15,6-8 8 16,-14 8-12-16,4 0-8 0,-8 8 0 0,-14-7 4 16,-4 7-4-16,-9-8-12 15,-8 8 4-15,-10 0 12 16,-4 0-4-16,-4-4-4 15,-5 4 4-15,-9-4 4 16,1 8-4-16,-5-4-20 16,0 0 8-16,-5 0-4 15,1 4 4-15,-9 4 16 16,0-1-4-16,-10 1-4 16,10 4 4-16,-9 12-24 15,5-5 12-15,-6 13 4 16,6-1 4-16,-10 16-12 15,5 4 8-15,-13 31 4 16,4 1 0-16,-9 11 8 16,14-4-4-16,-10-11 8 15,10-17-8-15,0-11 8 16,8-11-8-16,-4-17 68 16,4-3-40-16,0-16-4 15,5 0-16-15,-13-20 16 16,8-4-16-16,-22-31-4 15,9 0-4-15,-17-27 20 16,4 3-12-16,0-7-20 16,0 11 0-16,-1-3 4 15,14 15 4-15,1-4-12 16,3 16 8-16,5 4 12 16,18 15-4-16,-10 5 8 0,14 11-8 15,5 8-12-15,4 8 4 16</inkml:trace>
          <inkml:trace contextRef="#ctx0" brushRef="#br0" timeOffset="80396.2434">11285 5893 788 0,'-40'-4'292'0,"40"4"-228"0,-57-8-16 0,26 8 80 16,4 4-80-16,-21 0 88 15,4 4-80-15,-9 7 24 16,13-3-44-16,5 12 4 16,13 3-24-16,17 12 20 15,10 5-24-15,43 3 48 16,14-4-32-16,40-8 28 15,-5-7-28-15,9-9-28 16,-14-11 0-16,-17-16 16 16,-13 0-8-16,-31-23 4 15,-13 3-4-15,-32-19-8 16,-8 8 4-16,-26-8-4 0,-5 8 0 16,0 0 8-16,13 11-4 15,23 8-48-15,17 9 28 0</inkml:trace>
          <inkml:trace contextRef="#ctx0" brushRef="#br0" timeOffset="80051.0113">11206 5504 728 0,'-14'-15'268'0,"14"15"-208"0,-35-16-16 16,17 4 152 0,9 12-116-16,-4 0 56 0,13 0-80 0,13 0-44 15,5 0-8-15,35 8 32 16,4-4-24-16,14 0 36 15,-5 0-32-15,5-4-4 16,-14 8-8-16,-4-8 12 16,-9 0-8-16,-21 0 16 15,-6 0-16-15,-26-8-128 16,9 8 68-16,-22 0-88 16,0 0 80-1,-9 8 4-15,9-1 36 0,-13 21-24 16,8 7 28-16,-8 32-40 15,13-4 36-15,-18 15 40 16,14-3-8-16,-9 11 0 16,4-4-8-16,-9 5 4 15,5-17-4-15,-10-7 8 16,15-12-8-16,-10-8-72 16,9-7 36-16,-9-9 4 15,14-7 16-15,-5-5 12 16,9 1 0-16,0-8 0 15,8 4 0-15,1-4 52 16,9 3-28-16,-1 1 96 16,10 0-68-16,8-4 64 15,9 3-64-15,31-3 16 16,9 0-40-16,26 0 8 0,-4 4-20 16,0-8 20-16,-9 4-24 0,-4-8 12 15,-14 0-12-15,-9 0 12 16,-3 0-16-16,-19-4-204 15,-4 0 104-15</inkml:trace>
        </inkml:traceGroup>
      </inkml:traceGroup>
    </inkml:traceGroup>
    <inkml:traceGroup>
      <inkml:annotationXML>
        <emma:emma xmlns:emma="http://www.w3.org/2003/04/emma" version="1.0">
          <emma:interpretation id="{4773D644-AEEF-45EC-9BFF-C9997E64CCBA}" emma:medium="tactile" emma:mode="ink">
            <msink:context xmlns:msink="http://schemas.microsoft.com/ink/2010/main" type="paragraph" rotatedBoundingBox="5277,10674 15104,10207 15177,11744 5350,12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62F739-3F3A-4FDE-A731-E1EE39949268}" emma:medium="tactile" emma:mode="ink">
              <msink:context xmlns:msink="http://schemas.microsoft.com/ink/2010/main" type="line" rotatedBoundingBox="5277,10674 15104,10207 15177,11744 5350,12211"/>
            </emma:interpretation>
          </emma:emma>
        </inkml:annotationXML>
        <inkml:traceGroup>
          <inkml:annotationXML>
            <emma:emma xmlns:emma="http://www.w3.org/2003/04/emma" version="1.0">
              <emma:interpretation id="{5FABFD94-9B8A-4A44-960A-D6C0AFF290D8}" emma:medium="tactile" emma:mode="ink">
                <msink:context xmlns:msink="http://schemas.microsoft.com/ink/2010/main" type="inkWord" rotatedBoundingBox="5289,10923 6473,10867 6511,11658 5327,11714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5784.1322">-867 8573 372 0,'0'-12'140'0,"0"12"-112"0,0-4-4 16,0 0 152-1,0 8-100-15,0-8 68 16,0 4-84-16,0-4 72 15,0 4-76-15,0-4 60 16,5 0-64-16,-1 0 4 0,0 4-32 16,5-4-4-1,4 4-12-15,14-4 28 16,8 4-20-16,14-4 12 0,-1 1-16 16,23-5 12-16,4 8-16 0,22-4 16 15,0 4-16-15,-13 0-12 16,-4 8 0-16,-14-8 12 15,-9 4-4-15,-13-4-4 16,-4 0 4-16,-13-4 20 16,-1 4-12-16,-13-4 24 15,0-4-24-15,-13 4-4 16,9 4-4-16,-18-8-24 16,5 12 12-16,-14-4 20 15,5 8-4-15,-9 0-12 16,4 3 0-16,-12 9-16 15,3 0 12-15,-13 19 4 16,9 4 4-16,-13 36 0 16,13-1 0-16,-4 12-20 15,9-7 12-15,-5-9 4 16,13-11 4-16,-4-8 24 16,4-12-12-16,-8-8 24 15,8-7-24-15,-13-12 56 16,5-9-36-16,-10-14 4 15,10-5-24-15,-18-27 0 16,13 3-4-16,-13-38-8 16,9-1 4-16,-14-11 4 0,5 11-4 15,-18 5-20-15,18 15 8 16,-13 0-4-16,12 16 4 0,-3 7-12 16,12 9 12-16,10-5-24 15,8 20 20-15,23-7 4 16,12 3 8-16</inkml:trace>
        </inkml:traceGroup>
        <inkml:traceGroup>
          <inkml:annotationXML>
            <emma:emma xmlns:emma="http://www.w3.org/2003/04/emma" version="1.0">
              <emma:interpretation id="{49F614E4-D9FE-47B4-8937-FA3F8E9F62B2}" emma:medium="tactile" emma:mode="ink">
                <msink:context xmlns:msink="http://schemas.microsoft.com/ink/2010/main" type="inkWord" rotatedBoundingBox="6837,10685 8510,10605 8563,11706 6889,11785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6894.2407">1230 8584 372 0,'-35'-15'140'0,"35"15"-112"0,-45 0-4 0,14 0 144 16,9 0-96-16,-26 0 16 15,13 7-52-15,-27 1 72 16,13 0-60-16,-8 0 64 15,8 4-60-15,-13 3 84 16,14 5-76-16,4 4 0 16,13-1-40-16,18 5 24 15,17-1-28-15,23-7 40 16,12-1-32-16,27-15 12 16,9-4-20-16,27-8 0 15,-5 1-8-15,-4-9 4 16,-14 4-8-16,-17-8 32 15,-13 9-20-15,-23-13-12 16,-13 8-8-16,-26-7-4 16,0 7 0-16,-27-3-12 15,0 3 12-15,-8-4 4 16,8 12 4-16,9-3 32 0,18 3-16 16,17 0-156-1,10 8 76-15,17-8-460 0,8 16 292 0</inkml:trace>
          <inkml:trace contextRef="#ctx0" brushRef="#br0" timeOffset="96384.4144">762 8400 652 0,'-4'-31'244'0,"4"31"-192"0,30-16-12 0,-3 4 56 15,-1 4-60-15,32-4-4 16,4 5-20-16,17-5 8 16,0 4-12-16,1-8 4 15,-9 16-4-15,-10-12 28 16,-12 9-20-16,-9-5-4 15,-9 8-8-15,-18-4-4 16,-4 8 0-16,-18-4-196 16,-4 8 108-16,-18 3-104 15,-5 5 108-15,-12 15 48 0,8-3 24 16,-9 15-8 0,10 0 12-16,-5 12 12 0,13 4 0 15,-5 19 32-15,10-3-20 0,-9 7-12 16,8-7-8-16,-8-8 20 15,8-12-8-15,-12-8 24 16,3-8-20-16,-12-16 12 16,8-3-12-16,-13-16 72 15,9-4-48-15,-9-4 92 16,13 4-72-16,5 0 24 16,13 4-44-16,13 4 32 15,9 8-40-15,18 7 20 16,8 1-28-16,18-1 44 15,5 5-36-15,21-13 4 16,1 1-20-16,26-4 28 16,-4 0-24-16,4-9 32 15,-9 1-32-15,-8-8 12 16,-10 4-16-16,-3-3-96 16,-10-5 48-16,-13 4-340 15,-9 0 208-15</inkml:trace>
          <inkml:trace contextRef="#ctx0" brushRef="#br0" timeOffset="97633.7091">1826 9110 372 0,'-5'0'140'0,"5"0"-112"16,0 8-4-16,0-4 56 15,0 4-48-15,-4 3 84 16,4 9-64-16,-9 4 8 15,0-1-36-15,-8-3 76 16,8 3-56-16,-13-3 48 16,8 0-52-16,-8-5 24 15,9-3-36-15,0-8 8 16,8 0-20-16,5-12 8 16,5 4-12-16,8-12 12 15,9 5-16-15,5-9 16 16,-1 8-16-16,5-7-20 0,4 3 4 0,-4 0-12 31,-4 4 8-31,-5 1 0 0,0 3 4 16,-9 0-12-16,0 8 12 0,-4 4-32 15,4 4 24-15,-8 4 4 16,-1-1 12-16,-4 5 16 16,0 0-8-16,0-1 16 15,0 1-16-15,0-4 4 16,0 0-4-16,0-8 4 15,0-1-8-15,0-3 68 16,9 0-40-16,0-3-4 16,4 3-16-16,-4-12 0 15,4 4-8-15,0-8-12 16,1 8 4-16,-1-3-24 16,5 7 16-16,-5-4-32 15,5 8 28-15,-5 0-20 16,0 4 20-16,-4 0 72 15,0 11-32-15,-9-11 44 16,4 8-36-16,-4-4 8 16,4 4-24-16,-4-4 36 15,5 3-28-15,-5-7 20 16,4 0-24-16,-4-4-236 16,0 0 112-16,0 0-528 15,9 8 352-15</inkml:trace>
        </inkml:traceGroup>
        <inkml:traceGroup>
          <inkml:annotationXML>
            <emma:emma xmlns:emma="http://www.w3.org/2003/04/emma" version="1.0">
              <emma:interpretation id="{544926B1-590D-40E5-9147-603B8B806FF1}" emma:medium="tactile" emma:mode="ink">
                <msink:context xmlns:msink="http://schemas.microsoft.com/ink/2010/main" type="inkWord" rotatedBoundingBox="10131,10575 10831,10541 10865,11261 10165,11294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8293.2791">3887 8506 644 0,'-22'27'236'0,"22"-27"-180"0,-13 20-20 0,8-8 52 15,5 3-56-15,-4 1 4 16,0 4-20-16,-5-1 24 16,9 1-24-16,-9 0 12 15,9-5-16-15,-9-3-8 16,9 4 0-16,-4-12-252 15,8 0 136-15</inkml:trace>
          <inkml:trace contextRef="#ctx0" brushRef="#br0" timeOffset="98129.3425">4011 8251 728 0,'0'-51'268'0,"0"51"-208"0,0-12-16 0,0 8 72 16,4 4-72-16,-4-4-20 15,0 0-12-15,0 4 12 16,0 4-12-16,-4 8-392 16,4 4 208-16</inkml:trace>
          <inkml:trace contextRef="#ctx0" brushRef="#br0" timeOffset="98561.9937">4474 8569 592 0,'27'-20'220'0,"-27"20"-172"0,-14-8-12 16,-12 4 56-16,4 8-56 0,-22-4 32 15,8 8-40-15,-17 0-8 16,18 0-12-16,0 3-24 16,13 9 8-16,4 0 4 15,14-1 4-15,4 5 0 16,8-1 0-16,6 1-20 16,8-1 12-16,-13 1 12 15,4 3 0-15,-18 1 40 16,5-5-20-16,-17-3 40 15,4 0-36-15,-14-9 12 16,5-3-24-16</inkml:trace>
        </inkml:traceGroup>
        <inkml:traceGroup>
          <inkml:annotationXML>
            <emma:emma xmlns:emma="http://www.w3.org/2003/04/emma" version="1.0">
              <emma:interpretation id="{661276FE-9B1A-4C4A-A2F3-B9FBC1AD9133}" emma:medium="tactile" emma:mode="ink">
                <msink:context xmlns:msink="http://schemas.microsoft.com/ink/2010/main" type="inkWord" rotatedBoundingBox="12095,10350 15104,10207 15177,11744 12168,11887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9643.0453">5957 8314 520 0,'-13'-44'192'0,"13"44"-152"0,0-47-8 0,0 24 72 16,13-1-64-16,-4-11 16 16,9 7-32-16,8-7 4 15,1 8-16-15,-1-5-16 16,14 13 0-16,-9-5 12 15,-5 8-4-15,1 1-12 16,-5 11 4-16,-18 8-16 16,5 11 12-16,-31 48 20 15,0 16-4-15,-31 46 24 16,0 9-20-16,-13 27 12 16,4-12-12-16,-4-4 0 15,22-20-4-15,22-7 4 16,13-16-8-16,18-4-4 15,13-15 4-15,17-21 12 16,-3-11-8-16,8-27 40 0,-4-12-24 16,-5-32 12-16,-4-4-20 0,-22-23 20 15,4 0-24-15,-13-23-12 16,-13 7-4-16,-18-23 12 16,9 15-4-16,-23-11-20 15,6 15 8-15</inkml:trace>
          <inkml:trace contextRef="#ctx0" brushRef="#br0" timeOffset="99960.4172">6244 8447 756 0,'-18'35'280'0,"18"-35"-216"0,-8 40-20 16,8-25 24-1,-9 1-48-15,4 0 0 16,5 3-12-16,-8-3 12 0,8 0-12 0,0-5-56 16,0-3 24-16</inkml:trace>
          <inkml:trace contextRef="#ctx0" brushRef="#br0" timeOffset="99782.0116">6491 7960 944 0,'-17'-11'352'0,"17"11"-276"0,-31 4-20 0,13-4-12 16,5 7-36-16</inkml:trace>
          <inkml:trace contextRef="#ctx0" brushRef="#br0" timeOffset="100498.8728">6690 8451 320 0,'0'23'120'0,"0"-23"-96"0,-4 24-4 15,4-12 140 1,4 3-92-16,-4 1 60 16,0 0-72-16,0 0 36 15,-4 3-52-15,-14-3 52 16,18 0-56-16,-22-9 36 16,9 5-40-16,-5-8 16 15,14 0-28-15,-5-12 16 16,9 4-20-16,13-11-8 15,-4-1-4-15,4-4 4 16,18 8-4-16,-22-7-4 16,13 7 4-16,0-8-24 0,-4 9 12 0,-14-5 4 15,5 4 4 1,0 0-12-16,-5 5 8 16,-4 7 12-16,0 7-4 0,-4 1 24 15,4 8-16-15,-9 0 12 16,18 3-12-16,-18 1 12 15,9 0-16-15,0-5 4 16,0 5-4-16,0-4 12 16,-9-1-12-16,9-3 32 15,0 0-24-15,0-8 20 16,9 0-20-16,0-12-344 16,13 4 180-16</inkml:trace>
          <inkml:trace contextRef="#ctx0" brushRef="#br0" timeOffset="100790.0962">7074 8565 880 0,'0'11'328'0,"0"-11"-256"0,0 20-16 16,9-12 168-16,0 4-132 0,4-8 44 15,9 3-84-15,0-7 40 16,9 4-52-16,13-11-56 16,9 7 8-16,-9-12-504 15,5-4 280-15</inkml:trace>
          <inkml:trace contextRef="#ctx0" brushRef="#br0" timeOffset="100604.603">7339 8176 572 0,'40'-63'208'16,"-40"63"-160"-16,-5-23-12 0,-4 15 112 15,0 4-88-15,-13-4-16 16,0 8-28-16</inkml:trace>
          <inkml:trace contextRef="#ctx0" brushRef="#br0" timeOffset="101102.428">7449 8455 840 0,'9'-71'312'0,"-9"71"-244"0,22-59-16 16,-4 32 84 0,4 11-84-16,13-11-36 0,5 7-16 15,17 12 12-15,1 8-4 0</inkml:trace>
          <inkml:trace contextRef="#ctx0" brushRef="#br0" timeOffset="100964.0611">7860 7984 788 0,'31'-43'292'0,"-31"43"-228"0,17-24-16 0,-8 16 124 16,0 5-104-16,-14-1 24 16,5 4-52-16,-17 7-16 15,4 5-16-15,-23 31 4 16,5 8-8-16,-13 40 32 15,5 3-20-15,-10 4 12 16,18-8-16-16,0-7 28 16,9-9-24-16,9-3-332 15,4-12 172-15</inkml:trace>
          <inkml:trace contextRef="#ctx0" brushRef="#br0" timeOffset="101429.2974">8032 8604 520 0,'13'16'192'0,"-13"-16"-152"0,31 7-8 0,-9-7 104 16,0 4-80-16,9-11 48 16,13 3-60-16,0-8-8 15,5 0-20-15,-5-4 8 16,0 5-16-16,-22-13 32 15,0 12-24-15,-22-7-4 16,-13 11-8-16,-18-8 20 16,0 12-12-16,-13 12 56 15,0 4-36-15,4 4 48 16,5 3-48-16,4 9 48 16,9 3-48-16,26 12 20 15,14 0-32-15,57 4 52 16,5-3-40-16,39-13-16 15,-5-4-8-15,23-23-856 16,-9-8 464-16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5:08.5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554405-51DE-4441-9070-A08FB64B1AA0}" emma:medium="tactile" emma:mode="ink">
          <msink:context xmlns:msink="http://schemas.microsoft.com/ink/2010/main" type="inkDrawing" rotatedBoundingBox="22425,9727 22591,13262 21932,13293 21767,9758" semanticType="callout" shapeName="Other">
            <msink:sourceLink direction="with" ref="{48F323D9-3648-4961-BCCE-ADE58B4A4264}"/>
            <msink:sourceLink direction="with" ref="{E4652FC3-339F-40A7-BF2D-E231E280B9BA}"/>
          </msink:context>
        </emma:interpretation>
      </emma:emma>
    </inkml:annotationXML>
    <inkml:trace contextRef="#ctx0" brushRef="#br0">-1 1876 236 0,'0'-16'88'0,"0"8"-68"16,0-4-4-16,4 5 88 0,-8-9-60 16,4-4 44-16,0-7-52 15,4-16 24-15,1-12-32 16,-1-16 52-16,5-7-44 16,-5-1-8-16,1 5-16 15,-5-5-28 1,9 8 8-16,-9-27-12 15,8 8 8-15,1-20 36 16,0 28-16-16,0 3-16 0,4 9 0 16,5-5 56-16,-5 16-24 15,-4 1-12-15,8 3-4 16,-12-4 0-16,4 16-4 16,0-8 32-16,-5 15-20 0,5-7-32 15,0 8 8 1,-1-4 36-16,6 11-16 0,-6-3 0 15,6 7-8 1,-1 1 4-16,5 11-4 0,-5 0-4 16,0 4 4-16,-4 4-4 15,0 8 0-15,-9 4 8 16,0 4-4-16,-5 11-4 16,5 5 4-16,-8 7-40 15,3 0 20-15,-8 9 48 16,13-1-12-16,0 8-8 15,0 0-8-15,-5-4-4 16,10 4 0-16,-5 0 0 16,0 4 0-16,-5 19 8 15,1-3-4-15,0 11-4 16,-1-3 4-16,-4 3 12 16,5-3-8-16,-9-1-20 0,8 9 4 15,-8-9 4 1,9 0 4-16,-5 17 0 0,0 3 0 15,5-16 8-15,-5-19-4 16,4 11 8-16,1-11-8 0,0 8-12 16,-5 15 4-16,9-3 12 0,-9 3-4 15,9-8-4-15,-5-3 4 16,5-12-16-16,0-4 8 16,0-5-4-16,5 5 0 15,4 4 8-15,-5 0 0 16,5 4 8-16,0 3-4 15,-5 1-12-15,1-4 4 16,-5-9 12-16,0-3-4 16,0-4 8-16,0-8-8 15,-5 1 16-15,5-5-12 0,0 4-20 16,0-4 4-16,5 4-4 16,-1-3 4-16,0-1 8 15,10-4 0-15,-6-7 8 16,6-5-4-16,3-7 24 15,-8-4-16-15,4-1 12 16,1-3-12-16,-5-8-8 16,4-8 0-16,4-3 28 15,-3-5-16-15,3-8-4 16,5-7-8-16,-8-4 4 16,8-8-4-16,0 3 16 15,-5 1-12-15,5 0-20 16,1 0 4-16,-1-1 32 15,0 1-16-15,-9-8-8 16,-4-8-4-16,-5-8 12 0,-4 1-4 16,-4-5 8-16,-5 4-8 15,0 8-12-15,0-4 4 16,5 16-4-16,-1-4 0 16,5 12 8-16,5-1 0 15,4 1-20-15,4-8 12 16,-4 8 32-16,0-1-16 15,4-7 8-15,-4 0-8 16,-5 0 36-16,0-8-20 16,-4 4 20-16,5 4-24 15,4 7-8-15,-9 5-8 16,0 0-4-16,4 3 0 0,-4 8 0 16,0 5 0-16,0 3-12 15,0 0 8-15,0 8-148 16,0 4 84-16,9 0-412 15,13 4 268 1,-13 8-120-16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5:09.8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F323D9-3648-4961-BCCE-ADE58B4A4264}" emma:medium="tactile" emma:mode="ink">
          <msink:context xmlns:msink="http://schemas.microsoft.com/ink/2010/main" type="inkDrawing" rotatedBoundingBox="21010,11433 23243,11419 23244,11527 21011,11541" shapeName="Other">
            <msink:destinationLink direction="with" ref="{19554405-51DE-4441-9070-A08FB64B1AA0}"/>
          </msink:context>
        </emma:interpretation>
      </emma:emma>
    </inkml:annotationXML>
    <inkml:trace contextRef="#ctx0" brushRef="#br0">0 86 208 0,'9'-16'76'0,"-9"16"-60"0,22-8-4 0,-9 4 56 16,-4 8-40-16,-1-4 32 16,10 0-32-16,0 8 44 15,-1 0-40-15,19 0 72 16,-14 0-56-16,22-4 0 16,5 7-28-16,34-7 60 15,19 0-48-15,39-8 16 16,0 4-32-16,40 0 20 15,-4 0-24-15,30-7-4 0,-8 7-4 16,-18 0-4-16,-26 3 0 16,-32-3 0-16,-26 0 0 15,-26-7 60-15,-18-5-32 0,-18 0-4 16,-17-4-12-16,-14 1 0 0,-8-1-8 16,-5 0-136-16,-4 1 76 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5:21.2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5A14D6-5EF0-4EBB-909E-F6DC9538BE81}" emma:medium="tactile" emma:mode="ink">
          <msink:context xmlns:msink="http://schemas.microsoft.com/ink/2010/main" type="writingRegion" rotatedBoundingBox="20547,13416 24405,13419 24404,14230 20546,14226"/>
        </emma:interpretation>
      </emma:emma>
    </inkml:annotationXML>
    <inkml:traceGroup>
      <inkml:annotationXML>
        <emma:emma xmlns:emma="http://www.w3.org/2003/04/emma" version="1.0">
          <emma:interpretation id="{B6F563DF-807B-4616-A2F4-25A2ACF9BA4A}" emma:medium="tactile" emma:mode="ink">
            <msink:context xmlns:msink="http://schemas.microsoft.com/ink/2010/main" type="paragraph" rotatedBoundingBox="20547,13416 24405,13419 24404,14230 20546,14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D63E49-1040-4887-B2CF-B7634132D81B}" emma:medium="tactile" emma:mode="ink">
              <msink:context xmlns:msink="http://schemas.microsoft.com/ink/2010/main" type="line" rotatedBoundingBox="20547,13416 24405,13419 24404,14230 20546,14226"/>
            </emma:interpretation>
          </emma:emma>
        </inkml:annotationXML>
        <inkml:traceGroup>
          <inkml:annotationXML>
            <emma:emma xmlns:emma="http://www.w3.org/2003/04/emma" version="1.0">
              <emma:interpretation id="{05D7CC3C-7A09-4567-9588-09BE76CE3D0E}" emma:medium="tactile" emma:mode="ink">
                <msink:context xmlns:msink="http://schemas.microsoft.com/ink/2010/main" type="inkWord" rotatedBoundingBox="20547,13416 21081,13417 21080,14194 20546,141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194 505 488 0,'0'-24'180'0,"0"24"-140"0,9-19-12 16,-4 7 64-1,-1 0-56-15,1 0 12 0,-5-7-28 16,0 3 32-16,0 0-28 15,-5 1 4-15,1-1-16 16,-5 0-8 0,0 8 0-16,-9 1 4 15,5 3-4-15,-13 8-20 16,8 3 8-16,-8 17 20 16,3 3-4-16,-3 24-12 0,8-7 0 15,5 7 20-15,9 4-8 0,-1-8-4 16,10-8 0-16,3-12-16 15,6-3 8-15,8-24 28 16,4 0-12-16,10-20 4 16,3-7-8-16,10-40-112 15,4 4 56-15,0-19-52 16,0 3 60-16,-5-3 4 16,-8 11 20-16,-5 1 56 15,-8 15-20-15,-14 8 168 16,0 15-104-16,-17 17 32 15,-1 15-68-15,-21 19-44 16,0 9-8-16,-19 19 44 16,6 8-20-16,-14 23-8 15,13 9-8-15,-4 3-16 16,13-4 8-16,-4-15 12 16,13-5-4-16,-1-15 32 15,15-7-20-15,-1-17-84 16,4 1 36-16</inkml:trace>
        </inkml:traceGroup>
        <inkml:traceGroup>
          <inkml:annotationXML>
            <emma:emma xmlns:emma="http://www.w3.org/2003/04/emma" version="1.0">
              <emma:interpretation id="{E4652FC3-339F-40A7-BF2D-E231E280B9BA}" emma:medium="tactile" emma:mode="ink">
                <msink:context xmlns:msink="http://schemas.microsoft.com/ink/2010/main" type="inkWord" rotatedBoundingBox="20958,13552 24405,13555 24404,14230 20957,14226">
                  <msink:destinationLink direction="with" ref="{19554405-51DE-4441-9070-A08FB64B1AA0}"/>
                </msink:context>
              </emma:interpretation>
              <emma:one-of disjunction-type="recognition" id="oneOf1">
                <emma:interpretation id="interp1" emma:lang="" emma:confidence="0">
                  <emma:literal>sublet</emma:literal>
                </emma:interpretation>
                <emma:interpretation id="interp2" emma:lang="" emma:confidence="0">
                  <emma:literal>only let</emma:literal>
                </emma:interpretation>
                <emma:interpretation id="interp3" emma:lang="" emma:confidence="0">
                  <emma:literal>onb let</emma:literal>
                </emma:interpretation>
                <emma:interpretation id="interp4" emma:lang="" emma:confidence="0">
                  <emma:literal>nublet</emma:literal>
                </emma:interpretation>
                <emma:interpretation id="interp5" emma:lang="" emma:confidence="0">
                  <emma:literal>ones let</emma:literal>
                </emma:interpretation>
              </emma:one-of>
            </emma:emma>
          </inkml:annotationXML>
          <inkml:trace contextRef="#ctx0" brushRef="#br0" timeOffset="1096.7611">667 379 436 0,'-14'-19'160'0,"14"19"-124"0,-17 0-8 0,4 0 44 15,8 8-44-15,-17 3 96 16,4 5-72-16,-17 15 40 16,9 9-56-16,-10 3 0 15,10 8-24-15,-1 0 0 16,14-8-4-16,9-8-8 16,8-3 4-16,14-9 4 15,8 1-4-15,10-13 16 16,3-3-12-16,1-16 24 15,-5 1-20-15,-4-21-20 16,-4 5 0-16,-10-24 32 16,1-1-16-16,-14-14 0 15,5 7-4-15,-22 0-16 16,9 16 8-16,-10-5-4 16,1 17 0-16,-5-1 16 15,5 1-4-15,4 11-28 16,5 8 12-16,4 1-4 15,9 7 8-15,0 0 16 16,8 11-4-16,5-3-56 16,0 4 28-16,9-4-96 15,-4 8 68-15,-1-13 16 16,5 13 20-16,-4-8 8 16,-1 4 0-16,-8-4 24 15,0 7-8-15,-10 5 68 0,-3 4-44 16,-14 3 4-16,5 0-20 0,-10 5 16 15,5-5-20-15,-4 1-12 16,4-5-4-16,1-7-16 16,3 0 12-16,5-12 20 15,9 0-4-15,4-16-4 16,9 4 0-16,5-20 12 16,4 5-8-16,0-5-20 15,-1 5 4-15,-3-1 4 16,-1 13 4-16,-8-1 44 15,-5 12-24-15,-4 16 0 16,0 3-12-16,4 1 4 16,5 7-8-16,8 1 16 15,1-5-12-15,8 1-108 16,5-5 52-16,4-11-52 16,-4-4 60-16,4-16-156 15,0 1 112-15,5-29-20 16,-5 1 64-16,-5-24 52 15,-3 8-4-15,-10-7 0 16,1 11-4-16,-1 0 268 16,-8 15-148-16,-5 5 100 15,-4 15-132-15,-13 8-52 16,4 8-24-16,-14 16 8 16,1 8-12-16,-18 19 4 0,9 4-8 15,-9 16 12-15,9-4-12 0,-4-5 16 16,8-3-16-16,0-15 24 15,5-5-20-15,0-19-40 16,4-4 16-16,9-20-96 16,4-4 60-16,14-7-48 15,4 3 56-15,22 4 4 16,5 9 20-16,13 14-16 16,-5 9 20-16,-4 16 12 15,-9 3 4-15,-13 0-4 16,-5-3 4-16,-21-5 28 15,-5 0-16-15,-27-7 76 16,1-4-56-16,-27-8 24 16,4-4-40-16,-4-12 8 15,5 4-16-15,8-16-32 16,18 4 8-16,18-15-208 16,13 4 124-16</inkml:trace>
          <inkml:trace contextRef="#ctx0" brushRef="#br0" timeOffset="1295.426">2273 171 632 0,'9'-23'236'0,"-9"23"-184"0,-26-12-16 15,13 12 104 1,4 4-84-16,-13 8 24 16,4-1-48-16,-8 21 4 15,8 3-20-15,-9 24 20 16,10 4-24-16,-1 7-20 15,5 1 0-15,4-4 40 0,5-12-20 0,-1-12-28 16,10-8 8-16</inkml:trace>
          <inkml:trace contextRef="#ctx0" brushRef="#br0" timeOffset="1891.4111">2300 638 404 0,'57'-12'148'0,"-17"12"-112"0,17-7-12 0,-30 7 32 15,4-8-36-15,0 8 80 16,-5-12-56-16,-8 0 56 16,-1 0-56-16,-17-7 4 0,-8 3-28 15,-10 0-4-15,-17 5-8 16,-9 3 56-16,-9 16-36 16,0 0-4-16,4 11-12 0,9 16-12 15,14 5 4 1,8-5-16-16,18 0 8 0,27-3 12 15,26-5-4-15,22-3 24 16,9-1-16-16,-5-11 12 16,5-4-12-16,-5-12-96 15,1-4 48-15,-10-8-32 16,-8-11 40-16,-18-16 32 16,-13-24 0-16,-18-23 0 15,-13 4 0-15,-13 7-4 16,-9 12 0-16,0 16 112 15,0 12-60 1,-4 12 16-16,3 11-44 0,1 12-32 16,0 16 4-16,14 27 16 15,-6 28-4-15,5 7 16 16,5 1-16-16,4-1 32 16,0-11-24-16,0-24 12 15,0 1-16-15,0-21-112 16,0-3 52-16,-4-24-8 15,4-12 36-15,-5-31 32 16,1-7-8-16,-5-13 0 16,9 12 0-16,0 0-16 15,4 20 8-15,18-4 64 16,9 19-32-16,44 1 68 16,14 7-56-16,39 8 28 0,0 4-40 15,-5 0 44-15,-8-3-40 16,-9 7 20-16,-18 0-32 15,-13 0-292-15,-13-4 148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5:40.97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18T17:36:48.490"/>
    </inkml:context>
  </inkml:definitions>
  <inkml:traceGroup>
    <inkml:annotationXML>
      <emma:emma xmlns:emma="http://www.w3.org/2003/04/emma" version="1.0">
        <emma:interpretation id="{4F5FF6F4-DFE9-45D0-9541-421A9F3FAB67}" emma:medium="tactile" emma:mode="ink">
          <msink:context xmlns:msink="http://schemas.microsoft.com/ink/2010/main" type="writingRegion" rotatedBoundingBox="2291,7396 25681,7603 25590,17849 2200,17641"/>
        </emma:interpretation>
      </emma:emma>
    </inkml:annotationXML>
    <inkml:traceGroup>
      <inkml:annotationXML>
        <emma:emma xmlns:emma="http://www.w3.org/2003/04/emma" version="1.0">
          <emma:interpretation id="{AB21FFE8-CA76-46FE-A8C7-39C1181A000E}" emma:medium="tactile" emma:mode="ink">
            <msink:context xmlns:msink="http://schemas.microsoft.com/ink/2010/main" type="paragraph" rotatedBoundingBox="2259,7421 7535,7311 7566,8759 2289,8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18C149-184F-41F6-9335-2F9F6616C18B}" emma:medium="tactile" emma:mode="ink">
              <msink:context xmlns:msink="http://schemas.microsoft.com/ink/2010/main" type="line" rotatedBoundingBox="2259,7421 7535,7311 7566,8759 2289,8869"/>
            </emma:interpretation>
          </emma:emma>
        </inkml:annotationXML>
        <inkml:traceGroup>
          <inkml:annotationXML>
            <emma:emma xmlns:emma="http://www.w3.org/2003/04/emma" version="1.0">
              <emma:interpretation id="{5EC49289-CE9B-4B9C-9F12-15A1B887C4A6}" emma:medium="tactile" emma:mode="ink">
                <msink:context xmlns:msink="http://schemas.microsoft.com/ink/2010/main" type="inkWord" rotatedBoundingBox="2259,7421 3998,7385 4028,8833 2289,88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860 7377 372 0,'0'-12'140'0,"0"8"-112"0,0-4-4 0,0 4 164 16,0 4-108-16,0-4 72 16,0 4-88-16,0-4 8 15,9 0-40-15,-9 0 56 16,0 4-48-16,0-4 20 16,9 4-40-16,-5-7 16 15,1 7-20-15,-5-4 0 16,0 8-8-16,0 0 12 15,0-1-12-15,0 5 16 16,0 8-16-16,-5 15 24 16,5 5-20-16,-13 15 4 15,9 4-8-15,-5 3 20 16,4 1-16-16,-8-4 4 16,9-4-8-16,-10-4 4 15,6-7-8-15,-10-1 16 16,9-12-12-16,-4 5 24 15,8-5-20-15,-8-3 4 16,9-5-8-16,-5 1-8 16,9-12 4-16,0 0 28 15,9-8-16-15,0-12-216 16,4-4 108-16,9-7-512 16,0 7 336-16</inkml:trace>
          <inkml:trace contextRef="#ctx0" brushRef="#br0" timeOffset="373.0569">1558 7239 600 0,'8'-4'224'0,"-8"4"-176"0,0 4-12 0,0 0 132 15,0 0-100-15,-4 0 52 16,4 8-72-16,-4 0 20 16,4-1-40-16,-5 9 16 15,5 0-24-15,-4 15 0 16,-1 0-12-16,-3 20 20 16,8 4-16-16,-5 8 12 15,5-1-12-15,-9 5 28 16,0-4-24-16,-8 7-4 15,4-3-8-15,-5 7 20 16,0-3-12-16,1-5 4 16,-1-7-8-16,5-12 4 15,4-8-8-15,-4-7 16 16,4-9-12-16,-4-7-48 16,13-5 24-16</inkml:trace>
          <inkml:trace contextRef="#ctx0" brushRef="#br0" timeOffset="823.7865">838 7883 780 0,'5'0'288'0,"-5"0"-224"0,-5-16-20 0,1 12 136 15,8 4-108-15,-4-4 8 16,5 4-52-16,-1-4 0 15,5 4-16-15,4-4 12 16,9 8-16-16,13-8 24 16,1 4-20-16,12-8 4 15,5 8-8-15,5-4 20 16,-5 8-16-16,-9-8 4 16,-5 4-8-16,-12-3 12 15,-1 3-12-15,-8-4 48 16,-5 4-28-16,-8-4 4 15,-1 0-20-15,-4-4-120 0,0 0 56 16,-4-4-444-16,-1 8 272 0</inkml:trace>
          <inkml:trace contextRef="#ctx0" brushRef="#br0" timeOffset="1273.9831">909 6976 600 0,'-5'-11'224'0,"5"11"-176"0,-9 0-12 16,5 0 176 0,8 0-124-16,-4 0 0 15,0 0-56-15,5 0 24 16,4 3-32-16,4 1 48 16,5 0-40-16,4-4 28 15,0 4-32-15,13 0 28 16,0 0-32-16,14-4 32 15,-1 4-32-15,10-8 12 16,-5 4-20-16,4-8 8 0,-8 4-12 16,-5-4-8-16,-4 8 0 0,-14-3 20 15,1 6-12-15,-5-3 24 16,-5 0-24-16,-8 0-20 16,4 0 0-16,1-3-340 15,-1-1 192-15</inkml:trace>
          <inkml:trace contextRef="#ctx0" brushRef="#br0" timeOffset="1981.3658">2092 7863 664 0,'-9'-4'244'0,"9"4"-188"0,-5 8-16 16,10-8 156-1,4 4-116-15,4-4 80 16,0 4-92-16,18-4-28 15,-9 0-24-15,13 0 28 16,-4 0-20-16,0 0 20 16,9 0-24-16,0 0-212 0,-1 0 104 15,1 0-312-15,-5 0 228 0</inkml:trace>
          <inkml:trace contextRef="#ctx0" brushRef="#br0" timeOffset="1742.2295">2193 7612 676 0,'-4'-8'248'0,"4"8"-192"0,0-8-16 0,0 4 180 16,0 4-128-16,0-8 68 15,0 8-92-15,0-3 4 16,0 6-40-16,4-6-12 15,9 3-12-15,5-4 20 16,9 0-16-16,8-4 4 16,0 8-8-16,9-4 36 15,5 8-20-15,-18 0-4 16,-5 4-12-16</inkml:trace>
        </inkml:traceGroup>
        <inkml:traceGroup>
          <inkml:annotationXML>
            <emma:emma xmlns:emma="http://www.w3.org/2003/04/emma" version="1.0">
              <emma:interpretation id="{C6917CBD-F384-47CC-B1AB-2D6F2CC3FCB9}" emma:medium="tactile" emma:mode="ink">
                <msink:context xmlns:msink="http://schemas.microsoft.com/ink/2010/main" type="inkWord" rotatedBoundingBox="4571,7498 7538,7436 7562,8567 4595,86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05.4633">3054 7741 872 0,'-9'-7'324'0,"9"7"-252"0,22-8-20 0,-4 4 136 15,-1 8-112-15,14-4 60 16,5 0-80-16,8-4-16 15,0 4-24-15,-4 0 16 16,-1 4-20-16,1-8-224 16,-9 4 116-16</inkml:trace>
          <inkml:trace contextRef="#ctx0" brushRef="#br0" timeOffset="3074.2738">3932 7172 748 0,'-17'-3'276'0,"17"3"-216"0,-18-4-16 0,9 4 208 16,9 4-148-16,-9-1 80 16,9 1-108-16,-4-4-24 15,4 0-32-15,9 0 20 16,8 0-24-16,14-4 4 16,9 4-12-16,9 0-16 15,4 4 4-15,8-8 20 16,1 4-8-16,13-7 16 15,5 3-16-15,4 4 24 16,-9 4-20-16,-9-4-32 16,-9 4 12-16,-13-4-8 15,-4 0 8-15,-13 0 16 16,-1 7-4-16,-8-7 32 16,-5 0-20-16,-4 0 12 15,0 4-16-15,-9-4 0 16,4 0-4-16,-13 0-16 15,5 0 4-15,-5 0 4 16,4 8 0-16,-8-8 0 16,4 8 0-16,-4-4-20 15,4 4 12-15,-8 4 20 0,8-1-4 16,-18 17-12-16,10-1 0 16,-23 32-4-1,9 8 0-15,-13 15 16 0,0 1-4 0,0-5-4 16,8-7 4-16,-8-1 12 15,22-11-8-15,-9-4-12 16,18-4 0-16,-5-8 12 16,-4-7-4-16,13-13 60 15,-4-7-36-15,4-16-20 16,9 0-8-16,-8-16 8 16,3 8-4-16,-4-19 8 15,0 11-8-15,-4-11-12 16,9 3 4-16,-5-11 20 15,0 7-8-15,-13-31 16 16,13 12-16-16,-13-27-4 16,9 11 0-16,-14-11-16 15,10 11 8-15,-5 0 40 16,4 12-24-16,0 12 44 16,5 3-32-16,4 5-48 15,5 11 12-15,4 1-8 16,9 3 12-16,4 8 16 15,9-4-4-15,0 12-424 16,0 4 228-16,-4 4-716 16,0 12 512-16</inkml:trace>
          <inkml:trace contextRef="#ctx0" brushRef="#br0" timeOffset="4036.8386">5486 7051 880 0,'-9'-4'328'0,"9"4"-256"0,-9-8-16 16,5 4 124-1,8 4-108-15,5-8-12 16,9 0-36-16,4 1 8 0,13 3-20 0,5-4 4 15,4 8-8-15,9-4 12 16,0 4-12-16,4-8 16 16,1 16-16-16,-14-8 16 15,-4 8-16-15,-9-8 16 16,-9 8-16-16,-18-4 32 16,-4-1-24-16,-18 5-208 15,1 0 104-15,-19 0-320 16,10 0 232-16,-14 0-344 15,5 3 296-15,-5 5 56 16,18 0 104-16,-18 0 220 16,18 3-88-16,-9 5 296 15,9-1-204-15,0 20 24 16,13 8-112-16,-21 28-28 16,16-1-28-16,-8 9 24 15,5-5-24-15,3-11 4 16,-3-9-12-16,-10-7 4 15,10-8-8-15,-14-3 8 16,4-9-8-16,-13 0 16 16,10-7-12-16,-15-13 4 15,1 5-4-15,0-12 28 16,13-4-20-16,-4-8 128 16,13 4-80-16,0-4 32 0,13 8-56 0,5 0-16 15,8 0-12-15,9 0 16 16,9 7-16-16,18 5 24 15,9 0-24-15,12 0 4 16,10-1-8-16,-5-7 20 16,-4 0-16-16,4-12 24 15,-8 4-24-15,3-4 32 16,-8 0-28-16,-9-4 20 16,-8 4-20-16,-14-7 52 15,-4 7-36-15,-14-12-200 16,0 8 88-16</inkml:trace>
          <inkml:trace contextRef="#ctx0" brushRef="#br0" timeOffset="4697.0913">5746 7439 416 0,'9'-15'152'0,"-9"15"-116"0,14-12-12 16,-6 8 180-1,-8 4-116-15,0-4 80 16,0 0-100-16,0-4 16 0,-8 8-48 0,-6-4 12 15,5 4-28-15,-13-4 44 16,5 8-36-16,-5-4 20 16,0 4-28-16,-9-4 0 15,9 4-12-15,-14-4 48 16,5 4-32-16,-13 0 16 16,5 4-24-16,-23 4 28 15,22-1-28-15,-17 9-4 16,4 7-8-16,9 5 20 15,13-1-12-15,0 8 4 16,9 1-8-16,22 3 20 16,17-4-16-16,19-8 48 15,21 1-32-15,18-9 40 16,-4-3-40-16,4-16 20 16,-5 4-28-16,1-12 28 15,-5 4-32-15,-8-12 20 16,-10 0-20-16,-17-11 0 15,-4 7-8-15,-23-19-8 16,0 3 4-16,-21-15-4 16,3 8 0-16,-16-8-28 15,7 8 16-15,-7 3 4 16,8 13 8-16,-1-1-36 16,6 9 20-16,4-1-4 15,4 8 12-15,4 0 0 0,5 8 0 16,0 0 24-16,5 4-8 0,4 0-356 15,13 4 192-15,0 4-468 16,17 3 352-16</inkml:trace>
        </inkml:traceGroup>
      </inkml:traceGroup>
    </inkml:traceGroup>
    <inkml:traceGroup>
      <inkml:annotationXML>
        <emma:emma xmlns:emma="http://www.w3.org/2003/04/emma" version="1.0">
          <emma:interpretation id="{A8ABAE18-4CF7-4792-8417-9B71C8B76C14}" emma:medium="tactile" emma:mode="ink">
            <msink:context xmlns:msink="http://schemas.microsoft.com/ink/2010/main" type="paragraph" rotatedBoundingBox="5101,9039 7850,8386 7941,8768 5191,9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702C14-C3D5-4A41-85A0-69BC88A2A47A}" emma:medium="tactile" emma:mode="ink">
              <msink:context xmlns:msink="http://schemas.microsoft.com/ink/2010/main" type="line" rotatedBoundingBox="5101,9039 7850,8386 7941,8768 5191,9421"/>
            </emma:interpretation>
          </emma:emma>
        </inkml:annotationXML>
        <inkml:traceGroup>
          <inkml:annotationXML>
            <emma:emma xmlns:emma="http://www.w3.org/2003/04/emma" version="1.0">
              <emma:interpretation id="{BB6B4C59-BF26-42CD-8218-4CB12367600D}" emma:medium="tactile" emma:mode="ink">
                <msink:context xmlns:msink="http://schemas.microsoft.com/ink/2010/main" type="inkWord" rotatedBoundingBox="5101,9039 7850,8386 7934,8736 5184,9389">
                  <msink:destinationLink direction="to" ref="{3D509F54-25D2-4AED-B59D-4D99740474F6}"/>
                </msink:context>
              </emma:interpretation>
              <emma:one-of disjunction-type="recognition" id="oneOf2">
                <emma:interpretation id="interp2" emma:lang="" emma:confidence="0">
                  <emma:literal>is</emma:literal>
                </emma:interpretation>
                <emma:interpretation id="interp3" emma:lang="" emma:confidence="0">
                  <emma:literal>--</emma:literal>
                </emma:interpretation>
                <emma:interpretation id="interp4" emma:lang="" emma:confidence="0">
                  <emma:literal>-3</emma:literal>
                </emma:interpretation>
                <emma:interpretation id="interp5" emma:lang="" emma:confidence="0">
                  <emma:literal>-s</emma:literal>
                </emma:interpretation>
                <emma:interpretation id="interp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5596.9866">6011 8040 540 0,'5'-12'200'0,"-5"12"-156"0,-5-8-12 15,5 4 132 1,5 4-96-16,-5-4 52 16,4 0-72-16,1 0-24 15,-1 4-16-15,-4 0 0 16,0 8-4-16,-4 4-12 0,4 8 4 15,-9 7 20-15,4 4-8 0,-8 5 32 16,0 3-24-16,-5-8 48 16,5 1-36-16,0-13 28 15,4 1-28-15,0-12 28 16,5 0-32-16,-1-12-12 16,10 4-8-16,-1-12 4 15,9 0-4-15,1-11 8 16,-1-1-8-16,4-11 8 15,6 3-8-15,-6-7-12 16,5 8 4-16,0-5 4 16,0 13 0-16,-8-1-36 15,3 13 20-15,-8-1-40 16,4 12 36-16,-8 4 32 16,-1 8-4-16,1 3 8 15,-1 9-8-15,0 3-8 16,1 5 4-16,-1-1 4 15,1-4-4-15,-5-3 24 16,4 0-16-16,-4-5 24 16,4-3-24-16,-4-8 32 15,5-4-28-15,-5-8 4 16,0 0-12-16,0-12 12 16,9 0-12-16,0-11-4 15,-1 3 0-15,1-7-4 16,9 7 0-16,-5-3-28 0,5 7 16 15,-5 1-32-15,0 11 28 0,-4 0-4 16,0 4 12-16,-5 4 0 16,5 8 0-16,-9 0 52 15,5 4-24-15,-1 7-8 16,0 5-8-16,1-1 20 16,4 5-12-16,-5-1 40 15,5 1-28-15,-5-5-4 16,1 1-12-16,-5-9 36 15,0 1-20-15,0-4 20 16,0-4-24-16,0-8-148 16,0 0 64-16,4-8-352 15,5 4 232-15</inkml:trace>
          <inkml:trace contextRef="#ctx0" brushRef="#br0" timeOffset="173161.926">3570 8628 92 0,'9'-8'32'0,"-9"8"-24"0,9-4 0 16,-5 0 108 0,5 8-64-16,5-8 16 15,3 4-44-15,-4-3 100 16,5 3-68-16,17-4 64 16,-4 8-68-16,13-4-20 15,9 3-20-15,22-3 8 16,-8 4-12-16,25-4 4 15,-8 0-4-15,31-4 12 0,-5 1-12 16,5-1 76-16,-13 4-48 16,-5-8 12-1,-18 4-28-15,-13-4 16 0,-8 4-24 0,-19-4 24 16,-8 8-24-16,-17-4 32 16,-6 4-28-16,-12-4-4 15,4 8-8-15,-9-4-200 16,5 0 108-16</inkml:trace>
        </inkml:traceGroup>
        <inkml:traceGroup>
          <inkml:annotationXML>
            <emma:emma xmlns:emma="http://www.w3.org/2003/04/emma" version="1.0">
              <emma:interpretation id="{CF2CA992-3ED6-4B17-B52A-42314B0AF298}" emma:medium="tactile" emma:mode="ink">
                <msink:context xmlns:msink="http://schemas.microsoft.com/ink/2010/main" type="inkWord" rotatedBoundingBox="6248,8952 6788,8824 6837,9030 6297,915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3447.7163">4709 8507 164 0,'0'-4'60'15,"0"4"-44"-15,13-4-8 0,-8 0 52 16,4 8-36-16,4-4 112 15,9 0-76-15,4 0 28 16,5 0-52-16,5 0-24 16,3 0-4-16,10 0 8 15,4 8-8-15,4-5 4 16,-4 5-4-16,-4 0 100 16,-5 0-60-16,-9-4 44 15,-8 4-56-15,-14-4 76 16,-4 4-60-16,-22-5 0 15,-5 5-32-15,-17 4 32 16,-1 0-28-16,-8 4 32 0,0-1-32 16</inkml:trace>
        </inkml:traceGroup>
      </inkml:traceGroup>
    </inkml:traceGroup>
    <inkml:traceGroup>
      <inkml:annotationXML>
        <emma:emma xmlns:emma="http://www.w3.org/2003/04/emma" version="1.0">
          <emma:interpretation id="{9C138D57-CE5D-4B6B-AFD7-3ECF6BC67BC7}" emma:medium="tactile" emma:mode="ink">
            <msink:context xmlns:msink="http://schemas.microsoft.com/ink/2010/main" type="paragraph" rotatedBoundingBox="2859,9059 19805,9823 19722,11664 2776,10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A67FB-AC46-40AE-9AB5-3AF2F572D0BE}" emma:medium="tactile" emma:mode="ink">
              <msink:context xmlns:msink="http://schemas.microsoft.com/ink/2010/main" type="line" rotatedBoundingBox="2859,9059 19805,9823 19722,11664 2776,10900"/>
            </emma:interpretation>
          </emma:emma>
        </inkml:annotationXML>
        <inkml:traceGroup>
          <inkml:annotationXML>
            <emma:emma xmlns:emma="http://www.w3.org/2003/04/emma" version="1.0">
              <emma:interpretation id="{BC92B1B8-F5FE-4D30-942B-83D9F21DE69D}" emma:medium="tactile" emma:mode="ink">
                <msink:context xmlns:msink="http://schemas.microsoft.com/ink/2010/main" type="inkWord" rotatedBoundingBox="2838,9520 4448,9592 4390,10877 2780,1080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0053.2493">2630 9801 444 0,'-4'-8'164'0,"4"8"-124"0,-9-7-16 0,5 3 104 16,8 8-76-16,-8-8 8 16,4 4-40-16,-5-8 40 15,1 8-32-15,-1-4 12 16,5 8-24-16,-4-4 0 15,-1 0-8-15,-3 0 28 16,3 4-20-16,-4 0-4 16,5 4-8-16,-9-1 28 15,8 5-16-15,1-8-24 0,4 8 4 0,4-4 16 16,5 3-4-16,4-11 4 16,5 8-4-16,0-8 4 15,4 0-8-15,-5 0 24 16,1 0-16-16,-9-8 4 15,0 1-8-15,-9-1 20 16,0 4-16-16,-9-4-20 16,0 8 0-16,-9-8 48 15,10 0-20-15,-10 8 24 16,9 8-24-16,0-8-44 16,9 0 12-16,9 8 12 15,4-8 0-15,9 0 12 16,1 4-8-16,-6-4-564 15,5 8 304-15</inkml:trace>
          <inkml:trace contextRef="#ctx0" brushRef="#br0" timeOffset="75022.2343">2295 9593 364 0,'-5'-8'132'0,"10"8"-100"0,-5-3-12 0,-5 3 168 16,5-8-108-16,-9 0 36 15,9 4-68-15,-8-4 60 16,8 4-60-16,-5-4 52 15,10 8-56-15,-10-4 24 16,5 4-40-16,-9-11 36 16,9 18-36-16,0-7 40 15,0 0-40-15,-8-7 4 16,16 7-20-16,-8 0-16 16,0 0 0-16,0 0 4 15,0 0 0-15,0 7 8 16,0 5-4-16,14 4-4 15,-6 7 4-15,1 9-4 16,5-5 0-16,3 9 8 16,-4 3-4-16,14-4 8 15,8 4-8-15,1-7-12 0,3-1 4 0,1 5 40 16,0-5-24-16,-9 12-8 16,0-8-8-16,-5 1 12 15,-4-1-4-15,-4 0 24 16,-5 1-16-16,-4-5 4 15,4-4-8-15,-4-3 4 16,0 0-8-16,0-13 24 16,4 5-16-16,-4-8 12 15,-1-4-12-15,-3-16 12 16,-1 4-16-16,5-8-48 16,0 5 24-16,-9-13-252 15,4 5 148-15</inkml:trace>
          <inkml:trace contextRef="#ctx0" brushRef="#br0" timeOffset="75741.1472">2886 9507 540 0,'5'-8'200'0,"-5"8"-156"0,0-4-12 0,0 0 72 16,0 4-64-16,0-4 80 16,0 8-68-16,0-4 44 15,0 0-56-15,0 0 8 16,0 8-32-16,-14-4 20 15,10 8-24-15,-9 4 24 16,4-1-24-16,-9 1 32 16,9 0-28-16,-17 3 12 15,8 5-16-15,-13-5 12 16,9 5-16-16,-13 0-4 16,9-1 0-16,-14 1-16 15,9 3 8-15,-13 1 28 16,13-5-12-16,-9 5-12 15,9-1-4-15,-4 8 20 16,8 1-8-16,-8-1-4 16,13-4 0-16,-4 5 20 15,8-1-12-15,-4-4-12 16,4 1-4-16,1-1 12 16,8-3-4-16,-9-1-4 0,5 0 4 15,-5-3-4-15,5-4 0 0,-5 3 0 16,9-11 0-16,-4 4 8 15,4-8-4-15,-4 3-4 16,9 5 4-16,-5-16 4 16,9 8-4-16,0-16-4 15,4 8 4-15,1-8-268 16,8 0 144-16</inkml:trace>
          <inkml:trace contextRef="#ctx0" brushRef="#br0" timeOffset="68954.24">1381 9205 288 0,'-9'0'108'0,"9"0"-84"0,0 0-4 16,0 0 64 0,0 0-48-16,0 0 84 15,0 0-68-15,0 0 60 16,0 0-60-16,0 0-4 16,0 0-28-16,0 0 32 15,0 0-28-15,0 0 20 16,0 0-24-16,0 0 28 15,0 0-32-15,5 0 40 16,-1 0-32-16,-4 0 40 16,0 0-36-16,4 0 4 15,1 0-20-15,-5 0-8 0,0 0 0 0,0 0-4 16,9 0 0-16,0 0-12 16,13 4 8-16,-5-8 12 15,10 12-4-15,-5-16-20 16,4 8 8-16,14-4 20 15,0 0-4-15,13-8-20 16,4 12 4-16,9-8 12 16,0 1 0-16,1-1 8 15,-10 8-8-15,-4 0-4 16,0 0 4-16,-13-12 4 16,-5 12-4-16,5-8 8 15,-9 8-8-15,-5-8-4 16,5 12 4-16,-9-8 12 15,0 8-8-15,5-8-12 16,-14 4 0-16,9-8 4 16,-9 8 0-16,5-3 8 15,-9 6-4-15,-5-6-12 16,5 3 4-16,-9-4 12 16,9 4-4-16,-18 0 16 15,9 4-12-15,0-4 4 16,-9 3-4-16,5-3-8 15,-5 8 4-15,0-4-16 16,0 4 8-16,-4-8 12 16,0 8-4-16,4-8-4 0,0 8 4 15,-4 0-16-15,4-1 8 0,-4 5 4 16,4-4 0-16,-4 0 8 16,4 4-4-16,-9-4-20 15,14 3 8-15,-14 1 4 16,14-4 4-16,-9 8 0 15,4 3 0-15,-5-3-20 16,14 4 12-16,-13 7 20 16,4 4-4-16,1 5 4 15,-1 7-4-15,-9 0-16 16,14 0 4-16,-18-4 4 16,8 5 0-16,1-1-12 15,-5 0 8-15,-4-8 4 16,9-3 0-16,-9-1-12 15,4 0 8-15,1 5 4 16,4-1 0-16,-10 0 0 16,10 8 0-16,-9 1 24 15,9-9-12-15,-9 0-32 16,9 1 12-16,-10-9 36 16,10-3-16-16,-4 3-8 15,3-11-8-15,-3-5 12 16,8-3-4-16,-9 0-4 15,9 0 4-15,-4-16 12 16,4 8-8-16,-4-16 4 16,9 13-4-16,-10-21-8 15,6 8 4-15,-6-11-4 0,10-1 0 16,-9-7 0-16,4 8 0 0,-4-13 16 16,4 5-8-16,-9 0-4 15,9-1 0-15,-8-7-4 16,8 8 0-16,-9-8 0 15,5 8 0-15,-9-20-12 16,4 11 8-16,1-7 40 16,-6 0-24-16,1-4 36 15,14 16-32-15,-14-16 20 16,4 20-20-16,0 0-24 16,5 7 0-16,-5-7 4 15,9 19 4-15,1-11 8 16,-1 11-4-16,-4-4-20 15,13 5 8-15,-9-1-12 16,9 4 8-16,0-3-20 16,4 7 20-16</inkml:trace>
        </inkml:traceGroup>
        <inkml:traceGroup>
          <inkml:annotationXML>
            <emma:emma xmlns:emma="http://www.w3.org/2003/04/emma" version="1.0">
              <emma:interpretation id="{C73B7D24-228C-4514-BEA4-0615159B86B2}" emma:medium="tactile" emma:mode="ink">
                <msink:context xmlns:msink="http://schemas.microsoft.com/ink/2010/main" type="inkWord" rotatedBoundingBox="4953,9423 6617,9498 6546,11070 4882,1099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7965.0982">4206 9460 320 0,'-4'-8'120'0,"4"4"-96"0,0 0-4 16,0 0 140-16,0 4-92 0,0-4 88 15,4 0-92-15,-4-3 56 16,0 7-68-16,-4-8 48 16,4 8-56-16,-9-4 40 15,9 4-48-15,-9-4 32 16,9 8-36-16,-4-4 8 16,4 0-24-16,-5 0 0 15,10 0-8-15,-1 0-16 16,0 4 4-16,5-4 28 15,4 0-12-15,18-4 12 16,9 4-12-16,26-4 0 16,-4 0-4-16,13 0 12 15,0 4-12-15,0-4-12 16,-4 4 0-16,-9 0 4 16,-14 0 0-16,-4-4 16 15,-4 4-8-15,-9-4-4 16,0 4 0-16,-5-4 20 15,-4 0-12-15,-4-3 4 16,-5 7-8-16,-4-8 28 16,0 8-20-16,-9-4 20 15,4 4-20-15,-4-4-8 16,0 4-4-16,0-4-4 16,0 4 0-16,-4-4 0 15,4 8 0-15,-5-4 0 0,1 0 0 0,-5 0 0 16,5 0 0-16,-9 0-28 15,8 8 16 1,-8 0 24-16,4 0-8 0,-4 3 8 16,4 1-4-16,-9 4-40 15,10 3 16-15,-10 9 24 16,5 3-4-16,-9 5 20 16,4-1-16-16,-9 8-48 15,10 0 24-15,-10 4 4 16,10-4 8-16,-14 5 4 15,9-1 0-15,-5 4 0 16,5 4 0-16,-4 11 8 16,8-3-4-16,-4-4 8 15,9-4-8-15,-5-8-20 16,9-8 8-16,-4-4 4 16,4-7 4-16,-4-12 60 15,8-5-32-15,-8-7 16 16,9 0-28-16,-9-16-8 15,4 5-4-15,-13-21-4 16,8 1 0-16,-12-28 24 16,4 12-12-16,-13-16-20 15,8 12 0-15,-8-8 4 16,-1 12 4-16,1-8 44 16,0 11-24-16,0-11-44 15,12 12 12-15,1-8-32 16,9 8 24-16,4-4-24 15,5 11 24-15,4 1-24 16,9 7 24-16,0 5 0 0,4 11 12 16,4 4-116-16,6 8 68 0</inkml:trace>
          <inkml:trace contextRef="#ctx0" brushRef="#br0" timeOffset="70863.4998">3857 9005 300 0,'-13'-4'112'0,"13"4"-88"0,-13-8-8 15,4 4 136 1,5 8-88-16,-10-4 72 15,1 0-80-15,-5 0-4 16,5 8-32-16,-9 0 24 16,4 3-28-16,-8 5 48 15,4 0-36-15,0 0 40 16,0-1-40-16,0 5 40 16,8 0-40-16,-12-1 4 15,4 5-20-15,0 3 12 16,0 1-16-16,0 11-4 15,8 8 0-15,-3 12-16 0,4 4 8 16,-10 15-24-16,15-3 16 16,-6-5 56-16,10-7-20 0,-5 0 8 15,9-4-20-15,0 7 0 16,5-3-4-16,-1 8-8 16,9-9 4-16,-4 1 12 15,4-8-8-15,1 0 24 16,3-4-20-16,1-8-4 15,0-3-4-15,-1-9 4 16,1 0-4-16,-5-7 24 16,5-1-16-16,-1-7 40 15,1-4-28-15,0-4-400 16,4-4 204-16</inkml:trace>
        </inkml:traceGroup>
        <inkml:traceGroup>
          <inkml:annotationXML>
            <emma:emma xmlns:emma="http://www.w3.org/2003/04/emma" version="1.0">
              <emma:interpretation id="{EE8D37D5-DEA5-4757-9863-0D06C122FF9F}" emma:medium="tactile" emma:mode="ink">
                <msink:context xmlns:msink="http://schemas.microsoft.com/ink/2010/main" type="inkWord" rotatedBoundingBox="6989,9245 9117,9341 9040,11042 6913,10946"/>
              </emma:interpretation>
            </emma:emma>
          </inkml:annotationXML>
          <inkml:trace contextRef="#ctx0" brushRef="#br0" timeOffset="79193.4251">5897 9660 364 0,'-22'-12'132'0,"22"12"-100"0,-27-8-12 0,14 4 132 15,4-3-88-15,-13-1 72 16,9 0-80-16,-14-4 48 15,9 4-60-15,-17 0 32 16,13 5-44-16,-9-1 60 16,5 8-52-16,-10-1 28 15,10 5-40-15,-14 4 36 16,9 8-36-16,-4-1 12 16,9 5-24-16,3-1-24 15,15 5 0-15,16-1-4 16,1 1 4-16,22-9 68 15,9 1-32-15,22-12-4 16,-1 0-12-16,19-8 24 16,-5 0-20-16,0-8-68 15,-9 0 28-15,-17-8 52 0,-14 5-12 16,-22-9 4-16,-8-4-12 0,-23-11 20 16,-4 8-16-16,-18-9-12 15,5 13-4-15,4-5-32 16,9 9 20-16,13-5-28 15,9 16 24-15,18 4-236 16,4 0 140-16</inkml:trace>
          <inkml:trace contextRef="#ctx0" brushRef="#br0" timeOffset="78652.9928">5636 9272 780 0,'-9'-16'288'0,"9"16"-224"0,5-4-20 15,-1-4 92 1,9 8-84-16,14-8-28 16,8 8-20-16,23-11 12 15,-1 3-8-15,9 4 16 16,-4 4-16-16,-9-4 16 16,-5 8-16-16,-3-4 16 15,-14 0-16-15,-18 0-28 16,-4 0 8-16,-14-4-136 15,1 4 80-15,-18-4-144 0,4 4 120 0,-26-4-152 16,13 8 140-16,-13 0 36 16,9 4 40-16,-10 15 40 15,10 9-4-15,-5 38 24 16,14 1-20-16,-1 19 12 16,10-8-12-16,3-3-16 15,6-8 0-15,-14-5 40 16,13-7-24-16,0 0 0 15,0-4-8-15,-9-4-4 16,10-8 0-16,-6 0 24 16,6-4-12-16,-10-7 12 15,0-5-12-15,-4-7-8 16,9-4 0-16,-9-5 152 16,4 1-84-16,-4 0 104 15,9 0-100-15,0-4 20 16,4-1-56-16,4 1 12 15,10 4-32-15,12-8 44 16,1 4-36-16,17-12 28 16,1 4-28-16,17-8 16 15,0 0-24-15,13-4 8 16,-4 9-16-16,0-9-88 16,-10 4 44-16,-7 4-96 15,-6 0 72-15,-3-8-132 16,-14 12 108-16</inkml:trace>
          <inkml:trace contextRef="#ctx0" brushRef="#br0" timeOffset="80063.7408">6276 10052 392 0,'0'-7'148'0,"0"7"-116"0,0 3-8 0,0 1 76 16,0 0-60-16,0 4 80 15,5 4-68-15,-10 11 8 16,5 5-36-16,0 7 12 15,0 1-20-15,-4 3 28 16,4 0-28-16,-9-8 48 16,5-3-36-16,-5-5 28 15,9-3-28-15,-9-4-28 16,9-1 0-16,-5-11 44 16,5 0-24-16,-8-8-8 15,16 4-8-15,-8-11 12 16,5-1-8-16,4-8-12 15,-5 8 0-15,5-15-4 16,0 7 0-16,4-15 0 16,5 0 0-16,-10-8 8 15,10 11 0-15,0-3 0 16,-1 7 0-16,1 1-12 16,0 11 8-16,-5 1-4 15,5 7 0-15,-14 8 8 16,5 4 0-16,0 11 0 15,-9 5 0-15,4 7 0 16,1 5 0-16,-1-1 24 16,0 1-12-16,1-5 24 15,-1 0-24-15,1-3-20 16,-1-4 0-16,0-9 32 0,10 1-16 16,-10-12 28-16,5 0-24 0,4-19 12 15,0 3-12-15,5-19 0 16,4 7-4-16,5-7-52 15,-1 7 28-15,1 5-16 16,-1 7 20-16,1 8 24 16,-5 12-4-16,-9 12 40 15,0 7-24-15,-8 5 40 16,-1 3-36-16,-4-3 4 16,0 3-20-16,0-7 0 15,9-5-4-15,-9-7 36 16,9 0-20-16,-1-8-216 15,6 0 104-15,-5-12-240 16,4 4 184-16</inkml:trace>
          <inkml:trace contextRef="#ctx0" brushRef="#br0" timeOffset="80576.1324">6991 8918 528 0,'0'-7'196'0,"0"7"-152"0,5-8-12 0,-1-4 88 16,5 12-72-16,4-8 60 16,5 0-64-16,13 0 60 15,0 8-64-15,8 4-8 16,5 12-20-16,9 12 8 15,-4 7-12-15,0 12 4 16,-5 4-4-16,-5 20-16 16,-3 3 4-16,-5 36 12 15,0-4-4-15,-18 12 16 16,0-12-12-16,-22 15-4 16,0-7 0-16,-22 8 72 15,5-13-40-15,-40-7 32 16,8-15-40-16,-17-13 16 15,9-7-24-15,-9-12-160 16,22-20 76-16,0-7-232 16,18-9 168-16</inkml:trace>
        </inkml:traceGroup>
        <inkml:traceGroup>
          <inkml:annotationXML>
            <emma:emma xmlns:emma="http://www.w3.org/2003/04/emma" version="1.0">
              <emma:interpretation id="{0B03900A-9813-4546-9D3C-960ABAF6C870}" emma:medium="tactile" emma:mode="ink">
                <msink:context xmlns:msink="http://schemas.microsoft.com/ink/2010/main" type="inkWord" rotatedBoundingBox="9672,9806 10218,9831 10197,10282 9652,1025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1162.1635">8112 9793 904 0,'0'12'332'0,"0"-12"-256"0,27-8-24 0,-1 4 28 16,5 4-56-16,22-7 24 15,5-1-28-15,17 0-352 16,0 0 180-16</inkml:trace>
          <inkml:trace contextRef="#ctx0" brushRef="#br0" timeOffset="80987.7009">8315 9468 768 0,'-4'-12'284'0,"4"12"-220"0,-4-8-20 16,4 4 128-1,4 4-104-15,0-4 0 16,10 0-44-16,8-3 12 15,4-1-24-15,18-4 12 16,1 4-12-16,12-4-8 16,0 4 0-16,-4 5-356 15,-9 3 192-15</inkml:trace>
        </inkml:traceGroup>
        <inkml:traceGroup>
          <inkml:annotationXML>
            <emma:emma xmlns:emma="http://www.w3.org/2003/04/emma" version="1.0">
              <emma:interpretation id="{865027F7-674D-42CC-8995-C9DFB231382E}" emma:medium="tactile" emma:mode="ink">
                <msink:context xmlns:msink="http://schemas.microsoft.com/ink/2010/main" type="inkWord" rotatedBoundingBox="11106,9823 11997,9863 11968,10490 11077,1045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1596.3733">9653 9381 676 0,'-27'28'248'0,"27"-28"-192"0,-39 55-16 16,25-24 24 0,6 5-44-16,-1 7 8 0,9 0-16 0,9 0 0 15,8-4-4-15,23-7 4 16,-5-9-8-16,18-7 32 15,5-4-20-15,3-12 12 32,-3-4-16-32,-14-16 36 0,-9 4-24 0,-21-27 32 15,-6 0-32-15,-25-20 64 16,-1 8-48-16,-4-3 44 16,0 14-48-16,0 13-88 15,22 11 24-15,0 20-352 16,22 12 208-16</inkml:trace>
          <inkml:trace contextRef="#ctx0" brushRef="#br0" timeOffset="105965.3756">10386 9946 592 0,'-9'-27'220'0,"18"31"-172"0,-5 0-12 16,-4-4 120-1,9 8-92-15,-9 0 44 0,13 7-64 0,-4 1 48 32,0 0-56-32,-18 7 28 0,9 1-36 0</inkml:trace>
        </inkml:traceGroup>
        <inkml:traceGroup>
          <inkml:annotationXML>
            <emma:emma xmlns:emma="http://www.w3.org/2003/04/emma" version="1.0">
              <emma:interpretation id="{124F5EAF-1BAC-4D17-9971-049BCA84537D}" emma:medium="tactile" emma:mode="ink">
                <msink:context xmlns:msink="http://schemas.microsoft.com/ink/2010/main" type="inkWord" rotatedBoundingBox="13009,10238 15255,10339 15223,11050 12977,1094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7105.521">11758 9884 372 0,'-4'0'140'0,"4"0"-112"0,0 0-4 16,0 0 100 0,9 0-72-16,4 0 68 15,9 0-68-15,13 0 48 16,10 11-56-16,34-3 32 16,5 4-44-16,48 8 8 15,5-1-24-15,35 13 28 16,-13-1-28-16,13 4 12 15,-13 1-16-15,0-9-16 16,-31 1 0-16,-22-1-16 16,-18 1 12-16,-26-5 48 0,-18-3-20 0,-22-1-152 15,0-7 72-15</inkml:trace>
          <inkml:trace contextRef="#ctx0" brushRef="#br0" timeOffset="107467.4923">13078 9939 436 0,'0'-20'160'0,"0"20"-124"0,9-16-8 0,-5 8 28 16,5 5-36-16,-4-5 88 15,4 4-60-15,4-4 20 16,0 8-36-16,5-8 32 15,4 8-36-15,13 0 20 16,5 8-28-16,8 4 0 16,5 7-12-16,5 9 4 15,-5-1-8-15,-5 9 16 16,-4 3-12-16,-4 4 32 16,-5-4-24-16,-13 4 32 15,-4 0-32-15,-5 8 56 16,-4-7-40-16,-27-1 4 15,5 0-24-15,-31-4 36 16,0-3-24-16,-22-1 32 16,4-4-32-16,0 1-12 0,18-5-8 15</inkml:trace>
          <inkml:trace contextRef="#ctx0" brushRef="#br0" timeOffset="113123.6703">11454 10115 312 0,'0'-4'112'0,"0"4"-84"0,9-4-12 0,-5 0 172 16,0 8-108-16,1-4 20 16,4 0-60-16,4 4 36 15,5 4-44-15,8 4 4 16,5 0-24-16,35 3 20 16,9 5-20-16,44 3-4 15,1 1-4-15,34 3-4 16,-8 5 0-16,17-1 0 15,-26 1 0-15,-9-5 16 16,-22 1-8-16,-9-9 48 16,-31-3-28-16,0-8 28 15,-13 4-28-15,-13-9 28 16,-5-3-32-16,-17 4 12 16,-5 0-20-16</inkml:trace>
        </inkml:traceGroup>
        <inkml:traceGroup>
          <inkml:annotationXML>
            <emma:emma xmlns:emma="http://www.w3.org/2003/04/emma" version="1.0">
              <emma:interpretation id="{0127BD18-F31C-4D0C-B8A4-6216428D05D7}" emma:medium="tactile" emma:mode="ink">
                <msink:context xmlns:msink="http://schemas.microsoft.com/ink/2010/main" type="inkWord" rotatedBoundingBox="16057,10127 18866,10254 18814,11412 16005,1128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9206.6198">14628 9829 612 0,'0'0'228'0,"0"0"-180"0,22 0-12 0,-5-4 96 16,-4 4-80-16,18-4 52 16,0 8-64-16,5-8 8 15,8 4-32-15,4-4 0 16,-12 0-8-16,8 0 36 15,-13 4-20-15,-9-4-188 16,9 8 88-16,-9-4-424 16,-5 8 280-16</inkml:trace>
          <inkml:trace contextRef="#ctx0" brushRef="#br0" timeOffset="108891.7812">14769 10504 756 0,'-40'-28'280'0,"40"28"-216"0,0-4-20 16,4 0 76-1,5 4-76-15,5-4-8 16,8 4-24-16,4-4 8 16,1 4-12-16,3-7-136 15,6 7 72-15</inkml:trace>
          <inkml:trace contextRef="#ctx0" brushRef="#br0" timeOffset="109583.6229">15528 10178 476 0,'-13'-16'176'0,"13"16"-136"0,4-4-12 0,5 4 76 15,-5 4-64-15,10 4 44 16,3 12-48-16,10 11-12 16,4 12-12-16,4 4 0 15,0-3-8-15,9-1 8 16,-4-8-8-16,0 0 24 15,0-7-16-15,-1-5 40 16,-8 5-28-16,-4-13-68 16,-5 1 24-16</inkml:trace>
          <inkml:trace contextRef="#ctx0" brushRef="#br0" timeOffset="109793.681">15912 10264 520 0,'-22'4'192'0,"22"-4"-152"0,-31 24-8 16,18-9 60-1,8 5-56-15,-12 15 24 16,8 1-40-16,-13-1 36 16,9 8-32-16,-9 0-32 15,4-3 4-15,-4 3 36 0,4-8-20 16,-8 0 8-16,8-11-12 0</inkml:trace>
          <inkml:trace contextRef="#ctx0" brushRef="#br0" timeOffset="110257.9162">14676 10476 364 0,'-18'-8'132'0,"18"8"-100"0,-4 4-12 16,4-4 212-16,9 0-132 15,4 0 28-15,9 0-76 0,9-4 12 16,4 4-36-16,5-4-8 16,0 4-12-16,-5-4 48 15,5 4-32-15,-5-3 16 16,-4 3-24-16,0-4-464 16,0 8 240-16</inkml:trace>
          <inkml:trace contextRef="#ctx0" brushRef="#br0" timeOffset="111066.5679">16530 9990 392 0,'4'-16'148'0,"-4"16"-116"0,-13 8-8 0,4 7 84 15,0 1-64-15,-4 27 44 16,-4 4-52-16,-14 24 0 16,4 4-24-16,-4-5 0 15,9 1-4-15,0-12 48 16,0-8-32-16,0-8 60 15,0-8-48-15,4-11 88 16,9-5-68-16,5-15-28 16,4-4-16-16,0-15 4 15,9-1-8-15,4-12-4 16,9 9 0-16,-4-24-32 16,4 3 16-16,0-26-84 15,0-1 56-15,0-12 4 16,5 17 24-16,-10-5 4 0,5 24 0 0,-8 0-20 15,3 15 16-15,1 9 32 16,0 3-12-16,-1 16 28 16,1 16-24-16,4 19 12 15,9 12-12-15,-5 20 12 16,1-1-16-16,-10 5 24 16,6-8-20-16,-1-4 32 15,-5-8-28-15,-12 0 32 16,3-4-32-16,-12-8-48 15,0-4 16-15,-10-15-544 16,1 3 308-16</inkml:trace>
          <inkml:trace contextRef="#ctx0" brushRef="#br0" timeOffset="111218.9738">16353 10441 728 0,'0'-8'268'0,"0"8"-208"0,31-8-16 15,-17 0 36 1,3 8-52-16,14-8 16 16,-9 8-28-16,13 0 20 15,5 8-24-15</inkml:trace>
          <inkml:trace contextRef="#ctx0" brushRef="#br0" timeOffset="111492.2004">16322 9805 684 0,'-13'-12'252'0,"13"12"-192"0,13-3-20 0,-8-1 120 15,4 8-96-15,4-8 0 16,9 0-40-16,5-4 0 16,-1 8-12-16,9-8 36 15,5 8-24-15,4 0-268 16,0 4 132-16</inkml:trace>
          <inkml:trace contextRef="#ctx0" brushRef="#br0" timeOffset="111939.986">17020 10445 664 0,'0'0'244'0,"0"0"-188"0,22-8-16 0,-4 4 40 16,4 4-52-16,17-8 52 15,6 0-48-15,21 0-120 16,0 5 44-16</inkml:trace>
          <inkml:trace contextRef="#ctx0" brushRef="#br0" timeOffset="111769.4402">17068 10048 808 0,'-4'-3'300'0,"4"3"-232"0,22-4-20 0,-9 4-24 16,5 0-24-16,13-8 24 15,0 8-12-15,9 8-48 16,4-1 20-16</inkml:trace>
          <inkml:trace contextRef="#ctx0" brushRef="#br0" timeOffset="108710.8058">15003 10170 332 0,'0'-16'120'0,"0"16"-92"0,-9-7-8 0,0 7 88 16,9 3-64-16,-9 5 16 16,5 8-36-16,-18 15 68 15,0 5-56-15,-22 15 32 16,13 0-40-16,-22 8 16 15,4-1-24-15,-8 13 72 16,8-4-56-16,-4 3 56 16,13-15-52-16,1-12 24 15,17-7-36-15,4-13 28 16,9-15-32-16,14-31 20 16,8 3-24-16,18-23-168 15,8-8 80-15,10-8-196 16,0 12 152-16,-5-12-160 15,0 0 156-15,-9-15 48 16,-4 11 44-16,-9-8 148 16,-4 8-72-16,-1 9 204 15,-3 10-144-15,-5 5 8 16,-1 16-72-16,6 3-12 0,-1 12-24 16,4 20 0-16,-3 11-4 0,8 28 4 15,0 4-8-15,0 16 8 16,0 0-8-16,0-9 24 15,5-3-16-15,-10 0 12 16,1-12-12-16,-9 4 44 16,4-8-28-16</inkml:trace>
        </inkml:traceGroup>
        <inkml:traceGroup>
          <inkml:annotationXML>
            <emma:emma xmlns:emma="http://www.w3.org/2003/04/emma" version="1.0">
              <emma:interpretation id="{4D479A22-899B-47BA-BEB9-8EC6324BA3A9}" emma:medium="tactile" emma:mode="ink">
                <msink:context xmlns:msink="http://schemas.microsoft.com/ink/2010/main" type="inkWord" rotatedBoundingBox="19413,10576 19770,10592 19754,10936 19398,10920"/>
              </emma:interpretation>
              <emma:one-of disjunction-type="recognition" id="oneOf10"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G</emma:literal>
                </emma:interpretation>
                <emma:interpretation id="interp16" emma:lang="" emma:confidence="0">
                  <emma:literal>O</emma:literal>
                </emma:interpretation>
                <emma:interpretation id="interp17" emma:lang="" emma:confidence="0">
                  <emma:literal>s</emma:literal>
                </emma:interpretation>
                <emma:interpretation id="interp18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12224.2428">18048 10131 696 0,'-31'0'256'0,"31"0"-196"0,-57 35-20 0,31-19 24 16,8 11-44-16,-9 13 0 15,10 7-12-15,8-8-16 16,9 0 4-16,22-7 56 16,9-5-28-16,22-7 16 15,4-9-24-15,1-3 8 16,-1 0-12-16,-17-16 20 15,-9 0-20-15,-27-19 24 16,-4-1-24-16,-31-19-20 16,0 8 0-16,-22-4-200 15,5 15 116-15</inkml:trace>
        </inkml:traceGroup>
      </inkml:traceGroup>
    </inkml:traceGroup>
    <inkml:traceGroup>
      <inkml:annotationXML>
        <emma:emma xmlns:emma="http://www.w3.org/2003/04/emma" version="1.0">
          <emma:interpretation id="{315FC70E-B2E6-4A90-A471-237759DE8A7F}" emma:medium="tactile" emma:mode="ink">
            <msink:context xmlns:msink="http://schemas.microsoft.com/ink/2010/main" type="paragraph" rotatedBoundingBox="2803,11604 22503,11635 22501,13122 2801,13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41B145-AE11-4EB1-91F2-1F9B6858E5FC}" emma:medium="tactile" emma:mode="ink">
              <msink:context xmlns:msink="http://schemas.microsoft.com/ink/2010/main" type="line" rotatedBoundingBox="2803,11604 22503,11635 22501,13122 2801,13091"/>
            </emma:interpretation>
          </emma:emma>
        </inkml:annotationXML>
        <inkml:traceGroup>
          <inkml:annotationXML>
            <emma:emma xmlns:emma="http://www.w3.org/2003/04/emma" version="1.0">
              <emma:interpretation id="{8AB9A407-6F2F-44C6-8352-55D1F2C7D805}" emma:medium="tactile" emma:mode="ink">
                <msink:context xmlns:msink="http://schemas.microsoft.com/ink/2010/main" type="inkWord" rotatedBoundingBox="2803,11759 4012,11761 4010,12817 2801,1281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8770.017">1478 11520 176 0,'-22'-12'64'0,"22"12"-48"0,-9 8-8 0,0-8 244 15,9 4-140-15,-8-4 44 16,3 0-92-16,-12-4 72 15,12 4-76-15,-8-4 52 16,8 4-68-16,-3-4 48 16,8 4-52-16,-5-4 8 15,5 8-32-15,-4-4 20 16,4 0-24-16,-5 0 40 16,10 0-28-16,-5-4 12 15,0 4-20-15,0-4-8 16,4 0-4-16,1-4 12 15,8 4-8-15,0-7-12 16,5 3 0-16,4-8-4 16,0 16 0-16,22-12 16 15,0 5-4-15,27-9-12 16,4 12 4-16,13-12 4 16,-8 8 0-16,-1 1 16 0,-13 7-8 15,0-4-12-15,-8-4 0 0,-1 0 12 16,-4 0-4-16,0 0 32 15,-9 4-20-15,-4-11-12 16,-9 15-8-16,-9-8 20 16,0 8-8-16,-13-8 16 15,-5 8-16-15,-8 0-4 16,4 8 0-16,-9-8-4 16,5 8 0-16,-5-1 0 15,4 1 0-15,-8-4 16 16,9 4-8-16,-10-8-20 15,10 8 4-15,-9 0-12 16,8 4 8-16,-21 11 8 16,8 5 4-16,-8 7 0 15,4 8 0-15,-9 8-12 16,4-4 8-16,-12 4-16 16,8 8 12-16,-13-4 4 15,8 4 4-15,-17 4 0 16,14 7 0-16,-6 1 0 15,15-1 0-15,-15-11 8 16,14-4-4-16,-4-12 16 16,9-3-12-16,-5-13 32 15,9-7-24-15,0-12 4 16,0-1-12-16,-5-11 4 16,1 1-8-16,-1-13 24 15,5 0-16-15,-4-23 4 0,4 4-8 16,-1-24 12-16,1 8-12 15,-9-20 16-15,9 12-16 0,-13-11-4 16,13 11 0-16,-9-12 4 16,9 12-4-16,-4 0-20 15,8 12 8-15,0 0-32 16,14 16 24-16,4 0-28 16,4 15 24-16,10 4 20 15,8 8 0-15</inkml:trace>
          <inkml:trace contextRef="#ctx0" brushRef="#br0" timeOffset="99273.3563">2432 11971 508 0,'-9'-12'188'0,"9"12"-148"0,-14 0-8 0,14 0 116 16,0 0-88-16,-8 0 8 16,8 4-40-16,0-4 0 15,-9 0-16-15,4 0 12 16,5 8-16-16,5-16 16 16,12 8-16-16,-3-4-4 15,3 0 0-15,-12-7-16 16,12 3 8-16,-25 8 40 15,8 0-24-15,-9 0 112 16,-4 8-68-16,-1-1 28 16,5 1-48-16,1-8 20 15,16 4-28-15,6-12-124 16,17 4 52-16</inkml:trace>
        </inkml:traceGroup>
        <inkml:traceGroup>
          <inkml:annotationXML>
            <emma:emma xmlns:emma="http://www.w3.org/2003/04/emma" version="1.0">
              <emma:interpretation id="{BBC16F34-43F6-4854-B68C-A3C6A82AE1DA}" emma:medium="tactile" emma:mode="ink">
                <msink:context xmlns:msink="http://schemas.microsoft.com/ink/2010/main" type="inkWord" rotatedBoundingBox="4583,11613 8612,11620 8610,13100 4581,1309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9765.7946">3690 11367 580 0,'4'-20'216'0,"-4"20"-168"0,-9-19-12 0,0 7 100 16,9 8-80-16,-9-8 16 16,1 4-48-16,-10 0 32 15,0 4-32-15,-8 1-4 16,8 3-12-16,-13 3 28 15,9 5-20-15,-17 8 20 16,8 4-20-16,-18 11 28 16,9 8-28-16,-21 16 20 15,12 4-20-15,-4 8 8 16,13-4-12-16,1 11 0 16,8-15-4-16,0 35 12 15,22-12-12-15,-4 9 24 16,13-1-20-16,9-8-4 15,4-23-4-15,22 8 4 16,5-12-4-16,13-4 40 16,4-4-20-16,5-4 32 15,-9-4-32-15,-9-3-296 16,-4-1 148-16</inkml:trace>
          <inkml:trace contextRef="#ctx0" brushRef="#br0" timeOffset="100666.6437">3760 11696 560 0,'-13'4'208'0,"13"-4"-164"0,9-4-8 16,-5 0 188-1,1 4-128-15,8-7 44 16,4 3-88-16,6-8 16 15,3 8-40-15,9-8 8 0,5 12-20 16,4-8 0-16,9 8-8 0,9 0 4 16,0 0-8-16,13-4-12 15,-9 4 4-15,18-3 12 16,-9 6-4-16,-9-6-12 16,-4 3 4-16,-18-4 20 15,0 4-8-15,-22-4 60 16,0 4-40-16,-13-8-4 15,0 8-12-15,-18-4 0 16,9 4-8-16,-22 0-12 16,13 8 4-16,-22-4-4 15,9 7 0-15,-13 5 0 16,13 0 0-16,-18 7-28 16,5 5 20-16,-5 11 16 15,-4 4 0-15,4 16 0 16,14 4 4-16,-14 11-4 15,9-3 0-15,5 4-12 16,8-20 8-16,-4-1 40 16,9-14-24-16,-5-21 44 15,5 5-32-15,0-28 48 16,4 0-40-16,-9-27 20 16,9-5-32-16,-13-26-16 15,0 7-8-15,-13-12 4 16,4 16 0-16,-13-4 16 15,4 12-8-15,-13-4 16 0,18 11-16 0,-5-7 4 16,9 8-4-16,0-4-24 16,9 11 8-16,0-11 4 15,13 12 4-15,5-9 16 16,4 9-8-16,13-1-48 16,9 13 24-1,18 3-260-15,8 8 152 16,14 12-592-16,0 0 400 0</inkml:trace>
          <inkml:trace contextRef="#ctx0" brushRef="#br0" timeOffset="100978.0759">4890 11732 652 0,'0'-16'244'0,"0"16"-192"0,13-4-12 16,-4 0 156-1,0 4-116-15,4 0-16 16,5 8-40-16,4 4 16 16,0 7-24-16,22 9 12 15,0 3-16-15,9 5 28 16,9-1-24-16,-9 4 20 15,5 0-20-15,-10-3 36 16,-13-1-28-16,-8-8 40 0,-1-11-36 16,-8-16-24-16,-5 0-4 0,-4-16-404 15,4-3 216-15</inkml:trace>
          <inkml:trace contextRef="#ctx0" brushRef="#br0" timeOffset="101246.2896">5530 11736 600 0,'-9'-20'224'0,"9"20"-176"0,-13-16-12 0,13 12 116 16,0 4-92-16,-18 8 36 15,14 8-56-15,-22 0 20 16,4 11-32-16,-14 12 44 16,-4-3-40-16,-26 11 48 15,13 8-48-15,-13 0 48 16,13-4-48-16,0-8 12 15,18-4-28-15,4-12 0 16,13-7-8-16,9-16-184 16,9-4 100-16,18-16-624 15,9 1 388-15</inkml:trace>
          <inkml:trace contextRef="#ctx0" brushRef="#br0" timeOffset="101744.7427">6139 11594 248 0,'0'-23'92'0,"0"23"-72"0,14 0-4 0,-14 0 168 15,0 8-104-15,-9 11 88 16,4 5-96-16,-3 11 60 16,-6 4-76-16,-17 12 40 15,5 4-56-15,-18 16 32 16,4-4-40-16,-13 7-28 15,9-7-4-15,-5-8 36 16,18-4-24-16,-8-28 60 16,12-3-40-16,5-28 48 15,9-4-48-15,9-31-16 16,4-1-8-16,17-14-44 16,5 2 20-16,14-6-12 15,3 14 16-15,10-7 8 16,4 12 4-16,0-8-28 15,-5 4 16-15,5 0 4 16,-17 11 8-16,3-3-12 16,-3 12 8-16,-5 3-4 15,-1 8 0-15,1 4 32 16,5 12-12-16,-5 0 12 16,-1 16-12-16,-7 3-24 15,7 9 4-15,-8 7 20 16,-8 4-4-16,-1 16-12 15,0 0 0-15,-4 15 40 16,0 5-24-16,-5 7 44 0,10-15-32 16,-19-12 4-16,10-8-16 15,-10-20-120-15,10-7 56 0,-14-9-280 16,-5-3 188-16</inkml:trace>
          <inkml:trace contextRef="#ctx0" brushRef="#br0" timeOffset="101939.6352">5852 11959 872 0,'-26'-19'324'0,"26"19"-252"0,18-12-20 0,-5 4-12 15,9 8-32-15,13-8 84 16,9 8-48-16,9-4-20 15,-4 4-16-15,-1-4-20 16,1 8 8-16</inkml:trace>
          <inkml:trace contextRef="#ctx0" brushRef="#br0" timeOffset="102282.0451">5905 11288 728 0,'5'-8'268'0,"-5"8"-208"0,13-3-16 0,-4-1 124 15,9 4-100-15,8-4 80 16,5 4-88-16,9-4-12 16,-1 0-32-16,10-4 16 15,-5 4-20-15,13-4-232 16,-8 8 116-16</inkml:trace>
          <inkml:trace contextRef="#ctx0" brushRef="#br0" timeOffset="102615.5836">6885 11167 624 0,'18'8'228'0,"-18"-8"-176"0,40 23-16 16,-14 5 132-16,1 7-100 0,-5 43 24 15,9 9-52-15,-18 19-16 16,-4-8-16-16,-18 12 4 15,-13-5-8-15,-9 9 60 16,4-20-36-16,-17-7-12 16,9-17-8-16,-14-15-80 15,14-12 40-15,-13-19-664 16,17 0 380-16</inkml:trace>
        </inkml:traceGroup>
        <inkml:traceGroup>
          <inkml:annotationXML>
            <emma:emma xmlns:emma="http://www.w3.org/2003/04/emma" version="1.0">
              <emma:interpretation id="{FA9E3E5B-50D7-4C4C-BEA1-00908CE42045}" emma:medium="tactile" emma:mode="ink">
                <msink:context xmlns:msink="http://schemas.microsoft.com/ink/2010/main" type="inkWord" rotatedBoundingBox="9455,11752 9949,11753 9948,12220 9454,1221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3142.8367">7918 11767 880 0,'-4'-4'328'0,"4"4"-256"0,62 0-16 0,-27-4 56 16,5 0-72-16,17-4 28 16,5 1-40-16,17-13-412 15,5 8 208-15</inkml:trace>
          <inkml:trace contextRef="#ctx0" brushRef="#br0" timeOffset="102961.353">8073 11473 820 0,'-9'-51'304'0,"9"51"-236"0,0-20-20 0,0 8 184 16,9 4-136-16,4-7 16 15,0 3-68-15,18-4-12 16,0 8-20-16,13-7 12 15,-4 7-16-15,13 0-172 16,-9 8 92-16,-9 8-440 16,-4 4 284-16</inkml:trace>
        </inkml:traceGroup>
        <inkml:traceGroup>
          <inkml:annotationXML>
            <emma:emma xmlns:emma="http://www.w3.org/2003/04/emma" version="1.0">
              <emma:interpretation id="{0220D468-DAD0-4D82-9BF2-40E6C381D744}" emma:medium="tactile" emma:mode="ink">
                <msink:context xmlns:msink="http://schemas.microsoft.com/ink/2010/main" type="inkWord" rotatedBoundingBox="10686,11850 11070,11851 11069,12314 10685,12313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3532.374">9410 11441 756 0,'-18'-27'280'0,"18"27"-216"0,-35-12-20 0,18 8 92 16,-6 8-84-16,-12 8 52 16,4 7-64-16,-4 21 8 15,4 3-32-15,9 12 20 16,4-4-24-16,27 0 40 16,9-8-28-16,22-4 20 15,4 0-24-15,13-15 44 16,-13 0-36-16,0-13 4 15,0-3-20-15,-13-16-8 16,0-3 0-16,-22-29 20 16,4 1-12-16,-13-28-4 15,0 5-4-15,-9-9-24 16,9 16 12-16,-13 8-24 16,4 19 20-16,9 17-100 15,9 11 60-15,0 15-388 16,4 13 240-16</inkml:trace>
        </inkml:traceGroup>
        <inkml:traceGroup>
          <inkml:annotationXML>
            <emma:emma xmlns:emma="http://www.w3.org/2003/04/emma" version="1.0">
              <emma:interpretation id="{DAA72547-0399-4884-9AF2-212D3B83EA96}" emma:medium="tactile" emma:mode="ink">
                <msink:context xmlns:msink="http://schemas.microsoft.com/ink/2010/main" type="inkWord" rotatedBoundingBox="11671,12474 11754,12474 11753,12608 11670,1260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3726.8895">10213 12022 820 0,'-13'35'304'0,"13"-35"-236"0,-31 51-20 0,9-23 44 15,5-9-60-15</inkml:trace>
        </inkml:traceGroup>
        <inkml:traceGroup>
          <inkml:annotationXML>
            <emma:emma xmlns:emma="http://www.w3.org/2003/04/emma" version="1.0">
              <emma:interpretation id="{BBCE9CB7-10BE-444B-A64C-62C599820BF2}" emma:medium="tactile" emma:mode="ink">
                <msink:context xmlns:msink="http://schemas.microsoft.com/ink/2010/main" type="inkWord" rotatedBoundingBox="13092,11912 14703,11914 14702,12856 13090,1285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4565.0063">11560 11579 464 0,'-9'-8'176'0,"9"8"-140"0,0 16-8 0,0-16 64 15,9 7-56-15,0 5 32 16,4 4-40-16,9 0 16 16,4 3-24-16,32-3 0 15,4 3-12-15,35-11 12 16,0 8-12-16,22-8 32 16,-22 4-24-16,18-1 4 15,-18-3-12-15,-9-8-32 16,-4 12 12-16,-9-4 40 15,-22 0-16-15,-9-4 16 16,-13 0-16-16</inkml:trace>
          <inkml:trace contextRef="#ctx0" brushRef="#br0" timeOffset="114849.7639">11679 11865 548 0,'-22'-8'204'0,"22"8"-156"0,0-8-16 16,0 1 60-1,18 7-56-15,8-4 24 16,5 4-40-16,22 0 16 16,9 4-20-16,22 3 0 15,4 5-8-15,0 0-8 0,5 4 4 0,4-5 12 16,0 5-8-16,0 0-4 15,-13-1 0-15,-9-3 4 16,-13 8-4-16,-18-8 40 16,-9 3-20-16,-4-11 48 15,-9 4-40-15</inkml:trace>
          <inkml:trace contextRef="#ctx0" brushRef="#br0" timeOffset="115421.5755">12544 11504 392 0,'-9'-35'148'0,"9"35"-116"0,0 0-8 15,0-8 128 1,0 16-88-16,9-8 0 15,0 12-40-15,26 7-8 16,14 5-8-16,8 3-8 16,5 5 4-16,0 3 4 15,0-4-4-15,-1 1-4 16,1-5 4-16,-18-3-16 16,5-1 8-16,-23 5 64 15,1-9-32-15,-18 1 24 0,-5 0-32 0,-17 7 16 16,0 0-20-16,-14 21-16 15,5-1-4-15,-9 19 12 16,9-3-4-16,-22 0 8 16,13-4-8-16,-9-12-4 15,5-4 4-15,4-16 4 16,9-3-4-16,-9-12 96 16,9-4-56-16,0-24 36 15,13 4-48-15,-4-39 24 16,13 0-28-16,-9-27-8 15,9 11-12-15,-9-8 36 16,5 13-20-16,-9-5-32 16,4 12 4-16,-13-4 0 15,4 8 4-15,5 4-36 16,0 12 20-16,-1-1 4 16,1 9 12-16,13 0 0 15,0 7 0-15,9 12-88 16,4 8 48-16,-4 8-372 15,4 12 228-15</inkml:trace>
        </inkml:traceGroup>
        <inkml:traceGroup>
          <inkml:annotationXML>
            <emma:emma xmlns:emma="http://www.w3.org/2003/04/emma" version="1.0">
              <emma:interpretation id="{45C3368E-FFEC-477A-8858-36EF4A4DADEC}" emma:medium="tactile" emma:mode="ink">
                <msink:context xmlns:msink="http://schemas.microsoft.com/ink/2010/main" type="inkWord" rotatedBoundingBox="15812,11624 20322,11631 20320,12934 15810,12927">
                  <msink:destinationLink direction="with" ref="{5557586A-3E61-4B05-B5E7-00DB6F23D7F1}"/>
                </msink:context>
              </emma:interpretation>
            </emma:emma>
          </inkml:annotationXML>
          <inkml:trace contextRef="#ctx0" brushRef="#br0" timeOffset="118996.1293">16261 11422 456 0,'0'-16'168'0,"0"16"-128"16,0-8-16-16,0 4 112 16,-5 8-80-16,-8 0 4 15,0 4-36-15,-18 8 64 16,0 7-52-16,-22 12 12 16,9 1-28-16,-22 15 32 15,17 4-28-15,-8 11 12 16,8-3-20-16,9 27 44 15,10 1-32-15,16 11 4 16,10-8-20-16,8-12 64 16,18-11-44-16,9-16 40 15,9-12-40-15,9-12-256 0,-10-3 120 0,5-9-460 16,1-3 312 0</inkml:trace>
          <inkml:trace contextRef="#ctx0" brushRef="#br0" timeOffset="119701.1295">16812 11896 464 0,'31'-15'176'0,"-31"15"-140"0,18-12-8 16,-9 4 128 0,4 4-92-16,-4-11 60 15,0 15-68-15,-5-12 28 16,1 4-48-16,-14-8 0 0,4 12-24 0,-12-15-8 16,-1 7 0-16,-26-8-24 15,17 12 12-15,-21 5 20 16,8 3-4-16,-17 7 4 15,13 5-4-15,-9 12 4 16,13-5-8-16,-4 21 24 16,13-1-16-16,9 12-4 15,9 4-4-15,4-4 28 16,13-4-16-16,14-12 40 16,4-7-32-16,9-17 48 15,4-3-40-15,5-16-60 16,-5-3 16-16,0-17-80 15,-4 1 52-15,-4-13-28 16,-5 5 44-16,-4-8-8 16,-1 12 20-16,-4-5-8 15,1 13 8-15,-6 3-8 16,6 8 8-16,-10 8 8 16,1 8 4-16,-5 16 32 15,0 7-16-15,4 17 32 16,5 3-32-16,4 4 12 15,14 0-16-15,-5-12 56 16,0-4-40-16,0-11-20 16,0-9-8-16</inkml:trace>
          <inkml:trace contextRef="#ctx0" brushRef="#br0" timeOffset="120108.5803">16517 11500 528 0,'-14'-4'196'0,"14"4"-152"0,-4-4-12 16,4 0 148 0,4 4-104-16,-4-4 60 15,9 4-80-15,5-7 12 16,-1-1-40-16,13-8 28 15,-4 8-32-15,5-7 12 16,4 3-20-16,0-4 0 16,4 4-8-16,-4-3 20 15,0 7-16-15,-9 0 32 16,9 4-28-16</inkml:trace>
          <inkml:trace contextRef="#ctx0" brushRef="#br0" timeOffset="120407.8758">17188 11622 612 0,'13'16'228'0,"-13"-16"-180"0,22 39-12 0,-4-24 52 16,4 9-56-16,13 3 32 15,0 1-36-15,5 7 28 16,9-3-32-16,-5-1 4 16,0 0-16-16,-13-7 44 15,0-1-28-15,-9-11 64 16,-5-4-52-16</inkml:trace>
          <inkml:trace contextRef="#ctx0" brushRef="#br0" timeOffset="120647.5134">17563 11685 696 0,'-27'4'256'0,"27"-4"-196"0,-35 23-20 15,13-11 68-15,13 4-68 0,-22 7-8 16,9-3-20-16,-13 7 8 16,13 8-12-16,-5-3 16 15,10-1-16-15,-1-3 60 16,5-1-40-16,0-3 32 16,4-5-32-16,0-19-360 15,9 8 180-15</inkml:trace>
          <inkml:trace contextRef="#ctx0" brushRef="#br0" timeOffset="121559.9642">17806 11253 600 0,'-9'-12'224'0,"9"12"-176"0,-5-8-12 0,1 4 104 16,4 8-84-16,-4-8 84 15,4 4-80-15,-5-3 48 16,5 3-64-16,-4-4 4 16,8 4-28-16,1-4 24 15,8 0-28-15,13-4 12 16,5 8-16-16,0-8 20 16,13 4-20-16,0-4 48 15,0 8-32-15,1-4-40 16,-6 4 4-16,-3-4-352 15,-10 4 200-15</inkml:trace>
          <inkml:trace contextRef="#ctx0" brushRef="#br0" timeOffset="121125.2847">17907 11304 488 0,'-4'-12'180'0,"4"12"-140"0,-9 16-12 15,0-4 120 1,9 7-88-16,-4 24 28 16,-1 12-52-16,-4 8 20 15,1 0-28-15,-6 0 28 16,10-8-32-16,-9-4 4 16,8-4-16-16,-4-12 12 15,9-4-16-15,-8-7 60 16,8-4-40-16,-5-9 60 15,5-3-52-15,-9-12-16 0,18 0-12 0,-9-7-140 16,9 3 72-16,4-8-84 16,9 4 84-16,14 1-12 15,-1 3 44-15,9 4-12 16,-4 4 24-16,0 8-16 16,-1 7 16-16,-12 9 52 15,-1 3-16-15,-13 9 88 16,1 3-60-16,-19 0 32 15,-4-4-48-15,-17-3 52 16,4-5-48-16,-22-7 20 16,8-4-36-16,-12-12 36 15,8-1-32-15,0-10-4 16,10-1-12-16,3-12-192 16,9 4 100-16</inkml:trace>
          <inkml:trace contextRef="#ctx0" brushRef="#br0" timeOffset="121953.9897">18530 11186 444 0,'8'0'164'0,"-8"0"-124"0,14 4-16 0,-6 0 124 16,1 8-88-16,9 15 44 15,8 9-60-15,5 30 28 16,0 5-40-16,0 23 52 16,0-7-48-16,-5 15-16 15,-8-8-12-15,-27 12 24 16,0-8-16-16,-39-4 76 15,8-12-56-15,-22-7 40 16,14-20-44-16,-10-12-176 16,10-12 76-16</inkml:trace>
          <inkml:trace contextRef="#ctx0" brushRef="#br0" timeOffset="117434.451">14548 12010 496 0,'13'-15'184'0,"5"7"-140"0,0-4-16 0,-10 4 84 15,6 8-68-15,3-8 60 16,-3 4-60-16,3-7 32 16,-4 7-44-16,5-4 36 15,-5 4-40-15,-4-4 4 16,4 4-20-16,1-8 0 16,-1 4-4-16,-9 1 28 15,14 3-20-15,-9-8 12 16,0 8-16-16,-9-12 12 15,4 8-16-15,-8-3 24 16,4 3-20-16,-9-8 24 16,0 4-24-16,-9-11 4 15,5 7-8-15,-13-3 4 16,8 3-8-16,-9-4-12 16,5 5 4-16,-8-1-16 15,7 4 12-15,-7 4-12 16,7 4 8-16,-7 4 0 15,8 8 4-15,-5 0-20 0,5 8 16 16,0 3 4 0,4 5 8-16,-8 3-36 0,8 9 20 0,-8-1 4 15,8 4 12-15,-4 12 0 16,4 4 0-16,9 0-12 16,5-4 8-16,4-8 64 15,9-4-32-15,-5-11 8 16,27-8-24-16,-4-20 36 15,-10 0-24-15,23-24-4 16,-5 4-12-16,-4-15 4 16,0 8-8-16,-4-13 8 15,-1 13-8-15,-13-5-4 16,1 9 4-16,-14-1-32 16,8 9 16-16,-12 3-12 15,0 4 12-15,-10 0-36 16,10 8 28-16,-9 4-12 15,4 8 20-15,-4 8-28 16,8 7 24-16,-4 12 4 16,5 0 12-16,4 9 8 15,4-5-4-15,14-8 16 16,0-4-12-16,-1-7 40 16,10-4-24-16,-1-9 40 15,5-3-36-15,0-12-32 16,-9 4 0-16,0-11-176 15,0 3 100-15,0-8-296 16,-8 4 212-16</inkml:trace>
          <inkml:trace contextRef="#ctx0" brushRef="#br0" timeOffset="117822.9832">14411 11445 404 0,'0'-8'148'0,"0"8"-112"0,5-15-12 15,-5 7 196 1,4 8-124-16,0-12 52 16,5 4-88-16,-4 0 52 15,-1 4-64-15,1 1 8 16,3 3-32-16,6 0 32 16,8 3-32-16,9-3 4 15,-1 0-16-15,19-3 20 16,0 3-20-16,4-4 32 15,-5 0-28-15,-4-4 48 16,-8 0-36-16,-6 0-148 0,1 8 68 16</inkml:trace>
          <inkml:trace contextRef="#ctx0" brushRef="#br0" timeOffset="118140.9126">15272 11889 716 0,'-4'7'264'16,"4"-7"-204"-16,4 12-16 0,-4-8 80 16,4 0-76-16,1 0 0 15,4 4-32-15,-1-8 40 16,6 4-28-16,-5-8 28 16,8 4-28-16,-4-4-448 15,1 0 228-15</inkml:trace>
        </inkml:traceGroup>
        <inkml:traceGroup>
          <inkml:annotationXML>
            <emma:emma xmlns:emma="http://www.w3.org/2003/04/emma" version="1.0">
              <emma:interpretation id="{D50B5E37-0603-4F2C-B6B7-7CFD1D2E746A}" emma:medium="tactile" emma:mode="ink">
                <msink:context xmlns:msink="http://schemas.microsoft.com/ink/2010/main" type="inkWord" rotatedBoundingBox="21095,12093 21302,12094 21301,12287 21094,12286"/>
              </emma:interpretation>
              <emma:one-of disjunction-type="recognition" id="oneOf17">
                <emma:interpretation id="interp25" emma:lang="" emma:confidence="0">
                  <emma:literal>5)=0</emma:literal>
                </emma:interpretation>
                <emma:interpretation id="interp26" emma:lang="" emma:confidence="0">
                  <emma:literal>5) I o</emma:literal>
                </emma:interpretation>
                <emma:interpretation id="interp27" emma:lang="" emma:confidence="0">
                  <emma:literal>5) =0</emma:literal>
                </emma:interpretation>
                <emma:interpretation id="interp28" emma:lang="" emma:confidence="0">
                  <emma:literal>5=0</emma:literal>
                </emma:interpretation>
                <emma:interpretation id="interp29" emma:lang="" emma:confidence="0">
                  <emma:literal>5) to</emma:literal>
                </emma:interpretation>
              </emma:one-of>
            </emma:emma>
          </inkml:annotationXML>
          <inkml:trace contextRef="#ctx0" brushRef="#br0" timeOffset="122491.9223">19554 11830 528 0,'4'4'196'0,"-4"-4"-152"0,35 0-12 0,-4-4 52 15,0 4-52-15,18-4 16 16,8 4-32-16</inkml:trace>
          <inkml:trace contextRef="#ctx0" brushRef="#br0" timeOffset="122283.8675">19584 11720 528 0,'-8'-31'196'0,"8"31"-152"0,17-8-12 0,-3 4 148 16,-1-4-104-16,13-4 40 15,1 8-68-15,4-4 8 16,4 4-36-16</inkml:trace>
        </inkml:traceGroup>
        <inkml:traceGroup>
          <inkml:annotationXML>
            <emma:emma xmlns:emma="http://www.w3.org/2003/04/emma" version="1.0">
              <emma:interpretation id="{599C8BE3-7887-495D-AF6C-45A6AD7E193B}" emma:medium="tactile" emma:mode="ink">
                <msink:context xmlns:msink="http://schemas.microsoft.com/ink/2010/main" type="inkWord" rotatedBoundingBox="22048,12054 22503,12055 22502,12310 22047,12309"/>
              </emma:interpretation>
            </emma:emma>
          </inkml:annotationXML>
          <inkml:trace contextRef="#ctx0" brushRef="#br0" timeOffset="122987.8047">20675 11606 488 0,'-31'-4'180'0,"31"4"-140"0,-31 0-12 0,18 4 136 16,-5 8-96-16,-8 4 60 16,8 7-72-16,0 5 0 15,5-1-32-15,13 4 12 16,9 5-20-16,26-13 36 16,5-3-28-16,22-4 56 15,8-9-44-15,1-3 12 16,-9 4-32-16,-14-20 0 15,-12 5-8-15,-23-21-8 16,-4 12 4-16,-36-19-4 16,1 0 0-16,-23-8-12 15,14 15 8-15,-5 5-4 16,18 7 0-16</inkml:trace>
        </inkml:traceGroup>
      </inkml:traceGroup>
    </inkml:traceGroup>
    <inkml:traceGroup>
      <inkml:annotationXML>
        <emma:emma xmlns:emma="http://www.w3.org/2003/04/emma" version="1.0">
          <emma:interpretation id="{50D9A80D-841C-43A5-8D42-3B8D5C4EC32E}" emma:medium="tactile" emma:mode="ink">
            <msink:context xmlns:msink="http://schemas.microsoft.com/ink/2010/main" type="paragraph" rotatedBoundingBox="2701,13609 25626,13812 25590,17849 2665,17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2384DC-FF46-4F9E-BF69-B6E40610DB2A}" emma:medium="tactile" emma:mode="ink">
              <msink:context xmlns:msink="http://schemas.microsoft.com/ink/2010/main" type="line" rotatedBoundingBox="2701,13609 25626,13812 25590,17849 2665,17645"/>
            </emma:interpretation>
          </emma:emma>
        </inkml:annotationXML>
        <inkml:traceGroup>
          <inkml:annotationXML>
            <emma:emma xmlns:emma="http://www.w3.org/2003/04/emma" version="1.0">
              <emma:interpretation id="{D855D046-823D-4067-A1F7-536FFD62FAB6}" emma:medium="tactile" emma:mode="ink">
                <msink:context xmlns:msink="http://schemas.microsoft.com/ink/2010/main" type="inkWord" rotatedBoundingBox="2691,13907 6691,13902 6693,15293 2692,15297">
                  <msink:destinationLink direction="from" ref="{3D509F54-25D2-4AED-B59D-4D99740474F6}"/>
                </msink:context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7696.5662">1222 13478 60 0,'13'-16'24'0,"-4"12"-20"0,4 0 0 0,1 4 24 0,-1 4-16 16,0 4 76-16,0 8-52 16,-4 11 76-16,4 8-64 15,-4 12 36-15,-4 4-48 16,-5 4 52-16,-5-8-52 15,1 4 12-15,-5 8-32 16,-9 4 52-16,-4 8-36 16,-4-5 28-16,4-3-32 15,-5-16 52-15,1-15-44 16,8-13 88-16,5-19-68 0,8-19-28 31,14-9-16-31,5-23 4 16,-1 0-8-16,13-8-4 15,14 8 0-15,-5-11-4 0,5-1 0 0,-13 8 16 16,3 4-8-16,1-4-40 16,-9 12 20-16,0-4-16 15,1 15 16-15,-10 5-44 16,4 15 28-16,-3 20-20 16,-1 23 28-16,-4 12 20 15,-5 12 0-15,-4 0 28 16,0-4-16-16,-13 0 4 0,4 0-8 15,0-4 4-15,0-3-8 16,1-9-4-16,3-12 4 16,5-7 40-16,0-16-24 15,9-8 16-15,13-11-20 0,5-9 28 16,21-7-28-16,5-8-12 16,9-12-8-16,9-8-4 15,-1-8 0-15,-4 5-28 16,-17 11 20-16,-14 16 4 31,5 3 12-31,-14 17 0 16,-3 11 0-16,-15 23 0 15,-3 5 0-15,-10 23 0 16,1 12 0-16,-5-4 0 16,0 0 0-16,-13 0 32 15,5 0-16-15,-19 4 12 16,10 0-16-16,-14 8 12 15,9-8-16-15,0-4 32 0,9-8-24 16,0-8-68-16,18-7 28 16</inkml:trace>
          <inkml:trace contextRef="#ctx0" brushRef="#br0" timeOffset="169590.6071">2502 13937 404 0,'9'-24'148'0,"-9"24"-112"0,13-16-12 0,-8 9 40 15,3 7-40-15,-8-16 68 16,5 16-52-16,-10-8 20 0,-3-8-40 16,-6 5-8-16,-3 3-8 15,-1 0 40-15,-8 0-24 16,-1 4 0 0,1 8-12-16,-14 0 12 15,13-4-12-15,-8 8-4 16,9-4 0-16,-10 11-4 31,10-3 0-31,-5 4 0 0,9 4 0 0,0-1 0 16,9 1 0-16,4-4 8 0,4 3-4 15,14-11 40-15,4 4-20 16,9-12 4-16,9 0-16 16,9-12-8-16,4 4 0 15,5-8-24-15,-1 5 12 16,-12-5-4-16,-1 8 4 0,-17-8 16 15,-1 9-4-15,-17 3-12 16,-4-4 4-16,-14 8-24 16,1 12 16-16,-6-12-12 15,6 15 12-15,-1-7 36 16,1 16-16-16,8-20-8 16,4 11-4-16,14-7 20 15,4 0-8-15,14-8 16 16,4-4-16-16,8 4 16 15,1 0-16-15,9-4-4 16,-1-4 0-16,1 0-24 16,-1 1 12-16,1-5 20 15,-5 4-4-15,0-8-12 16,-4 8 0-16,-5-3 4 16,-4 3 0-16,-13-8 0 15,-1 12 0-15,-12-12 24 16,-5 16-12-16,-9-7 12 15,0 7-12-15,-8-8-24 16,3 4 4-16,-8-4 20 16,5 8-4-16,-5-8-20 0,4 16 4 15,0-8-12-15,5 4 8 0,0 4 8 16,4 0 4-16,5 7-20 16,4 5 12-16,-5 7 12 15,10 5 0-15,-10 11 24 16,5 4-16-16,-4 20-40 15,-1-4 16-15,-4 15-52 16,9-7 36-16,-13-1 8 16,13 1 8-16,-13 3 4 15,13-3 0-15,-9 0 0 16,5-9 0-16,-5-11 24 16,4-15-8-16,-3-13 60 15,3-11-40-15,-4-24 84 16,5-19-60-16,-5-12-8 15,14 4-28-15,-5-20-12 16,0 8 0-16,4-20 12 16,14 8-8-16,-5-23-28 15,13 15 8-15,1-15-56 16,4 15 36-16,4 5-20 16,5 11 32-16,4 4 8 15,4 15 12-15,1-7 8 16,-5 24-4-16,-9-5-20 15,1 8 8-15,-10 1-12 16,1 3 8-16,-10 4-8 16,-3 4 8-16,-14 4 8 15,4 4 4-15,-8 0-20 0,-1 8 12 0,-4 3-12 16,5 5 8-16,-9 8 8 16,4-1 4-16,-4 1 32 15,4-1-16-15,-4-3 40 16,8-1-32-16,-4-11 76 15,9 0-56-15,-4-12 4 16,8 0-28-16,5-16-12 16,4 4-4-16,5-11 20 15,4 3-12-15,0-4 4 16,5 5-8-16,-5-1-16 16,4 8 4-16,-4-3-24 15,-4 7 16-15,0 0-4 16,-9 4 8-16,-9 0-44 15,4 4 24-15,-4 4-4 16,0 4 20-16,-4 8-8 16,4-1 8-16,0 1 8 15,8 4 4-15,1-1 24 16,4 1-12-16,5-8 12 16,4 3-12-16,5-7 12 15,-1 0-16-15,5-12 24 16,0 0-20-16,0-4 4 15,-5-3-8-15,-4-5 20 16,0 8-16-16,-13-15-4 16,0 11-4-16,-13-8-4 15,4 8 0-15,-5 1-36 0,1 3 20 16,-5 0-28-16,0 4 24 0,-4 4-16 16,9 4 20-16,-14 4-8 15,9 11 12-15,-9 1 0 16,10 0 4-16,-1 3 0 15,9 5 0-15,4-1 44 16,9 1-24-16,14-13 36 16,8 5-32-16,18-12 12 15,0 0-16-15,18-8-76 16,-14 0 32-16,1-12-84 16,-6 4 64-16,-7-12-132 15,-10 5 104-15,0-13-88 16,-4 9 100-16,-4-13 24 15,-1 5 28-15,-4-13 24 16,-4 5-4-16,-9-16 32 16,4 8-20-16,-9-12 56 15,1 8-40-15,-10 0 80 16,1 12-60-16,-5 3-16 16,5 16-24-16,-10 16-20 15,6 8 4-15,-6 20 4 16,10 7 0-16,-9 12 32 15,8 0-16-15,-4-4 32 16,9 1-32-16,-4-1-100 16,0-4 40-16,-10 0-288 15,6-3 184-15</inkml:trace>
          <inkml:trace contextRef="#ctx0" brushRef="#br0" timeOffset="169814.7022">3994 13941 436 0,'-13'-44'160'0,"13"44"-124"0,-9-27-8 0,5 15 184 16,8 4-120-16,-4-7 60 15,9 7-88-15,0-4 32 16,4 4-56-16,9-4-28 16,9 5-12-16,17-1 44 15,1 4-24-15,26-8 8 16,9 4-16-16,9-4-140 16,-10 5 72-16,-7-9-44 15,-10 8 60-15,-13-8 32 16,-14 5 8-16,-12-9 12 15,-5 8-8-15,-13-3-12 16,0 7 4-16</inkml:trace>
          <inkml:trace contextRef="#ctx0" brushRef="#br0" timeOffset="170220.3105">4643 13878 560 0,'-13'23'208'0,"13"-23"-164"0,0 24-8 16,0-12 12 0,4 3-32-16,5-3 32 15,4 4-32-15,0-12 12 16,5 12-16-16,4-24 36 0,0 8-24 16,5-8-40-16,-1 0 8 0,1-12-36 15,-1 5 28-15,5-5-48 16,4 4 36-16,5-7 8 15,0 7 8-15,0 0 28 16,-5 5-8-16,-9-1 84 16,1 12-48-16,-9-12 32 15,-5 12-44-15,-9-4 8 16,1 4-24-16,-14-4-16 16,4 8-4-16,-17-4 20 15,0 8-8-15,-13 0-12 16,4 0 0-16,-4 3 4 15,13 1 0-15,8 0-12 16,10 4 8-16,13-1 56 16,13 1-28-16,22 0-176 15,5 3 80-15</inkml:trace>
        </inkml:traceGroup>
        <inkml:traceGroup>
          <inkml:annotationXML>
            <emma:emma xmlns:emma="http://www.w3.org/2003/04/emma" version="1.0">
              <emma:interpretation id="{70F79312-2A6D-462C-BADC-4278E581EF21}" emma:medium="tactile" emma:mode="ink">
                <msink:context xmlns:msink="http://schemas.microsoft.com/ink/2010/main" type="inkWord" rotatedBoundingBox="7465,13673 10701,13702 10679,16188 7443,16159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71104.6627">6373 13713 384 0,'22'-39'140'0,"-13"35"-108"0,4-8-8 0,-8 8 76 15,-5-4-60-15,0-3 60 16,-9 3-56-16,-4 0-12 16,-9 0-20-16,0 4 0 15,-9 8-8-15,0-4-28 0,-4 4 12 16,-5 0 24-16,4 4-8 0,6 4 8 15,3 3-4-15,9 5-16 16,10 3 4-16,8 5-16 16,8 3 12-16,10-3-4 15,4-1 4-15,0-3 44 16,0-1-24-16,-4-3 8 16,-9-4-12-16,-14-5 28 31,1 1-20-31,-18-8 4 0,-13-8-12 15,-5 0 48-15,-9-8-32 16,1 1 16-16,4 3-24 16,13-4-8-16,13 4-4 0,14 0-376 15,12 8 204 1,15 0-196-16</inkml:trace>
          <inkml:trace contextRef="#ctx0" brushRef="#br0" timeOffset="172202.2378">6841 13768 228 0,'-4'-8'84'0,"4"8"-64"15,0 0-8-15,0-4 72 16,0 4-48-16,-5-8 24 16,1 8-40-16,-5-4 80 15,0 8-56-15,-13-4 12 16,9 0-32-16,-14 0 4 15,5 8-16-15,-17-4 0 16,3 4-4-16,-12 0 4 16,4 4-8-16,-5-1 32 15,9 1-20-15,5 0 20 16,13 4-20-16,13-5 0 16,9 5-8-16,22-4 28 15,9 4-20-15,27-5 32 16,3 1-32-16,14-4 20 0,0 0-20 15,14-8 8-15,-5 0-12 16,4-8-8-16,-9 4 0 0,-8-8-16 16,-9 4 8-16,-18-3 20 15,-9 3-8-15,-13-8-4 16,-4 8 0-16,-9-7-16 16,-5 7 8-16,-4-4 4 15,0 8 0-15,-4-4-12 16,4 4 8-16,-5-4 4 15,1 8 0-15,-5-7 8 16,0 7-4-16,-8-8-12 16,3 8 4-16,-17-4 20 15,5 8-8-15,-18 0-12 16,8 3 0-16,-3 5-16 16,12-4 12-16,-4 0-48 15,9 0 28-15,9 4 8 16,9-1 8-16,8-3 36 15,9-4-12-15,5-4 32 16,8 8-28-16,5-8 4 16,0 0-12-16,-4-4-112 15,-5 4 56-15,-5-4-76 16,1 4 68-16,-13-8-20 16,3 8 40-16,-3-4 4 15,-1 8 20-15,14-4 36 0,4 8-16 16,9-4 72-16,4 4-48 15,5-4-4-15,4 4-16 0,9-12 16 16,-4 0-16-16,3-8 4 16,1 4-8-16,-4-11 20 15,-5 7-16 1,-9-20 12-16,1 9-12 0,-10-32-8 16,1 4 0-16,-5-31 4 15,-5 11-4-15,6-8-4 16,-15 21 4-16,1 3-4 15,-4 15 0-15,-5 9 0 16,-5 15 0-16,-12 16 0 16,8 16 0-16,-18 35 16 15,5 8-8-15,-4 23 4 16,4-3-4-16,4-5 48 16,14-11-32-16,4-12 44 15,13-8-40-15</inkml:trace>
          <inkml:trace contextRef="#ctx0" brushRef="#br0" timeOffset="175076.2147">8192 13854 404 0,'0'-8'148'16,"0"8"-112"-16,26 0-12 0,-17-7 76 16,4 7-60-16,1-8 0 15,-1 8-24-15,0-12 16 16,0 12-20-16,-8-16 4 16,4 16-8-16,-9-15 4 15,4 11-8-15,-8-4 8 16,4 0-8-16,-9-12 16 15,0 13-12-15,-4-9-4 16,-1 8 0-16,-3-4-24 16,4 12 12-16,-9-8-4 0,8 12 4 0,-12 4-12 31,-1 8 12-31,-4 0 12 0,9-1 0 0,0 1-4 16,9 4 4-16,4-5 4 15,14 1-4-15,8-4 40 16,9 3-20-16,4-7 40 15,1 0-36-15,8-8-24 16,1 0-4-16,-10-4-108 16,0 4 60-16,-3-16-16 15,-6 16 40-15,-8-7-4 16,4 7 16-16,-8 0 24 16,-1 0-4-16,1 0 24 15,8 7-20-15,9-7 68 16,4 8-48-16,14-16 16 15,0 8-32-15,13-7 0 16,-5 7-8-16,1-8 12 16,-5-4-12-16,-9-4 4 15,-4 8-4-15,-9-3-24 16,-4 3 8-16,-9 0-56 16,-5 8 32-16,-4 0 68 15,0 8-16-15,0 0 4 16,0-4-16-16,0 11 28 15,0-7-20-15,0 0 20 16,5 4-20-16,-5-12 72 16,4 0-52-16,-8-4 24 15,4-4-40-15,-5-8-8 0,10 8-8 16,-1-27 56-16,9 8-32 16,14-24 24-16,8 8-32 0,27-12 28 15,0 11-32-15,13-7 100 16,9 24-64-16</inkml:trace>
          <inkml:trace contextRef="#ctx1" brushRef="#br0">7185 15718 0,'0'0'16,"0"0"-1,0 0 1,0 0 0,0 0-1,0 0 1,0 0 0,0 0-1,0 0 1,0 0-1,0 0 1,0 0 0,0 0-1,0 0 1,5-82 0,-5 70-1,0 0 1,-5-4-1,5 12 1,0 4 0,0 0-16,0-7 15,9 3 1,-13 0 0,4 8-1,0-8 1</inkml:trace>
        </inkml:traceGroup>
        <inkml:traceGroup>
          <inkml:annotationXML>
            <emma:emma xmlns:emma="http://www.w3.org/2003/04/emma" version="1.0">
              <emma:interpretation id="{25711349-6516-485F-A743-3B45A6B967B7}" emma:medium="tactile" emma:mode="ink">
                <msink:context xmlns:msink="http://schemas.microsoft.com/ink/2010/main" type="inkWord" rotatedBoundingBox="11637,13688 15183,13719 15172,14993 11626,1496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5587.5893">10284 13493 392 0,'0'-27'148'0,"0"27"-116"0,0-4-8 0,0 0 12 15,0 8-24-15,-9 8 40 16,9 3-28-16,-4 29 12 16,4 3-20-16,-9 15 8 15,9 5-12-15,-9 23 20 16,5 28-20-16,-5-4 48 16,9 0-32-16,0-20 20 15,0-16-28-15,-9-23-16 16,9-4-8-16,0-15 64 15,0-5-32-15,0-19-64 16,0-4 16-16,0-16-512 16,0-4 292-16</inkml:trace>
          <inkml:trace contextRef="#ctx0" brushRef="#br0" timeOffset="176151.887">10156 13701 372 0,'9'-43'140'0,"-9"43"-112"0,22-19-4 0,-9 15 100 16,9 8-72-16,-4 7 8 15,13 9-40-15,-9 7-12 16,0 1-4-16,-9-1-4 0,5 1 0 0,-18 3 24 16,-9-3-12-16,-13-1 24 15,-9-3-24-15,-4-5 32 16,-5 1-28-16,-4-8 20 15,13-4-20-15,0-5 0 16,18 1-8-16,26-4-16 16,5 4 4-16,26-12-252 15,9 5 140-15,31-9-44 16,4 0 100-16,9-4 44 16,-13 8 12-16,-9-7 40 15,-9 7-20-15,-13-12 180 16,-22 12-108-16,-9 1 68 15,-9-1-92-15,-17-4-36 16,-5 12-16-16,-4 0-24 16,-5 12 8-16,-4-4 4 15,13 15 0-15,-4-3 8 16,13-5-4-16,0 13 8 16,13-8-8-16,5 3 8 15,4-11-8-15,0-4 24 16,9 0-16-16,-9-16 32 15,9 0-28-15,-9-12 32 16,0 1-32-16,-9-9 12 16,-4 8-16-16,-18-7-24 15,9 7 4-15,-4-7 4 16,-5 7 4-16,0-3 44 0,9 7-24 0,0-7-196 16,18 7 96-16,4-8-384 15,13 5 260-15</inkml:trace>
          <inkml:trace contextRef="#ctx0" brushRef="#br0" timeOffset="177546.596">10774 13631 528 0,'9'-8'196'0,"-9"8"-152"0,4-8-12 0,-4 8 168 16,0 0-116-16,0 0 72 15,0 0-92-15,9-8-28 16,0 8-20-16,4 0 72 15,9 0-44-15,0-8-12 16,9 0-20-16,0 1 0 16,4 3-8-16,5-4-12 15,-9 8 4-15,4-8 20 16,-4 8-8-16,-9-4 4 16,-4 8-4-16,-14-8 64 15,5 0-40-15,-9 0-136 16,0 4 56-16,-9 4-444 15,9 4 272-15</inkml:trace>
          <inkml:trace contextRef="#ctx0" brushRef="#br0" timeOffset="176360.9404">11313 13285 572 0,'-22'-35'208'0,"22"35"-160"0,0-4-12 0,-5 4 12 16,-4 8-32-16,0 12 4 15,-4 11-12-15,-9 28 4 16,4 8-8-16,-17 15 32 15,18-4-20-15,-19-3 20 16,19-8-20-16,-6-8 20 16,10-12-24-16,-9-8 92 15,13-4-56-15,0-15-136 16,5-8 44-16</inkml:trace>
          <inkml:trace contextRef="#ctx0" brushRef="#br0" timeOffset="178604.9928">11268 13776 508 0,'0'-4'188'0,"0"4"-148"0,9 8-8 0,5-8 72 32,-6 4-64-32,14-4 0 0,0 4-24 0,9-8 16 15,-9 4-20-15,1-4-4 32,-1 8-4-32,-5-8 4 0,5 0-4 0,-8-4 24 15,-6 0-16-15,-16-8-12 16,8 5-4-16,-18-5-4 15,5 4 0-15,-18 4 0 16,9 4 0-16,-14 8-12 16,5 8 12-16,-4 4-24 15,4 3 20-15,0 1 32 16,18 0-12-16,-5-1 0 16,18 1-4-16,9 0 12 15,13-1-8-15,9-3 24 16,13 0-20-16,1-9 32 15,8 1-28-15,-1-12-68 16,1 4 28-16,-8-8-160 16,-6 1 104-16,-3-9 32 15,-5 8 36-15,-9-8 20 16,4 5-4-16,-13-5 60 16,1 4-36-16,-14-4 68 15,8 9-56-15,-8-1 0 16,0 4-24-16,0 0-12 15,0 4 0-15,0 0-4 0,0 8 0 16,-8 0 0-16,3 7 0 0,-4-3-12 16,9 4 8-16,-9-4 12 15,5 7-4-15,-5-15 40 16,9 12-20-16,-9-16 4 16,9 4-16-16,0-8-8 15,9 4 0-15,0-16 4 16,4 12-4-16,18-19-4 15,-9 11 4-15,14-4-4 16,-5 4 0-16,-9 1-28 16,0-1 16-16,0 8-32 15,-13 4 28-15,-1 8 32 16,-8 4-8-16,0 3 8 16,9 1-8-16,-4 7-24 15,3-3 8-15,15-4 40 16,7-4-20-16,-8-5 8 15,9 13-12-15,0-16 12 16,5 4-12-16,-6-12 4 16,1 4-4-16,-4-12-60 15,4-4 28-15,-14-3-32 16,5 3 32-16,1-19-76 16,-1 3 56-16,-5-19 20 15,-3 8 16-15,-1-16 40 16,9 12-16-16,-18-8 76 15,9 12-56-15,-8 0 112 0,-1 16-88 16,1-1 12-16,-5 12-48 0,0 1-20 16,0 7-8-16,0 8-4 15,0 12 0-15,-14 15 8 16,6 8 0-16,-6 16 16 16,6 4-8-16,-6 0 4 15,-3-4-4-15,-5 0-68 16,8-8 32-16,-8-3-40 15,5-9 36-15,-5-3-60 16,13-5 52-16</inkml:trace>
          <inkml:trace contextRef="#ctx0" brushRef="#br0" timeOffset="178838.6148">12164 13650 600 0,'-22'-43'224'0,"22"43"-176"0,-8-16-12 15,8 5 184 1,0 7-128-16,8-8-36 16,14 8-36-16,1-4-56 15,7 4 20-15,23 0 16 16,-8 0 0-16,21-7 12 16,0 7-8-16,9-12 16 15,-9 4-12-15,-8-11-28 16,-14 15 8-16,-13-20 24 15,-5 17-8-15,-8-13 8 16,-1 8-4-16,-12-3-8 0,4 7 4 16,-9-4-24-16,0 12 12 15</inkml:trace>
          <inkml:trace contextRef="#ctx0" brushRef="#br0" timeOffset="179097.3035">12549 13784 508 0,'8'19'188'0,"-8"-19"-148"0,5 16-8 0,-5-12 148 15,0 4-104-15,0 0 32 16,0 3-64-16,-5-3 8 15,-3 0-32-15,-1-8 16 16,9 4-20-16,9-4-16 16,-1 4-4-16,6-4-216 15,8 4 120-15</inkml:trace>
          <inkml:trace contextRef="#ctx0" brushRef="#br0" timeOffset="179754.3017">13003 13819 456 0,'22'-16'168'0,"-22"16"-128"0,13-8-16 15,-13-3 36 1,5 11-40-16,-5-16-8 0,0 8-8 0,-5-11 48 16,5 11-28-16,-4 0 24 15,4 0-28-15,-4-4 28 16,-1 12-32-16,-4 0 12 16,5 8-16-16,-9-4 0 15,8 4-4-15,-8 0 4 16,0 7-8-16,-5-11 8 15,5 12-8-15,-5-8-12 16,5 11 4-16,-5-11-4 16,10 8 0-16,3-4 0 15,5 3 0-15,9-3 32 16,4 4-12-16,5-8 12 16,4 4-12-16,4-12 0 15,5 3-4-15,-9-6-96 16,0 3 52-16,-4-4-24 15,0 0 36-15,-9-4-20 16,-5 4 24-16,-8 0-16 16,-1 0 20-16,-4-4 0 15,9 8 8-15,-8-4 44 16,8 4-24-16,0-4 24 16,8 8-20-16,6-4 44 15,8 8-32-15,9-8 4 16,4 8-20-16,9-8-16 15,5 4 0-15,-1-8 64 16,1 0-32-16,-10 0-36 16,1 0 0-16,-9-4 8 0,-4 1 4 15,-10-9-12-15,1 8 4 0,-9-16 12 16,4 1-4-16,-4-20-4 16,4 0 4-16,-4-20 12 15,4 4-8-15,-9 0 136 16,5 16-76-16,-4 8 56 15,8 11-68-15,-13 24-32 16,4 16-16-16,-4 31 0 16,5 8-4-16,-5 12 52 15,0-5-32-15,-9 5 60 16,13-8-48-16,-8 4-208 16,4-8 88-16</inkml:trace>
        </inkml:traceGroup>
        <inkml:traceGroup>
          <inkml:annotationXML>
            <emma:emma xmlns:emma="http://www.w3.org/2003/04/emma" version="1.0">
              <emma:interpretation id="{42AF4B5F-C121-40FD-84E4-66FF24BD6001}" emma:medium="tactile" emma:mode="ink">
                <msink:context xmlns:msink="http://schemas.microsoft.com/ink/2010/main" type="inkWord" rotatedBoundingBox="16361,13812 17042,13818 17033,14813 16352,1480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80654.2544">14844 13560 684 0,'-18'-27'252'15,"18"27"-192"-15,0-36-20 0,5 21 84 16,3 3-76-16,6-8 32 16,8 5-44-16,13-5-32 15,0 8-4-15,5-4-8 16,13 9 0-16,13-1 8 16,-8 4 0-16,8 0 0 15,-9 4 0-15,-8 0 0 16,-5 4 0-16,-18-4 24 15,-4 0-12-15,-22 0 24 16,0 0-24-16,-22 0-108 16,0 8 48-16,-22 7 4 15,9 5 24-15,-14 15-28 0,14 8 28 16,-9 20-28 0,13 4 28-16,0 11 8 0,13 1 12 0,1 11 8 15,12-4-4-15,-3 9-4 16,8-17 4-16,-5-11 28 15,5-16-16-15,-13-12 40 16,4-12-32-16,-13-15-84 16,4-8 32-16,-13-20-8 15,5 1 20-15,-5-13 12 16,0 5 4-16,5-1 0 16,12 9 0-16,1 7 0 15,4 8 0-15,5 11 44 16,8 5-24-16,5 4 52 15,4-1-40-15,9 1 48 16,1 4-48-16,16-9-8 16,-3-3-12-16,21-8 16 15,0 0-16-15,18 0 32 16,-4 0-28-16,0 0-12 16,-10 0-8-16,-12-4-128 15,-5 3 72-15,-17-10-260 16,-5 3 180-16</inkml:trace>
        </inkml:traceGroup>
        <inkml:traceGroup>
          <inkml:annotationXML>
            <emma:emma xmlns:emma="http://www.w3.org/2003/04/emma" version="1.0">
              <emma:interpretation id="{FA2E6B1F-E7B5-404A-B0E9-05E8B72684E1}" emma:medium="tactile" emma:mode="ink">
                <msink:context xmlns:msink="http://schemas.microsoft.com/ink/2010/main" type="inkWord" rotatedBoundingBox="16399,14085 17803,14097 17796,14912 16392,14900"/>
              </emma:interpretation>
              <emma:one-of disjunction-type="recognition" id="oneOf22">
                <emma:interpretation id="interp34" emma:lang="" emma:confidence="1">
                  <emma:literal>on</emma:literal>
                </emma:interpretation>
                <emma:interpretation id="interp35" emma:lang="" emma:confidence="0">
                  <emma:literal>o n</emma:literal>
                </emma:interpretation>
                <emma:interpretation id="interp36" emma:lang="" emma:confidence="0">
                  <emma:literal>On</emma:literal>
                </emma:interpretation>
                <emma:interpretation id="interp37" emma:lang="" emma:confidence="0">
                  <emma:literal>0 n</emma:literal>
                </emma:interpretation>
                <emma:interpretation id="interp38" emma:lang="" emma:confidence="0">
                  <emma:literal>om</emma:literal>
                </emma:interpretation>
              </emma:one-of>
            </emma:emma>
          </inkml:annotationXML>
          <inkml:trace contextRef="#ctx0" brushRef="#br0" timeOffset="181140.6008">15250 13760 404 0,'-22'-19'148'0,"22"19"-112"0,-22-16-12 0,4 8 108 15,9 4-76-15,-17 0 32 16,8 4-52-16,-17 0 56 16,8 4-52-16,-12 0 72 15,8 12-64-15,-13-8 28 16,13 11-44-16,-5-3-8 15,14-4-16-15,9 3-8 16,13 1 4-16,13 4 40 16,14-5-24-16,17-7 8 15,-4-4-16-15,13-8 20 16,4 8-20-16,-4-12 12 16,0-4-12-16,-13-3 36 15,-5 11-24-15,-22-28-4 16,-8 21-12-16,-19-21-16 15,1 5 4-15,-13-1-4 16,8 5 0-16,-4 3-20 16,9 12 16-16,4-3-128 15,13 15 80-15,18 3-196 16,9 9 144-16</inkml:trace>
          <inkml:trace contextRef="#ctx0" brushRef="#br0" timeOffset="181815.9128">15793 14243 456 0,'-5'0'168'0,"5"0"-128"0,-4-16-16 0,0 12 148 16,8 4-100-16,-4-4 8 16,0 4-52-16,0 8-16 15,0 0-8-15,0 15-4 16,0-3 0-16,-4 8 0 15,4 3 0-15,-5-4 8 16,1-7-4-16,-5 4 40 16,9-13-20-16,-9 5 32 15,9-4-32-15,-4-8 12 16,4 0-20-16,4-8 8 16,5 0-12-16,4-8-8 15,0 4 0-15,5-15-92 0,0 3 48 16,-1-7-72-16,1 7 64 0,0-4 24 15,-1 9 16-15,-8-5-12 16,4 8 12-16,-4 1 56 16,0 7-24-16,0 4 16 15,4 4-24-15,-4-1 20 16,0 9-24-16,0 4-4 16,-1 0-4-16,-3-1-4 15,4 1 0-15,-5-4 8 16,1 0-4-16,-5-5 24 15,4 1-16-15,0-8 24 16,5 4-24-16,4-8 4 16,5 0-8-16,0 0-24 15,4 4 8-15,0-4-12 16,4 8 8-16,-4 0-44 16,5 4 28-16,-9 0 68 15,-1 4-20-15,-8-4 12 16,4-1-20-16</inkml:trace>
        </inkml:traceGroup>
        <inkml:traceGroup>
          <inkml:annotationXML>
            <emma:emma xmlns:emma="http://www.w3.org/2003/04/emma" version="1.0">
              <emma:interpretation id="{D69E6FE8-2E9F-4E0C-B55F-1A7623C4BDC6}" emma:medium="tactile" emma:mode="ink">
                <msink:context xmlns:msink="http://schemas.microsoft.com/ink/2010/main" type="inkWord" rotatedBoundingBox="20287,17386 20302,17387 20301,17402 20286,1740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1" brushRef="#br0" timeOffset="109499">18746 16934 0,'0'0'16,"0"0"-1</inkml:trace>
        </inkml:traceGroup>
        <inkml:traceGroup>
          <inkml:annotationXML>
            <emma:emma xmlns:emma="http://www.w3.org/2003/04/emma" version="1.0">
              <emma:interpretation id="{F998A451-C57C-4D1C-8C51-8CAAF930EDE7}" emma:medium="tactile" emma:mode="ink">
                <msink:context xmlns:msink="http://schemas.microsoft.com/ink/2010/main" type="inkWord" rotatedBoundingBox="24949,17727 25592,17733 25590,17849 24947,17843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1" brushRef="#br0" timeOffset="81255.3414">24051 17280 0,'0'0'16,"0"0"0,-154 62-16,-36-11 15,-110-55-15,300 4 16,0 0-16,0 0 15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5:40.9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C2DE8F-BA97-4F0C-BA60-7DEA665E6650}" emma:medium="tactile" emma:mode="ink">
          <msink:context xmlns:msink="http://schemas.microsoft.com/ink/2010/main" type="writingRegion" rotatedBoundingBox="6126,11344 11335,15163 9069,18254 3860,14434"/>
        </emma:interpretation>
      </emma:emma>
    </inkml:annotationXML>
    <inkml:traceGroup>
      <inkml:annotationXML>
        <emma:emma xmlns:emma="http://www.w3.org/2003/04/emma" version="1.0">
          <emma:interpretation id="{B448EF41-539B-438B-A4BB-2DEB2FEC7D9D}" emma:medium="tactile" emma:mode="ink">
            <msink:context xmlns:msink="http://schemas.microsoft.com/ink/2010/main" type="paragraph" rotatedBoundingBox="7269,12182 11335,15163 10638,16114 6572,131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BC4BC9-1789-457C-9C3A-5E24FB924847}" emma:medium="tactile" emma:mode="ink">
              <msink:context xmlns:msink="http://schemas.microsoft.com/ink/2010/main" type="line" rotatedBoundingBox="7269,12182 11335,15163 10638,16114 6572,13133"/>
            </emma:interpretation>
          </emma:emma>
        </inkml:annotationXML>
        <inkml:traceGroup>
          <inkml:annotationXML>
            <emma:emma xmlns:emma="http://www.w3.org/2003/04/emma" version="1.0">
              <emma:interpretation id="{C878FE61-CBF7-4480-9B80-C610BDD8C195}" emma:medium="tactile" emma:mode="ink">
                <msink:context xmlns:msink="http://schemas.microsoft.com/ink/2010/main" type="inkWord" rotatedBoundingBox="7134,12366 7547,12670 7290,13021 6876,127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749 10028 312 0,'13'-16'112'0,"-4"13"-84"0,0-1-12 16,-5 0 28-16,0 0-28 15,5 4 84-15,-4 0-56 16,3 0-12-16,-8 0-20 15,5 8 44-15,-1 7-32 16,-4 9 44-16,0 15-40 16,0 16-4-16,5 12-16 15,-1-4-16-15,5 3 4 0,-5-11 28 16,10-4-12-16,-6-8 32 16,1-7-28-16,0-1 20 15,0-15-20-15,9 3 20 16,-10-11-24-16,6 4 24 15,-6-16-24-15,1 0 4 16,-9 0-8-16,9-12-384 16,-9 8 204-16,-9-8-196 15</inkml:trace>
          <inkml:trace contextRef="#ctx0" brushRef="#br0" timeOffset="390.5654">863 10095 184 0,'-13'-4'68'0,"13"8"-52"0,-9 0-4 0,5 0 92 16,-5 0-60-16,0 7 80 0,0-3-72 16,-4 4 72-16,0 4-72 15,-5-1 36-15,1 5-52 16,-5 4 8-16,4-9-28 15,0 5 28-15,5-12-28 0,4 0 20 16,-4-4-20-16,13-4-24 16,0 0 0-16,18 0 20 15,-1 0-4-15,14 0-4 16,13-4 0-16,9 0 12 16,9 4-8-16,-5-8 24 15,5 0-20-15,-18 4-32 16,-13-4 12-16,-13-4 20 15,-22 1-8-15,-14-5 80 16,-17-4-48-16,-10 1 12 0,1-1-28 16,5 0-4-16,8 1-8 15,9 3-16 1,8 4 4-16</inkml:trace>
        </inkml:traceGroup>
        <inkml:traceGroup>
          <inkml:annotationXML>
            <emma:emma xmlns:emma="http://www.w3.org/2003/04/emma" version="1.0">
              <emma:interpretation id="{24A789D9-52AC-4AE0-9896-D9EAB001A73B}" emma:medium="tactile" emma:mode="ink">
                <msink:context xmlns:msink="http://schemas.microsoft.com/ink/2010/main" type="inkWord" rotatedBoundingBox="9306,13676 10336,14431 9639,15382 8609,146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59.1751">2678 11751 520 0,'8'-51'192'0,"-3"27"-152"0,8-11-8 0,0 15 184 0,1-3-124 16,3-1 88-16,5 4-108 15,9 5-20 1,13 7-32-16,18 4-16 0,18 8 0 0,3 8 28 15,-7 7-16-15,-1-3-76 16,-9 0 32-16,-4 3-192 16,-14-7 120-16,-17 4-272 15,-18-8 208 1,-4-8-104-16,-18 0 152 16,-13-8 92-16,-13 8 20 15,-18-4 128-15,-4 8-72 16,-1 11 68-16,1 17-68 15,8 7 104-15,1 12-88 16,17 20 44-16,9 31-64 16,13 8 0-16,9-4-28 15,0-16 16-15,0-12-24 0,-5-15 12 16,-8-12-12-16,-9-8 20 0,-9-11-20 16,0-9 40-16,-4-11-28 15,-5-8 4-15,-4-12-16 16,4-4-8-16,5 0 0 15,4 5-24-15,5-1 12 16,17 8 32-16,9 0-16 16,22 11 80-16,9 5-52 15,17-4-4-15,36-4-20 16,27 8 0-16,8-1-8 16,-18 1 24-16,1 0-16 0,-23-16-196 15,5 0 96-15,-18 0-324 16,-13-16 228-1,-13 8-124-15</inkml:trace>
        </inkml:traceGroup>
        <inkml:traceGroup>
          <inkml:annotationXML>
            <emma:emma xmlns:emma="http://www.w3.org/2003/04/emma" version="1.0">
              <emma:interpretation id="{454D647F-1FE6-4DD1-B932-9CA487DF8117}" emma:medium="tactile" emma:mode="ink">
                <msink:context xmlns:msink="http://schemas.microsoft.com/ink/2010/main" type="inkWord" rotatedBoundingBox="10516,14574 11329,15171 10930,15715 10117,15118"/>
              </emma:interpretation>
              <emma:one-of disjunction-type="recognition" id="oneOf2">
                <emma:interpretation id="interp2" emma:lang="" emma:confidence="0">
                  <emma:literal>o m</emma:literal>
                </emma:interpretation>
                <emma:interpretation id="interp3" emma:lang="" emma:confidence="0">
                  <emma:literal>o me</emma:literal>
                </emma:interpretation>
                <emma:interpretation id="interp4" emma:lang="" emma:confidence="0">
                  <emma:literal>o mar</emma:literal>
                </emma:interpretation>
                <emma:interpretation id="interp5" emma:lang="" emma:confidence="0">
                  <emma:literal>o mo</emma:literal>
                </emma:interpretation>
                <emma:interpretation id="interp6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8495.4328">3922 12539 436 0,'-13'0'160'0,"13"8"-124"0,0 0-8 15,0 8 104-15,-4-8-76 16,-5 11-4-16,4 5-32 0,1 3-16 16,-5 1 0-1,0 3 56-15,5-11-32 0,-5-1 32 0,9-3-32 16,-13 0 8-16,9-16-20 15,-1 0 8-15,5-16-12 16,0 0 12-16,5-3-16 16,3-1-20-16,10-4 4 15,-5-3-4-15,0 3 4 16,5 5 0-16,4-1 0 16,-9 5 0-16,5-1 0 15,0 0 8-15,-9 8 52 16,-5 0-28-16,-4 8 8 15,4 8-20-15,-4 8 12 16,5 0-16-16,-1 7-4 16,5 9 0-16,-5-1 4 15,5 4-4-15,0-3 8 16,4-5-8-16,-4-7 40 16,0-12-20-16,4-8 48 15,-4-12-40-15,0-4-8 16,4-7-12-16,-4-5-12 15,4-3 4-15,0 3-92 16,-4 5 48-16,0 3-20 16,4 4 36-16,-4 9-32 15,0-1 36-15,0 8 68 16,0 8-24-16,0 7 28 16,8 9-32-16,-8 7 16 15,4 8-20-15,-4 5 36 0,4-1-28 16,-4-8 32-16,-4-7-32 15,-1-9-112-15,-4-7 48 16,13-12-300-16,-13-16 184 16,9-3-404-1</inkml:trace>
          <inkml:trace contextRef="#ctx0" brushRef="#br0" timeOffset="8812.8675">4611 12520 592 0,'0'-8'220'0,"4"12"-172"0,1 4-12 15,-5-8 12-15,9 7-32 16,4 1 4-16,5 8-12 16,4 0-16-16,-5 3 4 15,-8 5 64-15,4-1-32 0,-13 1 84 16,0 3-60-16,-9-3 0 15,-13-1-32-15,0-3 16 16,0 0-24-16,0-5 32 16,0-3-28-16,4 0 32 15,10 0-32-15,16-4-12 16,23-1-8-16,5 1 4 16,17-4 0-16,8 0-56 15,14-4 32-15,9 4-736 16</inkml:trace>
          <inkml:trace contextRef="#ctx0" brushRef="#br0" timeOffset="7777.5222">3110 11990 540 0,'-106'-43'200'0,"58"31"-156"0,-23 4-12 16,36 4 132-16,-14 0-96 15,-8 0 80-15,-9 4-88 16,4 4-24-16,9 12-20 16,13 8 12-16,22 11-16 0,32 4 32 15,25 4-28-15,23 0 32 16,22-11-32-16,31-13 32 16,17-11-32-16,-8-12-12 0,-18-11-8 15,-18-9 40-15,-22-7-24 16,-17-5 36-16,-27 1-32 15,-13 8 4-15,-22-5-12 16,-10 13-32-16,-12-1 12 16,4 8-4-16,9 8 8 15,9 12-160-15,17 4 92 16,14 11-684 0</inkml:trace>
        </inkml:traceGroup>
      </inkml:traceGroup>
    </inkml:traceGroup>
    <inkml:traceGroup>
      <inkml:annotationXML>
        <emma:emma xmlns:emma="http://www.w3.org/2003/04/emma" version="1.0">
          <emma:interpretation id="{F8529E7D-ECCF-46D2-A13D-5E0BF6E4D2BF}" emma:medium="tactile" emma:mode="ink">
            <msink:context xmlns:msink="http://schemas.microsoft.com/ink/2010/main" type="paragraph" rotatedBoundingBox="4464,13395 7645,14677 7109,16007 3928,14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96A2FA-B552-4421-9576-C9C599B53BF1}" emma:medium="tactile" emma:mode="ink">
              <msink:context xmlns:msink="http://schemas.microsoft.com/ink/2010/main" type="inkBullet" rotatedBoundingBox="4464,13395 5750,13913 5214,15244 3928,14726"/>
            </emma:interpretation>
          </emma:emma>
        </inkml:annotationXML>
        <inkml:trace contextRef="#ctx0" brushRef="#br0" timeOffset="5146.5216">-2072 11519 508 0,'-4'-35'188'0,"13"35"-148"0,-1 0-8 0,10-8 60 15,4 8-56-15,9-8 84 16,13 8-68-16,22-4 16 16,27 0-36-16,13 4 24 0,0 0-32 0,-9-4-12 15,5 0-8-15,-5 4-4 16,0-7 0 0,-13 3 32-16,-9 0-16 0,-22 0 12 15,-14 0-16-15,-12-4 36 16,-14 0-24-16,-22 0-112 15,-13 1 48-15,-9 3-36 16,-8 8 40-16,-6 3-20 16,1 9 32-16,0 12-8 15,0 15 20-15,9 16 8 16,-5 11 4-16,9 5-56 16,9 3 32-16,4 8 4 15,10 20 8-15,3-4 20 16,5 0-4-16,5-7 24 15,3-17-16-15,-3-11 4 0,-10-16-8 16,1-8 12-16,-5-12-12 16,-9-11-28-16,-8-8 8 15,-9-4 12-15,-18-8 4 16,-9 4-12-16,9-4 4 16,0 3 152-16,13 1-80 15,5 4 36-15,22 0-64 16,17 8 20-16,18-1-32 15,31 5 8-15,9 0-20 16,13-5 8-16,0-3-12 16,0-8-32-16,-4-8 8 0,4 0-268 15,4-11 152-15,-13-1-492 16</inkml:trace>
        <inkml:trace contextRef="#ctx0" brushRef="#br0" timeOffset="5511.4948">-924 12029 444 0,'-62'-35'164'0,"31"23"-124"0,-22 0-16 16,22 4 132-16,-9 5-92 16,-4 3 8-16,-9-8-44 15,0 8 36-15,-13 11-36 16,-9 1 48-16,-9 12-44 0,14 11 20 15,8 4-32-15,18 1-28 16,13-5 4-16,22 0 8 0,27 1 0 16,26-13 24-16,22-7-16 15,13-8 24-15,5-12-24 16,-4-12-4-16,4-8-4 16,-9-3 12-16,-18-8-8 15,-22 3 24-15,-21 1-20 16,-23 0 32-16,-18 3-28 15,1 8 64-15,-1 5-44 16,5 7-16-16,-4-4-12 16,13 4-184-16,8 8 96 15,14 8-684-15</inkml:trace>
      </inkml:traceGroup>
      <inkml:traceGroup>
        <inkml:annotationXML>
          <emma:emma xmlns:emma="http://www.w3.org/2003/04/emma" version="1.0">
            <emma:interpretation id="{0C617663-0EDC-40B9-8F8F-1B51C70A383A}" emma:medium="tactile" emma:mode="ink">
              <msink:context xmlns:msink="http://schemas.microsoft.com/ink/2010/main" type="line" rotatedBoundingBox="5925,14045 7623,14729 7139,15932 5441,15247"/>
            </emma:interpretation>
          </emma:emma>
        </inkml:annotationXML>
        <inkml:traceGroup>
          <inkml:annotationXML>
            <emma:emma xmlns:emma="http://www.w3.org/2003/04/emma" version="1.0">
              <emma:interpretation id="{63F4C667-DF58-4640-825C-74C25EC10633}" emma:medium="tactile" emma:mode="ink">
                <msink:context xmlns:msink="http://schemas.microsoft.com/ink/2010/main" type="inkWord" rotatedBoundingBox="5558,14900 6339,15030 6277,15406 5496,15275"/>
              </emma:interpretation>
              <emma:one-of disjunction-type="recognition" id="oneOf3">
                <emma:interpretation id="interp7" emma:lang="" emma:confidence="0">
                  <emma:literal>mi.</emma:literal>
                </emma:interpretation>
                <emma:interpretation id="interp8" emma:lang="" emma:confidence="0">
                  <emma:literal>miss</emma:literal>
                </emma:interpretation>
                <emma:interpretation id="interp9" emma:lang="" emma:confidence="0">
                  <emma:literal>m,"</emma:literal>
                </emma:interpretation>
                <emma:interpretation id="interp10" emma:lang="" emma:confidence="0">
                  <emma:literal>met</emma:literal>
                </emma:interpretation>
                <emma:interpretation id="interp11" emma:lang="" emma:confidence="0">
                  <emma:literal>my:</emma:literal>
                </emma:interpretation>
              </emma:one-of>
            </emma:emma>
          </inkml:annotationXML>
          <inkml:trace contextRef="#ctx0" brushRef="#br0" timeOffset="6168.2394">-774 12543 424 0,'-13'20'156'0,"4"-1"-120"0,4 9-8 15,5-5 116-15,-4 9-84 16,-5 7 20-16,0 4-48 0,-4-4 56 16,9-3-48-16,-1-9 8 0,5-7-28 15,0-4 40-15,0-16-32 16,5-12 12-16,-1-12-24 16,9-7-8-16,-4-4-4 15,4-1-24-15,5 5 12 16,-5 3-40-16,9 1 28 15,0 7-4-15,-4 5 16 16,-5 7 0-16,9 4 0 16,-13 8 76-16,-9 11-36 0,9 9-4 15,-9 7-16-15,0 5 8 16,0 3-12-16,0-4-4 16,-4-3 0-16,12-13 28 15,1-3-16-15,-9-16 32 16,9-4-32-16,-4-12 12 15,8-7-16-15,4-9-8 16,-8-3 0-16,4 4-92 16,5 3 48-16,-5 9-4 15,-4 3 28-15,0 4-4 16,0 8 8-16,4 8 88 16,-4 8-44-16,-5 4 52 15,5 3-48-15,4 5 16 16,-4-1-32-16,4 1 16 15,-8-1-20-15,4 1 28 16,-5-4-28-16,1-5 32 16,3-3-32-16,-8-4-200 0,0 0 100 15,0-8-172-15,9-4 148 16,4 0-220 0,10 0 184-16,7-4-228 15</inkml:trace>
          <inkml:trace contextRef="#ctx0" brushRef="#br0" timeOffset="6381.8077">-68 12633 664 0,'-9'0'244'0,"0"20"-188"0,-4-4-16 0,13 7 48 0,0 5-56 16,0 19 32-16,0 0-36 15,5 0-8-15,3 0-12 16,-3-12 28-16,-5-3-20 0,4-13 12 16,-4-3-16-16,5-8-456 15</inkml:trace>
        </inkml:traceGroup>
        <inkml:traceGroup>
          <inkml:annotationXML>
            <emma:emma xmlns:emma="http://www.w3.org/2003/04/emma" version="1.0">
              <emma:interpretation id="{FEDF39E1-9BC3-4D1D-87E4-77F79192AD47}" emma:medium="tactile" emma:mode="ink">
                <msink:context xmlns:msink="http://schemas.microsoft.com/ink/2010/main" type="inkWord" rotatedBoundingBox="7100,14519 7623,14729 7508,15017 6984,14806"/>
              </emma:interpretation>
            </emma:emma>
          </inkml:annotationXML>
          <inkml:trace contextRef="#ctx0" brushRef="#br0" timeOffset="6783.3766">652 12425 912 0,'39'8'340'0,"1"-4"-264"0,22-8-24 0,-9 4 36 0,26 4-60 16,14 4-452-16,4 12 232 16,9-9-316-16</inkml:trace>
          <inkml:trace contextRef="#ctx0" brushRef="#br0" timeOffset="6643.5044">731 12182 788 0,'18'-15'292'0,"-1"15"-228"0,5-4-16 0,-4 4-8 16,9 4-32-16,8 7-108 15,0 5 52-15,0 8-552 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6:37.5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79C74C-90B4-4B2D-A774-733456FD2B61}" emma:medium="tactile" emma:mode="ink">
          <msink:context xmlns:msink="http://schemas.microsoft.com/ink/2010/main" type="inkDrawing" rotatedBoundingBox="1897,1650 14654,1546 14655,1666 1898,1770" semanticType="underline" shapeName="Other">
            <msink:sourceLink direction="with" ref="{EEEA4984-2B5C-4854-8D41-AA5009CBEE33}"/>
            <msink:sourceLink direction="with" ref="{A5E8D2B5-D5F3-47F5-8A19-B9599DD57C77}"/>
            <msink:sourceLink direction="with" ref="{076637C3-08C4-4722-92AA-A357F8A34560}"/>
          </msink:context>
        </emma:interpretation>
      </emma:emma>
    </inkml:annotationXML>
    <inkml:trace contextRef="#ctx0" brushRef="#br0">100 90 208 0,'-30'-8'76'0,"30"8"-60"0,-18 0-4 16,9 0 48-1,5 0-36-15,-10 0 68 16,10 0-52-16,-5 0 88 15,9 0-72-15,-9 0 88 0,9 0-84 16,-4 0 24-16,4 0-48 0,0-4 12 16,4 1-28-16,1-9 28 15,4 12-32-15,8-4-4 16,5 4-8-16,5 0 4 16,4 4-4-16,4 4-12 15,5-1 4-15,4-3 4 16,-4 4 0-16,4 0 8 15,0 0-4-15,13-8-4 16,-4 4 4-16,13-4 4 16,-4 0-4-16,22 0-12 15,0 8 4-15,4-4-4 16,-13 4 0-16,9-1 16 16,4 1-4-16,14-4-4 15,-5 4 4-15,9-4-4 16,0 0 0-16,4-4 0 15,-4 0 0-15,27-4 8 16,-14 4-4-16,13-8-12 16,-17 8 4-16,13-4 4 15,-13 4 0-15,22-4 8 16,-23 8-4-16,14-4-12 16,-13 0 4-16,26 0 12 15,-13 0-4-15,18-8-20 16,-18 8 8-16,35-8 12 15,-17 5 0-15,35-5 16 16,-31 0-12-16,31-8 24 0,-13 16-20 16,22-12 12-16,-23 8-12 15,32 0-16-15,-27 4 0 0,31-3-4 16,-17-1 0-16,34 0 16 16,-25 8-4-16,38-4 8 15,-25-4-8-15,30-4 16 16,-30 4-12-16,26 4-28 15,-31 4 8-15,44-8 24 16,-13 0-8-16,26-4-16 16,-26 4 4-16,22 0 12 15,-22 0 0-15,35 0-20 16,-35 4 8-16,49 0 12 16,-23 4 0-16,36-8 8 15,-27 4-8-15,23-3 16 16,-36 3-12-16,13-4-12 15,-44-8 0-15,31 8-4 16,-35 8 0-16,13-12 16 16,-36 4-4-16,10 4-100 15,-40 12 52-15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6:23.51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18T18:36:36.478"/>
    </inkml:context>
  </inkml:definitions>
  <inkml:traceGroup>
    <inkml:annotationXML>
      <emma:emma xmlns:emma="http://www.w3.org/2003/04/emma" version="1.0">
        <emma:interpretation id="{5F075FA4-0087-4959-9CFC-10CA55AC8920}" emma:medium="tactile" emma:mode="ink">
          <msink:context xmlns:msink="http://schemas.microsoft.com/ink/2010/main" type="writingRegion" rotatedBoundingBox="1773,508 22687,-53 23019,12305 2105,12867"/>
        </emma:interpretation>
      </emma:emma>
    </inkml:annotationXML>
    <inkml:traceGroup>
      <inkml:annotationXML>
        <emma:emma xmlns:emma="http://www.w3.org/2003/04/emma" version="1.0">
          <emma:interpretation id="{BBDAFDAA-AC81-4931-8318-A28E470E2E17}" emma:medium="tactile" emma:mode="ink">
            <msink:context xmlns:msink="http://schemas.microsoft.com/ink/2010/main" type="paragraph" rotatedBoundingBox="1773,508 15180,447 15188,2261 1782,2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8FC19-4EF0-45C1-A66B-8DCA60A38641}" emma:medium="tactile" emma:mode="ink">
              <msink:context xmlns:msink="http://schemas.microsoft.com/ink/2010/main" type="line" rotatedBoundingBox="1773,508 15180,447 15188,2261 1782,2321"/>
            </emma:interpretation>
          </emma:emma>
        </inkml:annotationXML>
        <inkml:traceGroup>
          <inkml:annotationXML>
            <emma:emma xmlns:emma="http://www.w3.org/2003/04/emma" version="1.0">
              <emma:interpretation id="{EEEA4984-2B5C-4854-8D41-AA5009CBEE33}" emma:medium="tactile" emma:mode="ink">
                <msink:context xmlns:msink="http://schemas.microsoft.com/ink/2010/main" type="inkWord" rotatedBoundingBox="1773,508 6137,488 6145,2301 1782,2321">
                  <msink:destinationLink direction="with" ref="{5D79C74C-90B4-4B2D-A774-733456FD2B6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 30 288 0,'-9'-11'108'0,"9"11"-84"0,5-12-4 16,-5 8 92 0,4 4-64-16,-4-4 24 15,9 0-40-15,0 8-32 16,9 4 0-16,-1 27-28 15,1 8 16-15,4 32 32 16,-4 3-12-16,-5 5 0 16,-9-5-4-16,5-3-4 15,-9-9 0-15,-9 1 16 16,-4-12-8-16,4-12 68 16,9-11-44-16,-9-24 32 15,18-5-36-15,0-22-36 16,4-5 4-16,18-19 28 0,0 0-16 15,13-24-72-15,-9 8 36 16,5-11-36-16,4 11 40 0,-8 8 0 16,-1 16 16-16,-9 15-12 15,-3 16 12-15,-6 24 40 16,-4 11-20 0,5 20 60-16,-5 8-40 0,-4 19-8 15,0-3-12-15,0 7 0 16,0-3-8-16,-1-9 32 15,1-11-20-15,0-16-24 16,4-11 4-16,1-28 36 16,-1-8-20-16,0-31 16 15,5-5-16-15,4-26-24 16,0 7 4-16,9-39-112 16,0 11 68-16,8-19-40 15,1 16 52-15,17 4 60 16,-12 19-12-16,3 24 64 15,-4 19-40-15,-13 28 56 16,5 12-52-16,-6 31 20 16,-12 4-36-16,4 12 28 15,-13 0-32-15,-13 3 12 16,-1-7-16-16,-12 8 0 16,8-4-4-16,-18 7 28 0,5-7-20 15,-9 0 4-15,5-8-12 0,-5-16-16 16,13-8 4-16</inkml:trace>
          <inkml:trace contextRef="#ctx0" brushRef="#br0" timeOffset="1607.3653">1713 533 228 0,'-9'-12'84'16,"9"12"-64"-16,-9-8-8 0,1 0 84 15,3 4-56-15,-13-8 52 16,5 9-52-16,-9-5 40 15,4 8-44-15,-8 0 44 16,4 8-48-16,-9 3 28 16,5 5-32-16,-5 0 8 15,9 7-20-15,-5-7 8 16,5 8-12-16,0-1 0 16,13 1-4-16,0-5-16 15,5 1 4-15,-1-8 12 16,5-5-4-16,9-7-4 0,5 0 4 0,8-11-60 15,9-1 32-15,4-8-32 16,0 5 32-16,0-5 20 16,1 8 4-16,-10 0 12 15,1 5-8 1,-10 3 40-16,-3 8-20 0,-6 0 20 16,1 7-24-16,0-3-8 15,0 4-8-15,9-4-16 16,8 0 8-16,9-4 12 15,5-1-4-15,4-10-36 16,0-1 16-16,5-8-12 16,0-4 16-16,-10-7 16 15,5 7 0-15,-8-11 8 16,-5 11-8-16,-23-11 112 16,6 11-64-16,-28 1 52 15,1 11-64-15,-4 8-4 16,-6 0-20-16,10 0-4 15,-4 12-4-15,8-1-16 16,4 1 4-16,1 0 4 16,8 0 0-16,-4 7-176 15,9-7 96-15,-4 0-164 16,3 0 140-16,6-1-64 16,-6 1 100-16,-8 8 20 15,14-8 28-15,-14 27 24 0,0 8 0 16,-18 47 112-16,9 0-64 0,-8 40 8 15,3-13-40 1,1 21-12-16,4-21-4 0,-8-7 12 16,8-16-8-16,-13-23 104 15,8-17-64-15,-16-18 52 16,7-9-60-16,-12-27 16 16,9-4-36-16,-10-43 8 15,10-8-16-15,8-39-44 16,9 3 20-16,18-19-52 15,13 20 36-15,9-20-64 16,13 20 52-16,0-20 8 16,9 23 20-16,9-7 4 15,-9 27 0-15,13 1 52 16,-8 15-24-16,-18 3 68 16,12 13-48-16,-21 4 28 15,-9 11-40-15,1 0 0 16,-1 8-16-16,-9 8-8 15,-4 4 0-15,0 4 12 16,-1 4-8-16,-3 4 4 16,4 3-4-16,-5 5 20 15,0 3-16-15,-8 1-4 16,4 3-4-16,-4 0 12 16,-1-3-8-16,-4-9-4 15,9 1 0-15,-4-20 20 16,4-4-12-16,4-19-12 15,5-1-4-15,4-11 4 0,9 7 0 0,1-3-20 16,3 7 12-16,-4 5-12 16,5 7 8-16,-5 4 24 15,-5 12-4-15,-3 4 40 16,-6 8-24-16,-8 7 4 16,0 1-16-16,-4 3-16 15,8 1 0-15,1-9 12 16,8 1-4-16,5-16 16 15,4-4-12-15,17-16-72 16,1 0 32-16,4-11-40 16,-4 3 40-16,-9-3 20 15,0 3 8-15,-18 1 28 16,5 7-12-16,-27 0 48 16,0 9-32-16,-13-1 108 15,0 8-76-15,-9 4 64 16,9 7-72-16,-4 5 4 15,12 4-32-15,10-1-20 16,8 5-8-16,23-8 28 16,4-1-12-16,26-11-92 15,0-4 44-15,10-8-176 16,-6 4 120-16,6-19-160 16,-14 3 144-16,-5-7 0 15,-8 7 64-15,-18-15 32 16,9 7 8-16,-22-23 4 15,4 8 0-15,-9-23 52 0,1 7-28 16,-10-4 208-16,5 16-124 16,-8 15 108-16,3 13-124 0,-4 27-20 15,9 11-48-15,-9 28-16 16,14 8-4-16,-14 8-4 16,9 0 0-16,-4-8-196 15,8-4 108-15</inkml:trace>
          <inkml:trace contextRef="#ctx0" brushRef="#br0" timeOffset="2161.5916">3095 552 508 0,'-18'-35'188'0,"18"35"-148"0,49-8-8 0,-27 0 52 15,4 8-52-15,14-8 4 16,0 8-20-16,12-4-4 15,6 4-4-15,8 0 20 16,0 4-16-16,-8-4-12 16,-10 0-4-16,-8 0 28 15,-5 0-12-15,-13 0 4 16,0-7-8-16,-13-1 36 16,-4 8-20-16,-10-4 20 15,5 8-24-15,-9 4 8 16,5-1-16-16,0 13 12 15,4-4-16-15,0 7-4 16,8-3 0-16,1 7 4 0,9-3-4 0,8-4 16 31,1-5-12-31,4-7-12 0,0-4 0 0,4-4-48 16,-4 0 24-16,4-20-56 16,-4 13 48-16,9-21-8 15,-5 5 24-15,5-5 20 16,-9 1 4-16,-9 3 112 15,0 0-64-15,-13 1 208 16,0 7-144-16,-14 4 76 16,5 12-108-16,-13 4-24 15,4 8-36-15,-4 8-16 16,4-8-4-16,0 11-4 16,9-3 0-16,5-1-12 15,3-3 8-15,6 0 4 16,8-1 0-16,4-11-204 15,5 4 112 1,-4 0-192-16,8-8 160 0,-13 0-132 16,9 4 148-16</inkml:trace>
          <inkml:trace contextRef="#ctx0" brushRef="#br0" timeOffset="2282.916">3986 183 768 0,'-31'-39'284'0,"31"39"-220"0,-4-15-20 0</inkml:trace>
        </inkml:traceGroup>
        <inkml:traceGroup>
          <inkml:annotationXML>
            <emma:emma xmlns:emma="http://www.w3.org/2003/04/emma" version="1.0">
              <emma:interpretation id="{A5E8D2B5-D5F3-47F5-8A19-B9599DD57C77}" emma:medium="tactile" emma:mode="ink">
                <msink:context xmlns:msink="http://schemas.microsoft.com/ink/2010/main" type="inkWord" rotatedBoundingBox="7235,567 10156,554 10163,2119 7242,2133">
                  <msink:destinationLink direction="with" ref="{5D79C74C-90B4-4B2D-A774-733456FD2B6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89.1807">6317 160 404 0,'-27'-12'148'0,"14"12"-112"0,-13-8-12 0,4 4 92 16,8 4-68-16,-21-4 0 16,0 1-32-16,-18-1 8 15,4-4-16-15,-26-8-12 16,9 8 0-16,-9-7 12 15,18 7-4-15,-5-4 84 16,18 8-44-16,4 4-12 16,18 4-20-16,9 12 44 15,-1 3-32-15,5 28 8 16,9 4-20-16,-17 20 12 16,12 0-16-16,-12 3 16 15,8-7-16-15,-9-1-12 16,5-3 0-16,0-8 56 15,8-4-28-15,1-8 44 16,4-7-40-16,9-13-24 16,4-3-4-16,18-12 16 15,0-4-8-15,22-4-12 16,4 4 0-16,14 3-120 16,-5 5 68-16,-4-4-200 15,-9 0 148-15,-5-8-252 16,-8 4 204-16</inkml:trace>
          <inkml:trace contextRef="#ctx0" brushRef="#br0" timeOffset="4895.7102">5571 548 560 0,'-66'-15'208'0,"66"15"-164"0,-18 4-8 0,14-4 164 16,4 3-116-16,13-3-8 15,4 0-48-15,32 0-4 16,4 0-12-16,22 0 12 16,9 0-16-16,-9 0-4 15,-4 0 0-15,-10-3-4 16,1 3 0-16,-13-4 16 16,-10 0-8-16,-12 0 68 15,-9 4-44-15,-14 4 48 16,0 7-44-16,-8 1-12 15,0 8-12-15,-5 7-36 16,4 5 12-16,1 7 4 16,4 4 8-16,0-4 16 15,4-3-8-15,-4-9-4 16,14-3 0-16,-6-20 20 16,6 0-12-16,3-20-4 15,5 0-4-15,0-15 4 16,14 3-4-16,-1-11-20 15,0 4 8-15,10-1 4 16,-6 9 4-16,-3-4-20 16,-6 11 12-16,1 12 12 0,-9 0 0 15,-8 16 68-15,-5 0-40 16,-9 4 60-16,0 11-56 16,0 5-24-16,-9-5-12 0,4 13 16 15,5-9-8-15,0 8-4 16,5-7 0-16,4-5-4 15,4-3 0-15,-4-8-160 16,13-4 88-16,-14-20-96 16,15 12 100-16,-10-16 16 15,9 4 32-15,-4-11 16 16,4 11 4-16,-9-19-12 16,18 7 8-16,-9-7 20 15,9 7-8-15,-9-3-12 16,0 7 0-16,-22-3 12 15,0 3-4-15,-13 0 40 16,4 5-20-16,-13 3 40 16,8 8-36-16,-16 4 28 15,16 8-28-15,-8 4 16 16,5 7-24-16,8 13-8 16,9-9-8-16,-5 9 28 15,10 3-16-15,12-4-4 16,5-3-8-16,23-13 4 15,-1 1-4-15,18-20-116 16,13 0 60-16,-9-11-128 16,-13 3 100-16,-5-12-12 15,-12 9 52-15,-5-9 0 0,-9 4 24 0,-9-3 36 32,-4 7-12-32,-5 0 0 0,5 5-4 0,-5 7 56 15,1 8-32-15,-5 4 40 16,0 7-36-16,0 9 8 15,4-1-24-15,1 1 8 16,-1 3-12-16,0-7 28 16,1-4-24-16,-5-9 12 15,0-3-16-15,0-8 12 16,0 1-16-16,0-9 16 16,0 4-16-16,0-16-40 15,4 5 20-15,1-13 0 16,3 9 12-16,6-5-28 15,8 9 16-15,9-5-4 16,4 12 8-16,9 1-28 16,5 3 20-16,-1 0 4 15,1 4 12-15,-5 4 8 16,0 0-4-16,-13 0 32 16,-5 4-20-16,-21-4-4 15,-10 4-8-15,-21 0 20 16,4 4-12-16,-13 3 4 15,8 1-8-15,-4 4-40 16,9 0 16-16,0 7-4 16,13 1 12-16,5 7 8 15,8 0 0-15,14-3-12 0,8-5 8 16,14-7 12-16,4-4-4 16,0-12-100-16,5-4 52 0,-14-8-32 15,5 0 40-15,-22-11-12 16,4 11 28-16,-18-7 20 15,-4 7 0-15,-13-4-8 16,4 4 4-16,-13 4-4 16,9 8 0-16,-9 16-20 15,4 12 16-15,-4 30 12 16,9 5 4-16,-5 16-12 16,9-5 4-16,-8 1 4 15,8-9 0-15,-18 5 8 16,5-8-4-16,-13-8 52 15,0-8-32-15,-10-20 52 16,6-3-44-16,-1-24 12 16,9-8-28-16,0-19-16 15,14-1-4-15,8-31 12 16,9 4-4-16,22-39-144 16,13 4 76-16,31-12-60 15,9 20 72-15,9 11 28 16,-9 16 16-16,-9 12 84 15,-8 19-40-15,-18 5 112 16,-1 7-88-16,-21 8 144 16,-5 4-120-16,-13 12 8 15,9 3-56-15,-9 17-8 16,9 3-16-16,4 0 28 16,0-3-24-16,14-9-48 0,-5 1 16 15,13-20-140-15,-4 0 88 0,0-20-84 16,0 4 88-16,-5-11-12 15,-4 3 48-15,-13-7 4 16,9 3 16-16,-18 1 8 16,4 11 0-16,-8 0 0 15,4 8 0-15,-9 8 44 16,9 12-24-16,-9 23 36 16,18 8-32-16,-9 20 4 15,0 3-16-15,0 17 0 16,0-9-4-16,0 16 4 15,-4-11-8-15,-5 3 32 16,4-11-20-16,-12-9 32 16,-1-7-32-16,-8-20 32 15,4-11-32-15,-9-20 4 16,9-8-12-16,0-36 4 16,-1 1-8-16,10-32-12 15,9 9 4-15,30-13 28 16,5 12-12-16,27 0-4 15,8 16-4-15,4 4-60 16,1 15 32-16</inkml:trace>
        </inkml:traceGroup>
        <inkml:traceGroup>
          <inkml:annotationXML>
            <emma:emma xmlns:emma="http://www.w3.org/2003/04/emma" version="1.0">
              <emma:interpretation id="{076637C3-08C4-4722-92AA-A357F8A34560}" emma:medium="tactile" emma:mode="ink">
                <msink:context xmlns:msink="http://schemas.microsoft.com/ink/2010/main" type="inkWord" rotatedBoundingBox="10871,555 14131,540 14137,1883 10877,1898">
                  <msink:destinationLink direction="with" ref="{5D79C74C-90B4-4B2D-A774-733456FD2B61}"/>
                </msink:context>
              </emma:interpretation>
              <emma:one-of disjunction-type="recognition" id="oneOf2">
                <emma:interpretation id="interp2" emma:lang="" emma:confidence="0">
                  <emma:literal>it</emma:literal>
                </emma:interpretation>
                <emma:interpretation id="interp3" emma:lang="" emma:confidence="0">
                  <emma:literal>if.</emma:literal>
                </emma:interpretation>
                <emma:interpretation id="interp4" emma:lang="" emma:confidence="0">
                  <emma:literal>D.</emma:literal>
                </emma:interpretation>
                <emma:interpretation id="interp5" emma:lang="" emma:confidence="0">
                  <emma:literal>big.</emma:literal>
                </emma:interpretation>
                <emma:interpretation id="interp6" emma:lang="" emma:confidence="0">
                  <emma:literal>"y.</emma:literal>
                </emma:interpretation>
              </emma:one-of>
            </emma:emma>
          </inkml:annotationXML>
          <inkml:trace contextRef="#ctx0" brushRef="#br0" timeOffset="5514.856">9455 183 632 0,'-13'-7'236'0,"13"7"-184"0,-9 31-16 0,0-4 52 16,9 9-56-16,-9 15-12 16,9 0-12-16,-4 0 0 15,8-4-4-15,-4 0-80 16,5-8 40-16,-1-3-172 15,1-5 116-15</inkml:trace>
          <inkml:trace contextRef="#ctx0" brushRef="#br0" timeOffset="5779.5607">9137 270 488 0,'-39'-122'180'0,"39"122"-140"0,31-63-12 0,-5 40 64 16,5 11-56-16,22 4 100 15,0 8-76-15,13 20 24 16,0 11-48-16,9 24 20 16,-8 0-28-16,-10 4 52 15,-8-4-44-15,-19-4 124 16,-12-4-88-16,-36-4 44 16,-4-4-68-16,-26-7 0 15,-1-1-28-15,-17-15 4 0,4 0-12 0,-8-9-8 16,17-7 0-16,13 0-172 15,13 0 92-15,27 0-260 16,14 0 188-16</inkml:trace>
          <inkml:trace contextRef="#ctx0" brushRef="#br0" timeOffset="6440.8912">10117 513 372 0,'22'-4'140'0,"-22"4"-112"0,22-16-4 0,-8 5 100 16,-1 7-72-16,-4-12 120 16,4 8-96-16,-9-8 68 15,1 5-84-15,-18-1 4 16,4 8-40-16,-18 8-4 16,5-4-12-16,-18 8-8 15,10 7 4-15,-10 1 56 16,9 4-32-16,9 3 8 15,9 1-24-15,13-1-16 16,8 9 0-16,15-13 12 16,3 1-4-16,14-12 16 15,4 0-12-15,13-20-12 16,5 8 0-16,0-4-208 16,-5-7 116-16,-17-5-84 15,4 8 104-15,-22-8-28 0,0 9 60 16,-13-17-28-16,-9 9 40 15,0-5 20-15,0 8 8 0,-9 5 80 16,18 7-40-16,-9 8 76 16,9 3-64-1,-9 9 52-15,13 4-56 0,-13-1 24 16,9 5-40-16,0-4-16 16,0 3-8-16,-9-3 12 15,4 3-8-15,-4-7 4 16,0-4-4-16,-9-8 36 15,9 4-20-15,0-16-12 16,0 0-8-16,-4-12-40 16,8 1 20-16,-4-13-28 15,9 5 24-15,0-5 0 16,4 9 12-16,9 3 16 16,0 8-4-16,0 8 156 15,5 12-88-15,-5 8 44 16,0 8-72-16,-4-1 4 15,-1 1-32-15,-8-1 8 16,0 5-12-16,-9-5 36 16,0 1-24-16,-4-5-144 15,4-3 64-15,-9-8-228 16,9-4 160-16</inkml:trace>
          <inkml:trace contextRef="#ctx0" brushRef="#br0" timeOffset="6746.9035">11230 140 852 0,'-22'-23'316'0,"22"23"-248"0,-18-16-16 0,0 12 128 15,5 4-108-15,-18 4 0 16,9 4-48-16,-4 19-24 16,8 5-4-16,5 11-312 15,13 0 168-15,9 0-184 16,4 0 192-16,4-7 64 15,5-5 48-15,-4-11 52 16,0 7-12-16,-9-11 164 16,-1-8-100-16,-12 0 32 15,4-1-64-15,-4-7-28 16,4 4-8-16,-5-4-8 16,10 0 0-16,3 0-28 15,6 0 16-15,8 0-348 16,4 0 200-16</inkml:trace>
          <inkml:trace contextRef="#ctx0" brushRef="#br0" timeOffset="7732.6955">11574 458 184 0,'-9'8'68'0,"9"-8"-52"0,9-8-4 0,-9 8 108 16,0 0-68-16,0 0 52 15,0 0-64-15,0-12 52 16,9 12-56-16,-9-4 20 16,0 4-36-16,0-4 16 15,0 4-20-15,0-3-16 16,-9 6-4-16,0-3 28 16,9 8-12-16,-13-4-4 15,4 4-4-15,-4-8-4 16,4 8 0-16,0-8-12 15,9 0 8-15,0-8-4 16,0 8 0-16,0 0 16 0,0 0-4 0,0-8-12 31,0 16 4-31,0-8-4 0,0 0 0 0,0 0 32 16,0 8-12-16,0-8-20 16,0 0 0-16,0 0 12 15,0 0 0-15,9 0-4 16,-9 0 4-16,0 0-4 15,9 0 0-15,-9-8-12 16,0 16 8-16,0-8-4 16,0 0 0-16,0 0-64 15,0 0 40-15,0 0-40 16,0 0 40-16,0 0 28 16,0 0 4-16,0-8 0 15,0 8 4-15,0 0-4 16,0 0 0-16,0 0 8 15,0 0-4-15,0-8 24 16,9 8-16-16,-9-4 56 16,0 8-36-16,-9-4 20 15,9 0-32-15,0 0 16 16,0 0-20-16,-9 0-8 16,18 0-4-16,-18 0 4 15,9 8-4-15,0-16 16 16,0 8-12-16,0-4-4 15,0 8 0-15,0-4-4 16,0 0 0-16,0 0 16 0,0 0-8 16,0 0-20-16,0 0 4 0,0 0 20 15,0 0-4-15,0 0-4 16,0 0 0-16,0 0-16 16,0 0 8-16,0 0-236 15,0 0 132-15</inkml:trace>
          <inkml:trace contextRef="#ctx0" brushRef="#br0" timeOffset="8364.8763">11009 588 300 0,'4'0'112'0,"-4"0"-88"0,5 0-8 0,-5 0 84 16,0 0-60-16,0 0 104 16,4 7-80-16,1 5 60 15,-1 4-72-15,0 4-4 16,5 3-28-16,-4 1-12 15,4 3-4-15,-1-3 12 16,1-1-8-16,-13-7 104 16,13 0-64-16,-27-13 68 15,14 1-64-15,-23-11 24 16,5 3-44-16,0-12 0 16,0 0-20-16,4-15-16 15,9 7 0-15,18-11-384 16,13 8 212-16</inkml:trace>
          <inkml:trace contextRef="#ctx0" brushRef="#br0" timeOffset="8710.798">11450 387 560 0,'-8'24'208'0,"8"-24"-164"0,4 47-8 0,-8-31 120 16,4 3-92-16,0 5 8 16,-5 3-44-16,5-3-8 15,0 3-12-15,0-7-8 16,0 8 4-16,0-17-288 16,0 5 156-16</inkml:trace>
          <inkml:trace contextRef="#ctx0" brushRef="#br0" timeOffset="8532.3215">11530 136 444 0,'-13'-19'164'0,"13"19"-124"0,8-16-16 0,-8 12 88 16,5 4-68-16,-1-4 80 15,1 0-72-15,-5 0-36 16,8 4-12-16</inkml:trace>
          <inkml:trace contextRef="#ctx0" brushRef="#br0" timeOffset="9519.4698">11552 395 456 0,'-9'-27'168'0,"9"27"-128"0,40-16-16 0,-5 8 44 16,5 8-44-16,17 0 44 15,5 8-40-15,13-8 48 16,-9 12-44-16,-13 4 12 16,-4-9-28-16,-14 5 52 15,-13 4-36-15,-4 0 56 16,-5-1-52-16,-13-3 12 15,0 4-32-15,0-4-16 16,0 3-4-16,0-3-4 16,0 0 0-16,9-4 0 15,4 3 0-15,9-7-36 0,0 4 24 16,5-8-12-16,-1 4 20 0,1-8 24 16,4 0-4-1,-9-4-12-15,-5 1 0 0,-8-5 12 16,4 4-4-16,-8-4 16 15,4 8-12-15,-14-8-12 16,5 12 0-16,-9-7 4 16,5 3 0-16,-5 4 8 15,5 4-4-15,-9 7 16 16,8 9-12-16,-13 23 76 16,10 4-48-16,-6 24 24 15,6 3-40-15,-6 17 28 16,10-9-32-16,-5 12 4 15,5-4-12-15,-10-11 20 16,1-8-16-16,-13-20 12 16,8-8-12-16,-17-28-8 15,8-7 0-15,-17-27-24 16,9-5 12-16,-14-27-12 16,9 0 8-16,1-23-8 15,12 3 8-15,18-8 16 16,14 17 0-16,17 3-28 15,13 20 12-15,14 3-4 16,-1 17 8-16</inkml:trace>
          <inkml:trace contextRef="#ctx0" brushRef="#br0" timeOffset="8905.3353">11949 113 748 0,'-31'12'276'0,"31"-12"-216"0,-44 62-16 0,31-26 12 16,-5-1-40-16,-4 12 12 15,0 4-16-15,18 0-140 16,-5-8 72-16</inkml:trace>
        </inkml:traceGroup>
        <inkml:traceGroup>
          <inkml:annotationXML>
            <emma:emma xmlns:emma="http://www.w3.org/2003/04/emma" version="1.0">
              <emma:interpretation id="{78441415-85B3-4CBB-9F53-E2FF97D73227}" emma:medium="tactile" emma:mode="ink">
                <msink:context xmlns:msink="http://schemas.microsoft.com/ink/2010/main" type="inkWord" rotatedBoundingBox="15117,1159 15184,1158 15184,1178 15118,1179"/>
              </emma:interpretation>
            </emma:emma>
          </inkml:annotationXML>
          <inkml:trace contextRef="#ctx0" brushRef="#br0" timeOffset="9643.3001">13344 666 1100 0,'44'-12'408'0,"-44"12"-316"0,22-8-28 0</inkml:trace>
        </inkml:traceGroup>
      </inkml:traceGroup>
    </inkml:traceGroup>
    <inkml:traceGroup>
      <inkml:annotationXML>
        <emma:emma xmlns:emma="http://www.w3.org/2003/04/emma" version="1.0">
          <emma:interpretation id="{EFE2064D-B899-4FB2-85AE-F32C4FB37BB0}" emma:medium="tactile" emma:mode="ink">
            <msink:context xmlns:msink="http://schemas.microsoft.com/ink/2010/main" type="paragraph" rotatedBoundingBox="3135,2718 14302,2543 14338,4834 3171,5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4C531-160E-4759-948E-7AE7C653116D}" emma:medium="tactile" emma:mode="ink">
              <msink:context xmlns:msink="http://schemas.microsoft.com/ink/2010/main" type="line" rotatedBoundingBox="3135,2718 14302,2543 14338,4834 3171,5009"/>
            </emma:interpretation>
          </emma:emma>
        </inkml:annotationXML>
        <inkml:traceGroup>
          <inkml:annotationXML>
            <emma:emma xmlns:emma="http://www.w3.org/2003/04/emma" version="1.0">
              <emma:interpretation id="{1CC2CA41-64A9-498F-8E7E-1246CE6E2194}" emma:medium="tactile" emma:mode="ink">
                <msink:context xmlns:msink="http://schemas.microsoft.com/ink/2010/main" type="inkWord" rotatedBoundingBox="3138,2943 3690,2934 3702,3711 3150,3719"/>
              </emma:interpretation>
            </emma:emma>
          </inkml:annotationXML>
          <inkml:trace contextRef="#ctx0" brushRef="#br0" timeOffset="15538.175">1497 2561 332 0,'-5'-35'120'0,"10"27"-92"16,4-16-8-16,-9 9 60 16,0 7-48-16,0-8 92 15,0 1-68-15,0 7-20 16,0 4-20-16,-18 16-16 15,13 3 4-15,-21 21 48 16,8 7-28-16,-4 35 32 16,5 8-28-16,3 9 0 15,10-13-16-15,-5-4 0 16,18-7-4-16,4-24 12 0,9-8-12 16,27-23 48-16,4-4-28 15,22-32 4-15,-9 5-20 0,0-36-8 16,-8 4 0-16,-10-24-84 15,-8 8 44-15,-14-4-40 16,-8 12 44-16,-14 1 20 16,-4 14 8-16,-4 5-8 15,-5 19 8-15,-8 8 40 16,3 12-24-16,1 20 60 16,-5 11-40-16,5 32 36 15,4 4-36-15,-4 7 16 16,9-3-28-16,-5-13-8 15,4-11-8-15,-8-7 20 16,4-5-12-16,1-8-56 16,-6-7 20-16</inkml:trace>
        </inkml:traceGroup>
        <inkml:traceGroup>
          <inkml:annotationXML>
            <emma:emma xmlns:emma="http://www.w3.org/2003/04/emma" version="1.0">
              <emma:interpretation id="{27E31CCF-4DC8-4A19-81E2-F34F499FC52C}" emma:medium="tactile" emma:mode="ink">
                <msink:context xmlns:msink="http://schemas.microsoft.com/ink/2010/main" type="inkWord" rotatedBoundingBox="3645,3630 4250,3620 4261,4303 3656,431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003.895">2446 3169 236 0,'9'-11'88'0,"-9"11"-68"0,13-8-4 0,-13 4 140 16,9 4-88-16,-18-8 52 31,9 4-72-31,-22-4 28 0,9 8-44 0,-18-4-20 16,-5 4-4-16,-17-4-20 15,5 8 8-15,-5-8 20 16,9 4-8-16,0-4 4 16,21 4-4-16,1 0-32 15,5 4 12-15,3 4 12 16,6 8 4-16,3 7-4 16,-4 5 4-16,1 15 12 15,3 0-8-15,-17 16 16 16,13-4-16-16,-8 4-12 15,3-4 0-15,-8-8 12 16,9-4-4-16,-5-12 16 16,10-3-12-16,-1-9-12 15,9-3 0-15,4-8 40 16,5 4-24-16,4-4 8 16,0 3-12-16,5 5 4 15,4 0-8-15,0-8 24 16,5 3-16-16,-1-3-20 15,1 0 0-15</inkml:trace>
          <inkml:trace contextRef="#ctx0" brushRef="#br0" timeOffset="16249.5494">1943 3487 456 0,'-14'-16'168'0,"14"16"-128"0,0-7-16 0,5 3 124 15,4 4-88-15,13-4 52 16,-5 0-64-16,19-4 0 16,3 8-28-16,14-4-12 15,9 4-4-15,0-4-356 16,0 4 192-16</inkml:trace>
        </inkml:traceGroup>
        <inkml:traceGroup>
          <inkml:annotationXML>
            <emma:emma xmlns:emma="http://www.w3.org/2003/04/emma" version="1.0">
              <emma:interpretation id="{035E1EA0-E8EE-4783-A527-D562EF1DB47F}" emma:medium="tactile" emma:mode="ink">
                <msink:context xmlns:msink="http://schemas.microsoft.com/ink/2010/main" type="inkWord" rotatedBoundingBox="4978,3486 5486,3478 5491,3783 4983,379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787.4803">3306 2985 580 0,'-8'-4'216'0,"8"4"-168"0,-9 4-12 0,9-4 92 16,9 0-76-16,13-4 32 15,0 4-48-15,18-4-12 16,-1 0-16-16,14 0 20 15,0 8-16-15,0 4-4 16,-9 0-4-16,-17 4-164 16,-5 11 88-16</inkml:trace>
          <inkml:trace contextRef="#ctx0" brushRef="#br0" timeOffset="17086.3386">3227 3236 436 0,'-18'8'160'0,"18"-8"-124"0,9 0-8 0,-4 0 96 16,3 8-72-16,10-4 76 15,4 3-72-15,13-7 76 16,1 0-76-16,12 0 0 15,5 0-36-15,5 0-4 16,-5-3-8-16,-9 3 12 16,-4 7-12-16,-10-7 32 15,-3 4-24-15,-14-8-40 16,-4 4 12-16,-9-7-288 16,0-1 164-16</inkml:trace>
        </inkml:traceGroup>
        <inkml:traceGroup>
          <inkml:annotationXML>
            <emma:emma xmlns:emma="http://www.w3.org/2003/04/emma" version="1.0">
              <emma:interpretation id="{A186198D-EDC4-40A7-B159-601C82D98BE7}" emma:medium="tactile" emma:mode="ink">
                <msink:context xmlns:msink="http://schemas.microsoft.com/ink/2010/main" type="inkWord" rotatedBoundingBox="6301,2669 8614,2632 8650,4923 6337,496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635.8978">4573 3087 540 0,'-31'-24'200'0,"31"24"-156"0,0 4-12 0,5-4 96 16,8 0-76-16,9-4 52 15,5 4-64-15,21-4 52 16,1 4-56-16,21-3-24 16,5 3-12-16,14 0 24 15,-10 3-12-15,1 5 4 16,-14 4-8-16,-9-8-8 15,-13 4 4-15</inkml:trace>
          <inkml:trace contextRef="#ctx0" brushRef="#br0" timeOffset="19082.1843">4816 3201 208 0,'18'-8'76'0,"-18"8"-60"0,22 4-4 0,-9 0 48 16,5 7-36-16,-1 13 60 16,1 3-48-16,-9 24 28 15,8 0-36-15,-12 24 8 16,-1-8-20-16,-21-5 8 15,-1-3-12-15,-17-8 100 16,4-7-64-16,-9-9 52 16,5 0-60-16,-9-15-4 15,8-5-20-15,1-15 16 16,9 0-20-16,8-11-4 16,9-5-4-16,13-11-32 15,10 3 16-15,17-3 4 16,4 11 8-16,18 8 104 15,0 8-56-15,9 4 16 16,-5 12-40-16,-4-1-4 16,-4 5-12-16,-1-4 20 15,-8 3-16-15,-5-11 32 16,-4 4-28-16,4-16-188 16,-4 8 88-16</inkml:trace>
          <inkml:trace contextRef="#ctx0" brushRef="#br0" timeOffset="18364.6831">5196 2389 508 0,'-18'-4'188'0,"9"11"-148"0,-8 9-8 16,3 0 80-1,5 3-68-15,-8 13-8 16,8-1-24-16,-4 16 16 16,8 4-16-16,1 16 4 15,8-8-8-15,-4 0 12 16,9-4-12-16</inkml:trace>
          <inkml:trace contextRef="#ctx0" brushRef="#br0" timeOffset="19637.0621">6842 2239 476 0,'-9'-27'176'0,"9"27"-136"0,-22-24-12 0,9 13 76 15,9 3-64-15,-14-8 36 16,9 4-44-16,-17 1 44 16,4 3-44-16,-5 8 12 15,1 8-28-15,-10 15-16 16,10 5-4-16,-10 19 20 16,6 4-8-16,3 19-28 15,5-3 8-15,9 55 40 16,8 3-16-16,1 44 8 15,8-8-12-15,-4 15 12 16,9-23-12-16,-13 4-4 16,4-27 0-16,-22 3 4 0,0-11-4 15,-23-1 52-15,-3-19-32 0,-9-7 16 16,8-25-24-16,0-7 0 16,10-16-8-16,-14-16 36 15,17-7-20-15,-17-20-12 16,14 0-8-16,3-20-268 15,6-3 144-15</inkml:trace>
        </inkml:traceGroup>
        <inkml:traceGroup>
          <inkml:annotationXML>
            <emma:emma xmlns:emma="http://www.w3.org/2003/04/emma" version="1.0">
              <emma:interpretation id="{0ABBE46B-3C6B-4358-8B35-8A7779508199}" emma:medium="tactile" emma:mode="ink">
                <msink:context xmlns:msink="http://schemas.microsoft.com/ink/2010/main" type="inkWord" rotatedBoundingBox="9330,2725 14303,2647 14326,4114 9353,419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201.2257">8471 2793 384 0,'-18'-32'140'0,"9"20"-108"0,-4 1-8 0,-9-1 48 15,13 12-44-15,-26-16 76 16,4 12-56-16,-17-4-36 15,8 8-8-15,-9-3 48 16,14 6-28-16,-14-6 0 16,14 3-16-16,-9-4-8 15,9 4 4-15,-5 0-4 16,5 4 0-16,-1-1 0 16,10 9 0-16,-5 4 8 15,4 7-4-15,-4 17 24 16,9 11-16-16,0 11 4 15,9 1-8-15,-5 20 20 16,1-5-16-16,-5 20 4 16,4-8-8-16,5 1-8 15,4-17 4-15,-9-11 20 16,10-12-12-16,-1-8 68 0,4-15-48 0,10-20 32 16,4-1-36-1,8-7-16-15,5 0-8 16,14-7 20-1,8 3-12-15,13 0 4 0,0 4-8 0,1 0 36 16,-5 4-20-16,0-4-4 16,-9 0-12-16,-4-8 12 15,-5 4-12-15,-4-8-232 16,-5 8 120-16</inkml:trace>
          <inkml:trace contextRef="#ctx0" brushRef="#br0" timeOffset="21409.9377">7641 3256 736 0,'-31'-12'272'0,"31"12"-208"0,31-8-20 16,-9 4 116 0,18 4-96-16,13-4 44 15,4 4-64-15,14-4 20 16,4 4-36-16,0-8 36 15,-9 1-36-15,9-5-312 16,0 8 152-16,-13-12-512 16,-18 12 360-16</inkml:trace>
          <inkml:trace contextRef="#ctx0" brushRef="#br0" timeOffset="21606.9013">7972 2412 592 0,'-18'-51'220'0,"18"51"-172"0,23-24-12 0,-10 9 208 16,4 3-140-16,14-15 36 15,9 7-84-15,22-4-8 16,4 1-28-16,14 11 40 16,-5 8-32-16,0 12-252 15,-9 8 120-15</inkml:trace>
          <inkml:trace contextRef="#ctx0" brushRef="#br0" timeOffset="21803.427">8771 3165 696 0,'0'16'256'0,"0"-16"-196"0,4 12-20 16,-4-12 12 0,9 4-36-16,5-4-232 15,3 4 112-15</inkml:trace>
          <inkml:trace contextRef="#ctx0" brushRef="#br0" timeOffset="22626.7462">9499 2542 600 0,'-22'-24'224'0,"22"24"-176"0,0 0-12 16,0-4 272-1,0 4-176-15,14-8 140 16,-1 8-156-16,40 0 0 16,9-8-72-16,26 4 16 15,-4 8-32-15,-5-4 16 16,-4 4-24-16,-13 0-72 0,-13 0 28 0</inkml:trace>
          <inkml:trace contextRef="#ctx0" brushRef="#br0" timeOffset="23975.5216">11186 3036 404 0,'17'-20'148'0,"-17"12"-112"0,5-7-12 16,-5 3 108-1,0 4-76-15,-9-12 40 16,0 9-56-16,-26-5-16 16,8 8-12-16,-26 8-28 15,5 12 8-15,-10 11 4 16,10 9 4-16,-5 7 76 16,9 0-40-16,13 1 12 15,9-1-28-15,22-8 4 16,4-3-12-16,22-17 28 15,5 1-24-15,31-16 20 0,0-4-20 16,13-7 36-16,-4-1-28 0,-10-11-120 16,-8 3 52-1,-13-27-108-15,-9 8 88 16,-18-32 28 0,-4 5 28-16,-13-17 24 0,4 13-8 0,-14-5 40 15,1 17-24 1,-4 11 144-16,3 15-92 0,-3 25 40 15,3 11-72-15,-8 31 56 16,5 12-60-16,-5 43 0 16,0 1-24-16,13 15 40 15,4-12-28-15,10-12 4 16,-1-11-20-16,18-16-24 16,5-8 4-16,8-19-384 15,5-5 216-15</inkml:trace>
          <inkml:trace contextRef="#ctx0" brushRef="#br0" timeOffset="24322.7709">11949 2455 592 0,'0'0'220'0,"0"0"-172"0,0 32-12 15,-4-5 48 1,4 4-52-16,-9 48 24 15,9 3-36-15,-9 20 16 16,9 0-20-16,9-11-8 0,0-5-4 16,0-8 28-16,8-11-16 15,1-12 76 1,-5-12-56-16,5-27 92 0,-5-4-72 0,9-20 52 16,-4-4-64-1,-5-23 40-15,13-1-48 16,5-38 8-16,0-1-28 0,13-35-8 15,5 12-4-15,4 4 4 32,0 20-4-32,-9 11-4 0,-9 20 4 0,-8 0-208 15,-5 15 112-15,-4 8-588 16,-1 13 376-16</inkml:trace>
          <inkml:trace contextRef="#ctx0" brushRef="#br0" timeOffset="27866.6009">9098 3048 592 0,'-14'-12'220'0,"14"12"-172"0,0-4-12 16,0 0 188-1,0 4-128-15,0-4 8 16,9 4-64-16,5-8 40 16,8 4-44-16,4-7 20 15,1 3-36-15,12-8 0 16,1 4-12-16,9 0 20 0,-5 5-16 0,4 3-4 31,1 4-4-31,4 4-16 16,-5 11 8-16,1 9 12 0,-1-4-4 0,-8 7-4 15,0-7 4-15,-9 3 4 16,-5 1-4-16,-4-1 8 16,-4 5-8-16,-5-1 16 15,0 1-12-15,-8-1-4 16,-1 1 0-16,-13-5 12 16,5 5-8-16,-18 7 4 15,4-8-4-15,-17-3 20 16,-5 3-16-16,-8 1-4 15,4-5-4-15,-9-3 4 16,8-4-4-16,-3-9-4 16,8-3 4-16,5-11 40 15,4 3-24-15,-4-12-8 16,13 4-8-16,4-4-24 16,9 9 12-16,0-9-76 15,5 12 48-15,-1 0-312 16,10 4 192-16</inkml:trace>
        </inkml:traceGroup>
        <inkml:traceGroup>
          <inkml:annotationXML>
            <emma:emma xmlns:emma="http://www.w3.org/2003/04/emma" version="1.0">
              <emma:interpretation id="{FBDA79E9-83C9-4FD5-8B28-4089FC462BE6}" emma:medium="tactile" emma:mode="ink">
                <msink:context xmlns:msink="http://schemas.microsoft.com/ink/2010/main" type="inkWord" rotatedBoundingBox="10602,3509 11078,3501 11088,4108 10611,411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7323.6554">9305 2989 404 0,'-9'0'148'0,"9"0"-112"0,0 4-12 15,0-4 208 1,0 0-132-16,0 0 56 16,0 0-92-16,-4 4-12 15,4 4-32-15,-9 3 48 16,9 5-36-16,-9 4 12 16,9 3-28-16,-9 5 0 15,1 3-8-15,-10 4-8 0,9 1 4 0,-4-1-4 16,4 0 0-16,0-7 16 15,9-1-8-15,-4-7-12 16,8-5 0-16,-4-7 20 16,5 0-8-16,-1-16-172 15,5 4 92-15,0-3-556 16,4 3 348-16</inkml:trace>
          <inkml:trace contextRef="#ctx0" brushRef="#br0" timeOffset="29096.2065">8837 3550 436 0,'5'-12'160'0,"-10"4"-124"0,5 0-8 0,0 1 132 15,9 7-92-15,-5-8 52 16,5 8-72-16,0-4 80 15,4 8-72-15,1 0 52 16,3 3-64-16,1 5 76 16,4 0-68-16,5 0-16 15,-1 3-24-15,9-3 8 16,1-4-12-16,8-4 24 16,-5 0-20-16,1-4-196 15,-4 0 96-15</inkml:trace>
        </inkml:traceGroup>
      </inkml:traceGroup>
    </inkml:traceGroup>
    <inkml:traceGroup>
      <inkml:annotationXML>
        <emma:emma xmlns:emma="http://www.w3.org/2003/04/emma" version="1.0">
          <emma:interpretation id="{FEC466D8-D175-41D9-B574-6D4346CB99D1}" emma:medium="tactile" emma:mode="ink">
            <msink:context xmlns:msink="http://schemas.microsoft.com/ink/2010/main" type="paragraph" rotatedBoundingBox="6165,5014 19257,4534 19329,6484 6236,69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4845622-825C-47EB-A289-EBC1C6F548CC}" emma:medium="tactile" emma:mode="ink">
              <msink:context xmlns:msink="http://schemas.microsoft.com/ink/2010/main" type="line" rotatedBoundingBox="6165,5014 19257,4534 19329,6484 6236,6964"/>
            </emma:interpretation>
          </emma:emma>
        </inkml:annotationXML>
        <inkml:traceGroup>
          <inkml:annotationXML>
            <emma:emma xmlns:emma="http://www.w3.org/2003/04/emma" version="1.0">
              <emma:interpretation id="{30E9FE93-0139-4F53-AB2D-EDC22FC386DB}" emma:medium="tactile" emma:mode="ink">
                <msink:context xmlns:msink="http://schemas.microsoft.com/ink/2010/main" type="inkWord" rotatedBoundingBox="6197,5886 7550,5836 7580,6649 6226,669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0761.8196">4869 5880 520 0,'-40'-3'192'0,"40"3"-152"0,-13-4-8 16,13 0 124 0,13-4-92-16,5 0 36 15,4 8-60-15,22-16-4 16,5 16-24-16,8-11-16 16,9 3 0-16,-13 0-4 15,-4 8 0-15,-14 0 16 16,0 0-4-16,-17 0 112 15,0 8-64-15,-14 0 76 0,-4-1-72 0,-13 5 24 16,4 4-48-16,-9 11-28 16,5 1-4-16,4 11 8 31,5 0-4-31,-9-3-4 0,8-5 4 0,1 4 12 16,4-7-8-16,-4-13 16 15,4-3-16-15,-5-4-204 16,10-8 104-16,-1-12-448 15,9-3 304-15</inkml:trace>
          <inkml:trace contextRef="#ctx0" brushRef="#br0" timeOffset="50419.4405">5006 5625 216 0,'26'-15'80'0,"-8"7"-60"0,0-4-8 0,-14 4 276 16,14 8-160-16,-5-15 64 15,0 3-116-15,0-12 60 16,1 16-76-16,-5-15-4 15,4 7-36-15,-4-3 16 16,-1 7-24-16,-8-8 24 16,0 5-24-16,-8-1-4 15,3 8-4-15,-17-4 20 16,4 12-12-16,-17-8 12 16,4 4-12-16,-22-3-8 15,18 7 0-15,-14-8-4 16,5 16 0-16,-9-1 0 0,18 5 0 15,-18 4-20-15,13 11 12 0,-17 1 12 16,8 7 0-16,-4 8 40 16,9 8-20-16,9-4-12 15,13 4-8-15,17-4 20 16,14 1-12-16,22 3 12 16,0-8-12-16,22 0-16 15,-4 0 0-15,8-12 20 16,5-11-8-16,4-4 16 15,0-8-16-15,-4-1-108 16,-5 1 52-16,-8-16-96 16,0 8 84-16</inkml:trace>
          <inkml:trace contextRef="#ctx0" brushRef="#br0" timeOffset="51135.5657">5469 5880 684 0,'-13'16'252'0,"13"-16"-192"0,5 8-20 16,-1-8 40 0,5 8-52-16,13-8 32 15,4 0-32-15,14-8-8 16,0 0-12-16,4 0-8 16,0 0 4-16,-9-3 4 15,1 3-4-15,-19 0 24 16,1 0-16-16,-22 0 24 15,-5 4-24-15,-22-11 32 0,4 15-28 16,-12-8 84-16,3 8-56 16,-3 0 12-1,12 8-32-15,-4 0 24 0,14 3-32 16,3 13-24 0,10-5 4-16,8 17 36 15,5-5-20-15,18-3-20 0,8 7 4 0,5-15-28 16,8 3 20-16,10-15-384 15,-1 4 220-15</inkml:trace>
        </inkml:traceGroup>
        <inkml:traceGroup>
          <inkml:annotationXML>
            <emma:emma xmlns:emma="http://www.w3.org/2003/04/emma" version="1.0">
              <emma:interpretation id="{E39D3E96-A5EF-464E-BA99-E2187D58A7E2}" emma:medium="tactile" emma:mode="ink">
                <msink:context xmlns:msink="http://schemas.microsoft.com/ink/2010/main" type="inkWord" rotatedBoundingBox="7865,4952 11238,4828 11304,6608 7930,673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1630.8845">6410 5861 676 0,'-14'-8'248'0,"14"8"-192"0,-9-8-16 16,9 0 120 0,0 8-96-16,-13-11 16 15,13 11-44-15,-17-8-8 16,3 8-16-16,-8 8-16 16,0-5 0-16,-9 13 64 15,0 8-32-15,0 7 52 16,9 0-48-16,0 5-8 0,14-1-12 0,3-19-28 15,18 3 8-15,9-19 32 16,18-7-16-16,9-13-184 16,-1 0 92-16,5-11-140 15,0 11 128-15,-9-19 4 16,-8 12 56-16,-14-13 40 16,-5 9 0-16,-3-16 124 15,-10 12-72-15,-8-9 236 16,-1 9-168-16,-4 8 16 15,1 15-84-15,-1 12 8 16,4 8-36-16,5 15-36 16,5 13 4-16,-5 3 8 15,0 4 0-15,-14 12 40 16,10 4-20-16,-14 7-4 16,5-3-12-16,-9-4 20 15,9-4-16-15,-5-12-100 16,9-7 44-16,5-21-288 15,8-7 184-15</inkml:trace>
          <inkml:trace contextRef="#ctx0" brushRef="#br0" timeOffset="52202.4843">7129 5798 580 0,'-9'-12'216'0,"9"12"-168"0,-4-8-12 0,-1 1 164 16,1 7-116-16,-5-8 52 15,5 8-76-15,-10-8-4 16,6 4-32-16,-10-4 24 15,5 8-32-15,-5 0-4 16,5 8-8-16,-9 0 56 16,0 8-32-16,-5 3 24 15,10 1-32-15,-14 7 28 16,9 5-32-16,-5 3 4 16,9 8-12-16,1-8-8 15,4 1 4-15,8-5-24 16,10-7 12-16,12-24-48 15,5 0 28-15,18-20-168 16,0 0 104-16,8-15-108 16,1 8 116-16,-14-9 36 15,0 9 28-15,-12-1 116 16,-6 9-52-16,-12-1 132 16,-1 12-100-16,-13 4 72 15,5 4-88-15,-9 8-12 16,8 8-32-16,-4 7 8 0,9 9-16 15,5 3-4-15,8-3 0 16,5-5 12-16,4 1-8 16,0-13-160-16,4 1 80 0,-4-16-200 15,5 0 152 1,-10-12-328-16,6 4 252 0</inkml:trace>
          <inkml:trace contextRef="#ctx0" brushRef="#br0" timeOffset="52576.964">7491 5790 716 0,'4'-4'264'0,"-4"4"-204"0,0 12-16 0,-4-8 116 15,4 4-96-15,-4 8 72 16,4 3-80-16,-9 13-20 16,4-1-24-16,-8 8 0 15,9 4-8-15,-5-7 32 16,4-1-20-16,-3-11-12 15,8-1-8-15,-5-19 20 16,5-4-8-16,0-16-4 16,9 5 0-16,-5-17-16 15,10 5 8-15,3-13 12 16,1 5-4-16,4-5-20 16,0 13 8-16,0-5-24 15,0 13 20-15,-4 3-20 16,-5 8 16-16,-8 8 52 15,3 8-16-15,-3 7 16 16,4 5-20-16,4 3-8 0,5 1-4 16,12-5 4-1,6-3-4-15,8-12-56 16,4 0 28-16,1-16-296 0,0 0 176 16</inkml:trace>
          <inkml:trace contextRef="#ctx0" brushRef="#br0" timeOffset="52817.1029">8219 5567 768 0,'-4'-55'284'0,"4"55"-220"0,9-20-20 0,-9 12 120 15,0 8-100-15,0 0 44 16,4 8-64-16,1 8 12 16,-5 3-36-16,0 17 8 15,0 3-16-15,-14 8 36 16,5 8-24-16,-13 8-12 15,5-4-8-15,-5 11 12 16,4-7-8-16,5-12 4 16,4 0-4-16,0-16-16 15,9-7 4-15,0-16-332 16,9-9 184-16</inkml:trace>
          <inkml:trace contextRef="#ctx0" brushRef="#br0" timeOffset="53117.9041">8524 5743 728 0,'0'-12'268'0,"0"12"-208"0,-9-11-16 0,0 7 140 16,0 8-108-16,-17-4 16 16,4 7-56-16,-18 1-36 15,5 0 0-15,-9 0-8 16,8 4 0-16,-3 0 16 15,12-5-4-15,-4 5 8 16,14-4-8-16,-1 8 24 16,9-8-16-16,0 3 32 15,5 5-28-15,4 4 20 16,9 3-20-16,-1-3 8 16,10 3-12-16,0 5 0 15,8-9-4-15,-8 5-76 16,8-12 36-16</inkml:trace>
          <inkml:trace contextRef="#ctx0" brushRef="#br0" timeOffset="53523.9834">8594 5865 652 0,'-8'-4'244'0,"8"4"-192"0,8 0-12 16,-3 0 76 0,4 4-72-16,4-4-8 0,9 4-24 0,0-8 16 15,5 4-16 1,-1-8 4-16,5 0-8 0,-9-4 4 16,0 8-8-16,-17-11-4 15,3 7 4-15,-8-8 28 16,0 4-16-16,-13-3 56 15,4 3-40-15,-8 0 48 16,3 8-48-16,-8 4-16 16,5 8-8-16,-5 4-8 15,4 4 0-15,5 7 0 16,4 1 0-16,4 3-12 16,10 1 8-16,4-1 20 15,8 0-8-15,5-3-92 16,5-4 48-16,8-9-220 15,1-3 144-15,8-8-396 16,4 0 280-16</inkml:trace>
          <inkml:trace contextRef="#ctx0" brushRef="#br0" timeOffset="53903.4981">9204 5778 756 0,'-5'-15'280'0,"5"15"-216"0,18-8-20 15,-9 8 120 1,0 4-100-16,-5 0-8 15,0 8-36-15,1 3 28 16,-5 9-24-16,-5 7-4 16,5 1-12-16,-8 7 20 15,3 4-16-15,-4-8 4 0,9 1-8 0,0-17-8 16,0 1 4-16,5-20 4 16,4 0-4-16,-1-20 8 15,6 1-8-15,3-13-4 16,-4 5 4-1,5-9-16-15,4 9 8 0,0-12-16 32,0 15 12-32,-8 1 4 0,3 11 4 0,-4 8 96 15,1 12-52-15,-5 7 36 16,-1 9-48-16,-3 11 16 16,4 5-28-16,-1 3 28 15,6-4-32-15,-1-8 20 16,0-3-20-16,-4-16-288 15,4-1 144-15</inkml:trace>
          <inkml:trace contextRef="#ctx0" brushRef="#br0" timeOffset="30387.1951">6330 4503 572 0,'0'-15'208'0,"9"11"-160"0,-5 0-12 16,1 0 156 0,-1 8-112-16,1 0 44 15,-1 0-72-15,0 7 24 16,10 9-44-16,3 19-8 16,5 8-16-16,5 8 36 15,4 8-20-15,0-12 12 16,4-8-20-16,-13-7 88 15,9-9-56-15,-9-19 84 16,-4-8-76-16,-5-24-8 16,9-3-32-16,0-28 32 15,9 12-24-15,0-16 12 0,0 8-20 0,0-4-8 16,-5 12-4-16,-4 0-4 16,5 15 0-16,-14 5-12 15,-4 7 8-15,-5 4 4 16,5 12 0-16,-9 0-336 15,0 8 184-15</inkml:trace>
        </inkml:traceGroup>
        <inkml:traceGroup>
          <inkml:annotationXML>
            <emma:emma xmlns:emma="http://www.w3.org/2003/04/emma" version="1.0">
              <emma:interpretation id="{19634AE1-AA1A-4944-B4E7-8BBEE7633C99}" emma:medium="tactile" emma:mode="ink">
                <msink:context xmlns:msink="http://schemas.microsoft.com/ink/2010/main" type="inkWord" rotatedBoundingBox="12596,5665 16094,5537 16133,6601 12635,672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4893.6909">10850 5574 852 0,'-13'-15'316'0,"13"15"-248"0,13-8-16 16,-4 0 76 0,13 8-80-16,13-8 24 15,5 8-40-15,13-8-20 16,4 8-8-16,1-4-16 16,-1 4 8-16,-4-3-216 0,-9 6 120 0,-4-3-148 15,-5 0 144-15,-8-3-172 16,-5-1 152-16,-9-8 36 15,0 4 56-15</inkml:trace>
          <inkml:trace contextRef="#ctx0" brushRef="#br0" timeOffset="54649.0035">11561 5264 520 0,'44'-31'192'0,"-44"31"-152"0,35-23-8 15,-30 19 148 1,-1-4-104-16,-13-4 84 15,5 4-92-15,-18 0-8 16,0 4-40-16,-18 0 16 16,5 4-24-16,-23-11-12 15,10 15-4-15,-27-12-4 16,8 8 0-16,-3-4 0 0,17 8 0 16,0-4 0-1,13 4 0-15,14 0 8 0,17 0 0 0,-4 7 44 16,13 9-24-16,-5 27 16 15,10 4-20-15,-10 20 0 16,1-5-8-16,-5 5-16 16,0-8 4-16,-4-8 20 15,8-4-8-15,1-16-12 16,8-4 0-16,10-7 12 16,-1-4-4-16,27-9 8 15,-1 1-8-15,10-4 8 16,4 0-8-16,4-4-64 15,-4 0 32-15,0-12-280 16,-4 4 172-16</inkml:trace>
          <inkml:trace contextRef="#ctx0" brushRef="#br0" timeOffset="54982.3138">11450 5398 164 0,'0'4'60'0,"0"-4"-44"0,5 23-8 0,-1-15 0 15,5 4-8-15</inkml:trace>
          <inkml:trace contextRef="#ctx0" brushRef="#br0" timeOffset="55614.8697">12007 5484 872 0,'-14'12'324'0,"14"-12"-252"0,-57 39-20 16,22-15 120-1,8-1-104-15,-30 13-8 16,4 3-40-16,-9 0-8 16,13-4-4-16,1-3-16 0,17-5 4 0,4-7-32 15,10-4 20-15</inkml:trace>
          <inkml:trace contextRef="#ctx0" brushRef="#br0" timeOffset="55429.6493">11521 5492 716 0,'0'-12'264'0,"0"12"-204"0,0 0-16 0,0 4 108 16,4 0-92-16,1 4 28 16,8 8-52-16,9 11 40 15,5 5-44-15,8 3-16 16,5-4-8-16,-1 5 24 15,1-5-16-15,-5-8 12 16,1-3-16-16,-14-8 20 16,0 0-20-16,-13-8-356 15,0 3 188-15</inkml:trace>
          <inkml:trace contextRef="#ctx0" brushRef="#br0" timeOffset="55853.7721">12126 5418 664 0,'-5'-28'244'0,"5"28"-188"0,9 4-16 0,-9 12 40 16,0 3-52-16,0 24 8 16,0 8-24-16,-13 20 0 15,8 8-4-15,-21 15-164 16,13 0 84-16,-9 4-164 16,4-12 132-16,-4-15-20 15,9-12 76-15</inkml:trace>
          <inkml:trace contextRef="#ctx0" brushRef="#br0" timeOffset="56105.4877">12099 5457 872 0,'31'-32'324'0,"-31"32"-252"0,57-7-20 0,-26 14 60 16,0 9-72-16,22 12 36 15,-4 3-44-15,-18 4 36 16,0 4-40-16,-23-3 20 16,-3 3-28-16,-32-8 36 15,-4-3-32-15,-30-5-12 16,12 1-8-16,-8-12-68 16,8-4 36-16,1-8-92 15,17 3 64-15</inkml:trace>
          <inkml:trace contextRef="#ctx0" brushRef="#br0" timeOffset="56721.5221">12589 5602 476 0,'9'-8'176'0,"-9"8"-136"0,31-8-12 0,-18 4 76 15,-4 4-64-15,22-8 28 16,-9 8-40-16,0-7 8 15,0 7-20-15,9-12 96 16,-13-4-60-16,-10 0 116 16,1 1-92-16,-13-13 68 15,-1 9-84-15,-21-5 20 16,-1-3-44-16,-17 7 32 16,9 16-40-16,-14 8 4 15,10 8-20-15,-1 15-44 16,14 5 20-16,17 7-24 0,9 0 20 15,22 0 8-15,9 1 8 16,13-5 16-16,-9-15-8 0,14-5-64 16,-5 1 28-16,9-16-180 15,-9 0 112-15,13-16-116 16,-8 4 124-16,-5-7-36 16,0 3 76-16,5-19-8 15,-14 11 32-15,0-7 12 16,-8 11 12-16,-14 9 132 15,-4 7-72-15,-18 15 108 16,9 9-96-16,-13 11 24 16,4 1-56-16,-9 3 12 15,5-7-32-15,4-5 36 16,9 1-32-16,-4-13 12 16,4 1-20-16,4-12 8 15,5 4-12-15,0-12 12 16,4 0-16-16,-4-7-4 15,4-1 0-15,-4-19-68 16,13-5 36-16,-4-18-16 16,-5 7 28-16,9-8-8 15,0 12 12-15,-4 7 68 16,4 9-28-16,0 11-12 16,0 16-8-16,0 8 8 15,0 12-8-15</inkml:trace>
          <inkml:trace contextRef="#ctx0" brushRef="#br0" timeOffset="56990.7926">13560 5284 924 0,'-35'59'340'0,"35"-59"-260"0,-9 82-28 0,0-42 28 15,18-9-56-15,-9 4 8 16,9 1-20-16</inkml:trace>
          <inkml:trace contextRef="#ctx0" brushRef="#br0" timeOffset="56873.053">13794 5143 1068 0,'-40'-43'396'0,"40"43"-308"0,-44-28-24 0,22 16 88 16,13 9-96-16,-13-1-40 15,18 4-12-15,-5-4-104 16,9 8 52-16</inkml:trace>
          <inkml:trace contextRef="#ctx0" brushRef="#br0" timeOffset="58043.1045">13878 5237 488 0,'4'0'180'0,"-4"0"-140"0,0 12-12 0,0 3 108 16,0-3-80-16,-4 31 16 15,4 8-48-15,-9 4-4 16,9-4-12-16,-9 0 4 15,14-7-8-15,-5-9 24 16,0-8-16-16,4-7 68 16,1-8-48-16,-1-16 4 15,9 0-20-15,5-20-12 16,0 1 0-16,-1-16-4 16,5-5 0-16,-4-11-12 15,-5 12 8-15,0-8 4 16,5 16 0-16,-5 4-28 15,5 15 16-15,-14 16-4 16,5 8 8-16,-18 23 52 16,9 8-24-16,-4 8 16 15,13 4-20-15,-14-3 0 16,5-13-8-16,0-4-8 16,9-11 4-16,0-12 12 15,0 0-8-15,0-8 16 16,4-8-16-16,0-8-12 15,5 4 0-15,0-23-4 16,-1 11 0-16,5-27-12 16,0 16 12-16,5-16-40 0,-5 12 28 15,-4 7-36 1,-1 13 32-16,-12 15 0 0,3 12 16 16,-12 23 24-1,8 12-8-15,-4 12 16 0,0-4-16 16,-4 0 4-16,4-8-4 15,4-3 12-15,1-5-12 0,-1-12-4 16,-4-3 0-16,9-4-596 16,0-8 324-16</inkml:trace>
        </inkml:traceGroup>
        <inkml:traceGroup>
          <inkml:annotationXML>
            <emma:emma xmlns:emma="http://www.w3.org/2003/04/emma" version="1.0">
              <emma:interpretation id="{4F1E6B59-CD83-440F-BD29-6F48548F8739}" emma:medium="tactile" emma:mode="ink">
                <msink:context xmlns:msink="http://schemas.microsoft.com/ink/2010/main" type="inkWord" rotatedBoundingBox="16361,5532 18400,5457 18428,6231 16389,630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9108.1482">14703 5449 768 0,'5'4'284'0,"-5"-4"-220"16,0 4-20-16,4-8 84 15,10 4-80-15,3-12 8 16,-4 0-36-16,10-11-12 16,-1 11-4-16,-5-19 20 15,5 15-12-15,-8-12 12 16,-6 17-12-16,-12-5 20 15,0 0-20-15,-18 8-4 16,4 4-4-16,-22 12-4 0,9 8 0 0,-13 15 16 31,4 9-8-31,9 11-4 0,18 4 0 0,4 0-16 16,18-12 8-16,4-4 28 16,14 0-12-16,-1-19 4 15,14 3-8-15,-5-15 12 16,10-4-12-16,-6-12-64 15,5 4 28-15,-4-11-60 16,0-1 52-16,-5-15-20 16,-4 7 36-16,-4-19 8 15,-5 0 12-15,-5 0 8 16,-3 3-4-16,-6 1 96 16,1 19-56-16,-9 13 16 15,5 10-36-15,-5 17 40 16,4 4-36-16,-4 15-32 15,4-4 0-15,1 1 16 16,8-5-4-16,0-11 4 16,1 7-4-16,3-19 36 15,1 4-20-15,4-12-84 16,0 0 32-16,-4-12-16 16,-1 4 24-16,-3-19 20 15,-1-1 4-15,-4-3-12 16,0 3 4-16,-5 13-48 15,0 7 24-15,1 19 76 16,-1 13-24-16,1 15 12 16,3 0-24-16,6 5 0 15,3-1-4-15,5-12 12 0,5 1-12 0,13-17 24 16,4 1-20 0,9-16-136-16,4 0 68 15,5-16-36-15,-5 1 56 16,-8-21 4-16,-5 5 20 15,-9-40 36-15,-8 8-16 0,4-27 16 16,-9 8-12-16,-9-16 100 16,9 15-64-16,-4-3 156 15,-5 23-112-15,-13 28 8 16,0 15-60-16,-13 28-16 16,-5 20-16-16,-4 15 20 15,0 12-16-15,0 27 48 16,9-3-32-16,4 7-128 15,9-12 52-15,4-11-256 16,9-16 168-16,-4-19-308 16,0-9 252-16,-13-19-244 15,4-4 252-15,-27-31 4 16,5-4 112-16,-26-24 324 16,8 4-136-16,-13-4 344 15,9 16-264-15,4 8 84 16,9 12-168-16,18 3-16 15,13 8-60-15,44 1-8 16,9 7-20-16,40 0 0 16,4 4-4-16,22-4 36 0,-4 4-20 15,4-7 40-15,-18 7-36 16,-21-8 20-16,-14 4-28 0,-26-12-168 16,-9 1 80-16,-14-13-300 15,1 9 204-15</inkml:trace>
        </inkml:traceGroup>
        <inkml:traceGroup>
          <inkml:annotationXML>
            <emma:emma xmlns:emma="http://www.w3.org/2003/04/emma" version="1.0">
              <emma:interpretation id="{448A036A-825C-4CC5-B08B-436D91ED8C04}" emma:medium="tactile" emma:mode="ink">
                <msink:context xmlns:msink="http://schemas.microsoft.com/ink/2010/main" type="inkWord" rotatedBoundingBox="18917,5130 19278,5117 19322,6302 18960,6316"/>
              </emma:interpretation>
              <emma:one-of disjunction-type="recognition" id="oneOf12">
                <emma:interpretation id="interp16" emma:lang="" emma:confidence="1">
                  <emma:literal>!</emma:literal>
                </emma:interpretation>
                <emma:interpretation id="interp17" emma:lang="" emma:confidence="0">
                  <emma:literal>:</emma:literal>
                </emma:interpretation>
                <emma:interpretation id="interp18" emma:lang="" emma:confidence="0">
                  <emma:literal>¥</emma:literal>
                </emma:interpretation>
                <emma:interpretation id="interp19" emma:lang="" emma:confidence="0">
                  <emma:literal>Y</emma:literal>
                </emma:interpretation>
                <emma:interpretation id="interp20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59869.0115">17193 5724 912 0,'-9'7'340'0,"9"-7"-264"0,44 32-24 0,-26-24 44 16,8 3-64-16,5-3-160 15,-9 0 64-15</inkml:trace>
          <inkml:trace contextRef="#ctx0" brushRef="#br0" timeOffset="59740.8555">17506 4633 924 0,'-13'-28'340'0,"-13"32"-260"0,39 12-28 15,-13 0 96 1,4 11-92-16,-4 24 16 16,0 8-48-16,0 12 40 15,0-5-36-15,-4 9-420 16,4-8 212-16</inkml:trace>
        </inkml:traceGroup>
      </inkml:traceGroup>
    </inkml:traceGroup>
    <inkml:traceGroup>
      <inkml:annotationXML>
        <emma:emma xmlns:emma="http://www.w3.org/2003/04/emma" version="1.0">
          <emma:interpretation id="{F358BBCB-E252-490F-85BF-F22460703E1D}" emma:medium="tactile" emma:mode="ink">
            <msink:context xmlns:msink="http://schemas.microsoft.com/ink/2010/main" type="paragraph" rotatedBoundingBox="2503,7828 14353,7504 14407,9473 2557,9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E55236-B854-4997-8221-1928B127DC9D}" emma:medium="tactile" emma:mode="ink">
              <msink:context xmlns:msink="http://schemas.microsoft.com/ink/2010/main" type="line" rotatedBoundingBox="2503,7828 14353,7504 14407,9473 2557,9797"/>
            </emma:interpretation>
          </emma:emma>
        </inkml:annotationXML>
        <inkml:traceGroup>
          <inkml:annotationXML>
            <emma:emma xmlns:emma="http://www.w3.org/2003/04/emma" version="1.0">
              <emma:interpretation id="{060892C5-4BA6-4A11-BA4C-AE0C95375250}" emma:medium="tactile" emma:mode="ink">
                <msink:context xmlns:msink="http://schemas.microsoft.com/ink/2010/main" type="inkWord" rotatedBoundingBox="2506,7954 3614,7924 3647,9132 2539,916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0125.6018">1064 7630 436 0,'-13'-27'160'0,"13"7"-124"0,4-11-8 0,-8 11 148 15,4 5-100-15,-4-13 76 16,-1 9-88-16,-4-5 52 16,0 12-64-16,-8 12 16 15,4 8-40-15,-18 27-8 16,4 12-12-16,-17 20 20 16,9 0-16-16,-5 7-12 15,9-7-4-15,5 4 12 16,12-8-4-16,19-12-20 15,8-8 8-15,27-28 20 16,8-11-4-16,18-23 16 16,1-1-16-16,-1-15 16 15,0 3-16-15,-13-11 16 16,4 4-16-16,-17-8-12 16,-9 12 0-16,-13-1 40 15,-1 9-24-15,-12 3 124 16,4 9-80-16,-14 11 32 15,5 11-52-15,-9 13-12 16,5 8-16-16,-9 11 20 16,4 4-16-16,-4 16 12 15,4-4-12-15,0 8 0 16,9-5-4-16,-13-3 36 16,4-4-20-16,5-8-188 15,-1-3 88-15,-4-13-264 16,9-3 192-16,9-13-608 15,4-3 420-15</inkml:trace>
          <inkml:trace contextRef="#ctx0" brushRef="#br0" timeOffset="90670.4123">1338 8541 932 0,'-5'-12'348'0,"5"12"-272"0,22-8-20 0,1 4 104 15,-6 0-100-15,23-4-8 16,8 1-32-16,19-1 36 16,-1 4-28-16</inkml:trace>
          <inkml:trace contextRef="#ctx0" brushRef="#br0" timeOffset="90359.9475">1607 7984 696 0,'-35'-4'256'0,"35"4"-196"0,-27 23-20 0,14-3 172 16,4 7-124-16,-8 20-16 15,3 4-48-15,-3 12-12 16,8-4-4-16,-4-4 4 16,-1-4-8-16,6-8 8 15,-1-4-8-15,0-7 40 16,4-5-20-16,-3-11-12 16,8 0-8-16,4-20-420 15,5 0 228-15</inkml:trace>
          <inkml:trace contextRef="#ctx0" brushRef="#br0" timeOffset="90521.8792">1859 8082 984 0,'0'7'368'0,"0"-7"-288"0,-14 51-20 16,6-19 88 0,-1-1-92-16,-13 16 4 15,8 0-36-15,-3 12 20 16,4-4-28-16,-1 8-252 0,6-8 128 0,-1-4-152 31,9-8 148-31</inkml:trace>
        </inkml:traceGroup>
        <inkml:traceGroup>
          <inkml:annotationXML>
            <emma:emma xmlns:emma="http://www.w3.org/2003/04/emma" version="1.0">
              <emma:interpretation id="{FB188A7B-B784-4D1D-9F33-8E1BA59493C4}" emma:medium="tactile" emma:mode="ink">
                <msink:context xmlns:msink="http://schemas.microsoft.com/ink/2010/main" type="inkWord" rotatedBoundingBox="4286,8546 4511,8540 4520,8869 4295,8875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0995.1467">2565 8341 984 0,'-40'0'368'0,"40"0"-288"0,-4 11-20 0,13-11 64 16,8 4-80-16,14-4 0 15,4 4-28-15,27-8-300 16,9 4 152-16</inkml:trace>
          <inkml:trace contextRef="#ctx0" brushRef="#br0" timeOffset="90852.2689">2653 8058 1028 0,'-40'-27'380'0,"40"27"-296"0,-4 7-20 16,4-7 40 0,9 4-68-16,0 0-12 15,4 4-16-15</inkml:trace>
        </inkml:traceGroup>
        <inkml:traceGroup>
          <inkml:annotationXML>
            <emma:emma xmlns:emma="http://www.w3.org/2003/04/emma" version="1.0">
              <emma:interpretation id="{002510B8-6B55-4761-8A8E-7E7B4272D6D8}" emma:medium="tactile" emma:mode="ink">
                <msink:context xmlns:msink="http://schemas.microsoft.com/ink/2010/main" type="inkWord" rotatedBoundingBox="5388,8180 6265,8156 6299,9378 5421,940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91420.7681">3717 8058 832 0,'-75'-20'308'0,"75"20"-240"0,-18-7-20 0,27 3 220 16,0 0-156-16,13-8 96 16,9 4-120-16,22-8-8 15,4 9-44-15,9-5 0 16,-4 4-20-16,13 0 8 15,-13 0-12-15,4 8-264 16,1 8 140-16,-15 0-444 16,-12 8 316-16</inkml:trace>
          <inkml:trace contextRef="#ctx0" brushRef="#br0" timeOffset="91776.8428">3827 8372 852 0,'-44'4'316'0,"44"-4"-248"0,-9 8-16 16,18-8 40-1,4 4-60-15,10 0 60 16,16-1-56-16,5 1 12 16,1 0-32-16,-6 4 0 15,5 4-8-15,-13 4-164 16,0-1 84-16,-35 13-32 15,-5-1 60-15,-31 9 64 16,9-1-12-16,-22 4 72 0,5 0-44 16,-5 1 212-1,18-1-136-15,17-8 20 0,31-3-80 16,27-5 20-16,4-3-40 0,40-8 0 16,0-1-20-16,22-7 20 15,-18-4-20-15,0 0-252 16,-17 0 132-16,-27 0-232 15,0 0 192-15,-31-4-296 16,-8 4 252-16</inkml:trace>
          <inkml:trace contextRef="#ctx0" brushRef="#br0" timeOffset="91208.2025">4264 7674 880 0,'-9'-20'328'0,"9"20"-256"0,0-4-16 0,-13 8 152 16,13 4-124-16,-17 7 64 16,3 9-88-16,1 3-36 15,4 5-12-15,-4 3-172 16,4 8 88-16,9 1-800 16,13-9 484-16</inkml:trace>
        </inkml:traceGroup>
        <inkml:traceGroup>
          <inkml:annotationXML>
            <emma:emma xmlns:emma="http://www.w3.org/2003/04/emma" version="1.0">
              <emma:interpretation id="{91D27198-B930-41BA-9728-FA9A989FC91D}" emma:medium="tactile" emma:mode="ink">
                <msink:context xmlns:msink="http://schemas.microsoft.com/ink/2010/main" type="inkWord" rotatedBoundingBox="7264,7698 8593,7662 8647,9631 7318,966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3112.618">6701 7513 456 0,'35'-59'168'0,"-13"31"-128"0,5-19-16 15,-14 32 212 1,0-1-136-16,-8-12 100 0,3 9-116 0,-16-9 32 16,3 5-68-16,-12 3 28 15,3-3-44-15,-17 7 16 16,1 0-28-16,-19 4-8 15,5 5-8-15,-14 7 28 16,10 4-16-16,-14 35-32 31,14 12 8-31,-5 43-24 0,17 8 16 0,1 63 16 16,13-4 4-16,4 35 24 16,14-20-16-16,-1 9-20 15,5-28 0-15,0-8 20 16,-4-20-4-16,-14-23 92 15,1-23-52-15,-19-17 56 16,10-11-60-16,-27-19 4 16,9-13-28-16,-31-15 16 15,4-4-24-15,-22-16-4 16,23 0-4-16,-5-11-4 16,22-1 0-16,13-23-72 15,18 0 40-15,31-24-496 16,13 5 288-16</inkml:trace>
        </inkml:traceGroup>
        <inkml:traceGroup>
          <inkml:annotationXML>
            <emma:emma xmlns:emma="http://www.w3.org/2003/04/emma" version="1.0">
              <emma:interpretation id="{1CF2C202-BBCA-4BAE-959E-55D7464095F2}" emma:medium="tactile" emma:mode="ink">
                <msink:context xmlns:msink="http://schemas.microsoft.com/ink/2010/main" type="inkWord" rotatedBoundingBox="9293,7696 10579,7661 10613,8912 9327,8948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3416.933">7637 7768 696 0,'-9'-8'256'0,"9"8"-196"0,9 0-20 0,-5 0 112 16,0 4-92-16,-4 4 88 15,5 3-84-15,-10 25 48 16,5 7-68-16,-17 39 32 16,8 1-44-16,-4 7 24 15,4-12-28-15,-13-7 16 16,13-16-24-16,0-8 16 15,5-16-20-15,4-7 44 16,4-12-32-16,5-16-516 16,9-4 264-16</inkml:trace>
          <inkml:trace contextRef="#ctx0" brushRef="#br0" timeOffset="93791.4434">7831 8152 1048 0,'13'-31'388'0,"-13"31"-300"0,31-28-28 0,-5 13 48 16,10 3-72-16,8-8 32 15,0 9-40-15,9-5 0 16,9 8-16-16,0-4-508 16,-5 8 268-16</inkml:trace>
          <inkml:trace contextRef="#ctx0" brushRef="#br0" timeOffset="94004.5091">7946 7273 1048 0,'-18'-31'388'0,"18"31"-300"0,44-27-28 0,-17 19 68 16,-1 4-84-16,27-12 8 15,0 8-32-15,22 0 16 16,-4 0-24-16</inkml:trace>
          <inkml:trace contextRef="#ctx0" brushRef="#br0" timeOffset="93627.4884">8259 7650 984 0,'-22'-16'368'0,"22"16"-288"0,0 20-20 16,-9-4 72 0,5 3-84-16,-5 13-44 15,0 7-8-15,9 28 32 16,9 7-16-16,-9 16 36 0,13-7-32 16,-4-9-4-16,0-7-8 0,-14-12-260 15,5-12 140-15,-8-8-604 16,3-3 400-16</inkml:trace>
          <inkml:trace contextRef="#ctx0" brushRef="#br0" timeOffset="94196.0195">8771 7925 1152 0,'-4'35'428'0,"4"-35"-332"0,8 8-28 0,-3-8 8 15,4 4-56-15,8 4-512 16,5-1 268-16</inkml:trace>
        </inkml:traceGroup>
        <inkml:traceGroup>
          <inkml:annotationXML>
            <emma:emma xmlns:emma="http://www.w3.org/2003/04/emma" version="1.0">
              <emma:interpretation id="{5BE9777E-2C13-464B-8700-875893A8DD18}" emma:medium="tactile" emma:mode="ink">
                <msink:context xmlns:msink="http://schemas.microsoft.com/ink/2010/main" type="inkWord" rotatedBoundingBox="11337,7970 12191,7947 12217,8926 11364,895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4886.9402">9676 7654 976 0,'-18'-39'360'0,"18"39"-280"0,18-20-20 0,-5 12 100 16,9 4-100-16,22 4 80 15,1 8-80-15,25 8 12 16,-4 3-40-16,5 9 24 15,-14-1-32-15,-4 5 56 16,-22-5-44-16,-18 5-16 16,-13-5-12-16,-30 1-124 15,7-5 64-15,-29-3-4 16,7-5 32-16,-8-7-8 31,9 4 16-31,22-4-52 0,13 0 36 0,27 7-20 0,9 9 32 16,8 7 20-16,9 9 0 15,5 11 12-15,3-4-8 0,-12 0 76 16,-9 0-44-16,-18-4 112 16,-13-4-88-16,-31-7 56 15,-4 3-72-15,-35-15 16 16,3-1-40-16,-25-7 16 16,12-4-20-16,-4-12-16 15,18 4-4-15,18-16-192 16,21 4 108-16,23-31-632 15,12 4 396-15</inkml:trace>
          <inkml:trace contextRef="#ctx0" brushRef="#br0" timeOffset="94456.714">9711 7623 756 0,'-13'-4'280'0,"13"4"-216"0,-13 27-20 0,4-7 76 16,9 3-76-16,-13 20-8 15,4 8-24-15,-9 24 24 16,9 0-20-16,-4 3-4 16,9-7-8-16,-5-13 20 15,9-7-12-15,-9-15-4 16,9-5-4-16</inkml:trace>
          <inkml:trace contextRef="#ctx0" brushRef="#br0" timeOffset="95038.8595">9928 7552 1152 0,'0'-24'428'0,"0"24"-332"16,48-19-28-16,-13 7 104 15,1 4-108-15,48-11 28 16,-1 7-56-16,23 0-136 16,-9 0 52-16</inkml:trace>
        </inkml:traceGroup>
        <inkml:traceGroup>
          <inkml:annotationXML>
            <emma:emma xmlns:emma="http://www.w3.org/2003/04/emma" version="1.0">
              <emma:interpretation id="{C3BD6021-CACE-4F91-B2C2-16520A5C80FE}" emma:medium="tactile" emma:mode="ink">
                <msink:context xmlns:msink="http://schemas.microsoft.com/ink/2010/main" type="inkWord" rotatedBoundingBox="12855,7848 14361,7807 14388,8791 12882,8832"/>
              </emma:interpretation>
              <emma:one-of disjunction-type="recognition" id="oneOf19">
                <emma:interpretation id="interp27" emma:lang="" emma:confidence="0">
                  <emma:literal>a r</emma:literal>
                </emma:interpretation>
                <emma:interpretation id="interp28" emma:lang="" emma:confidence="1">
                  <emma:literal>d V</emma:literal>
                </emma:interpretation>
                <emma:interpretation id="interp29" emma:lang="" emma:confidence="0">
                  <emma:literal>AV</emma:literal>
                </emma:interpretation>
                <emma:interpretation id="interp30" emma:lang="" emma:confidence="0">
                  <emma:literal>at</emma:literal>
                </emma:interpretation>
                <emma:interpretation id="interp31" emma:lang="" emma:confidence="0">
                  <emma:literal>an</emma:literal>
                </emma:interpretation>
              </emma:one-of>
            </emma:emma>
          </inkml:annotationXML>
          <inkml:trace contextRef="#ctx0" brushRef="#br0" timeOffset="95710.6269">11578 7842 508 0,'-22'-43'188'0,"22"43"-148"0,-17-20-8 16,3 13 148 0,6 3-104-16,-19-4 104 15,5 4-104-15,-18 8 48 16,5 8-72-16,-22 11 24 16,4 9-44-16,-9 19 16 15,9 7-28-15,9 13 8 16,22-12-16-16,26-4-16 15,9-12 0-15,27-19 40 0,4-13-24 0,9-22 24 16,0-5-20 0,4-31-24-16,-4 4 0 0,-4-20-68 15,-5 8 44-15,-13-24-4 16,-9 13 20-16,-17-21 28 16,-1 17-4-16,-13 7 32 15,5 16-24-15,-10 35 76 16,6 20-56-1,-6 35-4-15,6 8-20 0,-1 28 32 16,4 3-20-16,-4 16 48 16,5-4-40-16,4-7 12 15,9-17-28-15,0-19-200 16,4-12 96-16,9-23-440 16,9-12 296-16</inkml:trace>
          <inkml:trace contextRef="#ctx0" brushRef="#br0" timeOffset="96203.6901">12042 7313 892 0,'4'-4'332'0,"-4"4"-260"0,5 39-20 0,-1-16 96 16,0 13-92-16,1 27 32 15,-1 3-52-15,1 17-4 16,-1-1-20-16,1 24 20 15,3-8-20-15,6 4-4 16,3-16-4-16,1-11 72 0,0-16-40 0,4-24 84 16,0-7-68-16,4-36 44 15,1-4-56-15,12-51 16 16,1-4-36-16,13-27 28 16,0 8-32-16,-4-4-48 15,-5 15 16-15,-9 8-272 16,-4 16 160-16</inkml:trace>
        </inkml:traceGroup>
      </inkml:traceGroup>
    </inkml:traceGroup>
    <inkml:traceGroup>
      <inkml:annotationXML>
        <emma:emma xmlns:emma="http://www.w3.org/2003/04/emma" version="1.0">
          <emma:interpretation id="{A3240E98-3F57-4DAC-922A-FB2260B9553C}" emma:medium="tactile" emma:mode="ink">
            <msink:context xmlns:msink="http://schemas.microsoft.com/ink/2010/main" type="paragraph" rotatedBoundingBox="4826,9982 22944,9495 23019,12305 4901,127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EBFED6-4DF6-41C7-8743-DC97F4AFF93B}" emma:medium="tactile" emma:mode="ink">
              <msink:context xmlns:msink="http://schemas.microsoft.com/ink/2010/main" type="inkBullet" rotatedBoundingBox="4854,11043 5221,11033 5228,11271 4860,11281"/>
            </emma:interpretation>
            <emma:one-of disjunction-type="recognition" id="oneOf20">
              <emma:interpretation id="interp32" emma:lang="" emma:confidence="0">
                <emma:literal>-</emma:literal>
              </emma:interpretation>
            </emma:one-of>
          </emma:emma>
        </inkml:annotationXML>
        <inkml:trace contextRef="#ctx0" brushRef="#br0" timeOffset="128231.5346">3126 10691 904 0,'-31'19'332'0,"31"-19"-256"0,-9 24-24 0,13-16 36 16,5 4-60-16,13-9 24 15,9 5-32-15,0-8 16 16,4 0-20-16,9-4-16 16,-4 0-4-16,4 1-392 15,0 3 216-15</inkml:trace>
        <inkml:trace contextRef="#ctx0" brushRef="#br0" timeOffset="128060.4866">3214 10577 820 0,'-9'-8'304'0,"13"4"-236"0,-4-4-20 0,0 4 88 15,0 4-84-15,0-7 84 16,5 3-76-16,-1-4-4 16,9 8-36-16,1-4-4 15,3 8-8-15,1-8 4 16,4 4-8-16,5-4 52 15,-1 4-32-15,1-4 8 16,-1 4-20-16,-4 0-164 16,-4 4 80-16</inkml:trace>
      </inkml:traceGroup>
      <inkml:traceGroup>
        <inkml:annotationXML>
          <emma:emma xmlns:emma="http://www.w3.org/2003/04/emma" version="1.0">
            <emma:interpretation id="{5DFA50B0-E34F-44B9-8E39-502B7388F38E}" emma:medium="tactile" emma:mode="ink">
              <msink:context xmlns:msink="http://schemas.microsoft.com/ink/2010/main" type="line" rotatedBoundingBox="6075,9948 22944,9495 23019,12305 6150,12759"/>
            </emma:interpretation>
          </emma:emma>
        </inkml:annotationXML>
        <inkml:traceGroup>
          <inkml:annotationXML>
            <emma:emma xmlns:emma="http://www.w3.org/2003/04/emma" version="1.0">
              <emma:interpretation id="{8BB02DA4-BD2A-43E9-96CE-D3F028D8C0F2}" emma:medium="tactile" emma:mode="ink">
                <msink:context xmlns:msink="http://schemas.microsoft.com/ink/2010/main" type="inkWord" rotatedBoundingBox="6075,9948 7056,9922 7109,11887 6128,1191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8898.8118">4348 10550 964 0,'-17'-12'360'0,"17"12"-280"0,30 0-24 16,-3-4 60 0,8 4-76-16,18-4 8 15,5 4-28-15,17-4 16 16,0 4-24-16,17 0-20 15,-8 8 0-15,-9-4-340 0,-9 11 192 16</inkml:trace>
          <inkml:trace contextRef="#ctx0" brushRef="#br0" timeOffset="129250.2645">4569 10930 736 0,'-9'-4'272'0,"9"4"-208"0,40-8-20 0,-18 8 28 16,0 8-48-16,9 0 0 15,0 8-16-15,4-1 12 16,-4 9-12-16,-13-4 4 16,-1 3-4-16,-21 5 20 15,-1-5-16-15,-21 1 4 16,-1 3-8-16,-17-3 92 15,5-5-56-15,-6-7 132 16,10-4-100-16,9 0 8 16,12 0-48-16,19-1 0 15,12 5-20-15,23-4 36 16,9 4-28-16,17 4 20 16,5-1-24-16,-1 1 28 15,-4 0-32-15,-13-5-136 16,-8 9 64-16,-10-4-280 0,-13 3 188 15</inkml:trace>
          <inkml:trace contextRef="#ctx0" brushRef="#br0" timeOffset="128668.2031">4781 10177 716 0,'-9'-8'264'0,"9"8"-204"0,-4 8-16 0,-1-8 72 15,5 12-72-15,-4 11-20 16,-1 5-12-16,-4 7-4 15,9 0-4-15,-4 1 24 16,0-1-16-16,-1-4-188 16,10-3 92-16</inkml:trace>
          <inkml:trace contextRef="#ctx1" brushRef="#br0">5275 9496 0,'0'0'0,"0"0"16,0 0-16,0 0 31,0 0-15,0 0-16,0 0 0,-13-86 16,13 86-16</inkml:trace>
        </inkml:traceGroup>
        <inkml:traceGroup>
          <inkml:annotationXML>
            <emma:emma xmlns:emma="http://www.w3.org/2003/04/emma" version="1.0">
              <emma:interpretation id="{DA3EE77A-3AC6-4C8D-8021-40419F5A409D}" emma:medium="tactile" emma:mode="ink">
                <msink:context xmlns:msink="http://schemas.microsoft.com/ink/2010/main" type="inkWord" rotatedBoundingBox="7692,9919 10291,9849 10351,12068 7752,12138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30481.521">7239 9977 572 0,'-4'-36'208'0,"-18"25"-160"0,0-9-12 15,4 8 76 1,5 12-68-16,-22-19 36 16,8 11-48-16,-17 0 8 15,4 8-24-15,-13 0-8 16,14 8-4-16,-1 19 28 16,5 5-16-16,8 34 20 15,9 5-20-15,5 23 0 16,9 0-8-16,-5 28 12 15,9-8-12-15,-9 15 16 16,9-11-16-16,-9-16-4 16,5-20 0-16,-9-11 100 0,-1-12-56 0,-12-20 76 15,4-8-68-15,-18-15-4 16,5-8-32-16,-14-16 32 16,9 0-28-1,1-7-92-15,8 3 36 0</inkml:trace>
          <inkml:trace contextRef="#ctx0" brushRef="#br0" timeOffset="130828.4798">6776 11138 756 0,'-13'8'280'0,"13"-8"-216"0,-5 39-20 16,1-7 84 0,8-1-80-16,-8 20 52 15,4 0-60-15,9 4-12 16,-1-4-16-16,6-8 32 16,-5-8-20-16,13-7 40 15,0-9-36-15,0-11 48 16,0 4-44-16,9-24 20 15,8-3-32-15,-3-29 8 16,8 5-16-16,-4-20 0 16,-5 4-4-16,5 4 12 15,-9 20-12-15,-9-8-116 0,-9 19 56 0,-4 4-400 16,0 1 248-16</inkml:trace>
          <inkml:trace contextRef="#ctx0" brushRef="#br0" timeOffset="97031.1217">5924 9484 728 0,'-4'-23'268'0,"8"7"-208"0,-4 0-16 0,0 5 88 16,4 7-80-16,1-4 40 15,8 8-52-15,-4 12 28 16,0 11-36-16,-5 20 8 15,9 8-24-15,1 8 0 16,3-4-8-16,-3-4-8 16,3-4 4-16,1-11 108 15,4-5-60-15,4-11 60 16,1-9-68-16,8-15 40 16,0-3-48-16,5-17 24 15,0 4-32-15,0-23 28 16,-1 0-32-16,1-20-4 15,-5 12-12-15,-8-4 4 16,-1 12-8-16,-8 8-20 16,-5 11 8-16</inkml:trace>
          <inkml:trace contextRef="#ctx0" brushRef="#br0" timeOffset="132839.8595">7694 10942 664 0,'-4'12'244'0,"12"-8"-188"0,1-4-16 0,0-8 100 16,9 8-84-16,17-24 24 15,5 5-48-15,8-28-12 16,-4-1-12-16,14-14-8 15,-10 11 4-15,5-8 12 16,0 4-8-16,-4 0 4 16,-9 12-4-16,-9-4-8 15,-9 7 4-15,-14 5-4 16,1 16 0-16,-18 11 32 16,5 16-16-16,-9 7 48 15,0 5-36-15,-10 23-32 16,10 0 0-16,0 16 16 15,4-4-4-15,0 4 16 16,9-4-16-16,5-16 32 16,4-4-24-16,4-19 32 15,9-4-32-15,9-28-4 16,4 0-8-16,5-23-40 16,-5 4 20-16,-4-16-48 15,-4 12 36-15,-10-12-12 0,1 23 24 16,-14 5-8-16,1 7 12 15,-10 12 88-15,1 12-44 0,-9 23 16 16,8 8-28-16,1 24 48 16,8-8-36-16,5 0 20 15,9-8-32-15,4-12 60 16,4-3-44-16,-4-16-264 16,9-9 124-16</inkml:trace>
        </inkml:traceGroup>
        <inkml:traceGroup>
          <inkml:annotationXML>
            <emma:emma xmlns:emma="http://www.w3.org/2003/04/emma" version="1.0">
              <emma:interpretation id="{0A474831-92AA-4C98-B875-351E0DF8AE7F}" emma:medium="tactile" emma:mode="ink">
                <msink:context xmlns:msink="http://schemas.microsoft.com/ink/2010/main" type="inkWord" rotatedBoundingBox="11008,10085 15042,9977 15075,11194 11041,11302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4096.4547">9296 10432 748 0,'-31'-32'276'0,"31"32"-216"0,-8-3-16 0,8-1 172 15,13 0-128-15,4-4 52 16,10 4-80-16,13-8-12 16,4 4-28-16,22-11 32 15,0 11-28-15,5-8-84 16,-9 4 32-16</inkml:trace>
          <inkml:trace contextRef="#ctx0" brushRef="#br0" timeOffset="133670.0722">9376 9926 528 0,'9'-20'196'0,"-9"20"-152"0,-9-16-12 0,9 16 116 16,0 0-88-16,0 0 28 15,0 16-52-15,-13 19 32 16,8 16-40-16,-8 24 4 16,8 3-20-16,-8 9 28 15,4-17-24-15,1-7 40 16,-1-12-32-16,-9-8 32 15,14-7-32-15,-1-13 48 16,10-7-40-16,3-16-68 16,6-4 16-16</inkml:trace>
          <inkml:trace contextRef="#ctx0" brushRef="#br0" timeOffset="134251.8637">9438 9761 788 0,'-14'-43'292'0,"14"43"-228"0,18-36-16 16,0 17 184-1,4 3-136-15,13-11 32 16,5 3-76-16,13 1 12 0,9 11-36 0</inkml:trace>
          <inkml:trace contextRef="#ctx0" brushRef="#br0" timeOffset="133879.1285">9897 9820 728 0,'13'-20'268'0,"-13"20"-208"0,4 8-16 16,-4-4 96 0,5 8-84-16,-5 23 24 15,0 8-48-15,-14 36-20 16,10 3-8-16,-9 12 64 16,13-4-36-16,-9 1 4 15,5-13-20-15,-19 5-28 16,19-9 4-16,-14-7-144 0,10-12 80 0</inkml:trace>
          <inkml:trace contextRef="#ctx0" brushRef="#br0" timeOffset="134463.427">10254 10138 956 0,'-13'11'352'0,"13"-11"-272"0,0 20-24 0,0-16 16 16,13 0-52-16,-4 4-8 16,9 3-8-16</inkml:trace>
          <inkml:trace contextRef="#ctx0" brushRef="#br0" timeOffset="135068.1605">10731 10408 956 0,'-40'-4'352'0,"40"4"-272"0,9 4-24 0,4-4 92 16,9 0-92-16,27-4 24 16,13 4-48-16,22-7 76 15,-9-1-60-15</inkml:trace>
          <inkml:trace contextRef="#ctx0" brushRef="#br0" timeOffset="134688.5223">10806 9902 704 0,'-18'-12'264'0,"18"12"-208"0,0 28-12 15,-4-1 36 1,-5 9-52-16,0 26-12 0,9 9-8 0,-13 7 0 31,4 1-4-31,0-4 24 0,-4-9-16 0,4 1 24 16,9-8-24-16,-4-8-40 15,4-12 16-15</inkml:trace>
          <inkml:trace contextRef="#ctx0" brushRef="#br0" timeOffset="135259.6967">11031 9702 1028 0,'-4'-43'380'0,"4"43"-296"0,66-35-20 0,-26 11 104 16,4 12-104-16,13-15 28 15,0 7-56-15,5 1 56 16,0 15-52-16,9 11-332 15,-5 5 152-15</inkml:trace>
          <inkml:trace contextRef="#ctx0" brushRef="#br0" timeOffset="134889.1625">11344 9867 880 0,'-17'12'328'0,"17"-12"-256"0,-18 55-16 0,9-8-32 16,5 8-24-16,-9 23 44 15,-1 0-24-15,1 9 44 16,9-9-36-16,-5 1-136 15,18-9 56-15</inkml:trace>
          <inkml:trace contextRef="#ctx0" brushRef="#br0" timeOffset="135736.4645">12183 10110 800 0,'0'0'296'0,"0"0"-232"0,-13 0-16 0,4 8 44 16,9 4-60-16,-22 11-4 16,13 9-16-16,-22 11 16 15,18 0-16-15,-9 0-32 16,13-4 12-16,-4 1 28 15,13-5-12-15,13-8 16 16,-4-3-12-16,13-16 28 16,9 0-24-16,4-16 12 15,5 0-16-15,-5-12 12 16,5 1-16-16,-9-28-12 16,0 3 0-16,-18-34 28 15,9 3-12-15,-18-15-40 16,1 23 16-16,-10 13 100 15,5 14-48-15,-13 21 4 16,4 15-28-16,-8 39 32 16,8 12-24-16,0 28-4 15,0-1-12-15,5 5 56 16,8-13-36-16,5-11 60 16,0-8-52-16,0-7-208 15,4-9 88-15,-4-15-392 16,4-8 268-16</inkml:trace>
          <inkml:trace contextRef="#ctx0" brushRef="#br0" timeOffset="136050.8321">12664 9949 820 0,'0'-19'304'0,"0"19"-236"0,9-4-20 0,-9 8 108 15,9 7-96-15,-9 25 36 16,0 3-56-16,0 32-16 15,0-1-12-15,4 20 52 16,5-11-36-16,0 7 8 16,4-11-24-16,-4-1-8 15,9-11 0-15,4-24 40 16,0-7-24-16,0-36 52 16,4-4-40-16,1-31 20 15,4 3-32-15,4-26 60 16,0 7-44-16,18-43 0 15,-4 7-20-15,-1-7-20 16,1 12 0-16,-5 15-136 16,-9 24 72-16,-8 12-444 15,-14 19 284-15</inkml:trace>
        </inkml:traceGroup>
        <inkml:traceGroup>
          <inkml:annotationXML>
            <emma:emma xmlns:emma="http://www.w3.org/2003/04/emma" version="1.0">
              <emma:interpretation id="{2CE74196-1C16-46D0-B78F-0AB3F28B018C}" emma:medium="tactile" emma:mode="ink">
                <msink:context xmlns:msink="http://schemas.microsoft.com/ink/2010/main" type="inkWord" rotatedBoundingBox="15993,10270 17346,10234 17381,11521 16028,11557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7114.0026">14240 10506 840 0,'4'8'312'0,"-4"-8"-244"0,80 0-16 0,-32-8 40 16,1 8-60-16,22 0-364 16,-5 0 180-16</inkml:trace>
          <inkml:trace contextRef="#ctx0" brushRef="#br0" timeOffset="136973.5913">14452 10302 832 0,'-13'-27'308'0,"13"11"-240"0,0 4-20 15,0 5 152 1,8 7-120-16,1-12-8 15,9 8-44-15,4 0-12 16,5 8-8-16,3 4-68 16,1 4 32-16,-13 15-700 15,-5 0 396-15</inkml:trace>
          <inkml:trace contextRef="#ctx0" brushRef="#br0" timeOffset="137540.8478">15052 10400 1008 0,'-26'-15'372'0,"26"15"-288"0,22-4-24 0,-9 4 20 16,18-8-56-16,13 0 16 15,18 8-24-15,0 0 20 16,4 0-24-16,0 0 68 15,-4 0-48-15,-9 0-292 16,-9 8 136-16,-22 4-464 16,-18 3 332-16</inkml:trace>
          <inkml:trace contextRef="#ctx0" brushRef="#br0" timeOffset="137793.5755">15163 10550 436 0,'-23'7'160'0,"23"-7"-124"0,27 16-8 16,-14-8 88-1,5 4-68-15,4 3 16 16,-4 5-40-16,-1 4 24 16,1-1-32-16,-14 12 20 0,1 1-20 15,-19 3 0 1,1-4-8-16,-13 5-16 16,4-5 4-16,0-4 116 0,8-3-60 0,10-5 68 15,13-3-68-15,17-8 16 16,5-5-40-16,13-7 36 15,0 0-36-15,5-11-112 16,0 3 44-16,4-8-488 16,0 4 292-16</inkml:trace>
          <inkml:trace contextRef="#ctx0" brushRef="#br0" timeOffset="137300.6149">15573 9741 892 0,'-22'-19'332'0,"22"19"-260"0,-13 11-20 16,4-3-24-1,9 8-28-15,-13 8 0 16,13 7 0-16,-5 20 76 16,5 4-40-16,0 15-4 15,9-7-20-15</inkml:trace>
        </inkml:traceGroup>
        <inkml:traceGroup>
          <inkml:annotationXML>
            <emma:emma xmlns:emma="http://www.w3.org/2003/04/emma" version="1.0">
              <emma:interpretation id="{BF7EF0B6-7BC6-4B19-A35C-F40A1A044EBF}" emma:medium="tactile" emma:mode="ink">
                <msink:context xmlns:msink="http://schemas.microsoft.com/ink/2010/main" type="inkWord" rotatedBoundingBox="17928,12015 18504,12000 18515,12426 17939,12442"/>
              </emma:interpretation>
              <emma:one-of disjunction-type="recognition" id="oneOf25">
                <emma:interpretation id="interp37" emma:lang="" emma:confidence="0">
                  <emma:literal>v</emma:literal>
                </emma:interpretation>
                <emma:interpretation id="interp38" emma:lang="" emma:confidence="0">
                  <emma:literal>V</emma:literal>
                </emma:interpretation>
                <emma:interpretation id="interp39" emma:lang="" emma:confidence="0">
                  <emma:literal>u</emma:literal>
                </emma:interpretation>
                <emma:interpretation id="interp40" emma:lang="" emma:confidence="0">
                  <emma:literal>U</emma:literal>
                </emma:interpretation>
                <emma:interpretation id="interp41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42177.5202">16156 11574 684 0,'13'-28'252'0,"-9"16"-192"0,1 5-20 0,-5 7 56 15,9 3-60-15,-1 13 12 16,6 4-28-16,-1 15-4 16,-4 4-8-16,13 8 12 15,-5 0-12-15,6 1 24 16,-1 3-20-16,-5-12 112 16,5-8-72-16,0-19 128 15,0-4-100-15,5-24 12 16,-1-4-52-16,1-15 28 15,8 4-40-15,1-24 12 16,-1 8-24-16,13-24 0 16,-12 12-8-16,-5 4-24 15,0 8 8-15</inkml:trace>
        </inkml:traceGroup>
        <inkml:traceGroup>
          <inkml:annotationXML>
            <emma:emma xmlns:emma="http://www.w3.org/2003/04/emma" version="1.0">
              <emma:interpretation id="{7B553DDF-DFEB-4E40-B396-831324F6D4D5}" emma:medium="tactile" emma:mode="ink">
                <msink:context xmlns:msink="http://schemas.microsoft.com/ink/2010/main" type="inkWord" rotatedBoundingBox="18017,9896 21963,9790 22016,11779 18071,11886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38918.9418">16769 10789 560 0,'-22'-4'208'0,"22"4"-164"0,0-4-8 0,0 0 180 16,0 0-124-16,9-15 36 16,4-1-80-16,9-19-28 15,-4 7-12-15,17-15-8 16,-4 8 0-16,5-8 16 15,3 12-8-15,-17-12-4 16,5 7 0-16,-14-3-16 16,-9 8 8-16,-17 11-16 15,4 16 12-15,-13 16-4 16,9 8 4-16,-5 8 44 16,10 7-24-16,-1 0 8 15,18-3-12-15,13-9 56 16,9-3-36-16,17-8 24 15,1-4-32-15,4-12 36 16,0 0-32-16,-5-8 4 16,-4 1-16-16,-22-13 0 15,5 9-4-15,-23-9-8 16,1 5 4-16,-19 7-68 0,6 8 36 16,-14 12 12-1,8 12 12-15,1 3 36 0,4 9-16 16,9-5 32-16,22 5-32 0,0-9 108 15,5-3-68 1,8-8-84-16,0-4 8 0,1-12-384 16,4 4 224-16</inkml:trace>
          <inkml:trace contextRef="#ctx0" brushRef="#br0" timeOffset="140059.7199">17683 9631 456 0,'0'8'168'0,"0"-8"-128"0,18 43-16 16,-10-23 124 0,1 4-88-16,0 38 44 15,4 1-60-15,-13 39 28 16,5 0-40-16,-18 20 8 0,4-16-24 15,-13 15 44-15,13-19-32 16,-9-4 12-16,-4-19-24 0,13-20 0 16,5-12-8-16,8-28-480 15,5-7 256-15</inkml:trace>
          <inkml:trace contextRef="#ctx0" brushRef="#br0" timeOffset="139189.7077">18138 9843 684 0,'-9'-11'252'0,"9"11"-192"0,9-8-20 0,-9 8 120 16,0 0-96-16,0 0 28 16,0 0-56-16,-5 19-40 15,5 5 0-15,-9 39 28 16,9-5-16-16,-4 25 52 15,0-5-32-15,-5-3 40 16,4-12-40-16,-4-12 12 16,9-12-24-16,-4-8 52 15,4-7-36-15,0-12-332 16,9-5 160-16</inkml:trace>
          <inkml:trace contextRef="#ctx0" brushRef="#br0" timeOffset="139555.1843">18142 10102 768 0,'-4'-27'284'0,"4"27"-220"0,31 0-20 15,-9 0 48 1,0 4-60-16,22-4 16 16,4 11-32-16,14-3 20 15,-4 0-24-15</inkml:trace>
          <inkml:trace contextRef="#ctx0" brushRef="#br0" timeOffset="139763.7355">18244 9573 780 0,'4'-32'288'0,"-4"32"-224"0,49-51-20 0,-19 32 84 16,1 3-80-16,13-4 0 15,5 8-32-15,0 5 32 16,-1 18-24-16,-17 9-420 15,-5 4 216-15</inkml:trace>
          <inkml:trace contextRef="#ctx0" brushRef="#br0" timeOffset="139408.2885">18733 9753 944 0,'-8'0'352'0,"8"0"-276"0,-18 12-20 0,9 11-12 16,5 5-36-16,-5 31-28 16,5 3 8-16,-10 33 92 15,10-9-40-15,-5 0-140 16,9-15 52-16,-4-8-128 15,4-16 100-15,-14-12-516 16,6-4 328-16</inkml:trace>
          <inkml:trace contextRef="#ctx0" brushRef="#br0" timeOffset="140374.053">18901 9718 632 0,'-13'-8'236'0,"13"8"-184"0,4 20-16 0,1-5 52 15,-1 1-56-15,1 23 24 16,-1 12-36-16,0 47 0 15,1 0-12-15,-14 24 56 16,5 0-36-16,-10 11 60 16,6-19-52-16,-10-8-16 15,5-20-12-15,-5-23-88 16,9-20 44-16,0-27-496 16,9-12 292-16</inkml:trace>
          <inkml:trace contextRef="#ctx0" brushRef="#br0" timeOffset="140590.6756">19303 9561 832 0,'35'-71'308'0,"-35"71"-240"0,49-39-20 0,-36 27 108 16,5 8-96-16,4 4-52 15,0 4-8-15,-5 16-16 16,-3 7 8-16,-1 12 16 15,-13 5-4-15,-22-9 40 16,4 8-20-16,-17-15 40 16,13-1-36-16,0-7-4 15,9 3-16-15,17-7 36 16,9-4-20-16,27-1 64 16,8-3-48-16</inkml:trace>
          <inkml:trace contextRef="#ctx0" brushRef="#br0" timeOffset="141006.9481">20106 9949 548 0,'5'-8'204'0,"-5"8"-156"0,0 0-16 15,-18 8 96 1,5 4-76-16,-36 19-4 15,1 5-28-15,-10 11 28 16,10 8-24-16,4 0 20 0,13-12-24 0,17-8 8 16,19-3-16-16,21-21 44 15,10-3-28-15,17-24 40 16,8 1-40-16,-8-28-24 16,-4-1-4-16,-9-26 36 15,-9 15-24-15,-9-24 16 16,0 21-16-16,-9-21-16 15,-13 12 0-15,0-3 28 16,0 19-12-16,0 15-12 16,-4 21-4-16,-14 30 12 15,13 13-4-15,-12 31 16 16,12 0-12-16,-3 35 84 16,-1 4-48-16,9-4 32 15,4-8-44-15,5-15-308 16,4-20 148-16,0-12-548 15,1-7 376-15</inkml:trace>
          <inkml:trace contextRef="#ctx0" brushRef="#br0" timeOffset="138155.073">16924 9553 664 0,'-31'-47'244'0,"31"47"-188"0,-31-47-16 15,9 23 84 1,4 9-76-16,-22-9 68 15,10 8-64-15,-15 8-40 16,6 8-8-16,3 32-12 16,6 7 0-16,21 36-20 15,9 3 16-15,17 63 48 16,5 1-16-16,-8 66 24 16,-6-8-24-16,-8 0-8 0,0-32-8 15,-22-11-16-15,5-27 8 16,-36-8 56-16,17-20-28 0,-21-20 44 31,4-19-40-31,-13-24-40 0,13-16 4 0</inkml:trace>
        </inkml:traceGroup>
        <inkml:traceGroup>
          <inkml:annotationXML>
            <emma:emma xmlns:emma="http://www.w3.org/2003/04/emma" version="1.0">
              <emma:interpretation id="{A8A005A0-94E7-4F4C-945A-A4DF0C004D98}" emma:medium="tactile" emma:mode="ink">
                <msink:context xmlns:msink="http://schemas.microsoft.com/ink/2010/main" type="inkWord" rotatedBoundingBox="22387,10231 22963,10215 22981,10879 22405,10894"/>
              </emma:interpretation>
              <emma:one-of disjunction-type="recognition" id="oneOf27">
                <emma:interpretation id="interp43" emma:lang="" emma:confidence="0">
                  <emma:literal>v</emma:literal>
                </emma:interpretation>
                <emma:interpretation id="interp44" emma:lang="" emma:confidence="0">
                  <emma:literal>V</emma:literal>
                </emma:interpretation>
                <emma:interpretation id="interp45" emma:lang="" emma:confidence="0">
                  <emma:literal>U</emma:literal>
                </emma:interpretation>
                <emma:interpretation id="interp46" emma:lang="" emma:confidence="0">
                  <emma:literal>u</emma:literal>
                </emma:interpretation>
                <emma:interpretation id="interp47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41392.8312">20614 9718 880 0,'0'8'328'0,"0"-8"-256"0,18 15-16 15,-18 1 64 1,0 8-76-16,0 30 24 16,-5 9-36-16,10 27-4 0,8-3-16 0,4-5 56 15,10-3-40-15,4-24 16 16,4-12-28-16,0-20 64 16,-8-3-48-16,8-32 24 15,-4-4-36-15,4-46 44 16,5-1-36-16,13-35 12 15,-9 15-24-15,-8-3-16 16,8 15-4-16,-13 9-376 16,-5 22 208-16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9:24.2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C44732-80C9-4963-8FCE-158CEA6A4AC5}" emma:medium="tactile" emma:mode="ink">
          <msink:context xmlns:msink="http://schemas.microsoft.com/ink/2010/main" type="writingRegion" rotatedBoundingBox="1617,928 21725,468 22149,18992 2041,19452"/>
        </emma:interpretation>
      </emma:emma>
    </inkml:annotationXML>
    <inkml:traceGroup>
      <inkml:annotationXML>
        <emma:emma xmlns:emma="http://www.w3.org/2003/04/emma" version="1.0">
          <emma:interpretation id="{0DAF2DC9-0F00-40D2-80BE-9F50D1D2984E}" emma:medium="tactile" emma:mode="ink">
            <msink:context xmlns:msink="http://schemas.microsoft.com/ink/2010/main" type="paragraph" rotatedBoundingBox="2665,1247 10485,670 10594,2144 2773,2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1C26B3-4E0E-418A-848E-3FA2C450D06F}" emma:medium="tactile" emma:mode="ink">
              <msink:context xmlns:msink="http://schemas.microsoft.com/ink/2010/main" type="line" rotatedBoundingBox="2665,1247 10485,670 10594,2144 2773,2721"/>
            </emma:interpretation>
          </emma:emma>
        </inkml:annotationXML>
        <inkml:traceGroup>
          <inkml:annotationXML>
            <emma:emma xmlns:emma="http://www.w3.org/2003/04/emma" version="1.0">
              <emma:interpretation id="{0B953000-8B80-48A5-AAE1-86649EDA2F20}" emma:medium="tactile" emma:mode="ink">
                <msink:context xmlns:msink="http://schemas.microsoft.com/ink/2010/main" type="inkWord" rotatedBoundingBox="2665,1247 4113,1140 4204,2365 2755,24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0 263 340 0,'8'-43'128'0,"-3"23"-100"0,-1-15-8 15,10 7 112 1,-6 16-76-16,6-23 40 15,-1 8-56-15,0-5 20 16,0 13-32-16,9 7 8 0,-4 12-20 16,0 35 44-16,-1 12-32 0,-3 32 20 15,3-1-28-15,-8 16 36 16,4-7-32-16,-8-9-32 16,-1-7 4-16,-4-12 0 15,5-12 4-15,-1-16 44 16,5-11-24-16,4-28 8 15,9-4-16-15,0-23-8 16,0 3 0-16,5-19 12 16,-1 8-8-16,5-19-12 15,-9 7 0-15,9-8-4 16,-9 16 0-16,0 23-56 16,0 20 36-16,-4 28 4 15,-5 7 12-15,-4 20-8 16,4 4 12-16,1 8 4 15,3-4 4-15,14-4 8 16,-9-8-4-16,13-16 84 16,5-7-44-16,-4-20 56 15,3-8-56-15,-3-24 40 16,3 5-48-16,1-20 32 16,-5 3-36-16,-13-30 8 15,9 3-24-15,-17-27 0 16,3 11-8-16,-4 1-16 15,5 19 4-15,-13 16 4 16,3 16 0-16,1 15-28 16,-4 8 16-16,-5 16-252 0,-5 12 148 0,5 11-316 15,0 8 244-15</inkml:trace>
          <inkml:trace contextRef="#ctx0" brushRef="#br0" timeOffset="305.2836">1143 620 416 0,'0'-12'152'0,"0"12"-116"0,-9 12-12 0,0 0 108 16,9 3-76-16,-9 25 60 16,5 7-72-16,-9 15 4 15,8-3-28-15,-8 4 16 16,9-8-24-16,-5-8 56 16,4-8-36-16,-3-7 12 15,8-9-28-15,-5-15 44 16,5 0-32-16</inkml:trace>
          <inkml:trace contextRef="#ctx0" brushRef="#br0" timeOffset="698.3323">1063 1040 820 0,'-4'-4'304'0,"4"4"-236"0,18-12-20 16,-5 8 44 0,0 4-60-16,9-4 16 15,0 8-32-15,22-4 52 16,1 0-36-16,21-8-824 15,-9 8 428-15</inkml:trace>
          <inkml:trace contextRef="#ctx0" brushRef="#br0" timeOffset="515.3434">1478 557 624 0,'0'0'228'0,"0"0"-176"0,-13 4-16 0,0 8 104 16,4 7-84-16,-9 25-28 15,5 7-24-15,-5 23 32 16,5 1-24-16,0-5 24 16,9-7-20-16,-5-8-52 15,4-12 20-15,-8-4-148 16,0-3 92-16</inkml:trace>
        </inkml:traceGroup>
        <inkml:traceGroup>
          <inkml:annotationXML>
            <emma:emma xmlns:emma="http://www.w3.org/2003/04/emma" version="1.0">
              <emma:interpretation id="{5E00694B-EDAD-4E09-B076-3BD6930580CC}" emma:medium="tactile" emma:mode="ink">
                <msink:context xmlns:msink="http://schemas.microsoft.com/ink/2010/main" type="inkWord" rotatedBoundingBox="4989,1590 5385,1561 5405,1836 5010,18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2.2157">2436 369 748 0,'0'-20'276'0,"0"20"-216"0,13-4-16 0,-4 0 56 16,0 8-64-16,18-8 24 15,3 8-40-15,15 0 16 16,-1 0-20-16,4 4-300 15,-4 4 156-15</inkml:trace>
          <inkml:trace contextRef="#ctx0" brushRef="#br0" timeOffset="1114.4797">2326 616 696 0,'0'8'256'0,"0"-8"-196"15,44 0-20-15,-13-4 76 16,0 4-72-16,26-8 8 16,5 0-32-16,4 4-128 15,5 4 60-15</inkml:trace>
        </inkml:traceGroup>
        <inkml:traceGroup>
          <inkml:annotationXML>
            <emma:emma xmlns:emma="http://www.w3.org/2003/04/emma" version="1.0">
              <emma:interpretation id="{40A6282B-54FE-4340-9FD0-0E30FFE75393}" emma:medium="tactile" emma:mode="ink">
                <msink:context xmlns:msink="http://schemas.microsoft.com/ink/2010/main" type="inkWord" rotatedBoundingBox="6087,1129 8091,981 8190,2321 6186,24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72.7676">3738 632 424 0,'-8'4'156'0,"8"-4"-120"0,8 3-8 0,-3-3 60 15,8 4-52-15,9 4 32 16,5 0-40-16,8 12-16 15,0 3-8-15,-4 20 4 16,-4 1-4-16,-19 10-4 16,-3-3 4-16,-18 0 12 15,-5-3-8-15,-22-5 48 16,9-8-28-16,-22-7 48 0,9 3-44 16,-22-15 64-16,4-5-56 15,9-3 36-15,13-8-44 0,18-15 0 16,14 7-20-16,25-8-44 15,10 8 20-15,21 4-8 16,5 4 12-16,0 0-28 16,0 16 20-16,0-8 24 15,0 4-4-15,0 3 8 16,-9-7-4-16,9 0 28 16,-9 0-20-16,0-12 40 15,-4 4-32-15,4-8-12 16,-13 4-8-16,0-4-524 15,4 4 284-15</inkml:trace>
          <inkml:trace contextRef="#ctx0" brushRef="#br0" timeOffset="1654.5378">3579 510 800 0,'-22'-8'296'0,"22"8"-232"0,0 0-16 0,0-8 132 15,14 16-108-15,17-8 52 16,-1 0-76-16,19-8 20 16,0 0-40-16,21-3 16 15,1 7-24-15,4 0-60 16,-5 4 16-16,-17 0-412 16,-8 4 240-16</inkml:trace>
          <inkml:trace contextRef="#ctx0" brushRef="#br0" timeOffset="1432.4456">4193-145 736 0,'-13'-20'272'0,"13"20"-208"16,-5 0-20-16,-3 0 64 16,-1 8-68-16,-13 8 44 15,8 7-48-15,-8 20 0 16,5 8-24-16,3 20 64 16,1-4-44-16,0 3-188 15,8-7 84-15,-12-8-460 16,8-8 296-16</inkml:trace>
          <inkml:trace contextRef="#ctx0" brushRef="#br0" timeOffset="3859.1583">5054-71 248 0,'-14'-19'92'0,"14"11"-72"0,-4 0-4 0,4 4 168 15,4 0-104-15,-4-4 100 16,5 4-104-16,-5 4-52 15,4 8-16-15,-4 16 8 16,0 3-8-16,-4 44-12 16,-1 7 0-16,-8 13 40 15,0-5-24-15,-13-8 24 16,12-3-20-16,-17-8-8 16,18-9-4-16,-5-7 12 15,5-7-8-15,4-17 68 16,9-7-44-16,-8-12 16 15,16-5-32-15,-8-6-16 16,14-1-4-16,-6-4 4 16,1 8 0-16,5-4-12 15,-6 8 8-15,6-4 4 16,-6 8 0-16,15-1 60 16,-6 5-32-16,-4 0 60 0,9 0-52 15,1-8 20-15,7 0-36 0,1-8 16 16,5 4-20-1,3-8 36-15,6 0-28 0,7-4-56 16,6 4 16-16,4 1-384 16,-1 7 220-16</inkml:trace>
        </inkml:traceGroup>
        <inkml:traceGroup>
          <inkml:annotationXML>
            <emma:emma xmlns:emma="http://www.w3.org/2003/04/emma" version="1.0">
              <emma:interpretation id="{71B8BF4A-31FB-4F16-8F18-627214C3A155}" emma:medium="tactile" emma:mode="ink">
                <msink:context xmlns:msink="http://schemas.microsoft.com/ink/2010/main" type="inkWord" rotatedBoundingBox="8914,835 10489,719 10575,1894 9001,2010"/>
              </emma:interpretation>
              <emma:one-of disjunction-type="recognition" id="oneOf3">
                <emma:interpretation id="interp3" emma:lang="" emma:confidence="0">
                  <emma:literal>Y</emma:literal>
                </emma:interpretation>
                <emma:interpretation id="interp4" emma:lang="" emma:confidence="1">
                  <emma:literal>z 2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4491.2079">6431-86 716 0,'-9'-20'264'0,"9"20"-204"0,9 4-16 0,0-4 132 15,4 0-104-15,13-4 60 16,5 4-76-16,22-4 0 15,5 0-32-15,17-4 32 16,-5 8-32-16,1-8-12 16,-5 8-8-16,-13 0 12 15,-4 4-8-15,-27-4 40 16,0 0-24-16,-22-4-120 16,0 4 52-16,-31-3-28 15,9-1 44-15,-18 0-72 16,9 4 56-16,-4 0-8 0,4 8 32 0,-13 7 4 31,13 9 8-31,-4 23-36 0,13 4 24 0,-9 27-4 16,13 5 16-16,-8 3 24 15,8-11-8-15,-9 3 32 16,10-15-24-16,-5 0 12 16,8-12-16-16,-3-8 0 15,4-4-4-15,-9-12-60 16,8-7 28-16,-8-12 12 15,5-8 8-15,-10-16-8 16,5 4 8-16,-9-3 28 16,9-5-12-16,0 8 136 15,9 8-80-15,8-3 40 16,14 14-64-16,9 5 72 16,8 12-64-16,14-12-16 15,0 7-24-15,17-7 32 16,5 4-20-16,13-12 12 15,-4-1-20-15,-5-6 20 16,0-1-24-16,-26-8-40 16,-5 0 16-16,-13-8-236 15,-4 9 136-15</inkml:trace>
          <inkml:trace contextRef="#ctx0" brushRef="#br0" timeOffset="4985.0219">7623-396 416 0,'4'-44'152'0,"-4"44"-116"0,18-35-12 0,-9 27 136 16,-1 0-92-16,6-3 104 15,3 3-96-15,1 16 36 16,4 7-64-16,-4 21 0 15,4 7-28-15,-13 4 24 16,-5 4-28-16,-13-4 32 16,5-4-32-16,-18-8 40 15,0-3-32-15,-18-12 12 16,9-1-20-16,-9-11 8 16,14-4-12-16,-1-12 12 15,10 4-16-15,12-8-20 16,14 8 4-16,18 4-48 15,3 4 28-15,10 4-12 0,0 8 24 16,0 7 60-16,-1 1-20 16,1 3-452-16,-5-3 236 0</inkml:trace>
        </inkml:traceGroup>
      </inkml:traceGroup>
    </inkml:traceGroup>
    <inkml:traceGroup>
      <inkml:annotationXML>
        <emma:emma xmlns:emma="http://www.w3.org/2003/04/emma" version="1.0">
          <emma:interpretation id="{59FE26DD-17C4-483A-9B41-965E28FDE667}" emma:medium="tactile" emma:mode="ink">
            <msink:context xmlns:msink="http://schemas.microsoft.com/ink/2010/main" type="paragraph" rotatedBoundingBox="3652,3622 12630,3256 12679,4445 3701,48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E5762C-22B0-488A-810C-AFC326FD1D39}" emma:medium="tactile" emma:mode="ink">
              <msink:context xmlns:msink="http://schemas.microsoft.com/ink/2010/main" type="line" rotatedBoundingBox="3652,3622 12630,3256 12679,4445 3701,4811"/>
            </emma:interpretation>
          </emma:emma>
        </inkml:annotationXML>
        <inkml:traceGroup>
          <inkml:annotationXML>
            <emma:emma xmlns:emma="http://www.w3.org/2003/04/emma" version="1.0">
              <emma:interpretation id="{828A5695-9C94-4EF6-9656-612C4271201B}" emma:medium="tactile" emma:mode="ink">
                <msink:context xmlns:msink="http://schemas.microsoft.com/ink/2010/main" type="inkWord" rotatedBoundingBox="3655,3692 6819,3563 6865,4682 3701,481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901.4579">2388 2468 404 0,'-14'-4'148'0,"14"4"-112"0,0-8-12 0,-4 4 120 15,0 8-84-15,-5-4 72 16,0 8-76-16,-13 0 12 16,0 4-36-16,-18 7 32 15,9 9-36-15,-26 30 56 16,13 5-48-16,-18 24 36 15,18-5-40-15,4 4-20 16,13-11-4-16,10-5 24 16,8-7-16-16,13-4 12 15,10-4-16-15,8-12 36 16,4-4-24-16,5-7-76 16,4-13 28-16</inkml:trace>
          <inkml:trace contextRef="#ctx0" brushRef="#br0" timeOffset="31203.7623">2299 2833 416 0,'-31'-43'152'0,"31"43"-116"0,-26-20-12 0,17 12 196 15,5 4-124-15,4-8 88 16,4 8-112-16,9-3 24 16,9 7-56-16,9-8 92 15,5 8-76-15,12-8 20 16,1 8-44-16,8-8 4 16,-4 8-20-16,5-8-8 15,-10 16-4-15,-4-8 48 16,-4 0-28-16,-9-8-144 15,-5 8 68-15</inkml:trace>
          <inkml:trace contextRef="#ctx0" brushRef="#br0" timeOffset="31544.1963">2586 2523 404 0,'-4'-4'148'0,"4"4"-112"0,0 4-12 16,0 0 48-1,0 4-44-15,-5 3 76 16,1 9-56-16,-5 7 44 16,0 5-52-16,-8 15 40 15,8 0-44-15,-13 8 24 16,9-4-32-16,-9 4 8 0,4-4-20 0,5 0-16 15,4-8-4 1,4-4 4-16,5-7 0 16,5-5 16-16,8 1-8 0,5-13 24 15,4 1-20-15,9-8 32 16,0-4-28-16,4-8-92 16,9 4 40-16,-18-8-552 15,5 0 324-15</inkml:trace>
          <inkml:trace contextRef="#ctx0" brushRef="#br0" timeOffset="31859.5341">3041 2468 560 0,'4'0'208'0,"-4"0"-164"0,27 8-8 16,-14 0 84 0,0-1-72-16,5 21 76 15,4 7-68-15,0 32-4 16,9 3-32-16,-9 21 32 16,-18-5-28-16,-8-7 32 15,4-1-32-15,-26 0 20 16,-5-7-24-16,-18 0 8 15,9-5-16-15,-21-3 28 16,8-12-24-16,-9-12 12 0,27-11-16 0,4-20-280 16,13-8 144-16</inkml:trace>
          <inkml:trace contextRef="#ctx0" brushRef="#br0" timeOffset="30252.4368">1266 2484 236 0,'-8'-8'88'0,"8"4"-68"0,-5-4-4 0,-4 0 140 15,9 8-88-15,-8-8 60 16,-1 8-72-16,4-4 0 16,-3 8-32-16,-1 4-12 15,9 4-8-15,-14 27 28 16,6 4-16-16,-10 40 4 16,9 3-12-16,-9 16 28 15,10-12-20-15,-10-3 12 16,9-13-16-16,-4-3-16 15,4-9 0-15,-4-7 40 16,4-8-24-16,-4-7 24 16,8-5-20-16,-8-19-16 15,4-8-4-15,0-16-208 16,9-4 116-16</inkml:trace>
          <inkml:trace contextRef="#ctx0" brushRef="#br0" timeOffset="30552.4683">1090 2629 352 0,'4'-28'132'0,"-4"28"-104"0,27-23-8 0,-1 11 68 15,10 4-52-15,25-8 40 16,1 9-44-16,4 3 44 16,1 8-44-16,-1 7-8 15,-13 9-12-15,-9 11 0 16,-9 1-8-16,-13 11 112 15,-8 0-64-15,-23 4 96 16,-4 0-88-16,-27-4 16 16,-4-3-44-16,-23-9 40 15,10-7-40-15,-14-17 28 16,18 1-32-16,0-16 8 16,9 1-20-16,9-13-16 15,17 4-4-15,5-7-156 16,13 7 88-16</inkml:trace>
          <inkml:trace contextRef="#ctx0" brushRef="#br0" timeOffset="32251.0932">3760 3096 704 0,'0'0'264'0,"0"0"-208"0,27 0-12 15,-5 0 160 1,9 0-120-16,17 0 8 16,5-8-52-16,9 4 4 0,-4 4-24 0,-5 0-256 15,0 8 128-15</inkml:trace>
          <inkml:trace contextRef="#ctx0" brushRef="#br0" timeOffset="32071.6595">3849 2684 748 0,'17'-16'276'0,"-17"16"-216"0,36-4-16 0,-14-8 92 16,4 12-84-16,14 0 16 15,4 4-44-15</inkml:trace>
        </inkml:traceGroup>
        <inkml:traceGroup>
          <inkml:annotationXML>
            <emma:emma xmlns:emma="http://www.w3.org/2003/04/emma" version="1.0">
              <emma:interpretation id="{8A12C5FA-B4D5-45F8-9E67-F94327A5D463}" emma:medium="tactile" emma:mode="ink">
                <msink:context xmlns:msink="http://schemas.microsoft.com/ink/2010/main" type="inkWord" rotatedBoundingBox="7377,3470 9865,3368 9906,4380 7418,448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238.8651">6290 2519 320 0,'0'0'120'0,"0"0"-96"0,0 0-4 0,0 0 176 16,0 0-112-16,0 0 108 15,0 0-112-15,-5 0 100 16,5 0-104-16,0 4 48 15,0-8-68-15,0 4-32 16,5 0-16-16,-5-8-8 16,0 16 0-16,8-8 16 15,1 0-8-15,5 0 16 16,-6 0-16-16,14 0 16 16,9 0-16-16,0 0 4 15,-4 0-4-15,4-8-8 16,0 8 4-16,-9 0-4 15,0 0 0-15,-5 0 24 16,-3 0-12-16,-14 0 24 16,8 0-24-16,-8-4-320 15,0 0 164-15</inkml:trace>
          <inkml:trace contextRef="#ctx0" brushRef="#br0" timeOffset="35539.6273">6510 2440 520 0,'-17'0'192'0,"17"0"-152"0,9 0-8 0,-9 0 88 15,0 0-72-15,-9 8 0 16,9 0-32-16,-5 4-12 16,5-4 0-16,-9 15 12 15,-4-3-8-15,-4 7 48 16,8 9-28-16,-13 15 28 15,4 0-28-15,5 4 0 16,4-4-16-16,0-4 0 16,9-4-4-16,9-12-8 15,13-3 4-15,0-13 56 16,0 1-32-16,9-12 8 16,9 0-24-16,-5-16-464 15,5 8 244-15</inkml:trace>
          <inkml:trace contextRef="#ctx0" brushRef="#br0" timeOffset="35823.2022">6863 2331 424 0,'9'-12'156'0,"-9"12"-120"0,58-8-8 0,-27 12 204 15,-1 8-132-15,6 7 168 16,8 9-152-16,0 11-56 16,-13 4-40-16,0 24 68 15,-13 7-48-15,-10 20 52 16,-3-7-52-16,-14-5 8 16,0-11-32-16,-22-12 72 15,0-8-52-15,-22-12-4 16,5-4-20-16,-5-15-672 15,9-1 364-15</inkml:trace>
          <inkml:trace contextRef="#ctx0" brushRef="#br0" timeOffset="34442.1593">4709 2535 384 0,'-4'-20'140'0,"4"16"-108"0,0-4-8 0,0 4 144 16,4 0-96-16,1-7 52 16,8-1-76-16,5-4 0 15,4 4-28-15,0-3 32 16,4 3-28-16,1 0-4 15,4 8-12-15,0 0-16 16,-9 8 4-16,0 0 4 16,-5 4 0-16,1 4 0 15,0-1 0-15,-5 5 8 16,5 0-4-16,-5 3 16 16,-4 1-12-16,-5 4 4 15,1-1-4-15,-5 9 20 16,4-1-16-16,-13 4 12 15,5 12-12-15,-10-4 0 16,6 1-4-16,-10 3-24 16,9-4 8-16,-4 0 4 0,9-4 4 0,8-3 8 15,5-1-4-15,4-8-4 16,9-3 4-16,0-8-16 16,0-1 8-16,5-7 12 15,-1 4-4-15,-8-12-4 16,-1 4 4-16,-3-8-16 15,-1 4 8-15,-4-4 20 16,0 4-8-16,-5-12 16 16,0 4-16-16,1-11 4 15,4-1-4-15,-5-15-8 16,5 3 4-16,0-26-4 16,4 3 0-16,0-8 0 15,0 8 0-15,5-8 0 16,0 12 0-16,4 4-12 15,0 12 8-15,4-1 72 16,1 9-36-16,4 0 40 16,0 7-40-16,-5-4 36 15,1 13-40-15,-5-1 12 16,0 4-24-16,-9 0-8 16,5 8-4-16,-5 4 12 15,0 4-8-15,-8 0 40 16,3 4-24-16,-3-1-568 15,4 5 296-15</inkml:trace>
          <inkml:trace contextRef="#ctx0" brushRef="#br0" timeOffset="34820.211">6228 2189 364 0,'-5'-19'132'0,"5"19"-100"0,-17 7-12 0,4-3 168 16,8 4-108-16,-13 0 100 15,5 8-104-15,-13 7 12 16,4 5-52-16,-14 11 40 15,1 0-44-15,-5 20 12 16,5 0-28-16,-5 23 88 16,14-3-56-16,4 7 12 15,8-7-36-15,6-13 12 16,8-7-20-16,0-12 8 16,8-11-12-16,6-9 72 15,8-7-48-15,9-9-232 16,0-3 104-16,-1-8-384 15,6 0 268-15</inkml:trace>
        </inkml:traceGroup>
        <inkml:traceGroup>
          <inkml:annotationXML>
            <emma:emma xmlns:emma="http://www.w3.org/2003/04/emma" version="1.0">
              <emma:interpretation id="{416307B2-BC6B-4B51-B624-0FADAD15278B}" emma:medium="tactile" emma:mode="ink">
                <msink:context xmlns:msink="http://schemas.microsoft.com/ink/2010/main" type="inkWord" rotatedBoundingBox="10567,3489 12636,3405 12671,4251 10602,433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6844.1462">8788 2236 736 0,'-22'-15'272'16,"22"15"-208"-16,-18-4-20 0,5 4 72 16,4 4-72-16,-13 11 16 15,0 9-36-15,-9 11 4 16,5 8-16-16,-5 12 64 16,4 12-44-16,1 23 60 15,4-3-56-15,4 7 12 16,9-8-32-16,5-11 8 0,8-17-12 0,5-10 56 15,4-9-40 1,9-20-292-16,5-3 140 0</inkml:trace>
          <inkml:trace contextRef="#ctx0" brushRef="#br0" timeOffset="37043.1762">8823 2578 756 0,'-22'-43'280'0,"22"43"-216"0,13-12-20 0,-4 12 136 16,5 0-108-16,16-8 32 16,10 8-60-16,9-8-28 15,8 12-8-15,-8-4 16 16,-1 0-12-16,-4-4-356 16,9 4 188-16,-9-4-372 15,-13 0 300-15</inkml:trace>
          <inkml:trace contextRef="#ctx0" brushRef="#br0" timeOffset="37297.8539">9168 2417 456 0,'-18'-24'168'0,"18"24"-128"15,-9-4-16-15,5 0 140 16,8 8-96-16,-4 0 112 16,5 8-100-16,-5 4 72 15,0 3-88-15,-5 9 48 16,1 3-68-16,-10 8 32 15,6 5-44-15,-10 7 0 0,9-4-20 0,0 0 0 16,5-4-4-16,8-12 28 16,10-3-20-1,3-13 20-15,5-3-20 0,9-12-300 16,0 4 156-16</inkml:trace>
          <inkml:trace contextRef="#ctx0" brushRef="#br0" timeOffset="37476.8301">9596 2303 696 0,'35'-20'256'0,"-35"20"-196"0,71 20-20 0,-36-4 224 15,-9 3-152-15,27 9 148 16,14 7-148-16,-23 28-32 15,-4 0-52-15,-36 23 24 16,-8-4-28-16,-54 5 4 16,5-9-16-16</inkml:trace>
          <inkml:trace contextRef="#ctx0" brushRef="#br0" timeOffset="36454.0826">7927 2495 424 0,'9'-11'156'0,"-5"11"-120"0,1 0-8 15,-1 0 28 1,1 0-36-16,-5 3 44 16,0 9-36-16,-5 12 20 15,1 7-28-15,-14 20 104 16,9 0-68-16,1 8 92 16,3-4-88-16,10-8 16 15,-5-4-44-15,8-11 4 0,10-9-20 0,9-3 64 16,8-8-48-16,9-16-144 15,0-4 60 1</inkml:trace>
          <inkml:trace contextRef="#ctx0" brushRef="#br0" timeOffset="36577.4119">8148 2299 820 0,'-18'-8'304'0,"18"8"-236"0,5-11-20 0,-1 3-36 15,9 8-16-15</inkml:trace>
        </inkml:traceGroup>
      </inkml:traceGroup>
    </inkml:traceGroup>
    <inkml:traceGroup>
      <inkml:annotationXML>
        <emma:emma xmlns:emma="http://www.w3.org/2003/04/emma" version="1.0">
          <emma:interpretation id="{14B294D9-2577-4F90-8371-B0B8E998008D}" emma:medium="tactile" emma:mode="ink">
            <msink:context xmlns:msink="http://schemas.microsoft.com/ink/2010/main" type="paragraph" rotatedBoundingBox="5693,5021 15434,4828 15477,7001 5736,71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7E48F5-0438-45B9-B05B-9A987A5849BF}" emma:medium="tactile" emma:mode="ink">
              <msink:context xmlns:msink="http://schemas.microsoft.com/ink/2010/main" type="line" rotatedBoundingBox="5693,5021 15434,4828 15477,7001 5736,7194"/>
            </emma:interpretation>
          </emma:emma>
        </inkml:annotationXML>
        <inkml:traceGroup>
          <inkml:annotationXML>
            <emma:emma xmlns:emma="http://www.w3.org/2003/04/emma" version="1.0">
              <emma:interpretation id="{4E5A9857-121D-41F8-B50C-FF727154662B}" emma:medium="tactile" emma:mode="ink">
                <msink:context xmlns:msink="http://schemas.microsoft.com/ink/2010/main" type="inkWord" rotatedBoundingBox="5706,5696 8631,5639 8647,6442 5722,650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5956.4852">3032 4771 340 0,'-4'-35'128'0,"4"35"-100"0,17-43-8 0,-12 23-8 16,4 12-12-16,4-16 68 15,0 5-36-15,9-1 48 16,0 5-44-16,0-5 44 16,9 8-48-16,-4 4 28 15,4 4-32-15,-9 4 36 16,-5 8-36-16,-8 8 28 15,-4 11-28-15,-10 9 0 16,1-1-16-16,-5 20 20 16,9-4-20-16,-9 0-12 15,9 4-4-15,9-12 12 16,4 0-4-16,18-7 16 16,4-13-12-16,14-11 4 15,-1 7-4-15,5-15 12 31,-4 0-12-31,-5-15 4 0,-4 11-4 16,-9-28 12-16,-5 12-12 0,1-27 4 31,-5 8-4-31,-9-16-8 0,-4 16 4 0,-5-9-4 16,9 9 0-16,-4 0-20 16,0 15 12-16,13-15-4 15,9 11 4-15,9-3 16 16,4 7-4-16,5-3-144 15,-1 7 76-15,-4-4-492 16,9 13 308-16</inkml:trace>
          <inkml:trace contextRef="#ctx0" brushRef="#br0" timeOffset="56185.1087">4502 4430 664 0,'0'0'244'0,"0"0"-188"0,-13 0-16 0,4 7 84 16,9-7-76-16,-18 12 76 15,1 4-68-15,-19 11 12 16,10 9-36-16,-18 30-4 16,8-3-16-16,-3 24-24 15,8-9 4-15,4-7 32 16,18-9-16-16,5-11 16 16,13-7-12-16,4-9-112 15,5-8 52-15,4-11-464 16,4-8 284-16</inkml:trace>
          <inkml:trace contextRef="#ctx0" brushRef="#br0" timeOffset="56368.0931">4471 4693 880 0,'-9'-36'328'0,"9"36"-256"0,9-8-16 16,-5 4 56-1,5 8-72-15,9-4 8 16,4 8-28-16,13 0 24 15,5 0-28-15,13 4 12 16,0-4-16-16,0-1-340 16,-9 1 176-16,-9 0-432 15,-8-4 328-15</inkml:trace>
          <inkml:trace contextRef="#ctx0" brushRef="#br0" timeOffset="56559.1026">4780 4528 560 0,'-26'-20'208'0,"26"20"-164"0,-18 8-8 0,5-4 156 15,4 12-112-15,-13 19 64 16,4 0-84-16,-4 24 44 16,4 4-60-16,-4 7 24 15,9-11-40-15,4-8 8 16,5-4-20-16,8-7 36 16,9-13-28-16,10-15 12 15,7 4-20-15,10-16-236 16,0 0 116-16</inkml:trace>
          <inkml:trace contextRef="#ctx0" brushRef="#br0" timeOffset="56801.2465">5116 4449 892 0,'-14'-4'332'0,"14"4"-260"0,5 4-20 16,-5 0 140-1,4 8-116-15,1 23 76 16,-1 4-88-16,-4 40-16 16,0 7-32-16,-9 12 16 15,5-11-20-15,-10-5 32 16,-8-11-28-16,0-12 64 0,-9-8-44 0,-4-16-52 16,4-8 8-1,0-19-488-15,9-4 276 0</inkml:trace>
          <inkml:trace contextRef="#ctx0" brushRef="#br0" timeOffset="57145.1612">5658 4767 1100 0,'23'12'408'0,"-23"-12"-316"0,39 4-28 15,-17-4 144 1,5 4-128-16,8-4 12 0,5 0-56 0</inkml:trace>
          <inkml:trace contextRef="#ctx0" brushRef="#br0" timeOffset="57010.3023">5650 4496 540 0,'26'-8'200'0,"-26"8"-156"0,40 4-12 0,-23-4 212 16,6 4-140-16,12 0 100 16,-4 0-120-16,0 0-20 15,8 0-40-15,-8 4 28 16,-4 0-28-16</inkml:trace>
        </inkml:traceGroup>
        <inkml:traceGroup>
          <inkml:annotationXML>
            <emma:emma xmlns:emma="http://www.w3.org/2003/04/emma" version="1.0">
              <emma:interpretation id="{3352EBB6-7A42-49F8-B317-A337C440D0ED}" emma:medium="tactile" emma:mode="ink">
                <msink:context xmlns:msink="http://schemas.microsoft.com/ink/2010/main" type="inkWord" rotatedBoundingBox="9454,5409 9854,5401 9874,6366 9473,637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8358.585">7000 4230 456 0,'5'-44'168'0,"-5"37"-128"0,4-5-16 0,-4 12 168 16,0 0-112-16,-4 4 28 16,4 11-64-16,-9 13 16 15,0 3-32-15,-9 16 72 16,5 12-56-16,-13 27 4 15,8 13-28-15,-8 10 32 16,3-10-28-16,1-13-12 16,9-16-8-16,-4-11 72 15,8-16-40-15,0-11 128 16,4-9-92-16,5-11 8 16,9-4-44-16,9-8-44 15,4 4 4-15,9-4 28 16,4 4-16-16,5 0 8 0,4 4-8 15,-9-1 28-15,5 5-20 0,-9-8 12 16,0 4-16-16,4-8-120 16,-4 0 56-16</inkml:trace>
        </inkml:traceGroup>
        <inkml:traceGroup>
          <inkml:annotationXML>
            <emma:emma xmlns:emma="http://www.w3.org/2003/04/emma" version="1.0">
              <emma:interpretation id="{9F63BE2C-54D1-45C0-B55F-0AB9856F09F0}" emma:medium="tactile" emma:mode="ink">
                <msink:context xmlns:msink="http://schemas.microsoft.com/ink/2010/main" type="inkWord" rotatedBoundingBox="10591,4924 13098,4875 13141,7047 10634,709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8925.4823">8430 4245 728 0,'5'-39'268'0,"-5"39"-208"0,0-47-16 16,0 16 20 0,4 7-44-16,-8-15 8 15,4 7-16-15,-13 9 20 16,4 7-20-16,-22 24 32 16,4 8-28-16,-17 23 40 15,9 8-32-15,-5 4 12 0,14-4-20 0,4-8 8 31,13-3-12-31,13-13 12 16,14-7-16-16,8-16 40 0,10 0-24 0,-1-24-4 16,5 1-12-16,-5-24-112 15,-4 4 56-15,-5-24-24 16,1 4 44-16,-9-15 4 16,-1 15 16-16,-8-8 16 15,4 16-4-15,-13 8 84 16,5 20-44-16,-10 19 128 15,5 16-96-15,-9 23 44 16,1 8-72-16,-6 36 12 16,10 3-40-16,-9 13 16 15,8-5-20-15,1-12 20 16,4-11-24-16,0-16-284 16,4-11 144-16,10-13-800 15,3-7 512-15</inkml:trace>
          <inkml:trace contextRef="#ctx0" brushRef="#br0" timeOffset="59111.5623">9000 3892 872 0,'-5'0'324'0,"5"0"-252"0,-30 24-20 16,3-1 68-1,14 5-76-15,-14 23 8 0,5 0-32 0,0 8-12 16,5-5-4-16,8-3 12 15,9-3-8-15,13-13 24 16,5-8-20-16,4-11-92 16,4 0 44-16</inkml:trace>
          <inkml:trace contextRef="#ctx0" brushRef="#br0" timeOffset="59529.6749">9357 3712 652 0,'-22'4'244'0,"22"-4"-192"0,-26 11-12 16,8 1 84-16,9 4-76 15,-17 19 32 1,-1 12-44-16,5 24 12 0,5-1-28 0,3 17 16 16,6-9-20-1,3-7 20-15,14-12-24 0,-9-12 32 16,9-8-28-16,4-12 56 16,0-3-40-16</inkml:trace>
          <inkml:trace contextRef="#ctx0" brushRef="#br0" timeOffset="59260.4602">9013 3668 996 0,'-13'-3'368'0,"13"3"-284"0,4 0-24 0,1 0-52 15,8 7-16-15,5 1-216 16,4 0 124-16</inkml:trace>
          <inkml:trace contextRef="#ctx0" brushRef="#br0" timeOffset="59937.8185">9538 3798 436 0,'-4'-8'160'0,"4"8"-124"0,-9 12-8 0,9-4 176 16,-9 7-116-16,0 21 52 16,-4 7-80-16,0 12 32 15,4 8-52-15,0-1 52 16,9-7-56 0,0-8 0-16,9-3-20 0,4-9 52 15,14-8-40-15,-5-15-80 16,4 4 24-16</inkml:trace>
          <inkml:trace contextRef="#ctx0" brushRef="#br0" timeOffset="59700.6322">9397 3959 748 0,'0'-36'276'0,"0"36"-216"0,35-15-16 0,-17 7 112 15,4 4-96-15,9 0 44 16,0 4-60-16,4 0-16 15,-4 12-16-15</inkml:trace>
          <inkml:trace contextRef="#ctx0" brushRef="#br0" timeOffset="60168.4326">9786 3790 560 0,'-18'-27'208'0,"18"27"-164"0,13-8-8 0,-8 8 164 15,3 4-116-15,6 4 88 16,3 7-100-16,-3 28 96 16,12 4-96-16,-13 36 8 15,5-1-48-15,-14 9 4 16,1-9-20-16,-27-8 64 16,4-11-48-16,-26-4-196 15,-9-8 84-15</inkml:trace>
          <inkml:trace contextRef="#ctx0" brushRef="#br0" timeOffset="60550.9508">7932 4940 592 0,'13'-20'220'0,"-13"20"-172"0,22-16-12 0,-9 12 112 16,9 4-88-16,0-3 52 15,5 6-64-15,13-3 0 16,-1 0-28-16,28 0-12 15,3 0-4-15,54-11 12 16,4 7-8-16,75-16-4 16,-5 1 0-16,36-13 4 15,-26 5-4-15,26-13 52 16,-31 17-32-16,-13-8-20 16,-45 7-4-16,-30 0 16 15,-27 9-8-15,-30-1 32 16,-19 8-24-16</inkml:trace>
          <inkml:trace contextRef="#ctx0" brushRef="#br0" timeOffset="61061.2571">8682 5571 756 0,'-44'8'280'0,"44"-8"-216"0,-40-8-20 0,23 4-20 15,8 8-24-15,-13-8 0 16,4 4 0-16,-13 4 60 16,5 4-32-16,-10 4 60 15,10 4-52-15,-5 7 0 16,4 1-20-16,5 3 8 15,9 5-16-15,13-9 16 16,9 1-16-16,17-13 60 16,10 1-40-16,17-20-12 15,0-3-8-15,13-21 8 16,-4 9-8-16,-5-20-12 16,-4 3 0-16,-22-26 20 15,-5 3-8-15,-26-16-4 16,0 13 0-16,-22-1 4 15,5 20-4-15,-14 8 164 16,9 19-92-16,-5 16-4 0,5 12-44 16,4 39 16-16,1 16-28 15,-1 27 4-15,9-4-12 16,1-3 4-16,8-9-8 0,0-11 8 16,4-8-8-16,0-12 16 15,1-11-12-15,8-17-680 16,5-3 364-16</inkml:trace>
          <inkml:trace contextRef="#ctx0" brushRef="#br0" timeOffset="61245.7479">9146 5465 912 0,'4'-19'340'0,"-4"19"-264"0,18-4-24 0,-5 4 176 16,9 4-136-16,9 0 52 15,13 4-84-15,18-4 8 16,13 3-40-16,0-7 16 16,0 0-24-16,-9-7-412 15,-13 7 208-15</inkml:trace>
          <inkml:trace contextRef="#ctx0" brushRef="#br0" timeOffset="61495.914">9428 5081 704 0,'-22'0'264'0,"22"0"-208"0,-13 8-12 0,4 0 168 16,4 7-124-16,-21 28 140 16,13 8-128-16,-9 32 60 15,8-1-92-15,-3 9 36 16,4-9-64-16,4-11 24 15,0-13-36-15,18-7 8 16,0-11-20-16,26-21 36 16,9-7-28-16,31-16-84 15,9 0 32-15</inkml:trace>
        </inkml:traceGroup>
        <inkml:traceGroup>
          <inkml:annotationXML>
            <emma:emma xmlns:emma="http://www.w3.org/2003/04/emma" version="1.0">
              <emma:interpretation id="{FBF4DF2D-2B01-48DA-9ED2-AAF20F8792EF}" emma:medium="tactile" emma:mode="ink">
                <msink:context xmlns:msink="http://schemas.microsoft.com/ink/2010/main" type="inkWord" rotatedBoundingBox="14024,5581 15448,5552 15462,6225 14038,6253">
                  <msink:destinationLink direction="with" ref="{9E5B8713-00CD-4A73-BD18-B03A7BF0F7E3}"/>
                </msink:context>
              </emma:interpretation>
              <emma:one-of disjunction-type="recognition" id="oneOf10">
                <emma:interpretation id="interp14" emma:lang="" emma:confidence="0">
                  <emma:literal>•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T</emma:literal>
                </emma:interpretation>
                <emma:interpretation id="interp17" emma:lang="" emma:confidence="0">
                  <emma:literal>&lt;</emma:literal>
                </emma:interpretation>
                <emma:interpretation id="interp18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71834.3448">12765 4324 164 0,'-18'-8'60'0,"18"8"-44"0,-22 0-8 0,9 0 76 16,4 4-48-16,-13 4 56 15,0 3-52-15,-13 1-12 16,4 4-16-16,-22-8 16 16,4 0-16-16,-30-1 24 15,8 5-24-15,-26 0 32 16,13 4-28-16,-13-1 32 16,22 1-32-16,-18-4-12 15,10 3-8-15,-10 9 48 16,13-12-24-16,-3 15 8 0,16-3-16 15,19 3-16-15,13-3 0 16,12-1 20-16,1-3-8 16,14 0-20-16,3-5 4 0,10-3 12 31,8 0 0-31,4-4 8 16,10 0-8-16,-5-5 8 15,4 5-8-15,5 0 8 16,5 0-8-16,3 0-12 15,-8 4 4-15,5 3 12 16,-1 1-4-16,0-4-4 0,-4 11 4 16,0-11 12-16,0 12-8 0,4-9-20 15,-4 5 4-15,-9-4-24 16,5-5 20-16,-5-3 4 16,-9 8 8-16,5-12 16 15,-1 0-8-15,-8 0 24 16,9 4-20-16,-14-8 4 15,5 3-8-15,4-3 4 16,-4 0-8-16,0-3 16 16,0-1-12-16,-5-8 4 15,5 8-4-15,-9-8-8 16,13 8 4-16,-13-11 4 16,9 3-4-16,0-8 24 15,0 1-16-15,-5-9 4 16,-4 5-8-16,9-17 20 15,0 1-16-15,-5-4 24 16,5 4-24-16,9-1-12 16,-1 5-4-16,1 4-4 15,0 11 0-15,-5-7 16 16,0 19-4-16,-4-8-12 16,4 8 4-16,-8 0 4 15,3 4 0-15,-3 4 8 16,4 0-4-16,-9 0-20 15,4 4 8-15,-8 12-472 16,-1 4 264-16</inkml:trace>
        </inkml:traceGroup>
      </inkml:traceGroup>
    </inkml:traceGroup>
    <inkml:traceGroup>
      <inkml:annotationXML>
        <emma:emma xmlns:emma="http://www.w3.org/2003/04/emma" version="1.0">
          <emma:interpretation id="{6E9ECB79-7DB3-440A-BFB7-77DBBF668265}" emma:medium="tactile" emma:mode="ink">
            <msink:context xmlns:msink="http://schemas.microsoft.com/ink/2010/main" type="paragraph" rotatedBoundingBox="2098,6874 15823,6828 15831,9237 2106,9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978694-0E67-470E-963B-1E5F82EE432C}" emma:medium="tactile" emma:mode="ink">
              <msink:context xmlns:msink="http://schemas.microsoft.com/ink/2010/main" type="line" rotatedBoundingBox="2098,6874 15823,6828 15831,9237 2106,9284">
                <msink:destinationLink direction="with" ref="{230F889A-9CB6-4F11-A770-CA3C9B85D3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44289D-ED7F-437D-9A4F-8E56695FDA99}" emma:medium="tactile" emma:mode="ink">
                <msink:context xmlns:msink="http://schemas.microsoft.com/ink/2010/main" type="inkWord" rotatedBoundingBox="2098,6928 2865,6926 2873,9038 2105,9040">
                  <msink:destinationLink direction="from" ref="{450DE241-B470-4704-8258-F21A3A00C39A}"/>
                </msink:context>
              </emma:interpretation>
              <emma:one-of disjunction-type="recognition" id="oneOf11">
                <emma:interpretation id="interp19" emma:lang="" emma:confidence="0">
                  <emma:literal>[</emma:literal>
                </emma:interpretation>
                <emma:interpretation id="interp20" emma:lang="" emma:confidence="0">
                  <emma:literal>{</emma:literal>
                </emma:interpretation>
                <emma:interpretation id="interp21" emma:lang="" emma:confidence="0">
                  <emma:literal>(</emma:literal>
                </emma:interpretation>
                <emma:interpretation id="interp22" emma:lang="" emma:confidence="0">
                  <emma:literal>C</emma:literal>
                </emma:interpretation>
                <emma:interpretation id="interp23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25137.1895">128 5783 288 0,'-14'-8'108'0,"14"8"-84"0,0-4-4 0,0 4 12 0,0 0-20 16,-8-3-20-16,-6-1 0 15,6-8 4-15,-15 0 4 16,6-4 8-16,-5 1-4 16,0 3 40-16,0 4-20 15,-14 8-32-15,5 8 4 16,-13 8 16-16,5 7-4 15,3 1 60-15,-4 7-40 16,10 24 112-16,-1 47-80 16,-5 28 44-16,5 15-60 15,-8 47-16-15,-1 4-16 16,9-23 0-16,5 11-8 0,-1-19 16 16,10-20-12-16,3-31-4 15,10-28 0-15,-1-23 12 0,14-20-8 16,5-11 16-16,12-13-16 15,5-7 68-15,13-8-44 16,5 0-4-16,17 0-16 16,31 7 0-16,18 1-8 15,-9 16-256-15,-5 11 136 16,9 12-412 0</inkml:trace>
        </inkml:traceGroup>
        <inkml:traceGroup>
          <inkml:annotationXML>
            <emma:emma xmlns:emma="http://www.w3.org/2003/04/emma" version="1.0">
              <emma:interpretation id="{25989C9E-AED6-424E-9CF8-8749750866B2}" emma:medium="tactile" emma:mode="ink">
                <msink:context xmlns:msink="http://schemas.microsoft.com/ink/2010/main" type="inkWord" rotatedBoundingBox="3677,7389 6388,7380 6392,8621 3681,8631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9726.0021">2207 6176 716 0,'-36'-28'264'0,"36"28"-204"0,-57 12-16 0,26 0 108 16,5 3-92-16,-19 17 20 15,1 3-48-15,0 16 4 16,13 0-20-16,0 28-8 16,9 7-4-16,-4 20-16 15,8-4 8-15,1-4 12 16,8-12-4-16,0 4 16 15,4-11-12-15,5-1 40 16,5-11-24-16,8-12-188 16,9-12 88-16</inkml:trace>
          <inkml:trace contextRef="#ctx0" brushRef="#br0" timeOffset="69938.571">2180 6752 756 0,'-40'-27'280'0,"40"27"-216"0,-8 4-20 0,12 0 76 16,5 4-76-16,17 3 44 16,10 5-52-16,8-8 8 15,0 4-28-15,5-8 28 16,-1 0-28-16,1-8 40 16,-5 0-32-16,-9-4-216 15,-8 4 104-15,-14-4-320 16,-4 4 232-16</inkml:trace>
          <inkml:trace contextRef="#ctx0" brushRef="#br0" timeOffset="70116.0395">2419 6588 676 0,'-14'-4'248'0,"14"4"-192"0,0 31-16 0,-4-3 100 16,4 3-84-16,-5 20 32 15,5 4-52-15,-8 4 20 16,3 0-28-16,-8-5 8 15,4-6-20-15,-4-1 0 16,9-4-8-16,-10-8 48 16,14-3-32-16,9-17-220 15,4 1 104-15</inkml:trace>
          <inkml:trace contextRef="#ctx0" brushRef="#br0" timeOffset="69260.0676">1152 6234 704 0,'-22'-23'264'0,"22"23"-208"0,-5 12-12 0,1 11 72 15,4 5-72-15,-9 34 36 16,5 5-48-16,-10 47 16 15,6 0-28-15,-1 7 16 16,0-11-20-16,-9-8 8 16,14-19-12-16,-14-9-8 15,14-23 0-15,-14-19-92 16,9-9 48-16</inkml:trace>
          <inkml:trace contextRef="#ctx0" brushRef="#br0" timeOffset="69498.1999">1059 6446 496 0,'18'-51'184'0,"-18"51"-140"0,44-35-16 16,-9 23 144-1,5 4-100-15,30 12 32 16,-3 8-60-16,3 12-28 16,-8 3-8-16,-13 4 16 15,-10 1-12-15,-21 3 92 0,-14 8-56 0,-39 4 20 16,-5 1-36-16,-35-1 24 15,9-8-32-15,-9-12 20 16,18-7-24 0,17-24-52-16,9-4 16 0,31-23-392 15,22 3 224-15</inkml:trace>
          <inkml:trace contextRef="#ctx0" brushRef="#br0" timeOffset="70369.7473">2732 6423 632 0,'-22'-12'236'0,"22"12"-184"0,18 20-16 0,-1-9 104 15,10 5-84-15,17 19 32 16,4 9-52-16,1 18 32 16,-1 9-40-16,-17 11 56 15,-4-11-48-15,-32 4 80 16,1-9-64-16,-58 9 28 15,0-8-48-15,-26 7 36 16,13-7-40-16,0-8-60 16,13-12 20-16,18-24-476 15,22-11 268-15</inkml:trace>
          <inkml:trace contextRef="#ctx0" brushRef="#br0" timeOffset="70610.8905">3390 6847 612 0,'35'-24'228'0,"-35"24"-180"0,71-12-12 15,-41 4 168 1,-3 8-120-16,8 0 8 0,-4 8-52 15,-9 0 24-15,9 0-36 0,-18 4-332 16,9 7 164 0</inkml:trace>
          <inkml:trace contextRef="#ctx0" brushRef="#br0" timeOffset="70732.2117">3443 7035 820 0,'-36'8'304'0,"36"-8"-236"0,0 4-20 0,14 0 132 15,8-1-108-15,9 1 68 16,13 4-80-16,9-4 36 16,-14 0-56-16</inkml:trace>
        </inkml:traceGroup>
        <inkml:traceGroup>
          <inkml:annotationXML>
            <emma:emma xmlns:emma="http://www.w3.org/2003/04/emma" version="1.0">
              <emma:interpretation id="{61AB0A78-DFE1-4765-A65D-88917E1B0A82}" emma:medium="tactile" emma:mode="ink">
                <msink:context xmlns:msink="http://schemas.microsoft.com/ink/2010/main" type="inkWord" rotatedBoundingBox="7743,7684 8298,7682 8303,8900 7747,8902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4106.275">5191 6509 464 0,'0'-35'176'0,"4"27"-140"0,-4-8-8 0,0 16 152 16,4-4-104-16,-4 4 16 16,0 16-56-16,0 19 28 15,0 16-36-15,-8 44 40 16,3-1-40-16,-8 19 4 15,0-11-20-15,-9 12 12 16,8-12-16-16,-3-4 104 16,-1-11-64-16,5-17 88 15,4-15-80-15,5-12 8 0,8-7-40 16,0-13 68-16,18-3-56 16,9-8 24-16,0-1-40 0,13-3 0 31,1 0-12-31,7-4 20 0,1 4-16 0,9-4 12 15,-18 0-12-15,9-4 0 16,-17 4-4-16,8-12-112 16,-13 8 56-16</inkml:trace>
        </inkml:traceGroup>
        <inkml:traceGroup>
          <inkml:annotationXML>
            <emma:emma xmlns:emma="http://www.w3.org/2003/04/emma" version="1.0">
              <emma:interpretation id="{75987F70-D1D0-4DE8-BA7F-4959EA40125B}" emma:medium="tactile" emma:mode="ink">
                <msink:context xmlns:msink="http://schemas.microsoft.com/ink/2010/main" type="inkWord" rotatedBoundingBox="9219,7960 11090,7954 11093,8863 9222,8870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4590.0626">6811 6847 832 0,'-58'-36'308'0,"58"36"-240"0,-22-4-20 0,18 0 36 16,4 8-56-16,8-4 8 15,6 4-24-15,8 0-384 16,4 0 200-16</inkml:trace>
          <inkml:trace contextRef="#ctx0" brushRef="#br0" timeOffset="74890.8638">7371 6725 652 0,'-26'-4'244'0,"26"4"-192"0,-31 24-12 16,13-5 120-1,5 5-96-15,-14 19-8 16,5 8-36-16,-4 12-24 0,8-1 0 0,-4 21 20 15,18-1-8-15,-5 5 24 16,9-9-20-16,0-11 32 16,9-12-28-16,4-12 32 15,0-12-32-15,5-11-232 16,-1-8 112-16</inkml:trace>
          <inkml:trace contextRef="#ctx0" brushRef="#br0" timeOffset="75098.4165">7473 7086 540 0,'0'-24'200'0,"0"24"-156"0,17-8-12 0,-8 5 148 16,13 6-104-16,5-3 16 16,-1 4-56-16,18 0 8 15,-4-4-24-15,4 0 8 16,0 8-16-16,-4-8-648 15,-5 8 344-15</inkml:trace>
          <inkml:trace contextRef="#ctx0" brushRef="#br0" timeOffset="75310.9813">7693 6898 436 0,'-13'-12'160'0,"13"12"-124"0,9 12-8 0,-9 3 140 16,0 1-96-16,0 4 60 15,0 7-76-15,-9 4 20 16,0 5-44-16,-13 7 0 16,9-4-20-16,-9 16 28 31,4-8-24-31,5 0 20 0,13-8-20 0,9-11 20 16,0-5-24-16,17-11-4 15,5 0-4-15,0-12 28 16,4 0-16-16</inkml:trace>
          <inkml:trace contextRef="#ctx0" brushRef="#br0" timeOffset="75534.0761">8139 6745 748 0,'40'-28'276'0,"-40"28"-216"0,53 35-16 15,-27-3 244 1,14 3-168-16,-5 24 116 16,1 0-136-16,-14 27-8 15,-5-3-56-15,-30 19 28 16,0-4-36-16,-49 0-4 16,-4-16-16-16,-27-3-228 15,9-17 124-15</inkml:trace>
          <inkml:trace contextRef="#ctx0" brushRef="#br0" timeOffset="74429.6358">6563 7039 704 0,'0'0'264'0,"0"0"-208"0,-4 12-12 16,-1-5 64 0,5 5-68-16,-4 12 28 15,0 3-40-15,-5 12-8 16,18 1-12-16,-9 3 12 0,0-4-12 0,0 0 24 31,8-3-20-31,6-13 40 0,3 1-28 0</inkml:trace>
        </inkml:traceGroup>
        <inkml:traceGroup>
          <inkml:annotationXML>
            <emma:emma xmlns:emma="http://www.w3.org/2003/04/emma" version="1.0">
              <emma:interpretation id="{53B17029-1590-49A4-B8E3-B49AAE7AEA52}" emma:medium="tactile" emma:mode="ink">
                <msink:context xmlns:msink="http://schemas.microsoft.com/ink/2010/main" type="inkWord" rotatedBoundingBox="11797,6841 15823,6828 15831,9237 11806,9251"/>
              </emma:interpretation>
            </emma:emma>
          </inkml:annotationXML>
          <inkml:trace contextRef="#ctx0" brushRef="#br0" timeOffset="76209.3717">9711 6462 496 0,'-9'-16'184'0,"9"16"-140"0,-22-27-16 16,8 11 128-1,6 8-92-15,-15-11 28 0,-7 11-56 16,-15-8-4-16,6 4-20 0,-27 5 28 15,21 7-24-15,-8 15 32 16,14 5-32-16,-5 7 40 16,-1 9-32-16,23 3-12 15,9-4-8-15,17-15 20 16,5 7-12-16,35-27 32 16,23-4-28-16,8-19 40 15,9-5-32-15,-9-7-12 16,0 0-8-16,-22-24-40 15,0 8 20-15,-31-28-4 16,9 1 12-16,-31-8 8 16,0 23 0-16,-18 12 8 15,5 12-4-15,-18 23 140 16,13 20-80-16,-8 43 28 16,4 16-56-16,13 19-12 15,-5-3-16-15,6-5 28 16,16-3-20-16,-8-12 48 15,9 3-36-15,5-18-340 16,-6-1 168-16</inkml:trace>
          <inkml:trace contextRef="#ctx0" brushRef="#br0" timeOffset="76440.7857">10262 6183 632 0,'-57'12'236'0,"57"-12"-184"0,-62 32-16 0,40-9 36 15,4 5-48-15,1 7 0 16,3 0-16-16,14 1 12 16,0-9-12-16,14 8 24 15,8-11-20-15,9-12 48 16,4 3-32-16</inkml:trace>
          <inkml:trace contextRef="#ctx0" brushRef="#br0" timeOffset="76588.1894">10351 5893 748 0,'0'-4'276'0,"0"4"-216"0,13 8-16 16,9-4-12-1,0 4-28-15,9 4-504 16,0 3 272-16</inkml:trace>
          <inkml:trace contextRef="#ctx0" brushRef="#br0" timeOffset="76782.3894">10832 5862 860 0,'-67'4'320'0,"67"-4"-248"0,-70 27-20 16,39-3 120-1,9 7-104-15,-13 24-20 0,12 8-28 0,6 7 0 16,4 5-12-16,4-8 4 16,4-12-4-1,10-4-8-15,4 0 4 0,8-16-16 16,5-8 8-16,0-15-420 16,0 4 232-16</inkml:trace>
          <inkml:trace contextRef="#ctx0" brushRef="#br0" timeOffset="76940.5636">10761 6329 780 0,'-9'-12'288'0,"9"12"-224"0,31-16-20 0,-9 12 164 16,5 4-124-16,12 0 44 16,10 0-76-16,0 0 8 15,-1 8-40-15,-4-8 8 16,-4 4-16-16</inkml:trace>
          <inkml:trace contextRef="#ctx0" brushRef="#br0" timeOffset="77130.6532">11154 6097 520 0,'-9'-63'192'0,"9"63"-152"0,-9-15-8 16,5 15 140-1,8 4-100-15,-13 15 60 16,5 9-76-16,-9 15 36 15,0 0-52-15,-10 8 32 16,10-4-40-16,-9 4 24 0,9-16-28 0,4 9 16 16,5-9-24-16,12-8 44 15,6-3-36-15</inkml:trace>
          <inkml:trace contextRef="#ctx0" brushRef="#br0" timeOffset="77352.9157">11432 5964 716 0,'4'-12'264'0,"-4"12"-204"0,31 16-16 0,-13 3 140 16,0 9-108-16,8 23 84 15,5 4-92-15,-5 11 8 16,1 1-44-16,-18 8 32 15,-5-1-36-15,-26 13 20 16,-9-17-28-16,-35 16-132 16,4-15 60-16</inkml:trace>
          <inkml:trace contextRef="#ctx0" brushRef="#br0" timeOffset="125904.6004">12509 5819 372 0,'-31'-40'140'16,"31"40"-112"-16,-40-31-4 0,27 15 100 16,4 8-72-16,0-11-12 15,9 7-24-15,18-4-24 0,13 1 4 16,9-1-4-16,13 0 0 15,9 1 16 1,4 7-4-16,9 0-28 16,0 4 12-16,-9 0 4 15,-4 8 8-15,-9 4 44 16,-9 4-24-16,-9 7 16 16,-8 9-20-16,-14 27 28 15,0 11-28-15,-13 72-4 0,-9 11-8 16,5 19 20-16,-9 32-12 15,4-27 24-15,-4-32-24 16,8-11-20-16,1-12 0 0,-1-16 92 0,1-20-44 16,0-23 72-16,-5-16-64 15,-4-16 0-15,-5-7-28 16,-4-8-4-16,-5 0-8 16,-12-1-464-1</inkml:trace>
          <inkml:trace contextRef="#ctx0" brushRef="#br0" timeOffset="77816.4018">9229 7106 444 0,'-22'-4'164'0,"22"4"-124"0,-13-8-16 0,4 4 212 16,0 8-136-16,1-8 108 15,3 4-120-15,-4-4 48 16,5 4-76-16,-9-4 80 16,8 8-80-16,-4-4 44 15,5 0-64-15,4 0-28 16,4 4-12-16,14-8 24 15,9 4-12-15,56-4 32 16,15 0-28-16,83-8 12 16,8 4-16-16,98-3 36 15,-17 3-24-15,38 0 4 16,-34 4-16-16,-13 0-8 16,-50 0 0-16,-30 0 20 15,-39 8-12-15,-41-8-108 16,-26 4 48-16,-35-8-280 15,-27 8 184-15</inkml:trace>
          <inkml:trace contextRef="#ctx0" brushRef="#br0" timeOffset="78298.6493">10231 7639 664 0,'-48'-8'244'0,"48"8"-188"0,-58-15-16 0,28 3 56 16,7 12-60-16,-16 8 68 16,3-1-64-16,-8 5 88 15,13 4-72-15,-13 4 60 16,13 3-64-16,14 1 16 15,3-1-40-15,6-3 0 16,16-4-16-16,15-13 36 16,7-3-24-16,32-15 4 15,-4 3-16-15,3-15-120 16,1 3 56-16,-13-15-60 16,-5 3 68-16,-18-26 4 15,-4 7 24-15,-22-12 12 16,-4 12 4-16,-18 4 0 15,4 16 0-15,-21 19 60 16,17 16-32-16,-18 39 76 16,13 8-56-16,-4 20 20 0,14 0-40 15,-5-1-8-15,8-7-12 16,6-4 28-16,8-4-20 16,-5-8 40-16,5-3-32 0,0-13-296 15,5-7 148-15</inkml:trace>
          <inkml:trace contextRef="#ctx0" brushRef="#br0" timeOffset="78542.863">10501 7572 768 0,'-18'-4'284'0,"18"4"-220"0,4 4-20 0,5 0 84 15,4 0-80-15,23 0 104 16,3 0-88-16,32-4 24 16,0 4-52-16,17-4 4 15,-4 4-24-15,-18-8 28 16,-4 4-28-16,-18-4-252 16,-17 0 128-16,-19-4-304 15,-3 8 236-15</inkml:trace>
          <inkml:trace contextRef="#ctx0" brushRef="#br0" timeOffset="78807.0664">10889 7310 508 0,'-44'-8'188'0,"44"8"-148"0,-44 8-8 0,22-1 88 15,8 5-72-15,-12 12 44 16,4 3-56-16,-5 16 44 15,10 4-48-15,-1 8 80 16,9 0-60-16,-4 4 124 16,4-4-100-16,0 8 36 15,5 0-68-15,-5-1 20 16,18-7-36-16,4-12 28 16,14-15-32-16,30-28 48 15,9-4-40-15,18-20-260 16,4 1 120-16</inkml:trace>
        </inkml:traceGroup>
      </inkml:traceGroup>
    </inkml:traceGroup>
    <inkml:traceGroup>
      <inkml:annotationXML>
        <emma:emma xmlns:emma="http://www.w3.org/2003/04/emma" version="1.0">
          <emma:interpretation id="{6B547A71-EFF0-4024-B496-5B0AF8C217F4}" emma:medium="tactile" emma:mode="ink">
            <msink:context xmlns:msink="http://schemas.microsoft.com/ink/2010/main" type="paragraph" rotatedBoundingBox="1810,10006 11661,9443 11747,10952 1896,11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C83718-5053-4DE0-9438-1D27A71743F9}" emma:medium="tactile" emma:mode="ink">
              <msink:context xmlns:msink="http://schemas.microsoft.com/ink/2010/main" type="line" rotatedBoundingBox="1810,10006 11661,9443 11747,10952 1896,11515">
                <msink:destinationLink direction="with" ref="{230F889A-9CB6-4F11-A770-CA3C9B85D3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275107-65CD-4070-AB3D-5384844075EE}" emma:medium="tactile" emma:mode="ink">
                <msink:context xmlns:msink="http://schemas.microsoft.com/ink/2010/main" type="inkWord" rotatedBoundingBox="1812,10044 3838,9928 3894,10911 1868,11026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6193.3192">980 9397 820 0,'-14'35'304'0,"14"-35"-236"0,18 24-20 15,0-24 64 1,4 11-72-16,17-14 16 15,10 3-32-15</inkml:trace>
          <inkml:trace contextRef="#ctx0" brushRef="#br0" timeOffset="86061.4675">1046 9161 904 0,'13'-27'332'0,"-13"27"-256"0,27-8-24 0,-10 0 52 15,1 8-68-15,8-8 24 16,5 5-40-16</inkml:trace>
          <inkml:trace contextRef="#ctx0" brushRef="#br0" timeOffset="85308.7417">-817 8942 340 0,'-4'-24'128'0,"4"12"-100"0,-5-3-8 0,1 3 52 16,8 4-44-16,-8-8 76 16,4 5-56-16,-5-5 44 15,10 8-52-15,-10 0 8 16,5 0-32-16,-4 16-8 16,4 0-4-16,-4 20 12 15,4 3-8-15,-5 16 32 16,5 4-24-16,0 20 48 15,0 7-36-15,0 16-16 16,13-11-4-16,-4-1 8 16,4-11-8-16,10-24 4 15,-1-8-4-15,9-23 48 16,-1-4-32-16,15-44 8 16,-6 5-20-16,1-32 0 15,-5 4-4-15,-4-8-8 16,0 12 4-16,-13-4-4 15,-1 12 0-15,-8 0 0 16,0 19 0-16,-9 13-64 16,0 3 36-16,0 27-4 15,18 5 16-15,-14 31-4 16,9-4 8-16,9 12 8 16,-4-9 4-16,0-10 52 15,4-5-28-15,-4-12 60 0,-1-11-48 0,-4-16 56 16,5-8-56-16,-5-11 44 15,1-5-44-15,-6-27 32 16,6 8-36-16,-10-20 36 16,9 12-40-16,5-12-16 15,-14 12-4-15,5-11-28 16,9 11 12-16,-5 3 4 16,-4 13 4-16,-5 4-20 15,18 19 12-15,-22 4-156 16,22 8 92-16</inkml:trace>
          <inkml:trace contextRef="#ctx0" brushRef="#br0" timeOffset="85582.1976">31 9326 600 0,'0'8'224'0,"0"-8"-176"0,-18 55-12 15,5-24 96 1,8 5-80-16,-12 11-4 16,-1 4-28-16,-9-4 36 0,10-8-28 0,-5-4 4 15,8-7-20-15,1-8 28 16,4-1-24-16,9-15 20 15,5 0-20-15</inkml:trace>
          <inkml:trace contextRef="#ctx0" brushRef="#br0" timeOffset="85885.0049">44 9691 684 0,'13'-16'252'0,"-13"16"-192"0,62 8-20 16,-31-8 76-1,4 0-72-15,9-8 24 16,9 8-36-16</inkml:trace>
          <inkml:trace contextRef="#ctx0" brushRef="#br0" timeOffset="85729.5844">366 9248 528 0,'-9'0'196'0,"9"0"-152"0,-26 43-12 0,17-8 104 15,4 8-80-15,-8 12-12 16,9-4-28-16,-5 16 28 16,5-20-20-16</inkml:trace>
        </inkml:traceGroup>
        <inkml:traceGroup>
          <inkml:annotationXML>
            <emma:emma xmlns:emma="http://www.w3.org/2003/04/emma" version="1.0">
              <emma:interpretation id="{3126948C-B9FC-436A-939C-634300D7A3A9}" emma:medium="tactile" emma:mode="ink">
                <msink:context xmlns:msink="http://schemas.microsoft.com/ink/2010/main" type="inkWord" rotatedBoundingBox="5682,10180 8831,10000 8887,10979 5738,11159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9964.6325">3147 9040 392 0,'-5'-20'148'0,"5"20"-116"0,-4 0-8 0,0 0 144 15,4 8-96-15,-5 4 44 16,1 4-72-16,-5 23 4 16,5 4-32-16,-10 43 44 15,5 4-32-15,1 9 12 16,3-5-24-16,1-20 0 16,4-11-8-16,-5-12 28 15,1-12-20-15,0-15 20 16,-1-5-20-16,5-19-184 15,0 0 92-15,-9-19-388 16,9-1 260-16</inkml:trace>
          <inkml:trace contextRef="#ctx0" brushRef="#br0" timeOffset="90159.6535">3054 9114 436 0,'18'-23'160'0,"-18"23"-124"0,31-20-8 15,-9 12 192 1,4 8-124-16,27-4 164 15,5 8-148-15,3 4 4 16,1 8-68-16,-13 7-32 16,-9 1-8-16,-32 11 24 15,-3 5-16-15,-41 7 20 0,1 0-20 0,-27 0 20 16,9-8-24-16,-4-15-4 31,17-9-4-31</inkml:trace>
          <inkml:trace contextRef="#ctx0" brushRef="#br0" timeOffset="90431.8782">3933 8891 728 0,'-36'0'268'0,"36"0"-208"0,-26 23-16 0,13-7 72 16,4 4-72-16,-13 15 24 15,0 4-36-15,-9 32 32 16,9-1-36-16,-5 32 28 16,9-4-28-16,-8 1 36 15,22-17-36-15,-5-11 40 16,4-16-40-16,10-8 48 16,4-12-44-16,4-15 20 15,4-5-32-15,6-15-468 16,-1 0 244-16</inkml:trace>
          <inkml:trace contextRef="#ctx0" brushRef="#br0" timeOffset="90655.9725">3884 9236 912 0,'-31'-16'340'0,"31"16"-264"0,-9 0-24 0,9 0 240 15,9 4-172-15,18-4 56 16,3 8-104-16,28 0-8 15,-1 8-40-15,9-5-12 16,5 5-8-16,-9-8 20 16,-14 4-12-16,-8-12-304 15,-9 0 160-15,-13-4-248 16,-9 0 216-16,-18-4-376 16,-5 4 304-16</inkml:trace>
          <inkml:trace contextRef="#ctx0" brushRef="#br0" timeOffset="90893.6056">4171 9103 540 0,'-4'-8'200'0,"4"8"-156"0,4 0-12 0,-8 0 220 15,-1 8-144-15,-4 3 124 16,0 9-136-16,-17 19 76 16,4 8-104-16,0 24 72 15,0 3-80-15,0 1 12 16,13-4-40-16,4-16-12 15,5-8-12-15,5-8 36 16,8-12-20-16,5-11 20 16,4-4-24-16,4-8-96 15,5 0 40-15,0-8-308 16,0 0 192-16,0 0-152 16,0 4 176-16</inkml:trace>
          <inkml:trace contextRef="#ctx0" brushRef="#br0" timeOffset="91177.8004">4471 9048 664 0,'-4'0'244'0,"4"0"-188"0,4 11-16 0,0-3 188 16,5 4-132-16,5 19 164 15,12 5-148-15,-4 27 84 16,5 7-112-16,-19 13 8 16,-8-5-56-16,-13 1 12 15,0-13-28-15,-14-7 16 16,1-8-20-16,-14-12-8 16,9-3-4-16,-4-13-324 15,13 1 176-15,-5-9-576 16,14 1 404-16</inkml:trace>
          <inkml:trace contextRef="#ctx0" brushRef="#br0" timeOffset="95893.1855">4317 8918 716 0,'4'-4'264'0,"-4"4"-204"0,0-4-16 16,0 4 176 0,0 8-128-16,-4 4 24 15,8 4-68-15,-8 3 4 0,-5 1-32 0,4-4 8 16,5 3-16-16</inkml:trace>
          <inkml:trace contextRef="#ctx0" brushRef="#br0" timeOffset="91658.6051">5261 9475 652 0,'5'-62'244'0,"-5"62"-192"0,-5-67-12 0,1 39 120 15,4 9-96-15,-9-9-52 16,5 9-12-16,-14 7 28 16,5 8-16-16,-14 20 88 15,5 11-56-15,-9 24 84 16,14 8-72-16,-14 4 96 16,13 0-88-16,5-12-4 15,13-4-36-15,4-16 28 16,5-7-28-16,9-17 40 15,8 1-36-15,-4-23-16 16,5-1-4-16,-5-23-184 16,0 3 96-16,-9-30-84 15,5-1 96-15,-9-12 56 16,-1 13 8-16,-12-9 16 16,8 16-4-16,-8 4 20 15,0 20-16-15,-5 8 156 16,4 15-96-16,-4 16 76 15,5 12-84-15,-5 35 16 16,5 7-44-16,-14 33 4 16,9 3-24-16,0 0 0 15,5-4-8-15,0-15 4 16,-5-16-8-16,4-12-56 16,5-8 28-16,-4-19-508 0,8-5 292 15</inkml:trace>
          <inkml:trace contextRef="#ctx0" brushRef="#br0" timeOffset="91902.2534">5504 9271 704 0,'-27'-23'264'0,"27"23"-208"0,-8-8-12 0,8 4 316 15,8 8-204-15,10-4 80 16,4 0-140-16,27 0 20 15,-10 4-68-15,10 0-8 16,0 0-24-16,-1 0 8 16,1 0-16-16,-5-4-4 15,-18 3 0-15,-4-3-180 16,-8 0 96-16,-19 0-524 16,1 0 336-16</inkml:trace>
          <inkml:trace contextRef="#ctx0" brushRef="#br0" timeOffset="92153.4217">5782 9036 632 0,'-18'4'236'0,"18"-4"-184"0,-13 4-16 16,4 0 140-1,9 4-104-15,-9 11 96 16,1 5-100-16,-6 23 80 0,1 4-84 15,0 23 56-15,9 5-68 0,-10 3 16 16,10-7-40-16,-1-12 16 16,10-12-24-16,4-12 8 15,4-8-16-15,9-11 64 16,4-5-44-16,14-15-216 16,4-3 100-16</inkml:trace>
          <inkml:trace contextRef="#ctx0" brushRef="#br0" timeOffset="96572.5676">6144 8922 780 0,'-18'-4'288'0,"18"12"-224"0,0 12-20 16,0-5 188-1,9 5-136-15,0 0 0 16,0 3-64-16,-5 5 24 15,5-1-32-15</inkml:trace>
        </inkml:traceGroup>
        <inkml:traceGroup>
          <inkml:annotationXML>
            <emma:emma xmlns:emma="http://www.w3.org/2003/04/emma" version="1.0">
              <emma:interpretation id="{6B7D4ECD-FAB8-4147-BB46-75C6AE96AB60}" emma:medium="tactile" emma:mode="ink">
                <msink:context xmlns:msink="http://schemas.microsoft.com/ink/2010/main" type="inkWord" rotatedBoundingBox="9660,10881 10027,10860 10038,11050 9671,11071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2334.7187">6991 9828 780 0,'-4'4'288'0,"4"-4"-224"16,18 0-20-16,-1-4 100 16,-3 4-88-16,12-3 16 15,1 3-48-15,8 0-12 16,5-8-8-16,4 4-16 15,0 4 8-15</inkml:trace>
          <inkml:trace contextRef="#ctx0" brushRef="#br0" timeOffset="102130.1728">7040 9652 768 0,'-4'-12'284'0,"4"12"-220"0,4 8-20 16,0-8 84-1,5 4-80-15,5-4 52 16,-1 0-60-16,4 0-4 0,5 4-20 0,5-8 16 15,4 0-20-15,0-4-4 16,4 8-4-16,-4-4-4 16,-5 8 0-16,-3-4-12 15,-1 0 8-15</inkml:trace>
        </inkml:traceGroup>
        <inkml:traceGroup>
          <inkml:annotationXML>
            <emma:emma xmlns:emma="http://www.w3.org/2003/04/emma" version="1.0">
              <emma:interpretation id="{5BDCDB37-BB9A-4555-A77F-A01BAE425A20}" emma:medium="tactile" emma:mode="ink">
                <msink:context xmlns:msink="http://schemas.microsoft.com/ink/2010/main" type="inkWord" rotatedBoundingBox="11157,9472 11661,9443 11694,10027 11190,10056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5979.4026">8518 8302 352 0,'-5'-12'132'0,"5"12"-104"0,5-4-8 0,-5 1 140 15,4 3-92-15,-4-8 80 16,9 8-88-16,0-4-4 16,8 4-36-16,5 0 32 15,5 4-28-15,13 0 20 16,0 0-24-16,8-4 8 16,-3 0-16-16,-1-4-8 15,0 4 0-15,-13-8 20 16,0 4-12-16,0-8 12 15,-13 8-12-15,-18-8-88 0,0 8 44 16,-14-7-132 0,1 7 92-16,-18-4-60 15,9 8 72-15,-9 0 0 0,5 8 36 0,-5-4 4 16,4 4 12-16,-4-1 32 16,9 5-12-16,0 0 24 15,13 4-24-15,0-1 56 16,9 5-36-16,5 4 80 15,8-1-60-15,0 12 16 16,5 1-36-16,-5 11 4 16,-4 0-20-16,-5 4 28 15,-4-4-28-15,-4-4 4 16,-5-4-12-16,-4-7 12 16,-1-5-12-16,-3-11-12 15,-1-4 0-15,-4-12-104 16,4 0 60-16,1-4-60 15,-6 0 64-15,1 0 4 16,13 8 24-16,-13-8 20 16,13 4 0-16,-4-4 16 15,4 8-12-15,-4-4 60 16,9 0-40-16,-1-4 52 16,5 4-48-16,0-4-16 15,0 8-8-15,0-4 52 16,0 0-32-16,0 0 68 15,9 4-56-15,0-4 72 16,4 8-64-16,9-4 28 0,-8 3-44 16,17-7 0-16,0 4-20 15,13-4 0-15,0 0-4 0,9-4 20 16,0 4-16 0,-8-7-4-16,-1 7-4 0,-22-4 4 15,9 4-4-15,-9-8 24 16,-13 4-16-16,-9-4 12 15,9 4-12-15,-18-4-132 16,9 8 68-16,-22-4-608 16,13 4 364-16</inkml:trace>
        </inkml:traceGroup>
      </inkml:traceGroup>
    </inkml:traceGroup>
    <inkml:traceGroup>
      <inkml:annotationXML>
        <emma:emma xmlns:emma="http://www.w3.org/2003/04/emma" version="1.0">
          <emma:interpretation id="{DAD11679-0E20-4560-947B-106FCDE4F931}" emma:medium="tactile" emma:mode="ink">
            <msink:context xmlns:msink="http://schemas.microsoft.com/ink/2010/main" type="paragraph" rotatedBoundingBox="10275,10351 21838,9184 22079,11579 10516,127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907AB12-A4F1-4156-9C8E-89B1C3EA2DA7}" emma:medium="tactile" emma:mode="ink">
              <msink:context xmlns:msink="http://schemas.microsoft.com/ink/2010/main" type="line" rotatedBoundingBox="10275,10351 21838,9184 22079,11579 10516,12745">
                <msink:destinationLink direction="with" ref="{230F889A-9CB6-4F11-A770-CA3C9B85D3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8BB00B3-D28A-4786-8EE9-0D394972DCD4}" emma:medium="tactile" emma:mode="ink">
                <msink:context xmlns:msink="http://schemas.microsoft.com/ink/2010/main" type="inkWord" rotatedBoundingBox="10275,10351 12230,10153 12471,12547 10516,1274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7652.8274">9225 9299 476 0,'0'-4'176'0,"0"4"-136"0,-9 16-12 0,9-1 152 16,0 9-104-16,0 23 68 16,9 8-84-16,-9 15 8 15,0-7-36-15,-9 12 24 16,9-9-32-16,-4 9 56 15,-10-8-44-15,6-1 56 16,8-11-56-16,-14-12 44 16,6-7-44-16,8-13 32 15,-14-7-36-15,14-8-20 16,0-4-4-16,0-8-44 16,14 4 20-16,16-4 24 15,1 8-4-15,14-4 0 16,8 8 0-16,13 0 28 15,-4-1-16-15,-10 1 20 16,-7 4-20-16,-1-4 44 16,-22 0-32-16,-5-8 40 15,6 4-40-15,-15-12-16 16,-3 4-4-16,-5-8-316 16,0 8 168-16</inkml:trace>
          <inkml:trace contextRef="#ctx0" brushRef="#br0" timeOffset="104735.1241">7995 11249 464 0,'-4'-12'176'0,"-1"8"-140"0,5-4-8 0,0 0 92 16,0 8-72-16,0-7 32 15,0 3-44-15,-4-8 20 16,4 8-28-16,-4-8 52 15,-5 8-44-15,0-4-24 16,5 4-12-16,-19 1 24 16,15 6-12-16,-10 1 24 15,5 4-24-15,-5 4 32 16,13 12-28-16,-17-1 32 16,13 5-32-16,-4 3 4 15,13 0-12-15,-9 5 12 16,18-1-12-16,4-8 4 15,5 1-4-15,18-16 12 16,3 3-12-16,28-11-4 16,-5 0 0-16,4-12 4 15,-4 1-4-15,-18-9-4 16,-4 0 4-16,-18-15 12 16,-8 7-8-16,-23-15 24 15,-5 4-20-15,-25-5-4 16,3 9-4-16,-8 0-4 15,-5 7 0-15,5 1 0 16,13 11 0-16,4-4-44 0,10 8 24 16,8 4-564-16,13 4 320 0</inkml:trace>
          <inkml:trace contextRef="#ctx0" brushRef="#br0" timeOffset="102857.642">8818 9161 548 0,'9'-43'204'0,"-9"43"-156"0,0-27-16 0,-4 11 160 16,4 8-112-16,-9-7 56 15,5 3-80-15,-14-4 44 16,0 8-56-16,-17 0 4 16,8 5-28-16,-17 3-12 15,9 3-4-15,-10 5-16 16,10 4 8-16,-14 4 28 16,14 7-12-16,-5 13-32 15,5 7 12-15,4 27 20 16,13 13-8-16,9 15 8 15,9 0-4-15,9 24 4 16,9-9-8-16,-1 17 16 16,-3-16-12-16,-6-8 4 15,6-16-4-15,-14-4 20 16,-9-11-16-16,-13-1 12 16,-9-7-12-16,-13-4 72 15,-1-8-48-15,-17-12 4 0,18-4-24 16,-18-15 24-16,18-5-24 0,0-15 4 15,-5 0-12 1,5-20-120-16,8 5 60 0,-4-17-436 16,14 1 268-16</inkml:trace>
        </inkml:traceGroup>
        <inkml:traceGroup>
          <inkml:annotationXML>
            <emma:emma xmlns:emma="http://www.w3.org/2003/04/emma" version="1.0">
              <emma:interpretation id="{C3114E86-CBE6-4183-ABCC-B40928D9631A}" emma:medium="tactile" emma:mode="ink">
                <msink:context xmlns:msink="http://schemas.microsoft.com/ink/2010/main" type="inkWord" rotatedBoundingBox="12922,10281 16002,9971 16168,11621 13089,1193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09331.3267">11211 8954 872 0,'-4'-8'324'0,"4"8"-252"0,-9 8-20 0,0-5 60 31,9 5-72-31,-9 8-16 0,1 4-16 16</inkml:trace>
          <inkml:trace contextRef="#ctx0" brushRef="#br0" timeOffset="109001.9499">10761 9075 892 0,'-13'-4'332'0,"13"4"-260"0,-5-8-20 0,1 1 152 16,8 7-124-16,-4-8-32 16,0 8-32-16,0 0-52 15,0 0 20-15</inkml:trace>
          <inkml:trace contextRef="#ctx0" brushRef="#br0" timeOffset="108773.8438">10540 9464 456 0,'18'-28'168'0,"-18"28"-128"0,35-23-16 0,-17 15 112 15,4 4-80-15,0 0 60 16,5 8-72-16,-10 8 84 16,-3 3-72-16,-14 17 52 15,0 7-64-15,-14 4 76 16,1 0-68-16,-9 4 60 15,0-4-60-15,0 1 16 16,13-5-40-16,-13-4 16 16,22 0-24-16,0-11 16 15,9 0-20-15,0-21 28 16,4 1-28-16,0-15-112 16,18-1 52-16</inkml:trace>
          <inkml:trace contextRef="#ctx0" brushRef="#br0" timeOffset="114119.4225">11922 9656 780 0,'4'0'288'0,"5"0"-224"0,0 0-20 0,-9-4 164 16,9 4-124-16,-5-8 44 16,18 0-76-16,-13-4 32 15,0 9-48-15,-9-13-28 16,4 4-8-16,-8 4 16 16,-5 4-8-16,-22 8-4 15,0 4 0-15,-13 12-32 16,9 7 16-16,-18 5-4 15,13 3 8-15,5 8 0 16,17 0 0-16,18 0 16 16,5-3-4-16,12-21 16 15,10-3-12-15,8-28-4 16,0 0 0-16,14-19-48 16,-5 3 24-16,-4-15 8 15,-5 4 8-15,-13-32 28 0,9 13-12 0,-22-37-20 16,4 5 0-16,-22-8 20 15,9 20-4-15,-4 7 32 16,4 16-24-16,-4 12 84 16,4 15-56-16,-5 17-4 15,10 15-24-15,-10 35 40 16,1 12-28-16,-14 39 28 16,9 0-28-16,-4 8 0 15,-5-7-16-15,5-17 28 16,0-15-24-16,-5-8 40 15,9-12-32-15,5-15-48 16,4-5 12-16,-9-19-340 16,18 0 192-16,4-7-552 15,9-1 404-15</inkml:trace>
          <inkml:trace contextRef="#ctx0" brushRef="#br0" timeOffset="114419.1947">12469 9609 560 0,'0'-16'208'0,"0"16"-164"0,31-16-8 16,-18 5 68 0,5 3-64-16,13-12 60 15,-5 8-56-15,5-3-20 0,0 3-16 0,-9 8 36 16,-8 12-24-16,-19 11 52 15,5 9-40-15,-22 11 108 16,0 0-80-16,-9 12 100 16,9 0-96-16,4 4 24 15,10 0-52-15,3-12-12 16,10 1-16 0,3-33 48-16,6 5-32 0,8-32-276 15,0 5 140-15</inkml:trace>
          <inkml:trace contextRef="#ctx0" brushRef="#br0" timeOffset="114919.0271">13326 8808 976 0,'-5'-11'360'0,"5"11"-280"0,0 7-20 0,0 1 176 15,0 4-140-15,-9 12 24 16,9 7-72-16,-8 8 20 16,-1 0-36-16,4 12-484 15,5-3 244-15</inkml:trace>
          <inkml:trace contextRef="#ctx0" brushRef="#br0" timeOffset="139432.4218">10395 10476 384 0,'-9'-12'140'0,"9"12"-108"0,0-4-8 0,-5 0-24 15,10 0-4-15,-5-4 108 16,9 8-56-16,0-7 76 16,-5 7-68-16,14-8 76 15,-5 4-76-15,0-4-20 16,0 8-20-16,-4-4 12 15,0 4-16-15,-5 0 4 16,1 4-8-16,-5 0 28 16,0 0-20-16,0 0 4 15,9 0-12-15,-9 0 28 0,4 0-20 0,-4-4 40 16,9 3-32-16,13-3 4 16,9 4-16-16,35-4-8 31,5 0 0-31,39 0 4 0,14 4-4 15,48-4 16-15,-9 8-12 16,36 0 16-16,-23 4-16 0,14-12-4 16,-27 12 0-16,-21-9 4 15,-32-3-4-15,-22-3 24 16,-22-1-16-16,-21 4 76 16,-14-8-52-16,-23 4-136 15,-3 4 52-15,-23 0-628 16,5 4 372-16</inkml:trace>
          <inkml:trace contextRef="#ctx0" brushRef="#br0" timeOffset="114572.1008">12716 9138 996 0,'-52'-12'368'15,"52"12"-284"-15,-23 20-24 0,19-8 44 16,4-1-68-16,-9 5-20 15,18 0-16-15</inkml:trace>
        </inkml:traceGroup>
        <inkml:traceGroup>
          <inkml:annotationXML>
            <emma:emma xmlns:emma="http://www.w3.org/2003/04/emma" version="1.0">
              <emma:interpretation id="{C75279CA-DD0B-415B-8D44-3A2378662194}" emma:medium="tactile" emma:mode="ink">
                <msink:context xmlns:msink="http://schemas.microsoft.com/ink/2010/main" type="inkWord" rotatedBoundingBox="16968,9976 18656,9806 18827,11496 17139,11666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2405.918">15643 9766 28 0,'13'4'12'0,"-13"-4"-8"0,22 15-4 15,-4-3 160 1,0 4-88-16,-1 11 88 16,5 5-96-16,-13 15 28 15,4 4-52-15,-17 8 92 16,4-1-76-16,-31-3 48 16,5-8-64-16,-36-3 84 15,9-9-68-15,-13-8 16 0,13-7-40 16,-5-8 68-1,19-4-56-15,-1-12-4 0,18-4-24 16,4-8-56-16,14 4 24 16,4-3-16-16,9 7 20 0,13-4 52 15,4 8-20-15,9 4-36 16,1 8 8-16,3 0 52 16,6 4-20-16</inkml:trace>
          <inkml:trace contextRef="#ctx0" brushRef="#br0" timeOffset="142062.9371">15391 9581 736 0,'-48'0'272'0,"48"0"-208"0,-18 8-20 0,18-8 124 16,0 0-100-16,0-12 68 16,9 12-76-16,17-15-8 15,5 7-32-15,31-4-4 16,-9 4-8-16,22-7 4 16,-13 7-8-16,9 8-240 15,-14 8 128-15,-8-1-528 16,-5 1 356-16</inkml:trace>
          <inkml:trace contextRef="#ctx0" brushRef="#br0" timeOffset="141775.1722">15974 8581 424 0,'-4'-12'156'0,"4"12"-120"0,-5 24-8 0,1-5 104 15,4 1-76-15,-5 19 60 16,10 8-72-16,-10 8-12 16,5 0-20-16,-4 0-12 15,4-4 4-15,-4 0 4 16,4-4-4-16,-5 0 8 16,5 0-8-16</inkml:trace>
          <inkml:trace contextRef="#ctx0" brushRef="#br0" timeOffset="140484.0846">14394 9613 508 0,'-22'-8'188'0,"22"8"-148"0,4 0-8 16,5-8 132-1,-5 16-96-15,14-16 24 16,13 16-52-16,0 0-16 0,4 0-16 16,14-5-8-16,-1 5 4 0,5 0-76 15,0 0 40-15</inkml:trace>
          <inkml:trace contextRef="#ctx0" brushRef="#br0" timeOffset="140605.9088">14398 9840 808 0,'0'0'300'0,"0"0"-232"0,22 0-20 0,-4 0 80 16,13 0-80-16,0-15-12 15,4 15-20-15,18-8-4 16,-9 0-8-16,18-4-196 16,-5 12 104-16</inkml:trace>
        </inkml:traceGroup>
        <inkml:traceGroup>
          <inkml:annotationXML>
            <emma:emma xmlns:emma="http://www.w3.org/2003/04/emma" version="1.0">
              <emma:interpretation id="{4833064E-FDEA-4ACE-83E3-F420DBBCC96F}" emma:medium="tactile" emma:mode="ink">
                <msink:context xmlns:msink="http://schemas.microsoft.com/ink/2010/main" type="inkWord" rotatedBoundingBox="19276,10087 21902,9822 22049,11277 19423,11541"/>
              </emma:interpretation>
              <emma:one-of disjunction-type="recognition" id="oneOf22">
                <emma:interpretation id="interp34" emma:lang="" emma:confidence="0">
                  <emma:literal>Y</emma:literal>
                </emma:interpretation>
                <emma:interpretation id="interp35" emma:lang="" emma:confidence="0">
                  <emma:literal>r</emma:literal>
                </emma:interpretation>
                <emma:interpretation id="interp36" emma:lang="" emma:confidence="0">
                  <emma:literal>Z</emma:literal>
                </emma:interpretation>
                <emma:interpretation id="interp37" emma:lang="" emma:confidence="0">
                  <emma:literal>z</emma:literal>
                </emma:interpretation>
                <emma:interpretation id="interp38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143461.2235">17921 9197 780 0,'0'-20'288'0,"0"20"-224"0,8-16-20 16,1 5 156-1,5 7-120-15,16-16-8 16,6 12-44-16,26-3-12 16,8 3-8-16,14 0 12 15,-5 0-12-15,-8 8 24 16,-9 8-20-16,-14-8 24 15,-12 0-24-15,-14 0-4 16,-9 8-4-16,-13 0-76 0,-4 3 40 16,-18 1-136-16,4 0 92 0,-17 0-124 15,4 11 116-15,-9 9-20 16,5-1 60-16,-5 12 36 16,9 4 8-16,-4 8 0 15,8 0 4-15,-8 8 4 16,8-8-4-16,-3 8-4 15,7-9 4-15,-7 1 12 16,8-8-8-16,-5 4 16 16,5-11-16-16,-9-9 24 15,5-7-20-15,-19-13 4 16,15-3-8-16,-15-8 92 16,19 0-56-16,-5-4 52 15,13 4-56-15,10 4 40 16,12 4-44-16,14 8 24 15,8 3-32-15,18 5 8 16,9-1-20-16,13 1 0 16,9 0-8-16,9-5 28 15,-9 1-20-15,-8-12 20 16,-14 0-20-16,-9-8 44 16,-9 0-32-16,-13-12-4 15,-4 0-16-15,-9-12-228 16,-1 1 124-16,-3-12-440 15,-1 3 300-15</inkml:trace>
          <inkml:trace contextRef="#ctx0" brushRef="#br0" timeOffset="143988.162">18825 8777 560 0,'-17'-43'208'0,"17"43"-164"0,22-36-8 0,-13 21 144 16,8 3-104-16,1-4 84 15,4-3-92-15,5 3 36 16,-1 8-64-16,5 8-36 15,4 12-8-15,1 15 36 16,-1 9-20-16,-13 7 24 16,-4 4-20-16,-27 4 28 15,9-8-28-15,-31-8 32 16,0 1-32-16,-18-17 4 16,10 13-12-16,-5-20 36 15,17-5-20-15,14 1 20 16,13 0-24-16,26-8-16 15,10 0-8-15,17-8 12 16,8 16-4-16,-8 4 24 0,-4 0-16 16,-9-12 40-16,-9 7-28 0,-5-3 4 15,-17-4-16-15,-9 0-264 16,0 0 140-16,-13 0-644 16,4 8 420-16</inkml:trace>
          <inkml:trace contextRef="#ctx0" brushRef="#br0" timeOffset="142826.5392">16998 8977 664 0,'4'-4'244'0,"-4"4"-188"0,-4 32-16 16,0-13 76-1,-1 5-72-15,-12 31 52 16,-1 11-56-16,-9 21-4 16,5-5-20-16,-13 4 76 15,4-7-48-15,-9-16 32 16,14-5-44-16,-1-7 24 0,5-3-28 0,5-9-16 15,12-4-8-15,-3-7 20 16,8-1-12-16,4-3 12 16,5-1-12-16,8-3-8 15,1-5 0-15,17 1-16 16,-4 0 8-16,13-1 12 16,-4 5-4-16,13 0 16 15,4 3-12-15,-12-15-40 16,3 12 20-16,1-20-492 15,-1 8 276-15</inkml:trace>
        </inkml:traceGroup>
      </inkml:traceGroup>
    </inkml:traceGroup>
    <inkml:traceGroup>
      <inkml:annotationXML>
        <emma:emma xmlns:emma="http://www.w3.org/2003/04/emma" version="1.0">
          <emma:interpretation id="{7B6D4052-A334-4F36-88B9-06EF04369082}" emma:medium="tactile" emma:mode="ink">
            <msink:context xmlns:msink="http://schemas.microsoft.com/ink/2010/main" type="paragraph" rotatedBoundingBox="4176,12972 13279,12932 13284,13992 4181,140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846570-66DA-4F0E-BDA4-4BED2DE41D89}" emma:medium="tactile" emma:mode="ink">
              <msink:context xmlns:msink="http://schemas.microsoft.com/ink/2010/main" type="line" rotatedBoundingBox="4176,12972 13279,12932 13284,13992 4181,14032">
                <msink:destinationLink direction="with" ref="{230F889A-9CB6-4F11-A770-CA3C9B85D3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F24300F-9FD7-4FED-A593-B41DC0F23EC2}" emma:medium="tactile" emma:mode="ink">
                <msink:context xmlns:msink="http://schemas.microsoft.com/ink/2010/main" type="inkWord" rotatedBoundingBox="4177,13038 7670,13022 7675,14017 4181,14032">
                  <msink:destinationLink direction="to" ref="{450DE241-B470-4704-8258-F21A3A00C39A}"/>
                </msink:context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28005.467">2476 11814 808 0,'0'-16'300'0,"0"16"-232"0,-31 39-20 0,9-3 44 16,9 7-60-16,-31 27 4 15,-5 5-20-15,-8 11 16 16,4-3-20-16,13 15 4 15,5-16-8-15,30 4-16 16,14-7 4-16,9-16 28 16,8-20-12-16,14-8-12 15,-5-19-4-15,5-16-444 16,-5-4 240-16</inkml:trace>
          <inkml:trace contextRef="#ctx0" brushRef="#br0" timeOffset="127781.4688">1628 11892 184 0,'-17'-8'68'0,"8"24"-52"0,5 12-4 0,-5-1 116 15,18 4-72-15,-9 24 180 16,4-4-132-16,-8 20 4 16,12-8-64-16,-8 11 4 15,5-11-28-15,-10 16 16 16,5-17-20-16,-8 5 36 15,-6-20-28-15,-3-12 20 16,8-11-24-16,-9-40 0 16,5 5-12-16,-5-40-96 15,14 7 52-15,-5-34-164 16,9 19 112-16,9-31-68 16,9 11 92-16,17-15 80 0,9 16-4 15,9 23 200-15,9 12-116 16,0 27 84-1,-5 8-108-15,5 32-12 0,-9 11-36 16,-18 8 36-16,-4 4-32 16,-36 0 48-1,-3-4-44-15,-32-3 20 16,0-13-32-16,-17 1 16 16,8-5-20-16,-8-11-104 0,13-4 44 0</inkml:trace>
          <inkml:trace contextRef="#ctx0" brushRef="#br0" timeOffset="128532.8925">3363 11818 840 0,'9'8'312'0,"-9"-8"-244"0,53 86-16 15,-31-27 68 1,9 4-76-16,-9 23 44 16,0 0-52-16,-22 16 24 0,-4 0-32 15,-27-4 36 1,-5 0-36-16,-21-27-148 16,4-12 68-16,-4-32-532 0,13-3 324 0</inkml:trace>
          <inkml:trace contextRef="#ctx0" brushRef="#br0" timeOffset="128322.3331">2966 12136 528 0,'-31'7'196'0,"31"-7"-152"0,-66 36-12 0,35-17 116 15,0 1-88-15,-22 7 116 16,9 1-100-16,0 7-4 16,8 4-44-16,6 5 28 15,16-5-32-15,19-4-32 16,8 0 4-16,27-11 28 15,8-8-16-15</inkml:trace>
          <inkml:trace contextRef="#ctx0" brushRef="#br0" timeOffset="128143.8385">2538 12238 872 0,'-18'-16'324'0,"18"16"-252"0,9 0-20 0,0 0-28 16,-9 0-24-16,22 0 0 15,9 0 0-15,4-4 8 16,5 0-4-16</inkml:trace>
          <inkml:trace contextRef="#ctx0" brushRef="#br0" timeOffset="129191.6457">4184 12316 572 0,'13'-27'208'0,"-13"27"-160"0,14-24-12 0,-19 8 144 16,5 5-104-16,-22-13 68 16,0 4-84-16,-9 5 20 15,-9 11-48-15,-17 12 8 16,4 11-24-16,0 9 20 15,9 7-24-15,4 4-4 16,18 0-4-16,0-3 12 16,18-1-8-16,8-15 32 15,14-5-24-15,22-19 20 16,8-3-20-16,14-17-24 16,4 4 0-16,0-19-92 15,-4 8 52-15,-22-32-64 16,-5 8 64-16,-17-23 12 15,-14 7 24-15,-4 8 20 16,-9 20-4-16,-13 16 104 16,9 23-60-16,-18 39 44 15,0 16-56-15,9 24 0 16,0-1-24-16,4 1 36 16,18-5-24-16,-4-3 20 15,13-8-24-15,0-16-8 16,4-8-8-16,5-19-376 15,-5-8 204-15</inkml:trace>
          <inkml:trace contextRef="#ctx0" brushRef="#br0" timeOffset="129423.765">4436 12096 736 0,'-13'-43'272'0,"13"43"-208"0,-5-16-20 0,5 13 132 15,5 3-104-15,-5 0-28 16,17 3-28-16,18 5 8 16,5 0-12-16,35-8 24 15,0 8-24-15,9-8-32 16,-9 4 12-16,-17-12-228 16,-5 4 128-16,-23-4-340 15,-7 4 252-15</inkml:trace>
          <inkml:trace contextRef="#ctx0" brushRef="#br0" timeOffset="129626.8085">4696 11786 612 0,'0'0'228'0,"0"0"-180"0,-9 32-12 16,9-1 148 0,-8 4-108-16,-6 32 52 15,-8 4-80-15,5 15 72 16,-6-15-68-16,-3 3-8 15,4-11-28-15,-5 0 24 16,14-12-24-16,13-16 32 16,9-7-32-16,18-25-180 15,8-3 88-15,27-15-352 16,-1 7 240-16</inkml:trace>
        </inkml:traceGroup>
        <inkml:traceGroup>
          <inkml:annotationXML>
            <emma:emma xmlns:emma="http://www.w3.org/2003/04/emma" version="1.0">
              <emma:interpretation id="{26C55840-35B6-40E7-B575-0B4C41801C35}" emma:medium="tactile" emma:mode="ink">
                <msink:context xmlns:msink="http://schemas.microsoft.com/ink/2010/main" type="inkWord" rotatedBoundingBox="8734,13550 9034,13549 9035,13741 8735,13742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30287.0649">6095 12500 840 0,'-44'-7'312'0,"44"7"-244"0,53 7-16 0,-17-7-48 15,3 4-12-15</inkml:trace>
          <inkml:trace contextRef="#ctx0" brushRef="#br0" timeOffset="130170.7563">6197 12340 780 0,'-35'-12'288'0,"35"12"-224"0,-9-8-20 0,9 4 128 15,0 4-104-15,17-4-52 16,6 4-16-16,7 0 0 16,10 4 4-16,4 0-180 15,0 4 100-15</inkml:trace>
        </inkml:traceGroup>
        <inkml:traceGroup>
          <inkml:annotationXML>
            <emma:emma xmlns:emma="http://www.w3.org/2003/04/emma" version="1.0">
              <emma:interpretation id="{34F02E47-7633-4B04-BD0A-B0664D802EEE}" emma:medium="tactile" emma:mode="ink">
                <msink:context xmlns:msink="http://schemas.microsoft.com/ink/2010/main" type="inkWord" rotatedBoundingBox="9985,12946 13279,12932 13284,13887 9989,13902"/>
              </emma:interpretation>
              <emma:one-of disjunction-type="recognition" id="oneOf25">
                <emma:interpretation id="interp41" emma:lang="" emma:confidence="0">
                  <emma:literal>do</emma:literal>
                </emma:interpretation>
                <emma:interpretation id="interp42" emma:lang="" emma:confidence="0">
                  <emma:literal>de</emma:literal>
                </emma:interpretation>
                <emma:interpretation id="interp43" emma:lang="" emma:confidence="0">
                  <emma:literal>d</emma:literal>
                </emma:interpretation>
                <emma:interpretation id="interp44" emma:lang="" emma:confidence="0">
                  <emma:literal>di</emma:literal>
                </emma:interpretation>
                <emma:interpretation id="interp45" emma:lang="" emma:confidence="0">
                  <emma:literal>did</emma:literal>
                </emma:interpretation>
              </emma:one-of>
            </emma:emma>
          </inkml:annotationXML>
          <inkml:trace contextRef="#ctx0" brushRef="#br0" timeOffset="131007.9068">7455 11712 464 0,'-9'-4'176'0,"9"4"-140"0,9 16-8 0,-9-1 164 15,0 9-112-15,0 39 20 16,0 3-60-16,-9 21 8 16,9-1-28-16,-18-8 36 15,10-7-32-15,-14-8 92 16,4-8-64-16,-9-4 40 16,5-8-56-16,5-8 0 15,8-7-24-15,18-1 20 16,13-7-20-16,40-5 12 15,4 5-12-15,18 0 44 16,8-1-28-16,19-3 12 16,-5 0-24-16,4-8-272 15,-8 3 140-15,-14-19-364 16,-22 8 272-16</inkml:trace>
          <inkml:trace contextRef="#ctx0" brushRef="#br0" timeOffset="131243.5321">8501 12155 508 0,'9'-12'188'0,"-9"12"-148"0,9 0-8 16,-18 8 132-1,9 4-96-15,-9 15 96 16,9 5-96-16,-13 7-8 15,0 0-36-15,-5 8 0 16,18-3-12-16,0-1 12 0,0 0-16 0,18-8 40 16,-5-7-24-16</inkml:trace>
          <inkml:trace contextRef="#ctx0" brushRef="#br0" timeOffset="131342.9948">8717 11727 756 0,'-8'8'280'0,"8"-8"-216"0</inkml:trace>
          <inkml:trace contextRef="#ctx0" brushRef="#br0" timeOffset="132029.1713">9666 12320 528 0,'9'-8'196'0,"-9"8"-152"0,22-12-12 0,-13 1 88 16,4 7-72-16,-4-12 16 16,0 8-40-16,-18-12-4 15,9 5-12-15,-22-1-8 16,4 8 4-16,-26 8 12 16,0 12-8-16,-22 8 60 15,13 7-40-15,0 1 32 16,13 7-32-16,5-8 0 15,17 9-16-15,18-21-8 16,9 5 0-16,31-12 48 16,-5-8-28-16,18-12 44 15,0 4-40-15,0-15-40 16,-9 3 4-16,0-23-156 16,-13 4 88-16,-13-32-48 15,-5 4 76-15,-13-19 16 16,0 15 20-16,-13 5 72 15,9 19-32-15,-19 15 76 16,1 16-56-16,5 36 44 0,3 23-52 16,-8 36-4-16,9 3-20 0,4 4 24 15,9-7-24-15,0-1 20 16,9-7-20-16,0-4 64 16,-5-12-48-16</inkml:trace>
          <inkml:trace contextRef="#ctx0" brushRef="#br0" timeOffset="132257.2786">10262 12085 800 0,'-31'-8'296'0,"31"8"-232"0,-35 31-16 0,9-7-24 16,4-1-24-16,-14 12-20 15,5 5 12-15,9-1 4 16,9 0 4-16,13-4 16 16,13-3-8-16,18-9 4 15,4-3-4-15,14-8-612 16,0-4 328-16</inkml:trace>
          <inkml:trace contextRef="#ctx0" brushRef="#br0" timeOffset="132347.5844">10589 11712 852 0,'-5'-4'316'0,"5"4"-248"0</inkml:trace>
        </inkml:traceGroup>
      </inkml:traceGroup>
    </inkml:traceGroup>
    <inkml:traceGroup>
      <inkml:annotationXML>
        <emma:emma xmlns:emma="http://www.w3.org/2003/04/emma" version="1.0">
          <emma:interpretation id="{CB8E5A4D-AFED-4988-9F96-09D662D6245E}" emma:medium="tactile" emma:mode="ink">
            <msink:context xmlns:msink="http://schemas.microsoft.com/ink/2010/main" type="paragraph" rotatedBoundingBox="6269,14317 17628,14057 17689,16696 6329,169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C86B897-6059-4068-B104-A549DB60B838}" emma:medium="tactile" emma:mode="ink">
              <msink:context xmlns:msink="http://schemas.microsoft.com/ink/2010/main" type="line" rotatedBoundingBox="6269,14317 17628,14057 17689,16696 6329,16957">
                <msink:destinationLink direction="with" ref="{230F889A-9CB6-4F11-A770-CA3C9B85D3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47E4AAB-6D10-4195-9B76-09121B3CDC9C}" emma:medium="tactile" emma:mode="ink">
                <msink:context xmlns:msink="http://schemas.microsoft.com/ink/2010/main" type="inkWord" rotatedBoundingBox="6280,14837 10222,14747 10254,16166 6313,16256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96931.2799">3628 14180 456 0,'-4'-12'168'0,"4"12"-128"0,-14 0-16 0,14 0 104 15,0 0-76-15,0 0-12 16,0 0-24-16,14 0 28 15,-14 0-20-15,13 0 4 0,9 0-16 16,4 0-8-16,5 0 0 16,22-8-4-16,18 0 0 15,22-4 8-15,8 5-4 16,1-1-12-16,-19 4 4 16,-3 0 12-16,-5 0-4 15,-4-4 68-15,-5 0-40 16,-22 0 48-16,-4 5-44 0,-9-1 24 15,-14 0-32-15,-8 4 8 16,-9 0-20-16,-4 4 0 16,-5 3-8-16,-13 1-8 15,4 4 4-15,0 4-16 16,1-1 8-16,-1 5-16 16,-4 8 12-16,9 3-12 15,-9 4 8-15,0 1 24 16,0 3-4-16,0 4-4 15,-5 8 0-15,1 8-24 16,-5 4 12-16,-9-1 20 16,-4-3-4-16,4-16-4 15,-4 4 0-15,0-11 12 16,-5-5-8-16,5-19 32 16,0-12-24-16,0-20 4 0,4-15-12 15,0-20 20-15,1-8-16 16,3 1 48-16,5 3-32 15,1 4 4-15,7 8-20 16,1 4 28-16,9-1-24 16,0 5-4-16,8 4-8 15,5 11-40-15,14 5 20 16,3 3 4 0,5 8-16-16,9 8 16 15,5 0-592 1,17 8 328-16,0-16-176 0</inkml:trace>
          <inkml:trace contextRef="#ctx0" brushRef="#br0" timeOffset="199096.7266">4679 14089 508 0,'13'-7'188'0,"9"42"-148"0,13 20-8 16,-8-24 36-16,4 8-44 15,8 9 44-15,10 7-40 16,-9 11 20-16,8 17-28 16,-4-1-28-16,5-7 4 0,-5-5 8 15,-13-7 0-15,0-16 24 16,-5-4-16-16,-4-8 24 16,0-7-24-16,-4-8-472 15,4-5 252-15,0-7-60 16</inkml:trace>
          <inkml:trace contextRef="#ctx0" brushRef="#br0" timeOffset="199100.0194">5592 14360 372 0,'-26'-12'140'0,"8"12"-112"0,-26 4-4 0,13 8 188 15,-13 4-120-15,-13 11 80 16,-5 9-104-16,0 7-8 0,-4 8-40 15,-9-12 48-15,-9-4-36 0,0-3 56 16,18-9-52-16,4-7-24 16,22-4-12-1,18-8 8-15,18-12-4 0,26-12-452 16</inkml:trace>
          <inkml:trace contextRef="#ctx0" brushRef="#br0" timeOffset="199104.5318">6806 13901 652 0,'66'-47'244'0,"-66"47"-192"0,49-8-12 16,-45 8 56-16,-8-8-60 16,-14 16-4-16,-17 4-20 15,-14 4-160-15,-8-1 80 16,-9 1-120-16,4 0 104 0,-4-8 28 15,4-4 32-15,-4-8 116 16,-9-4-48-16,0 0 60 16,13-4-60-16,9 4 48 15,13 0-52-15,14 5-28 16,8 6-12-16,5 13 24 0,4 19-12 16,0 9 4-16,-4 22-8 15,-9-3 28-15,4 0-20 16,-8-4 32-16,-10 0-32 15,5-1 64-15,1 5-44 0,-1 0 0 16,4-4-20-16,5-8-12 16,4-4 0-16,10-8 20 15,3-4-12-15,14-3 56 16,18-1-36-16,25-7-8 16,24-1-12-16,16 5 32 15,5-5-20-15,-17-7-48 16,-14 4 12-16,-9-16-192 15,-12-8 112-15,-10 4-196 16,-13-8 160-16,-13-16-360 16</inkml:trace>
          <inkml:trace contextRef="#ctx0" brushRef="#br0" timeOffset="199107.5398">5866 14368 820 0,'-18'-4'304'0,"23"4"-236"0,8 0-20 0,5 0 36 16,17 4-56-16,18-4-4 16,13 4-12-16,18 4 32 15,-5 0-20-15,-8-4-400 16,-5-4 204-16,0 0-348 16</inkml:trace>
          <inkml:trace contextRef="#ctx0" brushRef="#br0" timeOffset="199110.5478">6219 13650 860 0,'-35'-35'320'0,"44"31"-248"16,17-4-20-16,-4 0 4 0,5-8-40 16,8 5 76-16,9-1-56 15,9 0 4-15,18 4-24 16,12 4-180-16,10 4 92 0,-5 12-660 15</inkml:trace>
          <inkml:trace contextRef="#ctx0" brushRef="#br0" timeOffset="199115.5615">7217 14470 852 0,'-22'-12'316'0,"26"12"-248"0,22-8-16 15,5 5 120-15,22-5-104 16,18 4 44-16,13 0-68 15,-5 0-52-15</inkml:trace>
          <inkml:trace contextRef="#ctx0" brushRef="#br0" timeOffset="199324.7519">7243 14113 528 0,'-13'8'196'0,"8"-8"-152"16,5 0-12-16,0 0 96 0,9 4-76 16,9-4-4-16,17 0-28 15,5-4 12-15,9-4-20 16,8 0 24-16,9 8-24 0,-13 0-628 15</inkml:trace>
        </inkml:traceGroup>
        <inkml:traceGroup>
          <inkml:annotationXML>
            <emma:emma xmlns:emma="http://www.w3.org/2003/04/emma" version="1.0">
              <emma:interpretation id="{B87AD481-3EB8-4E1E-9229-9C7817F97117}" emma:medium="tactile" emma:mode="ink">
                <msink:context xmlns:msink="http://schemas.microsoft.com/ink/2010/main" type="inkWord" rotatedBoundingBox="11098,14207 14294,14134 14354,16773 11158,16846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01601.8444">9724 14450 436 0,'-13'-3'160'0,"17"-1"-124"0,-4-4-8 16,0 8 168-16,9-4-112 15,-9 4 36 1,13-4 0 0,13 4-16-16,-3-4-56 0,3 4-8 15,14 0-28-15,26-8 0 16,40 8-4-16,13-8 64 15,27 0-40-15,26 5 16 16,9 3-32-16,-18 0 28 16,5-4-28-16,-9 0-4 15,-18 0-8-15,-22 8 48 16,-30-4-28-16,-23-8 16 0,-18 8-24 16,-17-8-88-16,-13 4 40 15,-18-4-300-15,-18 8 188 16,-13 0-488-1,-13 8 356-15,0 12 84 16</inkml:trace>
          <inkml:trace contextRef="#ctx0" brushRef="#br0" timeOffset="200026.8398">9803 13215 580 0,'31'-32'216'0,"-9"24"-168"0,13 4-12 16,5 12 84-16,4 20-72 16,9 27-20-16,0 19-16 0,0 5 4 15,-9-5-8-15,-4-7 16 0,-22 0-16 16,-14-1 40-16,-17-7-24 16,-22-8 100-16,-27-8-68 15,0-11 28-15,-4-17-48 16,4-15 20-16,-4-23-28 15,22-9-8-15,13 5-12 16,9-8-60-16,31 11 28 16,21-3-8-16,19-9 20 0,30 13-72 15,14 11 48 1,0 4-700-16,0 0 404 16,-10-3 112-16</inkml:trace>
          <inkml:trace contextRef="#ctx0" brushRef="#br0" timeOffset="200267.2208">10863 13089 456 0,'-22'0'168'0,"13"8"-128"0,-5 11-16 16,6 1 104-16,8 19-76 15,-5 24 8-15,5 19-40 16,-4 1-12-16,8-5-4 15,-13-3 4-15,9-1-4 0,-4 1 24 16,-5-4-16-16,5-13 24 16,-14-7-24-16,5-15-40 15,-9-13 16-15,0-15-412 16,4-16 232-16,5-7-52 16</inkml:trace>
          <inkml:trace contextRef="#ctx0" brushRef="#br0" timeOffset="200656.2272">10757 13379 652 0,'8'-82'244'0,"15"51"-192"0,7-13-12 0,-7 25 180 15,16-5-128-15,5 5 16 16,9 11-64-16,-4 8-64 0,-1 8 8 16,-8 19 36-16,-5 12-12 0,-8 8 44 15,-9 8-32-15,-14 0 32 16,-8 0-32-16,-18-8 32 15,-9-8-32-15,-13-7-12 16,-9-9-8-16,0-7 12 16,8-4-8-16,19 0-116 15,13-5 56-15,22 1-16 16,17 4 44-16,14 12-12 16,8-5 20-16,5 9-36 15,9 7 32-15,0 8-4 16,4 8 16-16,-22-4 32 15,-13 0-12-15,-31-19 144 16,-13 3-84-16,-18 1 12 16,-18-13-48-16,-8-7-8 0,-9-8-16 15,-18 0 12-15,-9-8-16 16,14-4-260-16,-5-8 140 16,22-7-364-1</inkml:trace>
          <inkml:trace contextRef="#ctx0" brushRef="#br0" timeOffset="200853.2523">11044 12932 852 0,'26'-16'316'15,"-8"8"-248"-15,-1 16-16 0,1-8-12 0,4 0-32 16,13 0 40-16,14 4-24 16,8 8-772-16</inkml:trace>
          <inkml:trace contextRef="#ctx0" brushRef="#br0" timeOffset="199621.2323">8453 14270 860 0,'-9'-8'320'0,"31"-8"-248"0,9-11-20 0,-9 19 4 16,17 0-40-16,28 0 20 16,25 1-20-16,-3 3-264 0,8 4 136 15,-5 4-488-15</inkml:trace>
          <inkml:trace contextRef="#ctx0" brushRef="#br0" timeOffset="201870.856">9693 14921 456 0,'0'-15'168'0,"9"7"-128"0,22-8-16 15,-9 8 96-15,4-4-72 16,14 5 0-16,13 3-32 16,17 4-28-16,6 11 4 15,3 5 4-15,-8 8 4 0,-23 3-20 16,-8 8 12-16,-9 1 56 15,-18 15-24-15,-13 4 16 16,-22 11-24-16,-13 5 20 16,-27-8-24-16,-9-12-4 15,1 4-4-15,-5-20 72 16,-1-15-40-16,15-9 76 0,-6-15-64 16,15-15 20-16,29-9-40 15,15-7-28-15,30-8 0 16,0 0 24-16,22 0-12 15,18 3-20-15,26 1 0 16,0 12 20-16,5 7-4 16,-9 4-20-16,-9 9 4 15,-9 7-364-15,-9 7 200 16</inkml:trace>
          <inkml:trace contextRef="#ctx0" brushRef="#br0" timeOffset="202143.6469">10514 15074 572 0,'9'-4'208'0,"-9"4"-160"0,4-11-12 16,14 11 76-16,4 0-68 15,9-8-20-15,13 0-12 16,13 8 12-16,5-8-12 16,0 8 4-16,-5 0-8 0,-8 0-32 15,-9 0 12-15,-14 0-152 16,-8-8 88-16,-5 4-388 16</inkml:trace>
          <inkml:trace contextRef="#ctx0" brushRef="#br0" timeOffset="202411.6636">10871 14866 600 0,'-22'-8'224'0,"14"16"-176"0,-10-4-12 0,9 12 88 0,-9 4-76 15,-4 3 16 1,-4 5-40-16,-1 11 56 0,1 8-44 15,-5 12 28-15,9 4-36 0,0-1 8 16,4-3-20-16,5-8 36 16,0-4-28-16,13-4-4 15,8-7-12-15,15-13 28 16,21-3-20-16,31-4-172 16,9-1 84-16,4 1-440 15</inkml:trace>
        </inkml:traceGroup>
        <inkml:traceGroup>
          <inkml:annotationXML>
            <emma:emma xmlns:emma="http://www.w3.org/2003/04/emma" version="1.0">
              <emma:interpretation id="{FD1FB23E-1197-4C2F-958B-8132CCE05037}" emma:medium="tactile" emma:mode="ink">
                <msink:context xmlns:msink="http://schemas.microsoft.com/ink/2010/main" type="inkWord" rotatedBoundingBox="16478,15013 17650,14986 17668,15808 16497,15835"/>
              </emma:interpretation>
            </emma:emma>
          </inkml:annotationXML>
          <inkml:trace contextRef="#ctx0" brushRef="#br0" timeOffset="205579.9908">14654 13756 684 0,'-4'27'252'0,"-9"-3"-192"0,-5 31-20 0,5-16-20 16,-18 8-20-16,-13 4 16 15,-9 4-8-15,-22-12 16 16,-9-3-16-16,-13-9-20 0,13-8 4 16,-4-7 48-16,12-4-20 0,15 0 8 15,8-1-16-15,17 9-52 16,19 0 24-16,17 11 4 16,31 1 8-1,26 3 20-15,45 16-8 16,17-4 24-16,0 4-20 0,-9-16 24 15,5-19-24-15,0-16-12 16,-9-20-4-16,-9-11 84 16,-22-8-48-16,-22-4 96 15,-9-20-72-15,-22-20 60 16,-22-19-64-16,0-4-28 16,0 20-16-16,-9 15 16 15,5 20-12-15,4 16-84 16,0 12 40-16,0 23-500 15,-9 39 292-15,-4 0-276 16</inkml:trace>
        </inkml:traceGroup>
      </inkml:traceGroup>
    </inkml:traceGroup>
    <inkml:traceGroup>
      <inkml:annotationXML>
        <emma:emma xmlns:emma="http://www.w3.org/2003/04/emma" version="1.0">
          <emma:interpretation id="{0B6884EB-1A1A-444F-8E76-5EF8B1859A34}" emma:medium="tactile" emma:mode="ink">
            <msink:context xmlns:msink="http://schemas.microsoft.com/ink/2010/main" type="paragraph" rotatedBoundingBox="5994,16430 17210,17061 17068,19577 5853,189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F89522-0B4D-455C-919A-A655E130F7D2}" emma:medium="tactile" emma:mode="ink">
              <msink:context xmlns:msink="http://schemas.microsoft.com/ink/2010/main" type="line" rotatedBoundingBox="5994,16430 17210,17061 17068,19577 5853,18946"/>
            </emma:interpretation>
          </emma:emma>
        </inkml:annotationXML>
        <inkml:traceGroup>
          <inkml:annotationXML>
            <emma:emma xmlns:emma="http://www.w3.org/2003/04/emma" version="1.0">
              <emma:interpretation id="{12CB5370-DFBB-4915-923F-4F7AEF15B64B}" emma:medium="tactile" emma:mode="ink">
                <msink:context xmlns:msink="http://schemas.microsoft.com/ink/2010/main" type="inkWord" rotatedBoundingBox="5968,16901 9947,17125 9832,19170 5853,18946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74193.3988">6268 16377 216 0,'0'-4'80'0,"13"4"-60"0,-4-8-8 0,-9 4 84 16,8 4-56-16,-3-4 0 16,4 0-24-16,-5-3 16 15,5 3-20-15,-9-8 32 16,9 4-28-16,-9-12 40 16,0 9-32-16,0-13-4 15,0 8-12-15,0-15-16 16,0 7 4-16,0-7 12 15,0 8-4-15,4-9-4 16,1 12 4-16,-1-3 20 16,0 7-12-16,-4 1 4 15,5 3-8-15,-10 0 20 16,5 8-16-16,-4-4 4 16,0 8-8-16,-5 0 20 15,9 8-16-15,-18 4-4 16,14 7-4-16,-10 1-180 15,6 4 96-15</inkml:trace>
          <inkml:trace contextRef="#ctx0" brushRef="#br0" timeOffset="268850.8437">5177 16098 424 0,'18'-11'156'0,"-18"11"-120"0,-4-12-8 16,-1 8 104-1,1 4-76-15,-5-4-12 16,0 0-28-16,-9 0-16 16,5 0 4-16,-9-4 4 0,-4 0-4 15,-5 5-4-15,4-1 4 16,-4 0-16-16,5 8 8 0,-5 7-16 0,4 5 12 16,1 12-12-16,0 7 8 15,3 8 52-15,1 0-20 16,-4 4 8-16,-1 0-16 15,-3 8 0-15,-1 8-4 16,0 0 4-16,0 0-8 16,-5-5 40-16,10-10-20 15,4-9 20-15,4-8-24 16,9-7-16-16,14-1-8 16,13-11 48-16,17 4-24 15,18-4-8-15,13-5-8 0,0 5 4 16,0 0-4-16,1 0 8 15,-14-8-8-15,0-4-12 16,-14 0 4-16,1-4-192 16,-18 0 108-16,-13-20-396 31,-5 1 244-31</inkml:trace>
          <inkml:trace contextRef="#ctx0" brushRef="#br0" timeOffset="268918.5237">4679 16448 716 0,'-31'-20'264'0,"26"16"-204"0,10 0-16 16,3 4 132-16,15-4-104 15,12 0 32-15,18 4-60 16,4 4-8-16,1-4-24 0,3 4-176 16,6-4 92-16,8-8-644 15</inkml:trace>
          <inkml:trace contextRef="#ctx0" brushRef="#br0" timeOffset="269089.9791">4943 15792 800 0,'18'-11'296'0,"4"7"-232"0,13 0-16 0,-13 4 96 0,5-4-88 15,17 4-12-15,9 0-28 16,4 8-172-16</inkml:trace>
          <inkml:trace contextRef="#ctx0" brushRef="#br0" timeOffset="269350.1715">5645 16412 956 0,'-9'-12'352'0,"23"20"-272"0,-1 4-24 16,-13-12 16-16,0 0-52 0,4 12-328 16</inkml:trace>
          <inkml:trace contextRef="#ctx0" brushRef="#br0" timeOffset="269929.7143">6329 16459 456 0,'14'-23'168'0,"-14"23"-128"0,13-20-16 0,-13 12 16 15,-5-3-28-15,-3-1 4 16,-10 4-8-16,-17 0 4 0,-18 4-8 15,-9 8 32-15,0 8-20 16,-4 7 108-16,4 13-68 16,14 3 36-16,12 8-52 15,14-3 4-15,13 7-28 0,18-20 0 16,22-11-8-16,22-12 28 16,13-24-20-16,9-7 4 15,-4-9-12-15,-9 1-24 16,-9-4 8-16,-5 0 4 15,-21-5 4 1,-5-3-12-16,-5-4 8 0,-21 8-4 16,-5 12 0-16,-4 11-20 15,0 20 16-15,-18 12 68 32,9 8-32-32,0 11 20 15,0 8-28-15,4 16 36 0,14 16-28 0,21-1-4 16,1-3-12-16,22-12 28 15,4-12-20-15,13-23 4 0,23-20-12 16,12-12-52-16,10-19 28 16,-5-13-24-16,0-14 24 15,-22 3-8-15,0-12 12 16,-13-12 0-16,-9-3 4 16,-18 11 60-1,0 5-28-15,-17 3 8 16,-5 16-20-16,-17 19 44 15,-5 17-28-15,-13 30 72 16,0 17-52-16,-9 18-16 16,0 9-20-16,-13 12 8 0,0 11-12 15,4 16 24-15,14 0-20 16,8-4 4-16,18-19-8 16,9-9-280-16,13-23 148 0,13-19-528 31,9-8 360-31</inkml:trace>
          <inkml:trace contextRef="#ctx0" brushRef="#br0" timeOffset="275512.0523">3544 17476 236 0,'9'-28'88'0,"-5"12"-68"0,-4-3-4 15,0 7 88-15,-8 8-60 16,-6-4-20-16,-12 12-12 16,-9 4-4-16,-14 4-4 0,-4 7 76 15,4 9-44-15,5 11 120 16,9-4-88-16,13-3 0 15,4 3-40 1,27-7 8-16,22-1-20 0,22-3 36 0,13-1-28 16,9-15-4-16,-4 8-12 15,-5-12-508 1,0-4 272-16,-4 0-32 16</inkml:trace>
          <inkml:trace contextRef="#ctx0" brushRef="#br0" timeOffset="268291.4912">3928 16110 392 0,'27'-20'148'0,"-10"1"-116"0,5-16-8 15,-8 15 120-15,3-4-84 16,-4-3 8-16,-4-1-40 16,-4 1-8-16,-10 0-12 15,-8-1-8-15,-13 5 4 0,-10 3-24 16,-8 0 12-16,0 9 12 15,0 3 0-15,0 4-12 16,0 4 4-16,8 8-16 16,1 3 12-16,8 9 32 15,10 15-16-15,8 20 52 0,5 20-32 16,8 11-16-16,0 4-4 16,1-3 0-16,-1 19-4 15,5 7-4-15,-18 1 4 16,-8-20 56-16,-5-11-32 15,-9-20 112-15,-18-12-80 16,-8-4 144-16,-10-24-120 16,14-7 68-16,5-16-88 15,8-12 0-15,9-19-40 16,22-16-32-16,18-12 4 16,22-12-308-16,27 0 172 15,25 17-668-15</inkml:trace>
          <inkml:trace contextRef="#ctx0" brushRef="#br0" timeOffset="274866.8347">3707 16346 236 0,'9'-16'88'0,"0"8"-68"0,0 0-4 16,-9 0 132-16,0 0-84 15,0 1 0-15,-9-1-40 16,-4 0 64-16,-9 4-40 16,-5 4-24-16,-8 4-32 15,-9 8 0-15,-9 7-4 16,-4-3 4-16,4 11 52 15,4 9-24-15,14 3 36 16,17 4-32-16,14-4-4 16,21-3-12-16,19-13 28 0,17-11-20 15,4-12 32-15,5-12-32 16,0-7-4-16,-10-9-8 16,-12 1 12-16,-9-5-8 15,-22 1 16-15,-13 0-16 16,-10 3-4-16,-17 5 0 0,-8-1-40 15,-5 12 20-15,4 8-12 16,9 8 16 0,18 8-52-16,21 4 32 0,23 7-496 15</inkml:trace>
        </inkml:traceGroup>
        <inkml:traceGroup>
          <inkml:annotationXML>
            <emma:emma xmlns:emma="http://www.w3.org/2003/04/emma" version="1.0">
              <emma:interpretation id="{D25F1256-677E-4A79-81EF-010AB6FEF494}" emma:medium="tactile" emma:mode="ink">
                <msink:context xmlns:msink="http://schemas.microsoft.com/ink/2010/main" type="inkWord" rotatedBoundingBox="10875,17789 11113,17803 11095,18125 10857,18111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76758.3812">8183 16856 580 0,'-9'11'216'0,"32"-3"-168"0,21-16-12 0,-13 8 48 0,13 0-52 16,13 0-28-16</inkml:trace>
          <inkml:trace contextRef="#ctx0" brushRef="#br0" timeOffset="276611.9408">8329 16581 464 0,'-9'-12'176'0,"9"12"-140"0,9 0-8 0,-5-8 92 16,10 16-72-16,8-8 0 16,4 0-32-16,9-4-12 15</inkml:trace>
        </inkml:traceGroup>
        <inkml:traceGroup>
          <inkml:annotationXML>
            <emma:emma xmlns:emma="http://www.w3.org/2003/04/emma" version="1.0">
              <emma:interpretation id="{A2839367-6C78-4D75-A654-9E0F2AE4A70A}" emma:medium="tactile" emma:mode="ink">
                <msink:context xmlns:msink="http://schemas.microsoft.com/ink/2010/main" type="inkWord" rotatedBoundingBox="11966,16766 14681,16918 14566,18954 11852,18801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79838.6668">9741 16891 496 0,'0'0'184'0,"9"0"-140"0,-18 0-16 16,9 0 48-16,18 0-48 0,-5-4 68 16,23 4-56-1,17-8 36-15,39 0-44 0,23-3 52 0,4 3-48 16,-8 4 0-1,3 8-20-15,6-8 8 16,-10-4-16-16,-17-4 4 16,-14 12-4-16,-22-16-40 15,-21 5 16-15</inkml:trace>
          <inkml:trace contextRef="#ctx0" brushRef="#br0" timeOffset="280324.0241">9953 16911 228 0,'-17'-8'84'0,"17"0"-64"0,8 4-8 15,1 4 100-15,9 0-64 16,4 12 0-16,13 7-32 16,5 5-20-16,4 3 0 15,-8 13 4-15,-10 14 0 16,0 5 32-16,-12 4-16 0,-14-8-4 16,-18-4-8-16,-13-4 100 15,-13-8-56 1,-5-19 44-16,1 0-56 0,4-20 24 15,4-8-32-15,9-16-8 0,13-15-12 16,1-8 12-16,12-4-12 16,5 8-12-16,22 0 0 15,9 3-24-15,9 9 16 16,9 7-20-16,8 5 16 16,9 11 88-16,-4 8-40 15,-5 8 16-15,5 4-28 16,-4-5-4-16,-1 1-8 15,0-4 12-15,1-4-12 0,-10-4 32 16,-8-4-24-16,-13 8-12 16,-14-7-8-16,-9-5-216 15,-13 4 120-15,-4 0-340 16,-9 0 248 0,4 8 20-16</inkml:trace>
          <inkml:trace contextRef="#ctx0" brushRef="#br0" timeOffset="277375.9746">9229 16738 572 0,'-13'-24'208'0,"13"24"-160"0,22-4-12 0,-9-3 24 16,18 7-40-16,14-8 16 15,25 4-20-15,10 4-272 16</inkml:trace>
          <inkml:trace contextRef="#ctx0" brushRef="#br0" timeOffset="279280.1808">10028 16224 164 0,'14'-28'60'0,"-14"28"-44"0,39-7-8 0,-17-5 16 15,5 12-16-15,8 8 84 16,0 0-48-16,5 19-12 16,-4 4-20-16,3 13 0 15,-12-1-8-15,-1 12 40 16,-4-4-20-16,-13 4-4 16,0-8-12-16,-18 0 124 15,5-8-68-15,-23-16-20 16,5-3-28-16,-18-24 4 15,10-4-12-15,-10-19 16 16,9-1-16-16,4-7-4 16,19 4 0-16,8-1-24 0,8 13 12 15,14-1 4-15,9 12 4 16,9 8-20-16,0 12 12 0,0 8-268 16,-5 3 148-16</inkml:trace>
          <inkml:trace contextRef="#ctx0" brushRef="#br0" timeOffset="280470.8498">10456 16981 464 0,'-17'-4'176'0,"17"12"-140"0,-5 12-8 16,1-9 100-16,-5 5-76 15,0 4 16 1,9 11-44-16,-4 4 12 16,8-3-20-16,1 11 8 0,8-4-12 15,5-15 20-15,4 7-20 0,22-23-268 16,9 0 140-16</inkml:trace>
          <inkml:trace contextRef="#ctx0" brushRef="#br0" timeOffset="283156.7013">11997 15682 132 0,'-35'-3'52'0,"13"6"-44"0,-5 1 4 15,14 4 60-15,-18 0-40 16,0 0-20-16,-4 4-12 16,-5 3 44-16,-4 9-24 15,4 19 88-15,-4 32-60 16,0 19 108-16,9 4-84 16,8 4-12-16,5 39-36 15,4 24 36-15,-4-8-32 16,-4-4 12-16,-9 16-24 0,-5-9-24 15,-4-22 0-15,-5-24 40 16,-4-24-20-16,0-20 0 0,0-19-8 16,-9-15 20-16,-13-9-12 15,-4-19-4-15,-5-4-4 16,9-12-208-16,0-15 112 16,26-21-352-1</inkml:trace>
        </inkml:traceGroup>
        <inkml:traceGroup>
          <inkml:annotationXML>
            <emma:emma xmlns:emma="http://www.w3.org/2003/04/emma" version="1.0">
              <emma:interpretation id="{CDB44DE1-6153-4076-A489-A5E06CEC6308}" emma:medium="tactile" emma:mode="ink">
                <msink:context xmlns:msink="http://schemas.microsoft.com/ink/2010/main" type="inkWord" rotatedBoundingBox="13772,18752 14195,18776 14171,19192 13749,19168"/>
              </emma:interpretation>
              <emma:one-of disjunction-type="recognition" id="oneOf31">
                <emma:interpretation id="interp51" emma:lang="" emma:confidence="0">
                  <emma:literal>S</emma:literal>
                </emma:interpretation>
                <emma:interpretation id="interp52" emma:lang="" emma:confidence="0">
                  <emma:literal>s</emma:literal>
                </emma:interpretation>
                <emma:interpretation id="interp53" emma:lang="" emma:confidence="0">
                  <emma:literal>b</emma:literal>
                </emma:interpretation>
                <emma:interpretation id="interp54" emma:lang="" emma:confidence="0">
                  <emma:literal>J</emma:literal>
                </emma:interpretation>
                <emma:interpretation id="interp55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285151.5985">11507 17546 60 0,'4'-4'24'0,"-4"4"-20"0,0 0 0 0,0 0 52 15,0 0-32-15,0 0 16 16,0 0-24-16,0 0 0 16,0 0-8-16,0 0 92 15,0 0-56-15,0-4 16 16,0 4-36-16,-4 0 12 16,4 4-20-16,-4-4 0 15,-1 4-8-15,-8-4 12 16,0 12-12-16,-9-4-12 15,8 4 0-15,-12-5 56 16,8 9-28-16,-8 0 16 16,4-1-24-16,-5 1 8 15,10 4-12-15,-6-5-24 16,6 1 4-16,-1-4 12 0,9 0 0 16,1-4-4-16,3-1 4 0,1-7-4 15,8 0 0-15,-4 0 16 16,9 0-8-16,-5-7 4 15,1 7-4-15,-1-4 12 16,1 4-12-16,-5-4-20 16,4 4 4-16,-4-4 20 15,0 8-4-15,-4-4-20 16,4 0 4-16,-5 0 12 16,10 0 0-16,-5 0-12 15,0 0 4-15,0 0 20 16,0 0-8-16,0 0 4 15,0 0-4-15,-5 0-8 16,5 4 4-16,-4-4 40 16,4 0-24-16,-5 0-20 15,10 0 0-15,-10 0 24 16,5 4-12-16,0 7-4 16,5-3-4-16,-5-8 4 15,4 12-4-15,1-4 8 16,-1 4-8-16,0-5 16 15,1 5-12-15,-1-4 4 16,1 4-4-16,-1-4-24 16,0-1 8-16,-4 5 20 15,9-4-4-15,0 4 4 16,-4-4-4-16,-1 3-16 0,0-3 4 16,-4 4 20-16,0-4-8 0,-8 4 24 15,3-4-20-15,-8-5-4 16,4 1-4-1,-17-8 20-15,12 4-12 0,-8-7 24 16,9 3-24-16,-13-8 12 16,8 0-12-16,-9-4 0 15,10 5-4-15,-1 3-8 16,5-4 4 0,4 8-60-16,9-4 32 0</inkml:trace>
        </inkml:traceGroup>
        <inkml:traceGroup>
          <inkml:annotationXML>
            <emma:emma xmlns:emma="http://www.w3.org/2003/04/emma" version="1.0">
              <emma:interpretation id="{065301B7-71A0-4F51-AB32-874BF332DBDD}" emma:medium="tactile" emma:mode="ink">
                <msink:context xmlns:msink="http://schemas.microsoft.com/ink/2010/main" type="inkWord" rotatedBoundingBox="14666,17166 17196,17308 17124,18585 14595,18443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81464.1195">12337 16020 904 0,'79'-67'332'0,"-79"67"-256"0,40 8-24 16,-18-8-16-1,0 0-32-15,18 12 40 16,-5 0-20-16</inkml:trace>
          <inkml:trace contextRef="#ctx0" brushRef="#br0" timeOffset="281647.1068">12796 16695 808 0,'-13'-4'300'0,"13"4"-232"0,26 35-20 0,-17-27-8 16,4 0-32-16</inkml:trace>
          <inkml:trace contextRef="#ctx0" brushRef="#br0" timeOffset="282133.1591">13741 16797 424 0,'8'-43'156'0,"-8"43"-120"0,-8-63-8 16,-1 31 72 0,4 5-60-16,-12-12-8 15,-1 11-20-15,-17 5 8 16,-1 7-12-16,-17 24 60 16,5 8-40-16,-1 23 76 15,10 4-56-15,12 8-24 16,14-4-16-16,17-8 52 0,14-3-32 15,26-13 16-15,5-11-28 0,12-12 0 16,-3-4-8-16,-1-23-128 16,-4-1 64-16,-9-27-4 15,-8 4 36 1,-19-12 16-16,1 8 8 0,-18 4 0 16,4 16 0-16,-17 0 148 15,-5 19-80-15,1 16 104 16,-1 12-96-16,-8 35-8 15,12 4-40-15,-3 23 36 16,12 1-36-16,5-4 12 16,5-9-24-16,4-14-228 15,8-5 116-15,1-16-528 0,8-7 348 16,10-8-56-16</inkml:trace>
          <inkml:trace contextRef="#ctx0" brushRef="#br0" timeOffset="282441.5898">14416 16377 572 0,'-13'-16'208'0,"13"16"-160"15,-14 4-12-15,-3 0 84 16,8 4-72-16,-18 12 32 16,5 3-44-16,0 32-24 15,5 4-4-15,17 39-20 0,17-8 8 16,10-7 12-16,-1-9-4 15,5-7 16-15,0 3-12 16,-9-11 4-16,-9-8-4 0,-4-11 4 0,-13-9-8 16,-18-11 24-16,-18-13-16 15,-22-11 24 1,5 1-24-16,-23-25 12 16,14 5-12-1,-4-13-24-15,17 9 4 0</inkml:trace>
          <inkml:trace contextRef="#ctx0" brushRef="#br0" timeOffset="282610.7437">14306 16083 580 0,'92'0'216'0,"-92"0"-168"15,58 15-12-15</inkml:trace>
          <inkml:trace contextRef="#ctx0" brushRef="#br0" timeOffset="281442.0612">12134 16455 572 0,'26'-39'208'0,"-26"39"-160"0,58-19-12 0,-32 15 156 15,5 8-112-15,4 3 44 16,5 5-72-16,-5 12-56 16,1 7 0-16,-10 4 4 15,1 5 4-15,-14 11 16 0,0-4-12 16,-17 0 16-16,-14-8-16 15,-4-8-40-15,-9-3 20 16,-4-12-120-16,4-5 72 0,0-3-168 16,13-4 128-16,10 4 40 15,12 4 36-15,9 0-4 16,9 11 16-16,-4 1 24 16,4 7-8-16,0 0 36 15,-4 5-24-15,-9-1 64 16,-14 8-44-16,5-4 132 0,-9-3-92 15,-4-9 60-15,-9-3-76 16,-9-9 0-16,-9-11-36 16,-4-8 32-16,-9-3-32 15,0-5-24-15,5-4 0 16,-1-4-8-16,5 1 0 16,4-1-256-16,5 1 144 15,9-9-480 1</inkml:trace>
          <inkml:trace contextRef="#ctx0" brushRef="#br0" timeOffset="280859.8845">12266 16365 332 0,'-39'16'120'0,"12"11"-92"0,-8 40-8 0,17-16 88 15,0 27-64 1,1 5 8-16,-1-9-32 0,0-11-4 15,5-8-8-15,4-8-8 16,1-11 4-16,-1-13 28 16,4-3-16-16,5-5-24 15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40:04.3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38C6E9-AAD6-4280-AEEC-6D9E0D1B43DE}" emma:medium="tactile" emma:mode="ink">
          <msink:context xmlns:msink="http://schemas.microsoft.com/ink/2010/main" type="writingRegion" rotatedBoundingBox="16742,3452 21921,592 23798,3990 18619,6851"/>
        </emma:interpretation>
      </emma:emma>
    </inkml:annotationXML>
    <inkml:traceGroup>
      <inkml:annotationXML>
        <emma:emma xmlns:emma="http://www.w3.org/2003/04/emma" version="1.0">
          <emma:interpretation id="{EC609BA7-BB87-4D34-87A5-737DE77E2FBE}" emma:medium="tactile" emma:mode="ink">
            <msink:context xmlns:msink="http://schemas.microsoft.com/ink/2010/main" type="paragraph" rotatedBoundingBox="16742,3452 21921,592 22817,2214 17638,5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92F63-3570-4FBA-974B-A39333F3E55F}" emma:medium="tactile" emma:mode="ink">
              <msink:context xmlns:msink="http://schemas.microsoft.com/ink/2010/main" type="inkBullet" rotatedBoundingBox="16758,3481 17233,3219 17489,3683 17014,394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14129 2342 340 0,'0'-4'128'0,"0"4"-100"0,4 0-8 0,-4-4 88 15,5 4-64-15,-5-7 88 16,0 7-76-16,0-8 60 16,4 4-64-16,1-8 40 15,-1 4-52-15,0-7 32 16,1 7-40-16,-1-12 24 16,5 8-28-16,0-11 36 15,4 7-36-15,-4-4 12 16,4 9-24-16,0-1 0 15,5 4-8-15,0 8-16 16,-1 4 4-16,-3 16-16 16,-1 3 12-16,-4 8 32 15,4 1-16-15,-13 7-8 16,0 0-4-16,-4 1 12 0,-1-1-4 16,1 4 24-16,4 0-16 15,4-4 12-15,5 1-12 16,4-9 12-16,9-7-16 0,0-17 32 15,5 1-24-15,-1-20-24 16,5 1 4-16,-4-13 28 16,-1-3-16-16,-4-5 0 15,0 5-4-15,-4-8-4 16,-5 7 0-16,-4-3 8 16,4 11-4-16,-8-11 8 15,4 11-8-15,-9 0-12 16,4 13 4-16,0-13 4 15,1 12 0-15,4-8-196 16,-1 9 108-16,6-13-412 16,-1 8 276-16</inkml:trace>
      </inkml:traceGroup>
      <inkml:traceGroup>
        <inkml:annotationXML>
          <emma:emma xmlns:emma="http://www.w3.org/2003/04/emma" version="1.0">
            <emma:interpretation id="{B7D07EBC-1512-4C11-BF65-5B02F54EB377}" emma:medium="tactile" emma:mode="ink">
              <msink:context xmlns:msink="http://schemas.microsoft.com/ink/2010/main" type="line" rotatedBoundingBox="17092,3259 21921,592 22817,2214 17988,4882"/>
            </emma:interpretation>
          </emma:emma>
        </inkml:annotationXML>
        <inkml:traceGroup>
          <inkml:annotationXML>
            <emma:emma xmlns:emma="http://www.w3.org/2003/04/emma" version="1.0">
              <emma:interpretation id="{CF8AA3CD-AA8A-4C68-B1F3-964CD482AEDC}" emma:medium="tactile" emma:mode="ink">
                <msink:context xmlns:msink="http://schemas.microsoft.com/ink/2010/main" type="inkWord" rotatedBoundingBox="17153,3370 19139,2274 19973,3785 17988,48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3.6754">14906 1977 508 0,'4'-19'188'0,"-4"19"-148"0,5 0-8 16,-5-8 148 0,0 16-104-16,-5 0 32 15,1 3-64-15,-14 25 44 0,1 7-52 0,-14 16 28 16,9 0-36-16,-9 3 28 16,4-7-32-16,-4 8 20 15,18-12-24-15,0-4 8 16,8-4-16-16,5-7 20 15,9-5-20-15,4-11 4 16,5-5-8-16,9-7-384 16,-5-8 204-16</inkml:trace>
          <inkml:trace contextRef="#ctx0" brushRef="#br0" timeOffset="437.6641">14915 2354 624 0,'-22'-23'228'0,"22"23"-176"0,-5-8-16 0,5 0 184 16,5 8-128-16,3-8 44 16,10 8-84-16,9-8-20 15,-1 4-20-15,5 0 16 16,4 0-16-16,-4 0-128 16,0 8 64-16,-4-4-432 15,-5 0 268-15</inkml:trace>
          <inkml:trace contextRef="#ctx0" brushRef="#br0" timeOffset="645.4219">15078 2287 508 0,'-22'-7'188'0,"22"7"-148"0,-13 19-8 0,4-11 148 16,9 4-104-16,-5 3 120 16,5 1-112-16,-8 12 20 15,3-5-64-15,1 5 28 0,4 3-36 0,0 0 0 16,4 1-20-16,9-5 20 15,1 1-20-15,21-13 40 16,-4-3-28-16,17-20-392 16,1 0 200-16</inkml:trace>
          <inkml:trace contextRef="#ctx0" brushRef="#br0" timeOffset="-1216.3158">16455 1083 476 0,'0'-4'176'0,"0"4"-136"0,0-16-12 0,0 16 180 16,0 0-120-16,0-8 80 15,0 1-100-15,0 3 36 16,0-4-64-16,0 8 8 15,0 8-32-15,-9 3 28 16,-4 13-28-16,4 31 12 16,-4 4-16-16,4 35 20 15,9 4-20-15,0 4 24 16,0-12-24-16,0-3 24 16,22-13-24-16,-22-3 68 15,13-9-48-15,-4-14 24 16,0-9-36-16,0-16 72 15,4-3-56-15,-4-20-4 0,4 0-20 16,-4-8-12-16,0 0 4 0,4-4 12 16,-4 5-8-16,-9-5-4 15,0 8 0 1,0-8-4-16,0 8 0 0,0-8-20 16,0 9 12-16,0-9 20 15,0 8-4-15,-4-4-20 16,-1 4 4-16,-8-4 4 15,4 4 4-15,-13-4 0 16,9 8 0-16,-9-7 16 16,-5 7-8-16,-8-8-4 15,-5 8 0-15,-13 0-24 16,9 12 12-16,-9-5-4 16,0 5 4-16,0 4 8 15,9 0 0-15,0 7-12 16,4 1 8-16,-4 7-40 15,9 0 24-15,-5 16-4 16,18 1 16-16,0 10 8 16,9 1 0-16,8 8 8 15,10 4-4-15,17 7 8 16,4 1-8-16,14 7 40 16,4-16-20-16,31-11-4 15,0-8-12-15,22-11 28 16,0-9-20-16,0-7 4 15,-8-9-12-15,-5-15 4 0,-9-4-8 16,-5-31 8-16,-4 11-8 0,-8-34 32 16,-10 3-20-1,-8-24 4-15,-5 16-12 0,-8-23 4 16,-5 15-8 0,-22-23-4-16,-9 4 4 0,-22-4-16 15,9 15 8-15,-31 17-16 16,9 11 12-16,-9 15-24 15,13 13 20-15,-4 3-4 16,9 12 8-16,4 8 0 16,9 8 0-16,4 4-204 15,5 4 116-15,13 7-604 16,0 5 388-16</inkml:trace>
          <inkml:trace contextRef="#ctx0" brushRef="#br0" timeOffset="-856.7436">16031 2507 592 0,'-22'-16'220'0,"22"16"-172"0,0-11-12 15,0 3 100 1,0 0-80-16,0-12 40 15,9 5-56-15,0-9 4 16,4 8-28-16,9-7 0 16,0 3-8-16,5 1 28 0,-1 7-20 0,-4 4-32 15,5 8 8-15,-5 8 0 16,-4 4 8 0,-5 7 32-16,5 5-16 0,-5-1 32 15,0 5-32-15,5-9 32 16,-1 5-32-16,10-8 12 15,-1-1-16-15,5-11 28 16,0-4-24-16,0-12 48 16,4 5-36-16,-4-9-24 15,-4-8-4-15</inkml:trace>
        </inkml:traceGroup>
        <inkml:traceGroup>
          <inkml:annotationXML>
            <emma:emma xmlns:emma="http://www.w3.org/2003/04/emma" version="1.0">
              <emma:interpretation id="{7BDF1073-E2C9-4ABB-BBD1-BE01CDD5BC11}" emma:medium="tactile" emma:mode="ink">
                <msink:context xmlns:msink="http://schemas.microsoft.com/ink/2010/main" type="inkWord" rotatedBoundingBox="19778,1776 21921,592 22500,1640 20358,28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61.7653">17607 796 392 0,'-22'-4'148'0,"22"4"-116"0,-18-7-8 0,10 3 128 16,3 8-88-16,-4-8 88 15,5 0-88-15,-9-4 92 16,8 8-92-16,-3 0 40 16,3 0-60-16,1 0-16 15,4 8-16-15,4-4 0 16,9 0-8-16,9 7 16 16,9 1-12-16,5-4 4 15,3 4-4-15,10 0-16 31,-9-1 4-31,-9 1-24 0,-1 0 16 0,-16 4 92 16,-1-1-40-16,-22 5 44 16,-4-1-48-16,-27 13-12 15,0-1-12-15,-17 9 16 16,0-9-16-16,-1-4 24 16,19 1-24-16,3-9 32 15,19-3-28-15,-1-20-304 16,13 0 156-16,14-15-548 15,13 3 380-15</inkml:trace>
          <inkml:trace contextRef="#ctx0" brushRef="#br0" timeOffset="4234.4914">18208 212 384 0,'30'-39'140'0,"-30"39"-108"0,14-12-8 0,-19 16 180 15,-4 4-116-15,-4 7 124 16,-4 5-124-16,-10 11 52 16,9 5-80-16,-4-1-16 15,5 0-28-15,12-7 32 16,10-5-24-16,8-7 40 15,9-4-36-15,13-8-384 16,1-4 192-16</inkml:trace>
          <inkml:trace contextRef="#ctx0" brushRef="#br0" timeOffset="4625.5343">18746-102 528 0,'-4'-8'196'0,"4"8"-152"0,-9 4-12 0,0 0 80 16,9 4-68-16,-9 15 8 15,0 1-32-15,-8 19 60 16,-1 0-48-16,-8 12 32 16,8 0-36-16,-9 8 16 15,10-8-24-15,3-4 8 16,6 0-16-16,3-16 44 15,10 0-28-15,3 1 28 16,10-9-28-16,0-11-712 16,8 0 372-16</inkml:trace>
          <inkml:trace contextRef="#ctx0" brushRef="#br0" timeOffset="4383.8889">18406-137 704 0,'-22'-24'264'0,"22"24"-208"0,-4-8-12 15,-1 8 8 1,10 8-36-16,-1-8 4 0,5 8-12 16,0 0-580-16,0 11 316 15</inkml:trace>
          <inkml:trace contextRef="#ctx0" brushRef="#br0" timeOffset="4821.5538">18773 220 756 0,'-9'-16'280'0,"9"16"-216"0,4-8-20 16,5 4 40 0,4 4-56-16,14-4-20 15,4 8-8-15,17 0 36 0,1 4-24 0,4-4 16 16,0 0-16-16,-9-4 0 16,0 0-4-16,-13-4-316 15,-9 4 172-15</inkml:trace>
          <inkml:trace contextRef="#ctx0" brushRef="#br0" timeOffset="5019.5881">19165-12 600 0,'-4'-12'224'0,"4"12"-176"0,-9 4-12 0,5 4 104 16,4 4-84-16,-9 11 84 15,-9 13-80-15,-8 7 48 16,8 0-64-16,-13 4 32 15,9 0-44-15,0-4 8 16,18-7-24-16,-1-5 8 16,14-7-12-16,18-9 44 15,3 1-28-15</inkml:trace>
          <inkml:trace contextRef="#ctx0" brushRef="#br0" timeOffset="5362.9937">19488-82 592 0,'-9'-20'220'0,"9"20"-172"0,22 4-12 0,-5 8 224 16,1-1-148-16,13 33 116 16,9 10-136-16,-5 13-20 15,-4 4-48-15,-18-1 20 16,-4-7-28-16,-22 8 84 16,-9-12-56-16,-22 3-120 15,-5-7 40-15</inkml:trace>
        </inkml:traceGroup>
      </inkml:traceGroup>
    </inkml:traceGroup>
    <inkml:traceGroup>
      <inkml:annotationXML>
        <emma:emma xmlns:emma="http://www.w3.org/2003/04/emma" version="1.0">
          <emma:interpretation id="{EAD5B6CE-3AB9-4DFF-A7BA-B8615D443189}" emma:medium="tactile" emma:mode="ink">
            <msink:context xmlns:msink="http://schemas.microsoft.com/ink/2010/main" type="paragraph" rotatedBoundingBox="17711,3177 21159,749 23408,3942 19960,6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72091-F8DF-4229-A8BB-52F1000BF7C2}" emma:medium="tactile" emma:mode="ink">
              <msink:context xmlns:msink="http://schemas.microsoft.com/ink/2010/main" type="line" rotatedBoundingBox="17711,3177 21159,749 23408,3942 19960,6370"/>
            </emma:interpretation>
          </emma:emma>
        </inkml:annotationXML>
        <inkml:traceGroup>
          <inkml:annotationXML>
            <emma:emma xmlns:emma="http://www.w3.org/2003/04/emma" version="1.0">
              <emma:interpretation id="{0F52552A-B79C-410B-A3A6-313E80AB6B99}" emma:medium="tactile" emma:mode="ink">
                <msink:context xmlns:msink="http://schemas.microsoft.com/ink/2010/main" type="inkWord" rotatedBoundingBox="17711,3177 21159,749 23408,3942 19960,63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21.2309">16283 1055 456 0,'31'-4'168'0,"-31"4"-128"0,44-7-16 0,-13 7 192 15,0 0-124-15,26-8 68 16,5 8-92-16,57-20-4 16,22 4-40-16,49-11 4 15,4 7-16-15,23-7 28 16,-27 7-24-16,17 1-4 15,-35 7-8-15,-9 4-4 16,-30 12 0-16,-32-8-20 16,-21 12 12-16,-23-4 180 15,-13 0-92-15,-22 0 220 16,1 3-168-16,-1-7 36 16,-5 0-100-16,-12 0-16 15,4 8-32-15,-1-8-20 16,1 8-4-16,4 0 40 0,-4-8-24 15,4 0-8-15,-4 4-8 16,-4-4 20 0,4 0-8-16,-9 0 16 15,0 0-16-15,0 8-20 16,8-8 4-16,-8 8-4 16,0-1 4-16,0 5 0 0,5 12 0 15,-5-12-12-15,0 11 12 16,0-7 12-16,9 3 0 15,-5-3 8-15,14-4-8 0,8-4-4 16,-4 11 4-16,14-3-24 16,-1-4 12-16,13 4 4 15,-3-1 4-15,16 9 0 16,-3 3 0-16,-1 24-36 16,-13 0 20-16,0 20-84 15,-13-4 60-15,-9-1-108 16,0-3 84-16,-22-8-32 15,-4-8 56-15,-36-8-20 16,9-3 36-16,-44-17 20 16,18 5 4-16,-31-16 0 15,17-1 4-15,0-14 28 16,27-1-16-16,5-8-40 16,12 4 12-16,23-7-16 15,17 7 16-15,31-8-20 16,9 12 20-16,18 8-32 15,4 16 28-15,-5 12 16 16,1 7 0-16,-22 24 0 16,-1 4 4-16,-21 3-16 15,-1-3 8-15,-26 0 28 16,0-8-12-16,-31-8 32 16,0-4-28-16,-35-16-4 15,0 5-8-15,-14-13 20 0,10 1-12 16,8-4-12-16,13-4-4 0,14-9-16 15,17 1 12 1,23-4-4-16,17 0 4 0,26 0 8 16,14 8 0-16,13 0 0 15,0 8 0-15,-8 11-20 16,-6 5 12-16,-17 15-12 16,-4 4 8-16,-27 8 16 15,-4 3 0-15,-31-11 24 16,-4-4-16-16,-49-3 32 15,0-13-28-15,-31-7 4 16,17-1-12-16,-3-11-8 16,17-4 4-16,13-4-4 15,13 0 0-15,32-12-28 16,17 4 16-16,39-4-12 16,6 8 12-16,38 4 0 15,10 4 4-15,0 7-64 16,-5 5 40-16,-22 4-136 15,-17-1 92-15,-31 1 20 16,-10-1 32-16,-39-3 20 16,-8 3 4-16,-28 1 0 15,-3-1 0-15,-1 1-12 16,14 3 8-16,13 5-16 16,17-9 12-16,23 5 12 15,13-1 0-15,26-3-12 0,9-1 4 16,13 1 12-16,1 3-4 15,-10 1-4-15,-3 3 4 0,-15-3-4 16,-16-1 0-16,-19 1 16 16,-4-5-8-16,-26 1 4 15,4-1-4-15,-13-3-8 16,4-1 4-16,5-3-24 16,9 4 12-16,8-5-4 15,14 5 4 1,8 0 24-16,9-1-8 0,5 1-4 15,-1 3 0-15,-3-3-16 16,3 4 8-16,-12-5 20 16,4 1-8-16,-14-8 4 15,1-1-4-15,-9-7 12 16,-1 0-12-16,-3-8 16 16,3 0-16-16,-3-3-20 15,4-1 4-15,-10-4 12 16,10 4 0-16,-9-4-12 15,4 8 4-15,-12 0 12 16,8 4-4-16,-14-3 60 16,5 6-36-16,-35-3 32 15,0 4-32-15,-40 4 36 16,0 0-36-16,-31-8 64 16,9 0-52-16,-35-4 72 15,17 0-64-15,-30-4 88 16,26 4-76-16,-23-11-20 0,37 15-24 15,-10-4-4-15,36 4-8 0,-1-4 8 16,27 4-8 0,-4-4-12-16,22 4 4 15,8 0 4-15,23 4 0 0,4-4-20 16,14 4 12-16,3 0 12 16,10 0 0-16,0 0-12 15,8 0 4-15,-4-1 12 16,9 1-4-16,-5 0 8 15,5 4-8-15,0-4 8 16,4 0-8-16,-4-4-4 16,0 0 4-16,0-4 20 15,-1 4-12-15,1-8-4 16,0 4-4-16,-9-7 28 16,4-1-16-16,1-12 40 15,-1 9-32-15,1-25 20 16,4 1-24-16,-5-43 8 15,5 3-16-15,-9-27 20 16,0 16-20-16,-9 0-12 16,13 23-4-16,-12 4-24 15,-1 16 16-15,-5 0 12 16,10 16 4-16,0 3-28 16,4 13 12-16,4 3-4 15,5 8 8-15,4 4-204 0,9 8 116 16</inkml:trace>
          <inkml:trace contextRef="#ctx0" brushRef="#br0" timeOffset="5899.9753">20035 1750 676 0,'-13'-32'248'0,"13"32"-192"0,0-3-16 0,0-1 136 15,0 8-104-15,0-1 16 16,0 5-52-16,-5 8-24 16,1 8-8-16,-5 27 64 15,5 11-36-15,-5 17 60 16,4-1-56-16,-3-3 20 16,3-9-36-16,-13-7 36 15,18-12-32-15,-13-11 40 16,9-9-36-16,-5-7 4 15,5-1-20-15,-1-7-8 16,10 0 0-16,-5-8-4 16,0 0 0-16,0 0 0 15,8 0 0-15,-8-4 68 16,9 4-36-16,-4-4 48 16,3 4-44-16,10-4 32 15,4 0-36-15,22-8 16 16,9 4-28-16,22-4 0 15,5 8-12-15,-10 0 4 16,5 0-8-16,-22 4-12 16,-8 4 4-16,-19-4-48 15,-4 7 24-15,-22-11-548 16,0 8 316-16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40:53.5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CAD1E8-EBF5-4A48-951F-F947486C4CF0}" emma:medium="tactile" emma:mode="ink">
          <msink:context xmlns:msink="http://schemas.microsoft.com/ink/2010/main" type="writingRegion" rotatedBoundingBox="4523,12137 5108,8941 5727,9054 5143,12250"/>
        </emma:interpretation>
      </emma:emma>
    </inkml:annotationXML>
    <inkml:traceGroup>
      <inkml:annotationXML>
        <emma:emma xmlns:emma="http://www.w3.org/2003/04/emma" version="1.0">
          <emma:interpretation id="{AEB2A2CB-7AD9-4BC1-A50D-7E3D56FB860B}" emma:medium="tactile" emma:mode="ink">
            <msink:context xmlns:msink="http://schemas.microsoft.com/ink/2010/main" type="paragraph" rotatedBoundingBox="4523,12137 5108,8941 5727,9054 5143,12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BD9466-FA35-45BA-B80C-C4C4A032F17D}" emma:medium="tactile" emma:mode="ink">
              <msink:context xmlns:msink="http://schemas.microsoft.com/ink/2010/main" type="line" rotatedBoundingBox="4523,12137 5108,8941 5727,9054 5143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ACB37AD3-200A-4148-BE62-B1A67800983F}" emma:medium="tactile" emma:mode="ink">
                <msink:context xmlns:msink="http://schemas.microsoft.com/ink/2010/main" type="inkWord" rotatedBoundingBox="4523,12137 5108,8941 5727,9054 5143,122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2564 7729 488 0,'0'0'180'0,"0"0"-140"0,-9 8-12 16,9-4 108-1,0 4-80-15,-13 4 76 16,13 3-76-16,-18 9 48 16,14 3-60-16,-14 13 16 15,14-1-40-15,-14 12 16 16,5 0-20-16,-5-4 36 15,14 0-28-15,-9-4-12 16,8-7-8-16,1-9 12 16,8 0-8-16,5-7 24 15,4-4-20-15</inkml:trace>
          <inkml:trace contextRef="#ctx0" brushRef="#br0" timeOffset="-315.8412">2396 8008 548 0,'-4'-12'204'0,"4"8"-156"0,-9-4-16 16,0 1 148 0,18 7-104-16,-9-4 104 15,0 4-104-15,0-4 28 16,0 4-60-16,9-4 56 15,-5 4-60-15,14-8 52 16,13 4-52-16,4-4-4 0,5 4-20 0,4-8 8 16,0 9-16-16,0-5-4 15,1 8 0-15,-10-8 12 16,-9 8-8-16,-8-8 32 16,-5 8-24-16,-8-4-40 15,-5 4 12-15</inkml:trace>
          <inkml:trace contextRef="#ctx0" brushRef="#br0" timeOffset="-1786.8522">2012 10594 332 0,'0'-8'120'0,"0"8"-92"0,0-4-8 16,0 0 112 0,0 4-76-16,-4-8 68 15,4 8-72-15,-9 0 32 16,0 8-48-16,-8 0 68 16,-1 7-56-16,-8 9 72 15,8 7-68-15,-4 12 44 16,9-3-56-16,4 3 40 15,4 0-44-15,14-8 0 0,9-3-24 16,17-17 28-16,9 1-24 0,9-20 20 16,-4 0-20-16,-1-19 0 15,-3 3-8-15,-15-15 20 16,-3 3-16-16,-23-11-4 16,-4 4-4-16,-17-4 4 15,-5 8-4-15,-5 3-36 16,5 13 16-16,0 3-12 15,13 8 16-15</inkml:trace>
          <inkml:trace contextRef="#ctx0" brushRef="#br0" timeOffset="-2718.5137">2900 8604 392 0,'-9'-47'148'0,"9"47"-116"0,-13-23-8 0,4 11 188 15,0 8-120-15,-18-8 80 16,5 8-104-16,-17-4 8 15,8 5-44-15,-13 3 48 16,8 3-44-16,-8 5 12 16,13 8-32-16,0 11-16 15,9 9-4-15,-4 27 4 16,8 7 0-16,1 28 0 16,8-4 0-16,0 44 0 15,4-1 0-15,1 4 24 16,8-7-12-16,-8-1-4 15,4-19-4-15,-18 0 28 16,10-16-16-16,-15-12 12 16,1-19-16-16,-26-12 28 15,4-16-24-15,-22-19 20 16,-1-5-20-16,1-19 20 16,13 0-24-16</inkml:trace>
          <inkml:trace contextRef="#ctx0" brushRef="#br0" timeOffset="5870.7667">2370 8318 384 0,'4'-4'140'0,"1"0"-108"0,-5 8-8 16,9-8 76 0,-9 4-60-16,8-4 28 15,-3 4-40-15,4-4 28 0,4 4-32 0,-4-4 12 16,8 0-20-16,-3-4 44 16,-1 5-32-16,5-9 48 15,-5 8-44-15,4-8 20 16,1 4-32-16,-5-4 0 15,1 5-12-15,-10-9 4 16,5 8-8-16,0-4-300 16,0 4 160-16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41:38.2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0DE241-B470-4704-8258-F21A3A00C39A}" emma:medium="tactile" emma:mode="ink">
          <msink:context xmlns:msink="http://schemas.microsoft.com/ink/2010/main" type="inkDrawing" rotatedBoundingBox="2176,7980 2402,13349 451,13432 226,8062" semanticType="callout" shapeName="Other">
            <msink:sourceLink direction="to" ref="{7F24300F-9FD7-4FED-A593-B41DC0F23EC2}"/>
            <msink:sourceLink direction="from" ref="{DA44289D-ED7F-437D-9A4F-8E56695FDA99}"/>
          </msink:context>
        </emma:interpretation>
      </emma:emma>
    </inkml:annotationXML>
    <inkml:trace contextRef="#ctx0" brushRef="#br0">1719 181 164 0,'36'-24'60'0,"-36"24"-44"0,35-19-8 0,-22 3 156 16,0 8-92-16,-4-19 32 15,4 11-60-15,-17-11 36 16,0 11-48-16,-27-4-32 16,4 12-4-16,-35 8 8 15,9 16 0-15,-35 8-4 16,18 7 4-16,-32 8-4 15,9 1 0-15,-21 7 60 16,12 0-32-16,-4 8 40 16,18 0-36-16,-5 23-28 15,18 4-4-15,-18 20-20 16,14-7 12-16,-18 26 32 0,13 21-16 16,13 30 0-16,10-7-4 15,12-4-4-15,14 35 0 16,4 8 16-16,4-4-8 0,5 36-12 15,5-25 0-15,8-3 4 16,0 32 0-16,5-36 0 16,-1-20 0-16,5 4-12 0,5 5 8 15,17-29 40-15,22-22-24 16,13-9 16-16,27 8-16 16,9-7-16-16,-5-9 0 15,-4-19 28-15,0-19-12 16,22-25-4-16,4 1-4 15,-8-16-4-15,-1-4 0 16,-4-3-12-16,-22-1 8 16,-4-4 56-16,-5 0-28 15,-4 1-12-15,-9-5-4 16,-5-3 0-16,-8-5-4 16,-5-7-12-16,-8-8 4 0,-5-4-32 15,-9 0 20-15,5-4-180 16,-5 0 108-1</inkml:trace>
    <inkml:trace contextRef="#ctx0" brushRef="#br0" timeOffset="316.8438">1613 4881 592 0,'-35'-51'220'0,"26"47"-172"0,9 4-12 16,0-3-4-16,0 3-24 16,0 7-20-16,9 5 4 0,4 4 12 15,5 3 0-15,26 1 8 0,0 4-8 16,-4-1 32-16,9 1-20 16,-5-1 12-16,-5 1-16 15,-8-1 28-15,-22 1-24 16,-9 7 20-16,-18 8-20 15,-17 1 36-15,-27 3-28 16,-4 0 12-16,-9-4-20 16,13-7 0-16,18-9-8 15,9-3-120-15,13-4 60 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42:15.1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5B8713-00CD-4A73-BD18-B03A7BF0F7E3}" emma:medium="tactile" emma:mode="ink">
          <msink:context xmlns:msink="http://schemas.microsoft.com/ink/2010/main" type="inkDrawing" rotatedBoundingBox="14484,5577 18842,6108 18801,6445 14443,5914" semanticType="callout" shapeName="Other">
            <msink:sourceLink direction="with" ref="{FBF4DF2D-2B01-48DA-9ED2-AAF20F8792EF}"/>
            <msink:sourceLink direction="with" ref="{230F889A-9CB6-4F11-A770-CA3C9B85D323}"/>
          </msink:context>
        </emma:interpretation>
      </emma:emma>
    </inkml:annotationXML>
    <inkml:trace contextRef="#ctx0" brushRef="#br0">4356 646 92 0,'-27'-20'32'0,"27"20"-24"0,-22-4 0 0,13 0-4 15,0 4-4-15,-4-4 16 16,-4 1-8-16,-5-5-4 16,8 8 0-16,-12-12-4 15,4 8 0-15,0-8 16 16,0 4-8-16,-9-3 16 15,4 7-16-15,-13-8 4 16,1 4-4-16,-1 0 12 16,-13 0-12-16,-9-3-20 15,9 7 4-15,-9-8 76 16,14 12-40-16,-9-12 0 16,12 12-16-16,-12-16 16 15,13 9-16-15,-22-17 56 16,8 8-36-16,-17-11 28 15,13 3-32-15,-13-7 44 16,18 0-40-16,-9-5-16 16,13 13-8-16,-9-9-8 15,14 13 0-15,-19-9 60 16,10 13-32-16,-23-5-48 16,5 4 12-16,-17 1 24 0,3 3-8 15,14 8 0 1,5-4-4-16,-10-4 12 0,-8 0-8 0,-9 1-12 15,-5-1 0-15,19 4-4 16,-6 0 0-16,19 4 24 16,-10 0-8-16,5 0 24 0,-18 4-20 15,5 4-40-15,-9 4 16 16,4 0-8 0,5 4 12-16,13 4 16 0,4-1-4 15,-4 1 16-15,0-4-12 16,0 3-4-16,0 5 0 15,-4-8-24-15,-1-4 12 16,10 0 12-16,8-1 0 0,9-7 24 16,4 0-16-16,10-11-4 15,8 7-4-15,-5 0 12 16,14-8-8-16,5 8-4 16,-1-4 0-16,5 4 4 15,8 4-4-15,1-8-12 16,13 1-240 15,4 7 132-31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42:49.3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0F889A-9CB6-4F11-A770-CA3C9B85D323}" emma:medium="tactile" emma:mode="ink">
          <msink:context xmlns:msink="http://schemas.microsoft.com/ink/2010/main" type="inkDrawing" rotatedBoundingBox="16066,15242 19425,6493 24986,8628 21628,17377" semanticType="verticalRange" shapeName="Other">
            <msink:sourceLink direction="with" ref="{35978694-0E67-470E-963B-1E5F82EE432C}"/>
            <msink:sourceLink direction="with" ref="{4CC83718-5053-4DE0-9438-1D27A71743F9}"/>
            <msink:sourceLink direction="with" ref="{B907AB12-A4F1-4156-9C8E-89B1C3EA2DA7}"/>
            <msink:sourceLink direction="with" ref="{6E846570-66DA-4F0E-BDA4-4BED2DE41D89}"/>
            <msink:sourceLink direction="with" ref="{4C86B897-6059-4068-B104-A549DB60B838}"/>
            <msink:sourceLink direction="with" ref="{3ACD6B4F-39BF-45A8-A3DE-0336273A1FF2}"/>
            <msink:destinationLink direction="with" ref="{9E5B8713-00CD-4A73-BD18-B03A7BF0F7E3}"/>
          </msink:context>
        </emma:interpretation>
      </emma:emma>
    </inkml:annotationXML>
    <inkml:trace contextRef="#ctx0" brushRef="#br0">2635 40 228 0,'40'-16'84'0,"-40"16"-64"0,61-20-8 0,-16 16 4 16,-1 4-12-16,26-3 96 15,1-1-56-15,8 4 8 16,-4 7-32-16,18-3 32 16,-5 4-28-16,36 0 56 15,0 4-44-15,48 4 36 0,40 3-40 16,-1 13 0-16,-8 15-20 16,23 19 0-16,8 17-4 15,-40-1-8-15,9-3 4 0,-5-1-24 16,-21 12 12-16,-14 24 40 15,-17 12-20-15,22-1 0 16,-5-3-8-16,-17 11-24 16,-1 24 12-16,10 0 32 15,-5-12-16-15,-18 24 8 16,-17 15-8-16,-18-3 4 16,-13-24-8-16,-27 27-4 15,-17 9 4-15,-9-29-4 16,-9 17 0-16,-13 15 8 15,-9-8-4-15,-4-15-4 16,-18 23 4-16,4 4 12 0,-13-23-8 16,-4 3-12-16,-14 24 0 15,-13-15 4-15,-13-17 0 16,0 32 8-16,-9 28-4 16,5-40-20-16,-9 8 8 15,-27 8 32-15,-22-23-16 16,-4-17 36-16,-14 5-28 15,-21 7-24-15,-19-11 4 16,15-32 16-16,-41-3-4 16,-4 19-4-16,8-8 0 0,-25-16 4 15,-6-19-4-15,-3-19-12 16,-27-13 4-16,4-7-16 16,-30-1 12-16,25 5 64 15,-43-5-28-15,44-3-4 16,-9 0-12-16,9-4-12 15,31-5 4-15,0-18 12 16,13-1-8-16,31-12 16 16,4-7-16-16,5-8 4 15,13-8-4-15,40 0 4 16,26-20-8-16,27 0 16 16,21-7-12-16,28-1-320 15,17 8 168-15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9:32.22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18T17:42:28.428"/>
    </inkml:context>
  </inkml:definitions>
  <inkml:traceGroup>
    <inkml:annotationXML>
      <emma:emma xmlns:emma="http://www.w3.org/2003/04/emma" version="1.0">
        <emma:interpretation id="{748F54BB-3CDB-4279-B017-9C810101A3E9}" emma:medium="tactile" emma:mode="ink">
          <msink:context xmlns:msink="http://schemas.microsoft.com/ink/2010/main" type="writingRegion" rotatedBoundingBox="1168,493 23738,368 23846,19704 1276,19829"/>
        </emma:interpretation>
      </emma:emma>
    </inkml:annotationXML>
    <inkml:traceGroup>
      <inkml:annotationXML>
        <emma:emma xmlns:emma="http://www.w3.org/2003/04/emma" version="1.0">
          <emma:interpretation id="{18B6546C-0974-425F-BC5E-5CEC5626019D}" emma:medium="tactile" emma:mode="ink">
            <msink:context xmlns:msink="http://schemas.microsoft.com/ink/2010/main" type="paragraph" rotatedBoundingBox="2134,481 21728,386 21736,2064 2142,2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2FE7D5-1877-4DE5-904F-9C28E399B903}" emma:medium="tactile" emma:mode="ink">
              <msink:context xmlns:msink="http://schemas.microsoft.com/ink/2010/main" type="line" rotatedBoundingBox="2134,481 21728,386 21736,2064 2142,2160"/>
            </emma:interpretation>
          </emma:emma>
        </inkml:annotationXML>
        <inkml:traceGroup>
          <inkml:annotationXML>
            <emma:emma xmlns:emma="http://www.w3.org/2003/04/emma" version="1.0">
              <emma:interpretation id="{86E8F307-A6E1-4DFF-89F0-5FDEDEAC61B5}" emma:medium="tactile" emma:mode="ink">
                <msink:context xmlns:msink="http://schemas.microsoft.com/ink/2010/main" type="inkWord" rotatedBoundingBox="2134,542 5245,526 5250,1655 2139,16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1533 542 716 0,'-8'-24'264'0,"8"24"-204"0,22-12-16 0,-14 4 80 15,10 8-76-15,4-7 16 16,5 7-40-16,8-8 4 16,5 16-16-16,-5-8 28 15,5 7-24-15,13-7-68 16,-18 4 28-16,5-11-360 16,-5 3 208-16</inkml:trace>
          <inkml:trace contextRef="#ctx0" brushRef="#br0" timeOffset="-242.0951">2173 114 580 0,'14'-16'216'0,"-14"16"-168"0,0-8-12 16,0 4 136 0,9 4-100-16,-18-3 32 15,9-1-60-15,-22 0-8 16,13 4-24-16,-27-4 0 0,10 8-4 0,-27-4-16 16,4 4 4-16,-12-4 64 15,12 4-32-15,-8-4 40 16,13 0-36-16,-1 0 52 15,23 0-48-15,-4 0-32 16,4 0-8-16,9 7-36 16,4 1 24-16,0 4-4 15,9 12 12-15,-4 3-20 16,4 16 16-16,-5 8 32 16,5 4-12-16,-4 16 16 15,-1-1-12-15,-4 5 0 16,9-12-4-16,-13-1 4 15,4-7-8-15,1-11 16 16,3-5-12-16,-4-12 4 16,9-7-4-16,0-8 12 15,9-5-12-15,-9-7-4 16,0 0 0-16,0 0-16 16,13 0 8-16,-4 0-4 15,-4 0 0-15,3 4-12 16,10 4 12-16,0-4 20 15,-1 0-4-15,10 0-20 16,-1 12 4-16,5-16 32 16,5 4-16-16,3-4-8 15,-8-4-4-15,0 0-120 16,-4 4 68-16,-5-4-164 0,0 8 124 16,-9-8-412-16,0 4 284 15</inkml:trace>
          <inkml:trace contextRef="#ctx0" brushRef="#br0" timeOffset="416.7574">1710-172 416 0,'-9'-4'152'0,"9"4"-116"0,0 0-12 0,0 0 232 15,0 0-144-15,0 0 104 16,0 0-124-16,0 0 56 15,0 0-88-15,0 0 48 16,0 0-64-16,0 0-4 16,0 0-24-16,9-4 8 15,9 4-16-15,8-8 24 16,14 0-20-16,4-4 12 16,5 8-12-16,8-7-44 15,-4 7 20-15,0 0-332 16,-9 8 188-16,-4 0-420 15,-5 7 328-15</inkml:trace>
          <inkml:trace contextRef="#ctx0" brushRef="#br0" timeOffset="-1384.7328">11 141 624 0,'-5'-7'228'0,"5"7"-176"0,0-4-16 16,-9 0 148 0,9 4-108-16,0-4 52 15,0 4-80-15,0-4 44 16,0 0-52-16,9-4-28 15,-9 8-12-15,9-4-8 16,13 8 0-16,0-8 16 16,13 4-4-16,10-8-12 0,3 4 4 0,10-3 20 15,12-5-8 1,5 0-12-16,-9-4 0 0,-4 8-4 16,-9-3 0-16,-18 3 32 15,5 4-12-15,-18-4 76 16,-8 8-52-16,-6-4 4 15,-3 4-24-15,-10-4-4 16,5 8-4-16,-8 0-24 16,-1 4 8-16,-5 4-4 15,14-1 4-15,-22 9 8 16,5 8 0-16,-14 11-20 16,9 8 12-16,-18 4 12 15,9 8 0-15,-13 11 16 16,9 1-12-16,-1 7-20 15,10 1 4-15,-1-16 20 16,10-12-4-16,3-12 4 16,6-8-4-16,-6-19 36 15,1-4-20-15,0-24 4 16,9-3-16-16,-14-28 0 16,5 3-4-16,-14-22 4 15,9 11-8-15,-12-8 8 16,8 16-8-16,-5-4-20 15,5 12 8-15,4-5 4 16,5 9 4-16,4-4-64 16,9 11 36-16,0-3 12 15,9 11 12-15,-5-3-172 0,14 11 96 0,4 0-232 16,-9 12 176-16</inkml:trace>
          <inkml:trace contextRef="#ctx0" brushRef="#br0" timeOffset="-1066.8891">907 188 548 0,'-22'-15'204'0,"22"15"-156"0,4-16-16 0,-4 12 160 16,4 4-112-16,-4 4 28 15,9 4-64-15,4 12 24 16,10 3-36-16,-1 8-20 16,4 5-4-16,5 3 0 15,4 0-4-15,1 4 8 16,-1-3-8-16,-4-1 40 15,-5-4-20-15,-8-11 40 16,0-1-36-16</inkml:trace>
          <inkml:trace contextRef="#ctx0" brushRef="#br0" timeOffset="-816.2205">1454 185 800 0,'-18'-12'296'0,"18"12"-232"0,-35 12-16 0,13-1 108 16,4 1-96-16,-21 8 8 16,-1 3-40-16,-18 5 8 15,10 3-20-15,-10 4 8 16,10 1-12-16,-1-5-8 16,10-3 0-16,-5-5 4 15,13-3-4-15,4-12-56 16,14-4 28-16</inkml:trace>
          <inkml:trace contextRef="#ctx0" brushRef="#br0" timeOffset="1247.3197">2734 699 496 0,'-13'7'184'0,"13"-7"-140"15,-9 4-16-15,5-4 252 16,8 0-160-16,5 0 28 15,-5 0-88-15,9-4 24 16,5 4-48-16,9-4-12 16,-5 4-12-16,9-7 16 15,-1 7-16-15,1 0 24 16,0 0-24-16,5 0-284 16,-1 0 144-16</inkml:trace>
          <inkml:trace contextRef="#ctx0" brushRef="#br0" timeOffset="853.9145">2836 310 768 0,'-5'-8'284'0,"5"8"-220"0,5 0-20 15,-1-4 84 1,5 8-80-16,4-4-20 15,0 0-16-15,5 0 4 16,4 0-8-16,9-4 32 16,0 4-24-16,4-4-144 15,-4 4 64-15,0-4-288 16,4 4 192-16</inkml:trace>
        </inkml:traceGroup>
        <inkml:traceGroup>
          <inkml:annotationXML>
            <emma:emma xmlns:emma="http://www.w3.org/2003/04/emma" version="1.0">
              <emma:interpretation id="{7FDDC7F8-6145-47DF-84A4-ED6B26556E8A}" emma:medium="tactile" emma:mode="ink">
                <msink:context xmlns:msink="http://schemas.microsoft.com/ink/2010/main" type="inkWord" rotatedBoundingBox="6041,969 7182,963 7186,1668 6045,16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74.2898">4248 267 560 0,'0'-12'208'0,"0"12"-164"0,0 4-8 15,-4-4 100 1,8 0-80-16,-4 0 84 16,0 0-80-16,-13 0 4 15,13 0-40-15,-13 0 32 16,4 4-32-16,-9-4 48 16,14 4-40-16,-14-4 12 15,5 0-28-15,0 0 20 16,-5 4-24-16,-4 0-4 0,9 0-4 15,-10 4 12-15,10-5-8 16,-9 1 4-16,5 8-4 0,-1-4 4 16,0 0-8-1,5 4 24-15,0 3-16 0,-9 1-20 16,13 4 0-16,-4-5 4 16,8 13 4-16,1-9 0 15,4 5 0-15,0 3-12 16,13-3 8-16,-9-4 28 15,14 3-12-15,4-3-4 16,0-1-4-16,9-3 4 16,-4 0-4-16,12-12 32 15,-3 7-20-15,-5-11-12 16,8 4-8-16,-3-8 28 16,-6 1-12-16,-7-9 4 15,7 0-8-15,-3-8 12 16,-1 9-12-16,-4-9 4 15,1 4-4-15,-10-7 4 16,4 3-8-16,-8-7-12 16,4 3 4-16,-4-3 20 15,-4 3-8-15,-5-3 4 16,4 7-4-16,-8-3-8 16,4 7 4-16,-14-4-16 15,14 4 8-15,-13 1-4 16,4 3 0-16,1-4 8 0,-1 5 0 15,-9-1-12-15,14 4 8 16,-14 0 4-16,5 8 0 0,0-4-36 16,4 4 20-16,-9 0 24 15,5 4-4-15,4-4 0 16,5 4 0-16,-5-4-4 16,0 4 0-16,9-4-80 15,0 4 44-15,-4-4-284 16,8 0 176-16,5 4-468 15,4 4 348-15</inkml:trace>
          <inkml:trace contextRef="#ctx0" brushRef="#br0" timeOffset="2446.0083">5047 828 728 0,'-13'35'268'0,"13"-35"-208"0,-9 20-16 16,-4-8 8-16,8-1-36 0</inkml:trace>
        </inkml:traceGroup>
        <inkml:traceGroup>
          <inkml:annotationXML>
            <emma:emma xmlns:emma="http://www.w3.org/2003/04/emma" version="1.0">
              <emma:interpretation id="{6C654288-F031-42E2-B767-E2BEF0EC1B4A}" emma:medium="tactile" emma:mode="ink">
                <msink:context xmlns:msink="http://schemas.microsoft.com/ink/2010/main" type="inkWord" rotatedBoundingBox="8950,448 11371,436 11376,1482 8955,1494"/>
              </emma:interpretation>
            </emma:emma>
          </inkml:annotationXML>
          <inkml:trace contextRef="#ctx0" brushRef="#br0" timeOffset="5355.8613">8437 102 528 0,'-18'-35'196'0,"18"35"-152"0,0-24-12 16,0 16 148-1,5 1-104-15,-1 3 60 0,9-4-80 0,5-8-32 16,4 8-16-16,22 8-8 16,14 0 0-16,12 0 32 15,5 12-16-15,5 8 20 16,-5 3-20-16,4 13-8 15,-17-1-4-15,4 4-16 16,-17 0 8-16,-10 4 40 16,-3-3-24-16,-23 7 36 15,-4-4-32-15,-18 8 20 16,-4 0-20-16,-18 0 20 16,4-4-24-16,-26-4 32 15,9-7-28-15,-31-5 12 16,5-11-16-16,-27-5 20 15,17-7-20-15,-4-8-4 16,22 0-4-16,1-12-16 16,25 1 8-16,5-17-16 15,14 12 12-15,4-19-216 16,13 8 124-16</inkml:trace>
          <inkml:trace contextRef="#ctx0" brushRef="#br0" timeOffset="4950.7839">8764 47 664 0,'8'-15'244'0,"-8"15"-188"0,0 0-16 0,0 0 84 16,0 0-76-16,0 3 32 15,0 5-44-15,0 8-40 16,-8 8 0-16,-1 11 0 16,0 0 4-16,-4 8 16 15,8 0-8-15,-8 8 4 16,9 1-4-16,-5-1 28 15,4 0-20-15,-3-16-48 16,3-16 16-16,-4-3-260 16,9-8 152-16</inkml:trace>
          <inkml:trace contextRef="#ctx0" brushRef="#br0" timeOffset="5648.1772">8878-231 880 0,'-8'-20'328'0,"8"20"-256"0,0-8-16 0,0 4 196 16,4 4-148-16,0-4-24 16,10 0-52-16,3-3 20 15,10 7-24-15,4-8 4 16,0 4-16-16,13-8 0 16,0 8-4-16,9-8 64 15,0 4-40-15</inkml:trace>
          <inkml:trace contextRef="#ctx0" brushRef="#br0" timeOffset="3765.0196">6910-82 624 0,'-9'-12'228'0,"9"12"-176"0,-13 0-16 15,13 0 140-15,0 0-104 16,0 0 52-16,0 8-76 16,-9 0 36-16,9 3-48 0,0-3 0 15,0 4-24-15,9-4 0 16,4 4-4-16,9-4-16 16,4 3 4-16,10-7 12 15,8 0-4-15,26-8 16 16,-3 0-12-16,21-4 4 15,-13 5-4-15,-13-5-8 16,-5 12 4-16,-13-4-24 16,-8 4 12-16,-10-4 100 15,-4 3-48-15,-4-3 44 16,-14 0-52-16,5 0-12 16,-9 0-12-16,9-3-20 15,-9 3 4-15,0-4-24 16,0 8 16-16,0-4 4 15,0 0 8-15,0 0 24 16,0 3-12-16,-9 1-4 16,9 4-4-16,-13 4 4 15,4 4-4-15,-13 7 8 16,13 5-8-16,-17 7-28 16,8 4 12-16,-17 8 12 15,4 0 4-15,-9 20-4 16,9-4 4-16,-4 11 4 15,8-7-4-15,-4-8-4 16,14-8 4-16,-5-16-4 16,9-3 0-16,-5-17 52 0,9-3-28 15,-4-20 16-15,4 0-24 16,-9-31 0-16,9 4-8 0,-13-20 4 16,9 8-8-16,-13-12 16 15,8 8-12-15,-17-8 4 16,4 12-4-16,-5-4-32 15,6 12 12-15,-10 0-20 16,9 7 16-16,9 1-28 16,0 7 28-16,9 1 16 15,13 11 0-15,0 0-44 16,13 4 28-16,-4 4 28 16,13 4-4-16,9 0-236 15,-9 8 120-15</inkml:trace>
          <inkml:trace contextRef="#ctx0" brushRef="#br0" timeOffset="3961.7037">7863 255 912 0,'-9'4'340'0,"9"-4"-264"0,0 8-24 15,0-4 96 1,0 0-92-16,0-4-4 0,0 0-32 0,9 4 12 16,-9 0-20-16</inkml:trace>
        </inkml:traceGroup>
        <inkml:traceGroup>
          <inkml:annotationXML>
            <emma:emma xmlns:emma="http://www.w3.org/2003/04/emma" version="1.0">
              <emma:interpretation id="{CBC5E7DF-9C91-4F66-80CF-F73C0C5CA09F}" emma:medium="tactile" emma:mode="ink">
                <msink:context xmlns:msink="http://schemas.microsoft.com/ink/2010/main" type="inkWord" rotatedBoundingBox="12004,836 13550,828 13555,1830 12009,18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21.2203">9898 342 932 0,'-31'3'348'0,"31"-3"-272"15,0 4-20-15,9-4 48 16,4 0-68-16,9 0 24 15,18 0-40-15,13 0 36 16,9 0-32-16,4 0-76 16,9 0 28-16,4 0-416 15,-4 0 244-15</inkml:trace>
          <inkml:trace contextRef="#ctx0" brushRef="#br0" timeOffset="6017.6226">9916 216 748 0,'-14'-20'276'0,"14"20"-216"0,5 0-16 0,-1-4 172 16,5 4-128-16,9-4 52 16,8 1-80-16,5-5-12 15,13 8-28-15,-4-4 4 16,4 4-12-16,0 0-24 16,-4 8 4-16,-5-4-400 15,-4-1 220-15</inkml:trace>
          <inkml:trace contextRef="#ctx0" brushRef="#br0" timeOffset="6751.6846">11006 279 624 0,'-5'8'228'0,"5"-8"-176"0,23 7-16 0,-10-7 36 16,9 8-48-16,9-16 8 15,13 12-20-15,9-8 20 16,0 0-20-16,9-7 24 15,-14 7-24-15,-17-8 24 16,0 8-24-16,-31-12 84 16,0 5-52-16,-22-13 24 15,9 8-40-15,-27-15-16 16,9 7-8-16,-13-3 4 16,13 11-4-16,-4-3 8 15,4 11-8-15,4 8 40 16,5 0-20-16,-4 8-12 15,4 3-8-15,-9 5 56 16,9 12-32-16,-5-1-4 16,5 1-12-16,-4 3-12 15,8 4 4-15,-4 20 12 16,9 8-8-16,4 15-12 16,9 9 0-16,0-1 12 0,9-15-4 0,0-1 52 31,-5-7-32-31,-4-12-20 0,0 0-4 15,-13-16 52-15,-1 5-28 0,-16-17 44 16,-1 1-40-16,-18-12 12 16,5-1-24-16,-9-15 0 15,18 4-8-15,-9-7-76 16,22-1 36-16,-5-4-444 16,14 4 260-16</inkml:trace>
        </inkml:traceGroup>
        <inkml:traceGroup>
          <inkml:annotationXML>
            <emma:emma xmlns:emma="http://www.w3.org/2003/04/emma" version="1.0">
              <emma:interpretation id="{05FBACE7-C648-4495-9325-A7004ECA8765}" emma:medium="tactile" emma:mode="ink">
                <msink:context xmlns:msink="http://schemas.microsoft.com/ink/2010/main" type="inkWord" rotatedBoundingBox="14308,1764 14530,1763 14532,2099 14310,210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293.5175">12392 1001 748 0,'-31'0'276'0,"31"0"-216"0,0 43-16 0,-9-16 92 16,5-3-84-16,-14 23-4 15,5-4-28-15,-18 4 36 16,4-4-28-16,-21-7-216 15,8-9 100-15</inkml:trace>
        </inkml:traceGroup>
        <inkml:traceGroup>
          <inkml:annotationXML>
            <emma:emma xmlns:emma="http://www.w3.org/2003/04/emma" version="1.0">
              <emma:interpretation id="{6803CCE3-8F9E-4111-8F4D-C1B293B9A283}" emma:medium="tactile" emma:mode="ink">
                <msink:context xmlns:msink="http://schemas.microsoft.com/ink/2010/main" type="inkWord" rotatedBoundingBox="15759,592 18822,577 18826,1432 15763,14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122.7972">13773 259 416 0,'-13'-8'152'0,"13"8"-116"0,-13-4-12 16,4 4 100 0,0 4-72-16,1-8 112 15,-6 4-92-15,10 0 60 16,-1 4-76-16,-8 0 40 16,13 0-56-16,0 0 16 15,0 4-36-15,0 4 16 16,18-5-20-16,0 1 0 15,4 0-8-15,4-8 12 0,1 0-12 0,12 0 16 16,1-4-16-16,0-4 16 16,-1 4-16-16,-8-3 4 15,0 3-4-15,-13-4 48 16,0 4-32-16,-14-8 8 16,-4 0-20-16,-13-7 12 15,0 7-16-15,-14-8-28 16,5 5 8-16,-9 3 4 15,5 12 8-15,-10-8-36 16,5 8 20-16,-4 8-4 16,4 4 12-16,-9 3 0 15,10 1 0-15,-6 4 32 16,19 3-12-16,-6 9-20 16,10-1 0-16,4 16 20 15,18-4-4-15,0 4 16 16,13 0-16-16,0-7 68 15,9-9-44-15,0-7 4 16,-5-5-20-16,5-7 40 16,0 0-28-16,-9-4-4 15,0-1-16-15,-4 1-172 16,-5 4 88-16,-4-8-268 16,4 4 192-16</inkml:trace>
          <inkml:trace contextRef="#ctx0" brushRef="#br0" timeOffset="8719.8154">14524-82 548 0,'0'-47'204'0,"0"47"-156"0,-5-28-16 0,5 16 212 15,0 9-140-15,-8 6 12 16,-1 5-72-16,-4 28-4 16,4 3-24-16,-13 24 36 15,8-1-28-15,-12 13 12 16,4-12-20-16,-5 7 0 15,5-3-8-15,-4 0 12 16,8-8-12-16,1-12 48 16,8-12-28-16,0-19-40 15,9-5 4-15</inkml:trace>
          <inkml:trace contextRef="#ctx0" brushRef="#br0" timeOffset="9089.2969">14577 263 756 0,'9'8'280'0,"-9"-8"-216"0,9 8-20 15,-1-8 24 1,6 4-48-16,12-4 16 16,9 4-20-16,1-4 0 15,3 0-8-15,1-4 12 16,-5 4-12-16,-4-4 32 15,-4 0-24-15,-14-4 12 0,0 0-16 0,-17-12 12 16,-5 9-16-16,-17-5-4 16,-1 4 0-16,-13 0-60 15,5 9 32-15,-13 6 4 16,12 5 8-16,1 4 72 16,13 8-32-16,0 3-12 15,9 1-8-15,8 3 8 16,10 1-8-16,12-5 24 15,5 1-20-15,22-12 68 16,5-1-48-16,13-11-380 16,-5 0 184-16</inkml:trace>
          <inkml:trace contextRef="#ctx0" brushRef="#br0" timeOffset="9291.4928">15217 177 912 0,'-13'-20'340'0,"13"20"-264"0,-9 8-24 0,0-4 52 16,5 0-68-16,-10 8-4 16,1 3-20-16,-9 5 0 15,4 3-8-15,1 9-4 16,3-1 4-16,1 5-4 16,9-1 0-16,8-4 52 15,9 1-28-15,5-17-212 16,9 1 100-16,12-20-584 15,10 0 376-15</inkml:trace>
          <inkml:trace contextRef="#ctx0" brushRef="#br0" timeOffset="10430.9765">15292 232 340 0,'0'-20'128'0,"0"20"-100"15,9-12-8-15,-5 8 220 16,14 4-136-16,-1-4-8 16,10 0-60-16,4-3 0 15,0 7-20-15,8-4 8 16,6 4-12-16,-1-4-16 15,-5 4 0-15,1 0 12 16,0 8-4-16,-9-4-4 0,0 3 4 16,-9-3-4-16,0 4 0 15,-4-4 32-15,-5 4-16 0,-4-4 76 16,4 4-56-16,-13-4 4 16,0 0-24-16,-5 3-12 15,5 5 0-15,-8 4 4 31,3 0-4-31,-4-1-4 0,9 5 4 0,-4 3 4 16,4 1-4-16,0 0 24 16,0-5-16-16,0-7 12 15,4 0-12-15,1-12 20 16,8 4-20-16,-13-16 12 16,9 4-12-16,4-8 0 15,-4 5-4-15,-5-13-8 16,14 8 4-16,-5-11-48 15,9 7 24-15,0-3-12 16,9 3 20-16,-9 0-20 16,9 13 20-16,-9-5 40 15,0 8-16-15,-4-4 36 16,4 8-32-16,-9-4-4 16,5 8-8-16,-14-4 4 15,14 0-4-15,-18 0 16 16,0 0-12-16,0 0 4 15,0 0-4-15,-9 0 4 16,9 8-8-16,-9-4-4 16,5 4 4-16,-5-1-24 0,9 5 12 15,-13 4-12-15,13 4 8 16,-9 3 0-16,9 1 4 16,0 3 24-16,13 1-8 0,5-5 16 15,8 1-16-15,1-13 40 16,4 1-24-16,4-16-24 15,-4 4 0-15,-9-11-140 16,9-1 72-16,-9-12-4 16,5 9 44-16,-1-17-28 15,1 9 36-15,-1-13-28 16,1 21 28-16,-1-13 8 16,1 20 12-16,-5-11 96 15,-5 11-52-15,-8 0 0 16,4 8-28-16,-13 0 60 15,0 8-44-15,-13 0 32 16,4 3-36-16,-8 5 8 16,3-4-20-16,-3 4-36 15,3-1 12-15,1 5-16 16,9 0 12-16,4 7 0 16,9 0 4-16,4 1 52 15,5-5-24-15,8-11 24 16,0 8-24-16,1-12-60 15,4-8 16-15,-13-8-404 16,-5-4 236-16</inkml:trace>
          <inkml:trace contextRef="#ctx0" brushRef="#br0" timeOffset="9471.7474">15777-78 600 0,'-8'-12'224'0,"8"12"-176"0,8 4-12 0,-8 0 36 16,-8 11-48-16,-1 5-12 15,-4 15-4-15,-10 9-20 16,1 3 8-16,-8 8 20 16,7-1-8-16,-3 9-248 15,4-4 128-15</inkml:trace>
          <inkml:trace contextRef="#ctx0" brushRef="#br0" timeOffset="10555.3077">16320-106 832 0,'-13'-66'308'0,"13"66"-240"0,44-12-20 0,-26 12-16 16,4 8-28-16,0-1-116 15,5 5 60-15</inkml:trace>
        </inkml:traceGroup>
        <inkml:traceGroup>
          <inkml:annotationXML>
            <emma:emma xmlns:emma="http://www.w3.org/2003/04/emma" version="1.0">
              <emma:interpretation id="{E4D53893-53DA-4211-970E-38E89E1BB92B}" emma:medium="tactile" emma:mode="ink">
                <msink:context xmlns:msink="http://schemas.microsoft.com/ink/2010/main" type="inkWord" rotatedBoundingBox="19431,531 21729,519 21735,1836 19437,1847"/>
              </emma:interpretation>
              <emma:one-of disjunction-type="recognition" id="oneOf5">
                <emma:interpretation id="interp5" emma:lang="" emma:confidence="1">
                  <emma:literal>old</emma:literal>
                </emma:interpretation>
                <emma:interpretation id="interp6" emma:lang="" emma:confidence="0">
                  <emma:literal>eld</emma:literal>
                </emma:interpretation>
                <emma:interpretation id="interp7" emma:lang="" emma:confidence="0">
                  <emma:literal>odd</emma:literal>
                </emma:interpretation>
                <emma:interpretation id="interp8" emma:lang="" emma:confidence="0">
                  <emma:literal>dd</emma:literal>
                </emma:interpretation>
                <emma:interpretation id="interp9" emma:lang="" emma:confidence="0">
                  <emma:literal>add</emma:literal>
                </emma:interpretation>
              </emma:one-of>
            </emma:emma>
          </inkml:annotationXML>
          <inkml:trace contextRef="#ctx0" brushRef="#br0" timeOffset="12531.6519">18135 243 580 0,'8'0'216'0,"-8"0"-168"0,0 4-12 0,0-4 144 15,0 0-104-15,0 0 40 16,0 0-68-16,0 0-36 16,14 0-12-16,-6 0 24 15,23 0-12-15,5 0 4 16,-5 0-8-16,-1 0 20 15,1 0-16-15,5-4 12 16,-19 0-12-16,5-3 20 16,-22-1-20-16,0-8-12 15,0 8-4-15,-31-7 12 16,9 3-4-16,-31 0 40 16,9 0-20-16,-9 12-4 15,9 0-12-15,0 8-40 16,13 4 16-16,9 7-40 15,13 1 36-15,31 4 16 16,9-1 4-16,27-3 72 16,3 3-40-16,1-7-4 15,4 0-16-15,9-16-152 16,-4-4 76-16,13-16-8 16,-5 4 44-16,5-11 28 0,-9 7 0 15,-8-27 28-15,-10 20-16 0,-13-32 24 16,-4 12-24-16,-23-12 92 15,5 8-56-15,-17 16 12 16,4 15-36-16,-27 20-48 16,14 16 12-16,-18 19-8 15,4 12 12-15,-4 4 0 16,9-8 0-16,4 8 52 16,4-7-24-16,19-9 16 15,12 8-20-15,14-12-192 16,4-7 92-16,9-12-148 15,4-4 128-15,1-16-96 16,-1 0 116-16,-8-12 60 16,-5 5 20-16,-13-21 72 15,-5 1-40-15,-17-8 228 16,0 7-144-16,-18 5 48 16,-4 11-92-16,-18 20-44 15,9 12-12-15,-18 16-4 16,14 7-4-16,-1 4 24 15,14 0-16-15,-9 1 4 16,17-1-8-16,5-8-60 16,9 1 28-16,13-17-76 15,9-11 56-15,4-19-24 16,5 3 40-16,0-19 4 16,0 7 16-16,-14-23 8 15,1 4 0-15,-10-28 24 0,-3 4-12 0,-14-7 188 16,4 15-108-16,-4 4 40 15,4 20-80-15,-4 11-36 16,0 16-16-16,0 28 24 16,9 15-12-16,-9 16 24 15,0 4-24-15,-9 0 24 16,5-4-24-16,-5-4 76 16,9-8-52-16,0-7-108 15,5-9 32-15,-1-3-540 16,5-4 320-16</inkml:trace>
          <inkml:trace contextRef="#ctx0" brushRef="#br0" timeOffset="11271.2134">17424 200 788 0,'4'-15'292'0,"10"-1"-228"0,12-8-16 0,-4 9-16 15,0 3-28-15,13-16-28 16,1 9 12-16,4-13-4 15,-1 9 8-15,-3-5 24 16,-6 13-8-16,-12 11-56 16,0 12 24-16,-31 31-16 15,-1 8 24-15,-43 59 8 16,0 12 8-16,-19 27 0 16,10-12 0-16,22-3 0 15,9-9 0-15,22-19-12 16,21-23 8-16,23-24 72 0,22-28-36 15,-9-23 60 1,-4-4-56-16,0-23 44 16,-5-5-44-16,-35-19 44 15,-9 4-48-15,-44-28-8 16,9 8-12-16,-18-15 24 0,1 19-20 0,8-4 4 16,13 16-12-16,22 8-420 15,14 12 224 1</inkml:trace>
          <inkml:trace contextRef="#ctx0" brushRef="#br0" timeOffset="11586.5517">17932 134 912 0,'-36'47'340'0,"36"-47"-264"0,-31 43-24 0,22-28-8 16,9 5-36-16,-4 4 32 15,8-1-24-15,-4-3 20 16,9-4-20-16,0-9-148 16,0 1 68-16,-5-8-316 15,5 0 212-15</inkml:trace>
          <inkml:trace contextRef="#ctx0" brushRef="#br0" timeOffset="11410.0817">18073-192 1120 0,'-58'-39'416'0,"58"39"-324"0,-48-4-24 0,26 4-12 15,13 8-44-15,-9-4-180 16,9 7 92-16</inkml:trace>
        </inkml:traceGroup>
      </inkml:traceGroup>
    </inkml:traceGroup>
    <inkml:traceGroup>
      <inkml:annotationXML>
        <emma:emma xmlns:emma="http://www.w3.org/2003/04/emma" version="1.0">
          <emma:interpretation id="{10A1FAA5-1B47-49B3-8BAB-2E993AEFBA06}" emma:medium="tactile" emma:mode="ink">
            <msink:context xmlns:msink="http://schemas.microsoft.com/ink/2010/main" type="paragraph" rotatedBoundingBox="2160,3227 14014,3141 14025,4733 2171,4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44B88C-A47E-4D01-A0D7-2EAA2E78A52E}" emma:medium="tactile" emma:mode="ink">
              <msink:context xmlns:msink="http://schemas.microsoft.com/ink/2010/main" type="line" rotatedBoundingBox="2160,3227 14014,3141 14025,4733 2171,4819"/>
            </emma:interpretation>
          </emma:emma>
        </inkml:annotationXML>
        <inkml:traceGroup>
          <inkml:annotationXML>
            <emma:emma xmlns:emma="http://www.w3.org/2003/04/emma" version="1.0">
              <emma:interpretation id="{062553C2-DCC1-4F83-9356-1BD27DB751B4}" emma:medium="tactile" emma:mode="ink">
                <msink:context xmlns:msink="http://schemas.microsoft.com/ink/2010/main" type="inkWord" rotatedBoundingBox="2160,3276 4675,3257 4684,4474 2169,4492">
                  <msink:destinationLink direction="to" ref="{5B5076EE-DB2D-40C5-9374-520A4A1107E3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7531.7011">1895 2872 600 0,'0'-8'224'0,"0"8"-176"0,0-4-12 0,0 4 116 15,0 8-92-15,0-4 8 16,0 8-40-16,0 4 20 15,0 7-32-15,-8 13 32 16,8 7-32-16,-9 23 32 16,4 5-32-16,-8 11 20 15,0-7-20-15,-5-8 8 16,5-12-12-16,-5-12 12 16,9-8-16-16,-4-7 92 15,4-9-52-15,9-11-120 16,9-4 36-16</inkml:trace>
          <inkml:trace contextRef="#ctx0" brushRef="#br0" timeOffset="18194.6189">1829 3339 664 0,'-31'-20'244'0,"31"20"-188"0,-9-11-16 0,5 7 164 16,8 4-120-16,1-4-8 16,8 4-48-16,18-4 16 15,4 8-28-15,23-4 32 16,-1 0-32-16,5 0 32 16,-5 0-32-16,-4 0 20 15,-4 0-20-15,-18 0 28 16,0 0-28-16,-9-4 40 0,-5 0-32 15,-3-8-128-15,-6 4 56 0</inkml:trace>
          <inkml:trace contextRef="#ctx0" brushRef="#br0" timeOffset="18468.0096">2191 2566 652 0,'-26'-19'244'0,"26"19"-192"0,4-12-12 0,-8 8 188 15,4 4-132-15,-5-8 88 16,10 8-112-16,-1-4-28 15,5 8-28-15,4-8 28 16,9 4-20-16,5-4 32 16,4 0-32-16,17 0-40 15,1-7 8-15</inkml:trace>
          <inkml:trace contextRef="#ctx0" brushRef="#br0" timeOffset="17877.1313">2522 2857 528 0,'-4'-16'196'0,"4"16"-152"0,0-4-12 0,0 0 176 16,0 8-120-16,0 0 28 15,0 4-72-15,0-8 8 16,4 11-32-16,1 5 28 16,3 0-32-16,-8 7 12 15,5 5-16-15,-10 27 20 0,-3 0-20 0,-1 31 4 16,0-4-8-1,-13 9 20-15,17-13-16 0,-12-11 24 16,17-4-24-16,-9-8 24 16,5-8-24-16,-1-12 40 15,10-8-28-15,-5-11-32 16,0-4 4-16,0-12-272 16,0 0 148-16</inkml:trace>
          <inkml:trace contextRef="#ctx0" brushRef="#br0" timeOffset="16631.0933">103 2876 528 0,'-4'-4'196'0,"8"12"-152"0,-8-8-12 15,-1 0 124 1,5 0-92-16,-4 0 72 16,4 4-80-16,-4 4 32 15,-1-8-52-15,-4 0 52 16,9 8-52-16,0-8-52 15,5 0 8-15,8 0 8 16,9 4 0-16,18-8-8 16,8 4 4-16,27-8 56 15,5 0-28-15,13-4 0 0,-5 4-16 0,-9 1-8 16,-8 3 4-16,-18 0-16 16,-13 8 8-16,-14 0 4 15,1 3 0-15,-19 1 16 16,-3 4-8-16,-5-4-4 15,-5 4 0-15,1-8-24 16,0 3 12-16,-1 1 4 16,5 0 4-16,-4 4-20 15,4 0 12-15,-9 7 20 16,-4 9-4-16,-5 23-12 16,0 8 0-16,-17 15 4 15,9 1 0-15,-10-5 8 16,5-7-4-16,-4-8 8 15,17-12-8-15,-13-11 8 16,14-5-8-16,-1-11 60 16,5-5-36-16,-5-11 24 15,9 0-32-15,-13-15 0 16,0-1-12-16,-9-23 12 16,5 0-12-16,-14-28 32 15,9 4-24-15,-4-15-40 16,4 15 12-16,-13-4 0 15,13 20 12 1,-9-12 8-16,14 16-4 0,-5-4 24 16,13 16-16-16,1-1-64 15,8 17 24-15,9-5-24 16,13 12 32-16,9 8-80 0,9 4 60 16,9 8-372-16,4 11 228 15</inkml:trace>
          <inkml:trace contextRef="#ctx0" brushRef="#br0" timeOffset="17188.2714">1533 2962 684 0,'-13'-7'252'0,"13"7"-192"0,-26 4-20 0,12-1 120 16,14 5-96-16,-22 0-36 16,9 8-20-16,-18 11 16 15,9 5-12-15,-26 19 24 16,12 4-24-16,-17 3 24 16,9 1-24-16,-4-4 24 15,8-12-24-15,5 1 40 16,13-13-28-16,-1-7 4 15,10-5-16-15,0-15-60 16,9-4 24-16</inkml:trace>
          <inkml:trace contextRef="#ctx0" brushRef="#br0" timeOffset="16955.1429">1043 2951 652 0,'-4'-4'244'0,"4"4"-192"0,9 12-12 0,-5-5 56 16,10 5-60-16,3 12 32 15,5 7-40-15,14 12 8 16,3 4-20-16,14 12 20 16,0-4-24-16,-9-4 12 15,5-8-12-15,-9-7 28 16,-9-9-24-16,-9-7 84 15,-5-5-56-15,-3-11-48 16,3-4 0-16,-8-19-488 16,4 3 272-16</inkml:trace>
        </inkml:traceGroup>
        <inkml:traceGroup>
          <inkml:annotationXML>
            <emma:emma xmlns:emma="http://www.w3.org/2003/04/emma" version="1.0">
              <emma:interpretation id="{E5AB290B-83B0-41C5-A4DD-72F164EB53BB}" emma:medium="tactile" emma:mode="ink">
                <msink:context xmlns:msink="http://schemas.microsoft.com/ink/2010/main" type="inkWord" rotatedBoundingBox="5250,3816 5620,3814 5623,4177 5253,417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9173.384">3114 3394 860 0,'0'12'320'0,"0"-12"-248"0,31 4-20 0,-9-4 40 16,0 0-60-16,17-4 24 16,1 4-36-16,9-4 60 15,-5 4-44-15,-9 0-244 16,0 8 108-16,-8-8-436 15,-1 4 300-15</inkml:trace>
          <inkml:trace contextRef="#ctx0" brushRef="#br0" timeOffset="18977.3854">3197 3080 704 0,'-22'-8'264'0,"22"8"-208"0,-13-8-12 16,4 5 196-1,9 6-140-15,-4-6 36 16,8 3-80-16,5-4-40 0,9 4-16 0,8-4 24 15,10 4-12-15,3 0 56 16,6 4-36-16,-10-8-140 16,0 12 60-16,-8 3-320 15,-5 1 204-15</inkml:trace>
        </inkml:traceGroup>
        <inkml:traceGroup>
          <inkml:annotationXML>
            <emma:emma xmlns:emma="http://www.w3.org/2003/04/emma" version="1.0">
              <emma:interpretation id="{2CAD210E-916F-49A0-B118-DBDFDC809679}" emma:medium="tactile" emma:mode="ink">
                <msink:context xmlns:msink="http://schemas.microsoft.com/ink/2010/main" type="inkWord" rotatedBoundingBox="6251,3197 7587,3188 7598,4780 6262,478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360.7171">4720 2880 236 0,'-31'0'88'0,"31"0"-68"0,-26 0-4 0,17 0 124 15,5 8-80-15,-10 0 36 16,10-4-56-16,-9 11-16 16,8-7-12-16,-3 12 44 15,8 3-32-15,-9 13 44 16,0 7-40-16,-4 20 48 16,8 3-44-16,-8 9 28 15,4-5-32-15,-4 1-8 16,4-12-12-16,-4-4 20 15,8-4-16-15,-3-4 12 16,3-4-12-16,-4-8 20 16,5-3-20-16,-5-9 84 0,5-3-52 15,-10-12 48-15,1 0-52 16,-9-16 40-16,9 8-44 16,-18-20 52-16,9 12-52 0,-13-19 20 15,4 3-36-15,-9-3 0 16,9-1-12-16,-4 1-32 15,13 3 12-15,0-3 12 16,13 3 4-16,0 1-64 16,9 3 32-16,4-7-216 15,5 7 132-15,0-3-380 16,4 3 276-16</inkml:trace>
          <inkml:trace contextRef="#ctx0" brushRef="#br0" timeOffset="20926.0614">4319 2857 560 0,'8'3'208'0,"-8"-10"-164"0,-4 3-8 15,0 0 156 1,8 8-112-16,-4-4 80 15,0 0-92-15,0-4 16 16,9 4-48-16,4-4 12 0,9 0-28 16,18-4 0-1,4 4-12-15,18-8 28 0,0 8-20 0,4-3-4 16,-4 7-8-16,-9 0 20 31,-14 7-12-31,-3-7 12 0,-10 8-12 0,-17-4-16 16,0 0 0-16,-14-4-348 15,1 4 192-15,-5 4-508 16</inkml:trace>
          <inkml:trace contextRef="#ctx0" brushRef="#br0" timeOffset="21796.2779">4380 2433 332 0,'-8'0'120'0,"8"0"-92"0,0 4-8 0,0-4 308 15,0 0-184-15,0 0 56 16,0 0-120-16,4 0-4 15,9 8-44-15,14-8 32 16,4 7-36-16,22-7-4 16,4 0-16-16,9 0 4 15,0 4-8-15,-8 0 40 16,-10 4-20-16,-8 0 12 16,-5 0-20-16,-8-4 28 15,-5 4-28-15,-4-5 20 16,-5 1-20-16,-9-4-280 15,5 4 140-15</inkml:trace>
          <inkml:trace contextRef="#ctx0" brushRef="#br0" timeOffset="22137.6859">5457 3645 728 0,'-4'28'268'0,"4"-28"-208"0,4 58-16 0,-4-22 80 15,0-1-76-15,-22 16 16 16,14 8-40-16,-37-4 40 16,23-4-36-16</inkml:trace>
        </inkml:traceGroup>
        <inkml:traceGroup>
          <inkml:annotationXML>
            <emma:emma xmlns:emma="http://www.w3.org/2003/04/emma" version="1.0">
              <emma:interpretation id="{DA60D346-83E1-4C7C-ACA7-C86AC4675C40}" emma:medium="tactile" emma:mode="ink">
                <msink:context xmlns:msink="http://schemas.microsoft.com/ink/2010/main" type="inkWord" rotatedBoundingBox="9235,3254 11499,3238 11508,4397 9243,441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3417.0905">7144 2825 736 0,'-5'-4'272'0,"1"0"-208"0,-1 4-20 0,-3 0 96 16,16 0-84-16,-8 0-28 15,0 0-24-15,14 0-4 16,3 0 0-16,32 0 0 15,4 0 0-15,31 0 0 16,-9 0 0-16,22 0 44 16,-9 0-24-16,9 0-28 15,-4-4 4-15,-5 4 0 16,-13 0 4-16,-9 0-20 16,-13 4 12-16,-17-4 128 15,-5 0-68-15,-14-4 72 16,1 0-72-16,-14-3-28 15,5 7-16-15,-9-4-8 16,0 4 0-16,-9-4-28 16,9 8 16-16,-4-4 4 15,-5 8 8-15,-4-1 0 16,4 5 0-16,-13 0 0 16,9 4 0-16,-14-1-20 15,5 9 12-15,-13 11-24 0,8-3 20 0,-17 30 12 31,9 5 4-31,-5 19 8 0,9-7-8 16,0-5-12-16,9-7 4 0,-4-12 12 16,4-8-4-16,4-12 16 15,5-7-12-15,-9-12 60 16,9-1-40-16,-10-11 32 16,6 0-32-16,-10-16 8 15,5 1-20-15,-17-25 28 16,8 5-28-16,-22-40 4 15,9 1-12-15,-18-17 12 16,9 13-12-16,0-1-28 16,9 16 8-16,4 0-12 15,13 20 12-15,-3-4-28 16,16 12 24-16,5-1-64 16,9 13 44-16,9-1 0 15,5 12 20-15,12 4 40 16,1 8-16-16,17 4-280 15,4 4 144-15</inkml:trace>
          <inkml:trace contextRef="#ctx0" brushRef="#br0" timeOffset="23718.8928">8433 3104 800 0,'-14'11'296'0,"14"-11"-232"0,5 36-16 0,-5-21 116 16,4 5-100-16,1-4 28 15,3 3-56-15,1-3 4 16,4 0-24-16,1-8 72 16,3-1-52-16,5-10-276 15,-4 3 128-15</inkml:trace>
          <inkml:trace contextRef="#ctx0" brushRef="#br0" timeOffset="24543.8813">9011 2986 696 0,'-9'-31'256'0,"9"31"-196"0,4-32-20 0,1 17 92 15,4 7-80-15,-1-12 16 16,1 4-44-16,9-7 40 16,8 7-36-16,5 4 40 15,5 5-40-15,3 7-16 16,5 11-4-16,-8-3 0 16,-5 16-4-16,-14-13 32 15,-3 9-20-15,-23 4 56 16,-4-1-40-16,-23-3 28 15,5 3-32-15,-13-3-80 16,9 0 28-16,-5-5-116 0,9 1 80 16,0-4 36-16,9-1 16 15,9 1-36-15,9 0 28 0,4 4-24 16,8-1 24-16,10 9 16 16,4-1 4-16,13 9-12 15,5 3 4-15,4 4-4 16,0 1 0-16,-4-1-20 15,0 0 16-15,-14-4 24 16,1-7-8-16,-23-1 88 16,-4 5-48-16,-22-13 32 15,5 1-44-15,-28 4 24 16,10-5-28-16,-18-7 28 16,18 4-32-16,-14-12 12 15,5 7-20-15,0-19 20 16,9 5-24-16,-14-9 12 15,18 0-12-15</inkml:trace>
          <inkml:trace contextRef="#ctx0" brushRef="#br0" timeOffset="24048.2687">9059 2923 476 0,'0'-12'176'0,"0"12"-136"0,0-15-12 16,0 11 152-16,0 4-104 0,-4 0-28 15,4 8-32-15,-5 3 44 16,5 5-32-16,-8 16 16 16,-1 3-28-16,-9 24 36 15,9-8-28-15,-8 11 4 16,8 1-16-16,-9-4 20 16,18-16-20-16,-9-7 56 15,5-13-36-15,0-3-148 16,8-12 64-16,-4-8-548 15,9 0 332-15</inkml:trace>
          <inkml:trace contextRef="#ctx0" brushRef="#br0" timeOffset="24786.57">9055 2558 924 0,'13'-15'340'0,"-13"15"-260"0,27-24-28 0,-5 8 44 15,0 16-64-15,22-19 48 16,4 11-44-16</inkml:trace>
        </inkml:traceGroup>
        <inkml:traceGroup>
          <inkml:annotationXML>
            <emma:emma xmlns:emma="http://www.w3.org/2003/04/emma" version="1.0">
              <emma:interpretation id="{55FBD785-D9A9-46E7-AF5A-92054AB9370A}" emma:medium="tactile" emma:mode="ink">
                <msink:context xmlns:msink="http://schemas.microsoft.com/ink/2010/main" type="inkWord" rotatedBoundingBox="12136,3631 12566,3628 12568,3911 12139,391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5280.3777">10022 3147 880 0,'-22'4'328'0,"22"-4"-256"0,30 0-16 0,6-4-24 15,-5 4-28-15,30-8 68 16,1 4-40-16</inkml:trace>
          <inkml:trace contextRef="#ctx0" brushRef="#br0" timeOffset="25087.8647">10052 2876 808 0,'-22'-8'300'0,"22"8"-232"0,0 0-20 15,14 0 96 1,-6 0-88-16,23 0 32 15,5 0-52-15,17 0-4 0,0 8-20 0,0-8 64 16,0 4-44-16,-9-4-348 16,9 4 172-16</inkml:trace>
        </inkml:traceGroup>
        <inkml:traceGroup>
          <inkml:annotationXML>
            <emma:emma xmlns:emma="http://www.w3.org/2003/04/emma" version="1.0">
              <emma:interpretation id="{0A72FD13-C3C0-4804-9C3F-71631C00ED93}" emma:medium="tactile" emma:mode="ink">
                <msink:context xmlns:msink="http://schemas.microsoft.com/ink/2010/main" type="inkWord" rotatedBoundingBox="13589,3567 14017,3564 14020,4014 13592,4017"/>
              </emma:interpretation>
              <emma:one-of disjunction-type="recognition" id="oneOf11">
                <emma:interpretation id="interp15" emma:lang="" emma:confidence="0">
                  <emma:literal>U</emma:literal>
                </emma:interpretation>
                <emma:interpretation id="interp16" emma:lang="" emma:confidence="0">
                  <emma:literal>u</emma:literal>
                </emma:interpretation>
                <emma:interpretation id="interp17" emma:lang="" emma:confidence="0">
                  <emma:literal>o</emma:literal>
                </emma:interpretation>
                <emma:interpretation id="interp18" emma:lang="" emma:confidence="0">
                  <emma:literal>0</emma:literal>
                </emma:interpretation>
                <emma:interpretation id="interp19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5683.7013">11619 2829 756 0,'-26'-12'280'0,"26"12"-216"0,0 8-20 0,-13-8 120 16,-1 4-100-16,-12 20 16 16,0-9-44-16,-5 21 28 15,9-5-36-15,13 12-4 16,9 4-16-16,9 8 28 15,17-4-20-15,14-4 56 16,-1-8-40-16,14-19 48 16,-4-4-48-16,4-28-52 15,-4-4 12-15,-10-19 24 16,-3-4-8-16,-14-12 8 16,-9 4-8-16,-18-12-16 15,-3 16 4-15,-10 0-16 16,5 7 12-16,-5 1-24 15,9 19 20-15,0-3-172 16,5 19 104-16</inkml:trace>
        </inkml:traceGroup>
      </inkml:traceGroup>
    </inkml:traceGroup>
    <inkml:traceGroup>
      <inkml:annotationXML>
        <emma:emma xmlns:emma="http://www.w3.org/2003/04/emma" version="1.0">
          <emma:interpretation id="{CFB2B930-E15D-455D-A6B1-487DACD5D4AF}" emma:medium="tactile" emma:mode="ink">
            <msink:context xmlns:msink="http://schemas.microsoft.com/ink/2010/main" type="paragraph" rotatedBoundingBox="2058,5785 7779,6022 7721,7439 1999,7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D6C0E8-C5BB-49F1-89EE-C46BE283C08C}" emma:medium="tactile" emma:mode="ink">
              <msink:context xmlns:msink="http://schemas.microsoft.com/ink/2010/main" type="line" rotatedBoundingBox="2058,5785 7779,6022 7721,7439 1999,7202"/>
            </emma:interpretation>
          </emma:emma>
        </inkml:annotationXML>
        <inkml:traceGroup>
          <inkml:annotationXML>
            <emma:emma xmlns:emma="http://www.w3.org/2003/04/emma" version="1.0">
              <emma:interpretation id="{CD68EF86-E915-499D-AFB8-43936B025C91}" emma:medium="tactile" emma:mode="ink">
                <msink:context xmlns:msink="http://schemas.microsoft.com/ink/2010/main" type="inkWord" rotatedBoundingBox="2058,5785 5566,5931 5507,7348 1999,7202">
                  <msink:destinationLink direction="from" ref="{5B5076EE-DB2D-40C5-9374-520A4A1107E3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1824.0974">1516 5654 704 0,'17'-12'264'0,"-17"12"-208"0,22-8-12 0,-8 8 72 16,3 4-72-16,5 8 24 15,1 4-36-15,-10 23-12 16,4 4-12-16,-12 24 36 15,4 0-20-15,-18-1 48 16,4-3-40-16,-12-20 36 16,4-7-36-16,-18-17 8 15,9-7-24-15,-9-16 20 16,9-4-24-16,0-19-12 16,13 3-4-16,4-15-32 15,5 4 20-15,9-5-20 16,9 13 20-16,4 3-28 15,9 9 28-15,8 7-40 16,1 12 36-16,18 4 8 16,3 3 8-16,14-7-16 15,-4 12 12-15,-5-24 40 16,-8 8-20-16,-14-16 16 16,-5 1-16-16,-12-9 20 15,-9 5-20-15,-14-9 24 16,-4 9-24-16,-13-9 4 0,0 8-8 15,-14-7 4-15,5 3-8 16,-13 9-20-16,8 3 8 0,-4 4-68 16,9 8 44-16,0 12-32 15,9 4 40-15,4 19-16 16,9 8 24-16,9 12 52 16,9-4-16-16,8-8 36 15,5 0-32-15,9-23 48 16,-1 0-40-16,10-20-156 15,-5 0 64-15,-4-16-160 16,-5 4 120-16,-8-11-64 16,-5 3 96-16,-13-11 36 15,-1 7 24-15,-12-7 76 16,4 11-36-16,-9 4 156 16,5 12-108-16,-5 12 48 15,4 8-80-15,-3 11 20 16,8 9-40-16,-5-1 8 15,10 0-20-15,-5-11 44 16,4-1-32-16,-4-15 56 16,9-4-48-16,0-16 28 15,0 5-36-15,-5-17 0 16,5 0-16-16,-5-11 12 16,1 4-16-16,-1-12 16 15,0 11-16-15,5 1-100 16,0 7 48-16,4 5-220 0,1 11 148 15,3 8-88-15,1 8 116 0,4 3 24 16,4 9 40-16,1 0 16 16,-1-1 8-16,1-7 16 15,4 4-8-15,0-12 68 16,0 4-44-16,-1-12 16 16,-3 4-32-16,-1-8 8 15,1 4-12-15,-9-8 12 16,-5 4-16-16,-9-11 4 15,1 3-4-15,-10-12-16 16,5 9 4-16,-9-5 64 16,1 5-32-16,-10-1 104 15,9 4-76-15,-17 5 12 16,12 7-44-16,-12 8 4 16,4 7-16-16,-9 17-16 15,4 3 0-15,-3 24 12 16,7 0-4-16,10 8 8 15,9-8-8-15,17-8 68 16,9-8-40-16,18-15-20 16,8-9-12-16</inkml:trace>
          <inkml:trace contextRef="#ctx0" brushRef="#br0" timeOffset="42009.4909">2977 5544 1040 0,'-18'-8'384'0,"18"8"-300"0,0 8-20 0,-4-4-12 16,4 4-40-16,-5 8 4 15,5-1-8-15,5 1 64 16,4 4-40-16,4-1-248 16,9 1 112-16</inkml:trace>
          <inkml:trace contextRef="#ctx0" brushRef="#br0" timeOffset="42246.3092">3409 5619 704 0,'-17'-24'264'0,"17"24"-208"0,-18-8-12 0,5 8 184 16,0 4-132-16,-14 0-20 16,9 4-48-16,1 8-40 15,4 7 4-15,8 5-12 16,5 7 8-16,9 12 0 15,0 0 4-15,8 4 32 16,6-8-12-16,3-3 40 16,-4-9-28-16,-22-7 40 15,9-5-36-15,-36-3-4 16,5-4-16-16,-26-5-32 16,8-7 12-16</inkml:trace>
          <inkml:trace contextRef="#ctx0" brushRef="#br0" timeOffset="39705.8371">505 5168 644 0,'0'-16'236'0,"0"16"-180"0,-44 39-20 16,22 0 44-1,4 4-52-15,-26 28-4 16,13 0-12-16,-26 19 16 16,4-8-16-16,-14 9 32 0,10-13-28 0,-14-11 100 15,27-16-64 1,-9-20 40-16,22-11-56 0,9-32 16 15,14-4-32-15,16-27-212 16,10 4 104-16,17-20-564 31,10 12 360-31</inkml:trace>
          <inkml:trace contextRef="#ctx0" brushRef="#br0" timeOffset="40743.1865">90 5662 736 0,'4'-8'272'0,"-4"8"-208"0,36-4-20 16,-14 0 20 0,4 8-44-16,18-8-8 0,1 0-8 15,21-4 48 1,4 4-28-16,14-3 0 15,-9 3-16-15,-4-8 4 0,-14 8-8 0,-13-8 8 16,-4 8-8-16,-13-4 16 16,-1 1-12-16,-13-9-12 15,1 8 0-15,-6 8-24 16,-8 4 16-16,0 12-12 16,9 3 12-16,-9 13 0 15,0 7 4-15,0 16 44 16,5 4-24-16,-5-4 44 15,0 4-32-15,-5-16 64 16,5-4-48-16,-9-8 72 16,1-15-64-16,8-12 20 15,0 0-40-15,-9-20 16 16,13-7-24-16,-4-21 0 16,5 1-12-16,3-12-32 15,15 12 12-15,-6-4-32 16,-4 12 28-16,10 3-56 15,-1 13 40-15,-5 11-44 16,5 0 40-16,-17 16 12 16,4 4 12-16,-9 15 56 15,0 5-24-15,-9 11 36 16,4-8-32-16,-4 0 20 16,1-3-24-16,8-13 60 15,8-7-44-15,6-24 36 0,3 5-40 16,19-29-64-16,-5 5 20 0,13-8-108 15,-5 7 68-15,-8 1 8 16,-9 7 24-16,-8 1 0 16,3 11 8-16,-17 4-44 15,5 8 28-15,-19 16 16 16,14 3 8-16,0 17 36 16,0 3-16-16,23-4 56 15,-1 1-40-15,13-17 56 16,5-3-52-16,4-20 44 15,-4-4-44-15,4-19-176 16,-9 3 72-16,5-11-80 16,-18 7 84-16,-13-7 28 15,4 11 20-15,-13-7-4 16,0 11 12-16,-13-3-32 16,4 7 24-16,4 8-20 15,-3 8 20-15,-1 24 52 16,9 7-16-16,-14 48 24 15,6 7-24-15,-10 24 72 16,14-8-56-16,-10 8 40 16,6-12-44-16,-6-8 16 15,10-15-28-15,-9-20-272 16,-1-16 136-16,1-23-240 16,4-9 204-16</inkml:trace>
          <inkml:trace contextRef="#ctx0" brushRef="#br0" timeOffset="39871.3664">430 5077 652 0,'53'-31'244'0,"-53"31"-192"0,31 23-12 0,-18 9 100 16,-4 3-84-16,13 32 32 15,4 7-52-15,-4 9-4 16,5 3-20-16,-5 12 72 16,-4-4-48-16,-1 12 40 15,-3-15-44-15,-6-17-204 16,-8-11 92-16,-17-16-444 16,-5-12 292-16</inkml:trace>
        </inkml:traceGroup>
        <inkml:traceGroup>
          <inkml:annotationXML>
            <emma:emma xmlns:emma="http://www.w3.org/2003/04/emma" version="1.0">
              <emma:interpretation id="{53B20E82-10C5-4A5A-B89E-D4B25F61A2A1}" emma:medium="tactile" emma:mode="ink">
                <msink:context xmlns:msink="http://schemas.microsoft.com/ink/2010/main" type="inkWord" rotatedBoundingBox="6105,6150 7771,6219 7740,6974 6073,6905"/>
              </emma:interpretation>
              <emma:one-of disjunction-type="recognition" id="oneOf13">
                <emma:interpretation id="interp21" emma:lang="" emma:confidence="0">
                  <emma:literal>law</emma:literal>
                </emma:interpretation>
                <emma:interpretation id="interp22" emma:lang="" emma:confidence="0">
                  <emma:literal>Law</emma:literal>
                </emma:interpretation>
                <emma:interpretation id="interp23" emma:lang="" emma:confidence="0">
                  <emma:literal>taw</emma:literal>
                </emma:interpretation>
                <emma:interpretation id="interp24" emma:lang="" emma:confidence="0">
                  <emma:literal>low</emma:literal>
                </emma:interpretation>
                <emma:interpretation id="interp25" emma:lang="" emma:confidence="0">
                  <emma:literal>haw</emma:literal>
                </emma:interpretation>
              </emma:one-of>
            </emma:emma>
          </inkml:annotationXML>
          <inkml:trace contextRef="#ctx0" brushRef="#br0" timeOffset="43311.8321">3996 5411 832 0,'-30'-24'308'0,"30"24"-240"0,0 8-20 0,0-4 8 15,4 8-40-15,-4 15 12 16,4 1-16-16,1 15 28 16,-1 4-24-16,-4 27 48 15,0 1-36-15,-4 15 28 16,4-7-28-16,-9-9 28 16,9-11-32-16,-4-16 84 15,-5-12-60-15,13-11 76 16,1-4-72-16,8-17-96 15,9-3 20-15,13-15-196 16,9 3 120-16,9-23-132 16,5 7 136-16,-1-15 28 15,5 0 44-15,-5-4 20 16,-8 8 4-16,-14-12 76 16,-4 15-40-16,-13 1 136 15,-14 7-96-15,-8-3 16 16,-5 4-52-16,-9 7-16 15,5 4-16-15,-5 8-16 16,5 1 4-16,0 7-48 0,-5 4 24 16,9 7 16-16,-4 17 8 0,9 11-24 15,-1 0 16-15,-4 12 4 16,9 4 8-16,0-8 8 16,9-7-4-16,0-9 52 15,4-4-32-15,1-15-80 16,8 0 28-16,0-16-176 15,0 4 112-15,-5-12-108 16,1-3 116-16,-9-21 16 16,4 1 44-16,-13-8 36 15,5 7-8-15,-5 9 168 16,0 3-96-16,4 5 16 16,5 19-56-16,-5 12 52 15,9 11-48-15,5 12 28 16,4 1-40-16,5 7 16 15,-1-8-24-15,5-7 36 16,0-5-32-16,-5-11 84 16,1 4-60-16,-9-16-4 15,-1 0-28-15,-8-16-136 16,4 4 68-16,-8-15-8 16,-1-5 36-16,-4-3-20 15,0 0 28-15,0-1-20 16,0 9 20-16,0 11 28 15,9 16-8-15,0 8 52 16,4 20-28-16,5 7 40 16,4 0-40-16,0 1-4 0,0 3-16 15,9-20 72-15,0 1-44 0,4-12 48 16,0 0-48-16,-4-16-72 16,-4 8 16-16,-10-20-64 15,-8 12 48-15,-18-15 8 16,9 3 16-16,0 1-24 15,0 3 20-15,0 16-64 16,18 8 44-16,-5 11 112 16,18 17-36-16,4-1 20 15,10-4-36-15,3-11 32 16,-4 7-32-16,9-27 32 16,-9 0-32-16,-13-11 56 15,9-13-44-15,-18-19 28 16,0 4-36-16,-17-28-272 15,3 16 132-15,-16-12-828 16,3 12 520-16</inkml:trace>
        </inkml:traceGroup>
      </inkml:traceGroup>
    </inkml:traceGroup>
    <inkml:traceGroup>
      <inkml:annotationXML>
        <emma:emma xmlns:emma="http://www.w3.org/2003/04/emma" version="1.0">
          <emma:interpretation id="{7DC33735-A159-464D-AEA4-3D241DD9A07B}" emma:medium="tactile" emma:mode="ink">
            <msink:context xmlns:msink="http://schemas.microsoft.com/ink/2010/main" type="paragraph" rotatedBoundingBox="3882,7751 22693,7646 22708,10322 3897,104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283113-3A12-4F7C-AA86-D06F66039B0E}" emma:medium="tactile" emma:mode="ink">
              <msink:context xmlns:msink="http://schemas.microsoft.com/ink/2010/main" type="line" rotatedBoundingBox="3882,7751 22577,7647 22586,9258 3891,9362"/>
            </emma:interpretation>
          </emma:emma>
        </inkml:annotationXML>
        <inkml:traceGroup>
          <inkml:annotationXML>
            <emma:emma xmlns:emma="http://www.w3.org/2003/04/emma" version="1.0">
              <emma:interpretation id="{FB3BA967-D2EF-4184-8E05-FB881E5EC7DA}" emma:medium="tactile" emma:mode="ink">
                <msink:context xmlns:msink="http://schemas.microsoft.com/ink/2010/main" type="inkWord" rotatedBoundingBox="3882,7840 4721,7835 4727,8943 3889,8948">
                  <msink:destinationLink direction="with" ref="{E2E9FB8B-FFA7-4C94-97D2-DB1735450995}"/>
                </msink:context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0576.0557">1944 7545 456 0,'4'-12'168'0,"-4"12"-128"0,0-7-16 16,0 3 140-1,0 8-96-15,0-8 60 16,5 0-72-16,-5-4 28 16,0 8-48-16,0-8 16 15,4 4-32-15,-4 0 8 0,5 4-16 0,-10 0-8 16,5 4 0-16,-9 4-24 15,0 8 12-15,-8 3 32 16,8 9-16-16,-13 19 0 16,4 8-4-16,1 15 28 15,-1 1-16-15,-4 0 12 16,13-5-16-16,-9-7 0 16,10-12-4-16,-1-11 28 15,0-9-20-15,0-7 64 16,9-5-44-16,-4-7 88 15,4-4-68-15,4-12-72 16,14 0 8-16,4-15-312 16,9 3 176-16</inkml:trace>
          <inkml:trace contextRef="#ctx0" brushRef="#br0" timeOffset="52430.3488">1856 7863 748 0,'-31'-8'276'0,"31"8"-216"0,0-4-16 16,9 0 68-1,4 0-72-15,22-3 8 16,14-1-28-16,8-4 32 16,0 8-28-16,1-4 20 15,-5 8-24-15,-9-8 44 16,-4 8-36-16,-9-8 12 16,-5 8-24-16,-4-3-236 15,0-1 116-15,-4-12-448 16,-5 8 304-16</inkml:trace>
          <inkml:trace contextRef="#ctx0" brushRef="#br0" timeOffset="52433.8577">2090 7255 560 0,'-18'-32'208'0,"18"32"-164"0,0-27-8 0,4 11 144 16,10 8-104-16,3-11 60 16,5 7-80-16,5-4-16 15,-1 1-24-15,5-1 24 16,4 12-24-16,5-4 56 16,4 0-40-16</inkml:trace>
          <inkml:trace contextRef="#ctx0" brushRef="#br0" timeOffset="52424.8337">2544 7373 496 0,'18'-20'184'0,"-18"20"-140"0,9-12-16 15,-9 8 164 1,4 4-112-16,-4-4 28 16,5 4-64-16,-5 4-20 15,4 8-12-15,-4 8 8 0,0 7-12 0,-4 12 4 16,4 1-4-16,-9 18 28 15,0 5-20-15,0 20 4 16,5-5-12-16,-5 8 12 16,9-15-12-16,-9 0 40 15,9-13-24-15,-4-14 40 16,4-9-36-16,-5-8 48 16,10-11-44-16,-5-4-228 15,0-8 108-15</inkml:trace>
        </inkml:traceGroup>
        <inkml:traceGroup>
          <inkml:annotationXML>
            <emma:emma xmlns:emma="http://www.w3.org/2003/04/emma" version="1.0">
              <emma:interpretation id="{D38BC700-B381-4230-875A-E5813EDC9FF8}" emma:medium="tactile" emma:mode="ink">
                <msink:context xmlns:msink="http://schemas.microsoft.com/ink/2010/main" type="inkWord" rotatedBoundingBox="5285,8172 6253,8166 6255,8539 5288,8544">
                  <msink:destinationLink direction="with" ref="{E2E9FB8B-FFA7-4C94-97D2-DB1735450995}"/>
                </msink:context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2437.8688">3175 7765 704 0,'-26'8'264'0,"26"-8"-208"0,13 8-12 0,0-8 44 16,14 0-56-16,8 0 48 15,9 0-44-15</inkml:trace>
          <inkml:trace contextRef="#ctx0" brushRef="#br0" timeOffset="52435.8639">3215 7435 820 0,'0'0'304'0,"0"0"-236"0,40-15-20 0,-14 7 20 16,1 8-48-16,17-4 16 15,-9 4-20-15,9 4 72 16,-4 4-52-16</inkml:trace>
          <inkml:trace contextRef="#ctx0" brushRef="#br0" timeOffset="52439.8737">3966 7647 840 0,'-14'-4'312'0,"14"4"-244"0,36-4-16 0,-14 4-12 15,9 4-32-15,-1-4 76 16,15 4-48-16</inkml:trace>
        </inkml:traceGroup>
        <inkml:traceGroup>
          <inkml:annotationXML>
            <emma:emma xmlns:emma="http://www.w3.org/2003/04/emma" version="1.0">
              <emma:interpretation id="{2D443E3D-1962-4EC9-8A9B-DEE99D822B26}" emma:medium="tactile" emma:mode="ink">
                <msink:context xmlns:msink="http://schemas.microsoft.com/ink/2010/main" type="inkWord" rotatedBoundingBox="6862,7734 9584,7719 9593,9331 6871,9346">
                  <msink:destinationLink direction="with" ref="{E2E9FB8B-FFA7-4C94-97D2-DB1735450995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2723.1758">4773 7294 528 0,'-26'-16'196'0,"26"16"-152"0,-13 0-12 15,4-4 148 1,9 4-104-16,0-3 32 16,0 3-64-16,9-4-28 15,13-4-8-15,9 0 0 16,8 8-4-16,5-12-12 15,9 8 4-15,0 0 40 16,5 4-24-16,12 0 24 0,-12 4-20 0,4-4-8 16,-9 4-4-16,-1-4-24 15,-16 0 12-15,-5-4 4 16,0 4 4-16,-5-8 0 16,-4 4 0-16,-4-3 32 15,-5 3-16-15,-9 0 32 16,1 4-32-16,-10-4-12 15,1 8-8-15,-5-4 28 16,0 8-12-16,-8-4 32 16,3 3-28-16,-8 5-24 15,5 4 4-15,-10 3 8 16,10 5 0-16,-14 11-28 16,9 5 12-16,-14 11-4 15,10-4 8-15,-9 11 0 16,4-3 0-16,-5 8 8 15,14 0 0-15,-4-4 24 16,13-4-12-16,-5-12 24 16,9-8-24-16,-4-11 48 15,4-5-32-15,0-15 48 16,5 0-44-16,-10-19-24 16,10-1-8-16,-9-19 36 15,8-1-24-15,-12-15 8 16,-1 8-12-16,-13-12 20 0,9 8-16 15,-18-12 4-15,10 8-8 0,-10-8-32 16,9 20 12-16,4-8 32 16,14 16-12-16,13-1-44 15,5 9 20-15</inkml:trace>
          <inkml:trace contextRef="#ctx0" brushRef="#br0" timeOffset="53639.1187">5872 6992 612 0,'-26'-12'228'0,"26"12"-180"0,-13-8-12 0,13 8 140 16,0 0-104-16,8 0-12 15,6 0-36-15,30-7 0 16,4 18-16-16,19-15 24 16,-1 12-20-16,9-4 4 15,-9 4-8-15,0-8 12 16,-4 0-12-16,-13 0 32 16,-5 0-24-16,-18 8 12 15,-4-8-16-15,-22 8 56 16,-4 0-40-16,-18-8-152 15,4 11 64-15,-13-11-136 16,5 12 112-16,-9 0-28 16,4 0 64-16,-9 15 4 15,13 4 24-15,-12 28-4 16,12 4 12-16,-8 19 44 16,4 1-20-16,-9 11 24 15,14 0-20-15,-5 4-8 16,13-11-4-16,-13-9-4 15,9-11 0-15,-9-12 52 0,9-12-28 16,-9-8 32 0,0-7-28-16,1-9-28 0,8-3 0 15,-9-8 24-15,9-4-12 0,-1-8 40 16,1 0-28-16,9-4 64 16,-4 4-48-16,8-4 20 15,4 8-40-15,5 4-44 16,9 4 12-16,4 0 36 15,18 0-12-15,13 0 8 16,18-1-12-16,18-3 28 16,-5 4-20-16,0-4 56 15,4-4-40-15,-21 0 20 16,-5 8-32-16,-9-16-124 16,-13 8 56-16,-9-8-168 15,0 0 120-15</inkml:trace>
          <inkml:trace contextRef="#ctx0" brushRef="#br0" timeOffset="54135.9665">6270 7471 488 0,'0'0'180'0,"0"0"-140"0,0-12-12 0,-5 8 100 16,5 4-76-16,-4-4-4 15,-1 4-28-15,-3-4 48 16,-1 0-40-16,-9-4 24 16,9 4-32-16,-17-7 36 15,-1 7-32-15,-21-4 40 16,8 4-36-16,-17 4 12 15,8 0-24-15,-8 4 44 16,13 12-32-16,4-1-32 16,13 17 0-16,5-5-16 15,13 1 8-15,18-1 60 16,9-3-24-16,35-5 44 16,4 1-40-16,23-1 40 15,-5-7-40-15,0 0 56 16,-9-12-48-16,-13 0 12 15,-9-8-32-15,-17-4 20 16,-10 5-24-16,-17-13-20 16,-4 0 0-16,-18-7 20 15,0 7-4-15,-9-7-40 16,9 7 20-16,4 0-8 16,14 13 12-16,8 3-344 15,14 12 192-15</inkml:trace>
          <inkml:trace contextRef="#ctx0" brushRef="#br0" timeOffset="56176.8203">6406 8157 312 0,'-8'0'112'0,"8"0"-84"0,8 0-12 0,-8 0 84 16,0 0-60-16,0-4 36 15,9 4-44-15,-4-4 0 16,-5 0-20-16,0 1 12 15,9 3-16-15,-9-4-4 16,0 8 0-16,0-4 12 16,0 0-8-16,0 0 48 15,0 0-28-15,0-4 20 16,0 4-28-16,0-4-8 16,0 8-8-16,0-4-24 15,0 0 12-15,0 0 20 16,0 0-4-16,0 0-12 15,0 0 0-15,0 4 28 16,0-1-12-16,0 1 12 16,0 4-12-16,0 4-8 15,0 4 0-15,-9-1 20 16,-5 1-12-16,6 0 4 16,8 3-8-16,-9-3 28 15,0 4-20-15,0-8 20 16,9 3-20-16,-4-11 36 15,8 0-28-15,-4-8 12 16,5 4-20-16,-1-8 8 16,9 0-12-16,-4-7 0 15,9 3-4-15,-9-8 12 16,4 9-12-16,4-9 16 0,6 4-16 0,-10-11-12 16,4 7 0-16,-3-3 4 15,8 3 0-15,0-4-36 16,0 9 20-16,-4-1 4 15,4 4 12-15,-9 4-36 16,-4 8 20-16,-9 8-12 16,0 4 16-16,0 4 16 15,0 3 0-15,0 1-20 16,0 4 8-16,0-5 40 16,0 1-20-16,9-4 16 15,-5-1-16-15,-4-7 0 16,9 4-4-16,-9-8 48 15,17 0-32-15,-12-8 32 16,12 4-28-16,-3-8 8 16,-1 4-20-16,5-8 28 15,-5 0-28-15,5-7-32 16,4 7 8-16,-5-8 0 16,1 5 8-16,0-5-36 15,-1 8 20-15,-8 1-20 16,4 7 20-16,-4 0-44 15,0 8 32-15,-5 3-28 16,1 9 32-16,-5 4 56 16,0-1-16-16,0 1 40 15,0 0-32-15,-5-5 12 16,5 5-20-16,-4-8 20 16,4 3-24-16,-4-7 56 0,8 4-36 15,-8-8 48-15,4 4-48 0,-5-8-228 16,10 0 108-16,-1 0-444 15,0 4 296-15</inkml:trace>
          <inkml:trace contextRef="#ctx0" brushRef="#br0" timeOffset="56372.7766">7453 8306 644 0,'-9'24'236'0,"9"-24"-180"0,-18 39-20 0,5-15 36 15,0-1-48-15,-18 16 32 16,4 1-28-16,-8-1-624 16,4-4 324-16</inkml:trace>
        </inkml:traceGroup>
        <inkml:traceGroup>
          <inkml:annotationXML>
            <emma:emma xmlns:emma="http://www.w3.org/2003/04/emma" version="1.0">
              <emma:interpretation id="{D25068C3-90C2-4E35-8882-9B0583A9238B}" emma:medium="tactile" emma:mode="ink">
                <msink:context xmlns:msink="http://schemas.microsoft.com/ink/2010/main" type="inkWord" rotatedBoundingBox="10829,7733 14332,7713 14338,8878 10835,8898">
                  <msink:destinationLink direction="with" ref="{BB1A5DA1-AC19-4AD0-A25E-D7768F6F4865}"/>
                </msink:context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7605.1355">8865 7314 612 0,'-9'-12'228'0,"9"4"-180"0,-4 4-12 0,-1 0 104 15,10 8-84-15,-5-4 24 16,0 0-48-16,4 0-48 16,-4 4 8-16,9-4 28 15,13 8-12-15,0 0 8 16,9 0-8-16,13-4 12 16,-4 3-12-16,13-3 4 15,4 4-4-15,-4-4-24 16,0 4 8-16,0-4 20 15,-9 0-4-15,-13-4-20 16,0 4 4-16,-18-4 92 16,5 0-44-16,-13 0-28 15,-5 0-8-15,0 0 12 16,0 0-8-16,0-4-4 16,0 0 0-16,0 0 12 15,0 4-8-15,-14 0-20 0,5 4 4 0,-13 4-4 16,0 7 4-1,-9 9-12-15,5 3 12 0,-9 13-32 16,8-1 24-16,-4 20-12 16,9 4 16-16,-4 15 24 15,8-3-4-15,0-1-4 16,10-11 0-16,-10-8 12 16,5-12-8-16,-5-8 48 15,5-7-28-15,-9-13 28 16,8-3-28-16,-12-16 0 15,8-4-16-15,-13-23 12 16,5 4-16-16,-9-28 48 16,8 4-28-16,-8-16-4 15,8 8-16-15,1 0-24 16,8 12 8-16,1 0 20 16,3 12-4-16,1-4-12 15,4 7 0-15,5 1 20 16,-1 11-8-16,1 0-40 15,4 13 20-15,4-1 0 16,5 8 12-16,13 4-388 16,9 4 212-16</inkml:trace>
          <inkml:trace contextRef="#ctx0" brushRef="#br0" timeOffset="58039.5381">10022 7467 684 0,'-22'0'252'0,"22"0"-192"0,-45 4-20 16,23 3 48 0,0 9-56-16,-9 8 40 15,0 3-40-15,-13 12 0 16,13 5-20-16,-4 7 20 16,0 0-20-16,-5 0 24 15,18-4-24-15,-5-8 32 16,5-8-28-16,9-11-24 0,13-4 4 15</inkml:trace>
          <inkml:trace contextRef="#ctx0" brushRef="#br0" timeOffset="57846.8055">9598 7498 652 0,'13'-8'244'0,"-13"8"-192"0,22 12-12 0,-9-4 68 16,1 0-68-16,8 3 44 16,4 9-48-16,9 4 24 15,5 3-32-15,13 1 16 16,-9 3-24-16,9-4 36 15,0 1-32-15,-17-8 64 16,3-1-48-16,-17-11-36 16,9-4-4-16,-17-12-364 15,3 0 196-15</inkml:trace>
          <inkml:trace contextRef="#ctx0" brushRef="#br0" timeOffset="58443.6288">10737 7259 600 0,'-14'-8'224'0,"14"8"-176"0,-17 0-12 0,17 0 88 16,0 8-76-16,-5 4 0 15,-3 3-32-15,3 13-4 16,5-1-4-16,-9 20 12 16,5-4-12-16,-14 20 48 15,5-12-28-15,-14 20 20 16,10 3-28-16,-10 1 36 16,5-8-32-16,0-5 40 15,9-11-36-15,-5-11 48 16,9-9-44-16,1-11 72 15,3-5-56-15,5-15-140 0,5-4 48 0,3-15-428 16,15 3 264-16</inkml:trace>
          <inkml:trace contextRef="#ctx0" brushRef="#br0" timeOffset="59032.1953">10534 7828 684 0,'-45'-36'252'0,"45"36"-192"0,9-15-20 0,-4 7 84 16,4 8-76-16,13-8 32 16,17 4-44-16,19-8 32 15,4 12-40-15,17 0 20 16,-13 0-28-16,-8-8 72 16,-14 12-56-16,-5-4-48 15,-8 0 4-15,-9-7-364 16,0 3 204-16</inkml:trace>
          <inkml:trace contextRef="#ctx0" brushRef="#br0" timeOffset="59257.4477">10896 7027 748 0,'-23'-19'276'0,"23"19"-216"0,9-16-16 16,0 8 84 0,4 8-80-16,9-4 24 0,9 4-40 15,13-8-4-15,1 1-16 0,12-1 56 16,-4 8-40-16,18 8-268 31,-5-1 132-31</inkml:trace>
          <inkml:trace contextRef="#ctx0" brushRef="#br0" timeOffset="58774.0075">11213 7286 592 0,'0'-12'220'0,"0"12"-172"0,14-11-12 0,-10 3 112 16,5 8-88-16,0-8 44 16,0 8-60-16,-5 0-40 15,5 4-8-15,-9 4 8 16,4 7 0-16,-8 9 8 15,-1 7-8-15,-8 9 16 16,4 3-12-16,-8 16 24 16,3-4-20-16,-8 23 12 15,9-3-12-15,-5 15 44 16,10-8-28-16,-6-7 28 16,5-16-28-16,-4-12 60 15,4-8-48-15,1-12-52 16,3-3 4-16</inkml:trace>
          <inkml:trace contextRef="#ctx0" brushRef="#br0" timeOffset="59693.1159">11606 7808 788 0,'-22'-16'292'0,"22"16"-228"0,35 8-16 0,-8-8 52 15,4 4-64-15,35-4 48 16,5 4-48-16,26-4 52 15,0 0-52-15,4 4-528 16,-12 4 268-16</inkml:trace>
          <inkml:trace contextRef="#ctx0" brushRef="#br0" timeOffset="59516.1462">11747 7549 904 0,'-4'0'332'0,"4"0"-256"0,18-4-24 15,4 0 44 1,9 0-64-16,22 0 40 16,4 4-40-16,14 0-36 15,-5 8 0-15</inkml:trace>
        </inkml:traceGroup>
        <inkml:traceGroup>
          <inkml:annotationXML>
            <emma:emma xmlns:emma="http://www.w3.org/2003/04/emma" version="1.0">
              <emma:interpretation id="{563744F1-85F2-4A44-A142-C20B000363CB}" emma:medium="tactile" emma:mode="ink">
                <msink:context xmlns:msink="http://schemas.microsoft.com/ink/2010/main" type="inkWord" rotatedBoundingBox="14758,8246 15563,8241 15568,9138 14763,9143">
                  <msink:destinationLink direction="with" ref="{BB1A5DA1-AC19-4AD0-A25E-D7768F6F4865}"/>
                </msink:context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0073.1947">12939 7514 756 0,'-22'-12'280'0,"22"12"-216"0,-17-20-20 0,-6 20 56 16,10 4-64-16,-35 4-12 15,4 12-16-15,-9 15 0 16,8 8-4-16,10 24-4 16,17 0 4-16,27 11 56 15,5-3-32-15,34-13 84 16,14-7-60-16,0-19 36 15,4-13-52-15,-9-23 0 16,-8-8-24-16,-14-35 0 16,0-4-4-16,-26-23-16 15,0 7 4-15,-13-12-4 0,-1 12 0 0,-21-7 44 16,13 19-24-16,-10 8-8 16,10 15-8-16,0 16-4 15,17 12 0-15,5 4-204 16,4 12 116-16</inkml:trace>
          <inkml:trace contextRef="#ctx0" brushRef="#br0" timeOffset="60221.4185">13429 8212 756 0,'-57'43'280'0,"57"-43"-216"16,-75 59-20-16,44-31 56 15,4 7-64-15</inkml:trace>
        </inkml:traceGroup>
        <inkml:traceGroup>
          <inkml:annotationXML>
            <emma:emma xmlns:emma="http://www.w3.org/2003/04/emma" version="1.0">
              <emma:interpretation id="{05776175-14FE-4118-A8E6-D60B3346A5A1}" emma:medium="tactile" emma:mode="ink">
                <msink:context xmlns:msink="http://schemas.microsoft.com/ink/2010/main" type="inkWord" rotatedBoundingBox="16841,8281 19715,8266 19718,8771 16844,8787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61131.178">15045 7616 464 0,'17'-4'176'0,"-8"0"-140"0,4-4-8 0,-8 4 100 16,4 4-76-16,0-8 68 31,-1 1-68-31,-3-5 48 0,4 8-56 0,-9-8 4 16,0 8-28-16,-14-8 4 15,6 8-12-15,-23-3-8 16,0 3 0-16,-27 0-16 15,10 4 8-15,-14 0-4 16,13 8 0-16,5-5-44 16,13 5 24-16,18 4-28 15,18 4 32-15,21 11 0 16,9 5 16-16,14 11 8 16,-1 4 0-16,-3 4 16 15,-6-4-8-15,-12-4-4 16,-5-4 0-16,-22-7 64 15,0-1-36-15,-31-7 32 16,0-5-36-16,-26-7 60 16,8 0-48-16,-8-16 8 15,8 4-28-15,14-12-4 0,13 4-8 16,22-11-40-16,18-1 16 0,30-7-496 16,9 7 280-16</inkml:trace>
          <inkml:trace contextRef="#ctx0" brushRef="#br0" timeOffset="62377.0544">15468 7632 684 0,'-13'-24'252'0,"13"24"-192"0,-4-8-20 0,-1 4 92 16,5 8-80-16,-4-4 24 16,0 0-44-16,-5 0-64 15,4 16 16-15,-8 7-16 16,0 5 20-16,-5 11 44 15,9 4-20-15,-4 8 8 16,9-8-12-16,8 1 12 16,5-9-12-16,17-8 40 15,5 1-24-15,9-16 12 16,4-1-20-16,-4-22 44 16,-5 3-32-16,-13-24-16 15,0 1-4-15,-17-16-8 16,-1 4 0-16,-17-4-20 15,0 11 12-15,-18 1-32 16,4 8 24-16,-17 3 48 16,9 16-12-16,-5-4-36 15,14 8 8-15,-1 1-8 16,14 3 8-16,13 0 52 0,13 7-24 16,23-3 24-1,3 4-24-15,10-4-204 0,8 4 100 16,1-8-160-16,-1 4 136 0,-4-8-40 15,-9 4 84-15,-9-8 32 16,-4 4 16-16,-9-4 76 16,-4 4-32-16,-14-3 120 15,-4 7-80-15,0 0 36 16,-4 7-60-16,-5 5-8 16,0 4-20-16,5 7-12 15,0 5 0-15,4 3 28 16,8 1-16-16,6-5 40 15,8 1-32-15,9-13 56 16,8-3-44-16,14-12-68 16,0-4 12-16,-9-8-72 15,-4 1 52-15,-13-9 0 16,-1 0 24-16,-13-11-4 16,1 7 8-16,-14-3-20 15,8 11 20-15,1 1 56 16,-4 7-20-16,3 8 0 15,6 11-16-15,8 9 36 16,-5 4-20-16,14 3 40 16,-9 4-36-16,0-7 28 15,9 0-28-15,-9-9 72 16,0-3-56-16,-13-8 32 16,0 0-44-16,-13-8-168 0,4 0 72 15,-14-8 8-15,10 0 32 16,-14-15 28-16,5 0 0 0,4-9-20 15,0 5 8-15,18-1-12 16,5 9 8-16,12-5 44 16,1 13-20-16,26-5 24 15,-1 8-20-15,19 5 8 16,-5-1-12-16,-4 4 28 16,-5 4-24-16,-12 0 40 15,-6 4-32-15,-12-4-4 16,-5 4-12-16,-13-4 28 15,0 0-20-15,-14 0-24 16,5 4 4-16,-9-4-8 16,0 0 4-16,-4 0-28 15,4 0 20-15,-4 0-56 16,4 7 40-16,-8 1-12 16,3 8 28-16,-3 7-8 15,4 1 12-15,4 7 8 16,9 1 4-16,9 3 52 15,13-4-28-15,17-3 68 16,-8-5-52-16,13-11 8 16,9 0-28-16,0-16-92 15,0 4 40-15,9-20 8 16,-18 5 20-16,0-24 4 16,-4 7 0-16,-18-11-12 0,-9 12 8 15,-4-9 48-15,-9 13-24 16,-9-1 36-16,9 13-32 15,-13-1-4-15,0 12-12 0,-5 8-24 16,5 8 8-16,0 7 20 16,8 5-4-16,14 11 32 15,4 5-24-15,36 3 20 16,0-4-20-16,21-4-412 16,-4-7 212-16</inkml:trace>
        </inkml:traceGroup>
        <inkml:traceGroup>
          <inkml:annotationXML>
            <emma:emma xmlns:emma="http://www.w3.org/2003/04/emma" version="1.0">
              <emma:interpretation id="{9F405F0C-4BC3-49EE-9BB5-0D2E52943E4D}" emma:medium="tactile" emma:mode="ink">
                <msink:context xmlns:msink="http://schemas.microsoft.com/ink/2010/main" type="inkWord" rotatedBoundingBox="20600,7850 22578,7839 22585,8964 20606,8975"/>
              </emma:interpretation>
              <emma:one-of disjunction-type="recognition" id="oneOf20">
                <emma:interpretation id="interp32" emma:lang="" emma:confidence="0">
                  <emma:literal>we</emma:literal>
                </emma:interpretation>
                <emma:interpretation id="interp33" emma:lang="" emma:confidence="0">
                  <emma:literal>vee</emma:literal>
                </emma:interpretation>
                <emma:interpretation id="interp34" emma:lang="" emma:confidence="0">
                  <emma:literal>nee</emma:literal>
                </emma:interpretation>
                <emma:interpretation id="interp35" emma:lang="" emma:confidence="0">
                  <emma:literal>wee</emma:literal>
                </emma:interpretation>
                <emma:interpretation id="interp36" emma:lang="" emma:confidence="0">
                  <emma:literal>vie</emma:literal>
                </emma:interpretation>
              </emma:one-of>
            </emma:emma>
          </inkml:annotationXML>
          <inkml:trace contextRef="#ctx0" brushRef="#br0" timeOffset="63007.8092">18519 7529 464 0,'8'-19'176'0,"-8"19"-140"0,22-47-8 0,1 19 128 15,-1 9-92-15,9-28 16 16,4 7-44-16,-4-18-24 16,0 7-8-16,0-4 56 15,-18 11-32-15,-13 25-12 16,-5 3-8-16,-26 51-36 16,1 9 16-16,-23 46 32 15,13 4-12-15,-9 43 104 16,10-3-60-16,8 7 12 15,13-19-40-15,14-20 12 16,8-20-20-16,14-19 8 16,4-16-12-16,13-24 12 15,5-11-16-15,4-24 24 16,-4 5-20-16,-9-41-20 16,-1 9 0-16,-21-43 20 15,-4 3-4-15,-27-15-12 16,-5 20 0-16,-13 3 64 15,10 20-32-15,-10 4-12 16,18 16-8-16,0 3-28 16,13 12 12-16,9 1 12 15,0 7 0-15,9 4 40 16,-1 4-20-16,15-4-164 16,-10 8 76-16,9-4-268 15,9 4 188-15</inkml:trace>
          <inkml:trace contextRef="#ctx0" brushRef="#br0" timeOffset="63742.8103">19026 7431 676 0,'-22'0'248'0,"22"0"-192"0,-13 16-16 0,4-12-20 15,9 12-20-15,-4 11-12 16,4-3 8-16,-9 3 40 15,18 1-24-15,-9-5 8 16,4-3-12-16,5-4 100 16,0-9-60-16,-5-7 32 15,5 4-44-15,0-8 4 16,4-7-24-16,5-5 28 16,-5 4-28-16,-4-11 20 15,0 3-20-15,4-15 0 16,-4 7-8-16,4-3-60 15,0 11 28-15,14 1-40 16,-10 11 32-16,5 4-32 16,0 8 32-16,18 4 20 15,0 7 8-15,13-3 4 16,0 0 0-16,4-4 16 16,1 3-8-16,-10-7 32 15,-8 0-24-15,-14-8 40 16,-4 4-32-16,-17-8-12 0,-1 5-8 15,-21-17 4-15,3 4-4 16,-17-15 16-16,1 7-12 0,-10-3 16 16,4 11-16-16,1 8-40 15,9 8 20-15,-1 16-32 16,14 8 24-16,4 3 8 16,9 4 12-16,18 1 32 15,8-5-16 1,23 1 92-16,8-1-60 0,18-7 56 15,-4-1-60-15,17-15-72 16,-8 0 8-16,3-12-36 16,-12 5 32-16,-14-13 12 15,-4-4 8-15,-22-11 12 16,-9-1-4-16,-22-15-36 16,-4 4 16-16,-22 0 48 15,-1 16-12-15,-13 11 0 16,9 8-12-16,-4 35-8 15,13 5 4-15,4 7-4 16,14 0 0-16,17 1 24 16,14-1-12-16,30-4 76 15,9-7-52-15,14-9-76 16,-1 1 20-16,5-8-876 16,-9-5 492-16</inkml:trace>
        </inkml:traceGroup>
      </inkml:traceGroup>
      <inkml:traceGroup>
        <inkml:annotationXML>
          <emma:emma xmlns:emma="http://www.w3.org/2003/04/emma" version="1.0">
            <emma:interpretation id="{9F141DC1-434F-4C96-A090-CD4715A5AF53}" emma:medium="tactile" emma:mode="ink">
              <msink:context xmlns:msink="http://schemas.microsoft.com/ink/2010/main" type="line" rotatedBoundingBox="16710,9152 22725,9353 22686,10527 16670,10326"/>
            </emma:interpretation>
          </emma:emma>
        </inkml:annotationXML>
        <inkml:traceGroup>
          <inkml:annotationXML>
            <emma:emma xmlns:emma="http://www.w3.org/2003/04/emma" version="1.0">
              <emma:interpretation id="{D360FC57-F987-4FD9-BAC2-6C2AC34C85AC}" emma:medium="tactile" emma:mode="ink">
                <msink:context xmlns:msink="http://schemas.microsoft.com/ink/2010/main" type="inkWord" rotatedBoundingBox="16710,9155 19352,9244 19313,10414 16670,10326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65786.4879">14559 8828 372 0,'0'-19'140'0,"5"7"-112"0,-1-12-4 0,-4 12 136 16,4 5-92-16,1-9 68 15,4 0-76-15,-5 8-24 16,5 8-24-16,-9 8 0 16,0 12-8-16,-4 7 24 15,4-7-16-15,-9 4 12 16,4-5-12-16,-4-3 20 15,5 0-20-15,-5-5 68 16,9-3-48-16,-4-16 40 16,8 8-40-16,1-11 8 15,8 3-24-15,5-16-16 16,4 5-4-16,0-13 4 16,4 5 0-16,-8-5-56 15,-1 9 32-15,-3 11-68 16,-1 4 52-16,0 16-8 15,5 0 28-15,13 15 4 16,0 1 8-16,13-5 60 16,9 5-28-16,0-8 52 0,0-4-44 15,13-12 20-15,-4 3-32 0,4-6-28 16,-13-1 4-16,-9-8 36 16,-13 4-20-16,-22-12 0 15,-18 5-8-15,-18-9-40 16,1 4 20-16,-27 9-28 15,13 15 24-15,-8 3-8 16,12 5 16-16,5 8-8 16,5 7 8-16,22 1 8 15,4-1 4-15,13 1 32 16,9-5-16-16,31-7 76 16,0 0-56-16,31-8 40 15,0-5-44-15,-5-3-88 16,-4 0 28-16,-13-7 0 15,-18-1 16-15,-13-8 12 16,0 8 0-16,-31-19 16 16,9-1-8-16,-27-3-40 15,9 3 20-15,-13 1-24 16,9 19 20-16,-18 8-36 16,18 8 32-16,-5 15-48 15,5 9 40-15,-5 23 16 16,14 4 8-16,4 35 56 15,4 4-28-15,5 4 8 16,-9-12-20-16,-9-11 56 16,0-17-40-16,-17-11 8 15,-1-7-24-15,-17-17-8 0,9-3 0 16,-18-17 20 0,9-3-12-16,-5-15 4 0,14-1-8 0,4-20 4 15,9 5-8-15,9-28-48 16,26 4 28-16</inkml:trace>
          <inkml:trace contextRef="#ctx0" brushRef="#br0" timeOffset="65925.3681">15866 8554 880 0,'0'-67'328'0,"0"67"-256"0,0-24-16 0,0 9 124 15,0 11-108-15,-9-4-12 16,9 8-36-16,-9 4 8 15,5 4-20-15</inkml:trace>
          <inkml:trace contextRef="#ctx0" brushRef="#br0" timeOffset="66101.619">15941 8816 748 0,'-40'28'276'0,"40"-28"-216"0,-22 27-16 16,9-15 40-1,13 4-56-15,0 0 32 16,0-1-32-16,13-7 52 16,-4 4-44-16,13-12-208 15,9 0 88-15,0-12-524 16,4 12 340-16</inkml:trace>
          <inkml:trace contextRef="#ctx0" brushRef="#br0" timeOffset="66626.5776">16223 8809 684 0,'-26'-8'252'0,"26"8"-192"0,-22 0-20 0,4 4 84 16,18 4-76-16,-13 3 0 16,4 5-32-16,0 0-12 15,9-1 0-15,0 1 64 16,18 0-36-16,-5-8 68 16,9 3-60-16,9-7-80 15,-9 0 20-15,9-8-128 16,-18 4 84-16,-4-8-28 15,0 1 56-15,-9-13 16 16,4 8 8-16,-4-7-24 16,9 7 20-16,9-8 4 15,-5 8 12-15,18 1-12 16,-9 7 8-16,9 4 40 16,4 4-24-16,-4 4 36 15,0 3-32-15,-9 1 48 16,0 4-36-16,-4-4 20 15,-14 3-28-15,5-3 36 16,-9 4-32-16,0-5 32 16,-9 1-32-16,5-8 40 15,4 4-36-15,-9-12 28 0,9 4-28 16,0-12 8-16,13 1-20 0,-4-13-8 16,4 4-4-16,14-3-68 15,4 3 36-15,4 5-60 16,0 7 52-16,1 8 16 15,-5 8 16-15,-5 3 72 16,-4 5-36-16,-9-4 60 16,1 3-56-16,-14 1 28 15,4-8-36-15,-8 0 36 16,4 4-36-16,-5-12-24 16,10 0-4-16</inkml:trace>
          <inkml:trace contextRef="#ctx0" brushRef="#br0" timeOffset="66778.4813">17194 9075 832 0,'-26'55'308'16,"26"-55"-240"-16,-27 75-20 0,19-40 20 15,8 0-48-15,0 1-108 16,8-9 48-16</inkml:trace>
        </inkml:traceGroup>
        <inkml:traceGroup>
          <inkml:annotationXML>
            <emma:emma xmlns:emma="http://www.w3.org/2003/04/emma" version="1.0">
              <emma:interpretation id="{75FD1580-F402-40AE-B9BC-B1E0755DFEBB}" emma:medium="tactile" emma:mode="ink">
                <msink:context xmlns:msink="http://schemas.microsoft.com/ink/2010/main" type="inkWord" rotatedBoundingBox="20235,9270 21035,9297 21002,10293 20202,10266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67363.0375">18285 8805 872 0,'-5'-24'324'0,"5"24"-252"0,27-12-20 0,-5 4 48 15,4 5-64-15,18-5 24 16,1 4-40-16,8 0 0 16,13 4-12-16,-4 4 36 15,8 4-20-15,-12-1 12 16,-14 1-20-16,-5-8 20 15,-8 4-24-15,-17-8 12 16,-6 4-12-16,-16-8 20 16,8 5-20-16,-18-5-40 15,0 4 16-15,-8-8-140 16,4 8 84-16,-9-4-40 16,4 8 64-16,-4 0 0 15,9 4 24-15,-4 8-32 16,4 8 32-16,0 7-48 15,0 1 40-15,0 23 8 16,13 0 8-16,-13 27 48 16,13 0-24-16,-9 9 80 15,5-9-56-15,0-11 68 16,4-12-64-16,0-12 20 16,5-12-40-16,-5-3 28 0,4-8-32 15,-3-5 20-15,3-7-20 0,-8 0 52 16,0-4-36-16,-18-8-8 15,0 4-12-15,-18-8 16 16,5 0-16-16,-9-7 32 16,5 7-28-16,3-16 56 15,19 1-40-15,13-17-392 16,8 9 192-16</inkml:trace>
          <inkml:trace contextRef="#ctx0" brushRef="#br0" timeOffset="67771.685">18333 8573 748 0,'-9'-19'276'0,"9"19"-216"0,5-12-16 0,-5 8 136 15,0 4-108-15,0-4 52 16,0 4-76-16,9-4 0 16,4 8-28-16,9-4 16 15,4 0-24-15,10-4 68 16,-1 4-48-16,18-4 32 16,4 4-36-16,14 0-528 15,0 4 272-15</inkml:trace>
        </inkml:traceGroup>
        <inkml:traceGroup>
          <inkml:annotationXML>
            <emma:emma xmlns:emma="http://www.w3.org/2003/04/emma" version="1.0">
              <emma:interpretation id="{6F46FF10-DC29-4775-8056-631C7EBEF7E9}" emma:medium="tactile" emma:mode="ink">
                <msink:context xmlns:msink="http://schemas.microsoft.com/ink/2010/main" type="inkWord" rotatedBoundingBox="21227,9653 21651,9667 21641,9969 21217,9955"/>
              </emma:interpretation>
              <emma:one-of disjunction-type="recognition" id="oneOf23">
                <emma:interpretation id="interp39" emma:lang="" emma:confidence="1">
                  <emma:literal>=</emma:literal>
                </emma:interpretation>
                <emma:interpretation id="interp40" emma:lang="" emma:confidence="0">
                  <emma:literal>I</emma:literal>
                </emma:interpretation>
                <emma:interpretation id="interp41" emma:lang="" emma:confidence="0">
                  <emma:literal>•</emma:literal>
                </emma:interpretation>
                <emma:interpretation id="interp42" emma:lang="" emma:confidence="0">
                  <emma:literal>•Y</emma:literal>
                </emma:interpretation>
                <emma:interpretation id="interp43" emma:lang="" emma:confidence="0">
                  <emma:literal>•A</emma:literal>
                </emma:interpretation>
              </emma:one-of>
            </emma:emma>
          </inkml:annotationXML>
          <inkml:trace contextRef="#ctx0" brushRef="#br0" timeOffset="68267.5449">19079 9185 788 0,'13'8'292'0,"-13"-8"-228"0,84-4-16 0,-18 4 36 16,-4 0-56-16,35 8 40 15,0-8-36-15</inkml:trace>
          <inkml:trace contextRef="#ctx0" brushRef="#br0" timeOffset="68114.0916">19212 8942 800 0,'-9'-16'296'0,"9"16"-232"0,9-8-16 0,-1 5 88 16,6 3-84-16,17-4 32 16,4-4-48-16,13 8 32 15,5 0-40-15,5 0-356 16,-5 8 176-16</inkml:trace>
        </inkml:traceGroup>
        <inkml:traceGroup>
          <inkml:annotationXML>
            <emma:emma xmlns:emma="http://www.w3.org/2003/04/emma" version="1.0">
              <emma:interpretation id="{7DA678E8-9B19-4F28-86B7-B1567D836516}" emma:medium="tactile" emma:mode="ink">
                <msink:context xmlns:msink="http://schemas.microsoft.com/ink/2010/main" type="inkWord" rotatedBoundingBox="22230,9680 22714,9697 22700,10115 22216,10098"/>
              </emma:interpretation>
              <emma:one-of disjunction-type="recognition" id="oneOf24">
                <emma:interpretation id="interp44" emma:lang="" emma:confidence="0">
                  <emma:literal>u</emma:literal>
                </emma:interpretation>
                <emma:interpretation id="interp45" emma:lang="" emma:confidence="0">
                  <emma:literal>U</emma:literal>
                </emma:interpretation>
                <emma:interpretation id="interp46" emma:lang="" emma:confidence="0">
                  <emma:literal>0</emma:literal>
                </emma:interpretation>
                <emma:interpretation id="interp47" emma:lang="" emma:confidence="0">
                  <emma:literal>o</emma:literal>
                </emma:interpretation>
                <emma:interpretation id="interp48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68618.0052">20258 9056 488 0,'-14'-51'180'0,"14"51"-140"0,-4-39-12 16,0 23 208 0,4 8-136-16,-14-4 64 15,6 4-96-15,-19 8-4 0,5 4-40 0,-9 20 12 16,9 3-20-1,0 24 36-15,18 0-28 0,26 8 12 16,9 0-20-16,21-8 80 16,6-4-52-16,8-19 56 15,0-5-56-15,-8-23 24 16,-5 0-40-16,-18-27 8 16,-9-5-20-16,-21-23-8 15,4 8-4-15,-23-4-48 16,-3 8 24-16,-14 8 8 15,18 11 8-15,4 12-508 16,9 16 280-16</inkml:trace>
        </inkml:traceGroup>
      </inkml:traceGroup>
    </inkml:traceGroup>
    <inkml:traceGroup>
      <inkml:annotationXML>
        <emma:emma xmlns:emma="http://www.w3.org/2003/04/emma" version="1.0">
          <emma:interpretation id="{B32783EB-661F-4EC3-AAA7-1B5EBE29DE75}" emma:medium="tactile" emma:mode="ink">
            <msink:context xmlns:msink="http://schemas.microsoft.com/ink/2010/main" type="paragraph" rotatedBoundingBox="1204,10818 9293,10575 9343,12237 1254,12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A78C82-3F24-4A6C-A88D-82DDB5F43292}" emma:medium="tactile" emma:mode="ink">
              <msink:context xmlns:msink="http://schemas.microsoft.com/ink/2010/main" type="line" rotatedBoundingBox="1204,10818 9293,10575 9343,12237 1254,12480"/>
            </emma:interpretation>
          </emma:emma>
        </inkml:annotationXML>
        <inkml:traceGroup>
          <inkml:annotationXML>
            <emma:emma xmlns:emma="http://www.w3.org/2003/04/emma" version="1.0">
              <emma:interpretation id="{74EE5E9F-4AF1-4116-AAD0-B6A4852DC843}" emma:medium="tactile" emma:mode="ink">
                <msink:context xmlns:msink="http://schemas.microsoft.com/ink/2010/main" type="inkWord" rotatedBoundingBox="1214,11152 1657,11139 1675,11738 1232,11752"/>
              </emma:interpretation>
              <emma:one-of disjunction-type="recognition" id="oneOf25">
                <emma:interpretation id="interp49" emma:lang="" emma:confidence="1">
                  <emma:literal>o</emma:literal>
                </emma:interpretation>
                <emma:interpretation id="interp50" emma:lang="" emma:confidence="0">
                  <emma:literal>O</emma:literal>
                </emma:interpretation>
                <emma:interpretation id="interp51" emma:lang="" emma:confidence="0">
                  <emma:literal>0</emma:literal>
                </emma:interpretation>
                <emma:interpretation id="interp52" emma:lang="" emma:confidence="0">
                  <emma:literal>•</emma:literal>
                </emma:interpretation>
                <emma:interpretation id="interp53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90300.7466">-656 10390 404 0,'-9'-8'148'0,"9"8"-112"0,13 8-12 0,-8-4-12 16,-1 7-12-16,5 5 0 16,9 4 0-16,-1 3 52 15,1 5-28-15,0-1 32 16,-1 5-28-16,1-1-8 16,0-3-12-16,-5-1 12 15,0-3-12-15,-8-1 24 16,3 5-20-16,-16-1 12 15,3 0-12-15,-12-3-16 16,8 3 0-16,-5 1 20 0,1-5-8 16,-9 1-4-16,-9-4 0 15,9-1 56-15,-4-3-32 16,-10-4 24-16,1-1-32 0,4-3 8 16,0-4-16-16,0 0 20 15,0-4-20-15,9-4 40 16,5-4-28-16,-1-3 20 15,5-5-24-15,8 0 28 16,5-3-32-16,5-1-12 16,8-4-8-16,-8-3 20 15,8 0-8-15,0-5 4 32,9 1-4-32,-13-8-40 15,4 11 16-15,0-7 16 0,1 7 0 16,-1 1 20-16,5 7-12 0,-5 4-4 15,0 9 0-15</inkml:trace>
        </inkml:traceGroup>
        <inkml:traceGroup>
          <inkml:annotationXML>
            <emma:emma xmlns:emma="http://www.w3.org/2003/04/emma" version="1.0">
              <emma:interpretation id="{656135DB-5BE7-4AFC-8240-3DB1FCDF1E95}" emma:medium="tactile" emma:mode="ink">
                <msink:context xmlns:msink="http://schemas.microsoft.com/ink/2010/main" type="inkWord" rotatedBoundingBox="2867,11219 5286,11147 5323,12357 2903,12430"/>
              </emma:interpretation>
              <emma:one-of disjunction-type="recognition" id="oneOf2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79026.2519">748 10653 364 0,'-14'-8'132'0,"14"8"-100"0,5-4-12 16,-5 0 184 0,4 0-116-16,1-4 60 15,4 4-84-15,-9-7 16 16,0 3-48-16,0-4 36 15,4 8-40-15,-4 0 4 16,0 4-20-16,0-4-8 16,0 8 0-16,4-4 12 15,1 0-8-15,-5 0 40 16,4 0-24-16,1-4 12 16,3 4-20-16,6-8-8 0,3 8-4 0,5-12 12 15,5 5-8-15,4-17-4 16,0 20 0-1,22-19-16-15,4 15 8 0,27-12-4 16,-5 12 0-16,10 0 0 16,-10 1 0-16,5 3 0 15,-13 4 0-15,4-4 8 16,-14 8 0-16,1-4 8 16,-4 0-4-16,-10 0 32 15,-4 0-20-15,-8-4-24 16,3 4 4-16,-12-4 36 15,-5 4-20-15,0-4 8 16,-4 4-12-16,-5-4 4 16,-4 4-8-16,-9-4 24 15,0 4-16-15,-5-8-12 16,1 16-4-16,-9-8-4 16,4 0 0-16,-4 0-20 15,4 8 16-15,-9 4 4 16,9 3 8-16,-13 5-12 15,13 4 8-15,-22 7 4 16,14 4 0-16,-19 8-20 16,19 1 12-16,-23-1 4 15,5 8 4-15,-5 4 0 16,5-4 0-16,-9 11 16 16,8 5-8-16,-12 4-4 15,12-8 0-15,-8-1-24 0,9-3 12 0,-5-16 20 16,9 1-4-16,0-21 16 15,9 1-16-15,-4-9 40 16,13-3-24-16,-5-16-4 16,5-4-12-16,-9-15 12 15,8 3-12-15,-8-23 4 16,5 8-4-16,-19-16 4 16,10 4-8-16,-9-12-4 15,4 16 4-15,-9-8-4 16,9 15 0-16,-9-11-12 15,9 12 8-15,1-16-4 16,-6 16 0-16,5-9 8 16,9 5 0-16,5-4 0 15,17 8 0-15,-9 3-28 16,9 9 16-16,9 7-32 16,4 12 28-16,5 12 24 15,-1 8-4-15,1-5-104 16,-1 17 52-16</inkml:trace>
          <inkml:trace contextRef="#ctx0" brushRef="#br0" timeOffset="79553.4464">2178 10998 216 0,'-5'-20'80'0,"5"20"-60"0,-8-8-8 16,3 8 224-1,10 0-132-15,-10 0-24 16,1 0-52-16,-5 8 12 15,0 4-24-15,-4 4 20 16,8-1-20-16,1 1 20 16,4 4-24-16,4-8 12 15,5-1-12-15,5-15 12 16,8 4-16-16,-5-7 16 16,1-5-16-16,-5-12 4 15,0 16-4-15,-13-11 12 16,0 3-12-16,-22 4 4 0,5 12-4 15,-10-8 4-15,5 1-8 0</inkml:trace>
          <inkml:trace contextRef="#ctx0" brushRef="#br0" timeOffset="82479.619">2271 11618 416 0,'0'0'152'0,"0"0"-116"0,0 4-12 0,-9-4 136 15,18 0-92-15,-9 0 44 16,13 0-68-16,-4-8 12 16,4 4-36-16,9-12 0 15,0 5-12-15,18-13-8 16,-1 4 4-16,6-23-4 16,12 12 0-16,0-28 16 15,-4 8-8-15,-4-24-4 16,-5 13 0-16,-4-9 28 15,-9 16-16-15,-9 0 32 16,-5 12-32-16,-3-4 12 16,-1 16-16-16,-9-1-8 15,5 9 0-15,-4-1 12 16,-1 12-8-16,-4 1-20 16,4 3 4-16,-4 0-12 15,5 8 8-15,-5 4 0 16,0 4 4-16,-5 3 8 15,5 9 0-15,-8 0 24 16,3 3-12-16,-8 9-12 16,8-1-4-16,1 4 12 0,4-3-4 15,0-1 8-15,9-4-8 16,0-11 24-16,4 0-16 0,5-20 48 16,8 0-32-16,5-16 28 15,4 1-28-15,1-13-28 16,-1 5 0-16,-4-4 24 15,-5 7-12-15,-12-3-4 16,-1 7-4-16,-13-4-4 16,4 9 0-16,-8-5-20 15,-1 8 12-15,-3 1-32 16,3 7 24-16,-4 4-56 16,9 4 40-16,-9 7 44 15,5 5-8-15,-5 4 4 16,5 3-4-16,-5 5 4 15,5-1-4-15,-10 1 24 16,10 3-16-16,-5-4 4 16,5-3-8-16,4-8 12 15,8-5-12-15,6-15 24 16,8 1-20-16</inkml:trace>
        </inkml:traceGroup>
        <inkml:traceGroup>
          <inkml:annotationXML>
            <emma:emma xmlns:emma="http://www.w3.org/2003/04/emma" version="1.0">
              <emma:interpretation id="{B581C257-3589-461E-8E44-3EDD4085EA54}" emma:medium="tactile" emma:mode="ink">
                <msink:context xmlns:msink="http://schemas.microsoft.com/ink/2010/main" type="inkWord" rotatedBoundingBox="5718,10683 6687,10654 6727,11986 5758,12015"/>
              </emma:interpretation>
              <emma:one-of disjunction-type="recognition" id="oneOf2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83155.418">4526 10296 300 0,'13'-20'112'0,"-13"20"-88"0,9-8-8 0,-9 8 188 16,0 0-116-16,0 8 44 15,5-8-80-15,-5 8 24 16,8 11-44-16,-12 17 8 15,8 7-24-15,-4 28 28 16,5-1-28-16,-10 9 12 16,5-9-16-16,-8 5 0 15,-1-5-4-15,-4 5 28 16,4-8-20-16,0-1 12 16,4-3-16-16,1-12 28 15,4-12-24-15,0-11 32 16,4-8-32-16</inkml:trace>
          <inkml:trace contextRef="#ctx0" brushRef="#br0" timeOffset="83493.377">3608 10868 540 0,'0'-15'200'0,"0"15"-156"0,22 8-12 16,-4-8 60-16,8 4-56 16,23-4 56-16,4 0-52 15,17 0 16-15,-3 7-36 0,-1-3 8 16,-4 0-16-16,-14 0 36 15,-8 0-24-15,-9-4-76 16,0 0 28-16</inkml:trace>
          <inkml:trace contextRef="#ctx0" brushRef="#br0" timeOffset="82855.1181">3802 10409 476 0,'0'-15'176'0,"0"15"-136"0,5 0-12 0,-5 4 120 16,0 7-88-16,-5 17 28 16,5 7-52-16,0 20 32 15,-9 4-40-15,1 4 56 16,-1-4-48-16,-5-1 12 16,6-3-32-16,-6 0 0 15,6-4-8-15,-6-4 64 16,6-7-40-16,-10-9 24 15,13-4-36-15,-3-11 80 16,3-4-56-16,1-12-48 16,8-4 0-16,1-12-216 15,3 5 124-15,6-13-288 16,12 4 216-16</inkml:trace>
          <inkml:trace contextRef="#ctx0" brushRef="#br0" timeOffset="83715.479">3935 10072 652 0,'-22'-20'244'0,"22"20"-192"0,0-7-12 15,4-1 136 1,5 0-104-16,8-12 52 15,10 8-76-15,13-7-32 16,4 3-16-16,4-4 16 16,1 5-8-16,17-1 32 15,0 4-24-15</inkml:trace>
        </inkml:traceGroup>
        <inkml:traceGroup>
          <inkml:annotationXML>
            <emma:emma xmlns:emma="http://www.w3.org/2003/04/emma" version="1.0">
              <emma:interpretation id="{59A4D835-A0F3-4FD1-968F-BC3AB27B22B2}" emma:medium="tactile" emma:mode="ink">
                <msink:context xmlns:msink="http://schemas.microsoft.com/ink/2010/main" type="inkWord" rotatedBoundingBox="7403,11080 7781,11068 7794,11498 7416,11510"/>
              </emma:interpretation>
              <emma:one-of disjunction-type="recognition" id="oneOf2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84301.5507">5281 10747 780 0,'-4'0'288'0,"4"0"-224"0,26-24-20 0,-4 13 40 15,9 7-56-15,13-8-20 16,5 4-8-16,4-8-52 15,-5 16 24-15</inkml:trace>
          <inkml:trace contextRef="#ctx0" brushRef="#br0" timeOffset="84071.4142">5338 10358 704 0,'9'-7'264'0,"-9"7"-208"0,35-12-12 15,-12 8 108 1,-1 4-92-16,8-12-24 15,6 12-24-15,4-8 4 16,-5 8-8-16,0-8 48 16,5 8-28-16</inkml:trace>
        </inkml:traceGroup>
        <inkml:traceGroup>
          <inkml:annotationXML>
            <emma:emma xmlns:emma="http://www.w3.org/2003/04/emma" version="1.0">
              <emma:interpretation id="{15FCEFCF-5D90-4683-8A3F-9921819CB3A9}" emma:medium="tactile" emma:mode="ink">
                <msink:context xmlns:msink="http://schemas.microsoft.com/ink/2010/main" type="inkWord" rotatedBoundingBox="8841,11151 9310,11137 9324,11604 8855,11618"/>
              </emma:interpretation>
              <emma:one-of disjunction-type="recognition" id="oneOf2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84837.5747">6971 10417 496 0,'0'-15'184'0,"0"15"-140"0,-8-12-16 0,-1 12 152 16,4 0-104-16,-8-8 60 16,0 8-80-16,-9 8 28 15,4 0-48-15,-13 11 24 16,5 1-32-16,-9 23-16 16,8 0-8-16,1 8-4 15,8 0 0-15,9-4 8 16,13-4-4-16,14-7 32 15,9-9-20-15,8-3 48 16,9-9-36-16,9-3 20 16,0 4-28-16,9-16-8 15,-9 0-8-15,0-8 48 16,-18-4-28-16,-17-19-12 16,-1 3-4-16,-25-26-8 15,-6 6 0-15,-12-10-20 16,4 7 12-16,-5 0 4 15,10 15 4-15,-5 1 8 16,8 19-4-16,5-3-56 16,5 11 28-16,4 8-316 15,9 0 188-15</inkml:trace>
        </inkml:traceGroup>
      </inkml:traceGroup>
    </inkml:traceGroup>
    <inkml:traceGroup>
      <inkml:annotationXML>
        <emma:emma xmlns:emma="http://www.w3.org/2003/04/emma" version="1.0">
          <emma:interpretation id="{86817BF5-70AC-4E77-8298-DBA113629A4C}" emma:medium="tactile" emma:mode="ink">
            <msink:context xmlns:msink="http://schemas.microsoft.com/ink/2010/main" type="paragraph" rotatedBoundingBox="3704,13020 23186,12686 23213,14251 3731,14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CD0242-C20E-4595-9912-8917C5DEFCBA}" emma:medium="tactile" emma:mode="ink">
              <msink:context xmlns:msink="http://schemas.microsoft.com/ink/2010/main" type="line" rotatedBoundingBox="3704,13020 23186,12686 23213,14251 3731,14584"/>
            </emma:interpretation>
          </emma:emma>
        </inkml:annotationXML>
        <inkml:traceGroup>
          <inkml:annotationXML>
            <emma:emma xmlns:emma="http://www.w3.org/2003/04/emma" version="1.0">
              <emma:interpretation id="{73F39DBD-05BF-4957-9D9F-F3415AF876B8}" emma:medium="tactile" emma:mode="ink">
                <msink:context xmlns:msink="http://schemas.microsoft.com/ink/2010/main" type="inkWord" rotatedBoundingBox="3707,13173 5784,13137 5808,14549 3731,14584"/>
              </emma:interpretation>
              <emma:one-of disjunction-type="recognition" id="oneOf3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98483.4918">1666 12575 424 0,'-22'-19'156'0,"22"19"-120"0,-5-4-8 15,-3 4 88-15,8 0-68 16,-9 0 52-16,4 0-60 16,-4 0 40-16,9 0-44 15,0 0 16-15,-8 0-32 0,8 0 16 16,0-4-20-16,8 0 28 16,1 0-28-16,5-4-4 15,-1 0-8-15,9 0-4 16,9 8 0-16,17-7 0 15,18 7 0-15,-8 0 0 32,4 7 0-32,4-7 8 0,5 8-4 0,-5-8-12 15,-13 8 4-15,0-12 12 16,0 4-4-16,-9-8 24 16,-13 4-16-16,0-7 12 15,-9 3-12-15,-9-8 28 16,5 8-24-16,-18-4-12 15,0 5-8-15,-9-1-4 16,0 4 0-16,-4 0 16 16,4 4-4-16,-4 0-20 15,4 4 8-15,-5 0-12 16,6 4 8-16,-1 3 16 16,9 1 0-16,-9 4-12 15,9 3 4-15,-13 5 4 16,13 3 0-16,-13 9 0 15,4 3 0-15,-13 12-20 0,-5 0 12 16,-4 4-4-16,-8 8 4 16,3 15 8-1,-4 9 0-15,-8-1-12 16,13 0 8-16,-10-15 20 16,15-8-8-16,-1-12-12 15,9-12 0-15,0-12 48 16,8-3-24-16,1-16 44 15,4-1-36-15,0-14 4 16,5-5-20-16,-9-20 0 16,-1 5-4-16,-8-28 12 0,0 4-12 15,-4-27-4-15,4-1 0 0,0 9 4 16,8 7-4-16,-8-12-12 16,0-3 4-16,9-1-4 0,-5 1 0 15,10 3-20-15,-1 12 16 16,-4 16-20-16,13 4 16 15,-9 16-16-15,9 3 16 16,0 16-28-16,0 4 28 16,0 8 16-16,9 12 0 15,-9 4 64 1,13-1-36-16</inkml:trace>
          <inkml:trace contextRef="#ctx0" brushRef="#br0" timeOffset="98878.0417">2504 12936 540 0,'-30'0'200'0,"30"8"-156"0,-5 0-12 0,1 0-16 15,4-8-16 1,9-8 24-16,8 0 24 16,1 0-24-16,0 0-40 15,-1 0 8-15,1-3-8 16,4 3 8-16,-13 0 8 15,0 4 0-15,-1-4 0 16,-3 8 0-16,-18 0 60 16,4 8-32-16,-9 0 16 15,5-4-28-15,8 0 20 16,5-4-24-16,9 0-4 16,9 0-4-16</inkml:trace>
          <inkml:trace contextRef="#ctx0" brushRef="#br0" timeOffset="99640.0693">2690 13792 632 0,'4'11'236'0,"-4"-11"-184"0,18-8-16 0,-9-3 8 16,4 3-32-16,14-16 4 15,-5 5-8-15,4-17 4 16,1 9-8-16,8-12 8 15,0 7-8-15,5-27 8 16,4 1-8-16,9-33 32 16,-4 9-20-16,4-20-4 15,-1 20-8-15,-3-5 4 16,-9 17-4-16,-9-1 32 16,0 16-20-16,-9 0 40 15,-5 16-32-15,-12 0-24 16,-1 15 0-16,-8 4-8 15,4 13 0-15,-9 7-20 16,0 11 16-16,-13 9-12 16,13 7 12-16,-8 9 8 15,3-1 4-15,-3 4 0 16,-1 1 0-16,5-1 24 16,8 0-12-16,5-8 12 15,9 5-12-15,9-21 44 16,8-3-28-16,14-16 28 15,0-4-28-15,4-15-8 16,0-1-12-16,-4-7 36 16,-1 7-20-16,-8-15-12 0,-4 4-8 15,-10-4-32-15,-3 11 16 16,-14 1-32-16,4 11 28 0,-17 12-64 16,13 8 44-16,-13 12 44 15,4 7-4-15,-4 1 4 16,8 3-4-16,-12 1 4 15,8 3-4-15,4 0 52 16,1 1-32-16,-5-1 32 16,9 5-28-16,-9-9 16 15,5 1-24-15,-1-9-140 16,5 1 64-16,5-8-192 16,4-1 140-16,4-7-356 15,9 0 260-15</inkml:trace>
        </inkml:traceGroup>
        <inkml:traceGroup>
          <inkml:annotationXML>
            <emma:emma xmlns:emma="http://www.w3.org/2003/04/emma" version="1.0">
              <emma:interpretation id="{6CC6B925-B633-4050-89A8-D8DDEEF0876A}" emma:medium="tactile" emma:mode="ink">
                <msink:context xmlns:msink="http://schemas.microsoft.com/ink/2010/main" type="inkWord" rotatedBoundingBox="6308,12975 8839,12932 8863,14372 6333,14415"/>
              </emma:interpretation>
              <emma:one-of disjunction-type="recognition" id="oneOf3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01651.4929">5555 12246 384 0,'-22'-12'140'0,"22"12"-108"0,0-16-8 0,0 8 136 16,0 8-92-16,4-8 36 15,9 8-64-15,9-7 4 16,5 7-28-16,21-4-8 16,1 8-4-16,17-12 12 15,0 8-8-15,9-4-4 16,-8 12 0-16,-10-8 20 16,-9 4-12-16,-12-4 4 15,-5 0-8-15,-14 0 36 16,-3 7-20-16,-23-7-100 15,0 0 40-15,-18 0-140 16,1 0 100-16,-18 0-80 16,8 8 92-16,-16-4 24 15,7 4 24-15,-3 8 16 16,12-1 0-16,-3 17 60 16,12 7-32-16,-4 28-48 15,23 11 12-15,-10 13 32 16,5-9-12-16,8 0 36 0,1-11-32 0,-9 3-24 15,8-7 4-15,-4 4 28 16,5-12-16-16,-14-4 16 16,-4-4-12-16,-13-12 20 15,8-4-20-15,-12-11 24 16,3-9-24-16,-12-11 12 16,13-4-12-16,-5-8 56 15,13-3-40-15,1 3 60 16,13 8-52-16,4 0-24 15,9 0-12-15,13 8 16 16,5 3-8-16,17 5 32 16,5 8-24-16,13-9 20 15,0 5-20-15,17-12 52 16,5 0-36-16,9-8 12 16,0 0-28-16,0-8 0 15,-9 4-8-15,-13-12-148 16,-9 4 76-16</inkml:trace>
          <inkml:trace contextRef="#ctx0" brushRef="#br0" timeOffset="102146.547">5855 12654 144 0,'-27'-28'52'0,"27"28"-40"0,-31-8 0 0,18 4 68 16,4 4-44-16,-13-7 136 16,9 3-96-16,-14 0 28 15,10 4-64-15,-10-4 48 16,10 8-52-16,-19-4 20 15,14 8-36-15,-13 11 0 16,-5 9-12-16,9-1 28 16,9 5-20-16,5-1 32 15,8 0-32-15,13 1 32 16,9-5-32-16,14-3 56 16,8-5-40-16,27-11 20 15,4 0-32-15,18-16 28 16,0 4-32-16,-5-8 12 15,-8 1-16-15,-18-13 28 16,-13 5-24-16,-36-25-24 16,-4 9 4-16,-40-16 0 15,1 12 4-15,-19 0-44 16,5 11 24-16,-8 5 16 16,25 11 4-16,-3 4 20 15,25 12-12-15,5 4-276 16,14 7 144-16</inkml:trace>
          <inkml:trace contextRef="#ctx0" brushRef="#br0" timeOffset="100585.4001">4283 12473 364 0,'-13'-15'132'0,"13"15"-100"0,-9-12-12 0,5 4 132 16,4 4-88-1,-9-8 52-15,9 8-68 0,-9-7 36 16,9 7-48-16,-13-8 60 15,13 8-56-15,0-4 28 16,4 4-40-16,-8-4 8 16,8 8-20-16,5-8 8 15,4 4-12-15,18-7 28 16,9 3-24-16,26-8-4 16,18 4-8-16,13 5 20 15,-8 3-12-15,3-4-4 16,-17 4-4-16,-9-4-16 15,-4 4 8-15,-18 0-48 16,-4 4 24-16,-13-4 16 16,-10 8 8-16,-8-4 36 15,-4 0-16-15,-10 0-4 16,5 8-8-16,-9 0-24 16,0 0 12-16,1 0 20 15,8-5-4-15,-5 1 4 16,-4 0-4-16,1 4 4 15,8 0-8-15,-5 8-20 16,-4-8 8-16,-13 11 4 16,13 1 4-16,-4 15 8 15,-4 0-4-15,-6 16-4 16,10 0 4-16,-13 4-16 16,8 4 8-16,-13-4-4 0,9-8 0 0,-13 12 16 15,4 0-4-15,4 12 16 16,1 3-12-16,-1 1-20 15,10-9 4-15,-5-11 12 16,8-8 0-16,1-11 52 16,4-9-32-16,1-7-12 15,3-5-4-15,-8-7 16 16,8-4-12-16,-12-8 32 16,8 0-28-16,-9-11-24 15,5 3 4-15,-9-23 8 16,4 7 0-16,-8-23-4 15,8 8 4-15,-8-20 4 16,8 12-4-16,-8-12 16 16,4 5-12-16,-9-21-12 15,13 12 0-15,-8-19-16 16,-1 15 12-16,5-3-4 16,13 15 4-16,-13 0 16 15,13 20-4-15,-4 0 16 16,17 11-12-16,-8 5-20 15,4 7 4-15,0 0 40 16,4 12-20-16,-4 4-152 16,9 4 76-16,0 12-752 15,-9 4 452-15</inkml:trace>
          <inkml:trace contextRef="#ctx0" brushRef="#br0" timeOffset="103016.6351">6301 13372 320 0,'-14'-16'120'0,"14"16"-96"0,-4 0-4 16,-1 0 68 0,5 8-52-16,-4 8 4 15,0 3-24-15,-5 1 40 16,4 3-28-16,-8 1 40 15,9-1-40-15,-5-3 40 0,5-4-40 0,-1-8 28 16,5 3-28-16,-4-7 36 16,8 0-36-16,1-12 20 15,8 4-28-15,4-15 0 16,1 11-12-16,0-20 20 16,4 13-16-16,0-13-12 15,0 13-4-15,-4-5-40 16,-1 12 24-16,-8 8-56 15,0 8 44-15,-9 8 44 16,4 3-8-16,-8 1 4 16,4-4-4-16,-9 7 20 15,9-3-12-15,-4-8 4 16,8 3-8-16,-4-11 80 16,0 0-44-16,4-4-12 15,5-4-20-15,0-8 0 16,4 5-8-16,1-13 16 15,3 4-12-15,-3-3-4 16,3 3 0-16,1-4-60 16,-1 9 32-16,6 7-40 15,-1 8 32-15,4 3 0 16,-4 5 20-16,0 4 68 16,5 3-28-16,-10 1 16 15,1 0-28-15,-9-5 8 16,-5 5-12-16,-13-8 56 0,5 3-40 15,-14-7 40-15,5 4-36 0,-9-12-160 16,9 4 68-16,-9-12-160 16,9 4 120-16,8-8-188 15,10 1 164-15</inkml:trace>
        </inkml:traceGroup>
        <inkml:traceGroup>
          <inkml:annotationXML>
            <emma:emma xmlns:emma="http://www.w3.org/2003/04/emma" version="1.0">
              <emma:interpretation id="{400CA0F4-39D7-452E-9CD8-DD0A45C54436}" emma:medium="tactile" emma:mode="ink">
                <msink:context xmlns:msink="http://schemas.microsoft.com/ink/2010/main" type="inkWord" rotatedBoundingBox="9467,13353 10001,13343 10007,13640 9472,13649"/>
              </emma:interpretation>
              <emma:one-of disjunction-type="recognition" id="oneOf3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03363.3547">7333 12862 780 0,'23'4'288'0,"-23"-4"-224"0,97 0-20 0,-53 7 32 31,4-7-52-31,27-4-88 0,-8 4 32 16,30 0-608-16,-13 8 356 0</inkml:trace>
          <inkml:trace contextRef="#ctx0" brushRef="#br0" timeOffset="103200.9221">7620 12658 704 0,'14'-32'264'0,"-14"32"-208"0,13-8-12 15,-13 1 80 1,13 7-76-16,5-8 16 15,-5 0-40-15,9 0 32 16,9 4-32-16,0 4-100 16,4 8 40-16</inkml:trace>
        </inkml:traceGroup>
        <inkml:traceGroup>
          <inkml:annotationXML>
            <emma:emma xmlns:emma="http://www.w3.org/2003/04/emma" version="1.0">
              <emma:interpretation id="{2A29BDC5-61C4-4C73-AAEB-DD9DBE83F0E5}" emma:medium="tactile" emma:mode="ink">
                <msink:context xmlns:msink="http://schemas.microsoft.com/ink/2010/main" type="inkWord" rotatedBoundingBox="10999,13180 11607,13170 11616,13683 11007,13694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03740.8719">9015 12469 652 0,'-31'-8'244'0,"31"8"-192"0,-22 12-12 0,0 4 4 16,13 4-32-16,-13 23 24 15,0 8-24-15,0 0 32 16,22 4-28-16,9-4 64 16,9-8-44-16,17 0 36 15,18-8-40-15,22-7 36 16,0-13-40-16,18-15 20 15,-14 0-28-15,-17-19-8 16,-5 3-8-16,-26-31 28 16,-9 0-16-16,-22-35-24 0,-13 7 4 15,-18-11-16-15,-9 23 8 0,-4 12-36 16,0 23 28-16</inkml:trace>
        </inkml:traceGroup>
        <inkml:traceGroup>
          <inkml:annotationXML>
            <emma:emma xmlns:emma="http://www.w3.org/2003/04/emma" version="1.0">
              <emma:interpretation id="{F14F9C5A-ABE6-4F7D-9833-0A2D50ADA7F2}" emma:medium="tactile" emma:mode="ink">
                <msink:context xmlns:msink="http://schemas.microsoft.com/ink/2010/main" type="inkWord" rotatedBoundingBox="12446,13996 12655,13992 12660,14307 12452,14311"/>
              </emma:interpretation>
              <emma:one-of disjunction-type="recognition" id="oneOf3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14311.4457">10476 13266 488 0,'13'-20'180'0,"5"12"-140"0,-9 0-12 0,-9 8 120 16,0 0-88-16,0 24 64 15,-4 11-72-15,-19 8-28 16,1 1-8-16,-9-1-12 0,-4 0-124 15,-5 0 64-15,-8 0-488 16</inkml:trace>
        </inkml:traceGroup>
        <inkml:traceGroup>
          <inkml:annotationXML>
            <emma:emma xmlns:emma="http://www.w3.org/2003/04/emma" version="1.0">
              <emma:interpretation id="{F8608658-7FA2-423E-8304-7F6078FE50CE}" emma:medium="tactile" emma:mode="ink">
                <msink:context xmlns:msink="http://schemas.microsoft.com/ink/2010/main" type="inkWord" rotatedBoundingBox="14246,13388 15113,13373 15128,14253 14262,14268"/>
              </emma:interpretation>
              <emma:one-of disjunction-type="recognition" id="oneOf3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15478.627">12123 13505 312 0,'0'-4'112'0,"0"4"-84"0,22-8-12 0,-13 4 28 15,4 4-28-15,9-11 48 16,0 7-36-16,0-20-16 16,9 5-4-16,0-25 8 15,9 9-8-15,-5-32 76 16,5 12-48-16,-1-15 40 16,5 11-44-16,-8-8 0 15,-5 16-20-15,0-4-8 16,-9 16 0-16,0-4 56 15,0 8-32-15,-9-1 52 16,-4 9-48-16,0 3-32 16,-9 9-4-16,0 3 8 15,0 12 0-15,-9 8 8 16,0 3-8-16,-13 9 40 16,9 8-20-16,-18-1 40 15,18-3-36-15,-18 15 28 16,13-4-28-16,5 4 8 15,0-3-20-15,4-1 20 16,9-8-24-16,9-11 24 0,4-4-24 16,18-20 4-16,4 0-8 15,18-15 12 1,-5-1-12-16,1-11 4 0,4 11-4 0,-13-7-60 16,-1 7 28-16,-12-3 4 15,-5 3 8-15,0-7 12 16,-13 3 0-16,0-7 8 15,0 12-4-15,-9-9-12 16,0 13 4-16,-9-5-4 16,9 8 0-16,-9 9-12 15,9 10 12-15,-13 17 32 16,4 0-16-16,-4 7 60 16,-5 5-36-16,-4 3 28 15,9-4-32-15,-9 1-8 16,4-1-12-16,0 0 28 15,5 1-20-15,0-1-4 16,4-3-8-16,9 3 20 16,0-7-12-16,0-1-208 15,9 1 108-15,4-5-364 16,5-3 256-16</inkml:trace>
        </inkml:traceGroup>
        <inkml:traceGroup>
          <inkml:annotationXML>
            <emma:emma xmlns:emma="http://www.w3.org/2003/04/emma" version="1.0">
              <emma:interpretation id="{DB1DAD96-A482-4DE1-AF0A-A5D5AFE78094}" emma:medium="tactile" emma:mode="ink">
                <msink:context xmlns:msink="http://schemas.microsoft.com/ink/2010/main" type="inkWord" rotatedBoundingBox="16216,13052 16703,13044 16715,13772 16228,13781"/>
              </emma:interpretation>
              <emma:one-of disjunction-type="recognition" id="oneOf3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18118.8813">14197 12752 508 0,'-4'19'188'0,"4"-19"-148"0,13 20-8 0,-13-12-16 15,9 4-16-15,-18-1 24 16,9 1-12-16,-13-4 4 15,-5 4-8-15,-8-4-8 16,8-1 4-16,-4-3 4 16,9 0-4-16,4-8-4 15,9 4 4-15,9-4-412 16,8 8 224-16</inkml:trace>
          <inkml:trace contextRef="#ctx0" brushRef="#br0" timeOffset="117901.6364">14347 12395 1060 0,'-4'-36'392'0,"4"36"-304"0,4-27-28 15,-4 15 104 1,9 8-104-16,-9-8-16 16,9 5-28-16,-5-1-32 15,-4 4 8-15,9 4-464 0,0 8 260 0</inkml:trace>
          <inkml:trace contextRef="#ctx0" brushRef="#br0" timeOffset="118497.8258">14568 12744 572 0,'4'-8'208'0,"-4"8"-160"0,-13-12-12 16,4 12 48-1,9 0-52-15,-4-8-12 16,-5 8-12-16,-4 8-8 16,8 0 0-16,1 4 0 15,4 4 0-15,-9 3-20 16,18 1 12-16,-9-1 4 15,0 1 4-15,-4 0 24 0,4 3-12 0,0-3-40 16,0 3 16-16,0-3 56 16,0-4-24-16,0-1 28 15,0 1-28-15,-5-8 16 16,5 4-20-16,-9-12 20 16,1 0-24-16,-10-12 4 15,5 4-8-15,-14-15-60 16,5 7 28-16,-9-4-392 15,9 5 224-15</inkml:trace>
        </inkml:traceGroup>
        <inkml:traceGroup>
          <inkml:annotationXML>
            <emma:emma xmlns:emma="http://www.w3.org/2003/04/emma" version="1.0">
              <emma:interpretation id="{A39AE3E9-90A4-4411-B5F7-BD9D5C512F38}" emma:medium="tactile" emma:mode="ink">
                <msink:context xmlns:msink="http://schemas.microsoft.com/ink/2010/main" type="inkWord" rotatedBoundingBox="17874,13440 18246,13433 18249,13587 17877,13593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19188.1627">16069 12752 384 0,'9'-16'140'0,"-9"16"-108"0,8-12-8 16,-8 4 108-1,9 1-76-15,-18-5 60 16,9 4-72-16,-13 0-4 16,4 0-24-16,-17 8-4 15,4 0-4-15,-18 0 20 16,9 16-16-16,-13 0 84 16,9-5-52-16,-1 5 40 15,6 4-48-15,-1-5 32 16,9 5-36-16,13-4-20 0,9-4-4 0,17-9 16 15,5 9-12-15,14-24 12 16,4 12-12-16,12-7 0 16,10-1-4-16,-13-8-8 15,-9 8 4 1,-18-4 4-16,0 5-4 0,-13-9-20 16,-9 12 8-16,-23 4-4 15,15 4 4-15,-14 4 96 16,8 7-48-16,5-3-16 15,18 4-16-15,18 0 36 16,4-5-24-16</inkml:trace>
        </inkml:traceGroup>
        <inkml:traceGroup>
          <inkml:annotationXML>
            <emma:emma xmlns:emma="http://www.w3.org/2003/04/emma" version="1.0">
              <emma:interpretation id="{759F8B64-C4D7-4001-A7EC-3343A9D0BED4}" emma:medium="tactile" emma:mode="ink">
                <msink:context xmlns:msink="http://schemas.microsoft.com/ink/2010/main" type="inkWord" rotatedBoundingBox="19224,12852 23188,12784 23202,13601 19238,13669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20883.6109">17464 12760 424 0,'8'-16'156'0,"-8"16"-120"0,0-20-8 16,0 5 104 0,0 7-76-16,-4-16 40 15,4 9-56-15,-9-9-32 16,0 4-8-16,-4 1 16 16,-9 7-8-16,-4 0 4 15,-1 8-4-15,-17 8 12 16,13 8-12-16,-13 12 92 15,13 3-52-15,-9 4 100 16,14 1-84-16,-1-1-4 16,14-3-36-16,4-5 12 0,14 1-24 0,8-9 12 15,5 1-12-15,17-12 28 16,13 0-24-16,14-8-244 16,4 4 124-16,5-4-188 15,-9 0 164-15,-5-4-28 16,-8 0 88-16,-9-7 44 15,-10 3 16-15,-8-8 52 16,-4 5-24-16,-13-5 200 16,-1 8-120-16,-13 1 84 15,0 3-112-15,-8 8 8 16,-1 4-48-16,-13 7-48 16,9 5 8-16,-4 0 0 15,3 3 8-15,6 1 0 16,8 0 0-16,9-1 0 15,9 1 0-15,13-4 16 16,4-1-8-16,5-7 4 16,5 0-4-16,-6-12 20 15,1 0-16-15,-9-8 12 16,-4 4-12-16,-9-11-8 16,0-1 0-16,-14-11-4 15,5 7 0-15,-8-7 0 16,3 11 0-16,-4-7-20 15,9 3 12-15,0-3 4 0,9 11 4 16,0-3-12-16,4 7 8 16,9 0-16-16,-4 4 12 15,-5 4-12-15,9 8 8 0,-4 4 8 16,4 8 4 0,-9 3-12-16,0 5 8 0,-8 3 4 15,-1 5 0-15,-8-5 8 16,-1 1-4-16,-3-5-4 15,-1-3 4-15,-4-1-4 16,8-3 0-16,-4-8 32 16,5 0-16-16,-1-8 12 15,5 0-16-15,5-12-8 16,8 0 0-16,5-15 12 16,8-1-8-16,5-7-20 15,4 4 4-15,5-5-4 16,-4 13 4-16,-6-1 0 15,1 12 0-15,-13 5 44 16,4 7-24-16,-13 7 60 16,-5 9-40-16,-8 4 12 15,4-1-28-15,-9 1-24 16,0 0 0-16,5-1 32 16,4 1-16-16,-5-8 8 15,10 3-8-15,-1-3 4 16,9 0-8-16,-4-4 8 15,5 0-8-15,-1-8-80 16,0 7 40-16,5-7-128 0,-1 0 92 16,10-7-148-16,-1 7 120 0,5-8-144 15,0 0 140 1,0-12-44-16,4 5 84 16,5-9 20-16,-5 4 28 15,1-7 128-15,-1 3-64 16,-9-3 100-16,1 3-88 15,-14 1 88-15,0 7-88 0,-26 0 16 16,4 5-44-16,-13 3 4 16,9 4-20-16,-18 4-16 15,18 8-4 1,-5 4 20-16,5 3-8 0,4 1 4 16,5 4-4-16,8 3-8 15,5 1 4-15,9-1-16 16,8 1 8-16,5-5 20 15,4 5-8-15,-8-5-4 16,-1 1 0-16,-21-8 40 16,-1 4-24-16,-26-5-20 15,0 1 0-15,-18-4 0 16,9 4 0-16,-4-12 8 16,9 0-4-16,-1-4 8 15,14 0-8-15</inkml:trace>
          <inkml:trace contextRef="#ctx0" brushRef="#br0" timeOffset="122551.0476">18748 12430 508 0,'-31'-47'188'0,"31"47"-148"0,-9-24-8 16,14 17 44-1,-1 3-48-15,18-4-20 16,9 4-8-16,22 4 0 15,9 8 0-15,9 0 16 16,-10-1-8-16,14-3-12 16,0-4 0-16,0 8 12 0,-13-8-4 0,-9 0 8 15,-9 0-8-15,-13-4 32 16,-9 0-20 0,-8-4 12-16,3 1-16 0,-12-5-8 15,3 8 0-15,-8-8-4 16,0 8 0-16,0-4 0 15,0 4 0-15,-8-3 8 16,-6 3-4-16,1-4 24 16,4 8-16-16,-22-4 24 15,18 4-24-15,-18 0-12 16,9 4-4-16,0 0 4 16,0 4 0-16,0 3 0 15,4 1 0-15,5 16 0 16,-5-5 0-16,5 13 52 15,-4-1-28-15,3 16 24 16,6-4-28-16,-6 0 8 16,10-4-16-16,-1-8 12 15,5-3-16-15,5-13 16 16,8 1-16-16,5-12-12 16,4-4 0-16,9-12 40 15,0 0-24-15,4-11-28 16,0-1 8-16,1-15-60 15,-6 7 36-15,1-3 24 16,-9 7 8-16,0 1-16 16,-13 11 8-16,0 0 4 15,-4 4 4-15,-5 4 8 0,0 8-4 16,0 0-4-16,0 4 4 0,0 4-4 16,0 4 0-16,0-1-12 15,0 5 8-15,0-1 20 16,4 1-8-16,0 0-20 15,10-1 4-15,-1-3 12 16,0-4 0-16,5-4 8 16,4-1-8-16,0 1 32 15,0-4-20-15,0-8 4 16,5 0-12-16,-10-15-24 16,5 7 8-16,-4-19 20 15,0-1-4-15,4-7 4 16,-5 8-4-16,-3-1-24 15,8 13 8-15,-14 3-24 16,1 12 20-16,-9 8 48 16,5 12-16-16,-10 7 24 15,-4 5-24-15,1-1 28 16,3 4-32-16,-4-3-4 16,9-5-8-16,-8-3 28 15,8-4-16-15,0-8 20 16,4 3-20-16,0-11 8 15,10 0-12-15,-1-19-8 16,5 3 0-16,-1-19 4 16,1 7-4-16,-1-7-12 15,-3 0 4-15,-5 7-32 16,-1 13 20-16,-16 15-12 0,8 7 16 0,0 13 8 16,-9 7 4-16,18 9-12 15,-5-5 8-15,22 4 40 16,5-7-24-16,18-12 8 15,8-1-12-15,5-7-8 16,0 0 4-16,-5-20-24 16,-8 0 12-16,-9-19-4 15,-5 0 4-15,-4-36 24 16,-9 12-8-16,0-23 4 16,-4 11-4-16,-10-12-8 15,6 9 4-15,-14-1-24 16,8 20 12-16,-8 0 4 15,0 24 4-15,-4 19 16 16,0 8-8-16,-5 27-4 16,4 5 0-16,-3 15 12 15,-1 4-8-15,9 8 4 16,0 3-4-16,0 9 28 16,0-4-20-16,0-12-4 15,0-12-8-15,-9-20-128 16,9-3 68-16,-13-24-40 15,13-8 56-15,-14-31 24 16,6 0 12-16,-14-20-8 16,13 20 8-16,-13-8 40 15,13 16-24-15,9-1 236 16,0 17-136-16,22-5 76 0,9 12-112 16,31 5-16-16,4-1-36 0,18-4-8 15,4 12-8-15,5-4 28 16,-18 8-20-16,-9-4-48 15,-9 0 16-15</inkml:trace>
          <inkml:trace contextRef="#ctx0" brushRef="#br0" timeOffset="121128.2623">19114 12163 436 0,'0'-12'160'0,"0"12"-124"0,0-7-8 0,-4 11 88 16,8 3-68-16,-4 9 76 15,0 4-68-15,-4 19-4 16,-5 8-32-16,0 20-12 16,-4 3-4-16,4 5 20 15,0-4-12-15,-13-9-4 16,9-7-4-16,-4-12-164 16,8-3 88-16</inkml:trace>
        </inkml:traceGroup>
      </inkml:traceGroup>
    </inkml:traceGroup>
    <inkml:traceGroup>
      <inkml:annotationXML>
        <emma:emma xmlns:emma="http://www.w3.org/2003/04/emma" version="1.0">
          <emma:interpretation id="{6A5DB6DC-5C59-49AB-A6A1-3B61CD1C9636}" emma:medium="tactile" emma:mode="ink">
            <msink:context xmlns:msink="http://schemas.microsoft.com/ink/2010/main" type="paragraph" rotatedBoundingBox="4370,14852 23348,14257 23417,16464 4439,17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767805-29F8-4F59-98C3-6B06C035293C}" emma:medium="tactile" emma:mode="ink">
              <msink:context xmlns:msink="http://schemas.microsoft.com/ink/2010/main" type="line" rotatedBoundingBox="4370,14852 23348,14257 23417,16464 4439,17058">
                <msink:destinationLink direction="with" ref="{5F0515A3-66ED-468E-BFFB-A8FA1804842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A0EAB0-168F-47E8-87B3-3B31B6D5D259}" emma:medium="tactile" emma:mode="ink">
                <msink:context xmlns:msink="http://schemas.microsoft.com/ink/2010/main" type="inkWord" rotatedBoundingBox="4383,15259 8108,15142 8158,16720 4432,16837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28435.5119">2271 14918 260 0,'-5'-4'96'0,"1"4"-76"0,-1-4-4 16,5 4 148-16,0 0-92 16,0-4 88-16,0 4-96 15,5-8 28-15,-5 8-52 16,0 0 56-16,0 0-56 15,0 0 44-15,0 0-48 0,0 0 32 16,0 0-36-16,0 0-8 16,0 0-16-16,0 0 20 15,0 0-16-15,0 0 12 16,0 0-12-16,0 0 44 0,0 0-28 16,0 0 20-16,0 0-28 15,0 0 28-15,9 0-32 16,-1 0 4-16,1 0-12 15,9-8 4-15,8 8-8 16,23-8-12-16,22 0 4 16,17 5 12-16,9 3-4 15,-4 0 8-15,13-4-8 16,-1-4 8-16,1 4-8 16,-13 0-4-16,-13 0 4 15,-19 0-16-15,-12 4 8 0,-23 0 4 31,5 0 0-31,-22-4 8 16,0 4-4-16,-13-4-4 16,-1 8 4-16,-4-4-16 15,5 0 8-15,-5 0 4 0,-4 4 0 16,0 0 8-16,-5 0-4 16,-4 4-12-16,-5 4 4 15,-8 3 12-15,-9 9-4 0,-5 11-20 16,1 16 8-16,-1 20-12 15,1 15 8-15,4-4-8 16,4-11 8-16,5-8 8 16,4-12 4-16,0-4 8 15,9-8-4-15,8-7 24 16,-3-5-16-16,4-11 32 16,4-8-28-16,0-8 32 0,-9-4-32 15,1-8-4-15,-1-4-8 16,-4-3 4-16,-5-5-4 15,1-3-12-15,-1-17 4 16,1-11 20-16,-9-15-8 16,4-9-12-16,0 1 0 15,4 7-4-15,1 12 0 16,4 4 76-16,0 12-36 16,8 0-28-16,6 24-8 15,3-5-28-15,5 4 20 16,9 13 4-16,13 7 8 0,13 0-88 15,14 7 48-15,17 9-672 16</inkml:trace>
          <inkml:trace contextRef="#ctx0" brushRef="#br0" timeOffset="128830.5643">3502 15357 748 0,'-13'24'276'0,"13"-5"-216"0,9-3-16 15,-5-4 56-15,5-4-64 0,0-5 40 16,4-3-44-16,0-7 24 16,-4-1-28-16,0-8 0 0,0-4-16 15,-5-3-8-15,-4-5 0 16,-4 1-4-16,-5 3 0 16,0 9-20-16,0 3 12 15,-4 12-12-15,0 0 8 16,8 8 24-16,5 0-4 0,9 3 40 15,4 1-24-15,18-4-620 32,9-16 324-32,9-8-132 0</inkml:trace>
          <inkml:trace contextRef="#ctx0" brushRef="#br0" timeOffset="129450.7101">3789 16008 880 0,'-13'8'328'0,"17"4"-256"0,14-20-16 0,-1 0 124 15,14-7-108 1,9-9 16-16,13-11-52 0,4-12-24 16,-4-8-8-16,5 0 20 0,-5 0-12 15,-9 0 4-15,-9 4-8 16,5-8 4-16,-9-12-8 16,-5-11-4-16,1-12 4 15,-10 8-4-15,-3 15 0 16,-5 12-20-16,4 12 12 15,-4 16-32-15,-9 11 24 16,0 20 32-16,0 20-8 16,0 15 28-1,0 8-24-15,0 16 12 16,13 0-12-16,0-4 0 0,5-12-4 16,-1 0 20-16,1-12-16 15,4-7 32-15,9-12-28 16,0-12 32-16,0-8-32 0,4-8-92 15,0-11 40-15,-12-16-68 16,3-16 60-16,-4-8-12 16,-4 16 32-16,-9 16-32 15,-1 7 36-15,1 16 24 16,-13 20 0-16,-1 20 88 16,10 23-48-16,8 12-12 15,0-5-20-15,5-3 60 0,8-12-40 16,1-7-328-16,-1-9 156 15,5-3-676 1</inkml:trace>
          <inkml:trace contextRef="#ctx0" brushRef="#br0" timeOffset="132134.9437">5374 14804 352 0,'-9'23'132'0,"9"1"-104"0,-9 15-8 15,9-11 124-15,0 23-84 16,0 19 64-16,0 9-72 15,-4-17 16 1,4 5-40-16,-9-8 0 16,-5-8-16-16,1-4 12 0,4-8-16 0,-4-7 24 15,0-5-20-15,-5-7 32 16,9-4-28-16,-4-9 12 16,4 1-16-16</inkml:trace>
          <inkml:trace contextRef="#ctx0" brushRef="#br0" timeOffset="132386.1104">5272 15341 572 0,'31'0'208'0,"-31"0"-160"0,53-11-12 0,-22 11 180 0,0 0-124 16,0-4 24-1,13 4-68-15,0-4-24 0,-4 0-12 16,4-4 0 0,0 4-8-16,0-12 8 15,-4 8-8-15,-5-7 16 16,5 11-12-16,-18-12-152 16,0 8 76-16,-22-3-396 15,4 3 260-15,-8-20-124 0</inkml:trace>
          <inkml:trace contextRef="#ctx0" brushRef="#br0" timeOffset="131858.2057">5356 14792 300 0,'-4'-8'112'0,"4"8"-88"0,0-4-8 16,0 0 128 0,0 8-84-16,0-4 44 0,4 0-60 15,5 0 64-15,0 0-60 0,8 0 80 16,10 4-72-16,-1 0 36 16,5 0-56-16,9-4 32 15,-5 4-36-15,9-4-20 16,9 0-4-16,0 0 8 15,0-4-8-15,-9 4-4 16,-4 0 0-16,-13-8 20 16,-5 8-12-16,-22 0 12 15,0 0-12-15,-22 0-192 16,4 0 96-16</inkml:trace>
          <inkml:trace contextRef="#ctx0" brushRef="#br0" timeOffset="132941.6034">5435 14462 352 0,'0'-3'132'0,"0"3"-104"0,0 0-8 0,0 0 212 0,9-4-132 16,0 0 64-16,0 0-96 16,0 4 40-16,0 0-64 15,-1 0 40-15,6 0-48 0,-6 4 52 16,6-4-52-16,-1 4 20 16,9-4-36-16,4 0 36 15,5-8-32-15,9 4 4 16,4-4-16-16,5-8-8 15,4 5 0-15,-14-1 12 32,6 8-8-32,-14-4-20 15,-1 8 4-15,-16-4 20 16,-5 4-4-16,-9 4 32 16,-9 4-24-16</inkml:trace>
        </inkml:traceGroup>
        <inkml:traceGroup>
          <inkml:annotationXML>
            <emma:emma xmlns:emma="http://www.w3.org/2003/04/emma" version="1.0">
              <emma:interpretation id="{AF910174-32A2-4CCE-AA06-3794A332B61E}" emma:medium="tactile" emma:mode="ink">
                <msink:context xmlns:msink="http://schemas.microsoft.com/ink/2010/main" type="inkWord" rotatedBoundingBox="9211,15724 10893,15671 10919,16495 9237,16548"/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35553.1613">7086 15392 476 0,'18'0'176'0,"-18"0"-136"0,62-4-12 15,-27 0 188 1,0 1-124-16,14-9 8 16,4 4-60-16,-5-4-28 15,-3 4-8-15,-6-7-24 16,-3 7 12-16,-6-4 4 15,1 4 4-15,-4-8-504 0,4 9 276 16,4-9-32-16</inkml:trace>
          <inkml:trace contextRef="#ctx0" brushRef="#br0" timeOffset="135321.8916">7236 15047 456 0,'-4'-20'168'0,"4"20"-128"0,9-7-16 16,0-1 176-16,-1 0-116 0,10 0 44 16,0 8-76-16,13 0 32 15,4 4-48 1,5-4 0-16,4 8-24 0,-4-4 12 16,-1 4-16-16,1-8 4 15,-9 4-4-15,-9-4 12 16,0 3-12-16,-13-3 4 15,-5 0-4-15,-13 0-60 16,5 8 28-16</inkml:trace>
          <inkml:trace contextRef="#ctx0" brushRef="#br0" timeOffset="136167.8652">7744 15765 436 0,'0'-4'160'0,"0"8"-124"0,22-16-8 15,0 4 16-15,9-7-28 16,13-9 92-16,9-7-60 15,18 3-12-15,-5 1-24 16,0-4-12-16,0-9 4 16,-4-3 12-16,0-12-8 0,-5-23-12 15,-4-1 0-15,-13 9 4 32,0 3 0-32,-9 0 0 15,-9 20 0-15,-5 4 60 16,-3 12-32-16,-10 3 52 15,0 9-48-15,-8 11-16 0,0 8-8 16,-5 11-8-16,4 9 0 16,-8 19 44-1,9 4-24-15,-5 8 0 0,9 0-12 16,0 0 12-16,4-7-12 0,1-9 24 16,4-4-20-16,-1-7 40 15,6-5-28-15,3-11 32 16,1-4-32-16,4-16-12 15,0 1-8-15,-4-25-4 16,4 5 0-16,-5-16-20 16,1 8 12-16,-9-4-12 15,4 11 8-15,-13 5-64 16,0 15 44-16,-9 12 56 16,5 8-8-16,-5 15 40 15,9 5-32-15,0 3 20 16,5 4-24-16,-1-7 36 15,9-1-32-15</inkml:trace>
        </inkml:traceGroup>
        <inkml:traceGroup>
          <inkml:annotationXML>
            <emma:emma xmlns:emma="http://www.w3.org/2003/04/emma" version="1.0">
              <emma:interpretation id="{6CC325A9-B04F-4B21-B5FA-CC16CFF44BBE}" emma:medium="tactile" emma:mode="ink">
                <msink:context xmlns:msink="http://schemas.microsoft.com/ink/2010/main" type="inkWord" rotatedBoundingBox="11344,15098 13857,15019 13912,16762 11399,16840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36968.962">9359 14776 528 0,'9'-8'196'0,"-4"8"-152"0,-5 0-12 0,9 0 148 16,-1 0-104-16,-3 0-28 16,4 0-32-16,4 0 44 15,5 0-32-15,-5 4-4 0,18 0-12 16,13 0 0 0,4 0-8-16,5-8 16 15,5 4-12-15,26-4 4 16,-9 0-4-16,0-3 12 15,-9 10-12-15,-13-10-4 16,-9 7 0-16,-18-8-16 16,-3 0 8-16,-23 0-24 15,0 8 16-15,-18-4-4 16,5 8 8-16,-9-4 16 16,4 8-4-16,-4 0 16 15,13 7-12-15,-13 1-20 16,9-4 4-16,-18 19-12 0,9-3 8 15,-22 23 0-15,13 8 4 16,-13 19 24-16,4-3-8 0,4 3 24 16,6-11-20-16,-1-8 24 15,17-12-24-15,-8-16 32 16,14-3-28-16,-6-13 48 16,10 1-36-16,-9-16 12 15,13 0-24 1,-14-23 8-16,6-5-12 0,-6-27 0 15,1 0-4-15,-13-19 4 16,4 7-8-16,-18-4-4 16,13 12 4-16,-21-3-16 15,12 15 8-15,-3-4-16 16,3 19 12-16,10-7 84 16,8 8-44-16,1 7 16 15,12 4-28-15,14 13-40 16,4-1 12-16,14 12 36 15,4 3-16-15</inkml:trace>
          <inkml:trace contextRef="#ctx0" brushRef="#br0" timeOffset="137234.6694">10180 15086 580 0,'-8'-23'216'0,"8"23"-168"0,-9 15-12 0,0-11 156 16,9 4-112-16,0 4 0 15,0 4-48-15,0-8 24 16,9 3-32-16,8-11-4 15,-3 0-12-15,-1-8 28 16,5 1-20-16,-10-9-4 16,6 4-8-16,-14-4-16 15,0 5 8-15,0-1 4 16,0 4 0-16</inkml:trace>
          <inkml:trace contextRef="#ctx0" brushRef="#br0" timeOffset="138196.2275">10450 15267 528 0,'0'-32'196'0,"0"32"-152"0,13-15-12 16,-4 7 220-1,4 4-144-15,18-8 8 16,0 8-68-16,22-4 20 16,0 8-40-16,13 0 4 15,-4 0-20-15,-5 0 12 16,-4 0-16-16,-13-4 32 15,-5 4-24-15,-8-7-180 16,-14 3 88-16,-4-8-308 16,0 0 216-16</inkml:trace>
          <inkml:trace contextRef="#ctx0" brushRef="#br0" timeOffset="137989.2328">10737 14749 364 0,'0'19'132'0,"0"-19"-100"0,-9 28-12 0,9-12 96 16,-9 3-68-16,0 21 76 16,-4 7-68-16,-9 19 32 15,9 5-52-15,-14 7 0 16,14-7-24-16,-9-4 20 15,0-12-20-15,4-12 24 16,5-8-24-16,4-7 40 16,9-9-28-16,-13-7 40 15,13 0-36-15,0-12-412 16,0 4 212-16</inkml:trace>
          <inkml:trace contextRef="#ctx0" brushRef="#br0" timeOffset="137683.8642">10847 14816 436 0,'-9'-8'160'0,"5"4"-124"0,4-4-8 0,-9 4 220 15,9-4-140-15,9 4 116 16,-5-8-132-16,14 5 24 16,-5 3-72-16,9-4-16 0,18 4-16 15,-5-4 8-15,18 0-12 16,9 0-4 0,0 8 0-16,8-4 20 15,-3 8-12-15,-10-4 12 16,-8 0-12-16,-14-4 0 15,-9 1-4-15,-21-5-8 16,-5 4 4-16</inkml:trace>
          <inkml:trace contextRef="#ctx0" brushRef="#br0" timeOffset="138705.23">10838 14313 456 0,'0'-11'168'0,"0"11"-128"0,0-8-16 16,0 4 200-16,9 0-128 16,-9 4 76-16,9 0-100 15,4 4 56-15,5 0-72 16,8 0 12-16,5-4-36 0,9 0 24 0,13-4-32 16,0 0 4-1,4 0-16-15,5-4 0 16,0 8-4-16,-9-8 4 31,-5 8-8-31,-8-4 16 0,-18 8-12 0,-13-4-4 16,-5 4 0-16</inkml:trace>
          <inkml:trace contextRef="#ctx0" brushRef="#br0" timeOffset="141980.3495">11730 15769 832 0,'17'-51'308'15,"-8"55"-240"-15,-4 4-20 0,-1 4 0 0,-4 11-36 16,-4 12 12-16,-5 5-12 16,-4 7-8-16,-9-8 0 15,-1-4-412-15,-7-3 224 16,-19-21-260-16</inkml:trace>
        </inkml:traceGroup>
        <inkml:traceGroup>
          <inkml:annotationXML>
            <emma:emma xmlns:emma="http://www.w3.org/2003/04/emma" version="1.0">
              <emma:interpretation id="{14E6FBBC-37C0-4B82-AC0E-48DC110B1254}" emma:medium="tactile" emma:mode="ink">
                <msink:context xmlns:msink="http://schemas.microsoft.com/ink/2010/main" type="inkWord" rotatedBoundingBox="15893,14491 19189,14388 19239,15981 15943,16084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146801.121">15632 14882 372 0,'13'-4'140'0,"-13"4"-112"0,0 4-4 0,0-4 128 16,0 0-88-16,9 8 52 16,-14 8-68-16,1 3 12 15,0 9-40-15,-10-1 28 0,-3 9-32 16,-14 7 20-16,-13 0-20 16,0 0 20-16,-5-4-24 15,5-3 12-15,0-9-12 16,8-7-112-16,14-12 52 15,9-8-404 1</inkml:trace>
          <inkml:trace contextRef="#ctx0" brushRef="#br0" timeOffset="145957.2541">13813 15294 548 0,'-9'0'204'0,"9"-8"-156"0,5 1-16 16,-5 7 204-16,0 0-136 15,9 0 28-15,4 0-76 16,5 0-40-16,-1-4-12 15,5-4 44-15,9-4-24 0,9-4-20 16,13-7 0-16,4-9 36 16,5-11-24-16,-5 0 0 15,5-4-8-15,-4 4-4 16,-10-4 0-16,-4 4 16 16,0-4-8-16,-8-4-28 15,-5-4 8-15,0 0 12 16,-9 0 4-16,-14 8-4 15,6 3 4-15,-5 9-16 0,4 8 8 16,-13 3-48-16,9 12 24 16,-9 8 16-16,0 4 8 15,-9 16 4-15,9 12 0 16,-13 3-20-16,4 8 12 16,-9 8 20-16,5 0-4 15,-9-3 68-15,4-1-44 16,5 0 48-16,4-4-44 0,5-4 24 15,-5-3-32-15,9-5 16 16,9-7-24-16,4-12 36 16,9-8-32-16,9-8 20 15,9-8-24-15,8-3-8 16,1-1-8-16,4-4-136 16,-9 5 72-16,-9-13-48 15,5-3 64-15,-18-8 8 16,0-4 20-16,-13 4-4 15,-5 3 8-15,1 9 8 16,-5 4 4-16,0 11-20 16,0 12 12-16,0 16 20 15,-5 15-4-15,1 9 40 16,4 3-24-16,-9 0 64 16,9 4-48-16,0-4 8 15,0 1-28-15,0-5 4 0,0-8-12 16,-5 5 36-16,5-9-24 15,5-7 32-15,-1-8-32 16,1 0-252-16,4 0 124 16,4-8-708-1</inkml:trace>
          <inkml:trace contextRef="#ctx0" brushRef="#br0" timeOffset="149904.0766">15649 14188 260 0,'5'4'96'0,"-1"0"-76"16,-4-4-4-16,0 0 96 0,-4 0-64 16,-1-4 8-16,1 0-36 15,0 0 48-15,-5-4-36 16,0 0 4 0,-4-8 4-16,-5-3-24 15,0-5 0-15,1-7-8 16,-1-4 28-16,0-5-20 15,5-3-32-15,4 0 8 0,1 0 8 16,-1 4 4-16,9 3-4 16,9 5 4-16,4 4-24 15,4 3 12-15,6 4-4 0,-1 9 4 16,0 3-12-16,0 4 12 16,-5 0-4-16,1 4 4 15,-5 0 32-15,1 4-12 16,-6 0-12-16,-3 4-4 15,-1-1 12-15,-8 1-4 16,-1 4-4-16,1 0 4 16,-5 0-16-16,0-1 8 15,0 1 12-15,1 0-4 16,-1 4-4-16,0-1 4 16,0 1-48-16,-4 0 24 0,4-5 52 15,-4 5-16-15,-5-4-4 16,1 8-8-16,-6-5-4 15,-3 1 0-15,-1 0 0 16,-3-1 0-16,3-3-12 16,-4 4 8-16,5-4 20 15,4-1-8-15,0 5-40 16,0-4 20-16,4 0 28 16,0-1-8-16,9 1-8 15,1 0-4-15,8-4-4 16,0 0 0-16,4-1 0 15,5 5 0-15,0-4 24 16,8 0-8-16,-3-4 60 16,3 0-40-16,1 0 8 15,-1-4-24-15,6 0 36 0,-1 0-24 16,4 0-4-16,1-8-12 16,3 4 12-16,6 0-12 15,-1 0-12-15,-4-4 0 16,4 4 12-16,1 0-4 15,-5 0-4-15,-5-7 4 16,0 3-4-16,-3-4 0 16,-6 4 0-16,-4-4 0 15,-4 5 16-15,-4 3-8 16,-5 0-4 0,0 4-56-16,0 0 28 0,-5 8-472 31,10-1 272-31,-1-14 20 0</inkml:trace>
          <inkml:trace contextRef="#ctx0" brushRef="#br0" timeOffset="147607.7443">16307 14564 436 0,'-9'-7'160'0,"0"-1"-124"0,5 4-8 16,4 0 140-16,0 0-96 0,0 4 32 16,0-8-60-16,0 8 44 15,4-12-52-15,1 5 56 0,-1-1-56 16,14 0 44-16,-5 0-44 16,9-4-28-16,9 4-8 15,9 1 0-15,26-1 0 16,9-4 16-16,22 4-8 15,-13 4-12-15,-4 0 0 16,-10 0 4-16,-17 0 0 16,-9 4 0-16,-13 0 0 15,0-4-12-15,-18 4 8 0,-4 0 20 16,-9 0-8-16,0 8 24 16,-9 0-20-16,-4 4-12 15,13 0-4-15,0-1 4 16,-9 1 0-16,9 4 8 15,-9 0-4-15,1-5 16 16,-6 5-12-16,1 0-12 16,-9 7 0-16,-4 5-4 15,-10 3 0-15,-8 8 0 16,-9 1 0-16,9-1 0 16,-9 0 0-16,9 8 0 15,4 4 0-15,5-4 0 16,0 4 0-16,8 4 24 15,5-16-8-15,4-7 16 0,1-9-16 16,3-19 48 0,1-8-28-16,4-15 56 0,1-13-48 15,-1-7 56-15,-5-4-56 16,6 0 28-16,-6 0-36 16,1-4 0-16,13-4-16 15,-13-4-8-15,-5 0 0 16,5 8-4-16,4 7 0 15,-4 1 32-15,13 8-16 16,-9 11-32-16,0-3 8 16,9 11-8-16,0 12 8 15,0 0-328-15,9 0 184 0,4 8-680 16</inkml:trace>
        </inkml:traceGroup>
        <inkml:traceGroup>
          <inkml:annotationXML>
            <emma:emma xmlns:emma="http://www.w3.org/2003/04/emma" version="1.0">
              <emma:interpretation id="{9FA364B3-BB6D-48D4-A660-12D35C06BCA3}" emma:medium="tactile" emma:mode="ink">
                <msink:context xmlns:msink="http://schemas.microsoft.com/ink/2010/main" type="inkWord" rotatedBoundingBox="20352,15067 23371,14972 23395,15740 20376,15834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154949.7058">20231 14698 132 0,'0'-8'52'0,"0"8"-44"0,9 8 4 16,-9-8 96 0,0 8-60-16,0-8 76 15,9 4-68-15,-9 0 92 16,0 3-84-16,0 5 52 15,4 8-72-15,-8-12-4 16,4 7-24-16,-9 1 24 16,9-4-24-16,0 4 4 15,9-1-12-15,-9-11 28 0,4 4-20 0,5-8 12 16,0 0-16-16,0-8-8 31,8 8 0-31,1-8-4 0,-9 0 0 0,4-11 0 16,5 11 0-16,-5-12-12 15,-4 5 8-15,-9-1-32 16,4 12 20-16,-4 4 92 16,9 8-36-16,-9 0 8 15,9 3-28-15,4 5 24 16,5-4-28-16,4 4 4 16,0-5-12-16,0-7-184 15,9 4 100-15,-9-8-80 16,0 0 92-16,-9-4 0 15,5 0 40-15,-14-7-4 16,5 3 16-16,0-12-124 16,0 4 76-16</inkml:trace>
          <inkml:trace contextRef="#ctx0" brushRef="#br0" timeOffset="155342.7516">20553 14592 612 0,'0'-43'228'0,"0"43"-180"0,18-36-12 0,-13 17 256 15,12 11-168-15,5-8-32 16,9 12-60-16,4 4-28 16,14 8 0-16,0 16-384 15,-1-5 208-15</inkml:trace>
          <inkml:trace contextRef="#ctx0" brushRef="#br0" timeOffset="155195.8607">20796 14309 340 0,'13'-51'128'0,"-13"51"-100"0,9-23-8 15,-9 15 156 1,0 8-100-16,-4-4 96 15,4 4-104-15,-5 0 20 16,1 8-52-16,4 4 32 16,0 7-40-16,-9 13 4 15,9 7-20-15,-13 16 20 0,13 4-20 0,-9 7 12 16,9-7-12-16,-18-12 12 16,5 4-16-16,0-11 16 15,-5-9-16-15,5-4 48 16,-5-3-28-16,5-8-192 15,-9-1 92-15</inkml:trace>
          <inkml:trace contextRef="#ctx0" brushRef="#br0" timeOffset="155789.4889">21083 14772 436 0,'-9'-7'160'0,"9"7"-124"0,-9-4-8 0,9 0 116 16,9 8-84-16,0-8-16 15,4 4-28-15,-4-4-4 16,13 0-8-16,-8-4 8 16,8 4-8-16,-5-12-12 15,5 9 4-15,-8-5 12 16,3 4-4-16,-12-8 8 16,3 4-8-16,-12-3-4 15,4-1 4-15,-9 4 20 16,0 4-12-16,-13-7-32 15,13 15 12-15,-13-8 36 16,9 8-16-16,-9 12 44 16,13-1-32-16,-13 9 56 15,13 4-44-15,1 7 56 16,3 0-56-16,5 1 44 16,13-1-44-16,-13 1 0 15,22-1-24-15,1-4 36 16,-1 1-24-16,26-8-320 15,-4-5 160-15</inkml:trace>
          <inkml:trace contextRef="#ctx0" brushRef="#br0" timeOffset="152696.8259">18519 14800 392 0,'0'-16'148'0,"0"16"-116"0,4-12-8 0,-4 5 136 15,0 7-92-15,-4-8-20 16,-5 4-28-16,0-4-28 15,5 8 4-15,-19 0 12 0,6 0-4 16,4 4 24-16,-10 0-16 16,-7 4 32-16,7 3-28 15,-16 1 56-15,8 4-40 0,4 4 48 16,1-1-48-16,13 5 20 16,13-1-32-16,13 1 16 15,13-5-20-15,1 1 20 16,13-8-24-16,4-4 40 15,9-8-28-15,0-8-76 0,0-4 28 16,0-4-20-16,-9-3 28 16,-22-1-8-16,-5 0 12 15,-17 1 8 1,0 7 4-16,-17-4 0 16,4 5 0-16,-18 3 8 15,9 4-4-15,0 4 16 16,-1 8-12-16,6 3 16 15,8 9-16-15,5 4 16 16,4-1-16-16,4 5 4 16,14-1-4-16,13-3 28 15,-1-5-20-15,19-15 40 16,4 0-32-16,-4-16-12 16,-1 4-8-16,-17-11 20 15,-9-1-12-15,-22-7-4 16,-4 3-4-16,-27-3-16 15,9 3 8-15,-22 1-4 16,13 7 0-16,9 0 16 16,13 12-4-16</inkml:trace>
          <inkml:trace contextRef="#ctx0" brushRef="#br0" timeOffset="153597.2224">19031 14772 216 0,'0'4'80'0,"-9"12"-60"0,9 0-8 16,0-4 116-16,9 7-72 15,-9-3 48 1,0 11-60-16,0 1 36 16,0-1-44-16,0 5 52 15,4-5-52-15,-8-7 56 16,4 3-56-16,0-23 44 15,0 8-44-15,0-24 8 16,4 5-28-16,5-13 0 0,0 1-8 0,-5-9 4 31,14 9-8-31,-9-5-28 0,4-3 12 0,-4-5-20 16,4 9 16-16,-4-4 0 16,0 7 8-16,4 4-20 15,-4 13 16-15,-9 3 12 16,13 8 4-16,-4 7-12 15,0 5 4-15,4 0 12 16,-4 3-4-16,-5 1 8 16,5 0-8-16,-9-5-4 15,0 9 4-15,-9-12 20 16,9 3-12-16,-4-7 4 16,4 4-8-16,0-12 28 15,4 0-20-15,5-8 4 16,0 4-12-16,4-12-16 15,-4-3 4-15,13-5 12 16,-9 9-4-16,9-9-4 16,0 4 4-16,-4 1-32 15,4 3 16-15,-9 4 40 16,5 12-16-16,-9 4 52 16,4 4-36-16,-4 4 40 15,-5 4-40-15,5 3 4 16,-9 1-20-16,0-1 12 15,0 1-16-15,0-4 48 0,0 3-28 16,-13-7 4-16,4 4-20 0,-9-8-140 16,14 3 72-16,-18-7-344 31,13 0 224-31</inkml:trace>
          <inkml:trace contextRef="#ctx0" brushRef="#br0" timeOffset="154393.3403">19706 14725 268 0,'9'-15'100'0,"-9"15"-76"0,13 0-8 0,-13 4 16 16,0 3-20-16,0 1 84 15,0 4-52-15,-9 0 68 16,5 3-64-16,-5 5 28 16,9 0-44-16,-13-5 16 15,13 9-28-15,-9-8 28 16,9-5-32-16,0 5 32 15,0-8-32-15,-9-8 40 16,18 0-32-16,-9-8-12 16,0 8-8-16,4-16 12 0,5 9-8 0,0-13-12 15,0 4 0-15,-9-7-24 16,13 3 16-16,-4-3 4 16,-5 3 8-16,1-4-12 15,8 9 8-15,-4 3 20 16,-5 4-8-16,5 8-48 15,0 4 24-15,4 8-24 16,-4 3 24-16,-9 5 8 16,0 0 8-16,0-1 0 15,4 5 0-15,-4-8 16 16,0 3-8-16,-4-7-4 16,4 0 0-16,0-8 20 15,0 0-12-15,0-4 4 16,4 0-8-16,1-8 20 15,8 4-16-15,-4-12-4 16,4 0-4-16,-4-7-16 16,0 3 8-16,4-7-4 15,-9 3 0-15,5-3 0 16,0 11 0-16,0-4-12 16,4 13 12-16,-4 7-12 15,-5 7 8-15,5 9 96 16,0 4-44-16,0 11 28 15,-5-7-40-15,-4-5-8 16,9 1-12-16,-9 4 20 16,0-5-16-16,-9-3 24 0,9-4-24 15,-4-5 24-15,-5 1-24 16,0-8-4-16,5 8-4 16,-1-16-280-16,5 8 152 0,0-8-308 15,9 8 240-15</inkml:trace>
        </inkml:traceGroup>
      </inkml:traceGroup>
    </inkml:traceGroup>
    <inkml:traceGroup>
      <inkml:annotationXML>
        <emma:emma xmlns:emma="http://www.w3.org/2003/04/emma" version="1.0">
          <emma:interpretation id="{4C27B909-131F-4B90-BC8E-D7BDE7E07D45}" emma:medium="tactile" emma:mode="ink">
            <msink:context xmlns:msink="http://schemas.microsoft.com/ink/2010/main" type="paragraph" rotatedBoundingBox="2438,17069 23845,17337 23815,19784 2407,19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0565AD-7F37-4BDB-8378-CA1B3F82505A}" emma:medium="tactile" emma:mode="ink">
              <msink:context xmlns:msink="http://schemas.microsoft.com/ink/2010/main" type="line" rotatedBoundingBox="2438,17069 23845,17337 23815,19784 2407,19516">
                <msink:destinationLink direction="with" ref="{5F0515A3-66ED-468E-BFFB-A8FA1804842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3A2566-DF88-48F7-A3C0-128E8F121E88}" emma:medium="tactile" emma:mode="ink">
                <msink:context xmlns:msink="http://schemas.microsoft.com/ink/2010/main" type="inkWord" rotatedBoundingBox="2436,17198 2957,17204 2950,17823 2429,17817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182791.835">659 16487 540 0,'-13'-20'200'0,"18"13"-156"0,3-5-12 16,-3 8 88-16,-1 0-72 16,-4 4 16-16,9 8-40 0,4 7-32 15,-8 5 4-15,12 0-8 0,-8 3 4 16,9 1 16-16,0-1-4 16,-5 5-4-16,4-1 4 15,-12 5-16-15,4-1 8 16,4 0 4-16,-13-3 0 15,0-1 24-15,0 1-12 16,0-5-20-16,-13 1 0 16,4-4 20-16,-9-5-4 15,5 5 4-15,-9-4-4 16,-5-1-16-16,1 5 4 0,-5-1-16 16,0 1 12-16,-4 0 32 15,-1-1-16-15,-3-3 8 16,-1-12-8-16,14-4 80 15,-1-4-44-15,1-16 48 16,-1-3-52-16,5-5 68 16,4 1-60-16,1-4 20 15,12 3-40-15,-4 5-8 16,5 3-12-16,4-4-24 16,0 13 8-16,13-5-68 15,-8 4 44-15,12 4-320 16,10 4 192-16</inkml:trace>
        </inkml:traceGroup>
        <inkml:traceGroup>
          <inkml:annotationXML>
            <emma:emma xmlns:emma="http://www.w3.org/2003/04/emma" version="1.0">
              <emma:interpretation id="{71D01B49-5155-4F24-A1F3-E8BF6F02D70C}" emma:medium="tactile" emma:mode="ink">
                <msink:context xmlns:msink="http://schemas.microsoft.com/ink/2010/main" type="inkWord" rotatedBoundingBox="4859,17619 6252,17016 6548,17698 5154,18301"/>
              </emma:interpretation>
              <emma:one-of disjunction-type="recognition" id="oneOf45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184901.0427">2884 16821 248 0,'-13'0'92'0,"8"-4"-72"0,5 0-4 16,0 4 148-16,-4 0-92 16,4 0 44-16,0-4-72 15,0 4 48-15,0 0-56 16,0 0 88-16,0 0-68 0,0 0 0 15,0-4-36-15,0 4 48 0,0 0-36 16,0 0 12-16,9-4-28 16,0 4 28-16,4 0-28 15,0-4 12-15,9 0-16 16,9-4 12-16,18-4-16 16,12 5 4-16,19 3-4 15,-1-4 12-15,-4 4-12 16,5 0-4-16,-18 0 0 0,-9 0-4 15,-9 0 0-15,-4 0 24 16,-18 0-12-16,-9 0 32 16,4 4-28-16,-8 0 20 15,-9 0-20-15,0 0-36 16,0 0 12-16,0 0 0 16,-4 8 8-16,-1 0-12 15,1-4 8-15,0 4-4 16,4 0 0-16,-9 0 8 15,4-1 0-15,-3 1 0 16,-6 0 0-16,-3 4 8 16,3 0-4-16,-3-1-12 15,-5 1 4-15,0 8-4 16,-9 3 0-16,4 17 16 16,-12 11-4-16,3 4-12 15,1 11 4-15,4-3 4 0,-9 0 0 16,5-12-20-16,4-4 12 15,5 0 4-15,-1-8 4 16,9-7 16-16,1-5-8 16,4-7 4-16,-1 3-4 15,1-11 12-15,0-4-12 16,4-4 16-16,0-8-16 16,-4-4 16-16,0-4-16 15,-1-3 24-15,6-5-20 16,-6-19-12-16,-3-16-4 15,3-8 12-15,1-19-4 0,0 7 8 16,-9 4-8-16,-5 13-20 16,10 7 8-16,-5 11-4 15,0 9 4-15,4 3 0 16,5 9 0-16,4 7-20 16,13 4 16-16,14 4-216 15,13 4 128-15,4 12-632 16</inkml:trace>
          <inkml:trace contextRef="#ctx0" brushRef="#br0" timeOffset="186222.0585">3952 16456 260 0,'18'-24'96'0,"-5"12"-76"0,5-7-4 0,-9 11 60 16,4 0-44-16,5 0 16 16,-1 0-32-16,1 0 28 15,0 1-28-15,-1 7 4 16,1 4-12-16,0 3 4 15,-5 5-8-15,0 4-4 16,0 11 4-16,-4 5 12 16,-5 3-8-16,-4 0 16 0,0 1-16 15,-4 3 16 1,-5 0-16-16,-4-4 4 0,-5-3-4 16,-4-9 12-16,5 1-12 15,-14-4 4-15,0-5-4 16,-9-3 12-16,9-4-12 15,5 0 4-15,4-4-4 0,4-4-8 16,9-4 4-16,9 4-4 16,5-8 0-16,3 8-12 15,14-12 8-15,-4 4 12 16,0 4-4-16,-1-4 32 16,6 8-20-16,-6 0 12 15,1 8-16-15,-5-8 12 31,5 8-16-31,-5 4-12 0,5 0 0 0,8-1 28 16,1 1-12-16,-1-8-4 16,-4 4-4-16,5-4-156 15,-1-8 84-15,9 0-384 16</inkml:trace>
        </inkml:traceGroup>
        <inkml:traceGroup>
          <inkml:annotationXML>
            <emma:emma xmlns:emma="http://www.w3.org/2003/04/emma" version="1.0">
              <emma:interpretation id="{913022C1-7BEF-4B38-8C0E-D3FA60092C3B}" emma:medium="tactile" emma:mode="ink">
                <msink:context xmlns:msink="http://schemas.microsoft.com/ink/2010/main" type="inkWord" rotatedBoundingBox="6864,17244 9720,17279 9704,18544 6848,18508"/>
              </emma:interpretation>
              <emma:one-of disjunction-type="recognition" id="oneOf46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186853.7401">5131 16742 248 0,'-22'51'92'0,"17"-23"-72"0,1 23-4 16,0-8 8-16,-5 35-16 0,4 8 16 16,-4 1-16-16,-8-9-12 15,4-11 0-15,-5-8 20 16,-4-8-8-16,0-12 16 16,0 0-16-16,-5-11 112 15,-8-9-68-15,4-11 8 16,0-8-40-16,0-4 68 15,5 0-52-15,4 0 48 16,4-3-48-16,9 3 76 16,0 0-60-16,5 4 60 0,0 0-60 15,4 0 68-15,8 0-68 0,6 4 44 16,12 0-56-16,9 3 24 16,14-7-36-16,4-7-36 15,18-1 4-15,-1 0-80 16,10 4 48-16,-5-4-260 15,-5 4 164-15,-17 0-80 16,-9-4 120-16,-8 8 4 16,-5-11 48-16,-18 7-244 15,-4-4 152 1,-9 0-48-16</inkml:trace>
          <inkml:trace contextRef="#ctx0" brushRef="#br0" timeOffset="187258.8881">5303 16930 364 0,'-31'-15'132'0,"9"7"-100"0,-9-4-12 0,13 8 104 16,-8-4-72-16,-5 8-28 15,0 0-20-15,-4 4-24 16,0 0 12-16,-5 4 84 15,5 0-44-15,-1 11 52 16,-4 5-48-16,18 7 24 16,-4 13-32-16,22 3 16 0,4 0-24 15,8-4 16-15,14-16-20 16,14-3 20-16,12-16-24 0,10-16 12 16,12-20-12-16,5-3 12 15,-8-20-16-15,-14 0 24 16,-14 0-20-16,-17 4-12 15,-17 4-4-15,-14 7 100 16,-13 9-52-16,-5 3 8 16,1 5-32-16,4 7-28 15,9 8 0-15,8 4-24 16,14 8 20-16,13 8-400 16,13 3 224-16,-4 13-308 15</inkml:trace>
          <inkml:trace contextRef="#ctx0" brushRef="#br0" timeOffset="186463.7015">5038 16581 560 0,'-4'-4'208'0,"8"-4"-164"16,9-3-8-16,1 3 100 0,8 0-80 15,13 4 24-15,18-8-48 16,9 4-40-16,0 1 4 15,-5-1-8-15,-4 4 4 0,-18-4-56 32,5 8 36-32,-14 0-92 15,-21 4-136-15</inkml:trace>
          <inkml:trace contextRef="#ctx0" brushRef="#br0" timeOffset="187934.2534">5638 17491 424 0,'-8'8'156'0,"12"4"-120"0,-4 4-8 0,0-1 28 16,-4 1-36-16,4 4-20 0,0 3 0 15,0-3 16-15,-14-4-8 16,10-9 16-16,0 5-16 15,-1-8 48-15,5-8-28 16,0-8 20-16,0 5-28 16,9-9-28-16,9-4 4 15,-10-3 0-15,6-1 4 0,3 1-20 16,5 7 12-16,0 0-4 16,1 5 4-16,-1-1 88 31,-9 8-48-31,5 4 60 0,-5 8-52 15,-4 0-4 1,-5-1-20-16,-4 5-4 16,4 4-4-16,-4 3-8 15,0 1 4-15,0 0 4 16,0-5-4-16,5-7 8 0,4 8-8 0,-14-12 16 16,5-4-12-16,0 0 4 0,5-4-4 15,-1-12-32-15,0 8 12 16,10-3 24-16,-5-1-8 15,4 4-36-15,9 4 20 16,0 4 12-16,4 0 0 16,1 8 44-16,-1 0-20 15,1 7 12-15,-5 5-20 16,-9-8 20 0,0 4-24-16,-8 7 12 15,-1-3-12-15,-13-5-24 16,5 13 4-16,-9-12-84 15,0 3 52-15,-1-19-268 16,5 0 172-16</inkml:trace>
          <inkml:trace contextRef="#ctx0" brushRef="#br0" timeOffset="188311.8641">6331 17123 624 0,'-17'-16'228'0,"26"24"-176"0,17 0-16 0,-4-8 16 0,13 0-36 15,23-8 20-15,17 8-20 16,-4-4-184-1,-1 4 92-15,14-4-368 0,0-4 248 16</inkml:trace>
          <inkml:trace contextRef="#ctx0" brushRef="#br0" timeOffset="188161.3577">6504 16934 684 0,'-5'-51'252'0,"18"51"-192"0,23-11-20 15,-14 7 48-15,13 0-56 0,0 0 60 16,1 4-56-16,-1 4-8 16,5 0-16-16,-18 0-72 0,-4 3 32 15,-5 5-384 1,-13 12 228-16,-13 3-188 15</inkml:trace>
          <inkml:trace contextRef="#ctx0" brushRef="#br0" timeOffset="188578.9693">7254 16934 488 0,'-13'0'180'0,"13"0"-140"0,-27 24-12 16,14-5 108-1,9 9-80-15,-5 15-4 16,9 4-32-16,4 12 12 16,5-4-20-16,13 0 4 0,18-12-8 15,0-8-16-15,8-11 4 0,5-8-32 16,-9-12 20-16,-4-16 24 0,-5-20-4 16,-13-23 8-1,5 8-4-15,-27-23 12 16,0 3-12-16,-13 12 68 15,-1 12-44-15,-8 4-12 16,9 11-12-16,0 20-204 16,8 12 108-16</inkml:trace>
        </inkml:traceGroup>
        <inkml:traceGroup>
          <inkml:annotationXML>
            <emma:emma xmlns:emma="http://www.w3.org/2003/04/emma" version="1.0">
              <emma:interpretation id="{D71B46AA-2EB9-441A-A5F5-2ECA41DE1675}" emma:medium="tactile" emma:mode="ink">
                <msink:context xmlns:msink="http://schemas.microsoft.com/ink/2010/main" type="inkWord" rotatedBoundingBox="10846,18198 11004,18200 11002,18354 10845,18353"/>
              </emma:interpretation>
              <emma:one-of disjunction-type="recognition" id="oneOf47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190998.7109">8865 17437 652 0,'-4'0'244'0,"8"7"-192"0,-13-3-12 15,0 8-4-15,-8 8-28 16,-14-1 4-16,-13 28-4 16,-5-3-304-16</inkml:trace>
        </inkml:traceGroup>
        <inkml:traceGroup>
          <inkml:annotationXML>
            <emma:emma xmlns:emma="http://www.w3.org/2003/04/emma" version="1.0">
              <emma:interpretation id="{C68A8230-4260-4BD8-97B8-5D3280528FA2}" emma:medium="tactile" emma:mode="ink">
                <msink:context xmlns:msink="http://schemas.microsoft.com/ink/2010/main" type="inkWord" rotatedBoundingBox="12267,17513 14549,17541 14539,18308 12257,18280"/>
              </emma:interpretation>
              <emma:one-of disjunction-type="recognition" id="oneOf48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191794.5449">10229 16785 456 0,'-18'-4'168'0,"10"-4"-128"0,-6 1-16 0,14 7 184 16,-9 0-120-16,9-4 28 15,0 4-72-15,9 0 16 16,0 0-32-16,4 4 44 0,9 3-40 16,9-7 28-16,13 0-32 0,1-7-8 15,25-1-12-15,14 8-16 16,-4 0 4-16,3 0 12 16,-16 0-4-16,-6 4 8 15,-16-4-8-15,-1 4-4 16,-13 0 4-1,-18-4-4-15,-4 0 0 0,0 0 32 16,-9 0-16-16,-5 0-32 16,-4 0 8-16,0 3-8 15,1 5 8-15,-1 0 16 16,-9 0-4-16,0 8-12 16,-4 3 4-16,-4 9 12 15,-14 19-4-15,-4 27-20 16,-4 13 8-16,-5-1 12 15,0-7 0-15,8-13-20 0,6-7 8 16,8-12 32-16,4-8-16 16,-4-7 16-16,9-13-12 15,9-3 12-15,-5-12-16 16,5-8 16-16,-4-8-16 16,-6-7 24-16,10-9-20 15,4-15-12-15,-13-20-4 16,9-11-16-16,-5-9 12 15,-4 9 12-15,9 3 0 16,-5 12 24-16,-4 8-16 16,14 12-40-16,-6 0 16 15,6 11 108-15,8 9-52 16,0 3-16-16,8 4-16 16,1 8-12-16,4 8 0 0,9 4-44 15,1 4 24-15,3 4-644 16,9 3 364-1,-4 5-152-15</inkml:trace>
          <inkml:trace contextRef="#ctx0" brushRef="#br0" timeOffset="191962.0816">11240 17025 704 0,'-27'-12'264'0,"23"20"-208"0,8 3-12 16,-4-11 0-16,0 8-32 0,0-8-48 16</inkml:trace>
          <inkml:trace contextRef="#ctx0" brushRef="#br0" timeOffset="192573.1166">11646 16817 476 0,'-9'-16'176'0,"18"20"-136"0,13-4-12 15,-9 0 40-15,9 0-44 16,18 0 24-16,26-4-28 15,18 4-8-15,4 4-8 16,-4 0-4-16,0-4 0 0,-22 4 0 31,-5-4 0-31,-13-8 0 16,-4 8 0-16,-9-4 120 16,-13 0-64-16,-14-8 68 15,1 12-72-15,-10 0-40 16,1 0-8-16,-5 8-4 15,0 0 0-15,-4 4-12 16,0-4 8-16,-5 15 4 0,5 5 0 0,-14 26-12 16,5 5 8-16,-22 20 4 15,4-1 0-15,-13 5 8 16,0-17-4-16,5 1-4 16,4-12 4-16,4-12-4 15,5-8 0-15,8-11 32 0,5-4-16 16,4-16 4-16,5-8-12 15,0-12 4-15,0 4-8 16,4-15 8-16,0-13-8 16,-4-11 104-16,0-27-60 15,-1-4 60-15,5 3-64 16,-4 8 60-16,-4 9-64 16,3 11 44-16,5 4-48 0,1 11 24 15,-1 9-32-15,4 3-36 16,10 9 4-16,4 7-44 15,4 4 28-15,5 4-336 16,8 8 196-16,9 0-552 16</inkml:trace>
        </inkml:traceGroup>
        <inkml:traceGroup>
          <inkml:annotationXML>
            <emma:emma xmlns:emma="http://www.w3.org/2003/04/emma" version="1.0">
              <emma:interpretation id="{DFFA5BDC-2875-4D23-A3E4-7F9E6D1248EE}" emma:medium="tactile" emma:mode="ink">
                <msink:context xmlns:msink="http://schemas.microsoft.com/ink/2010/main" type="inkWord" rotatedBoundingBox="15121,17253 15837,17262 15823,18348 15107,18339"/>
              </emma:interpretation>
              <emma:one-of disjunction-type="recognition" id="oneOf49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193969.3316">13323 16644 268 0,'-22'31'100'0,"22"-11"-76"0,0 23-8 16,5-15 80-16,-5 23-56 15,0 43 60-15,4 16-56 16,-13-4-20-16,0-16-16 16,-4-12 0-16,-9-7-4 15,-9-8-4-15,0-12 4 16,0-8 12-16,0-8-8 15,1-15 32-15,3-20-24 16,1-12 12-16,-1 0-16 16,5-3 28-16,13-5-24 15,0 4 84-15,5 4-56 0,0 1 40 0,-1 7-48 16,10 4 44-16,3 0-48 16,6 4 20-16,3-4-32 15,5 11 8-15,9-7-16 16,9-4 0-16,13-4-4 15,0 1-68-15,9-5 32 16,0 8-304-16,-10-8 180 16,-16-4-204-1,4 8 200-15</inkml:trace>
          <inkml:trace contextRef="#ctx0" brushRef="#br0" timeOffset="194378.9215">13460 17068 372 0,'-18'-63'140'0,"18"63"-112"0,-39-39-4 15,17 23 56 1,4 8-48-16,-26-8 40 0,0 5-40 16,-9 7 80-16,4 4-64 15,14 0 76-15,-5 4-72 16,5 4 96-16,8 7-84 15,5 5 24-15,13 7-52 0,9 9-4 16,9-1-20-16,18-4 36 16,4 1-24-16,17-13-12 15,10-3-8-15,8-8-4 0,4-8 0 16,-3-8-28-16,-19-12 16 16,-12-7-4-16,-14-8 8 15,-14-5 8-15,-21-3 0 16,-9 4 16-16,-4 4-8 15,-19 3 76-15,6 9-48 16,3-1 40-16,14 5-44 16,5 11-52-16,17 0 8 15,17 8-228-15,10 0 132 16,21 8-500 0,-3 19 340-16,-15-3-48 0</inkml:trace>
          <inkml:trace contextRef="#ctx0" brushRef="#br0" timeOffset="193625.9183">13076 16589 372 0,'0'-8'140'0,"0"8"-112"0,9-4-4 16,-9 4 152-16,0 0-100 16,9 4 40-16,-5 4-68 0,-4-8 44 15,9 12-56-15,4-8 80 0,5 0-64 16,8-4 36-16,14-4-52 16,13-8 16-16,13 0-32 15,0 4-8-15,-8-7-8 16,-1 3 4-16,-4 4-4 15,-9-4-4-15,-13 4 4 16,0 1 4-16,-18-1-4 16,5 4 16-16,-14 4-12 15,-4 0-84-15,0 8 44 16,-13 3-280-16,4 1 172 16,-17 4-240-16</inkml:trace>
        </inkml:traceGroup>
        <inkml:traceGroup>
          <inkml:annotationXML>
            <emma:emma xmlns:emma="http://www.w3.org/2003/04/emma" version="1.0">
              <emma:interpretation id="{743EB706-6DD6-40F7-ABEA-8A1C5C0C5082}" emma:medium="tactile" emma:mode="ink">
                <msink:context xmlns:msink="http://schemas.microsoft.com/ink/2010/main" type="inkWord" rotatedBoundingBox="15742,17492 17931,17520 17921,18360 15731,18332"/>
              </emma:interpretation>
              <emma:one-of disjunction-type="recognition" id="oneOf50">
                <emma:interpretation id="interp78" emma:lang="" emma:confidence="0">
                  <emma:literal>m to</emma:literal>
                </emma:interpretation>
                <emma:interpretation id="interp79" emma:lang="" emma:confidence="0">
                  <emma:literal>mo to</emma:literal>
                </emma:interpretation>
                <emma:interpretation id="interp80" emma:lang="" emma:confidence="0">
                  <emma:literal>m=0</emma:literal>
                </emma:interpretation>
                <emma:interpretation id="interp81" emma:lang="" emma:confidence="0">
                  <emma:literal>m too</emma:literal>
                </emma:interpretation>
                <emma:interpretation id="interp82" emma:lang="" emma:confidence="0">
                  <emma:literal>m=o</emma:literal>
                </emma:interpretation>
              </emma:one-of>
            </emma:emma>
          </inkml:annotationXML>
          <inkml:trace contextRef="#ctx0" brushRef="#br0" timeOffset="195150.6746">13654 17425 228 0,'-9'0'84'0,"9"8"-64"0,-4-1-8 0,0-7 152 16,4 16-92-16,-5-4 8 16,1 0-52-1,-1-1 0-15,1 5-16 0,0 8 44 16,-1-13-28-16,1 5 12 15,-1-8-24-15,1-4 36 16,0-8-28-16,4-4-4 0,0 0-12 16,0-7 4-16,8-5-8 15,6 4-20-15,-1-3 8 16,9 7-32-16,0-8 24 16,4 5 4-16,-17 7 12 15,0 0 32 1,4 8-16-16,-8 0 56 15,4 16-40-15,-9-9-8 16,0 13-12-16,0-4 8 16,0-1-12-16,0-3 16 15,4 4-16-15,0 4-4 16,5-13 0-16,-4-14 40 16,3 7-24-16,1-4 0 15,5-12-12-15,-6 0 4 16,1 8-8-16,-4-11-36 15,-1 3 16-15,-4 4-12 16,4 4 16-16,1-3 44 16,-1 11-20-16,1 4 88 15,8 3-56-15,5 5-4 0,4-4-24 16,4 8 24-16,1-1-24 16,-5-3-4-16,-5 0-8 0,-8-4-136 15,0 8 72-15,-18-13-144 16,0 5 116-16,-13-8-136 15,5 4 132-15,-5 0-88 16,4 0 104-16,0-4 48 16,5 4 20-16,9-4-44 15,8 0 28-15</inkml:trace>
          <inkml:trace contextRef="#ctx0" brushRef="#br0" timeOffset="195777.068">14400 16942 560 0,'5'0'208'0,"4"0"-164"0,13-4-8 16,0 4 40-16,17-4-48 16,36 0 16-16,14 0-28 15,-5 4-308-15,4-7 160 0,5 11-204 16</inkml:trace>
          <inkml:trace contextRef="#ctx0" brushRef="#br0" timeOffset="195630.1751">14444 16801 664 0,'0'-8'244'0,"0"4"-188"0,9-4-16 0,-4 8 156 15,4-8-116-15,13 12-16 0,8-8-40 16,15 4 8-16,8 4-20 16,0-4-224-16,0 8 116 0,-1 4-520 15</inkml:trace>
          <inkml:trace contextRef="#ctx0" brushRef="#br0" timeOffset="196100.9761">15601 16793 496 0,'-13'-12'184'0,"13"12"-140"0,-14-15-16 0,-3 7 164 16,12 8-112-16,-21-4 20 15,13 4-60-15,-18 4-16 16,9 4-16-16,-9 7 28 16,18 9-20-16,4 3 12 0,9 9-16 15,22 3 28-15,9 0-24 16,13 0 20-16,4-7-20 16,1-13 20-16,-5-15-24 0,9-12 4 15,-13-7-8-15,-9-13-8 16,-18-7 4-16,-13 0 4 31,9 7-4-31,-31-7-12 16,4 11 4-16,-13-3-16 15,5 7 12-15,-5 12-376 16,13 8 212-16,-4 16-336 0</inkml:trace>
        </inkml:traceGroup>
        <inkml:traceGroup>
          <inkml:annotationXML>
            <emma:emma xmlns:emma="http://www.w3.org/2003/04/emma" version="1.0">
              <emma:interpretation id="{E52CA4CC-1320-43A1-9C36-3DBBDDC78099}" emma:medium="tactile" emma:mode="ink">
                <msink:context xmlns:msink="http://schemas.microsoft.com/ink/2010/main" type="inkWord" rotatedBoundingBox="19408,19713 19423,19714 19422,19729 19407,19728"/>
              </emma:interpretation>
              <emma:one-of disjunction-type="recognition" id="oneOf51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1" brushRef="#br0">17269 18951 0,'0'0'16,"0"0"-16,0 0 15,0 0-15</inkml:trace>
        </inkml:traceGroup>
        <inkml:traceGroup>
          <inkml:annotationXML>
            <emma:emma xmlns:emma="http://www.w3.org/2003/04/emma" version="1.0">
              <emma:interpretation id="{2D664352-3A82-4601-A154-4E8C28CD5DC1}" emma:medium="tactile" emma:mode="ink">
                <msink:context xmlns:msink="http://schemas.microsoft.com/ink/2010/main" type="inkWord" rotatedBoundingBox="23822,18026 23837,18027 23836,18042 23821,18041"/>
              </emma:interpretation>
              <emma:one-of disjunction-type="recognition" id="oneOf52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1" brushRef="#br0" timeOffset="-32674.6003">21683 17264 0,'0'0'16,"0"0"-1,0 0 1,0 0-1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9:59.4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58CECF-6E1B-40F6-8CCC-52035EA1E218}" emma:medium="tactile" emma:mode="ink">
          <msink:context xmlns:msink="http://schemas.microsoft.com/ink/2010/main" type="writingRegion" rotatedBoundingBox="12581,5039 22599,5225 22558,7428 12540,7242"/>
        </emma:interpretation>
      </emma:emma>
    </inkml:annotationXML>
    <inkml:traceGroup>
      <inkml:annotationXML>
        <emma:emma xmlns:emma="http://www.w3.org/2003/04/emma" version="1.0">
          <emma:interpretation id="{3D9C118F-F3E8-4D32-A13B-6F941ACD7C05}" emma:medium="tactile" emma:mode="ink">
            <msink:context xmlns:msink="http://schemas.microsoft.com/ink/2010/main" type="paragraph" rotatedBoundingBox="12581,5039 22599,5225 22558,7428 12540,7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06D493-A0DE-4483-83D9-D5DE074B2FED}" emma:medium="tactile" emma:mode="ink">
              <msink:context xmlns:msink="http://schemas.microsoft.com/ink/2010/main" type="line" rotatedBoundingBox="12581,5039 22599,5225 22575,6506 12557,6320"/>
            </emma:interpretation>
          </emma:emma>
        </inkml:annotationXML>
        <inkml:traceGroup>
          <inkml:annotationXML>
            <emma:emma xmlns:emma="http://www.w3.org/2003/04/emma" version="1.0">
              <emma:interpretation id="{FC445BD1-79B9-4584-8821-DD20DBD218E8}" emma:medium="tactile" emma:mode="ink">
                <msink:context xmlns:msink="http://schemas.microsoft.com/ink/2010/main" type="inkWord" rotatedBoundingBox="12580,5078 13906,5103 13894,5743 12568,57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11756 4963 300 0,'-9'0'112'0,"9"0"-88"0,-17 4-8 0,-5-4-16 16,4 4-4-16,-22-8-4 15,-8 12 0-15,-23-8 68 16,9 0-32-16,-21-4 200 16,16-4-128-16,-12 1 64 15,17-13-96-15,-17-4 48 16,12-3-64-16,-12-20-12 16,13 8-24-16,-9-16 8 15,13 4-16-15,0-8-20 16,27 16 4-16,-1-8 4 15,19 15 4-15,4 1-44 16,13 12 24-16,4 3-28 16,5 8 28-16,0 0-8 15,4 12 16-15,0 4 16 0,0 12 0 16,-8 4-12-16,-1 3 4 0,-8 12 12 16,-1 1-4-16,-12 7 24 15,3-4-16-15,-21 4 24 16,13 1-24-16,-4-9 24 15,-1-4-24-15,5-7-12 16,-9-1-4-16,18-11 28 16,4-4-12-16,9-12 4 15,0 0-8-15,22-16-8 16,9 1 4-16,22-24-24 16,0 3 12-16,9-14-24 15,-5 6 20-15,-8-3-12 16,-5 8 12-16,-13 0 24 15,-5 16-4-15,-17-1 84 16,0 9-48-16,-27-5 56 16,5 12-56-16,-18-3 24 15,5 7-40-15,-10 0 8 16,5 4-20-16,1 0-24 16,12 8 0-16,0 8-540 15,14-1 296-15</inkml:trace>
        </inkml:traceGroup>
        <inkml:traceGroup>
          <inkml:annotationXML>
            <emma:emma xmlns:emma="http://www.w3.org/2003/04/emma" version="1.0">
              <emma:interpretation id="{A4E72A40-5E57-477F-A61A-B639D1DADDB9}" emma:medium="tactile" emma:mode="ink">
                <msink:context xmlns:msink="http://schemas.microsoft.com/ink/2010/main" type="inkWord" rotatedBoundingBox="14476,5334 17632,5393 17619,6062 14463,60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1.3939">13058 4775 612 0,'9'-16'228'0,"-9"16"-180"0,9-15-12 15,-9 3 140 1,4 4-104-16,-8-11 44 16,4 7-72-16,-9-12-32 0,5 9-12 0,-18-9 0 15,4 4 0-15,-26 1 8 16,4 11-4-16,-35 8-20 15,9 8 8-15,-22 15 12 16,17 9 0-16,-8 15 68 16,12-8-40-16,6 12-4 15,8-4-16-15,22 12 0 16,13 0-8-16,23 7 40 16,8-3-20-16,22-16 48 15,14 4-40-15,12-23-8 16,6-1-12-16,-1-19-248 15,-9 0 128-15,-13-16-116 16,-4 4 132-16,-22-15-76 16,-14 3 100-16,-13-15 0 15,-4 3 40-15,-18-7 80 16,14 7-28-16,-6-7 80 16,15 7-56-16,8 1 0 15,8 7-28-15,15 1 16 16,3 7-24-16,5 4 48 15,4 8-32-15,-4 4 12 16,0 4-24-16,-9 4 20 16,-4 3-24-16,-9 9 56 15,-5-1-36-15,-13 9 36 16,0-1-36-16,-13 5 24 0,9-5-28 16,-9-4 8-16,4 1-20 15,14-8-80-15,-5-5 36 0,22-7-280 16,-4 0 168-16</inkml:trace>
          <inkml:trace contextRef="#ctx0" brushRef="#br0" timeOffset="1743.1951">13354 5030 320 0,'22'-23'120'0,"-22"23"-96"0,36-16-4 0,-28 4 228 16,1 12-140-16,4-16 64 15,-4 9-104-15,-9-5 32 16,9 4-60-16,-18-4 32 16,9 8-40-16,-9-7 8 15,5 11-24-15,-14-8-8 16,-4 0-4-16,0 4-24 16,-9 8 12-16,0 4 4 15,9 3 4-15,-9 9 8 16,5 4-4-16,-5 11 8 15,18 0-8-15,-5 4 16 16,18 1-12-16,0-9 40 16,18-3-24-16,4-17 48 15,4 5-40-15,5-24-24 16,9 4-8-16,-5-19-132 16,-4 11 72-16,-9-19-48 15,0 11 64-15,-13-15 8 0,0 11 20 0,-18-3 12 16,0 11 4-1,1 4 32-15,-6 4-16 0,10 16 32 16,-1 0-32-16,5 19 20 16,9 1-20-16,5-1 0 15,3 9-8-15,5-5 36 16,0-3-20-16,0-1 48 16,9-15-40-16,-9-8 4 15,0-8-24-15,5-8-200 16,-5 4 100-16,-4-11-112 15,-1-1 112-15,-3-11 12 16,3 3 48-16,-4-7 44 16,-4 11-8-16,0-3 192 15,-4 11-108-15,3 0 92 16,-8 5-104-16,9 3-64 16,-4 8-12-16,3 4 8 15,-8 7-4-15,9 5 32 16,0 8-24-16,-5-1 32 15,-4 5-32-15,9-5 56 16,-4 1-40-16,4-5-96 16,-1-7 36-16,1-8-160 15,4-4 104-15,5-16 20 16,0 1 40-16,8-13 28 16,-4-3 0-16,-8-4-4 0,8 7 4 15,-14 1 40-15,1 11-24 16,-9 0 36-16,14 12-32 0,-19 8-24 15,5 8 0-15,-9 12 16 16,9 3-8-16,0 8 32 16,0 5-24-16,0-5 56 15,9-4-40-15,0-3-200 16,4-9 88-16,18-19-348 16,0 0 240-16</inkml:trace>
          <inkml:trace contextRef="#ctx0" brushRef="#br0" timeOffset="2358.0726">14396 4912 716 0,'0'-15'264'0,"0"15"-204"0,4 0-16 0,-8-4 160 15,4 4-120-15,-13-4 20 16,-1 8-64-16,-12-4-16 16,-1 0-16-16,1 0-16 15,8 8 4-15,5 0-16 16,9 3 12-16,12 5 20 15,10 4-4-15,9 3 16 16,8 1-16-16,-9-1-40 16,5 1 20-16,-9-5 28 15,5 1-8-15,-14-4 0 16,-4-1-4-16,-13-7-4 16,-1 4 0-16,-13-12 16 15,5 0-8-15,-4-8-4 0,3 0 0 16,5-3 4-16,9 3-4 15,9-8-180-15,13 4 100 0,5 0-248 16,4 1 184-16,8-9-92 16,1 8 136-16,4-3 60 15,-4-1 28-15,-5 4 184 16,-4-4-92-16,-13 1 104 16,0 3-108-16,-14-4 72 15,-4 8-88-15,-13-3 40 16,4 3-64-16,-9-4 16 15,5 8-36-15,-5 4-36 16,10 0 8-16,-1 8-52 16,4 4 32-16,1 3 16 15,8 1 8-15,5 4 12 16,4-5-4-16,5 9 8 16,0 3-8-16,-1 1 8 15,1-5-8-15,-5 1 8 16,0-4-8-16,-13-5 40 15,0 1-20-15,-17-8-4 16,4 4-12-16,-14-8 4 16,5 3-8-16,-4-7 16 15,3 0-12-15,1-3 24 16,5-1-20-16,-1-4-164 16,9 0 84-16</inkml:trace>
          <inkml:trace contextRef="#ctx0" brushRef="#br0" timeOffset="2571.3955">14992 4689 964 0,'9'-16'360'0,"-9"16"-280"0,26 8-24 0,-22-4-20 15,5 4-32-15,-13 0 8 16,-1 3-8-16,-3 9 32 16,8 0-20-16</inkml:trace>
          <inkml:trace contextRef="#ctx0" brushRef="#br0" timeOffset="3382.0681">15451 4924 416 0,'9'-4'152'0,"-9"4"-116"0,13-4-12 0,-13 0 164 31,9 4-108-31,-9-3 80 0,4 3-92 0,-8-8 36 16,-5 8-64-16,-4-4 24 15,-5 4-36-15,-4-4-16 16,0 4-8-16,0 0 4 16,4 4-4-16,5 0-28 15,4 7 12-15,9 5-20 16,4 4 16-16,10 11 0 15,8 4 8-15,4 5 8 16,5 3 0-16,-9 0 16 16,0-4-8-16,-17-7 76 15,-5-9-48-15,-31-11 40 16,-4 0-44-16,-14-16 24 16,5 0-28-16,-5-12-44 15,14 4 8-15</inkml:trace>
        </inkml:traceGroup>
        <inkml:traceGroup>
          <inkml:annotationXML>
            <emma:emma xmlns:emma="http://www.w3.org/2003/04/emma" version="1.0">
              <emma:interpretation id="{C5944168-6C7A-4B29-8640-ED98540C96A9}" emma:medium="tactile" emma:mode="ink">
                <msink:context xmlns:msink="http://schemas.microsoft.com/ink/2010/main" type="inkWord" rotatedBoundingBox="18744,5209 20512,5242 20497,6049 18729,60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81.4673">16819 4512 540 0,'-26'-27'200'0,"17"19"-156"0,-9-8-12 16,9 4 96-1,5 12-76-15,-5 12 16 16,5-4-44-16,-5 27 12 16,4 9-20-16,-3 14 52 0,3 5-36 0,-12 4 28 15,3-8-32-15,-8-4 60 16,9-4-48-16,-5-4 28 16,5-4-40-16,0-8 8 15,4-3-20-15,9-9 36 16,4-3-28-16,14-1-4 15,9 1-12-15,17 4-16 16,9-1 4-16,17 1 64 16,-3-1-32-16,8-7 40 15,-5-4-36-15,5-12-28 16,-9 0-4-16,10-16 0 16,-15 4 0-16,-8-19 32 15,-4 3-16-15,-14-15 4 16,0 8-12-16,-17-12 20 15,0 8-16-15,-9-5-4 16,4 13-4-16,-13-8-32 16,4 19 16-16,-13-3-40 15,1 7 32-15,-14 4-56 16,4 12 44-16,-17 8-12 16,12 4 28-16,-21 7-8 15,13 5 12-15,1 3-8 16,12 1 8-16,0 3 24 15,9-3-4-15,9-9 24 16,5 1-20-16,8-12-40 0,9 0 16 16,5-12-96-16,4 4 60 15,-1-8-40-15,1 0 52 0,0-8 4 16,0 5 16 0,0-9 12-16,-5 4 4 0,1 1-20 15,4 3 12-15,-9 0 12 16,0 4 0-16,-9 0-20 15,0 4 8-15,-4 4 32 16,0 4-16-16,-9 0 8 16,5 4-8-16,-1 4 28 15,0 4-20-15,1-1 12 16,-5 5-16-16,4-4 28 16,1-1-24-16,3-3 20 15,6 0-20-15,-5-8 20 16,4 0-24-16,0-12 24 15,0 4-24-15,1-16 4 16,-1 5-8-16,-4-9-8 16,8 8 4-16,-8 1-48 15,0-1 24-15,-5 8 24 16,1 8 0-16,4 0 0 16,-5 8 0-16,-4 0 4 15,4 4-4-15,1-5 40 16,4 13-20-16,-5-12 40 15,14 4-36-15,-1-12 28 16,5 4-28-16,-4-8-8 16,4 0-12-16,-13-8 28 0,13 4-20 15,-13-8-24-15,4 5 4 0,-8 7-44 16,-1-4 28-16,-4 8-100 16,4 8 68-16,1 3 8 15,17 13 24 1,0-12 44-16,9 11-16 0,13-15 44 15,-4 12-28-15,-5-20 40 16,-4 0-36-16,-5-16 4 16,-4 8-20-16,-17-11 12 15,8 3-16-15,-17-8 4 16,4 5-4-16,-9-9 12 16,9 5-12-16,-5 3-84 15,10 4 44-15</inkml:trace>
        </inkml:traceGroup>
        <inkml:traceGroup>
          <inkml:annotationXML>
            <emma:emma xmlns:emma="http://www.w3.org/2003/04/emma" version="1.0">
              <emma:interpretation id="{AA06081E-303E-4157-9718-A6CA04FA5EF8}" emma:medium="tactile" emma:mode="ink">
                <msink:context xmlns:msink="http://schemas.microsoft.com/ink/2010/main" type="inkWord" rotatedBoundingBox="21267,5200 22599,5225 22575,6506 21243,6482"/>
              </emma:interpretation>
              <emma:one-of disjunction-type="recognition" id="oneOf3">
                <emma:interpretation id="interp3" emma:lang="" emma:confidence="1">
                  <emma:literal>for</emma:literal>
                </emma:interpretation>
                <emma:interpretation id="interp4" emma:lang="" emma:confidence="0">
                  <emma:literal>fir</emma:literal>
                </emma:interpretation>
                <emma:interpretation id="interp5" emma:lang="" emma:confidence="0">
                  <emma:literal>far</emma:literal>
                </emma:interpretation>
                <emma:interpretation id="interp6" emma:lang="" emma:confidence="0">
                  <emma:literal>fur</emma:literal>
                </emma:interpretation>
                <emma:interpretation id="interp7" emma:lang="" emma:confidence="0">
                  <emma:literal>fn</emma:literal>
                </emma:interpretation>
              </emma:one-of>
            </emma:emma>
          </inkml:annotationXML>
          <inkml:trace contextRef="#ctx0" brushRef="#br0" timeOffset="6126.6331">19123 4975 580 0,'-4'-15'216'0,"4"15"-168"0,44-12-12 0,-31 4 112 16,5 8-88-1,0-8 44-15,4 0-60 0,13-11-24 16,0-5-12-16,9-3 0 15,9 7-4-15,0-27 32 16,0 8-20-16,-13-24 4 16,-9 4-12-16,-18-8 4 15,-4 12-8-15,-27 16 16 16,1 20-12-16,-27 38-12 16,-1 16 0-16,-8 48-16 15,-4 3 12-15,-5 55 92 16,14 9-44-16,8 3 44 15,14-20-48-15,8 0-64 16,9-27 16-16,13-15 44 16,5-17-16-16,5-31-48 15,3-15 16-15,5-32 12 16,0-8 4-16,-4-23-24 16,4-1 12-16,-9-30 12 15,5 3 4-15,-9-35-20 16,0 0 8-16,-9-4 20 15,4 15-4-15,-8 9-28 16,4 19 8-16,-5 8-4 16,5 16 8-16,-9-4 16 15,18 15-4-15,-18 4-48 0,9 13 28 16,-4 3-16-16,4 4 20 0,0 4-8 16,4 3 8-16,14 1 24 15,-5 8-4-15,18-8 24 16,4 0-20-16,18 7 4 15,0-7-8-15,0 4 4 16,9 4-8-16,-18-1 8 16,0-3-8-16,-4-12 16 15,-9 8-12-15,-13-8 16 16,-5 4-16-16,-9-4 4 16,1 0-4-16,-10-4-8 15,1 4 4-15,-5-4-24 16,0 8 12-16,0 4-48 15,9 4 28-15,-4 3-20 16,8 1 28-16,-4 4 36 16,9-1-8-16,5-3 28 15,3 0-24-15,-4-9 32 16,5 1-28-16,-13-12 12 16,12 0-16-16,-12-11 12 15,12 7-16-15,-17-4 24 16,9-4-20-16,-5-3-4 15,-4 3-4-15,5-7-16 16,-5 3 8-16,-5-4-16 16,10 9 12-16,-1-1-40 15,1 8 28-15,-1 0-36 16,5 4 32-16,4 0-16 0,5 8 24 16,0-4 0-16,4 8 8 0,-5-4 44 15,5 4-24-15,-4-4-20 16,4 0 4-16,-4 0 28 15,-5 0-16-15,-4-4 8 16,-5 4-8-16,-4-4-32 16,9 4 12-16,-9-4-20 15,9 7 16-15,-9 5 60 16,13 4-20-16,-13 3 8 16,9 5-20-16,-9 3 28 15,9 1-24-15,-9-5 4 16,4 1-12-16,-4-4 56 15,0-9-36-15,0-7 60 16,0-4-52-16,0-11-16 16,9-5-12-16,0-4 36 15,13-3-24-15,9-13 24 16,4 9-24-16,5-4 36 16,4 11-32-16,-22 4-444 15,9 8 228-15</inkml:trace>
        </inkml:traceGroup>
      </inkml:traceGroup>
      <inkml:traceGroup>
        <inkml:annotationXML>
          <emma:emma xmlns:emma="http://www.w3.org/2003/04/emma" version="1.0">
            <emma:interpretation id="{6E976767-EB43-449C-A610-0A55C79814D1}" emma:medium="tactile" emma:mode="ink">
              <msink:context xmlns:msink="http://schemas.microsoft.com/ink/2010/main" type="line" rotatedBoundingBox="15754,6325 19736,6549 19685,7449 15703,7224"/>
            </emma:interpretation>
          </emma:emma>
        </inkml:annotationXML>
        <inkml:traceGroup>
          <inkml:annotationXML>
            <emma:emma xmlns:emma="http://www.w3.org/2003/04/emma" version="1.0">
              <emma:interpretation id="{E2D73519-B55E-44FA-A6E2-F9BCB6FE8CF1}" emma:medium="tactile" emma:mode="ink">
                <msink:context xmlns:msink="http://schemas.microsoft.com/ink/2010/main" type="inkWord" rotatedBoundingBox="15753,6352 16606,6401 16566,7101 15713,705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552.5935">13690 5689 392 0,'13'-23'148'0,"-9"19"-116"0,5-12-8 0,-4 8 164 15,-1 8-108-15,0-8 36 16,1 8-68-16,-10 0 8 16,5 8-36-16,-4 12 36 15,0 11-32-15,-5 16 20 16,0 12-24-16,-9 20 52 16,5-13-40-16,-9 5 12 15,4-12-28-15,1-12 20 16,3-8-24-16,1-7 40 15,4-9-28-15,9-11 64 16,9-4-48-16</inkml:trace>
          <inkml:trace contextRef="#ctx0" brushRef="#br0" timeOffset="7977.7804">13760 6086 924 0,'-39'-20'340'0,"39"20"-260"0,-18-12-28 0,13 4 108 15,5 8-100-15,5-4-68 16,8 4 0-16,14 0 4 16,8 4 4-16,27-8 44 15,4 8-20-15,22-4-332 16,-4 0 168-16</inkml:trace>
          <inkml:trace contextRef="#ctx0" brushRef="#br0" timeOffset="7780.1987">14467 5638 652 0,'-5'0'244'0,"5"0"-192"0,0 16-12 16,-4 0 40 0,4 7-52-16,-5 20-4 15,5 8-12-15,-9 20-12 16,9-4 4-16,-8 3 12 16,8-3-8-16,-14-8 40 15,10-8-24-15,-14-4 12 0,1-4-20 16,-10-4-68-16,9-7 24 15</inkml:trace>
        </inkml:traceGroup>
        <inkml:traceGroup>
          <inkml:annotationXML>
            <emma:emma xmlns:emma="http://www.w3.org/2003/04/emma" version="1.0">
              <emma:interpretation id="{B5911613-3109-4F1B-9A13-CB7B4ECDADD0}" emma:medium="tactile" emma:mode="ink">
                <msink:context xmlns:msink="http://schemas.microsoft.com/ink/2010/main" type="inkWord" rotatedBoundingBox="17174,6405 19736,6549 19685,7449 17124,730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744.0165">15009 6121 580 0,'0'0'216'0,"0"0"-168"0,9 0-12 0,-4 0 156 16,-1 0-112-16,0 0-16 15,10 8-40-15,3 0 16 16,5-1-24-16,1-3-200 16,3 4 100-16</inkml:trace>
          <inkml:trace contextRef="#ctx0" brushRef="#br0" timeOffset="9294.5012">15910 5776 572 0,'-5'-20'208'0,"5"20"-160"0,-13 4-12 0,0 4 84 16,4 0-72-16,-8 11 8 15,8 5-36-15,-9 19-12 16,9 4-4-16,-8 12-4 15,3 0 0-15,1 7 16 16,4-3-8-16,-4 12 32 16,4-5-24-16,-4 1-4 15,4-12-8-15,-4-8 28 16,4-12-16-16,-13-11 48 16,0-9-36-16,-13-15 28 15,8 0-28-15,-13-20-28 16,9 5 0-16,5-21-8 15,8 5 0-15,14-12-204 16,8 3 116-16</inkml:trace>
          <inkml:trace contextRef="#ctx0" brushRef="#br0" timeOffset="8981.1671">15566 6066 832 0,'0'-8'308'0,"0"8"-240"0,17-12-20 0,1 8-16 16,4 4-28-16,9 0 8 16,4 8-8-16,5-4 24 15,4 4-16-15,-9-4-348 16,5 4 184-16</inkml:trace>
          <inkml:trace contextRef="#ctx0" brushRef="#br0" timeOffset="9655.4617">16113 6054 632 0,'-31'32'236'0,"31"-32"-184"0,-18 39-16 0,10-20 88 15,3-3-76-15,-8 12 32 16,8-5-44-16,-3 1-24 16,8-1-4-16,-5-3 24 15,5-1-16-15,-4-3 48 16,8-4-36-16,-4-8-268 15,0 0 128-15</inkml:trace>
          <inkml:trace contextRef="#ctx0" brushRef="#br0" timeOffset="9463.4512">16144 5705 932 0,'-31'0'348'0,"31"0"-272"0,0 0-20 0,0 0-40 16,9 8-20-16,4 0-252 15,0 11 140-15</inkml:trace>
          <inkml:trace contextRef="#ctx0" brushRef="#br0" timeOffset="10025.4466">16342 6168 704 0,'9'0'264'0,"-9"0"-208"0,18 20-12 0,0-13 96 15,-10 1-84-15,6-4 4 16,8 0-36-16,-9-4 44 16,5 0-36-16,4-4 20 15,-9 4-32-15,5-8 16 16,-1 1-20-16,-12-9-16 16,-5 8-4-16,0-12-4 15,-5 5 0-15,-12-9 8 16,8 8 0-16,-4 1-36 15,-5 3 20-15,0 4-28 16,1 8 24-16,-1 8-36 16,13 4 36-16,-3 7-12 15,3 9 20-15,5-1 36 16,5 1-16-16,3-1 60 16,1-3-36-16,13-1 28 15,0-3-32-15,14-16-192 16,4 0 88-16,17-12-264 15,5 4 192-15</inkml:trace>
          <inkml:trace contextRef="#ctx0" brushRef="#br0" timeOffset="10449.9234">16837 6207 604 0,'40'-35'-80'0,"4"-32"320"0,0 8-128 0,-13 1 148 16,-14 10-152-16,-3 5 4 16,-6 16-68-16,-8 15-64 15,5 12 12-15,-10 20 16 16,1 7-4-16,-9 20 0 15,0 0 0-15,-18 4-16 16,9-4 8-16,0 0 40 16,4 1-24-16,18-5 52 15,9-4-36-15,22-12-216 16,-1-3 100-16,15-20-240 16,-1 0 184-16,9-16-168 15,-9 0 180-15,0-11 76 16,0 7 40-16,-17-11 280 15,-1 7-140-15,-4-11 156 16,-9 3-160-16,-8 1 96 16,-1 7-124-16,-8 4-12 15,4 8-52-15,-9 8-68 16,5 12 16-16,-10 8 4 16,6 11 8-16,-6-3 20 15,5 3-4-15,1-3 32 16,8-1-20-16,13-7-144 15,9-1 64-15,9-15-388 16,4 4 252-16</inkml:trace>
          <inkml:trace contextRef="#ctx0" brushRef="#br0" timeOffset="10603.8436">17503 6046 736 0,'-22'-82'272'0,"22"82"-208"0,-4-67-20 0,-1 48 256 15,10 7-172-15,-1 12-44 16,5 8-52-16,0 27 24 15,4 8-32-15,0 8 16 16,1 4-24-16,-6 0 28 16,6-4-28-16,-10 4 100 15,1-8-64-15,-10 0-640 16,5-8 320-16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0:46.2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1A5DA1-AC19-4AD0-A25E-D7768F6F4865}" emma:medium="tactile" emma:mode="ink">
          <msink:context xmlns:msink="http://schemas.microsoft.com/ink/2010/main" type="inkDrawing" rotatedBoundingBox="10743,9136 14927,9076 14928,9141 10744,9201" semanticType="underline" shapeName="Other">
            <msink:sourceLink direction="with" ref="{D25068C3-90C2-4E35-8882-9B0583A9238B}"/>
            <msink:sourceLink direction="with" ref="{563744F1-85F2-4A44-A142-C20B000363CB}"/>
          </msink:context>
        </emma:interpretation>
      </emma:emma>
    </inkml:annotationXML>
    <inkml:trace contextRef="#ctx0" brushRef="#br0">4 79 132 0,'-4'-16'52'0,"4"16"-44"0,0-4 4 15,0 4 16-15,0 0-16 16,4 0-4-16,-4 0-4 16,9 0 40-16,0 0-24 15,-9 0 88-15,9 0-60 16,4 0 20-16,0 0-36 15,0 0 24-15,5 0-32 16,-5 4 32-16,5 0-32 16,0 0-24-16,-1-4 0 15,1 4 16-15,4-4-8 16,0 4-4-16,0 0 0 16,-4 0-16-16,4-1 8 0,-5 1 20 15,10 0-8-15,-5 0-4 16,0 0 0-16,5-4 4 15,3 0-4-15,1 0 8 16,9-4-8-16,0 0 8 16,4 0-8-16,0 0 16 15,0 1-12-15,0-1-4 0,0 4 0 16,-4 0-4-16,-4 0 0 16,-6 4 16-16,10-1-8 15,-9-3-20-15,-4 4 4 16,3 0 12-16,1-4 0 15,0 0 16-15,5 4-12 0,-6-4 4 16,1-4-4-16,0 0-16 16,5-3 4-16,3 3 4 15,5 0 0-15,1 0 0 16,8 4 0-16,-5 0 8 16,-4 0-4-16,-8 4-20 15,8-4 8-15,-13 4 32 16,8-4-16-16,-3 0 0 15,-6 4-4-15,1-4-4 16,5 0 0-16,-5 0 0 16,-5 0 0-16,9-4 0 15,-4 0 0-15,0 4-12 16,0 0 8-16,4 0 20 16,1 0-8-16,-5 0-12 0,4 0 0 15,0 0 4-15,5 0 0 16,-5 0 0-16,1 0 0 15,-1 0-12-15,-9 0 8 16,5 0-16-16,0 0 12 16,-9 0 20-16,0 0-4 15,0 0-12-15,0 0 0 16,5 0 28-16,-9-4-12 16,8 0-32-16,5 0 12 15,-5 0 8-15,10 0 4 16,4 0-20-16,4 4 8 0,4 0 4 15,-4 0 4-15,0 4 0 16,-4 0 0-16,-9 0 16 16,0 0-8-16,-5 0-28 15,1-4 8-15,4 0 24 16,-5 4-8-16,1-4 0 16,4 0 0-16,-5 0-16 15,5 0 8-15,0 0 20 16,4-4-8-16,1 0-20 15,-1 0 4-15,0 0 12 16,1 0 0-16,-6 0-12 16,1 0 4-16,0-4 4 15,0 4 0-15,-9 4 8 16,5-3-4-16,-1 3-12 16,1 0 4-16,-5 0-4 15,4 3 0-15,-8 1 0 0,8-4 0 16,-4 4 8-16,5-4 0 15,-5 0 8-15,0-4-4 16,5 4-4-16,-5-4 4 16,0 1 12-16,4-1-8 15,1 0 16-15,8 0-16 16,0 0-4-16,1 0 0 16,-5 4 4-16,-5-4-4 15,-4 4-20-15,0 0 8 16,-9 0 12-16,1 0 0 15,-6-4 24-15,1 4-16 16,0 0-4-16,0-4-4 0,-9 4-24 16,4 0 12-16,-4 0 20 15,9-4-4-15,-9 4-20 16,0 0 4-16,-4 0 32 31,-1 8-16-31,-12 0-72 0,-1 0 36 16,-13 7-468-16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0:47.5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E9FB8B-FFA7-4C94-97D2-DB1735450995}" emma:medium="tactile" emma:mode="ink">
          <msink:context xmlns:msink="http://schemas.microsoft.com/ink/2010/main" type="inkDrawing" rotatedBoundingBox="3591,9655 8583,9467 8585,9547 3594,9734" semanticType="underline" shapeName="Other">
            <msink:sourceLink direction="with" ref="{FB3BA967-D2EF-4184-8E05-FB881E5EC7DA}"/>
            <msink:sourceLink direction="with" ref="{D38BC700-B381-4230-875A-E5813EDC9FF8}"/>
            <msink:sourceLink direction="with" ref="{2D443E3D-1962-4EC9-8A9B-DEE99D822B26}"/>
          </msink:context>
        </emma:interpretation>
      </emma:emma>
    </inkml:annotationXML>
    <inkml:trace contextRef="#ctx0" brushRef="#br0">0 170 156 0,'18'0'56'0,"-5"4"-44"0,0 0-4 16,-4-4 60-16,-9 0-40 15,9 8 96-15,4-8-72 16,-4 0 28-16,0 0-44 15,4 0 48-15,-4-8-48 16,4 8-24-16,0-12-12 16,5 12 0-16,13-7 0 15,-5 3 32-15,14-4-16 16,4 4-32-16,9 0 8 16,9 0 28-16,4 0-12 15,-4 8 8-15,-5-4-8 16,5 4-16-16,0-4 4 15,4 0 4-15,14-8 0 0,8 4 8 0,18 0-4 16,-9 0-20-16,-4-3 8 16,-5-1 12-16,9 0 0 15,0 4-4-15,9 0 4 16,-9 0 4-16,-13 0-4 16,0 4 16-16,-18 0-12 15,9 0-4-15,-4-4 0 16,-5 4-4-16,18-4 0 15,-5 4 0-15,5-4 0 16,-9 4-12-16,9-4 8 16,-13 4 12-16,4-7-4 0,9-1-4 15,4-4 4-15,0 8 28 16,5-4-16-16,-9 4 4 16,4 4-12-16,-9 0-16 15,14-4 4-15,9 4 12 16,12-4-4-16,-3 0-4 15,-1 4 4-15,0 0-4 16,14-7 0-16,13 7 8 16,0 0-4-16,-14 7 16 15,-17-10-12-15,-13 3 4 32,-5 0-4-32,-8-8 36 0,-19 8-20 15,-16 0 40-15,-28 8-36 16,-30 19-656-16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1:01.9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C97E21C-B641-494C-BDC4-29CFA1C0B6D5}" emma:medium="tactile" emma:mode="ink">
          <msink:context xmlns:msink="http://schemas.microsoft.com/ink/2010/main" type="inkDrawing" rotatedBoundingBox="-1059,6874 8499,2181 10840,6950 1281,11643" shapeName="Other"/>
        </emma:interpretation>
      </emma:emma>
    </inkml:annotationXML>
    <inkml:trace contextRef="#ctx0" brushRef="#br0">9525 133 144 0,'22'-48'52'0,"-22"48"-40"0,22-15 0 0,-9 7 24 15,-4 4-20-15,9-8 84 16,-5 4-56-16,4-3 128 15,-3 3-96-15,-6-4 60 16,-3 8-76-16,-5 0-24 16,9 4-24-16,-9 0-20 15,0 8 4-15,-9 0 20 16,9 8-8-16,-9-1-12 16,5 1 0-16,-10 0 28 15,6-1-12-15,-6 1-4 16,10 0-4-16,-9-1-16 15,4 5 8-15,-13 0-4 16,17-1 0-16,-12 1 24 16,8 0-8-16,-13-5 16 15,9 5-16-15,-9-4-4 16,8-1 0-16,-17-3 4 16,14 4-4-16,-10-8-4 15,5-1 4-15,-13-7 4 16,8 8-4-16,-17 4 8 15,9-4-8-15,-14 4-4 16,10 3 4-16,-14-7-24 16,17 4 12-16,-12-4 4 15,4 4 4-15,0-9 8 0,8 5-4 16,-12-8-12-16,12 4 4 0,-17-8 12 16,9 4-4-16,-18-4 8 15,14 8-8-15,-18-4-12 16,4 0 4-16,-4 0 4 15,13 4 0-15,-14-4 0 16,15 4 0-16,-10-4-12 16,9 0 8-16,-22-4 12 15,4 0-4-15,-13-4-4 16,14 1 4-16,-5-5-16 16,13 8 8-16,-9-8 20 15,14 8-8-15,-23-4-4 16,19 4 0-16,-23-7-4 15,9 7 0-15,-14 0-12 16,14-4 8-16,-4-4 4 16,13 12 0-16,-14-8 8 15,14 1-4-15,-27-5-12 16,18 4 4-16,-17-8 4 16,16 16 0-16,-7-19 8 15,16 11-4-15,-8-8-12 16,18 8 4-16,-27-4 4 15,18-3 0-15,-27-1 8 16,18 12-4-16,-13-4 8 16,17 0-8-16,-8 1-12 15,8-1 4-15,-17-4-4 0,13 4 0 16,-22 4 0-16,13 4 0 16,-9-4 24-16,23 4-8 15,-5-4-4-15,8 0 0 0,-12-3 4 16,13-1-4-16,-23 0-20 15,14 4 8-15,-8-4 12 16,7 8 0-16,-21-8-4 16,22 4 4-16,-22-7-4 15,18 7 0-15,-32-8-12 16,19 4 8-16,-14-4 12 16,22 8-4-16,-22-7-12 15,27 11 4-15,-32-8 4 16,18 0 0-16,-26 12 0 15,31 4 0-15,-27-1 0 16,23 1 0-16,-36 0 16 16,13 4-8-16,-18 8 16 15,23-1-16-15,-14 5 16 16,27-1-16-16,-31 5-4 16,22 3 0-16,-13 4 4 15,18 1-4-15,4 3 8 16,22-4-8-16,-9 1-4 15,17-1 4-15,-16 0-4 16,16-7 0-16,-12 7 0 16,13 0 0-16,-5 5-28 15,14-5 16-15,-5 16-4 16,9 0 8-16,-4 20 24 0,4-1-8 16,-5 5-12-16,1-5 0 0,-9 5-4 15,13-12 0-15,-14 11-12 16,14-3 12-16,-4 23 4 15,13-4 4-15,0 8 0 16,8-7 0-16,-3 7 0 16,8-12 0-16,4 20-12 15,5-8 8-15,-4 16 4 16,17-12 0-16,-9 4-12 16,10-16 8-16,-1 20 4 15,4-8 0-15,1 12-20 16,4-12 12-16,0 0 12 15,4-12 0-15,1 16 8 16,4-8-8-16,-1 20-4 16,6-12 4-16,-6-1-16 15,1-14 8-15,0 15 20 16,0-20-8-16,0 28-12 16,4-8 0-16,0 4 4 0,5-12 0 15,4-12 8-15,-4-4-4 16,4 13-4-16,0 7 4 15,0-4-16-15,-5-4 8 0,1-12 12 16,4-7-4-16,5-9-4 16,4 1 4-16,4 4 12 15,-4 7-8-15,13 1-20 16,-4-5 4-16,-5-7-12 16,5 0 8-16,-9-12 24 0,-5-4-4 15,5-4-12-15,-5-4 0 16,-3-4 20-16,-6 0-8 15,10-3 16-15,-5-1-16 16,-5-4-4-16,1 1 0 16,0-1-24-16,4 0 12 15,-5 1-4-15,1 3 4 16,4 0 16-16,0 1-4 16,0-1 32-16,0-3-20 15,-4-1-4-15,4 0-8 16,-9-7 20-16,1-5-12 0,-10-3-4 15,0-4-4-15,1-4-16 16,-1 0 8-16,-4-8 4 16,5 7 0-16,3-3 8 15,1-4-4-15,0 4 24 16,0 0-16-16,-9-4-100 16,0 0 44-16,0 0-324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0:11.4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5076EE-DB2D-40C5-9374-520A4A1107E3}" emma:medium="tactile" emma:mode="ink">
          <msink:context xmlns:msink="http://schemas.microsoft.com/ink/2010/main" type="inkDrawing" rotatedBoundingBox="4131,5831 4801,4710 5198,4947 4529,6069" semanticType="callout" shapeName="Other">
            <msink:sourceLink direction="from" ref="{CD68EF86-E915-499D-AFB8-43936B025C91}"/>
            <msink:sourceLink direction="to" ref="{062553C2-DCC1-4F83-9356-1BD27DB751B4}"/>
          </msink:context>
        </emma:interpretation>
      </emma:emma>
    </inkml:annotationXML>
    <inkml:trace contextRef="#ctx0" brushRef="#br0">2222 5191 728 0,'0'12'268'0,"9"-8"-208"0,-9 0-16 15,0-8 140 1,9 4-108-16,-1-16 32 16,6 4-64-16,8-19-20 15,9-1-12-15,17-15 8 16,5 8-12-16,13-24 16 0,1 5-16 16,-6-37 16-16,1 13-16 0,-18-16 16 15,9 16-16-15,-22-1 4 16,-4 24-4-16,-5-11 4 15,-5 19-8-15,-3 0 8 16,-1 11-8-16,-9 5-20 16,5 15 8-16,-4-3-12 15,3 11 8-15,-16 0 16 16,3 12 0-16,-12 4 8 16,-1 4-8-16,-26 4-4 15,0 8 4-15,-27-9 20 16,18 13-12-16,-9-12-12 15,18 7-4-15,9-11-32 16,13 4 20-16,17-4 16 16,10 0 0-16,30-8 28 15,9 3-16-15,22-3 48 16,1 0-32-16,8-7-32 16,-14 7 0-16,6-8-36 15,-14 4 24-15,-14-4 24 16,-3 4-4-16,-28-4 8 15,-8 0-4-15,-22-7 36 16,0 7-20-16,-13-8 20 16,8 8-24-16,-3-3 8 15,8 3-16-15,8 0-164 16,10 8 80-16,17 0-728 16,9 8 440-16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2:34.4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0515A3-66ED-468E-BFFB-A8FA18048422}" emma:medium="tactile" emma:mode="ink">
          <msink:context xmlns:msink="http://schemas.microsoft.com/ink/2010/main" type="inkDrawing" rotatedBoundingBox="1785,17639 1927,14459 2975,14505 2833,17686" semanticType="verticalRange" shapeName="Other">
            <msink:sourceLink direction="with" ref="{E7767805-29F8-4F59-98C3-6B06C035293C}"/>
            <msink:sourceLink direction="with" ref="{CA0565AD-7F37-4BDB-8378-CA1B3F82505A}"/>
          </msink:context>
        </emma:interpretation>
      </emma:emma>
    </inkml:annotationXML>
    <inkml:trace contextRef="#ctx0" brushRef="#br0">1095 45 156 0,'-13'-16'56'0,"13"12"-44"0,9-8-4 0,-9 8 68 16,0-4-44-16,-9 4 48 16,0 1-44-16,-4 3 32 15,-5 3-36-15,-4 5-20 16,-9 4-4-16,-4 8-20 16,-13 11 8-1,-10-3 12-15,-8 11-4 0,13 4-4 0,0 4 4 16,4-4-4-16,1 0 0 15,-1 0 0-15,1 1 0 16,-1 3 24-16,-4 8-12 16,0 11-4-16,9 13-4 15,-9 3 48-15,9 5-28 16,4-13 32-16,1-3-28 16,12-5 0-16,1 9-16 15,8 11 20-15,9 5-20 16,-4-5 4-16,4 0-8 15,9-11-8-15,-13-5 4 0,22-11 12 16,-1 4-8-16,6 0 40 0,3 3-24 16,5 13 4-16,5-8-16 15,13-1 36-15,-1 1-24 16,1-12 20-16,4-4-24 16,-4 3 8-16,4-3-16 15,-4-11 0-15,-5 7-4 16,0 11 4-16,-4-3-8 15,-4 8-4-15,-1 0 4 16,1-13 28-16,-1 5-16 16,10-12-4-16,-10-3-8 15,14-5 12-15,0-4-8 0,-5-7 32 16,13 7-24-16,-12-8 12 16,-5-3-16-16,-5-1-16 15,1-3 0-15,-14-8 28 16,5 0-12-16,-14-8-92 15,5-8 44-15,-9-4-316 16,0-8 196-16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3:51.6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588E15-62BF-4382-BAAD-D69C22543B71}" emma:medium="tactile" emma:mode="ink">
          <msink:context xmlns:msink="http://schemas.microsoft.com/ink/2010/main" type="inkDrawing" rotatedBoundingBox="2244,3970 8731,3677 8737,3806 2250,4099" semanticType="underline" shapeName="Other">
            <msink:sourceLink direction="with" ref="{9A514988-7538-4A00-AC24-6B81350CBFF2}"/>
          </msink:context>
        </emma:interpretation>
      </emma:emma>
    </inkml:annotationXML>
    <inkml:trace contextRef="#ctx0" brushRef="#br0">39 217 540 0,'-5'0'200'0,"1"4"-156"16,-9 3-12-16,8-7 116 15,5 8-88-15,-4 0 72 16,4 0-76-16,-4 0 32 16,-1 4-52-16,1-5 16 15,8 9-32-15,-4-12 44 16,5 4-36-16,-1-4 20 15,0 0-28-15,5 0 0 16,0 7-12-16,4-11 4 16,0 8-8-16,1-8-4 0,3 4 4 0,1-4-4 15,4 0 0-15,13-4 8 16,-4 4-4-16,22-4 8 16,0 0-8-16,13-7 16 15,9 3-12-15,5-4 4 16,-14 4-4-16,9-7-16 15,9 7 4-15,4-4 4 16,-13 4 0-16,22-4 0 16,-13 12 0-1,5 0-12-15,-14 4 8 0,4-4 20 16,-13 4-8-16,9-8 4 16,0 4-4-16,23-4 4 15,-1 0-8-15,4-3-4 16,-13 3 4-16,10-8 4 15,-10 4-4-15,13-4-4 16,-4 4 4-16,1 1 4 16,-10 3-4-16,5 0-12 15,-14 8 4-15,5-8 28 16,-5 4-12-16,23-4 4 16,-9 4-8-16,12-8-8 15,-12 4 4-15,4 4-16 16,-13 0 8-16,13-8 20 15,-8 8-8-15,12-8 4 16,-13 16-4-16,9-8 4 0,-13 0-8 16,0-8 8-16,-13 8-8 0,21-8 8 31,-8 8-8-31,13-11 8 0,-4 3-8 0,4 4 8 16,-17 4-8-16,-1-8 8 15,-8 4-8-15,13-4 8 16,-9 4-8-16,13-3-48 15,-4 7 28-15,0-8 12 16,-5 8 4-16,-4-8 0 16,-9 4 4-16,14-4 4 15,-5 4-4-15,9-4 8 16,-5 0-8-16,1 5-4 16,-10 3 4-16,-8-4-16 15,-5 8 8-15,-4-4-4 16,-8 0 0-16,-6-4 8 15,-3 4 0-15,-1-4-12 16,0 8 8-16,-4-8-4 16,0 4 0-16,0-8 8 15,-5 8 0-15,-4-4 0 16,1 4 0-16,-10-4 0 16,0 8 0-16,-9-4 16 15,5 0-8-15,-9 0 24 16,0 0-20-16,0 0-180 15,0 0 92-15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1:46.1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2ABEAC-88FE-4AB7-BEF5-B8EEC2E30B47}" emma:medium="tactile" emma:mode="ink">
          <msink:context xmlns:msink="http://schemas.microsoft.com/ink/2010/main" type="writingRegion" rotatedBoundingBox="6321,14366 8581,14366 8581,14566 6321,14566"/>
        </emma:interpretation>
      </emma:emma>
    </inkml:annotationXML>
    <inkml:traceGroup>
      <inkml:annotationXML>
        <emma:emma xmlns:emma="http://www.w3.org/2003/04/emma" version="1.0">
          <emma:interpretation id="{1D0205B0-2185-4128-8A87-1E1B5149F0C2}" emma:medium="tactile" emma:mode="ink">
            <msink:context xmlns:msink="http://schemas.microsoft.com/ink/2010/main" type="paragraph" rotatedBoundingBox="6321,14366 8581,14366 8581,14566 6321,14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D61712-210F-4EEB-9D2C-DCE6C8A46486}" emma:medium="tactile" emma:mode="ink">
              <msink:context xmlns:msink="http://schemas.microsoft.com/ink/2010/main" type="line" rotatedBoundingBox="6321,14366 8581,14366 8581,14566 6321,14566"/>
            </emma:interpretation>
          </emma:emma>
        </inkml:annotationXML>
        <inkml:traceGroup>
          <inkml:annotationXML>
            <emma:emma xmlns:emma="http://www.w3.org/2003/04/emma" version="1.0">
              <emma:interpretation id="{B3A26046-37C5-40B1-9AD7-19BEBD5513B6}" emma:medium="tactile" emma:mode="ink">
                <msink:context xmlns:msink="http://schemas.microsoft.com/ink/2010/main" type="inkWord" rotatedBoundingBox="6321,14366 8581,14366 8581,14566 6321,14566"/>
              </emma:interpretation>
            </emma:emma>
          </inkml:annotationXML>
          <inkml:trace contextRef="#ctx0" brushRef="#br0">4186 13615 208 0,'-4'8'76'0,"13"0"-60"0,-9 11-4 0,8-7 72 15,1 0-48-15,5 7 48 0,-6-3-48 16,1-8 32-16,0 8-36 15,0-8 68-15,4-5-52 16,0-3-24-16,5-3-16 16,0-5 0-16,4-8-4 15,9 0 24-15,8 1-16 0,10-1-12 16,4 0-4-16,4 4 4 16,1 5 0-16,-1-1-12 15,-4 0 8-15,-9 8-16 16,-4 4 12-16,-5 0 20 15,-4 8-4-15,-9-1 16 16,0 1-16-16,-9 4 4 16,-4-1-4-16,0 1 20 15,-4 0-16-15,-5 0-4 16,-5-1-4-16,1-3 20 16,-1 8-12-16,1-13 4 15,-1 1-8-15,5-8 4 16,-4-4-8-16,13-3 8 15,0-9-8-15,0-4 24 16,4 5-16-16,4-13-20 16,5 8 0-16,5-3 4 15,4 7 4-15,0-3 8 16,4 7-4-16,0 0-12 16,1 8 4-16,3 0-24 15,-3 8 16-15,8 4 4 16,0 0 8-16,13 8 0 15,1 3 0-15,4-11 24 0,26 4-12 16,5-4-12-16,8-1-4 16,-4 1-16-16,-9 0 12 0,-21-4 4 31,-1 0 4-31,-9-4-36 0,-8 0 20 16,-9-4 24-16,-10-4-4 15,-3 4 0-15,-1-7 0 16,-12-1 4-1,3 0-4-15,-3 0-416 16,-1 4 224-16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4:00.21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18T17:45:02.055"/>
    </inkml:context>
  </inkml:definitions>
  <inkml:traceGroup>
    <inkml:annotationXML>
      <emma:emma xmlns:emma="http://www.w3.org/2003/04/emma" version="1.0">
        <emma:interpretation id="{08F448D1-EAA1-4C9D-BA8B-79CD262E569C}" emma:medium="tactile" emma:mode="ink">
          <msink:context xmlns:msink="http://schemas.microsoft.com/ink/2010/main" type="writingRegion" rotatedBoundingBox="1973,468 22920,348 22996,13391 2048,13512"/>
        </emma:interpretation>
      </emma:emma>
    </inkml:annotationXML>
    <inkml:traceGroup>
      <inkml:annotationXML>
        <emma:emma xmlns:emma="http://www.w3.org/2003/04/emma" version="1.0">
          <emma:interpretation id="{453AF9C5-8373-4D97-8B3C-B4E5B724970E}" emma:medium="tactile" emma:mode="ink">
            <msink:context xmlns:msink="http://schemas.microsoft.com/ink/2010/main" type="paragraph" rotatedBoundingBox="1987,454 18023,378 18031,2113 1995,2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1F08A4-AB79-47A2-B30F-D3F321754D22}" emma:medium="tactile" emma:mode="ink">
              <msink:context xmlns:msink="http://schemas.microsoft.com/ink/2010/main" type="line" rotatedBoundingBox="1987,454 18023,378 18031,2113 1995,2190"/>
            </emma:interpretation>
          </emma:emma>
        </inkml:annotationXML>
        <inkml:traceGroup>
          <inkml:annotationXML>
            <emma:emma xmlns:emma="http://www.w3.org/2003/04/emma" version="1.0">
              <emma:interpretation id="{D253B971-3235-4495-B103-C1CBADE52954}" emma:medium="tactile" emma:mode="ink">
                <msink:context xmlns:msink="http://schemas.microsoft.com/ink/2010/main" type="inkWord" rotatedBoundingBox="1987,471 4665,458 4670,1665 1992,16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47 317 364 0,'-13'-55'132'0,"13"55"-100"0,-9-59-12 0,9 32 132 15,0 3-88-15,9-11 72 16,4 4-80-16,14-8 24 16,-5 11-48-16,9 1 24 15,4 11-28-15,5 0 8 16,-5 12-20-16,5-4-16 15,4 16-4-15,-9-4 12 16,-4 12-4-16,-4 11 16 16,-10 9-12-16,-8 7 48 15,-4 0-28-15,-19 4-16 16,-3-4-4-16,-19 0-44 16,5-7 20-16,-26-9-12 15,17-7 16-15,-21-8-28 16,16-1 24-16,1-7-4 15,22 0 12-15,4 0-36 16,14 0 24-16,26 4-12 16,9 8 20-16,13 7 8 15,9 5 4-15,5 7 0 16,-1 4 0-16,5 8-12 0,-5 0 8 16,-4 4 4-16,-4 8 0 15,-23-4 24-15,-8-12-12 0,-23 12 48 16,1-12-32-16,-27 0-4 15,0-7-16-15,-17-9 28 16,8-3-20-16,-17-9 4 16,8-7-12-16,-4-12 12 15,13 0-12-15,9-19-20 16,9 7 4-16</inkml:trace>
          <inkml:trace contextRef="#ctx0" brushRef="#br0" timeOffset="466.7415">926 47 340 0,'-13'-32'128'0,"13"32"-100"0,0-16-8 16,0 13 132-16,0 3-88 15,0 3 28 1,0 1-56-16,0 16 76 16,8 7-64-16,-8 32 12 15,14 4-36-15,-6 12 4 0,10-1-16 0,0 5 0 16,-1-9-4-16,-3 5 12 15,3-12-12-15,1-5-4 16,0-10 0-16,-1-17 84 16,5-4-48-16,1-31 36 15,7-3-44-15,10-33 36 16,4 5-40-16,5-20 28 16,-5 4-28-1,-4-16-8-15,-5 9-12 0,-8-13 20 16,-1 12-16-16,-8-4 4 15,-5 12-8-15,0 8-8 16,5 12 4-16,-5 7-92 16,5 12 48-16</inkml:trace>
          <inkml:trace contextRef="#ctx0" brushRef="#br0" timeOffset="797.6223">2202-122 548 0,'-13'-12'204'0,"13"12"-156"0,-5 12-16 15,1-4 8-15,-1 7-28 0,-8 29 56 16,4 10-36-16,-13 33 4 15,4 3-24-15,-12 28 12 16,3-5-16-16,5 13 16 16,0-12-16-16,9-12 4 15,-5-16-4-15,5-19 12 16,4-12-12-16,0-20 60 16,5-15-40-16,4-16 16 15,4-8-28-15,1-32-96 16,8-3 44-16</inkml:trace>
          <inkml:trace contextRef="#ctx0" brushRef="#br0" timeOffset="1007.0654">2158 145 600 0,'31'-71'224'0,"-31"71"-176"0,53-31-12 0,-27 19 124 16,9 8-96-16,5 4 72 15,13 8-80-15,4 19-4 16,5 12-32-16,0 1 32 15,-9 7-28-15,-22 0 12 16,-13 0-20-16,-36-4 72 16,-4-4-52-16,-36-3 32 15,5-5-40-15,-17-4-8 16,-1-3-12-16,5-12-296 16,13 0 156-16</inkml:trace>
          <inkml:trace contextRef="#ctx0" brushRef="#br0" timeOffset="-508.8532">255 11 208 0,'0'-8'76'0,"0"8"-60"0,-5-4-4 0,1 4 84 16,8 4-56-16,-8-4 44 15,-1 16-48-15,-8 8 44 16,4 7-48-16,-8 16 12 16,8 0-28-16,-13 12 8 15,4 0-12-15,-13 0 0 16,9-4-4-16,0 0-16 15,0-4 4-15,0-4 28 16,13-4-12-16,-9-8-20 16,14-3 0-16,4-9 20 0,4-7-4 15,1-12-188 1,4 0 96-16</inkml:trace>
        </inkml:traceGroup>
        <inkml:traceGroup>
          <inkml:annotationXML>
            <emma:emma xmlns:emma="http://www.w3.org/2003/04/emma" version="1.0">
              <emma:interpretation id="{7D22B710-5E95-468B-8161-0E0F7C840FAF}" emma:medium="tactile" emma:mode="ink">
                <msink:context xmlns:msink="http://schemas.microsoft.com/ink/2010/main" type="inkWord" rotatedBoundingBox="5265,944 5601,942 5603,1240 5267,12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2.1391">3279 643 600 0,'35'4'224'0,"-35"-4"-176"0,93-8-12 16,-44 0 8-1,-5 16-32-15,13-8-304 16,1 0 160-16</inkml:trace>
          <inkml:trace contextRef="#ctx0" brushRef="#br0" timeOffset="1248.2029">3354 353 892 0,'13'-4'332'0,"-13"4"-260"0,31 4-20 0,-9 3 20 15,0-7-52-15,14 8 44 16,-1 0-36-16</inkml:trace>
        </inkml:traceGroup>
        <inkml:traceGroup>
          <inkml:annotationXML>
            <emma:emma xmlns:emma="http://www.w3.org/2003/04/emma" version="1.0">
              <emma:interpretation id="{D2E7510F-8856-42E2-BA01-9FC6884C7F65}" emma:medium="tactile" emma:mode="ink">
                <msink:context xmlns:msink="http://schemas.microsoft.com/ink/2010/main" type="inkWord" rotatedBoundingBox="6582,552 10410,534 10418,2149 6590,21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95.1103">4771 188 652 0,'5'-67'244'0,"-5"67"-192"0,13-43-12 15,9 23 32 1,0 5-48-16,18-1 32 15,0 4-28-15,4 8-16 16,-4 8-8-16,4 8 12 0,-5 8-8 0,-3 7 4 16,-14 8-4-16,-13 8 20 15,-5 1-16-15,-22 3-4 16,1-4-4-16,-36-4-40 16,9-4 20-16,-31-11-56 15,22-4 40-15,-14-9-20 16,28 1 32-16,8-4-24 15,22 0 24-15,27 0 0 16,17 3 12-16,22 1 8 16,1 4 0-16,3 0 0 15,1 3 0-15,-4 1 8 16,-10-1-4-16,-17 5 52 16,-4 3-32-16,-23 5 88 15,-4 3-64-15,-22 4 32 16,-5-3-48-16,-21-5 16 15,-1-3-28-15,-21-9 0 16,3-3-12-16,-12-8-8 16,8-4 4-16,10-8-4 15,12 4 0-15,9-12-36 16,18 0 20-16</inkml:trace>
          <inkml:trace contextRef="#ctx0" brushRef="#br0" timeOffset="2073.9832">5032-28 528 0,'0'-16'196'0,"-9"16"-152"0,-9 0-12 0,5 0 72 16,4 8-64-16,-13 20 16 16,-4 3-32-16,-1 32-20 15,1 7-8-15,-5 13 12 16,0-9-4-16,9 5 16 16,17-9-12-16,-12-7-12 15,8-8 0-15,5-12 28 16,-5-7-12-16,0-17-76 15,9-7 36-15,-5-24-440 16,10 0 256-16</inkml:trace>
          <inkml:trace contextRef="#ctx0" brushRef="#br0" timeOffset="2913.3069">5716 517 476 0,'-9'-4'176'0,"9"4"-136"0,5-7-12 0,-10 3 152 31,5 4-104-31,-8-8 60 0,3 4-80 0,-8 0 0 16,0 4-32-16,-23 0 24 16,1 8-32-16,-14 8 4 15,5 3-12-15,-18 13 12 16,18 3-12-16,5 4-12 16,16 0 0-16,19 1 20 15,4-5-8-15,22-19 32 16,13-5-24-16,18-19 32 15,9-3-32-15,-4-13 4 16,-5 5-12-16,-14-9 4 16,-3 5-8-16,-19-5 24 15,-8 5-16-15,-22-5-12 16,0 12-4-16,-14-3-16 16,10 7 12-16,-1 0-32 15,5 8 24-15,13-4-12 16,13 8 16-16</inkml:trace>
          <inkml:trace contextRef="#ctx0" brushRef="#br0" timeOffset="5149.4672">5968 482 508 0,'9'-4'188'0,"-9"4"-148"0,4 8-8 0,-4-8 80 16,0 0-68-16,-4 4 60 16,-1 8-60-16,-8 3-4 15,0 5-24-15,-5 0-20 16,9 3 0-16,-4 1 20 16,9-1-8-16,-1-3-12 15,5-4 0-15,9-9 28 16,4 1-12-16,9-12 24 15,5 4-24-15,13-11-4 16,-1-1-4-16,5-8-4 16,-4 8 0-16,-5-3 8 15,1 3-4-15,-14 0-20 16,0-4 8-16,-13 9 12 16,-5 7 0-16,-8-8-36 15,-5 8 16-15,0 12 40 16,9-5-12-16,-13 13 0 15,13 0-8-15,9 3 12 16,4 1-8-16,0-1 32 16,14 5-24-16,-5-1 4 15,4-7-12-15,-8-5 48 0,4 1-32 16,-13-8-12-16,4 4-4 0,-13-4 16 16,9-1-12-16,-18-14 24 15,9 7-24-15,0-28-12 16,0 9-4-16,-9-13-4 15,9-3 0-15,9 3-28 16,0 9 20-16,4-8-48 16,5 19 36-16,-5-4 8 15,0 8 8-15,5 4-8 16,-5 4 12-16,-4 4 12 16,0 4 0-16,-9 4-4 15,4 4 4-15,-4 3 20 16,0 1-12-16,0-1 4 15,0-3-8-15,-13-4 20 16,26 4-16-16,-13-5-32 16,9 5 12-16,-9 0 0 15,13-5 8-15,-4 5 0 16,9 0 0-16,4-4 24 16,0 3-12-16,13 1-12 15,-4-4-4-15,0-4-112 16,9 3 64-16,-5-7-60 15,5 0 68-15,-5-4-32 16,-4 8 44-16,0-24 12 16,0 9 8-16,-5-25 28 0,-3 5-8 15,-6-16 4-15,-4 3-4 16,-4-7 36-16,0 12-20 0,-9 4 76 16,0 7-56-16,-4 4 4 15,-1 9-28-15,-4 3-28 16,5 12 0-16,-14 7 32 15,-4 5-16-15,-4 12-8 16,-1-1-4-16,-4 4 40 16,5 5-24-16,-1 3-20 15,14-12 4-15,4 1-28 16,14-5 20-16,12-11-172 16,10 0 104-16,8-16-208 15,5-4 164-15,-5-15-100 16,9 3 132-16,-8-15 56 15,-5 7 28-15,-5-7 88 16,1 4-44-16,-10-13 144 16,-3 9-100-16,-6-16 44 15,6 12-76-15,-14-28 56 16,8 8-64-16,-16-7 88 16,8 11-72-16,-5 8-20 15,5 19-20-15,0 16-48 16,5 12 16-16,-5 12 4 15,8 4 12-15,1 11 8 16,-4 9-4-16,4 3 16 16,-9 0-12-16,-9 0-4 15,4 1 0-15,-12 3 12 16,-1-4-8-16,0 4-4 0,5-4 0 0,0 1-16 16,8-1 8-16,10-8 12 15,8-3-4-15,5-13 8 16,4-3-8-16,9-12-4 15,4-4 4-15,9-11-40 16,5-1 20-16,4-4-12 16,-5 5 16-16,-4-5-20 15,-4 0 20-15,-9 1 40 16,-4 3-16-16,-10-8 8 16,-4 9-12-16,-8-9-8 15,-14 5 4-15,-4-1 12 16,4 12-8-16,-9-4-20 15,5 8 4-15,-5 0-4 16,5 8 4-16,-4 0 8 16,8 8 0-16,-5 8 16 15,10-5-8-15,-5 5 4 16,9 0-4-16,-9 3 20 16,9 1-16-16,-4-5-20 15,8 1 0-15,1-4-12 16,4-5 8-16,4-11-28 15,9 0 24-15,13-15-4 16,1-1 12-16,3-4-12 16,1 5 12-16,-5-1-12 15,1 4 8-15,-5 1-8 16,-9 7 8-16,0 4 0 0,0 7 4 0,-13 1 32 16,4 4-12-16,-13 8 32 15,0-1-28-15,0 5-4 31,0-1-8-31,-9-3 12 0,9 0-8 0,-4-13 40 16,8 1-24-16,-4-16-12 16,0 1-8-16,0-17 12 15,9 4-8-15,0-11-12 16,4 4 0-16,-4-5-24 16,4 13 16-16,5-5 4 15,4 8 8-15,-9 1-20 16,5 7 12-16,-5 4-4 15,0 4 4-15,-8 4 0 16,-1 4 0-16,-4 3 52 16,0 5-24-16,0 4 0 15,0-1-12-15,9 5 20 16,4-1-16-16,-4-3 40 16,13 4-28-16,4-5-24 15,5-3 0-15,9-8-152 16,0 4 84-16,0-9-164 15,-1 1 128-15,-8-11-96 16,-4 3 112-16,-10-12 20 16,-3 4 44-16,-10-7 124 15,5 3-56-15,-9-4 232 16,4 8-156-16,-4 1 36 0,0 3-92 0,0 8-76 16,5 4 4-16,-1 8 8 15,1 7 0 1,-1 9 20-16,5 3-12 0,-5 16 16 15,5 0-16-15,-13 12-12 16,4 0 0-16,-22 8 12 16,8-5-4-16,-17 13-4 15,0-8 4-15,-17 11 4 16,8-7-4-16,-13-1-12 16,13-11 4-16,-8-16 40 15,13-7-24-15,-5-21 52 16,13-3-36-16,-4-28-4 15,9 1-16-15,5-28 48 16,-1-1-32-16,5-18 24 16,-5 7-28-16,18-8-36 15,5 12 8-15,21-4-52 16,5 16 32-16,26-1-4 16,10 17 20-16,8 7-20 15,-5 12 20-15</inkml:trace>
        </inkml:traceGroup>
        <inkml:traceGroup>
          <inkml:annotationXML>
            <emma:emma xmlns:emma="http://www.w3.org/2003/04/emma" version="1.0">
              <emma:interpretation id="{8F76665C-DACD-4AC3-8664-2D323B842051}" emma:medium="tactile" emma:mode="ink">
                <msink:context xmlns:msink="http://schemas.microsoft.com/ink/2010/main" type="inkWord" rotatedBoundingBox="11124,565 13569,553 13572,1265 11127,12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856.3657">9182 258 436 0,'-18'-31'160'0,"18"7"-124"0,-9 5-8 15,5 15 96-15,4 4-72 0,-4 16-4 16,-1 3-28-16,1 20 4 15,4 9-16-15,9 3 16 16,4-4-16-16,5-4-4 16,-5-4 0-16,13-11 92 15,1-9-52-15,13-15 88 16,-1-4-76-16,10-16 60 16,-1 1-64-16,1-21 60 15,-5 5-64-15,-4-32-8 16,-5 8-24-16,-8-19 8 15,-5 11-16-15,-5 4-4 16,1 16 0-16,-5 12-164 16,1 15 88-16,3 12-280 15,1 8 200-15</inkml:trace>
          <inkml:trace contextRef="#ctx0" brushRef="#br0" timeOffset="7056.1141">9955 411 488 0,'0'-15'180'0,"0"15"-140"0,-9 0-12 0,4 0 76 16,1 0-64-16,-9 0 44 16,-1 8-48-16,-12-1-12 15,8 9-12-15,-8-4 8 16,4 4-12-16,0-1 16 16,8 5-16-16,6-8 16 15,3 3-16-15,14-7 40 16,4 4-24-16,9-16 20 15,5 4-24-15,-5-8-160 16,4 0 76-16,-4-3-72 16,-4 7 76-16,-9-4-44 15,-5 8 60-15,-12 4 20 16,3 8 20-16,-8 3 136 16,4 9-72-16,0 3-16 15,9 1-28-15,9-5 4 16,4-3-12-16,18-12 48 15,5-8-28-15,25-8 20 16,1-8-28-16,13-11 0 16,-9 3-12-16,-13-7-8 15,0 3 4-15,-17-19 20 16,-5 4-12-16,-14-32-12 16,-3 5-4-16,-14-16 4 15,4 11 0-15,-8 12 96 16,-1 16-52-16,-4 12-52 0,9 19 0 15,-4 20 8-15,8 12 0 16,-4 27-8-16,0 8 4 0,-4 16 20 16,4-5-8-1,-13 5 68-15,4-8-44 0,-13 0 16 16,8-4-32-16,-8 0 36 16,5-4-28-16,12-8-144 15,10-8 64-15,4-19-44 16,17-8 60-16,1-20 16 15,3-4 12-15,6-15 4 16,3 7 0-16,-8-7 8 16,0 7 0-16,-9-7 8 15,0 11-4 1,-8-3 32-16,-1 11-20 0,-13 0 32 16,0 8-32-16,-13 8-12 15,8 4-8-15,-4 8 12 16,5 3-4-16,0 9-20 15,4-1 8-15,8 5 40 16,15 3-20-16,3-4 60 16,9-3-40-16,5-12 12 15,4-1-28-15,5-19 0 16,-1-3-8-16,-3-9-104 16,-6 0 52-16,-8-7-8 15,-4 3 32-15,-19 0-40 0,1-3 32 16,0 3 16-1,-4-3 8-15,-5 3-24 0,0 12 16 0,-5 0-40 16,5 8 32-16,5 8 40 16,12 8-8-16,5-4 0 15,0 7-8-15,9-3 56 16,0-4-32-16,4 3 24 16,10-11-32-16,8-8 60 15,0 1-44-15,8-9-88 16,-3 4 28-16,-18-12-32 15,-5 12 36-15,-17-7-8 16,-5-1 16-16,-26-4-8 16,4 5 8-16,-22-5 44 15,9 12-20-15,-22-7 140 16,21 11-84-16,-7 4-48 16,16 7-16-16,6 5 0 15,8 4 0-15,22 4 76 16,8-5-44-16,23-3-20 15,14 12-16-15</inkml:trace>
        </inkml:traceGroup>
        <inkml:traceGroup>
          <inkml:annotationXML>
            <emma:emma xmlns:emma="http://www.w3.org/2003/04/emma" version="1.0">
              <emma:interpretation id="{18426D8D-3E94-4B3B-A2EC-F1CB1F9BF091}" emma:medium="tactile" emma:mode="ink">
                <msink:context xmlns:msink="http://schemas.microsoft.com/ink/2010/main" type="inkWord" rotatedBoundingBox="14891,392 18023,378 18027,1243 14895,125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302.5218">13495 345 488 0,'-22'8'180'0,"22"-8"-140"0,-13 39-12 16,4-27-4-1,5 3-20-15,-5-3-20 16,9 12 8-16,-9-17 4 0,23 5 4 0,-14-4 96 16,0-8-52-16,0 0 52 15,4-8-56-15,0 4 8 16,10-4-32-16,-10-7 8 16,0-5-12-16,18-3-8 15,-4 7 0-15,13-4-48 16,0 5 24-16,9 11-20 15,-1 4 24-15,6 4-16 16,-1 3 16-16,-13 5 44 16,-5 4-16-1,1-8 44-15,-5 0-32 16,-13-1 84-16,4 1-60 16,-26-4 32-16,13 4-48 0,-9-8-28 15,-13 8-4-15,-9 4 8 16,9-1-4-16,-5 1-28 15,9 4 12-15,10 0-12 16,12-1 12-16,14-3 44 16,4 4-20-16,4-12 36 15,1 4-32-15,13-16 12 16,-10 0-16-16,-7-8 20 16,7-3-20-16,-16 3 12 15,-1-4-12-15,-13 4-16 16,4 5 0-16,-13-13-136 15,1 5 72-15</inkml:trace>
          <inkml:trace contextRef="#ctx0" brushRef="#br0" timeOffset="8739.2029">14401-146 780 0,'-18'-35'288'0,"18"35"-224"0,-9-24-20 0,0 20 56 16,9 4-64-16,-4 0-100 16,4 0 32-16,-5 20-20 15,5 8 32-15,-4 34 48 16,4 13-16-16,-13 3 8 16,8 1-12-16,-8-9 4 15,9-15-8-15,-14-4 24 16,9-15-16-16,-13-9 32 15,9-7-28-15,-5-8 56 16,5-1-40-16,4-15-16 16,9 0-8-16,13-11-28 15,5 3 12-15,13 0-56 16,4 8 32-16,5 4-28 16,-5 8 36-16,-4 8-16 15,-4 3 24-15,-10 1 0 16,1 0 8-16,-22-1 44 15,-1 1-24-15,-30-4 96 16,0-1-60-16,-23-3 12 16,10-4-36-16,-5-8 24 0,17 0-32 0,23-16-48 15,13 5 16-15</inkml:trace>
          <inkml:trace contextRef="#ctx0" brushRef="#br0" timeOffset="8994.3881">14798-106 756 0,'-35'-8'280'0,"35"8"-216"0,-14 0-20 0,10 4-48 16,4 3-8-16,0 13-32 16,4 8 28-16,10 19 24 15,-1 4-4-15,5 11 28 16,-1 1-20-16,-12 0 24 15,-1-8-24-15,-13 0 24 16,0-8-24-16,-13 0 32 16,5-4-28-16,-1-4 56 15,5-7-40-15,-1-9-156 16,10 1 64-16</inkml:trace>
          <inkml:trace contextRef="#ctx0" brushRef="#br0" timeOffset="7793.1694">12904-87 280 0,'35'-82'104'0,"-35"82"-84"0,102-12 0 0,-54 4 188 16,1 8-116-16,22 8 8 15,-5 4-60-15,-4 23-48 16,-5 4 4-16,-31 16 88 16,-8 0-44-16,-36 8 116 15,-4-8-88-15,-22-8 0 16,0-8-40-16,-18-11 28 16,5-1-32-16,-1-27 4 15,14 8-16-15,18-12-280 16,17 0 144-16</inkml:trace>
          <inkml:trace contextRef="#ctx0" brushRef="#br0" timeOffset="7568.5689">13103-16 540 0,'-9'-51'200'0,"9"51"-156"0,-5-20-12 16,1 12 80-1,8 8-68-15,-8 0-20 16,-1 16-12-16,-8 31-40 16,4 4 16-16,-8 35 32 15,8 5-12-15,-4 3-80 16,8 4 40-16,1-8-316 15,4-11 192-15,0-21 32 0,9-10 80 16</inkml:trace>
          <inkml:trace contextRef="#ctx0" brushRef="#br0" timeOffset="9834.6242">15050 407 592 0,'0'4'220'0,"0"-4"-172"0,35 16-12 0,-17-12 32 15,4 4-44-15,4-4 8 16,5 4-20-16,0-4 12 15,4-1-16-15,-4-6 32 16,-4-1-24-16,-10-4 40 16,1 4-32-16,-14-4-4 15,-4 4-12-15,-13-8 4 16,0 8-8-16,-14-7-12 16,5 3 4-16,-9 0-40 15,5 8 24-15,-5 4-28 16,13 4 28-16,1 3 20 15,12 9 0-15,5 0 12 16,9 3-8-16,9 1 32 16,4-1-20-16,0-3 40 15,0-4-32-15,13-8 32 16,1-5-32-16,8-10-32 16,0 3 4-16,5-8 16 15,-1 0-4-15,-8-7-28 16,0 3 8-16,-10-12 12 15,-3 5 4-15,-9-13-12 16,-5 1 4-16,-4 12 72 16,0 3-36-16,-5 12-56 15,0 8 12-15,1 8 8 0,-1 12 4 16,1 3 12-16,3 5-8 0,1-1 32 16,0 1-20-16,4 3 48 15,1 0-36-15,-6-3 12 16,6-5-24-16,-10-7 36 15,0 0-28-15,-4-16 12 16,0 0-20-16,-8-20-8 16,3 4-4-16,1-11-16 15,8 7 8-15,1-3-16 16,3 7 12-16,6 0-68 16,3 12 44-16,-3 4-68 15,8 8 60-15,-9 4-8 16,-4 4 28-16,0 3 40 15,4 1-12-15,-4-4 28 16,4-1-24-16,-4-7 48 16,-9 4-32-16,9-8 48 15,-5 0-44-15,0-12 4 16,1 4-24-16,-5-12 0 16,9 1-4-16,-9-1-24 15,4 4 8-15,-4 1-84 16,5 3 52-16,-5 8 24 15,13 8 12-15,-4 3 32 16,13 5-16-16,-9 0 100 16,5-1-60-16</inkml:trace>
        </inkml:traceGroup>
      </inkml:traceGroup>
    </inkml:traceGroup>
    <inkml:traceGroup>
      <inkml:annotationXML>
        <emma:emma xmlns:emma="http://www.w3.org/2003/04/emma" version="1.0">
          <emma:interpretation id="{9A7DB059-7D8C-40EB-B00A-84635A33BC33}" emma:medium="tactile" emma:mode="ink">
            <msink:context xmlns:msink="http://schemas.microsoft.com/ink/2010/main" type="paragraph" rotatedBoundingBox="4378,2305 19114,2255 19119,3804 4383,38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74F568-5A9B-44E0-91D3-E0243A6A719F}" emma:medium="tactile" emma:mode="ink">
              <msink:context xmlns:msink="http://schemas.microsoft.com/ink/2010/main" type="line" rotatedBoundingBox="4378,2305 19114,2255 19119,3804 4383,3853"/>
            </emma:interpretation>
          </emma:emma>
        </inkml:annotationXML>
        <inkml:traceGroup>
          <inkml:annotationXML>
            <emma:emma xmlns:emma="http://www.w3.org/2003/04/emma" version="1.0">
              <emma:interpretation id="{D8B37BB7-B90F-4C26-9B77-77AB8E5DFE41}" emma:medium="tactile" emma:mode="ink">
                <msink:context xmlns:msink="http://schemas.microsoft.com/ink/2010/main" type="inkWord" rotatedBoundingBox="4379,2599 6984,2590 6987,3511 4382,352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172.1832">2559 2004 612 0,'-13'0'228'0,"13"0"-180"0,-9 0-12 16,0 0 80-1,9 4-72-15,-8-4 36 16,8 0-48-16,-5 0 24 0,5 0-28 0,-4 0-36 16,4 8 4-16,-5-4 52 15,10 4-24-15,-1-4-20 16,9 0-4-16,23 0 16 15,8 4-8 1,35-5 16 0,1 5-16-16,17-4 16 0,0 0-16 0,9 0-20 15,-9 4 4-15,9 0 12 16,-22 0 0-16,-13-1-12 16,-5-3 4-16,-26-4 64 15,4 8-32-15,-22-12 84 16,-13 4-60-16,4-4-28 15,-4 0-12-15,-9-3 12 16,9 7-12-16,-9-8-12 16,0 8-4-16,0-8 4 15,0 8 0-15,-9 0-12 16,0 4 8-16,-13-4 12 16,0 8-4-16,-9 3-4 15,9 1 4-15,-9 16-48 16,-4 3 24-16,4 12-20 15,0 4 24-15,-13 20 8 16,13-12 8-16,-13 20 8 16,13-5-4-16,9 13 8 15,0-13-8-15,-9-3 8 16,9-8-8-16,0-16 24 16,-1-8-16-16,1-15 48 0,5-4-32 0,-19-20 4 15,14 0-20-15,-22-36 20 16,4 1-20-16,-35-24 32 15,14 5-28-15,-14-9-12 16,8 12-8-16,5-12-24 16,14 16 16-16,-1-4-4 15,14 12 8-15,4-4-36 16,13 16 24-16,10-1-12 16,12 13 20-16,5-1 8 15,9 12 4-15,12 0-204 16,10 4 112-16</inkml:trace>
          <inkml:trace contextRef="#ctx0" brushRef="#br0" timeOffset="11412.8235">3650 2412 704 0,'-13'-19'264'0,"13"19"-208"0,0 16-12 16,0-13 36-1,0 5-52-15,9 8 24 16,-5-4-32-16,5-4 52 16,4-1-40-16,-4 1 4 0,13 0-24 0,0-8-332 15,-4 0 172-15</inkml:trace>
          <inkml:trace contextRef="#ctx0" brushRef="#br0" timeOffset="11965.5971">4325 2165 748 0,'-8'-19'276'0,"8"19"-216"0,-5-8-16 0,1 4 84 16,8 4-80-16,1-4-56 15,8 4 4-15,9-4-8 16,9 8 12-16,22-4 16 16,9 0-8-16,21 0 16 15,1 4-16-15,-4 4 24 16,-10 0-20-16,-3-5-20 16,-19 1 0-16,-17-4 32 15,-9 4-16-15,-13-8 44 16,-4 4-28-16,-14-4 20 15,4 8-24-15,-8-4 0 16,4 4-12-16,-4 4-40 16,9 4 16-16,-5 8 4 15,4-1 12-15,-8 13 0 16,4-1 0-16,-17 8-20 16,4 0 12-16,-18 12-12 15,9 8 8-15,-13 12 44 0,13 0-20 16,-9-1 16-16,14-3-16 15,-5-12-16-15,13-12 0 0,0-16 84 16,10-7-48-16,-10-16 16 16,9-4-28-16,-8-24 16 15,8 1-24-15,-18-24 4 16,5 0-8-16,-18-16-8 16,5 12 4-16,-22-12 40 15,4 8-24-15,-5-8 0 16,1 20-12-16,13-12 12 15,17 12-12-15,23-4-20 16,13 16 4-16,17 7-288 16,23 12 164-16</inkml:trace>
        </inkml:traceGroup>
        <inkml:traceGroup>
          <inkml:annotationXML>
            <emma:emma xmlns:emma="http://www.w3.org/2003/04/emma" version="1.0">
              <emma:interpretation id="{3D256539-82F8-487C-8CF1-5B987426CCE1}" emma:medium="tactile" emma:mode="ink">
                <msink:context xmlns:msink="http://schemas.microsoft.com/ink/2010/main" type="inkWord" rotatedBoundingBox="7519,2483 9169,2477 9174,3776 7523,378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821.7647">5941 1910 676 0,'-35'-15'248'0,"35"15"-192"0,-22-4-16 0,13 0 68 16,5 8-68-16,4-4-80 15,9 0 20-15,21 0-4 16,10 4 12-16,31-1 28 16,4 9-8-16,18-4 24 15,-14 0-20-15,1-8 4 16,-10 4-8-16,-12-4 28 15,-14 0-20-15,-22 0 48 16,-5 0-36-16,-30-4-32 16,-4 4 0-16,-23-8-36 15,0 4 24-15,-17 0-116 16,-1 8 72-16,-12 12 0 16,8 3 36-16,-4 36-20 15,17 8 28-15,-4 23-20 16,22 1 20-16,-4 15 36 0,13-8-12 15,-5 8 0-15,23-4-4 16,-9-12 4-16,-1-19-4 16,6-4 8-16,3-12-8 0,-8-12 32 15,4-7-20-15,-13-9 12 16,4-3-16-16,-4-12 0 16,5-1-4-16,-23-7-16 15,13 0 4-15,-17-4 48 16,9 4-24-16,-5 0 68 15,14 4-48-15,8 0-36 16,9 4-4-16,22 4 24 16,9 4-16-16,31-1 8 15,9 1-8-15,44-8 48 16,0 4-32-16,18-8 44 16,-9 3-40-16,-14-7 20 15,-13 0-28-15,-13-7 44 16,-13 3-36-16,-18-8-156 15,-8 0 68-15,-19-8-268 16,-3 1 184-16</inkml:trace>
          <inkml:trace contextRef="#ctx0" brushRef="#br0" timeOffset="13197.1407">6158 2342 520 0,'-31'-20'192'0,"31"20"-152"0,-53-4-8 0,22 0 88 16,4 8-72-1,-17 0 44-15,4 4-56 0,-8 4 44 16,13 4-48-16,-14 3-16 16,9 5-8-16,9 11-8 15,9 0 0-15,18 5 24 16,8-1-12-16,23 0 40 15,8-8-28-15,31-15 12 16,-4-12-20-16,18-12 28 16,-5 0-28-16,-13-11 40 15,-10-1-32-15,-16-11 40 16,-19-1-36-16,-39-15-4 16,-9 8-16-16,-17-16 4 15,-1 8-8-15,-8 0-28 16,22 12 12-16,8 7-120 15,23 12 76-15,30 12-604 16,18 8 364-16</inkml:trace>
          <inkml:trace contextRef="#ctx0" brushRef="#br0" timeOffset="13858.9467">6767 2840 444 0,'-4'8'164'0,"4"-8"-124"0,-14 31-16 0,5-11 60 16,5 0-52-16,-14 11 40 16,5 4-40-16,-9-3-8 15,9-1-16-15,-5-7 48 16,5-5-32-16,0-3 32 16,4-4-28-16,4-12 52 15,5 4-44-15,0-12-24 16,9 0-12-16,4-16 24 15,5 5-12-15,4-24 4 16,0 7-8-16,0-7-32 16,5 8 12-16,-1 7-40 15,-4 13 32-15,-8 15 8 16,-1 7 8-16,-9 21 20 16,5 3-8-16,-4 5 16 15,-1-5-16-15,0-3 16 16,5-1-16-16,4-11 48 15,1-1-28-15,3-7 84 16,5 0-64-16,1-12-4 0,3 4-28 16,-4-12 16-16,5-3-20 0,-5-5 12 15,0-3-12-15,0-5-52 16,-9 8 24-16,-4-3-76 16,4 11 52-16,-13 12-80 15,9 12 68-15,-9 11 52 16,4 5 4-16,-4 7 20 15,9-7-12-15,-9 3 64 16,9-3-44-16,0-9 60 16,-5-3-56-16,5 0 20 15,4-13-36-15</inkml:trace>
        </inkml:traceGroup>
        <inkml:traceGroup>
          <inkml:annotationXML>
            <emma:emma xmlns:emma="http://www.w3.org/2003/04/emma" version="1.0">
              <emma:interpretation id="{0C8A34E9-8F22-4261-89D7-216B59B6EFEC}" emma:medium="tactile" emma:mode="ink">
                <msink:context xmlns:msink="http://schemas.microsoft.com/ink/2010/main" type="inkWord" rotatedBoundingBox="9897,2835 10259,2833 10260,3100 9898,310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251.3041">7910 2507 528 0,'27'-4'196'0,"-27"4"-152"0,88-4-12 0,-39 4 16 15,4 4-32-15,22-4-268 16,-5 0 136-16</inkml:trace>
          <inkml:trace contextRef="#ctx0" brushRef="#br0" timeOffset="14105.0561">7937 2263 860 0,'-4'-11'320'0,"4"11"-248"0,13-8-20 16,-4 4-28-1,4 8-24-15,13-4 24 16,10 4-12-16,17 0-4 16,0 7-4-16,0 9-560 0,-5 0 304 0</inkml:trace>
        </inkml:traceGroup>
        <inkml:traceGroup>
          <inkml:annotationXML>
            <emma:emma xmlns:emma="http://www.w3.org/2003/04/emma" version="1.0">
              <emma:interpretation id="{40403746-FAE3-4CAC-BAD6-2D3D3EB9A88B}" emma:medium="tactile" emma:mode="ink">
                <msink:context xmlns:msink="http://schemas.microsoft.com/ink/2010/main" type="inkWord" rotatedBoundingBox="10926,2819 11385,2818 11386,3163 10927,316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589.3447">9186 2240 808 0,'-22'-16'300'0,"22"16"-232"0,-31 8-20 15,9 0 36 1,0 7-56-16,-17 9 24 15,-6 7-32-15,6 5-8 16,12 3-8-16,27 0 56 16,13-3-32-16,18-1 52 15,13 0-48-15,18-11 28 0,0-9-32 0,9-19 28 16,-1-3-32-16,-17-21 12 31,-9 12-20-31,-35-11-36 0,-13 0 12 0,-27-17-16 16,0 9 12-1,-9-8-20-15,9 15 20 0,1 5-108 16,16 11 64-16</inkml:trace>
        </inkml:traceGroup>
        <inkml:traceGroup>
          <inkml:annotationXML>
            <emma:emma xmlns:emma="http://www.w3.org/2003/04/emma" version="1.0">
              <emma:interpretation id="{9769C5B8-E8A1-45A7-9A60-46F542E2BEC7}" emma:medium="tactile" emma:mode="ink">
                <msink:context xmlns:msink="http://schemas.microsoft.com/ink/2010/main" type="inkWord" rotatedBoundingBox="12295,3655 12498,3654 12499,3826 12295,382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485.7298">10511 3095 716 0,'-18'-35'264'0,"18"35"-204"0,0 8-16 0,-4 3-24 15,-5 1-20-15,-4 8 24 16,-5 3-12-16,-13 5-32 16,-4-1 12-16,0-3-280 15,-5-5 156-15</inkml:trace>
        </inkml:traceGroup>
        <inkml:traceGroup>
          <inkml:annotationXML>
            <emma:emma xmlns:emma="http://www.w3.org/2003/04/emma" version="1.0">
              <emma:interpretation id="{7384C56D-2477-44A5-AF20-AE73D3654808}" emma:medium="tactile" emma:mode="ink">
                <msink:context xmlns:msink="http://schemas.microsoft.com/ink/2010/main" type="inkWord" rotatedBoundingBox="13662,2274 15271,2268 15275,3415 13666,342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064.7701">11685 2114 676 0,'-9'-12'248'0,"9"12"-192"0,40-3-16 0,-9-1 24 15,0 0-44-15,31-4 24 16,0 0-24-16,39 0 0 16,-4 4-12-16,9 0 4 15,-13 4-8-15,-14 0-4 16,-17 4 4-16,-13-4 56 16,-9 0-32-16,-10 0 148 15,-7 0-100-15,-15 4-16 16,-3 0-36-16,-10 0-20 15,5 8 0-15,-8 11-24 16,3 5 12-16,-8 11 4 16,0 4 4-16,-9 12 0 15,8-4 0-15,-17 12 24 16,5 0-12-16,-18 15-12 16,8-7-4-16,-8-5 12 15,9-7-4-15,-5-16 32 16,14-7-20-16,-10-24 76 15,10-5-56-15,-9-30 40 16,13-1-44-16,-9-27-8 16,9 4-16-16,-9-16 12 15,4 12-12-15,-8-23-28 16,4 11 8-16,-9-15 4 0,14 11 8 0,-5 0 24 16,13 16-12-1,1 4-12-15,17 16-4 0,0-1 12 16,17 17-4-16,10-1-424 15,4 8 228-15</inkml:trace>
          <inkml:trace contextRef="#ctx0" brushRef="#br0" timeOffset="16334.9912">12824 1691 676 0,'58'-16'248'0,"-58"16"-192"0,66 4-16 0,-35 8-20 16,-5-1-20-16,1 5 16 16,-5 4-8-16,0-1 24 15,-4 5-20-15,-27-5 40 16,9 5-28-16,-22-4 12 16,4-1-20-16,-8-7 64 15,8 0-48-15,9-8 48 16,9 0-44-16,18-4 8 15,22 0-28-15,8 0 44 16,1 0-32-16,17 0-552 16,5 0 284-16</inkml:trace>
        </inkml:traceGroup>
        <inkml:traceGroup>
          <inkml:annotationXML>
            <emma:emma xmlns:emma="http://www.w3.org/2003/04/emma" version="1.0">
              <emma:interpretation id="{FEE4BD2E-44F9-4832-8E06-9BB3A9F55764}" emma:medium="tactile" emma:mode="ink">
                <msink:context xmlns:msink="http://schemas.microsoft.com/ink/2010/main" type="inkWord" rotatedBoundingBox="15709,2279 17014,2275 17020,3773 15714,3777"/>
              </emma:interpretation>
              <emma:one-of disjunction-type="recognition" id="oneOf11">
                <emma:interpretation id="interp11" emma:lang="" emma:confidence="0">
                  <emma:literal>no</emma:literal>
                </emma:interpretation>
                <emma:interpretation id="interp12" emma:lang="" emma:confidence="0">
                  <emma:literal>in = c</emma:literal>
                </emma:interpretation>
                <emma:interpretation id="interp13" emma:lang="" emma:confidence="0">
                  <emma:literal>me c</emma:literal>
                </emma:interpretation>
                <emma:interpretation id="interp14" emma:lang="" emma:confidence="0">
                  <emma:literal>m = c</emma:literal>
                </emma:interpretation>
                <emma:interpretation id="interp15" emma:lang="" emma:confidence="0">
                  <emma:literal>m' c</emma:literal>
                </emma:interpretation>
              </emma:one-of>
            </emma:emma>
          </inkml:annotationXML>
          <inkml:trace contextRef="#ctx0" brushRef="#br0" timeOffset="18154.5561">14418 2907 184 0,'5'12'68'0,"-5"-12"-52"0,0 51-4 0,-5-32 144 15,5 5-88-15,-9 3 36 16,5 1-64-16,-5-1 40 15,9 1-48-15,0-9 64 16,5 1-56-16,3-12 80 16,1-4-68-16,13-12 0 15,-8 4-32-15,3-16 16 16,14 5-24-16,-9-13 4 16,0 5-8-16,-8-9-8 15,3 5 4-15,5 3-76 0,-9 12 40 16,-4 12-32-1,-4 8 40-15,-5 8-16 16,4 7 24-16,1-3-8 0,3 4 12 16,-8-9 68-16,9 1-28 15,4-8 68-15,-4-4-56 0,5-8 44 16,3 0-48-16,-4-8-12 16,10 0-12-1,-15-7 0 1,14 7-8-16,-13-12-4 0,5 9 4 15,-14-1-60-15,8 12 32 0,-8 8-68 16,5 8 52-16,4 4 16 16,-1 7 20-16,1 1 56 15,9-1-28-15,4 1 76 16,0-1-52-16,9-7 72 16,4-4-68-16,1-8-352 15,-1 0 160-15</inkml:trace>
          <inkml:trace contextRef="#ctx0" brushRef="#br0" timeOffset="16935.1978">13809 1808 644 0,'4'-23'236'0,"-4"23"-180"0,71-8-20 0,-49 4 28 15,0 4-44-15,9-8-8 16,0 4-8-16,18-4-16 16,-5 4 8-16,18 0 20 15,-10 4-8-15,1-3-4 16,-8 3 0-16,-14-4 12 16,-5 8-8-16,-8-4 32 15,-10 0-24-15,-8-4 4 16,-8 4-12-16,-10-8-96 15,5 4 52-15,-9-4-24 16,4 4 36-16,-4-8 4 16,9 8 12-16,-5-3-12 15,9 3 12-15,0 0-12 16,5 8 8-16,-9-4-20 16,8 7 20-16,-8 5 4 15,4 4 8-15,-8 7-12 16,-1 5 8-16,-4 31-4 15,9 4 0-15,-5 31 52 16,14 4-24-16,-19 12-28 16,10-8 4-16,9 15 8 15,-5-7 0-15,0 0 16 16,9-12-12-16,-4-15 32 16,-5-17-24-16,-9-19 64 0,14-11-44 15,-14-13 36-15,5-7-40 0,-9-20 0 16,0-4-20-1,-9-15-8-15,0-1 0 0,-4-7-16 16,8 3 8-16,1 1 72 16,4 11-36-16,4 0-20 15,9 12-12-15,9 4-20 16,18 8 12-16,4 0 32 16,9 8-16-16,13-4 52 15,9-1-32-15,9-3 48 16,13 4-44-16,4-8-332 15,1 4 160-15</inkml:trace>
          <inkml:trace contextRef="#ctx0" brushRef="#br0" timeOffset="17265.076">14197 2138 684 0,'-44'-71'252'0,"44"71"-192"0,-39-35-20 16,12 23 112 0,9 8-92-16,-12 12-8 15,7-4-32-15,-3 27-52 16,4 5 20-16,4 15 0 16,9 7 12-16,9-3 52 15,14-7-28-15,21-13 44 0,5 0-40 16,26-11 56-16,0-5-48 15,5-7 36-15,-14-4-40 0,-17-12 36 16,-18 0-40-16,-22-27-4 16,-9 3-16-16,-35-35-24 15,18 8 8-15,-27-15 20 16,22 15-4-16,-5 12-284 16,28 15 148-16</inkml:trace>
        </inkml:traceGroup>
        <inkml:traceGroup>
          <inkml:annotationXML>
            <emma:emma xmlns:emma="http://www.w3.org/2003/04/emma" version="1.0">
              <emma:interpretation id="{7A113494-F067-4BC1-922B-5EFCBB4CE272}" emma:medium="tactile" emma:mode="ink">
                <msink:context xmlns:msink="http://schemas.microsoft.com/ink/2010/main" type="inkWord" rotatedBoundingBox="17570,2733 18108,2731 18110,3053 17572,3055"/>
              </emma:interpretation>
            </emma:emma>
          </inkml:annotationXML>
          <inkml:trace contextRef="#ctx0" brushRef="#br0" timeOffset="18559.0173">15584 2460 572 0,'9'0'208'0,"-9"0"-160"0,79 0-12 0,-35 0-4 15,0 0-24-15,36-4 16 16,-5 0-16-16,31-4-408 15,-5 8 216-15</inkml:trace>
          <inkml:trace contextRef="#ctx0" brushRef="#br0" timeOffset="18393.1233">15632 2283 632 0,'-31'-43'236'0,"31"43"-184"0,-8-20-16 0,12 4 104 16,0 9-84-16,19-13 32 16,12 4-52-16,9 5 4 15,5 3-24-15,4 4 28 16,-9 8-28-16,13 7-552 16,-8 9 292-16</inkml:trace>
        </inkml:traceGroup>
        <inkml:traceGroup>
          <inkml:annotationXML>
            <emma:emma xmlns:emma="http://www.w3.org/2003/04/emma" version="1.0">
              <emma:interpretation id="{921C0D45-2690-4CFE-BCD3-2CE20B1D34DE}" emma:medium="tactile" emma:mode="ink">
                <msink:context xmlns:msink="http://schemas.microsoft.com/ink/2010/main" type="inkWord" rotatedBoundingBox="18688,2654 19115,2652 19117,3042 18689,3044"/>
              </emma:interpretation>
            </emma:emma>
          </inkml:annotationXML>
          <inkml:trace contextRef="#ctx0" brushRef="#br0" timeOffset="18813.3823">16886 2193 696 0,'-22'-87'256'0,"22"87"-196"0,-22-43-20 15,9 39 76 1,4 4-72-16,-13 12-72 15,9 16 12-15,-18 15-4 16,9 8 8-16,4 4 28 0,5-4-8 0,26-8 48 16,14-8-28-16,21-7 48 15,5-9-44-15,9-7 48 16,4 0-48-16,-13-12 28 31,0 0-32-31,-22-20 0 0,-9 4-16 0,-22-19 0 16,-9 4-4-16,-13-16-16 15,-9 11 4-15</inkml:trace>
        </inkml:traceGroup>
      </inkml:traceGroup>
    </inkml:traceGroup>
    <inkml:traceGroup>
      <inkml:annotationXML>
        <emma:emma xmlns:emma="http://www.w3.org/2003/04/emma" version="1.0">
          <emma:interpretation id="{19685909-4953-4337-A93B-D76B8579D07B}" emma:medium="tactile" emma:mode="ink">
            <msink:context xmlns:msink="http://schemas.microsoft.com/ink/2010/main" type="paragraph" rotatedBoundingBox="1987,4434 17721,4124 17743,5236 2009,5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D34044-B53F-417B-B46D-F3DB7C1A4421}" emma:medium="tactile" emma:mode="ink">
              <msink:context xmlns:msink="http://schemas.microsoft.com/ink/2010/main" type="line" rotatedBoundingBox="1987,4434 17721,4124 17743,5236 2009,5546"/>
            </emma:interpretation>
          </emma:emma>
        </inkml:annotationXML>
        <inkml:traceGroup>
          <inkml:annotationXML>
            <emma:emma xmlns:emma="http://www.w3.org/2003/04/emma" version="1.0">
              <emma:interpretation id="{0E978CC2-94D5-4889-9C9C-D9BAF8A5721D}" emma:medium="tactile" emma:mode="ink">
                <msink:context xmlns:msink="http://schemas.microsoft.com/ink/2010/main" type="inkWord" rotatedBoundingBox="1987,4434 4318,4388 4333,5141 2002,518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3552.1914">2330 4127 964 0,'-27'4'360'0,"27"-4"-280"0,-13 0-24 0,9 0-28 16,4 8-28-16,-9 0-20 15,9 7 12-15,0 1-92 16,9 4 52-16,-5 3-128 16,5 5 100-16,0-1 0 15,0 5 48-15,-1-1 8 16,1-4 12-16,-4 5 164 16,-1-5-84-16,-8 1 96 15,-1-5-100-15,-4-3 36 16,5-1-60-16,-9-3 48 15,-1-4-56-15</inkml:trace>
          <inkml:trace contextRef="#ctx0" brushRef="#br0" timeOffset="63268.6321">1999 3805 1068 0,'-36'-4'396'0,"36"4"-308"0,-61 12-24 16,34-4 64-16,9 0-84 0,-8 4 16 16,13-1-36-16</inkml:trace>
          <inkml:trace contextRef="#ctx0" brushRef="#br0" timeOffset="64007.9048">1553 4504 600 0,'-9'8'224'0,"9"-8"-176"0,-22 51-12 0</inkml:trace>
          <inkml:trace contextRef="#ctx0" brushRef="#br0" timeOffset="63118.4961">1513 3947 664 0,'4'-28'244'0,"-4"28"-188"0,0-20-16 0,-4 13 156 15,0 7-116-15,-18-12 12 16,-1 8-56-16,-21 4-36 16,0 4 0-16,-18 8-8 15,9 15 0-15,-8 12 16 16,12 8-4-16,5 12 8 15,17 4-8-15,10-4 24 16,12-4-16-16,14-12 56 16,9-4-36-16,17-11 28 15,9-5-32-15,14-15 44 16,3-4-40-16</inkml:trace>
          <inkml:trace contextRef="#ctx0" brushRef="#br0" timeOffset="62850.5643">687 4249 860 0,'-44'8'320'0,"44"-8"-248"0,-9 19-20 0,9-7-20 31,9 8-28-31,5-9 8 0,8 5-8 0,13 0-476 16,0-1 256-16</inkml:trace>
          <inkml:trace contextRef="#ctx0" brushRef="#br0" timeOffset="62697.3629">294 4123 456 0,'-4'-27'168'0,"-5"7"-128"0,-4 4-16 0,4 8 88 16,9 5-68-16,-9-1 52 15,9 4-56-15,-4 7-20 16,4 9-12-16,-9 20 16 16,5-1-12-16,-14 12-12 15,5 0-4-15,-14 0 28 16,10 0-12-16,-10-4 24 16,9-3-24-16,-8-9 12 15,4-4-12-15,0-11 56 16,13-4-40-16,5-16 40 15,4-4-36-15,8-19-20 16,6 3-4-16,-1-27-20 16,5 0 8-16,-1-23 4 15,5 11 0-15,-8-8 32 16,8 12-16-16,0 8 48 16,4 12-36-16,5 4 40 15,4 11-40-15,-8 1-32 16,-1 11 0-16,5 12-8 0,0 0 4 15,-9 12 32-15,-4 3-12 0,-9 13 4 16,0-5-8-16,-18 1 48 16,0 3-32-16,-13-3-72 15,0-1 24-15,-22-11-72 16,4-4 56-16,-18-12 0 16,14 4 24-16,-4-8 4 15,21 8 4-15,1 8-28 16,21 8 20-16,19 15-28 15,12 5 24-15,18 3 0 16,5 0 12-16,-1 0-12 16,-3 0 12-16,-15-7 4 15,-3-1 4-15,-23-3 76 16,-4-5-40-16,-26-3 76 16,-5-4-64-16,-26-5 0 15,-1 1-28-15,-8-8 16 16,9 0-24-16,12-8 4 15,19 4-8-15,30-8-228 16,14 0 124-16</inkml:trace>
        </inkml:traceGroup>
        <inkml:traceGroup>
          <inkml:annotationXML>
            <emma:emma xmlns:emma="http://www.w3.org/2003/04/emma" version="1.0">
              <emma:interpretation id="{5E35487B-D2AE-4EE1-87FE-8184C3F18743}" emma:medium="tactile" emma:mode="ink">
                <msink:context xmlns:msink="http://schemas.microsoft.com/ink/2010/main" type="inkWord" rotatedBoundingBox="6183,4473 9823,4401 9843,5392 6202,546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6255.8883">5467 4323 560 0,'-26'4'208'0,"26"-4"-164"0,-27 16-8 0,18-8 84 16,9 0-72-16,-13-1-12 15,4 5-20-15,9 0-24 16,0 4 4-16,-8 3 40 16,16 1-24-16,-16 3 24 15,8 5-20-15,0-1-8 16,0-3-4-16,8-5 20 15,-3 1-12-15,12-4 32 16,6-8-28-16,3-8-120 16,5 4 56-16,-5-16-220 15,1 4 148 1,-5-20-68-16,-4 9 112 0,-10-9 104 16,1 5-12-16,-4-1 336 15,-1 9-196-15,-4 3 16 16,0 8-108-16,0 4 28 15,4 8-52-15,1 4-28 16,4 7-12-16,0 9 36 16,4-1-24-16,0 1 44 15,5-1-32-15,-1-3-172 16,5-5 80-16,-4-11-248 16,0-4 176-16</inkml:trace>
          <inkml:trace contextRef="#ctx0" brushRef="#br0" timeOffset="66887.0887">5922 4476 416 0,'0'0'152'0,"0"0"-116"0,4 0-12 0,-4 4 164 16,5 0-108-16,-10 0 36 16,5 8-68-16,-4 7-12 15,4 5-20-15,-9 7 8 16,5 5-16-16,-5-1 16 16,4 0-16-16,-3-7 4 15,3-1-4-15,-4-11 56 16,5-4-36-16,-1-16 8 15,5-4-24-15,0-20 12 16,9 5-16-16,5-20 4 16,3 3-4-16,5-3 4 15,5 8-8-15,-1 4-48 16,1 11 28-16,-1 4-40 16,-4 12 32-16,-8 8 64 15,-6 8-20-15,-12 12 64 0,4 7-48 0,-9 8 72 16,0 0-60-16,0 1-8 15,5-5-24-15,4-11 40 16,9-5-28-16,9-19 40 16,4-4-40-16,13-23-68 15,-4-1 20-15,4-15-132 16,0 4 80-16,1-4-148 16,-5 11 120-16,-5 1 44 15,-4 7 32-15,-13 13 76 16,0 7-28-16,-9 12 120 15,0 7-76-15,-5 13 108 16,10 11-100-16,-5 12 40 16,0 4-68-16,9-4 12 15,4-4-40-15,-4-12 60 16,13-7-44-16,-13-20-280 16,13 3 132-16</inkml:trace>
          <inkml:trace contextRef="#ctx0" brushRef="#br0" timeOffset="65444.7275">4426 4045 652 0,'-5'-28'244'0,"14"28"-192"0,-13 8-12 15,-1 12 24 1,1 3-44-16,-10 40-28 16,6-4 4-16,-14 11 28 15,-1-7-16-15,-7 8 36 0,8-12-28 0,-5-4-12 16,9-12-8-16,1-28 100 16,-1 9-52-16,9-40 0 15,14 8-28-15,-1-27 16 16,9 0-20-16,1-16 12 15,3 0-12-15,1-32-16 16,0 9 0-16,-5-8-4 16,4 15 0-16,-8 4-36 15,0 28 24-15,0 19-20 16,4 16 24-16,-4 43 16 16,4 20 4-16,0 15 24 15,1 1-16-15,3-1 40 16,1-11-28-16,4-12-4 15,0-4-12-15,0-24 36 16,0 5-20-16,0-28 76 16,9-8-56-16,-9-24 48 15,9 5-52-15,-9-36 24 16,9 4-36-16,-4-39 8 16,4 4-20-16,-1-12-44 15,-3 23 16-15,4 16-32 16,-5 24 24-16,-4 8-52 15,0 15 40-15,-4 12-352 16,0 8 208-16</inkml:trace>
          <inkml:trace contextRef="#ctx0" brushRef="#br0" timeOffset="65819.2244">4946 4504 580 0,'9'4'216'0,"-9"-4"-168"0,22 0-12 0,0-4 56 16,-8 4-56-16,16-4 4 16,-7 0-24-16,7-12-4 15,-7 8-4-15,-1-3 28 16,0-5-20-16,-5-4 40 15,-17 12-32-15,0-15 12 16,0 11-20-16,-17-4-16 16,3 9-4-16,-16 7 12 15,7 0-4-15,-12 7 40 16,4 9-20-16,0 4-12 16,9-1-8-16,5 9 28 15,12-1-16-15,5 1 48 16,22-1-36-16,0-3 4 15,0-5-20-15,9-11-52 16,9-4 24-16</inkml:trace>
          <inkml:trace contextRef="#ctx0" brushRef="#br0" timeOffset="67786.6319">6959 4374 288 0,'-13'-8'108'0,"13"8"-84"0,9 0-4 0,-14-4 92 16,1 1-64-16,-9-5 120 16,4 8-92-16,-13-4 40 15,9 8-68-15,-14-4 0 16,5 8-28-16,0 3 24 16,0 5-28-16,-9 4 32 15,9-1-32-15,-9 5 20 16,9 3-20-16,0 1-8 15,13-5-4-15,-4-3 12 16,4-4-8-16,9-9-12 16,9-3 0-16,4-15-128 15,5 3 72-15,4-16-76 16,4 5 80-16,1-5 32 16,-5 4 16-16,0 1 104 15,-9 3-52-15,-4 4 96 16,0 12-80-16,-5 4 8 15,5 8-44-15,4 4-4 16,-4 3-12-16,0 1 36 16,13 3-20-16,0-3 20 15,0 0-24-15,0-9-140 16,5-3 64-16,-5-8-148 16,4 0 116-16,-4-11-20 15,0-1 64-15,-4-12 36 0,0 5 8 16,-5-13 88-16,0 5-44 15,-4-1 156 1,4 13-112-16,-4-1-8 0,4 12-48 16,-4 8 32-16,0 8-36 0,0 7-16 15,0 5-4-15,-9 7 36 16,4 1-24-16,-8 3 0 16,4-4-12-16,-9-3 28 15,9-5-20-15,-9-11 40 16,9-4-32-16,-4-16 4 15,4-4-16-15,0-11 0 16,8-1-4-16,1-15 4 16,4 8-8-16,9-9-28 15,1 9 12-15,3 0-32 16,1 11 28-16,-5 12-56 16,-5 8 40-16,-8 12-12 15,-4 4 28-15,-14 7 60 16,4 5-20-16,-8 7 44 15,4 0-40-15,0-3 4 16,5-1-20-16,8-11 64 16,1-5-44-16,12-11 24 15,-3-4-36-15,-1-4 16 16,-4 0-20-16,4-3-24 16,-4 7 0-16,-9-4-112 15,0 4 68-15,-5 0-148 16,1 4 116-16</inkml:trace>
          <inkml:trace contextRef="#ctx0" brushRef="#br0" timeOffset="68220.6538">7612 4402 436 0,'5'-8'160'0,"-5"8"-124"0,22 0-8 15,-18 0 220-15,1 0-140 0,-10 0 20 16,5 8-80-16,-8 0 32 16,3-1-48-16,-8 13 20 15,0 4-32-15,-1-5-8 16,6 9-8-16,-1-13 20 15,9 5-12-15,9-12 68 16,-1 0-48-16,-3-8 16 16,12-8-32-16,-3-4 20 15,3 4-24-15,1-15-12 16,0 11-4-16,-5-12 12 16,5 5-4-16,4-1-20 15,-9 4 8-15,9 5-48 16,-4 7 28-16,-10 12 120 0,6 3-48 15,-10 9 80-15,5 7-68 16,0 1-20-16,0-1-24 0,-1-3 60 16,-3-1-40-16</inkml:trace>
        </inkml:traceGroup>
        <inkml:traceGroup>
          <inkml:annotationXML>
            <emma:emma xmlns:emma="http://www.w3.org/2003/04/emma" version="1.0">
              <emma:interpretation id="{E2A2E06C-5A34-4CF7-995B-CC64894319A7}" emma:medium="tactile" emma:mode="ink">
                <msink:context xmlns:msink="http://schemas.microsoft.com/ink/2010/main" type="inkWord" rotatedBoundingBox="11091,4846 12155,4825 12162,5141 11098,516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9347.1655">9241 4433 540 0,'-9'-8'200'0,"5"0"-156"0,-5 4-12 0,5 1 8 16,8-1-28-16,-13-8 12 16,5 8-12-16,-9 0 20 15,4 4-20-15,-9 4 32 16,9 4-28-16,-8 7-4 15,3 5-8-15,1 4 4 16,9 3-4-16,4 1 24 16,9-5-16-16,4-7 32 15,9-1-28-15,0-15 4 16,4 0-12-16,-3-11-112 16,-1-1 56-16,-9-8-8 15,-4 5 36-15,-9-13-4 16,4 5 12-16,-8-13-8 15,-1 9 8-15,1-8 24 0,8 7-4 16,5 5 24-16,4 7-20 0,18 8 40 16,5 12-28-16,8 0 32 15,0 8-32-15,-4 3-24 16,-1-3 0-16,-8 8 36 16,-4-5-24-16,-10-7 24 15,1 4-20-15,-14-8 36 16,1 0-28-16,-5-4 4 15,0 0-16-15,-5 0 20 16,1 0-20-16,-5 0 12 16,9 4-12-16,-9 0-16 15,9 0 0-15,-4 0 28 16,4 3-12-16,-4 1 24 16,8 0-24-16,-4 0 40 15,0 4-28-15,0-4-4 16,0-1-12-16,0-3-8 15,9 0 4-15,0 4 12 16,-1 0-8-16,6 0 40 16,-1 0-24-16,5-4 20 15,-1-1-24-15,-4-6 60 16,5 3-44-16,-9-8 36 16,4 4-40-16,-4-8 24 15,4 4-28-15,0-11 0 16,1 3-16-16,3-19 28 15,5-1-24-15,14-11-4 16,3 12-8-16,23 0-32 0,5 11 16 16,8 24-444-16,-5 8 248 15</inkml:trace>
        </inkml:traceGroup>
        <inkml:traceGroup>
          <inkml:annotationXML>
            <emma:emma xmlns:emma="http://www.w3.org/2003/04/emma" version="1.0">
              <emma:interpretation id="{34D4B7C4-6600-477F-A3E0-BAB58FB95D7C}" emma:medium="tactile" emma:mode="ink">
                <msink:context xmlns:msink="http://schemas.microsoft.com/ink/2010/main" type="inkWord" rotatedBoundingBox="13131,4353 15376,4309 15389,4967 13144,501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0190.2747">11144 3786 508 0,'44'-4'188'0,"-44"4"-148"0,110 4-8 15,-39 7 28 1,4 9-40-16,22 23 0 15,0 4-12-15,-13 20 4 16,-9 0-8-16,-18 3 32 16,-13-11-20-16,-26-8 128 0,-18-4-80 0,-31-7 48 15,0-5-64-15,-48-8 12 16,-1-7-40-16,-17-8 16 16,9-4-20-16,13-12 28 15,13 4-28-15,27-12-84 16,13 0 36-16,35-15-552 15,18 3 320-15</inkml:trace>
          <inkml:trace contextRef="#ctx0" brushRef="#br0" timeOffset="69891.615">11638 3868 476 0,'-13'-39'176'0,"13"39"-136"0,-22-12-12 0,8 8 100 15,6 8-76-15,-19 8 16 16,10 7-44-16,-6 32-20 16,6 8-8-16,-1 20 12 15,5-1-4-15,4-7 40 16,5-8-20-16,-1-16 4 16,10-8-16-16</inkml:trace>
          <inkml:trace contextRef="#ctx0" brushRef="#br0" timeOffset="70507.1185">12128 3954 632 0,'-18'51'236'0,"18"-51"-184"0,0 63-16 16,0-31 16 0,0-13-36-16,-4 17 40 15,4-1-32-15,-4-8-32 0,-1-3 4 16,-8 3-424-16,8-11 236 16</inkml:trace>
          <inkml:trace contextRef="#ctx0" brushRef="#br0" timeOffset="70339.7637">12190 3758 704 0,'-27'-12'264'0,"27"12"-208"0,-17-3-12 0,3-1 52 15,10 8-60-15,-9-4-4 16,8 0-20-16,1 0-12 16,4 0 4-16</inkml:trace>
          <inkml:trace contextRef="#ctx0" brushRef="#br0" timeOffset="70820.7333">12450 4084 548 0,'-13'23'204'0,"13"-23"-156"0,-18 40-16 0,9-17 60 15,9 1-56-15,-4-1 24 16,4 5-40-16,0-5 44 16,4-3-36-16,1-12 64 15,8 0-52-15,-4-16 28 16,4 4-40-16,-4-12-16 16,-5 4-8-16,5-15 12 15,0 7-8-15,4-15-56 16,1 4 24-16,3-9-128 15,5 13 80-15,9-5-116 16,0 9 108-16</inkml:trace>
          <inkml:trace contextRef="#ctx0" brushRef="#br0" timeOffset="72131.779">12817 4217 676 0,'-5'4'248'0,"5"-4"-192"0,5 20-16 0,-5-12 48 15,0 3-56-15,0 5 40 16,4 4-40-16</inkml:trace>
          <inkml:trace contextRef="#ctx0" brushRef="#br0" timeOffset="71105.9927">12905 4111 184 0,'4'20'68'0,"-4"-20"-52"0,36 27-4 0,-23-19-32 15,4 4 8-15</inkml:trace>
          <inkml:trace contextRef="#ctx0" brushRef="#br0" timeOffset="70973.1946">13015 3856 436 0,'-26'-11'160'0,"26"11"-124"0,-14-8-8 0,1 0 148 16,13 4-100-16,-17-8 52 15,12 8-80-15,5-4-32 16,9 8-16-16,4-4-196 16,9 8 108-16</inkml:trace>
          <inkml:trace contextRef="#ctx0" brushRef="#br0" timeOffset="71350.6433">13395 4021 572 0,'-13'-20'208'0,"13"20"-160"0,-14 0-12 0,6 0 24 16,-1 4-40-16,-9 12 36 15,0-4-32-15,-4 19-4 16,5-7-12-16,-5 7 12 15,8 5-12-15,5 3-12 16,5-4 0-16,8-7 40 16,10-1-24-16</inkml:trace>
        </inkml:traceGroup>
        <inkml:traceGroup>
          <inkml:annotationXML>
            <emma:emma xmlns:emma="http://www.w3.org/2003/04/emma" version="1.0">
              <emma:interpretation id="{2D3FD971-F714-4E1B-8DC1-DA41058D2D96}" emma:medium="tactile" emma:mode="ink">
                <msink:context xmlns:msink="http://schemas.microsoft.com/ink/2010/main" type="inkWord" rotatedBoundingBox="15698,4290 17723,4250 17736,4895 15711,4935"/>
              </emma:interpretation>
              <emma:one-of disjunction-type="recognition" id="oneOf16">
                <emma:interpretation id="interp20" emma:lang="" emma:confidence="1">
                  <emma:literal>let</emma:literal>
                </emma:interpretation>
                <emma:interpretation id="interp21" emma:lang="" emma:confidence="0">
                  <emma:literal>Tet</emma:literal>
                </emma:interpretation>
                <emma:interpretation id="interp22" emma:lang="" emma:confidence="0">
                  <emma:literal>bet</emma:literal>
                </emma:interpretation>
                <emma:interpretation id="interp23" emma:lang="" emma:confidence="0">
                  <emma:literal>Pet</emma:literal>
                </emma:interpretation>
                <emma:interpretation id="interp24" emma:lang="" emma:confidence="0">
                  <emma:literal>tet</emma:literal>
                </emma:interpretation>
              </emma:one-of>
            </emma:emma>
          </inkml:annotationXML>
          <inkml:trace contextRef="#ctx0" brushRef="#br0" timeOffset="72517.9596">14304 3723 684 0,'0'-12'252'0,"0"12"-192"0,13-4-20 0,-8 0 128 16,-1 8-100-16,1 0-8 15,-1 0-40-15,-8 12-8 16,-1 11-4-16,-4 9-8 16,1 11 4-16,-15 8 40 15,10 11-24-15,-4-3 44 16,3-4-36-16,-3-4 20 16,8-12-28-16</inkml:trace>
          <inkml:trace contextRef="#ctx0" brushRef="#br0" timeOffset="73116.6106">14401 4139 528 0,'5'-20'196'0,"-5"20"-152"0,48 12-12 16,-35-12 96-1,9 0-76-15,1 0 8 16,-1 8-40-16,0-8 24 16,4 0-28-16,-4-8 4 15,5 8-12-15,-10-12 4 16,-3 4-8-16,-1-7 16 16,-9 7-12-16,-13-12 48 15,5 4-28-15,-18-11-24 16,4 11-4-16,-8 8-28 0,4 1 16 0,-5 11 4 15,5 7 8-15,0 25 0 16,13-5 0-16,0 12 8 16,9 0-4-16,18-3 40 15,-5-1-20-15,23-12 40 16,3-7-36-16,28 0-32 16,3-9 0-16,10-15-184 15,4 4 100-15,-18-7-32 16,-4-5 72-16,-9-24 4 15,-9 1 24-15,0-35 76 16,-4 7-32-16,-18-20 80 16,13 17-56-16,-17-5 72 15,-5 20-68-15,-4 4 72 16,4 19-72-16,-13 5 8 16,4 11-36-16,-8 12-48 15,0 12 12-15,-14 11 28 16,13 9-8-16,-17 23 16 15,5 8-12-15,-5 19 72 16,8 0-48-16,6-7-180 16,8-8 76-16,0-24-172 15,13-8 136-15,-13-19-316 16,9-1 232-16</inkml:trace>
          <inkml:trace contextRef="#ctx0" brushRef="#br0" timeOffset="73296.5776">15138 3974 728 0,'-39'-78'268'0,"39"78"-208"0,-31-32-16 0,26 24 152 15,1 4-116-15,8 0 12 16,1 4-56-16,26 0 36 16,13 8-40-16,18-4-16 15,13 0-8-15,13-4 24 16,9-4-16-16,-13 4 40 16,-14-8-32-16,-21 1-156 15,-9 3 72-15,-23-8-320 16,-3 4 212-16</inkml:trace>
          <inkml:trace contextRef="#ctx0" brushRef="#br0" timeOffset="71779.8249">13872 3703 580 0,'0'-11'216'0,"0"11"-168"0,17 0-12 15,-12 3 40 1,-5 5-48-16,-5 8 16 15,1 4-28-15,-18 15-8 16,4 8-4-16,-8 20 28 16,8 4-16-16,-9-5 12 15,5 9-16-15,5-20-8 0,8-12 0 16,4-11 56 0,5-9-32-16,5-11 16 0,4-4-28 0,13-12-8 15,0 0-4-15,0-19-48 16,4 3 24-16,1-11-56 15,-1 4 44 1,1 7-20-16,-5 12 32 0,-13 16 88 16,0 12-36-16,-9 15 52 31,4 5-48-31,-8 7 32 0,4-4-36 0,-9-4 36 16,9-7-40-16,0-9-156 15,0-3 68-15</inkml:trace>
        </inkml:traceGroup>
      </inkml:traceGroup>
    </inkml:traceGroup>
    <inkml:traceGroup>
      <inkml:annotationXML>
        <emma:emma xmlns:emma="http://www.w3.org/2003/04/emma" version="1.0">
          <emma:interpretation id="{DB34C066-0217-4C0C-923F-AD6AF57AE14E}" emma:medium="tactile" emma:mode="ink">
            <msink:context xmlns:msink="http://schemas.microsoft.com/ink/2010/main" type="paragraph" rotatedBoundingBox="4180,5912 22948,5629 22976,7450 4207,77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B06F69-7333-4771-8EA3-296C4D8B5947}" emma:medium="tactile" emma:mode="ink">
              <msink:context xmlns:msink="http://schemas.microsoft.com/ink/2010/main" type="line" rotatedBoundingBox="4180,5912 22948,5629 22976,7450 4207,7733"/>
            </emma:interpretation>
          </emma:emma>
        </inkml:annotationXML>
        <inkml:traceGroup>
          <inkml:annotationXML>
            <emma:emma xmlns:emma="http://www.w3.org/2003/04/emma" version="1.0">
              <emma:interpretation id="{1EF40B74-978C-4B2A-85BB-22ED8119D6ED}" emma:medium="tactile" emma:mode="ink">
                <msink:context xmlns:msink="http://schemas.microsoft.com/ink/2010/main" type="inkWord" rotatedBoundingBox="4180,5943 7057,5899 7075,7119 4199,716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4019.5274">4386 6234 924 0,'-5'-8'340'0,"5"8"-260"0,18-4-28 0,-5-4 108 32,9 8-100-32,18-4 8 0,9-3-40 0,17-5-8 15,0 4-12-15,0-4-184 16,-4 12 100-16,-13-15-720 16,-18 15 440-16</inkml:trace>
          <inkml:trace contextRef="#ctx0" brushRef="#br0" timeOffset="83538.5233">4492 5728 496 0,'4'-8'184'0,"-4"8"-140"0,-9 16-16 15,-4-1 128 1,13-3-92-16,-4 23 60 15,4 1-68-15,-18 38 20 16,14 5-44-16,-10 7-20 16,1-3-4-16,4-9 24 15,5-11-16-15,-5-12 4 16,5 0-12-16,-1-16 36 16,5-3-20-16,-4-17 48 0,8 1-40 15,1-20-348-15,3-4 168 0</inkml:trace>
          <inkml:trace contextRef="#ctx0" brushRef="#br0" timeOffset="84271.972">4540 5481 788 0,'-17'-51'292'0,"17"51"-228"0,4-24-16 15,0 12 168 1,5 5-128-16,9-9 124 16,4 4-124-16,13-4 0 15,9 1-52-15,18 3-16 16,0 12-12-16,13-8-104 16,-4 12 52-16,4 8-764 15,-9 0 444-15</inkml:trace>
          <inkml:trace contextRef="#ctx0" brushRef="#br0" timeOffset="83820.3329">4982 5744 676 0,'9'-24'248'0,"-9"24"-192"0,8-20-16 0,1 13 128 16,0 7-100-16,-5 0 44 15,5 7-68-15,-9 9-8 16,0-4-20-16,0 15 24 16,0 9-24-16,-9 22 20 15,5 5-20-15,-14 16 20 16,5 7-24-16,-9-7 12 16,4-9-12-16,-4-3 20 15,5-12-20-15,3-12 12 16,6-4-12-16,3-15-220 15,5-5 116-15,-4-15-396 16,4 0 272-16</inkml:trace>
          <inkml:trace contextRef="#ctx0" brushRef="#br0" timeOffset="82695.8039">2245 5771 416 0,'-9'-8'152'0,"9"8"-116"0,0-4-12 0,-4 0 188 15,4 8-120-15,-5-8 80 16,1 4-104-16,-5-4 52 16,9 8-68-16,-9-4 24 15,9 0-44-15,-4 0-8 16,4 0-16-16,4 0-8 16,5 4 4-16,9 0 28 15,4 0-16-15,4 0 4 16,5 0-12-16,18-4 28 15,-1 4-20-15,27-8 4 16,5 4-12-16,17-8 12 16,-4 8-12-16,-5-4 4 15,-9 4-4-15,-8-4 4 16,-14 4-8-16,-8-4-4 16,-9 4 4-16,-9-8 12 15,-5 8-8-15,-8 0 16 16,-5 0-16-16,-9 0-4 15,1 0 0-15,-5 0-16 16,0 0 8-16,0 0 4 16,0 0 0-16,-5 0-12 15,1 8 8-15,-5-4 20 16,0 4-8-16,-4 0-20 16,4 0 4-16,-4-4 4 0,4 7 4 0,-9 9-12 15,10 0 8-15,-14 15-4 16,8 4 0-16,-8 24 0 15,5 4 0-15,-10 7 16 16,5-7-4-16,-13 0-4 16,13-12 4-16,-9 0-16 15,9-4 8-15,-14-4 12 16,10-8-4-16,-5-12 40 16,9-3-20-16,-13-16 20 15,4-4-24-15,4-16 0 16,1 0-12-16,-10-15 4 15,6-1-8-15,-6-19 16 16,10 4-12-16,-14-24-20 16,5 8 4-16,-9-15 20 15,8 11-4-15,-8 0 48 16,13 16-28-16,-4 0 20 16,8 16-28-16,1 7-8 15,13 5-8-15,4 3-48 16,9 8 24-16,9 0 32 15,8 8-4-15,14 12-316 16,5 4 164-16</inkml:trace>
          <inkml:trace contextRef="#ctx0" brushRef="#br0" timeOffset="83208.1746">3909 5806 632 0,'-35'-4'236'0,"35"4"-184"0,-22 16-16 15,4-4 116 1,9 4-92-16,-13 11 64 16,0 8-72-16,-4 16-20 15,-1 4-20-15,-17 4 8 0,0 0-12 0,-9-8 24 16,13-4-20-16,-8-12 24 15,17-7-24-15,-9-5 32 16,18-7-28-16</inkml:trace>
          <inkml:trace contextRef="#ctx0" brushRef="#br0" timeOffset="82999.586">3499 5873 736 0,'13'12'272'0,"-13"-12"-208"0,35 43-20 0,-22-12 52 16,5 1-60-16,9 15 4 15,-1 4-24-15,5 0 8 16,9-8-16-16,-14-8 40 16,5-3-24-16,-9-13 12 15,0 1-20-15,-4-12-36 16,-1 0 12-16</inkml:trace>
        </inkml:traceGroup>
        <inkml:traceGroup>
          <inkml:annotationXML>
            <emma:emma xmlns:emma="http://www.w3.org/2003/04/emma" version="1.0">
              <emma:interpretation id="{109FF93A-738D-4F08-B464-9EF430693DB8}" emma:medium="tactile" emma:mode="ink">
                <msink:context xmlns:msink="http://schemas.microsoft.com/ink/2010/main" type="inkWord" rotatedBoundingBox="7785,6411 8024,6408 8030,6777 7791,678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4544.1963">5807 5849 956 0,'-9'-7'352'0,"9"7"-272"0,22-8-24 0,0 4 112 16,-4 4-104-16,17-8 16 15,5 4-44-15,13 0-24 16,-4 8-8-16</inkml:trace>
          <inkml:trace contextRef="#ctx0" brushRef="#br0" timeOffset="84707.632">5842 6136 840 0,'0'12'312'0,"0"-12"-244"0,18 15-16 0,-5-7 40 15,9 0-60-15,18-8 60 16,4 4-56 0</inkml:trace>
        </inkml:traceGroup>
        <inkml:traceGroup>
          <inkml:annotationXML>
            <emma:emma xmlns:emma="http://www.w3.org/2003/04/emma" version="1.0">
              <emma:interpretation id="{78DDF4BE-D199-4C8A-B18B-53A5BA81F6C7}" emma:medium="tactile" emma:mode="ink">
                <msink:context xmlns:msink="http://schemas.microsoft.com/ink/2010/main" type="inkWord" rotatedBoundingBox="9097,5838 10412,5818 10440,7639 9124,7659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5477.2104">7687 5693 416 0,'-8'0'152'0,"8"0"-116"0,17 3-12 0,-12 1 128 16,-1 4-88-16,-4 4 36 15,5 0-60-15,-10 3 40 16,5 1-48-16,-4 12 28 16,-1 3-32-16,1 20 0 15,4 0-16-15,-9 16 36 16,9-1-24-16,-4 1-12 16,-1-8-8-16,1-4 4 15,-1-8-4-15,1 0-12 16,4-8 4-16,-13-3 20 15,4-1-8-15,0-8 48 16,0 1-28-16,-4-5 84 16,-9-3-64-16,-9-12 76 15,9 8-72-15,-18-16 44 16,5 0-56-16,-14-8 40 16,5 8-44-16,-4-16 24 15,17 8-32-15,-18-8 0 16,18 5-16-16,5-5 36 15,4 4-24-15,0-11-12 0,17 3-8 16,1 0-236-16,4 5 128 0,0-21-460 16,9 13 316-16</inkml:trace>
          <inkml:trace contextRef="#ctx0" brushRef="#br0" timeOffset="85024.9756">7233 5693 748 0,'-22'-12'276'0,"22"12"-216"0,17-8-16 0,-8 4 136 15,9 8-108-15,22-8 32 16,8 0-60-16,23-4 0 16,-1 8-28-16,5-4 28 15,-8 4-28-15,-1 0 32 16,-13 4-32-16,-13-4-92 16,-5 0 40-16,-13 0-120 15,0 0 88-15</inkml:trace>
          <inkml:trace contextRef="#ctx0" brushRef="#br0" timeOffset="86072.7217">7273 5245 456 0,'0'-4'168'0,"0"4"-128"0,4 4-16 0,-4-4 68 16,0 0-56-16,0 0 84 15,0 0-68-15,0 0 72 16,0 8-72-16,0 0 16 16,0 4-36-16,0-4 24 15,0 3-32-15,-4-3 40 16,4 4-36-16,-5-4 28 15,10 0-28-15,-5 0 52 16,4-1-44-16,5-7 44 16,8 4-44-16,28-8 0 15,8 4-24-15,17-4 20 16,5 1-20-16,-4-5-4 16,-9 8-4-16,-9-8-4 15,-9 8 0-15,-18 0 0 16,-4 8 0-16,-13-8 32 15,-4 0-16-15,-14 8-4 16,4-8-8-16</inkml:trace>
          <inkml:trace contextRef="#ctx0" brushRef="#br0" timeOffset="86842.3961">8429 6940 716 0,'13'-8'264'0,"-8"16"-204"0,-1 12-16 0,-8-4 52 16,-1 7-60-16,-26-3 48 16,-4 7-48-16</inkml:trace>
        </inkml:traceGroup>
        <inkml:traceGroup>
          <inkml:annotationXML>
            <emma:emma xmlns:emma="http://www.w3.org/2003/04/emma" version="1.0">
              <emma:interpretation id="{523D9301-6CD4-4B90-94DA-485D1EA28923}" emma:medium="tactile" emma:mode="ink">
                <msink:context xmlns:msink="http://schemas.microsoft.com/ink/2010/main" type="inkWord" rotatedBoundingBox="12392,6181 15731,6131 15743,6905 12404,6956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9991.3312">10429 6061 372 0,'-18'-35'140'0,"18"23"-112"0,9-11-4 0,-9 15 100 16,0 8-72-16,0-8 84 16,0 8-76-16,0 8-48 15,0 15-12-15,0 21 12 16,0 3-4-16,0 4 16 15,9-8-16-15,-5 0-4 16,14-8 0-16,-5-15 48 16,9 3-28-16,0-23 52 15,0 0-44-15,0-15 4 16,5-1-24-16,-10-19-16 16,10-1 0-16,-14-11 20 0,9 8-8 15,-9 0-48-15,1 15 24 0,-6 28-68 16,1 12 48-16,5 23 16 15,-1 4 16-15,9 4 64 16,13-3-32-16,5-13 40 16,4-4-36-16,0-7 60 15,0-4-52-15,-8-12 28 16,-1-4-40-16,-9-12 0 16,-4 0-16-16,-8-11 20 15,-1-1-20-15,-9-19 4 16,1 4-8-16,4-16 12 15,-1 8-12-15,6-4-40 16,-1 15 20-16,5-3-140 16,4 8 84-16,0-5-144 15,4 13 120-15,5-9-20 16,4 13 68-16,1-9 20 16,-5 9 12-16,0-9 12 15,-1 5 0-15,-3-9 104 16,-1 9-56-16,-8-1 112 15,0 13-88-15,-5-1-4 16,-4 12-40-16,-5 8 28 16,1 3-32-16,-5 13-4 15,4 3-12-15,-4 17 28 16,4-9-20-16,-4 20 12 16,9 4-16-16,-18 3 20 15,5-3-20-15,-9-4 24 16,0-8-24-16,-5-11 32 15,9-5-28-15,-4-19 56 0,13 0-40 0,0-28 4 16,13-4-24-16,5-23 0 16,17-4-4-16,5-4-24 15,-5 12 8-15,-4 3-48 16,9 17 28-16,-14 3-28 16,-4 12 32-16,-13 20 0 15,0 7 16-15,-14 21 32 16,5-1-12-16,-8 4 24 15,-1 0-24-15,18-8 40 16,-1-7-28-16,15-13 32 16,3 5-32-16,14-24-32 15,4 4 4-15,18-16-168 16,-5 0 96-16,5-11-76 16,-9 3 88-16,-9-8 44 15,-4 5 16-15,-18-12 16 16,-9 3-8-16,-17-7 16 15,-1 12-12-15,-17-1 24 16,0 8-20-16,0 5 32 16,0 11-28-16,-9 8-4 15,18 11-8-15,-5 9-4 16,5 3 0-16,4 5 8 16,5-1-4-16,4 1 40 15,4-5-20-15,14-3-100 0,4-5 40 16,0-7-200-16,13 0 132 0,-4-12-120 15,-9 4 128-15,0-16-12 16,0 4 64-16,-4-8 64 16,-5 5-12-16,-4-1 152 15,4 8-88-15,-4 8 20 16,9 8-52 0,-14 7 8-16,18 5-28 0,-4-1 28 15,8 5-32-15,5-9 40 16,0-3-32-16,4-12 48 15,10-4-40-15,-6-16 4 16,1 1-24-16,-9-21 12 16,4 1-16-16,-4-36 4 15,-4 13-4-15,-10-21-16 16,5 8 4-16,-13-19 12 16,0 16-4-16,-18-1 68 15,9 16-40-15,-9 24-40 16,-4 15 4-16,-9 44 24 15,0 7-12-15,4 24 0 16,5 8-4-16,-9 27 12 16,13-4-8-16,0 5 60 15,5-13-40-15,-5-7-364 16,0-12 184-16</inkml:trace>
          <inkml:trace contextRef="#ctx0" brushRef="#br0" timeOffset="90115.1689">12455 5763 808 0,'0'-27'300'0,"0"27"-232"0,35 8-20 0,-22-5 52 16,14-3-64-16,17 8 48 15,-9 0-48-15</inkml:trace>
          <inkml:trace contextRef="#ctx0" brushRef="#br0" timeOffset="90293.2143">13293 5587 1060 0,'-9'-4'392'0,"9"4"-304"0,-35 8-28 0,22-1 84 16,4 5-92-16,0 4-12 16,9 3-24-16,0 1 20 15,9 0-20-15,4-1-532 16,5 1 280-16</inkml:trace>
          <inkml:trace contextRef="#ctx0" brushRef="#br0" timeOffset="90605.9679">13748 5826 800 0,'-13'-4'296'0,"13"4"-232"0,-36-4-16 0,10 4 108 16,8 8-96-16,-17 0-8 16,4 7-32-16,0 13-8 15,9 3-4-15,18 13 4 16,8 3-8-16,18 4 8 16,9 0-8-16,0-4 8 15,4-8-8-15,-17-4 8 16,0-7-8-16,-27-9 8 15,0 1-8-15,-26-12 16 16,-1 0-12-16,-8-12 32 16,4 0-24-16,5-8-488 15,13 0 256-15</inkml:trace>
        </inkml:traceGroup>
        <inkml:traceGroup>
          <inkml:annotationXML>
            <emma:emma xmlns:emma="http://www.w3.org/2003/04/emma" version="1.0">
              <emma:interpretation id="{4D1CFD30-BD92-48F8-9528-327B80DA6CDE}" emma:medium="tactile" emma:mode="ink">
                <msink:context xmlns:msink="http://schemas.microsoft.com/ink/2010/main" type="inkWord" rotatedBoundingBox="16596,6068 18660,6037 18671,6747 16607,677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1838.2455">14618 5795 676 0,'-5'-12'248'0,"5"12"-192"0,5 0-16 0,3 0-48 15,14 0-4-15,23 0 24 16,8-4-8-16,22 4 0 15,8 12 0-15,10-16 4 16,-5 4-4-16,1-8 8 16,-10 8-8-16,1-12 16 15,-10-4-12-15,-4-7 4 16,-13 3-4-16,-8-27 4 16,-10 16-8-16,-4-20-4 15,0 8 4-15,-14 3 100 16,1 13-56-16,-9 15-36 15,-5 12-12-15,-17 24 12 16,0 11-4-16,-23 16 16 16,5 0-16-16,-17 8 60 15,8 0-40-15,0 7-20 16,10-3-8-16,-1-16 44 16,13 0-24-16,9-27 88 15,14-4-60-15,17-28 12 16,13 0-36-16,18-19-4 15,0-1-12-15,9-3-104 16,0 8 52-16,-5-5-24 16,-9 16 40-16,-8 5-40 0,-9 11 40 15,-13 8-12-15,-5 3 24 0,-13 21 80 16,0 11-36-16,-4 4 44 16,4 4-40-16,4-4 16 15,9-4-28-15,14-15 36 16,4-9-32-16,22-15 40 15,4-4-36-15,14-15-4 16,-5-5-16-16,-9-11 12 16,-13-1-12-16,-17-7 4 15,-5 0-4-15,-27 3-60 16,1 17 28-16,-31-5-32 16,4 12 32-16,0 24 36 15,9 4-4-15,22 23 16 16,13-4-12-16,27 16 44 15,13-3-28-15,22-9-92 16,-5-4 32-16,28-19-616 16,-6-8 356-16</inkml:trace>
          <inkml:trace contextRef="#ctx0" brushRef="#br0" timeOffset="91126.3525">15235 5571 528 0,'-26'-12'196'0,"22"12"-152"0,-14 8-12 0,9 4 44 16,9 3-48-16,-4 13 8 16,4 7-24-16,0 16 20 15,8-4-20-15,-3 28 24 16,-1-8-24-16</inkml:trace>
        </inkml:traceGroup>
        <inkml:traceGroup>
          <inkml:annotationXML>
            <emma:emma xmlns:emma="http://www.w3.org/2003/04/emma" version="1.0">
              <emma:interpretation id="{51528752-F075-4E8F-92D8-5B9A161A07C7}" emma:medium="tactile" emma:mode="ink">
                <msink:context xmlns:msink="http://schemas.microsoft.com/ink/2010/main" type="inkWord" rotatedBoundingBox="19366,6000 21811,5963 21823,6750 19378,6786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2589.4485">17504 5516 800 0,'-22'-47'296'0,"22"47"-232"0,0-28-16 16,13 13 160-1,-4 7-124-15,27-4 20 16,3 8-64-16,23 16-28 15,4 8-4-15,5 11 0 16,0 8-4-16,-10 4-12 16,-3-3 4-16,-27-5 4 15,-9-4 0-15,-31-3 44 0,-4-1-24 0,-36-11-20 16,5 0 0-16,-31-9-52 16,9-3 24-16,-5-8-4 15,18 8 20-15,22-11-140 16,18 3 80-16,31 4-12 15,13 11 52-15,17 1-8 16,1 12 24-16,-1 7-36 16,1 4 32-16,-14 5-12 15,-4-1 20-15,-13 0 156 16,-5-4-76-16,-18-7 140 16,-3 3-120-16,-32-15 4 15,-4 0-56-15,-31-12 8 16,4 7-24-16,-13-3 16 15,18 0-20-15,4-8 28 16,18 8-28-16,13-8-100 16,14 12 40-16</inkml:trace>
          <inkml:trace contextRef="#ctx0" brushRef="#br0" timeOffset="92125.5127">17690 5492 424 0,'-5'-3'156'0,"5"3"-120"0,-9 7-8 0,5-7 132 16,4 0-92-16,-9 0 80 15,5 0-88-15,-5 0-4 16,5 8-36-16,-10 8-28 15,10 7 0-15,-14 13 32 16,9-1-16-16,-8 12 8 16,3 4-8-16,-3 16 64 15,4-4-40-15,-1 3-152 16,6-11 60-16</inkml:trace>
          <inkml:trace contextRef="#ctx0" brushRef="#br0" timeOffset="92770.0009">18497 5810 1008 0,'-8'-8'372'0,"8"8"-288"0,22 8-24 15,-14 0 36 1,1-4-64-16,5 4 48 0,3 0-44 16,1 0-152-16,8-1 64 0</inkml:trace>
          <inkml:trace contextRef="#ctx0" brushRef="#br0" timeOffset="93038.096">19221 5638 780 0,'0'-20'288'0,"0"20"-224"0,-17-16-20 0,-1 8 92 16,0 5-84-16,-26-5 52 15,4 8-64-15,-17 8 16 16,4 7-36-16,0 9-8 16,13-1-8-16,18 9 28 15,14 3-16-15,30 16 20 16,9 0-20-16,26 12 28 16,5 0-28-16,4-8 48 15,-9-8-36-15,1-12-436 16,-5-8 220-16</inkml:trace>
          <inkml:trace contextRef="#ctx0" brushRef="#br0" timeOffset="93160.4835">19773 6156 1112 0,'9'-8'412'0,"-9"8"-320"0,31 4-28 0,-22-8 80 15,4 0-92-15</inkml:trace>
        </inkml:traceGroup>
        <inkml:traceGroup>
          <inkml:annotationXML>
            <emma:emma xmlns:emma="http://www.w3.org/2003/04/emma" version="1.0">
              <emma:interpretation id="{32209E7A-96B0-413E-AB2A-71FE77AA4857}" emma:medium="tactile" emma:mode="ink">
                <msink:context xmlns:msink="http://schemas.microsoft.com/ink/2010/main" type="inkWord" rotatedBoundingBox="22581,5740 22950,5734 22965,6709 22595,6715"/>
              </emma:interpretation>
              <emma:one-of disjunction-type="recognition" id="oneOf23">
                <emma:interpretation id="interp31" emma:lang="" emma:confidence="1">
                  <emma:literal>?</emma:literal>
                </emma:interpretation>
                <emma:interpretation id="interp32" emma:lang="" emma:confidence="0">
                  <emma:literal>!</emma:literal>
                </emma:interpretation>
                <emma:interpretation id="interp33" emma:lang="" emma:confidence="0">
                  <emma:literal>7.</emma:literal>
                </emma:interpretation>
                <emma:interpretation id="interp34" emma:lang="" emma:confidence="0">
                  <emma:literal>7,</emma:literal>
                </emma:interpretation>
                <emma:interpretation id="interp35" emma:lang="" emma:confidence="0">
                  <emma:literal>Z.</emma:literal>
                </emma:interpretation>
              </emma:one-of>
            </emma:emma>
          </inkml:annotationXML>
          <inkml:trace contextRef="#ctx0" brushRef="#br0" timeOffset="93670.9563">20594 5194 748 0,'31'-15'276'0,"-22"7"-216"0,13-8-16 0,0 12 120 15,9 0-100-15,4 0 52 16,9 4-68-16,5 8 28 16,-5 8-44-16,-13 11-44 15,-5 9 4-15,-8 7-8 16,-9 0 8-16,-27 4 8 16,5-4 0-16,-18-4 44 15,0 1-24-15,-13-9 52 16,13 4-40-16</inkml:trace>
          <inkml:trace contextRef="#ctx0" brushRef="#br0" timeOffset="93804.3123">20612 6081 1028 0,'22'39'380'0,"-22"-39"-296"0,4-12-20 16,-4-3-840-1,0 3 412-15</inkml:trace>
        </inkml:traceGroup>
      </inkml:traceGroup>
    </inkml:traceGroup>
    <inkml:traceGroup>
      <inkml:annotationXML>
        <emma:emma xmlns:emma="http://www.w3.org/2003/04/emma" version="1.0">
          <emma:interpretation id="{0C396852-45E4-47F5-B64E-8B9E3265A43D}" emma:medium="tactile" emma:mode="ink">
            <msink:context xmlns:msink="http://schemas.microsoft.com/ink/2010/main" type="paragraph" rotatedBoundingBox="4381,8105 19949,8015 19958,9605 4390,96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07131B-4F66-4804-AD52-196819CE161E}" emma:medium="tactile" emma:mode="ink">
              <msink:context xmlns:msink="http://schemas.microsoft.com/ink/2010/main" type="line" rotatedBoundingBox="4381,8105 19949,8015 19958,9605 4390,9695"/>
            </emma:interpretation>
          </emma:emma>
        </inkml:annotationXML>
        <inkml:traceGroup>
          <inkml:annotationXML>
            <emma:emma xmlns:emma="http://www.w3.org/2003/04/emma" version="1.0">
              <emma:interpretation id="{20A831B7-600D-4BB4-BEF0-A70B18676490}" emma:medium="tactile" emma:mode="ink">
                <msink:context xmlns:msink="http://schemas.microsoft.com/ink/2010/main" type="inkWord" rotatedBoundingBox="4381,8105 6932,8090 6938,9270 4388,9285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09104.7697">4200 8333 644 0,'-22'-20'236'0,"22"20"-180"0,18-7-20 0,0 7 124 15,-1-4-96-15,14-4 52 16,5 4-68-16,8 0-8 15,0 4-24-15,4-4 52 16,-4 8-40-16,5-4-72 16,0 0 20-16,-10 0-528 15,1 0 300-15</inkml:trace>
          <inkml:trace contextRef="#ctx0" brushRef="#br0" timeOffset="108863.1268">4946 7819 392 0,'0'-8'148'0,"0"8"-116"0,-13-8-8 15,4 5 128 1,5 3-88-16,-18-4-8 16,0 0-36-16,-22 0-16 0,4 4 0 0,-13 0 48 15,4 4-28-15,-12-4 32 16,16 4-28-16,-8-4 28 16,14 0-32-16,3 0 20 15,6 0-24-15,-1 0-36 16,9 4 8-16,-9-1 20 15,17 1-8-15,-3 4 20 16,12 8-16-16,-12 19-4 16,3 4 0-16,-3 28-4 15,12 4 0-15,-3 7 8 16,3-7-4-16,1-1 16 16,4-11-12-16,0 0 4 15,9-4-4-15,-1-4 4 16,1-8-8-16,0-7 24 15,0-9-16-15,-5-11 40 16,5-1-28-16,-4-15 4 16,-1 4-16-16,0-8 12 15,1 4-16-15,-1-7-48 16,5 14 24-16,0-3-32 16,0 4 28-16,8 0 28 15,10 0-4-15,-1 0 8 16,5 0-4-16,0-4 12 15,4 3-12-15,-4-7 40 16,9 0-24-16,-9-4-128 0,0 4 56 16,-5-3-124-16,-4-1 96 0,-4-4-276 15,-5 4 192-15</inkml:trace>
          <inkml:trace contextRef="#ctx0" brushRef="#br0" timeOffset="109449.6871">4373 7619 456 0,'-23'-20'168'0,"23"20"-128"0,-8-4-16 0,3 1 228 16,5 3-144-16,-9-8 108 16,9 4-128-16,0-8-4 15,14 8-48-15,-6-8-16 16,15 8-12-16,7-7 36 16,1 3-20-16,22-4 4 15,0 4-16-15,13 0 44 16,-4 8-28-16,4-4-172 15,-4 12 76-15,-9-8-372 16,-4 12 248-16</inkml:trace>
          <inkml:trace contextRef="#ctx0" brushRef="#br0" timeOffset="107736.1289">2413 7733 352 0,'0'-4'132'0,"0"4"-104"0,0-4-8 0,0 0 132 16,0 8-88-16,0-4 36 15,0 0-60-15,0 0 48 16,0 0-52-16,-5 0 56 15,5 4-56-15,-4-4 56 16,4 4-56-16,-5-4 0 16,10 0-20-16,-5-4 16 15,4 4-20-15,-4-4 24 16,5 4-24-16,-5-4-4 16,4 4-4-16,-4-4 4 15,5 4-4-15,-1-4 8 16,5 4-8-16,-5 0-4 15,5 4 4-15,9-4-16 16,4 4 8-16,22-8 28 16,9 4-12-16,22-8 12 15,4 4-12-15,5-4 0 16,0 8-4-16,-4-7-24 16,-14 7 8-16,-4-8 4 15,-5 8 4-15,-13-4 0 16,-4 8 0-16,-9-4-12 15,-5 4 8-15,-8-4 12 0,-5 0-4 16,-4 0 16-16,4 4-12 0,-13-4 40 16,0 0-24-16,0 0-24 15,0 0 0-15,0 0 16 16,0 0-8-16,-4 0 4 16,-1 0-4-16,-8 0-8 15,4 7 4-15,-13 1-16 16,5 4 8-16,-10 4-24 15,9 0 16-15,-8 15-4 16,4 8 8-16,-9 24 0 16,9 4 0-16,-9 19 8 15,9-8 0-15,0-7 16 16,-5-8-8-16,5-12-4 16,0-8 0-16,-9-8 12 15,9-7-8-15,0-9 24 16,0-3-20-16,-9-8 24 15,9-8-24-15,0-8-4 16,0 0-4-16,-9-11 12 16,9 3-8-16,-13-19-4 15,8-1 0-15,-17-19 12 16,9 4-8-16,-9-19-4 16,13 11 0-16,-9-4-32 15,18 16 16-15,-5 0-4 16,10 12 8-16,-1-1-28 15,5 13 20-15,4-1-28 0,9 12 24 16,0-3 0-16,9 7 12 0,0 0 44 16,4 4-24-16,0 0-228 15,5 8 112-15</inkml:trace>
          <inkml:trace contextRef="#ctx0" brushRef="#br0" timeOffset="108293.1101">4081 7784 684 0,'-40'-24'252'0,"40"24"-192"0,-30-4-20 0,16 4 48 15,-3 8-56-15,-10 4 16 16,-4 12-32-16,0 3 0 15,1 4-8-15,-23 16 4 16,17 4-8-16,-39 4 40 16,13 0-20-16,-26-4-32 15,9-8 4-15,8-3 16 16,9-9-4-16,18-11 24 16,13-1-20-16,14-15-84 15,17-4 40-15,39-19-652 16,5 3 380-16</inkml:trace>
          <inkml:trace contextRef="#ctx0" brushRef="#br0" timeOffset="108038.4328">3472 7788 624 0,'9'4'228'0,"-9"-4"-176"15,22 39-16-15,-9-8 44 16,9 5-52-16,9 22 8 16,5 1-24-16,3 4 20 15,5-4-20-15,-8-8 12 16,3-4-12-16,-8-12 20 16,0-3-20-16,-4-9 56 15,4-3-36-15,-9-8-280 16,0-4 136-16</inkml:trace>
        </inkml:traceGroup>
        <inkml:traceGroup>
          <inkml:annotationXML>
            <emma:emma xmlns:emma="http://www.w3.org/2003/04/emma" version="1.0">
              <emma:interpretation id="{B90EFC3F-EBB6-4869-A838-81506C455079}" emma:medium="tactile" emma:mode="ink">
                <msink:context xmlns:msink="http://schemas.microsoft.com/ink/2010/main" type="inkWord" rotatedBoundingBox="7709,8720 8173,8717 8175,8992 7711,8995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10332.537">5723 8388 696 0,'0'4'256'16,"0"-4"-196"-16,22 4-20 0,0-4 48 16,-4 4-56-16,17-8 48 15,9 0-44-15,9-4 0 16,0 4-24-16,9-4-8 15,-4 4 0-15,-5 1-340 16,-9 3 184-16</inkml:trace>
          <inkml:trace contextRef="#ctx0" brushRef="#br0" timeOffset="110094.4025">5812 8125 560 0,'-5'0'208'0,"5"0"-164"0,0 0-8 16,0 0 120-1,0 0-92-15,0 0 16 0,0 0-44 16,5 0 8-16,8 4-24 0,4-4 16 16,1 4-20-16,9-8-16 15,3 4-4-15,6-4 28 16,3 4-12-16,1 0 24 15,-4 4-24-15,-6 0-40 16,-3 4 16-16,-14 0-376 16,0 0 212-16</inkml:trace>
        </inkml:traceGroup>
        <inkml:traceGroup>
          <inkml:annotationXML>
            <emma:emma xmlns:emma="http://www.w3.org/2003/04/emma" version="1.0">
              <emma:interpretation id="{FA849B7B-E875-41FC-BDA6-03335324DE14}" emma:medium="tactile" emma:mode="ink">
                <msink:context xmlns:msink="http://schemas.microsoft.com/ink/2010/main" type="inkWord" rotatedBoundingBox="9166,8525 9762,8522 9764,8930 9168,8934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11070.5002">7542 8027 372 0,'17'-12'140'0,"-17"12"-112"0,14-8-4 15,-14 1 152 1,13 7-100-16,-13-8 84 16,9 4-92-16,-18-8 8 15,9 4-44-15,-13-4 32 16,4 5-36-16,-13-5 40 0,0 8-40 0,-9 0-24 16,0 8-4-1,-13 0 52-15,9 4-28 0,-14 7 24 16,22 9-28-16,-12 7 16 15,17 1-20-15,-9 7 0 16,18 0-8-16,-5 4 4 16,18-3-8-16,4-9 52 15,10 0-32-15,25-11 32 16,5 0-28-16,27-13 8 16,0 5-20-16,4-12 8 15,-5 8-12-15,-8-12-24 16,-13 4 4-16,-14-16 4 15,0 1 4-15,-21-17 16 16,-1 5-8-16,-13-20-20 16,-5 4 4-16,-17-8-4 15,0 11 4-15,-18 1-20 16,14 12 16-16,-18 3 4 16,13 12 8-16,9 1-12 15,0 7 8-15,13 4 40 16,18 4-24-16,4 0-196 15,5 7 100-15,4 5-436 16,0 0 292-16</inkml:trace>
        </inkml:traceGroup>
        <inkml:traceGroup>
          <inkml:annotationXML>
            <emma:emma xmlns:emma="http://www.w3.org/2003/04/emma" version="1.0">
              <emma:interpretation id="{564890E8-8032-4D66-A062-CF28810CD967}" emma:medium="tactile" emma:mode="ink">
                <msink:context xmlns:msink="http://schemas.microsoft.com/ink/2010/main" type="inkWord" rotatedBoundingBox="10442,9038 10526,9037 10527,9249 10444,9250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11275.0448">8491 8443 704 0,'22'20'264'0,"-22"-20"-208"0,22 31-12 0,-22-11 44 15,4-1-56-15,-17 9 48 16,4-1-44-16,-22 8-56 16,1-3 12-16</inkml:trace>
        </inkml:traceGroup>
        <inkml:traceGroup>
          <inkml:annotationXML>
            <emma:emma xmlns:emma="http://www.w3.org/2003/04/emma" version="1.0">
              <emma:interpretation id="{3507FA91-2EAA-49F5-B240-E2BF07B24049}" emma:medium="tactile" emma:mode="ink">
                <msink:context xmlns:msink="http://schemas.microsoft.com/ink/2010/main" type="inkWord" rotatedBoundingBox="12231,8094 16829,8068 16838,9623 12240,9649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12430.1494">10256 8243 684 0,'-8'-39'252'0,"8"39"-192"0,8-20-20 0,1 12 144 16,13 4-108-16,0-4 84 16,18 4-92-16,-5-3 8 15,10 7-44-15,8-4 24 16,8 4-32-16</inkml:trace>
          <inkml:trace contextRef="#ctx0" brushRef="#br0" timeOffset="112288.2731">10526 7678 132 0,'-22'74'52'0,"22"-74"-44"0,-27 138 4 15,9-68 36 1,18-7-28-16,-13 16-28 16,4-5 4-16,-4-11 0 15,4-8 4-15,1-12-20 16,3-8 12-16</inkml:trace>
          <inkml:trace contextRef="#ctx0" brushRef="#br0" timeOffset="112109.7819">10596 7592 456 0,'-31'-32'168'0,"31"32"-128"0,0-4-16 0,0 0 200 16,0 0-128-16,14-7 52 16,-1 3-88-16,27-4 16 15,4 4-44-15,22-4-8 16,5 12-16-16,-1 0 28 15,-8 0-20-15,-5 4 32 16,-4 8-32-16,-8-4-32 16,-10-4 8-16,-18-4-300 15,-8 8 172-15</inkml:trace>
          <inkml:trace contextRef="#ctx0" brushRef="#br0" timeOffset="113877.5682">11210 8102 300 0,'9'-12'112'15,"-9"12"-88"-15,9-12-8 0,-5 4 232 16,0 0-140-16,1-7 64 15,4 3-104-15,-9-8 40 16,4 9-64-16,-13-5-12 16,5 4-20-16,-14 0-20 15,0 8 4-15,-17 8 4 16,0 4 0-16,-14 16 24 16,5 3-12-16,0 20-12 15,13-4-4-15,5-7 4 16,21 7 0-16,14-16 44 0,9 9-24 15,13-17 36-15,8-3-32 16,1-8 12-16,0 0-20 0,-5-8-80 16,-4-8 36-16,-9-8-52 15,0 4 44-15,-13-11-24 16,0 3 36-16,-9 1-8 16,4 3 20-16,-8 4 0 15,4 8 4-15,0 4 60 16,4 4-28-16,5 0 0 15,4 4-16-15,14-4 36 16,4 4-20-16,13-8 56 16,4 0-44-16,5-8-44 15,0 4 4-15,-4-8 24 16,-1 4-12-16,-12-15 0 16,-5 3-4-16,-14-7-32 15,1 7 16-15,-14 8-32 16,1 8 28-16,-10 12 4 15,1 12 12-15,-9 11 16 16,8 1-8-16,1-5 40 16,4 0-24-16,-5-7-4 15,10 0-12-15,-5-12 72 16,4-1-44-16,5-11 24 16,-9 1-40-16,4-13-8 15,5 4-8-15,0-19 4 16,0-1-4-16,9-23 16 15,4 8-12-15,4-4-56 0,1 12 24 16,12 0-32-16,6 15 32 0,12 5-32 16,5 7 32-16,0 8 20 15,-5 4 4-15,-4 8-16 16,-9 0 8-16,-9 0 4 16,-8 3 4-16,-14-3 44 15,0-4-24-15,-17-4 0 16,4 0-12-16,-9-4 20 15,0 4-16-15,-13-16 12 16,4 5-12-16,-12 3 0 16,8-4-4-16,-5 8-32 15,5 4 12-15,-13 16-56 16,8 3 36-16,-4 25-36 16,14-1 36-16,-5 8 28 15,8-4 4-15,1-4 28 16,9-8-16-16,4-3 32 15,0-5-28-15,13-11 48 16,9-4-36-16,4-16 4 16,1 0-20-16,-1-20-60 15,10 5 24-15,-14-21-8 16,0 1 20-16,-9-4-28 16,5 12 24-16,-9 15-72 15,8 8 48-15,-8 24-8 16,9-1 28-16,8 17 12 15,5 3 8-15,13-3 44 16,-4-1-24-16,17-11 36 0,5-5-32 16,4-11 12-16,1 0-20 0,-1-12-8 15,-13 0-4-15,-18-19 4 16,5 3-4-16,-27-27-12 16,0 8 4-16,-13-16 12 15,-4 12-4-15,-14 4-36 16,1 16 16-16,-14 19-40 15,4 16 36-15,-4 27 8 16,-4 12 8-16,-5 16 48 16,18 0-24-16,0-8 8 15,13-4-16-15,9-12 20 16,0-8-20-16,22-11-20 16,5-8 0-16,4-12-112 15,13-4 68-15,-9-28 20 16,0 1 24-16,1-36 16 15,-1 0-4-15,-8-19-4 16,-1 8 4-16,-8-9-4 16,-1 21 0-16,-8-1 60 15,4 12-32-15,-4 12 68 16,-9 19-56-16,0 5-24 16,0 11-16-16,-13 8 8 15,4 16-4-15,-8 7-4 16,3 5 4-16,-8 19-4 15,0 8 0-15,-4 19 44 16,17 5-24-16,-4 3 44 0,8-7-36 16,5-13 40-16,9-7-40 0,4-12-136 15,14-11 56-15,-5-9-300 16,0-3 196-16</inkml:trace>
          <inkml:trace contextRef="#ctx0" brushRef="#br0" timeOffset="114734.8497">13351 7921 748 0,'13'-39'276'0,"-13"39"-216"0,-9-28-16 0,5 21 84 15,-1 3-80-15,-4-8 52 16,-8 4-60-16,-5 0-20 16,8 8-12-16,-8 4-20 15,9 4 8-15,-5 19-4 16,1 1 0-16,4 15 8 15,8 8 0-15,1 4 24 16,8-4-12-16,9 0 4 16,-4-16-8-16,9-7 28 15,4-5-20-15,9-15-164 16,0 0 80-16,4-16-72 16,5-8 80-16,-5-11 16 15,-4-4 28-15,0-20 4 16,-5 7 4-16,-12-7 16 15,-1 12-4-15,-13 8 24 16,9 11-16-16,-9 20 12 16,0 12-12-16,0 19-8 15,9 5 0-15,-5 7 12 0,5-4-8 0,4-4 48 16,14 1-28-16,-1-17 20 16,0 1-28-16,1-12-28 15,4-4 4-15,-9-12-52 16,-4 0 28-16,-5-12 16 15,0 1 8-15,-13-9-24 16,9 9 16-16,-9-1-20 16,0 12 16-16,0 12-28 15,9 8 28-15,-5 8 4 16,5 3 12-16,0 1 44 16,8-1-24-16,1-7 16 15,0 0-20-15,4-13 20 16,0 1-24-16,-4-11 32 15,4 3-28-15,-9-12-12 16,0 4-8-16,-8-15 4 16,3 3 0-16,-12-19 8 15,4 8-4-15,-4-5-48 16,4 13 28-16,-5 7 12 16,5 9 4-1,-4 22 20-15,4 9-12 0,-5 27 16 16,10 4-16-16,-10 16-4 15,5-4 0-15,-9 27 20 16,-4-4-12-16,-9 32 48 16,4-4-32-16,-17-5 48 0,4-18-44 15,-4-17 20-15,-5-19-32 0,-4-12 16 16,13-11-20-16,-4-17 28 16,8-15-28-16,1-15 4 15,4 3-12 1,13-39 12-16,9 4-12 0,18-24-20 15,8 12 4-15,14-11-24 16,4 15 20-16,5 0-224 16,-5 12 128-16,4 0-244 15,-8 15 200-15</inkml:trace>
          <inkml:trace contextRef="#ctx0" brushRef="#br0" timeOffset="114964.9616">14437 7509 780 0,'0'-12'288'0,"0"12"-224"0,17 0-20 16,-17 4-20-1,5 8-24-15,-10 12 32 16,5-5-16-16,-4 9 4 16,4 3-12-16</inkml:trace>
          <inkml:trace contextRef="#ctx0" brushRef="#br0" timeOffset="115231.1699">14843 7709 652 0,'-22'4'244'0,"22"-4"-192"0,-40 0-12 0,22 4 56 16,9 4-60-16,-13 4-12 15,9 0-16-15,0 7-8 16,8 1 0-16,5 11 8 16,9 1-4-16,9 7-4 15,4 4 4-15,-4 0-32 16,-1-4 16-16,-12-7 120 15,-1-1-60-15,-17-11 44 16,0-1-52-16,-14-11 28 16,9 0-36-16,-4-8 36 15,9 4-40-15</inkml:trace>
        </inkml:traceGroup>
        <inkml:traceGroup>
          <inkml:annotationXML>
            <emma:emma xmlns:emma="http://www.w3.org/2003/04/emma" version="1.0">
              <emma:interpretation id="{CF756A60-565C-443E-9B64-C910A8440A79}" emma:medium="tactile" emma:mode="ink">
                <msink:context xmlns:msink="http://schemas.microsoft.com/ink/2010/main" type="inkWord" rotatedBoundingBox="17882,8139 19950,8128 19953,8745 17886,8757"/>
              </emma:interpretation>
              <emma:one-of disjunction-type="recognition" id="oneOf29">
                <emma:interpretation id="interp41" emma:lang="" emma:confidence="0">
                  <emma:literal>Law</emma:literal>
                </emma:interpretation>
                <emma:interpretation id="interp42" emma:lang="" emma:confidence="0">
                  <emma:literal>[an</emma:literal>
                </emma:interpretation>
                <emma:interpretation id="interp43" emma:lang="" emma:confidence="0">
                  <emma:literal>Lau</emma:literal>
                </emma:interpretation>
                <emma:interpretation id="interp44" emma:lang="" emma:confidence="0">
                  <emma:literal>Lon</emma:literal>
                </emma:interpretation>
                <emma:interpretation id="interp45" emma:lang="" emma:confidence="0">
                  <emma:literal>Lar</emma:literal>
                </emma:interpretation>
              </emma:one-of>
            </emma:emma>
          </inkml:annotationXML>
          <inkml:trace contextRef="#ctx0" brushRef="#br0" timeOffset="116010.7713">16087 7580 260 0,'-13'-28'96'0,"18"28"-76"0,-5 0-4 0,-5-8 200 15,5 8-120-15,-9 0 16 16,9 0-68-16,0 0-12 15,-4 8-20-15,-5 8 20 16,0 11-20-16,-8 5 4 16,3 3-8-16,1 8 20 15,4 4-16-15,-8 12 32 16,-1-4-28-16,0 0-24 16,9-4 4-16,-4-8 52 15,9-7-24-15,-5-9 68 16,5-7-52-16,4-5 28 15,4-3-40-15,0-4 36 16,10 0-36-16,8-4 12 16,9 4-24-16,17-4 44 15,5-1-32-15,22-3 56 16,-4 0-48-16,4 0-332 16,-5 0 156-16</inkml:trace>
          <inkml:trace contextRef="#ctx0" brushRef="#br0" timeOffset="116941.2943">16922 7933 488 0,'8'-28'180'0,"-8"28"-140"0,14-35-12 0,-10 16 76 16,1 7-64-16,-10-12 44 16,5 9-48-16,-9-9-20 15,0 12-8-15,-13-3 0 16,5 7-4-16,-14 0-20 15,4 8 8-15,-12 4-12 16,12 8 8-16,-13 3 24 16,18 5-4-16,-4 7 16 15,13-3-16-15,-1 3 4 16,6 1-4-16,8-5 36 16,8 1-20-16,6-12 32 15,8-1-32-15,4-11 4 16,5-4-16-16,-4-3 0 15,3-5-4-15,1-4-32 16,-4 0 12-16,-10-3-12 16,1 3 12-16,-5-7 0 15,1 11 4-15,-6-4-12 16,6 8 12-16,-5 0-32 16,4 8 24-16,-4 0 16 15,4 8 0-15,0 0 20 16,5 8-12-16,-5 0 24 15,0 3-20-15,-8 1-4 16,12 3-4-16,-3 1 20 16,-1-1-12-16,0-3 32 15,0 0-28-15,9-16 12 16,-4-1-16-16,-5-18 0 0,9-1-4 16,0-19 4-16,-4-1-8 15,-5-3-4-15,9 12 4 0,-4-5-32 16,-5 9 16-1,-13 3-48-15,13 8 32 0,-13 5 16 16,5 7 8-16,-5 4 12 16,0 7-4-16,-5 5 8 15,14 0-8-15,-9-1 52 16,9 5-32-16,0-8 52 16,4 3-44-16,9-11 20 15,0 4-32-15,-4-8 16 16,4 0-20-16,-9-4 0 15,9 0-8-15,-13 0 4 16,4 4-8-16,-4-3-12 16,0 3 4-16,4-4-24 15,-4 8 16-15,-9-4-40 16,13 7 32-16,-4 1-48 16,13 4 40-16,9 4 8 15,0-1 8-15,13-3 28 16,0 4-8-16,-4-8 4 15,-5 0-4-15,5-12 36 16,-13 4-20-16,-1-16 40 16,-4 8-36-16,-17-8-32 15,3 5 0-15,-8-13-8 16,0 4 4-16,-8-11 24 16,8 8-8-16,-5-9-20 15,5 5 4-15,0-1 4 0,13 5 4 0,-4 11 24 16,-4 4-12-16,4 8-328 15,-1 4 168-15</inkml:trace>
        </inkml:traceGroup>
      </inkml:traceGroup>
    </inkml:traceGroup>
    <inkml:traceGroup>
      <inkml:annotationXML>
        <emma:emma xmlns:emma="http://www.w3.org/2003/04/emma" version="1.0">
          <emma:interpretation id="{3544ADFC-5D3C-4129-A910-5543A3972821}" emma:medium="tactile" emma:mode="ink">
            <msink:context xmlns:msink="http://schemas.microsoft.com/ink/2010/main" type="paragraph" rotatedBoundingBox="4356,10570 13832,10330 13908,13364 4433,136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E8A23E-EBE6-4288-AD83-5738E582367A}" emma:medium="tactile" emma:mode="ink">
              <msink:context xmlns:msink="http://schemas.microsoft.com/ink/2010/main" type="inkBullet" rotatedBoundingBox="4362,10809 5836,10772 5860,11725 4387,11762"/>
            </emma:interpretation>
          </emma:emma>
        </inkml:annotationXML>
        <inkml:trace contextRef="#ctx0" brushRef="#br0" timeOffset="185777.1849">2554 10942 384 0,'18'-19'140'0,"-18"19"-108"0,17-8-8 0,-12 0 136 15,8 4-92-15,-9-8 52 16,10-3-72-16,-6-1 12 16,1 0-40-16,-9-3 16 15,0 3-20-15,-9-12-8 16,1 17-4-16,-10-1-32 15,-4 12 16-15,-5 8-12 16,5 7 12-16,-9 13 36 16,9 7-16-16,-4 4 44 15,4-3-28-15,0-1 12 16,8-4-20-16,10-7 0 16,8 0-8-16,5-13 28 15,9 1-20-15,8-16 32 16,1 4-32-16,8-12 32 15,1 1-32-15,-1-17-12 16,0 1-8-16,-4-24-16 0,-4 15 12 16,-10-26-32-16,-4 3 24 15,-8-12 4-15,-1 16 12 16,-13 4-20-16,9 12 12 0,0 4 20 16,-4 15-4-16,-5 0-20 15,9 13 4-15,-4 7 12 16,4 11 0-16,-9 17 24 15,13 7-16-15,-8 20 4 16,8 0-8-16,-12 8-16 16,3-4 4-16,-8-8 48 15,4 0-24-15,-9-8 36 16,5-8-32-16,-9-4-48 16,4-3 12-16,-4-8-220 15,9-1 132-15</inkml:trace>
        <inkml:trace contextRef="#ctx0" brushRef="#br0" timeOffset="186320.6153">3362 10613 364 0,'22'-36'132'0,"-22"36"-100"0,13-23-12 0,-13 11 220 16,4 4-136-16,-8-7 64 16,4 3-100-16,-9-4-12 15,0 8-36-15,-8-4-4 16,3 5-8-16,-16 7-16 16,8 0 4-16,-9 7-4 15,4 5 0-15,-13-4 8 16,5 8 0-16,-5 3-12 15,14 1 8-15,-5 0-4 16,9-1 0-16,0 1 0 16,13 3 0-16,13 1 8 15,10 3 0-15,3 5 0 16,10-1 0-16,4 5 24 16,4-5-12-16,0 8-12 15,-4-4-4-15,-4 1-4 16,-5-5 0-16,-9 1 24 15,-4-5-8-15,-14 0 92 16,1-3-52-16,-18 0 48 16,4-5-56-16,-13-3-4 15,9 0-20-15,-13-9 8 16,4 1-16-16,-9-12 24 16,5 4-20-16,-5-8-12 15,14 1-4-15,-5-9 12 16,9 4-4-16</inkml:trace>
        <inkml:trace contextRef="#ctx0" brushRef="#br0" timeOffset="186544.2099">3031 10307 840 0,'0'-4'312'0,"0"4"-244"0,4-16-16 0,5 4 92 16,4 8-88-16,5-15-20 16,-1 7-24-16,10-4-24 15,-1 8 8-15,14-3 72 16,4-1-36-16</inkml:trace>
        <inkml:trace contextRef="#ctx0" brushRef="#br0" timeOffset="186908.0704">3825 10962 788 0,'-4'8'292'0,"4"-8"-228"0,13 12-16 0,-9-9 0 16,1 1-36-16,4-4-48 15,8 4 20-15</inkml:trace>
      </inkml:traceGroup>
      <inkml:traceGroup>
        <inkml:annotationXML>
          <emma:emma xmlns:emma="http://www.w3.org/2003/04/emma" version="1.0">
            <emma:interpretation id="{81A93681-7B09-4F04-8D4D-3CD24363BC68}" emma:medium="tactile" emma:mode="ink">
              <msink:context xmlns:msink="http://schemas.microsoft.com/ink/2010/main" type="line" rotatedBoundingBox="6243,10522 13832,10330 13879,12198 6290,12390"/>
            </emma:interpretation>
          </emma:emma>
        </inkml:annotationXML>
        <inkml:traceGroup>
          <inkml:annotationXML>
            <emma:emma xmlns:emma="http://www.w3.org/2003/04/emma" version="1.0">
              <emma:interpretation id="{FBA192DA-C90B-4334-BE76-07B7F5959923}" emma:medium="tactile" emma:mode="ink">
                <msink:context xmlns:msink="http://schemas.microsoft.com/ink/2010/main" type="inkWord" rotatedBoundingBox="6243,10524 9760,10435 9799,11985 6282,12074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9065.9246">5997 10699 808 0,'-27'-16'300'0,"27"16"-232"0,14-15-20 16,3 3 72-16,5 8-76 0,27-8-20 15,8 4-12-15,14-3 48 16,-5 3-32-16,0-8-212 15,-8 8 96-15</inkml:trace>
          <inkml:trace contextRef="#ctx0" brushRef="#br0" timeOffset="188645.8022">6068 10346 632 0,'-14'-16'236'0,"14"16"-184"0,0 8-16 15,-4-4 44 1,4 8-52-16,-5 11 32 15,5 5-32-15,-4 35 16 16,8 3-24-16,-8 17 16 16,4-5-20-16,-4-3 28 15,4-9-28-15,-5-11 32 16,1-8-32-16,-5-11 20 0,9-5-20 16,-4-11 52-16,4-5-36 0</inkml:trace>
          <inkml:trace contextRef="#ctx0" brushRef="#br0" timeOffset="189247.391">6085 10169 904 0,'-13'-27'332'0,"13"27"-256"0,35-35-24 0,-4 19 28 15,4 4-56-15,14-8 0 16,4 9-16-16</inkml:trace>
          <inkml:trace contextRef="#ctx0" brushRef="#br0" timeOffset="188899.4661">6531 10267 632 0,'-4'-27'236'0,"4"27"-184"0,4 8-16 0,-4 4 28 15,0 3-44-15,0 13 60 16,0-1-44-16,0 24-8 15,4 0-16-15,1 24-12 16,-1 3 4-16,-4 9 4 16,5-9-4-16,-5-7 16 15,0-9-12-15,-5-7 48 16,5-11-28-16,-4-13-40 16,-1-4 4-16,-3-11-572 15,3-4 320-15</inkml:trace>
          <inkml:trace contextRef="#ctx0" brushRef="#br0" timeOffset="189560.3555">6725 9867 612 0,'66'39'228'0,"-66"-39"-180"0,89 146-12 0,-58-60 60 16,0-8-60-16,-5 60 24 15,0 7-40-15,-12 12 80 16,-5-12-56-16,-27-4 68 16,-4-7-64-16,-44-13 64 15,4-23-64-15,-22-27 28 16,9-24-44-16,-5-39-512 15,10-8 260-15</inkml:trace>
          <inkml:trace contextRef="#ctx0" brushRef="#br0" timeOffset="187519.8123">4801 10220 488 0,'-14'-7'180'0,"14"7"-140"0,-35-4-12 16,9 4 92-1,12 7-72-15,-34 5 0 16,13 4-32-16,-14 11 24 15,5 5-24-15,-14 23 92 16,14 7-60-16,-13 37 32 16,17-1-48-16,9 8-8 15,9-12-16-15,18 0-8 0,8-8 4 16,14 4 12-16,8-7-8 0,5-13 40 16,5-15-24-16</inkml:trace>
          <inkml:trace contextRef="#ctx0" brushRef="#br0" timeOffset="188014.1095">4646 10444 676 0,'-22'-16'248'0,"22"16"-192"0,13-19-16 0,1 11 48 15,8 0-56-15,17-4 4 16,14 8-20-16,9-4-28 16,0 5 4-16,4-5 4 15,-8 8 4-15,-5-4-12 16,-9 4 8-16,-9-4 56 16,-4 8-28-16,-13-4 60 15,-10 8-48-15,-12-1-8 16,0 9-16-16,-10 4-20 15,5 3 4-15,-13 24 12 16,9 8-4-16,-9 20-20 16,4-1 8-16,-12 1 4 15,7-8 4-15,-7-8 8 16,3-12-4-16,-8-8 96 0,8-8-56 16,-4-7 36-16,9-16-48 15,0-8 36-15,9-8-40 0,-9-20 4 16,9 5-20-16,-9-24 12 31,8 4-16-31,-12-24-20 0,8 12 4 0,-13-8 20 16,9 12-4-16,-4 8-12 15,4 8 0-15,0-1-84 16,13 21 48-16,18-5-512 16,8 12 304-16</inkml:trace>
          <inkml:trace contextRef="#ctx0" brushRef="#br0" timeOffset="188212.6447">5326 10468 652 0,'4'27'244'0,"-4"-27"-192"0,36 63-12 15,-10-32-20 1,5 4-20-16,18 9 60 15,-1-5-32-15,5 0-4 16,-4-4-12-16,-5-3 8 16,-9-5-12-16</inkml:trace>
          <inkml:trace contextRef="#ctx0" brushRef="#br0" timeOffset="188411.1681">5736 10554 800 0,'-30'8'296'0,"30"-8"-232"0,-31 39-16 0,4-12 52 16,10 1-64-16,-23 15 12 15,5 0-28-15,-10 4 16 16,14-4-24-16,1-7-12 16,12-9-4-16,9-11-236 15,9 0 132-15</inkml:trace>
          <inkml:trace contextRef="#ctx1" brushRef="#br0">5736 10774 0,'0'0'16,"0"0"-16</inkml:trace>
          <inkml:trace contextRef="#ctx0" brushRef="#br0" timeOffset="196543.6199">7268 10852 384 0,'-13'-4'140'0,"13"4"-108"0,13-4-8 0,-4 0 180 16,9 8-116-16,8-8 72 16,9 4-96-16,10 0-8 15,3 4-36-15,5-4-12 16,-4 4-4-16,-5-4 12 16,-9 4-8-16,-4-8 24 15,0 4-20-15,-13-4 32 16,4 4-28-16</inkml:trace>
          <inkml:trace contextRef="#ctx0" brushRef="#br0" timeOffset="196232.2915">7396 10475 444 0,'-4'0'164'0,"4"0"-124"0,0 0-16 0,4 0 104 16,1 0-76-16,3 0 40 16,6 0-52-16,12 0 40 15,5 0-48-15,9 4-16 16,-1-4-8-16,1 0 16 16,0 4-12-16,-5-4 24 15,-4 4-24-15,0-4 4 16,-9 0-8-16,-9 0 28 15,1 0-20-15,-14-4 32 16,4 4-32-16,-8-8-120 16,4 8 56-16,-9 0-520 15,4 8 312-15</inkml:trace>
        </inkml:traceGroup>
        <inkml:traceGroup>
          <inkml:annotationXML>
            <emma:emma xmlns:emma="http://www.w3.org/2003/04/emma" version="1.0">
              <emma:interpretation id="{2E50ED71-A995-4539-AE79-54BF348E4B94}" emma:medium="tactile" emma:mode="ink">
                <msink:context xmlns:msink="http://schemas.microsoft.com/ink/2010/main" type="inkWord" rotatedBoundingBox="10326,10418 12513,10363 12561,12231 10373,12287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98058.7336">9263 9895 372 0,'9'-24'140'0,"-9"24"-112"0,5-16-4 0,-5 9 120 16,4 7-84-16,-4-12 20 15,9 0-48-15,-18 0 24 16,9 8-32-16,-13 0-12 16,4 4-8-16,-4-3-16 15,-5 6 8-15,-4 1 4 16,0-4 0-16,0 0 0 16,0 8 0-16,0-8-20 15,-5 12 12-15,-4 4 4 16,5-1 4-16,-5 5 0 15,4 4 0-15,-4 19-12 16,9-8 8-16,-4 16-24 16,8 4 16-16,1 8 24 0,3-4-8 15,6 23 0-15,8-7 0 0,4 27 4 16,5-4-4-16,4 4 16 16,0-12-12-16,-4 0 40 15,4-11-24-15,-4 15-32 16,-9-8 4-16,-9 8 16 15,1-11-4-15,-19-5 16 16,-4-7-16-16,-9-8-20 16,5-9 4-16,-13-10 20 15,12-5-4-15,-17-8 32 16,22-11-24-16,-13-16 32 16,9-4-32-16,-9-24 4 15,13 5-12-15,0-40-8 16,13 16 4-16,9-28-200 15,9 12 108-15</inkml:trace>
          <inkml:trace contextRef="#ctx0" brushRef="#br0" timeOffset="198554.0495">9555 10754 528 0,'-14'-43'196'0,"14"43"-152"0,-31-47-12 15,18 23 16 1,0 8-32-16,-22-3 12 0,8-5-16 0,-8 13-16 16,4 3 0-16,-13 16-16 15,17 11 12-15,-4 16 48 16,5 9-20-16,-1 7 44 15,5 0-36-15,9-8 12 16,4-4-24-16,9-11 36 16,9-5-28-16,4-19 32 15,9 0-32-15,9-24 32 16,0-3-32-16,13-28-56 16,-4 8 16-16,0-28-120 15,0 0 76-15,-18 1 0 16,-9 3 36-16,-4 0 36 15,0 16-8-15,-9 4 108 16,0 12-64-16,-9 15 8 16,0 16-36-16,-4 16 32 15,4 12-28-15,-13 11-4 16,13 8-12-16,-4 16 12 16,4 0-12-16,4 8 48 15,5-13-28-15,-8-3-68 16,8-7 20-16,-14-9-372 15,14-8 216-15</inkml:trace>
          <inkml:trace contextRef="#ctx0" brushRef="#br0" timeOffset="198943.5925">10283 10460 540 0,'13'-24'200'0,"-13"24"-156"0,-22-16-12 0,0 9-8 15,13 3-20-15,-26-4 24 16,17 4-16-16,-26 4-32 16,13 4 12-16,-13 0 0 15,13 8 8-15,-4 3 44 16,4 1-24-16,9 0 8 16,9 3-16-16,-9 9 0 15,13-1-4-15,9 12-24 16,9 1 8-16,-1 11 12 15,14-4 0 1,9 4-4-16,5 0 4 0,-14-8 4 16,9-4-4-16,-23-4 68 15,1-3-40-15,-18-5 60 16,1-3-56-16,-23-5 56 16,9 1-56-16,-22-12 20 15,13-4-36-15,-14-12 28 16,15 0-32-16,-1-11 4 15,9 3-12-15,0-19-340 16,8 3 180-16</inkml:trace>
          <inkml:trace contextRef="#ctx0" brushRef="#br0" timeOffset="199133.5928">9855 10248 560 0,'-9'-24'208'0,"9"24"-164"0,22-35-8 0,-13 23 120 16,4 4-92-16,9-11 28 16,5 3-56-16,8-8-24 15,9 13-4-15,5-1 36 16,-1 8-24-16</inkml:trace>
          <inkml:trace contextRef="#ctx0" brushRef="#br0" timeOffset="199339.6394">10548 10640 748 0,'-13'28'276'0,"13"-28"-216"0,13 27-16 16,-13-19 4 0,0 4-36-16</inkml:trace>
        </inkml:traceGroup>
        <inkml:traceGroup>
          <inkml:annotationXML>
            <emma:emma xmlns:emma="http://www.w3.org/2003/04/emma" version="1.0">
              <emma:interpretation id="{8FC43468-CC44-4E08-A3AF-D5138E9A1DDA}" emma:medium="tactile" emma:mode="ink">
                <msink:context xmlns:msink="http://schemas.microsoft.com/ink/2010/main" type="inkWord" rotatedBoundingBox="13130,10541 13836,10524 13866,11677 13159,11695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99907.1502">11272 10342 580 0,'-18'-4'216'0,"18"4"-168"0,0 0-12 0,-4-4 112 16,8 4-88-1,5-4-16-15,4 0-28 0,27-4-32 16,0 5 8-16,26-1 20 15,0 4-4-15,9-8 4 16,0 16-4-16,-13-8 12 16,0 4-12-16,-27-4 4 15,5 3-4-15,-27 1 12 16,-4 0-12-16,-18-4-216 16,0 4 116-16,-26-4-380 15,4 4 264-15</inkml:trace>
          <inkml:trace contextRef="#ctx0" brushRef="#br0" timeOffset="200227.0819">11497 10381 372 0,'-9'16'140'0,"9"-16"-112"15,9 43-4-15,-9-8 48 16,0 5-44-16,0 26-4 16,13 5-12-16,-4 3 44 15,0-7-32-15,-5-4 68 16,5-12-52-16,-18-4 44 15,14-8-48-15,-19-7 96 16,1-5-76-16,-13-7 48 16,-1-5-64-16,-17-11 68 15,13 0-60-15,-13-8-8 16,13 0-24-16,0-7 16 16,9 3-20-16,-4-8 12 15,12 4-12-15,-3-11 12 0,8-1-16 16,0-15-196-16,5 4 100 15,-5-20-640-15,18 8 400 0</inkml:trace>
          <inkml:trace contextRef="#ctx0" brushRef="#br0" timeOffset="200401.9668">11422 10052 756 0,'-5'-20'280'0,"5"20"-216"0,9-24-20 0,4 13 136 16,5 3-108-16,22-12 8 16,4 12-52-16,18-11 64 15,-9 11-56-15</inkml:trace>
        </inkml:traceGroup>
      </inkml:traceGroup>
      <inkml:traceGroup>
        <inkml:annotationXML>
          <emma:emma xmlns:emma="http://www.w3.org/2003/04/emma" version="1.0">
            <emma:interpretation id="{5DB7316A-69D5-4C3B-8641-51EB796C9E60}" emma:medium="tactile" emma:mode="ink">
              <msink:context xmlns:msink="http://schemas.microsoft.com/ink/2010/main" type="line" rotatedBoundingBox="9613,12880 11017,12261 11276,12848 9871,13467"/>
            </emma:interpretation>
          </emma:emma>
        </inkml:annotationXML>
        <inkml:traceGroup>
          <inkml:annotationXML>
            <emma:emma xmlns:emma="http://www.w3.org/2003/04/emma" version="1.0">
              <emma:interpretation id="{833E04A9-AD17-4BB0-A8D4-8B9A1B935488}" emma:medium="tactile" emma:mode="ink">
                <msink:context xmlns:msink="http://schemas.microsoft.com/ink/2010/main" type="inkWord" rotatedBoundingBox="9865,13452 9877,13446 9884,13461 9871,13467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1" brushRef="#br0" timeOffset="19641.8802">7877 12857 0,'0'0'16,"0"0"-16,0 0 15,0 0-15</inkml:trace>
        </inkml:traceGroup>
        <inkml:traceGroup>
          <inkml:annotationXML>
            <emma:emma xmlns:emma="http://www.w3.org/2003/04/emma" version="1.0">
              <emma:interpretation id="{969E663B-1515-4F55-AC31-EB5B3BFBC7E7}" emma:medium="tactile" emma:mode="ink">
                <msink:context xmlns:msink="http://schemas.microsoft.com/ink/2010/main" type="inkWord" rotatedBoundingBox="10160,12639 10507,12486 10677,12872 10330,13025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01571.133">8504 11923 236 0,'-9'-8'88'0,"9"4"-68"0,9 4-4 16,-9 4 112 0,0 0-72-16,-9 8 40 15,9 4-56-15,-4 15-4 16,-1 4-24-16,-17 9 0 16,9 3-4-16,-18-4 92 15,9-4-56-15,0-8 44 16,0 1-52-16,0-13 44 0,4 1-48 0,5-8 36 15,4-4-36-15,9-4-28 16,0 0-4-16,0-4 0 16,18 0 0-16,-5 0-36 15,9 0 20-15,0 0-20 16,9 3 20-16,0-3 16 16,4 0 4-16,-4 0 8 15,0 0-8-15,-9 0 8 16,9 0-8-16,-18 0 40 15,-4-3-20-15,-9-5 48 16,0 0-40-16,-9-12 64 16,5 1-56-16,-14-21 20 15,5 9-40-15,-9-16-28 16,4 4 4-16,5-8 28 16,4 12-16-16,0-1-16 15,5 13 0-15,4 3-24 16,4 12 20-16,1 9-188 15,8 6 108-15,0 5-296 16,5 4 220-16</inkml:trace>
        </inkml:traceGroup>
        <inkml:traceGroup>
          <inkml:annotationXML>
            <emma:emma xmlns:emma="http://www.w3.org/2003/04/emma" version="1.0">
              <emma:interpretation id="{713332BA-9FC2-4A67-9BF9-D035F0AE65D9}" emma:medium="tactile" emma:mode="ink">
                <msink:context xmlns:msink="http://schemas.microsoft.com/ink/2010/main" type="inkWord" rotatedBoundingBox="10805,12530 11082,12408 11261,12816 10984,12938"/>
              </emma:interpretation>
              <emma:one-of disjunction-type="recognition" id="oneOf35">
                <emma:interpretation id="interp51" emma:lang="" emma:confidence="0">
                  <emma:literal>S</emma:literal>
                </emma:interpretation>
                <emma:interpretation id="interp52" emma:lang="" emma:confidence="0">
                  <emma:literal>s</emma:literal>
                </emma:interpretation>
                <emma:interpretation id="interp53" emma:lang="" emma:confidence="0">
                  <emma:literal>5</emma:literal>
                </emma:interpretation>
                <emma:interpretation id="interp54" emma:lang="" emma:confidence="0">
                  <emma:literal>J</emma:literal>
                </emma:interpretation>
                <emma:interpretation id="interp5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201977.716">9113 11856 560 0,'-9'-15'208'0,"9"15"-164"0,-4-8-8 0,0 4 48 16,4 8-52-16,-14-4-4 15,5 0-16-15,-13 4 8 16,0 4-12-16,-9 3 4 15,9 1-4-15,-9 4 64 16,5 0-40-16,4-1-28 16,13 5-8-16,14 4-28 15,12-1 20-15,5 5 32 16,18 3-12-16,-5 4 16 16,9-3-12-16,-13-1-24 15,9-4 4-15,-18 1 12 16,-9-5 0-16,-13 1 32 15,0-4-20-15,-22-5 56 16,9-3-40-16,-27-8 36 16,9 4-36-16,-13-12 8 15,13 4-24-15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6:23.1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110EF9-14EA-4E70-AB92-202DBC60BC92}" emma:medium="tactile" emma:mode="ink">
          <msink:context xmlns:msink="http://schemas.microsoft.com/ink/2010/main" type="writingRegion" rotatedBoundingBox="1792,6935 3637,6935 3637,10486 1792,10486"/>
        </emma:interpretation>
      </emma:emma>
    </inkml:annotationXML>
    <inkml:traceGroup>
      <inkml:annotationXML>
        <emma:emma xmlns:emma="http://www.w3.org/2003/04/emma" version="1.0">
          <emma:interpretation id="{1C420BFD-F73A-4935-899D-E40D1427EA37}" emma:medium="tactile" emma:mode="ink">
            <msink:context xmlns:msink="http://schemas.microsoft.com/ink/2010/main" type="paragraph" rotatedBoundingBox="1792,6935 3637,6935 3637,10486 1792,10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39488C-A343-4C5D-B35B-BC774021628A}" emma:medium="tactile" emma:mode="ink">
              <msink:context xmlns:msink="http://schemas.microsoft.com/ink/2010/main" type="line" rotatedBoundingBox="1792,6935 3637,6935 3637,10486 1792,10486"/>
            </emma:interpretation>
          </emma:emma>
        </inkml:annotationXML>
        <inkml:traceGroup>
          <inkml:annotationXML>
            <emma:emma xmlns:emma="http://www.w3.org/2003/04/emma" version="1.0">
              <emma:interpretation id="{171AE420-BB4C-4543-B469-32957C1FF824}" emma:medium="tactile" emma:mode="ink">
                <msink:context xmlns:msink="http://schemas.microsoft.com/ink/2010/main" type="inkWord" rotatedBoundingBox="1792,6935 3637,6935 3637,10486 1792,10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1823 35 332 0,'9'-12'120'0,"-9"12"-92"0,9-7-8 0,-9 3 132 16,0 4-88-16,0-8 16 16,4 8-44-16,-4-4-8 15,0 8-16-15,-4-4-8 16,4 8 0-16,-9-4-4 15,0 3 0-15,-9 1 0 16,1 0 0-16,-19-4 32 16,6 4-16-16,-15 0 4 15,6 4-12-15,-14-1 4 16,9 1-8-16,-9 4-4 16,8-1 4-16,-3 1 12 15,8 0-8-15,-13 3 16 16,9 5-16-16,-22 4-12 15,4 7 0-15,-4 4 4 16,4 0 0-16,-17 8 8 16,26-3-4-16,-14 7-12 15,19-4 4-15,-5 0-4 16,9 0 0-16,4 0-12 16,9-8 12-16,-9 4 12 15,5 4 0-15,-5 12 8 16,1 4-8-16,-19 4 16 15,19-5-12-15,-10 9-20 16,14-12 4-16,-10-4-4 16,10 0 4-16,4 0 16 0,9-4-4 15,0 8 8-15,4-1-8 0,-4 13 8 16,9-4-8-16,0 3-4 16,4-3 4-16,-4-8-4 15,8 4 0-15,1-4-12 16,4-8 8-16,4 4 4 15,5 7 0-15,-9 5-12 16,18-4 8-16,0 7 12 16,8-3-4-16,-4-12-12 15,5 4 4-15,12-12 4 16,5-4 0-16,9 0 16 16,-4-7-8-16,0-1 4 15,-5 0-4-15,0 8-16 16,-4-7 4-16,-1 15 4 15,-3-8 0-15,3 0 24 16,-3 0-12-16,8-8 24 16,-9-7-24-16,9-1 24 15,0 5-24-15,-4-13-4 16,-5 5-4-16,-4-4 4 16,0-1-4-16,-9-3-4 15,5 0 4-15,-5-5 4 16,0 5-4-16,-9 0 32 15,9-4-20-15,-13-12 20 16,4 7-20-16,-4-7-228 16,-9 0 116-16</inkml:trace>
          <inkml:trace contextRef="#ctx0" brushRef="#br0" timeOffset="585.5793">989 2923 352 0,'-18'-27'132'0,"18"27"-104"0,9-8-8 0,-9 0 80 16,4 8-60-16,1 0 96 16,4 8-76-16,4-8-12 15,5 15-28-15,4-3 4 16,8 12-16-16,-7-5 16 15,12 5-16-15,-4-1-20 16,-14 1 4-16,5 7 20 16,1-3-4-16,-15 7 4 15,10-7-4-15,-14 7 4 16,5-12-8-16,-18 5 24 16,5-1-16-16,-9-3-12 15,0 3-4-15,-10-3-4 16,10-4 0-16,-18-1 24 15,0-3-8-15,-4 0-4 16,4-5 0-16,0 13-24 16,5-12 12-16,-5 3 32 15,9 9-16-15,0-12 28 0,13 3-24 16,-4-7 12-16,4 4-12 16,0-12 0-16,9 8-4 0,-4-8 28 15,4 0-20-15,-5-16 4 16,10 12-12-16,-5-19-8 15,4 15 4-15,-4-20-16 16,9 13 8-16,-5-5 20 16,-4 0-8-16,9-3-4 15,4 7 0-15,-4-3 12 16,4 3-8-16,5 4-20 16,-5-4 4-16,5 1 12 15,-5 11 0-15,1-4-80 16,3 8 40-16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6:39.3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F00775-3C1D-406C-ABA5-4268C9BE7CDC}" emma:medium="tactile" emma:mode="ink">
          <msink:context xmlns:msink="http://schemas.microsoft.com/ink/2010/main" type="inkDrawing" rotatedBoundingBox="17691,12934 23505,9639 23867,10277 18053,13572" semanticType="callout" shapeName="Other">
            <msink:sourceLink direction="with" ref="{E560D229-EE28-4122-88D9-EB0D70A8E81A}"/>
            <msink:sourceLink direction="with" ref="{A1E77904-D5AE-4520-8C71-D2819CE8630C}"/>
          </msink:context>
        </emma:interpretation>
      </emma:emma>
    </inkml:annotationXML>
    <inkml:trace contextRef="#ctx0" brushRef="#br0">-2 3229 260 0,'-9'-24'96'0,"18"21"-76"0,-1-5-4 0,1 8 36 16,9-8-32-16,0 0 60 15,8-8-44-15,1-3 124 16,3-9-88-16,15-3 28 16,-1-16-60-16,0-4-4 15,9 4-24-15,9-16-16 16,4 4 0-16,-4-8 4 16,4-3 0-16,27-21 24 15,17-26-12-15,0-5 4 0,1 8-8 16,-1-11 36-16,31-24-20 0,5 11 4 31,-1 13-16-31,50-24-16 16,-10 15 0-16,53-27 4 15,-8 28 0-15,22-4-20 16,-27 27 12-16,26 0 12 16,-26 24 0-16,31-16-12 15,-39 11 4-15,21-7 12 16,-35 20-4-16,18 3 40 15,-31 16-20-15,8 5 12 16,-30 10-20-16,0 9-16 16,-31 15-4-16,-9 5 12 15,-23 11-4-15,-21 0-20 16,-22 4 8-16,-13 0 12 0,-10 4 0 16,-16-4 40-16,-6 0-20 15,-12 0-12-15,-5 0-8 0,-14 0-288 16,-3 4 156-16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7:15.2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52BE5D-E7AA-4F50-935D-6F51BE9FCB28}" emma:medium="tactile" emma:mode="ink">
          <msink:context xmlns:msink="http://schemas.microsoft.com/ink/2010/main" type="writingRegion" rotatedBoundingBox="23705,9584 20243,12376 19470,11417 22932,8625"/>
        </emma:interpretation>
      </emma:emma>
    </inkml:annotationXML>
    <inkml:traceGroup>
      <inkml:annotationXML>
        <emma:emma xmlns:emma="http://www.w3.org/2003/04/emma" version="1.0">
          <emma:interpretation id="{A5C79969-6A00-44C6-96E9-F5E74D01DAC2}" emma:medium="tactile" emma:mode="ink">
            <msink:context xmlns:msink="http://schemas.microsoft.com/ink/2010/main" type="paragraph" rotatedBoundingBox="23705,9584 20243,12376 19470,11417 22932,8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394CB2-F6AD-41C0-9CA4-A75E5B96341C}" emma:medium="tactile" emma:mode="ink">
              <msink:context xmlns:msink="http://schemas.microsoft.com/ink/2010/main" type="line" rotatedBoundingBox="23705,9584 20243,12376 19470,11417 22932,8625"/>
            </emma:interpretation>
          </emma:emma>
        </inkml:annotationXML>
        <inkml:traceGroup>
          <inkml:annotationXML>
            <emma:emma xmlns:emma="http://www.w3.org/2003/04/emma" version="1.0">
              <emma:interpretation id="{A1E77904-D5AE-4520-8C71-D2819CE8630C}" emma:medium="tactile" emma:mode="ink">
                <msink:context xmlns:msink="http://schemas.microsoft.com/ink/2010/main" type="inkWord" rotatedBoundingBox="23473,9296 22805,9834 22349,9268 23016,8730">
                  <msink:destinationLink direction="with" ref="{2EF00775-3C1D-406C-ABA5-4268C9BE7CDC}"/>
                </msink:context>
              </emma:interpretation>
              <emma:one-of disjunction-type="recognition" id="oneOf0">
                <emma:interpretation id="interp0" emma:lang="" emma:confidence="0">
                  <emma:literal>re</emma:literal>
                </emma:interpretation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of</emma:literal>
                </emma:interpretation>
                <emma:interpretation id="interp3" emma:lang="" emma:confidence="0">
                  <emma:literal>we</emma:literal>
                </emma:interpretation>
                <emma:interpretation id="interp4" emma:lang="" emma:confidence="0">
                  <emma:literal>It</emma:literal>
                </emma:interpretation>
              </emma:one-of>
            </emma:emma>
          </inkml:annotationXML>
          <inkml:trace contextRef="#ctx0" brushRef="#br0">3556-1265 352 0,'-4'-24'132'0,"4"24"-104"0,0-19-8 0,-4 11 104 15,-1 4-72-15,-17-8 40 16,9 4-52-16,-18 1-32 16,9 3-8-16,-9 4 16 15,0 0-8-15,13 7 16 16,5 5-16-16,13 8 4 16,13 7-4-16,5 20 4 15,13 0-8-15,4 16-4 16,5-4 4-16,-5 0 56 15,-4-8-32-15,-22-8 52 16,4-4-48-16,-26-11 108 16,4-5-80-16,-44-11 28 15,13-4-52-15,-26-12 4 16,4 4-24-16</inkml:trace>
          <inkml:trace contextRef="#ctx0" brushRef="#br0" timeOffset="-282.2533">3000-1296 364 0,'0'-8'132'0,"0"8"-100"0,0 8-12 15,0-5 96 1,0 1-68-16,0 8 88 16,-9 12-80-16,-4 7-36 0,4 4-16 0,-13 12 48 15,0 1-28 1,-4-5 24-16,8 0-28 0,-8-12 16 15,3-7-20-15,-3-9 44 32,13-3-32-32,-5-8-4 0,9-4-16 0,5-8 12 15,4 0-12 1,13-3-12-16,5 7 0 0,8-4-16 16,1 8 12-16,8 0 4 15,5 8 4-15,-1-4 0 16,1-4 0-1,-9 0-12-15,0 4 8 0,-18-12 40 16,-4 4-24 0,-9-16 60-16,-9 1-40 0,-4-17 48 15,0 5-48-15,-5-8-24 16,9 7-8-16,-13-3 8 16,13 15-4-16,1 1-20 15,3 7 8-15,5 4-172 16,5 4 100-16,12-4-376 15,5 8 256-15</inkml:trace>
        </inkml:traceGroup>
        <inkml:traceGroup>
          <inkml:annotationXML>
            <emma:emma xmlns:emma="http://www.w3.org/2003/04/emma" version="1.0">
              <emma:interpretation id="{E560D229-EE28-4122-88D9-EB0D70A8E81A}" emma:medium="tactile" emma:mode="ink">
                <msink:context xmlns:msink="http://schemas.microsoft.com/ink/2010/main" type="inkWord" rotatedBoundingBox="22893,10240 20243,12376 19470,11417 22119,9280">
                  <msink:destinationLink direction="with" ref="{2EF00775-3C1D-406C-ABA5-4268C9BE7CDC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2953.8966">890 265 312 0,'-17'-20'112'0,"17"20"-84"0,-5 0-12 15,1 0 84 1,8 0-60-16,-8 8 16 16,4 4-32-16,-9 4 4 15,5 11-16-15,-10 5 64 16,1-1-44-16,-9 8 40 16,4-3-40-16,-17-1 24 15,9-4-28-15,-19-3 16 16,10-5-24-16,-9 1 0 0,13-5-12 15,0-3 20 1,14-4-16-16,3-8-12 0,10 0-4 16,8-4 4-16,18 4 0 0,9-4 8 15,9 0-4-15,13 0 8 16,-5 8-8-16,1-5-12 16,-5 5 4-16,-4-8 20 15,-5 4-8-15,-8-4-4 16,-10 0 0-16,5-4 4 15,-8 0-4-15,-10-7 16 16,5-1-12-16,-13-4 4 16,4 4-4-16,-9-11 4 15,4 3-8-15,-8-7 16 16,-5 3-12-16,10-3-4 16,-1 7 0-16,0 1-16 15,4 7 8-15,5 0-40 16,5 8 24-16</inkml:trace>
          <inkml:trace contextRef="#ctx0" brushRef="#br0" timeOffset="-32248.018">-121 1219 248 0,'9'-4'92'0,"-9"4"-72"0,22 0-4 0,0 0 104 16,-8 7-68-16,12 1 24 15,1 8-44-15,-1-8-20 16,14 11-8-16,-9-11 12 16,-5 4-8-16,1-4 68 15,-5 0-44-15,-5-8 32 16,6 0-36-16,-19-8 0 15,9 0-16-15,-13-12 20 16,0 5-20-16,0-13 12 16,0 1-12-16,-4-1-8 15,4-3 0-15,0 4-16 16,4 7 8-16</inkml:trace>
          <inkml:trace contextRef="#ctx0" brushRef="#br0" timeOffset="-33510.0162">91 967 404 0,'5'-19'148'0,"-5"19"-112"0,13-8-12 16,-13 4 120-1,4 4-84-15,1-4 20 16,-1 0-48-16,-4-4 32 16,0 8-36-16,0-4-40 15,0 8 4-15,5 0 0 16,3 8 8-16,6 4 0 0,-1 7 0 0,0 5 0 16,5 7 0-16,0-4 16 15,-5 9-8-15,0 3-4 16,0-4 0-16,9 0 12 15,-4 1-8-15,-5 3-4 16,14 4 0-16,-5-4 12 16,0 0-8-16,-9-8 16 15,9 1-16-15,0-13 16 16,-9 1-16-16,5-12-4 16,-9-1 0-16,4-7 4 15,5 0-4-15,-5-8-4 16,5 0 4-16,-5-4 4 15,0 5-4-15,-4-9-12 16,4 8 4-16,-13-4 12 16,0 4-4-16,0-4-4 15,0 4 4-15,0-7 4 16,0 11-4-16,0-8-4 16,9 4 4-16,-4-8-4 15,-1 8 0-15,0-8 0 16,10 4 0-16,-1-3-20 15,0 7 12-15,-4-4 12 16,-5 0 0-16,10 0-12 16,-1 4 4-16,0-4 28 15,0 5-12-15,5-5-20 16,4 4 0-16,5-8-4 0,3 4 4 16,1-8 8-16,5 5 0 15,-1-9 8-15,5 8-4 0,-1-11-4 16,14 3 4-16,0 1 4 15,5 3-4-15,4-4-12 16,-10 5 4-16,10-5 40 16,-13 8-24-16,4-11-28 15,-13 3 8-15,12-11 0 16,-7 3 8-16,8-19-12 16,0 12 8-16,0-5 12 15,0 9-4-15,-5 0-12 16,-8 11 4-16,-5 0 12 15,-8 9-4-15,-5-1-4 16,4 4 4-16,-8-4 12 16,4 8-8-16,-4-7-12 15,4 7 0-15,-5-8 20 16,5 4-8-16,-8 0-12 16,3 4 0-16,-12-4-4 15,3 8 0-15,-8-3 8 16,0 6 0-16,-8-3 32 15,8 8-16-15,0-4-24 16,0 0 4-16,8-4-8 16,-3 4 4-16,-1-4 16 15,1 0-4-15,4-4 8 16,-1 4-8-16,-8-4-4 0,5 4 4 16,-5-4 4-16,0 0-4 0,-5-3 16 15,5 3-12-15,-8-8-4 16,-1 8 0-16,0-12 4 15,4 8-4-15,-8-11 8 16,4 3-8 0,-8-7-4-16,3 3 4 0,-8-11 4 15,5 3-4-15,-1-15-20 16,5 15 8-16,-5-15 32 16,5 8-16-16,-5-16-8 15,1 16-4-15,3-12 12 16,1 11-4-16,-4-3-12 15,3 8 4-15,-3-1-4 16,8 9 0-16,-9-5 8 16,9 13 0-16,0-5 0 15,5 8 0-15,-5-4-20 16,9 9 12-16,-9-5 20 16,9 8-4-16,-8-8-28 15,8 12 8-15,-5-4 4 16,5 4 8-16,-4 0-20 15,8 0 12-15,-4 0 20 16,0 0-4-16,-4 0-12 16,4 0 0-16,-5 0 12 15,5 0-4-15,-4 0-12 16,0 4 4-16,-5 4 4 16,4-8 0-16,-12 8-20 0,17 0 12 0,-14-8 32 15,6 8-16-15,-10 3-8 16,9-3-4-16,-9 0-4 15,10 0 0-15,-14 4 32 16,8 7-12-16,-12-3-20 16,-1 0 0-16,-8 3 4 15,8 1 4-15,-17 3 0 16,9 1 0-16,-18-1 32 16,5 1-16-16,-10 0-4 15,10 3-8-15,-5-3-24 16,13 3 12-16,-9 0-4 15,14-3 4-15,-9 0 8 16,13 3 0-16,-13-7 0 16,13-1 0-16,-18-3-20 15,18 0 12-15,-13-1 12 16,13 1 0-16,-13-4-12 16,13 4 4-16,-13-5 28 15,9 5-12-15,-9 0-12 16,9-1-4-16,-10 1-4 15,10 4 0-15,-5-5 16 16,9 5-4-16,-8 0-36 16,12-1 16-16,-8 5 16 15,13-1 0-15,-9 1 0 16,4-1 4-16,5 1-16 16,5-1 8-16,-10 1 12 0,5 7-4 15,5-11-4-15,3 4 4 0,-3-9 4 16,3 5-4-16,-3-12-12 15,12 7 4 1,-8-3 20-16,9-4-8 0,-1-8 4 16,5 4-4-16,5-8-76 15,8-4 36-15</inkml:trace>
          <inkml:trace contextRef="#ctx0" brushRef="#br0" timeOffset="-31480.4751">1040 1179 280 0,'-8'-11'104'0,"8"11"-84"0,-9-12 0 15,9 8 128 1,0 4-84-16,-14-4 60 16,14 4-68-16,-4-4-52 15,8 8-4-15,-4-8 40 16,14 4-20-16,-5-8 8 16,13 8-16-16,9 0 0 15,-1-4-4-15,15 0-8 16,-6 8 4-16,-3-4-4 15,-6 8 0-15,-3-4 16 16,-9 4-8-16,-10-4 16 0,-8 4-16 16,-4 3 16-16,0 1-16 0,-5 4 16 15,-9 3-16-15,-4 1-12 16,4 0 0-16,-12 7 48 16,7 1-24-16,1-5 0 15,0 5-12-15,-4-9-120 16,8-3 60-16,9-16-252 15,9-4 168-15</inkml:trace>
          <inkml:trace contextRef="#ctx0" brushRef="#br0" timeOffset="-1154.1413">2643-775 92 0,'-22'-4'32'0,"22"4"-24"0,-18 8 0 0,0 0-24 16,5 0 8-16,-18 4 76 15,9 3-40-15,-18 9 20 16,9 7-32-16,-22 24 96 16,9 4-60-16,-31 24 4 15,9-5-36-15,-31 8 4 16,9-7-12-16,-9 7 20 15,13-23-20-15,4 8 4 16,23-13-8-16,-5 1 4 16,14-8-8-16</inkml:trace>
          <inkml:trace contextRef="#ctx0" brushRef="#br0" timeOffset="-30911.5983">1733 363 112 0,'-8'8'44'0,"8"-8"-36"0,-5 24 0 0,1-17 100 15,4 1-60-15,-5 4 32 16,1 4-44-16,-5-4-12 16,5 3-16-16,-5-7 12 15,9 0-12-15,-5-8 40 16,10 0-24-16,-5-8-24 15,9 4 0-15,-1-12 8 16,10 5-4-16,0-5-12 16,4 4 4-16,4-4-4 15,1 9 0-15,-5-1 8 16,0 0 0-16,-4 0 44 16,-5 4-24-16,-9-4 132 15,-4 4-84-15,-17-7 56 16,12 7-68-16,-17-8-16 15,9 8-24-15,0-8 8 16,4 8-16-16,-4 0-40 16,8 8 20-16</inkml:trace>
          <inkml:trace contextRef="#ctx0" brushRef="#br0" timeOffset="-883.892">1341 136 320 0,'-27'27'120'0,"27"-27"-96"0,-22 47-4 0,13-27 140 16,9 3-92-16,0-3 60 15,5 3-72-15,8-7-8 16,4-4-28-16,14-12 16 16,0 0-24-16,9-16 12 15,4 4-12-15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7:05.0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9E1EDE-B2FA-434E-8E49-19C1F0152652}" emma:medium="tactile" emma:mode="ink">
          <msink:context xmlns:msink="http://schemas.microsoft.com/ink/2010/main" type="writingRegion" rotatedBoundingBox="4721,10565 4028,13225 3063,12973 3756,10314"/>
        </emma:interpretation>
      </emma:emma>
    </inkml:annotationXML>
    <inkml:traceGroup>
      <inkml:annotationXML>
        <emma:emma xmlns:emma="http://www.w3.org/2003/04/emma" version="1.0">
          <emma:interpretation id="{8E02BA77-02E8-4A45-A08D-FCD93222F7DF}" emma:medium="tactile" emma:mode="ink">
            <msink:context xmlns:msink="http://schemas.microsoft.com/ink/2010/main" type="paragraph" rotatedBoundingBox="4721,10565 4028,13225 3063,12973 3756,10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39221B-63F9-420A-9CC0-52985C0811EC}" emma:medium="tactile" emma:mode="ink">
              <msink:context xmlns:msink="http://schemas.microsoft.com/ink/2010/main" type="line" rotatedBoundingBox="4721,10565 4028,13225 3063,12973 3756,10314"/>
            </emma:interpretation>
          </emma:emma>
        </inkml:annotationXML>
        <inkml:traceGroup>
          <inkml:annotationXML>
            <emma:emma xmlns:emma="http://www.w3.org/2003/04/emma" version="1.0">
              <emma:interpretation id="{5140DFBA-B949-426E-80FD-AF0A2B6B9F66}" emma:medium="tactile" emma:mode="ink">
                <msink:context xmlns:msink="http://schemas.microsoft.com/ink/2010/main" type="inkWord" rotatedBoundingBox="4721,10565 4028,13225 3063,12973 3756,10314"/>
              </emma:interpretation>
            </emma:emma>
          </inkml:annotationXML>
          <inkml:trace contextRef="#ctx0" brushRef="#br0">2435 10079 580 0,'-9'-35'216'0,"9"35"-168"0,-9-36-12 0,5 21 68 16,4 3-64-16,-5-8-28 15,5 5-8-15,-9-5 32 16,5 8-24-16,-14-3 8 15,5-1-12-15,-13 8 56 16,8-4-36-16,-13 4 8 16,9 8-24-16,-9-7 12 15,5 7-16-15,-5-4 4 16,9 8-4-16,-5 0-16 16,5 11 4-16,0-11 20 15,4 8-8-15,1-4-56 0,8 11 24 16,-9-3 28-16,9 12 0 15,-4-5-16-15,4 5 4 16,-8 15 12-16,3-8 0 0,-3 8-4 16,4 0 4-16,-9 1-4 15,8-1 0-15,1 0 0 16,4-4 0-16,5 8-12 16,4-4 8-16,0 8 4 15,0 0 0-15,0 8 16 16,9 4-8-16,-1-4-4 15,6 0 0-15,-1-4 4 16,5-4-4-16,-10-4-12 16,6 4 4-16,-6 0-4 15,1 0 0-15,-9 11 8 16,5-3 0-16,-10 4-12 16,5 0 8-16,-9-4 20 15,5-4-8-15,-9-12-4 16,4 0 0-16,-13 0 20 15,9-15-12-15,-9 3 24 16,0-4-24-16,-9-7 76 16,9-4-52-16,-9-4 12 15,-5-5-28-15,-17-14 32 16,14 7-28-16,-28-4 20 16,15-4-24-16,-15-8-8 15,19 0-8-15,4-3 4 16,13 3-4-16,4-11-28 0,14 15 12 15,9-20-4-15,8 13 8 0,5-5-144 16,8 5 84-16</inkml:trace>
          <inkml:trace contextRef="#ctx0" brushRef="#br0" timeOffset="7370.6212">1548 11896 320 0,'-9'0'120'0,"9"0"-96"0,0 4-4 0,0-4 124 15,0 7-84-15,-5 1-16 16,5 0-28-16,-8 12 20 15,8 7-20-15,-23 9 40 16,15-1-32-16,-28 8 20 16,10-8-24-16,-14 9 36 15,5-9-32-15,-9 0 4 16,8-3-16-16,-3-5 0 16,12-3-4-16,-8-1 28 15,17-3-20-15,0-5-4 16,18-3-8-16,0-8 12 15,9 4-8-15,13-8-12 16,14 0 0-16,3-4 4 16,6 0 0-16,-1 0 16 15,9 8-8-15,-5-4-12 16,-4 0 0-16,-8 0 12 16,-5 8-4-16,-9-8-4 15,0 4 4-15,-13-4 92 16,4 0-52-16,-13-8 0 15,0 0-28-15,-9 0 60 16,5-7-44-16,-5-5-4 0,0 4-16 16,-4-19 8-16,-1 8-12 0,-3-9 32 15,-1 13-24-15,0-13-24 16,5 17 4-16,0-5-8 16,4 12 4-16,0-3-20 15,9 15 16-15,5-8 12 16,8 8 4-16,5 0-232 15,8 8 124-15,1 0-512 16,3-1 344-16</inkml:trace>
          <inkml:trace contextRef="#ctx0" brushRef="#br0" timeOffset="7806.7809">2007 12013 508 0,'-22'-19'188'0,"22"19"-148"0,-14-16-8 16,-3 8 72-1,17 4-64-15,-22-3 16 16,13 7-32-16,-13 0-32 15,0 11 4-15,0-3 0 16,-1 16 4-16,1-5 0 16,0-3 0-16,5 4 16 0,12-1-8 0,-8-3 16 15,13 4-16-15,9-1 4 16,9 1-4-16,17-1-16 16,5 5 4-16,13 3 4 15,-1 1 0-15,1-5 0 16,-8-3 0-16,-15 7 24 15,-7-11-12-15,-23 0 100 16,-9 3-60-16,-27-11 56 16,6 0-64-16,-15-8 16 15,6 8-40-15,-14-16 8 16,22 8-16-16,-5-8-44 16,14 0 20-16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9:03.0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881F53-E4B4-4C70-9B37-3BEDDF1863C5}" emma:medium="tactile" emma:mode="ink">
          <msink:context xmlns:msink="http://schemas.microsoft.com/ink/2010/main" type="inkDrawing" rotatedBoundingBox="5767,5145 16033,20 16543,1041 6277,6166" semanticType="callout" shapeName="Other">
            <msink:sourceLink direction="with" ref="{0E9BF03B-4314-4E42-8509-DC9DD933ADE2}"/>
            <msink:sourceLink direction="with" ref="{4A709FD5-7C60-4F37-ADDF-FCAD6FBA9EFA}"/>
          </msink:context>
        </emma:interpretation>
      </emma:emma>
    </inkml:annotationXML>
    <inkml:trace contextRef="#ctx0" brushRef="#br0">-2 5236 280 0,'-5'-12'104'0,"5"12"-84"0,9-8 0 15,-9-7 92 1,9 15-64-16,0-20 68 16,-5 4-64-16,14-11 16 15,-5 3-40-15,5-11 8 16,4 8-20-16,-5-9 0 15,6 9-8-15,3-13 4 16,0 5-8-16,5-4 8 0,14 0-8 16,7-8 60-16,1 3-36 0,9-14 32 15,13-5-32-15,18-31 0 16,-14 3-16-16,5 1 12 16,13 8-16-16,9-5 4 15,22 5-4-15,-13-8-8 0,-13-12 4 16,4-4-4-16,22 0 0 15,0 8 8-15,8-4-4 16,-8-20-20-16,23-23 8 16,-10 35-4-1,4 8 4-15,28-12 8 16,-15 12 0-16,23-19 16 16,-22 7-8-16,36-8 24 15,-28 24-20-15,28-16-12 16,-23 12-4-16,35-27-16 15,-17 23 12-15,26-16 4 16,-17 24 4-16,30-15 0 16,-30 14 0-16,53-26-28 15,-14 11 16-15,27-4 32 16,-31 24-12-16,13 0-16 16,-26 23 0-16,26-15 48 15,-31 23-20-15,22-31-20 16,-17 20 0-16,4-13-8 0,-35 25 0 15,35-5-20-15,-22 20 16 16,18 0 4-16,-40 11 8 0,13 1 0 16,-22 8 0-16,0-1 8 15,-21 5-4-15,-23 7 16 16,-18 8-12-16,0-4 16 16,-21 4-16-16,-6 1 24 15,-12 7-20-15,-14-4 4 16,-8 8-8-16,-9-4 12 15,-9 0-12-15,-1 0 16 16,-3 0-16-16,-5 0 4 16,-4 7-4-16,-10-7-8 15,10 0 4-15,-13 4 4 16,-1 0-4-16,-13 0-4 16,5 4 4-16,-14 0-148 15,5 4 80-15,-9-1-448 16,4 1 284-16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9:13.5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9A0547-85C1-4140-8079-08BFFBB99F32}" emma:medium="tactile" emma:mode="ink">
          <msink:context xmlns:msink="http://schemas.microsoft.com/ink/2010/main" type="writingRegion" rotatedBoundingBox="13370,1890 22165,1408 22288,3651 13493,4133"/>
        </emma:interpretation>
      </emma:emma>
    </inkml:annotationXML>
    <inkml:traceGroup>
      <inkml:annotationXML>
        <emma:emma xmlns:emma="http://www.w3.org/2003/04/emma" version="1.0">
          <emma:interpretation id="{24DD8BCF-E45F-4087-9C8A-D16360EE45AF}" emma:medium="tactile" emma:mode="ink">
            <msink:context xmlns:msink="http://schemas.microsoft.com/ink/2010/main" type="paragraph" rotatedBoundingBox="13370,1890 22165,1408 22239,2758 13444,3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A5F4B1-717F-4995-8BD9-BCC44C4B6EF8}" emma:medium="tactile" emma:mode="ink">
              <msink:context xmlns:msink="http://schemas.microsoft.com/ink/2010/main" type="inkBullet" rotatedBoundingBox="13370,1890 14040,1853 14114,3204 13444,3240"/>
            </emma:interpretation>
          </emma:emma>
        </inkml:annotationXML>
        <inkml:trace contextRef="#ctx0" brushRef="#br0">317 112 208 0,'0'-4'76'0,"0"4"-60"0,0 4-4 0,0 0 116 15,0 4-72-15,0 4 68 16,9-1-72-16,-9 5 48 16,9 4-56-16,-9 7 32 15,4 1-44-15,0 11 36 16,1 1-40-16,4 11-16 15,-1-4-4-15,-3 5 16 16,4-5-12-16,-9-4 40 16,13-7-28-16,-13-8 20 15,4-1-24-15,-4-11 96 16,0 0-64-16,-8-12 40 16,-1 3-56-16,0-3 8 15,0 0-28-15,-9-4 20 16,1 4-24-16,-19 0 4 15,10 4-8-15,-18 4 20 0,9-4-16 16,-10-8 40-16,10 8-28 16,-5-8 12-16,14 0-20 0,-1-8 20 15,10 0-24-15,-5 0-32 16,17-4 12-16,-4-4-36 16,5 9 28-16,0-5-260 15,4 4 156-15,0 8-260 16,8 0 216-16</inkml:trace>
        <inkml:trace contextRef="#ctx0" brushRef="#br0" timeOffset="-6.5174">8 132 528 0,'-9'0'196'0,"9"0"-152"0,5-4-12 16,-1 0 96-1,9 8-76-15,-4-8 52 16,13 0-64-16,9-8 8 16,13 4-32-16,0-8-8 15,5 8-4-15,-1-7-4 0,-3 3 0 0,-10-4 0 16,0 8 0-16,-8-4 0 15,-5 8 0-15,-9-4 44 16,0 8-24-16,-8-3 0 16,-1 6-12-16,-4-3-252 15</inkml:trace>
        <inkml:trace contextRef="#ctx0" brushRef="#br0" timeOffset="780.7144">74-129 372 0,'0'-4'140'0,"0"4"-112"0,5 0-4 0,-5 0 100 15,0 0-72-15,0 0 76 16,0 0-72-16,0 0 84 16,0 0-80-16,0 0 44 15,4 8-64-15,0-4 40 16,10 4-44-16,3-12 8 16,-3 4-28-16,8-8 20 15,0 0-24-15,9-7 12 16,4 7-12-16,0-8 12 15,5 4-16-15,0-4-20 16,-5 5 4-16,-9-1 20 0,1 4-4 16,-9 0-4-16,-1 8 0 15,-8-4 20-15,-5 4-12 0,-4-4 24 16,0 8-24-16,0-8-136 16,0 4 68-16,0-4-564 15,5 8 344-15</inkml:trace>
        <inkml:trace contextRef="#ctx0" brushRef="#br0" timeOffset="5.0141">617 743 416 0,'0'-4'152'0,"0"4"-116"0,0 0-12 16,-4 0 128 0,4 4-88-16,-5-4 52 0,5 0-68 0,-4 0-16 15,4 8-20-15,-9-4 44 16,5 0-32-16,-10-1 24 16,1 5-28-16,-5 4 44 15,10 0-36-15,-6-4 20 16,6 4-28-16,-6-4-8 15,10 3-8-15,-1-3-4 16,10 4 0-16,-1-4 0 16,10 0 0-16,-1-4 0 15,4 4 0-15,1 0 8 16,4 0-4-16,-4 3-12 16,0 1 4-16,-10 4 20 15,1 0-8-15,-13-1-4 16,4 5 0-16,-9-4 4 15,0 8-4-15,-4-9 8 16,4 1-8-16,-9-4 32 16,10 0-20-16,-10-4 64 15,9 0-44-15,-4-8-8 16,4 4-16-16,-4-8-20 16,8 4 4-16,-8-4-48 15,9 0 24-15,-5-4-356 16,4 4 212-16</inkml:trace>
      </inkml:traceGroup>
      <inkml:traceGroup>
        <inkml:annotationXML>
          <emma:emma xmlns:emma="http://www.w3.org/2003/04/emma" version="1.0">
            <emma:interpretation id="{4E3167E9-783B-41D6-8352-BC774F00C364}" emma:medium="tactile" emma:mode="ink">
              <msink:context xmlns:msink="http://schemas.microsoft.com/ink/2010/main" type="line" rotatedBoundingBox="15019,2058 22179,1665 22229,2572 15069,2964"/>
            </emma:interpretation>
          </emma:emma>
        </inkml:annotationXML>
        <inkml:traceGroup>
          <inkml:annotationXML>
            <emma:emma xmlns:emma="http://www.w3.org/2003/04/emma" version="1.0">
              <emma:interpretation id="{0E9BF03B-4314-4E42-8509-DC9DD933ADE2}" emma:medium="tactile" emma:mode="ink">
                <msink:context xmlns:msink="http://schemas.microsoft.com/ink/2010/main" type="inkWord" rotatedBoundingBox="15019,2058 18193,1884 18243,2790 15069,2964">
                  <msink:destinationLink direction="with" ref="{87881F53-E4B4-4C70-9B37-3BEDDF1863C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918.42">2250 136 392 0,'-9'7'148'0,"9"-7"-116"0,-8-7-8 0,3 7 56 16,5 7-48-16,-9-7 40 15,5 0-40-15,-5 8 8 16,5 0-24-16,-10 4 44 15,6-4-32-15,-6 12 48 16,6-5-44-16,-10 17 56 16,9-4-52-16,-9-1 0 15,10 9-20-15,-1-5-12 16,9-3 0-16,4-16 40 16,9 3-24-16,10-15 16 15,3 0-20-15,9-19-36 16,5 3 12-16,-5-16-68 15,1 5 40-15,-5-1-8 16,-5 8 24-16,-4 1 20 16,-4 7 4-16,-9 0 76 15,-1 8-44-15,-3 4 12 16,-1 4-28-16,-4 4 4 16,5 4-12-16,-5 0 12 15,4-1-16-15,0-3 24 16,5 4-20-16,0-12 24 15,0 0-24-15,4 0-56 16,0-8 20-16,1-8-76 16,3 5 56-16,-3-9 20 15,3 8 16-15,-3-8-12 16,3 5 12-16,-4 3-12 16,5 4 8-16,-5 12 24 15,1 4-4-15,-6 8 48 0,6 3-28 0,-6 9 4 16,10-1-20-16,-18 5 28 15,13-4-24-15,-13-5-4 16,9 1-8-16,-9-8 56 16,0-1-32-1,-9-11-12-15,9 0-8 0,0-12-8 16,-8 4 0-16,3-15-56 16,5-1 32-16,0-11 36 15,5 7-4-15,12-8-28 16,5 9 12-16,22-9-16 15,-4 12 12-15,9-3-8 16,4 7 8-16,0-4 24 16,0 8-4-16,-9-3-152 15,0 7 76-15,0-8-192 16,-4 4 148-16,-1-8-152 16,-3 9 152-16,-5-5 64 15,-5 0 36-15,-13-12 144 16,1 9-68-16,-14-17 180 15,0 13-136-15,-9-13 136 16,4 9-140-16,-8 19 0 16,4 8-64-16,-4 27-28 15,4 17-4-15,-8 23 0 16,8 12-4-16,-13 35 32 16,4 0-20-16,-4 4-244 15,13-15 124-15,5-16 12 0,-5-20 60 16,9-20 8-16,9-11 12 0,0-29 0 15,13-3 4-15,-14-31 32 16,6-1-12-16,-5-35 100 16,4 4-60-16,-13-20 84 15,0 12-80-15,-13 0 44 16,4 20-60-16,0 3 60 16,0 13-60-16,-4 3-8 15,4 9-20-15,-4-1-28 16,8 12 8-16</inkml:trace>
          <inkml:trace contextRef="#ctx0" brushRef="#br0" timeOffset="4877.5165">3654 104 268 0,'9'-8'100'0,"-9"8"-76"0,0-20-8 16,-9 9 140-1,9 7-88-15,-4-8 88 16,4 4-92-16,-5 4 20 16,5 4-48-16,-13 4 32 15,4 8-40-15,-4 7 72 16,-5 5-52-16,-4 8-16 0,0-5-20 0,9-7 0 15,0 4-8-15,4-5 16 16,0-3-12-16,9-8 16 16,9-4-16-16,-9-12 16 31,9 4-16-31,4-8-128 0,0 4 68 0,-4-7-16 16,4 3 40-16,-4 0 0 15,0 8 16-15,-5 4 60 16,1 4-24-16,-1 0 96 15,5 8-68-15,13 0 4 16,-4 3-36-16,8-11 32 16,5 4-28-16,4-12 20 15,5 0-24-15,-5-11-52 16,5-1 16-16,0-4-148 16,-9 4 92-16,4-3-64 15,0 7 76-15,-13-4 28 16,-4 4 16-16,0 0-4 15,-5 4 12-15,-9 1 92 16,1 7-44-16,-5-4 124 16,0 8-92-16,4-1 8 15,5 5-44-15,0 0 20 16,4 4-32-16,5-4-12 16,-1 0-8-16,-3-4 28 15,-1 4-16-15,-9-8 4 16,1 0-12-16,-14 4 12 0,0 3-12 15,-4 1-4-15,-1 0 0 0,-12-4-32 16,8 4 16-16,-8-4 12 16,4 0 4-16,0 4-36 15,13 0 16-15,0 0-12 16,9 0 16-16,0-1 16 16,13 5 0-16,5-4-12 15,8 4 4-15,10-8 12 16,8 4-4-16,9-8-144 15,0 0 76-15,0-8-124 16,0 4 108-16,-9-8 4 16,-4 0 48-16,-14-3 16 15,1-1 12-15,-14-12 32 16,0 16-16-16,-13-11 128 16,-4 3-80-16,-10-4 200 15,6 9-148-15,-6 3 60 16,6 4-104-16,-6 8-12 15,5 8-40-15,5 11-28 16,4-3 0-16,9 12 12 16,4-5 0-16,9-3 40 15,5 4-20-15,17-12-268 16,9-4 132-16,17-8-504 16,-3 0 344-16</inkml:trace>
          <inkml:trace contextRef="#ctx0" brushRef="#br0" timeOffset="2730.6786">1928 88 288 0,'-13'-4'108'0,"13"0"-84"0,-9 4-4 15,5-8 108 1,-1 16-72-16,-8-8 48 16,4 0-60-16,-9 0-16 15,10 4-16-15,-14 4 8 16,8 8-12-16,-3-8-4 15,8 0 0-15,0 4-4 16,5 3 0-16,4-3 44 16,4 4-24-16,5 4 0 15,8 3-12-15,-3-7 4 16,3 4-8-16,-8-1 8 16,4 9-8-16,-13-4 68 0,5-1-40 0,-18 1 76 15,4 4-60-15,-18-5 20 16,5-3-40-16,-18-12 52 15,5-4-44-15,-9-16 0 16,13 4-20-16,-4-16-4 16,13 9-4-16,13-9-228 15,18 8 124-15</inkml:trace>
        </inkml:traceGroup>
        <inkml:traceGroup>
          <inkml:annotationXML>
            <emma:emma xmlns:emma="http://www.w3.org/2003/04/emma" version="1.0">
              <emma:interpretation id="{2BD1ECA0-9F2B-4840-8C4B-E1007D021701}" emma:medium="tactile" emma:mode="ink">
                <msink:context xmlns:msink="http://schemas.microsoft.com/ink/2010/main" type="inkWord" rotatedBoundingBox="19121,1918 22184,1750 22214,2298 19151,24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45.7863">7119-46 560 0,'-4'-8'208'0,"4"8"-164"0,-5 32-8 0,1-16 76 32,8-1-68-32,-4 13 8 15,0 0-32-15,-4 3 16 16,4-3-24-16,-5-9-4 0,10 1-4 0,-5-8 40 16,0-4-24-16,0-8 24 15,9 0-24-15,-9-12 36 16,4 0-32-16,-4-11 12 15,9 3-20-15,0-12-24 16,4 9 0-16,-4-5-32 16,4 12 24-16,0 0-4 15,0 9 12-15,1 7 0 16,3 7 0-16,1-3 8 16,0 12 0-16,8 0 16 15,1-4-8-15,3-4-4 16,1 0 0-16,0-8 4 15,-4 4-4-15,-1-8 8 16,-4 4-8-16,0-8-36 16,-4 8 16-16,-9-16-4 15,4 12 12-15,-13-20 0 16,0 12 0-16,-13-15 32 16,4 11-12-16,-13 0 4 15,9 5-8-15,-9 3 64 16,4 8-40-16,-4 0 24 15,9 11-36-15,-1 5-28 16,6 8 4-16,-1 3-8 16,9 5 4-16,4-4 16 0,5-1-4 15,4-3 32-15,1-4-20 16,8-9-12-16,0 1-8 0,9-8-164 16,4 4 92-16,5-16-32 15,-5 0 64-15,0-7 12 16,-4-1 16-16,0-4 28 15,-5 0-4-15,-3-11-12 16,-1 11 0-16,-14 4 28 16,15 12-12-16,-15-4 76 15,6 8-52-15,-6 12-4 16,6 4-20-16,-14 0 16 16,9 4-16-16,-9-1 4 15,8 5-8-15,-8-12 4 16,5 4-8-16,-5-1 32 15,4-7-20-15,-4-8 12 16,0 0-16-16,0 0 0 16,5 0-4-16,3-8-8 15,-3 0 4-15,-1-11-4 16,1 11 0-16,-5-8-28 16,8 8 16-1,-8 8-32-15,14 8 28 0,-5 8-20 16,4 4 20-16,-4-5 16 15,8 5 4-15,5-4 16 16,0 0-12-16,9-12 16 16,5 11-16-16,3-15-152 15,-3 0 76-15,8-8-112 0,-4 8 100 16,-10-19 44-16,1 11 24 0,-4-20 20 16,-5-3-4-16,-4-21 40 15,-5 1-20-15,-4-20 92 16,4 8-64-16,-9 0 180 15,5 12-132-15,-9 7 60 16,5 13-92-16,-1 7 32 16,-4 8-60-16,-13 12-20 15,13 12-12-15,-18 24 8 16,9 11-8-16,-4 20-4 16,9 0 0-16,-1 4 20 15,10-7-12-15,3-9-276 16,10-4 140-16,0-15-176 15,-1-5 168-15,-3-19-272 16,3 0 228-16</inkml:trace>
          <inkml:trace contextRef="#ctx0" brushRef="#br0" timeOffset="7581.6495">8368-93 748 0,'-53'-75'276'0,"53"75"-216"0,-44-43-16 16,35 27 260-1,9 8-176-15,13-8-52 16,14 4-48-16,21-7-28 15,10 7 0-15,17-4 16 16,0 4-8-16,9 0-284 16,-9 4 148-16</inkml:trace>
          <inkml:trace contextRef="#ctx0" brushRef="#br0" timeOffset="6322.2646">5896-66 528 0,'0'-11'196'0,"-4"11"-152"0,-1-4-12 0,1 0 72 15,4 4-64-15,-9-4 28 16,5 0-40-16,-14 0 0 16,9 4-16-16,-4 8 44 15,-5 4-28-15,-17 7 28 16,13 5-28-16,-9 8 8 16,9 3-20-16,4 1 20 15,5-1-24-15,13-3 4 16,18-5-8-16,4-7 64 15,4 4-40-15,5-21-12 0,0 1-12 16,13-11 8-16,-4-1-8 0,4-8-56 16,-13 4 24-16,0-12-32 15,-5 9 32-15,-17-13 0 16,0 8 16-16,-9-3 16 16,0 3-4-16,0 0 16 15,0 12-12-15,-9 4 24 16,9 12-20-16,0 4 24 15,0 4-24-15,9 0 24 16,4-1-24-16,-4-3 12 16,13 0-12-16,0-8 28 15,9 0-24-15,0-8-144 16,4 0 64-16,-4-4-104 16,-9 8 96-16,-4-8-96 15,-9 4 96-15,-5 0 44 16,-4 4 20-16,0 0 152 15,-4 4-80-15,4 4 8 16,0 4-44-16,13 0 20 16,9 0-32-16,9-4 20 15,4-1-20-15,-4-7 0 16,0 4-8-16,5-11 4 16,-6 3-8-16,-8-4-12 15,1 4 4-15,-10-8-24 16,4 8 16-16,-17-4-32 15,0 8 28-15,-8 0-4 16,3 4 12-16,-4 0 8 16,9 8 0-16,-4 4 16 0,8-1-8 15,-8 5 60-15,8 4-40 0,-8-5 8 16,8-3-24-16,-4-4 20 16,5 0-20-16,-5-12 48 15,4 0-32-15,1-12-4 16,3 4-16-16,-8-8-16 15,9 5 4-15,5-13-60 16,-1 4 36-16,0-15-16 16,0 7 28-16,5-7-8 15,0 11 12-15,-1-4-8 16,5 13 8-16,0-5 8 16,5 16 4-16,-5 4 32 15,4 8-16-15,-4 4 4 16,5 3-12-16,-1-3 36 15,1 4-20-15,-5-4-120 16,4 0 52-16</inkml:trace>
        </inkml:traceGroup>
      </inkml:traceGroup>
    </inkml:traceGroup>
    <inkml:traceGroup>
      <inkml:annotationXML>
        <emma:emma xmlns:emma="http://www.w3.org/2003/04/emma" version="1.0">
          <emma:interpretation id="{830F740C-0988-4346-A679-F33289E613CF}" emma:medium="tactile" emma:mode="ink">
            <msink:context xmlns:msink="http://schemas.microsoft.com/ink/2010/main" type="paragraph" rotatedBoundingBox="19509,3079 21674,2912 21731,3646 19566,38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9D100C-99D7-46FB-868D-28DCFB9DDB2F}" emma:medium="tactile" emma:mode="ink">
              <msink:context xmlns:msink="http://schemas.microsoft.com/ink/2010/main" type="inkBullet" rotatedBoundingBox="19509,3079 20102,3033 20159,3767 19566,3813"/>
            </emma:interpretation>
          </emma:emma>
        </inkml:annotationXML>
        <inkml:trace contextRef="#ctx0" brushRef="#br0" timeOffset="9486.9372">6572 938 728 0,'-5'-4'268'0,"5"4"-208"0,0-4-16 0,0 4-8 16,0 8-28-16,0 3-20 16,5 9 4-16,-5 27 40 15,4 0-20-15,-4 20 0 16,0 4-8-16,-4 3 12 16,-1-7-8-16,-4-8 32 15,1-12-24-15,-6-8 48 16,5-4-36-16,-4-11 84 15,9-8-64-15,-1-16 32 16,10 0-48-16,-1-24-20 16,9 0-4-16,-4-23-44 15,13 4 20-15,0-20-72 0,1 12 48 16,-6 16-28 0,1 8 44-16,-9 23-32 15,4 12 32-15,-13 23 36 16,0 12-4-16,-9 8 60 15,5 0-36-15,-5 0 20 16,4 0-32-16,5-4 16 0,0-11-20 16,5-17 44-1,4 5-32-15,4-20-128 16,0-4 52-16</inkml:trace>
        <inkml:trace contextRef="#ctx0" brushRef="#br0" timeOffset="9082.245">6355 1306 632 0,'27'-19'236'0,"-23"7"-184"0,14-4-16 0,-18 5 80 15,4 3-72-15,-8-8 44 16,4 4-52-16,-18 1-28 16,-4 3-8-16,-18 4 0 15,5 8 0-15,-18 0-12 16,9 7 8-16,-9 5-4 15,22-4 0-15,0 4 0 16,18-5 0-16,26 13 8 16,5 3 0-16,17 9-12 15,9 7 8-15,5-8 12 16,-5 4-4-16,-9-3-4 16,-4-1 4-16,-9-4 20 15,-13 1-12-15,-18-5 24 16,-4-3-24-16,-18-12 32 15,-9-5-28-15,-4-14-12 16,13-5-8-16,5-20-596 16,8 13 328-16</inkml:trace>
      </inkml:traceGroup>
      <inkml:traceGroup>
        <inkml:annotationXML>
          <emma:emma xmlns:emma="http://www.w3.org/2003/04/emma" version="1.0">
            <emma:interpretation id="{4A56C0D3-B5AB-4E91-884F-0D7CE58BC7B1}" emma:medium="tactile" emma:mode="ink">
              <msink:context xmlns:msink="http://schemas.microsoft.com/ink/2010/main" type="line" rotatedBoundingBox="20322,3218 21690,3113 21730,3626 20362,3732"/>
            </emma:interpretation>
          </emma:emma>
        </inkml:annotationXML>
        <inkml:traceGroup>
          <inkml:annotationXML>
            <emma:emma xmlns:emma="http://www.w3.org/2003/04/emma" version="1.0">
              <emma:interpretation id="{C3306704-EF05-422E-8771-D5DBB515B496}" emma:medium="tactile" emma:mode="ink">
                <msink:context xmlns:msink="http://schemas.microsoft.com/ink/2010/main" type="inkWord" rotatedBoundingBox="20322,3218 21690,3113 21730,3626 20362,3732"/>
              </emma:interpretation>
              <emma:one-of disjunction-type="recognition" id="oneOf2">
                <emma:interpretation id="interp2" emma:lang="" emma:confidence="0">
                  <emma:literal>at</emma:literal>
                </emma:interpretation>
                <emma:interpretation id="interp3" emma:lang="" emma:confidence="0">
                  <emma:literal>set</emma:literal>
                </emma:interpretation>
                <emma:interpretation id="interp4" emma:lang="" emma:confidence="0">
                  <emma:literal>let</emma:literal>
                </emma:interpretation>
                <emma:interpretation id="interp5" emma:lang="" emma:confidence="0">
                  <emma:literal>eat</emma:literal>
                </emma:interpretation>
                <emma:interpretation id="interp6" emma:lang="" emma:confidence="0">
                  <emma:literal>act</emma:literal>
                </emma:interpretation>
              </emma:one-of>
            </emma:emma>
          </inkml:annotationXML>
          <inkml:trace contextRef="#ctx0" brushRef="#br0" timeOffset="10253.4784">6991 1483 652 0,'0'-4'244'0,"0"4"-192"0,22 8-12 0,-9-4 40 15,0 0-52-15,1-4 24 16,3 0-32-16,-3-4 28 16,3 0-32-16,-8-8-4 15,4 4-8-15,-8-3 12 16,-1 3-8-16,-8-4 16 15,-1 4-16-15,-12-4-20 16,-1 5 4-16,-13-5 32 16,5 8-16-16,-14 0 16 15,9 8-12-15,-4 4-8 16,13 3 0-16,4 5 12 16,14 4-8-16,8 3 16 15,5 1-16-15,8-1 24 16,10-3-20-16,8-4 32 15,1-1-28-15,3-7 12 16,1 4-16-16,4-16-120 16,-4 4 56-16,4-12-40 15,-4-3 52-15,-5-9-4 16,0 8 28-16,-13-11 28 16,-4 3-8-16,-18-11 88 15,0 8-48-15,-9-5 84 0,0 13-72 16,1 3 16-16,-6 8-40 0,-3 8-48 15,4 8 8-15,4 11-16 16,-5 5 12-16,6 7-8 16,8 1 8-16,-5-1 44 15,10 1-20-15,-1-9 8 16,9 1-12-16,9-9 20 16,14-3-16-16,17-12-128 15,0 0 64-15,22-12-140 16,-14 5 108-16,-3-17-48 15,-1 4 80-15,-13-15 8 16,-8 4 28-16,-5-20 40 16,-5 7-16-16,-17-14 96 15,0 3-56-15,-5 0 76 16,1 12-72-16,-5 3 52 16,0 13-60-16,0 3 4 15,0 9-28-15,0 7-28 16,0 12 0-16,-5 11-4 15,5 13 4-15,-9 19 0 16,0 8 0-16,-13 12 44 16,18-1-24-16,-5-7 36 15,0-8-32-15,9-12-120 16,9-3 56-16,4-13-256 16,5-11 168-16</inkml:trace>
          <inkml:trace contextRef="#ctx0" brushRef="#br0" timeOffset="10438.0403">7799 1334 676 0,'-31'-51'248'0,"31"51"-192"0,-22-39-16 0,17 23 224 16,5 8-152-16,5-8 8 15,8 9-72-15,13-13 28 16,5 12-44-16,22-11 4 16,0 7-24-16,9-8 44 15,0 4-28-15,0 1-224 16,-9 7 104-16,-18 0-584 15,-4 0 380-15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9:34.0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7C6B7F-4175-4C5D-B8B1-9333EF9AA6CC}" emma:medium="tactile" emma:mode="ink">
          <msink:context xmlns:msink="http://schemas.microsoft.com/ink/2010/main" type="writingRegion" rotatedBoundingBox="13480,2253 9066,3899 8474,2310 12887,664"/>
        </emma:interpretation>
      </emma:emma>
    </inkml:annotationXML>
    <inkml:traceGroup>
      <inkml:annotationXML>
        <emma:emma xmlns:emma="http://www.w3.org/2003/04/emma" version="1.0">
          <emma:interpretation id="{0D2DEE84-7804-44A4-92A2-243B433B9971}" emma:medium="tactile" emma:mode="ink">
            <msink:context xmlns:msink="http://schemas.microsoft.com/ink/2010/main" type="paragraph" rotatedBoundingBox="13480,2253 9066,3899 8474,2310 12887,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15681B-0DB8-4A67-BC75-FA9D10F49FEA}" emma:medium="tactile" emma:mode="ink">
              <msink:context xmlns:msink="http://schemas.microsoft.com/ink/2010/main" type="line" rotatedBoundingBox="13480,2253 9066,3899 8474,2310 12887,664"/>
            </emma:interpretation>
          </emma:emma>
        </inkml:annotationXML>
        <inkml:traceGroup>
          <inkml:annotationXML>
            <emma:emma xmlns:emma="http://www.w3.org/2003/04/emma" version="1.0">
              <emma:interpretation id="{B4690F68-2D55-48B8-B50D-B2B40E94DDDB}" emma:medium="tactile" emma:mode="ink">
                <msink:context xmlns:msink="http://schemas.microsoft.com/ink/2010/main" type="inkWord" rotatedBoundingBox="13480,2253 9066,3899 8474,2310 12887,6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-2954 459 548 0,'-13'0'204'0,"13"0"-156"0,-13 0-16 0,8 0 116 15,10 0-88-15,-5 0 52 16,0 0-64-16,0-4 28 15,0 4-44-15,0-4 0 16,0 4-20-16,0-4-8 16,13 8 0-16,-4-8 12 15,8 4-8-15,10-4-4 16,4 0 0-16,8 0 20 16,1 4-12-16,13-3-4 15,-9 6-4-15,0-3-4 16,-13 4 0-16,-13-4 24 15,0 4-12-15,-14 0 48 16,-4 4-32-16,-9 0 20 16,0 0-28-16,-13 7-16 15,14 9-8-15,-6 3-4 16,5 5 0-16,1 7 8 16,3 0 0-16,-4 1 0 15,14-1 0-15,-18-8 8 0,8-3-4 0,-12-5 16 16,12-3-12-16,-4-8 24 15,-4-5-20-15,4-10 76 16,0 3-52-16,-13-16 40 16,9 4-44-16,-9-15-8 15,9-1-16-15,-5-11 20 16,5 4-16-16,-5-9-20 16,9 13 0-16,1 0-12 15,3 7 8-15,1 1 16 16,4 11 0-16,0 0-12 15,4 4 4-15,1 4-208 16,3 4 116-16,6 0-360 16,-1 8 260-16</inkml:trace>
          <inkml:trace contextRef="#ctx0" brushRef="#br0" timeOffset="-644.715">-3894 1189 364 0,'0'-4'132'0,"-4"4"-100"0,4 0-12 0,0 0 68 16,0 0-52-16,-5 4 48 16,5 4-48-16,-4 3 24 15,-1-3-32-15,1 0 28 16,-1 0-32-16,5-4 4 15,0 4-16-15,-8-8 64 16,16 0-44-16,-8 0 4 16,0 0-20-16,0 0 8 15,0 0-16-15,0 0 24 16,0 0-20-16,0 0 12 0,9 0-12 0,0 0 12 16,4 4-16-16,1-8 24 15,-1 4-20-15,5-16 32 16,4 4-28-16,0-7 12 15,0 7-16-15,4-8 12 16,10-3-16-16,-6-5-4 16,1 9 0-16,13-13 4 15,1 5-4-15,25-12-20 16,5 7 8-16,14-15 4 16,-1 12 4-16,0-16 8 15,-8 8-4-15,-1-12 16 16,-13 11-12-16,-4-3 16 15,-5 8-16-15,-8 4 32 16,-9 7-24-16,-14 5-4 16,1 7-8-16,-10 4 4 15,1 5-4-15,-5-1-12 16,0 4 4-16,-4-4 12 16,0 8-4-16,-4-4 16 15,-1 4-12-15,-4-4 4 16,0 8-4-16,-4-4 20 15,4 0-16-15,-5 0-312 16,1 0 164-16</inkml:trace>
          <inkml:trace contextRef="#ctx0" brushRef="#br0" timeOffset="-22114.8112">-4031 1432 268 0,'0'0'100'0,"5"0"-76"0,-1-4-8 0,-4 0 112 15,4 4-72-15,-4-4 92 16,5 4-84-16,-5-8 20 16,9 5-48-16,-9-5-4 15,0 8-20-15,0-8 44 16,8 8-28-16,-8-4-4 15,0 4-16-15,0-4 56 16,9 4-36-16,-9-4 16 16,5 0-28-16,-1-4 44 15,5 4-32-15,0-7-4 16,0 7-16-16,-5-4 4 0,5 4-8 16,0-12-4-16,-1 16 4 0,-3-12 12 15,4 8-8-15,0-7 4 16,4 3-4-16,-4 0 4 15,4-4-8-15,0-3 16 16,0 7-12-16,5-16 4 16,0 12-4-16,-1-7-8 15,1 3 4-15,-5 0-4 16,9 5 0-16,-8-5 0 16,3 8 0-16,-4-8 24 15,5 5-12-15,-5-5-20 16,1 8 0-16,-1-8 20 15,0 5-4-15,0-9 4 16,5 12-4-16,-5-11 4 16,5 7-8-16,-5 0-20 15,5 0 8-15,-5 0-4 16,5 5 4-16,-5-5 24 16,5 4-8-16,-1-4-12 15,1 0 0-15,4 1 12 16,0 3-4-16,0-4-12 15,0 4 4-15,5 0 4 16,-1-3 0-16,1-1 0 16,-1 4 0-16,5-8 16 15,0 8-8-15,0-7-4 16,-5 7 0-16,5-4-16 0,-4 4 8 0,-1-4 4 16,-4 5 0-16,-4-9 24 15,4 4-12-15,-4-7-12 16,4 7-4-16,-5-8 4 15,1 4 0-15,0-3 0 16,4 3 0-16,0-3 0 16,0 7 0-16,9-4 0 15,-5 4 0-15,1-7 0 16,4 7 0-16,-1-12 0 16,6 9 0-16,-5-5 0 15,4 4 0-15,0-3 0 16,1 3 0-16,-1 0-12 15,-4 5 8-15,0-5 12 16,-5 8-4-16,1-8-4 16,-1 5 4-16,1-5-4 15,-1 8 0-15,1-8 0 16,4 5 0-16,-1-5-12 16,6 4 8-16,3-7 12 15,1 7-4-15,4-8-4 16,-4 8 4-16,4-7-4 15,-8 11 0-15,8-12 0 16,9 12 0-16,-14-19 0 16,5 11 0-16,-8-11 0 15,-1 7 0-15,0-11 32 16,1-1-16-16,3-3 20 0,-3 8-20 16,4-5 0-16,-1 9-8 0,5-13 12 15,-4 17-12-15,9-9-20 16,-5 13 4-16,9-9 20 15,-9 8-4-15,4-3 4 16,-3 3-4-16,-1-4-16 16,-5 5 4-16,6-5-4 15,-1 4 0-15,-5-3 16 16,-3 7-4-16,-5-4-4 16,0 5 4-16,4-5-4 15,-4 8 0-15,9-8 16 16,4 5-8-16,0-13 4 15,-4 12-4-15,-5-7-24 16,-4 11 8-16,0 0-4 16,-9-4 4-16,0 4 24 15,-13 8-8-15,4-8-4 16,0 5 0-16,-4-5-16 16,0 0 8-16,-9 0 12 15,13 8-4-15,-13-8-4 16,9 8 4-16,-9 0-16 15,9 0 8-15,-9-8 4 16,4 8 0-16,-4 0-12 16,0 0 8-16,0 0 28 15,0 0-12-15,0 0-12 16,0 0-4-16,0 0 4 0,0 0 0 16,-4 0-12-16,-5 8 8 0,0-8 20 15,9 0-8-15,-13 8 4 16,-5-8-4-16,-4 8-16 15,9 0 4-15,-18-8 12 16,18 4-4-16,-18-4-12 16,9 0 4-16,-9 0 20 15,9 0-8-15,-9-4-12 16,9 4 0-16,-18-4 4 16,14 4 0-16,-5-4 0 15,9 4 0-15,-1-8 8 16,6 4-4-16,4-4-12 15,4 8 4-15,-4-8 4 16,8 4 0-16,-4-3-12 16,9 3 8-16,-4-4-4 15,4 4 0-15,-5-4 8 16,5 8 0-16,-4-4-20 16,8 4 12-16,-4-4-4 15,0 8 4-15,0-4 8 16,9 8 0-16,0 0-12 15,0 4 8-15,-5-1-4 16,5 5 0-16,0 8-12 16,0-1 12-16,13 1 32 15,-4 3-16-15,-5 1-8 16,9-5-4-16,-13 1 20 16,13-5-8-16,-13 1 16 0,13 0-16 0,-9-5-4 15,0 1 0-15,-4-4-24 16,4 3 12-16,-4-3 4 15,4 0 4-15,-4-4 8 16,0 0-4-16,-5-8 16 16,1 4-12-16,-1-8 4 15,1 4-4-15,-1-4-16 16,0 4 4-16,1-4 20 16,-1 0-8-16,1-8 16 15,-1 4-16-15,0-3-20 16,5 7 4-16,-4-12 12 15,4 8 0-15,4-12-12 16,-4 13 4-16,4-9-4 16,-4 4 0-16,4-4 16 15,5 9-4-15,-14-13-12 16,5 12 4-16,0 0-4 16,-9 4 0-16,0 0 16 15,0 4-4-15,0 0-28 16,0 4 12-16,-9 0 4 15,9-4 8-15,0 0 8 16,0 0-4-16,0 0 16 16,9 8-12-16,4-8-304 15,0 0 164-15</inkml:trace>
          <inkml:trace contextRef="#ctx0" brushRef="#br0" timeOffset="3123.1029">-4358 1432 444 0,'9'-12'164'0,"-9"12"-124"0,14-8-16 0,-14 8 148 16,0 0-100-16,0 0 44 15,0 0-72-15,0 0 28 16,8 8-40-16,1 0 8 16,4-4-24-16,10 4 44 15,-1 0-32-15,0-4-4 16,9 4-16-16,-1-5 12 15,-3 1-12-15,4 0 40 16,0 0-24-16,-5 0-4 16,-8 4-12-16,4-4 12 15,-9 4-12-15,-4-4-12 16,0 4 0-16,0-5-4 16,4 5 0-16,-13-8 44 15,9 0-24-15,4-4 36 16,-4 4-32-16,4-4 4 15,-4 1-12-15,0-5-148 16,-5 4 76-16,5-8-308 16,0 4 208-16</inkml:trace>
          <inkml:trace contextRef="#ctx0" brushRef="#br0" timeOffset="2582.1632">-4004 1150 288 0,'8'-8'108'0,"-3"4"-84"0,-1-4-4 0,-4 4 76 16,5 4-56-16,-5-4 36 15,0 4-44-15,0-8 52 16,0 4-48-16,-5-4 56 16,5 8-56-16,-4-7 20 15,-1 7-36-15,-3-8 8 16,-1 8-16-16,-4-4 20 16,4 8-20-16,-5-4 4 15,1 4-8-15,-4-4 20 16,3 4-16-16,-8 0 12 15,5-1-12-15,3 1 0 16,-3 0-4-16,3 0 12 16,1 4-12-16,-4 0-4 15,3 0 0-15,5 0-4 16,-4 3 0-16,4 5-12 16,1 0 8-16,3 7-4 15,-4 1 0-15,1-5 44 16,-1-3-24-16,4 4-20 15,-4-5 4-15,1 5 16 16,3-4-4-16,-4-4-12 16,9 3 0-16,-8 1 20 0,8 4-8 0,0 3 4 15,0-3-4-15,0 3-8 16,0-3 4-16,0 0 12 16,8 3-8-16,1-7 32 15,4-4-24-15,-4 3 4 16,5-7-12-16,8 4 20 15,-5-8-16-15,10-4-4 16,8 0-4-16,-4-4 28 16,9 4-16-16,-5-4-24 15,-4 4 4-15,4-4 0 16,5 8 4-16,-9-8 8 16,0 4-4-16,-5-4 16 15,5 0-12-15,-9-4 24 16,9 0-20-16,-9-7 4 15,-4 7-8-15,-5-12 12 16,9 5-12-16,-13-9-4 16,0 4 0-16,-9-3-4 15,4 7 0-15,-8-11 8 16,4 3-4-16,-9-3-12 16,0 7 4-16,-4-7 20 15,4 7-8-15,-13-15 4 16,13 11-4-16,-4-7-8 15,4 11 4-15,-9-3-4 16,10 11 0-16,-10 0-20 0,5 4 12 16,-9 0-4-16,8 4 4 15,-8 1 16-15,5 3-4 16,-1 3 8-16,9 1-8 0,-8 0 16 16,8 4-12-16,-5 0-144 15,6 0 72-15,-1 0-316 16,9 3 212-16</inkml:trace>
          <inkml:trace contextRef="#ctx0" brushRef="#br0" timeOffset="-4938.2699">-3938 1189 456 0,'4'-4'168'0,"-4"4"-128"0,0 0-16 0,0 0 132 16,0 0-92-16,0 0 52 16,0 0-68-16,0 0 20 15,0 0-40-15,0 0 0 16,0 0-16-16,0 0 64 16,0 0-44-16,0 0 32 15,0 0-36-15,-4 4 16 16,4 0-24-16,-5-4 28 15,5 4-32-15,-4-4 20 16,0 0-20-16,-5 0 0 16,9 0-8-16,-9-4-8 15,9 4 4-15,-9-4 4 16,5 4-4-16,-10-4 8 16,6 0-8-16,-6-4 8 15,6 4-8-15,-6-8 16 16,5 8-12-16,1-11 32 15,-6 7-24-15,6-8-24 16,-1 4 4-16,-4-3 8 16,-1 7 0-16,-3-8 24 15,3 8-16-15,-3-7 12 16,12 3-12-16,-12-8-16 0,12 9 0 16,-12-13 12-16,8 12-4 0,-5-3 16 15,6 7-12 1,-6-16-12-16,6 12 0 0,-6-7 12 15,6-1-4-15,-6-11 8 16,10 7-8-16,-9-11-4 16,4 7 4-16,-4-11-4 15,4 12 0-15,-9-13-36 16,9 9 20-16,-4-12 32 16,4 8-8-16,-4-5 0 15,4 9-4-15,-4-4 4 16,4 7-4-16,-9-7-4 15,5 11 4-15,-5-3-4 16,5 7 0-16,-9-7 0 16,5 11 0-16,-6-11-36 15,6 11 20-15,-5 12-28 16,8-8 24-16,-8 4 8 16,9 8 12-16,0-7 16 15,4 7-8-15,0 0 4 16,5-8-4-16,-1 0-24 15,5 0 8-15,-4 4 12 16,8 4 0-16,-8-8-12 16,4 8 4-16,-4-8 4 15,-1 8 0-15,-4 0-12 16,1 0 8-16,-1-7 28 16,4 14-12-16,-4-7-20 15,5 0 0-15,0-7 12 0,4 7 0 0,-5 0-12 16,5 0 4-16,-4-8-24 15,8 16 16-15,-8-8-4 16,4 7 8-16,-5-7 32 16,5 8-12-16,-8 0-20 15,3-4 0-15,-4 12-24 16,5-4 20-16,-5-5 12 16,5 9 4-16,-5 0-12 15,4 7 4-15,-8-3 4 16,9 3 0-16,-9 9-28 15,4-5 16-15,-5 5 12 16,10-5 4-16,-5-3 8 16,9-5-8-16,-4-3-12 15,4-4 4-15,-5-8 72 16,10 0-36-16,-5-8-12 16,9 0-12-16,-1-8-28 15,1 4 12-15,5-8 12 16,-1 9 0-16,4-9-12 15,5 4 4-15,5-4 20 16,-1 5-8-16,14-5-12 16,-4 4 0-16,-1-3 4 15,0 7 0-15,0-12 24 16,1 16-12-16,-10-4-32 16,-4 4 12-16,-4-3 0 15,0 7 8-15,-10-4 0 0,6 4 0 16,-14-12 0-16,4 12 0 0,-4-4 8 15,0 4-4-15,-4-8 16 16,4 8-12-16,-5-8-20 16,1 8 4-16,-5-4 12 15,5 4 0-15,-5-8-12 16,4 8 4-16,-8-11 20 16,0 3-8-16,-9-4 24 15,4 8-20-15,-4-8 4 16,4 12-8-16,-8-4 12 15,8 4-12-15,-4-7-12 16,5 7 0-16,-1-8 4 16,9 8 0-16,-4-8 44 15,8 0-24-15,1-4-8 16,4 4-8-16,4 1-92 16,5-5 48-16,5 4-620 15,-1 0 364-15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1:18.8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DE1485-C5EA-4FAD-A580-DA63F6985F76}" emma:medium="tactile" emma:mode="ink">
          <msink:context xmlns:msink="http://schemas.microsoft.com/ink/2010/main" type="writingRegion" rotatedBoundingBox="4078,4990 9230,575 11722,3482 6570,7898"/>
        </emma:interpretation>
      </emma:emma>
    </inkml:annotationXML>
    <inkml:traceGroup>
      <inkml:annotationXML>
        <emma:emma xmlns:emma="http://www.w3.org/2003/04/emma" version="1.0">
          <emma:interpretation id="{22C30C9E-109D-4ABC-A871-4A455AF577DB}" emma:medium="tactile" emma:mode="ink">
            <msink:context xmlns:msink="http://schemas.microsoft.com/ink/2010/main" type="paragraph" rotatedBoundingBox="5295,4292 9139,523 9907,1307 6063,50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515E84-CDC4-4809-AA50-0D4945A7541E}" emma:medium="tactile" emma:mode="ink">
              <msink:context xmlns:msink="http://schemas.microsoft.com/ink/2010/main" type="inkBullet" rotatedBoundingBox="8561,1657 8874,1350 9084,1563 8770,187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36-496 652 0,'9'0'244'0,"-9"0"-192"0,22-8-12 0,-5 0 48 16,5 8-56-16,14-8 24 16,8 0-36-16,4-7 0 15,5 3-12-15,0-12-40 16,-4 5 16-16,-9 3-188 16,-10 4 112-16,-3 0-364 15,-5 9 252-15</inkml:trace>
        <inkml:trace contextRef="#ctx0" brushRef="#br0" timeOffset="-228.2276">111-626 456 0,'-14'0'168'0,"14"0"-128"0,-8 0-16 0,3 0 140 15,10 0-96-15,-5-8 36 16,0 8-64-16,0-7 56 15,4 7-56-15,-4-12 20 16,4 12-40-16,10-8 28 16,3 0-32-16,-3 0 12 15,12 8-16-15,1-12-16 0,8 9 0 16,-9-5 4 0,5 4 0-16,-4-8 16 0,-1 8-8 15,-8-8 4-15,0 8-4 0,-14-3-184 16,0 7 100-16</inkml:trace>
      </inkml:traceGroup>
      <inkml:traceGroup>
        <inkml:annotationXML>
          <emma:emma xmlns:emma="http://www.w3.org/2003/04/emma" version="1.0">
            <emma:interpretation id="{CC17D806-7360-4AE6-B4EB-1EFA0C611B20}" emma:medium="tactile" emma:mode="ink">
              <msink:context xmlns:msink="http://schemas.microsoft.com/ink/2010/main" type="line" rotatedBoundingBox="5295,4292 9139,523 9907,1307 6063,5075"/>
            </emma:interpretation>
          </emma:emma>
        </inkml:annotationXML>
        <inkml:traceGroup>
          <inkml:annotationXML>
            <emma:emma xmlns:emma="http://www.w3.org/2003/04/emma" version="1.0">
              <emma:interpretation id="{F1D9AD50-353E-41D5-A868-EEA0D8724189}" emma:medium="tactile" emma:mode="ink">
                <msink:context xmlns:msink="http://schemas.microsoft.com/ink/2010/main" type="inkWord" rotatedBoundingBox="5295,4292 9139,523 9907,1307 6063,50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1.7011">689-928 416 0,'-13'-8'152'0,"13"8"-116"0,0-4-12 0,0 4 100 16,0 8-72-16,0 4 40 15,9 4-52-15,-1 15-24 16,1 4-8-16,0 1 36 16,0-1-24-16,0-4 44 15,0-3-36-15,-5-9 40 16,0 1-40-16,-4-8 92 16,0-4-68-16,0-16-16 15,0 4-20-15,0-20-16 16,5 1 4-16,-1-20 12 15,5 3-8-15,4-11-28 16,1 12 8-16,3 0-32 16,5 12 28-16,0 7-28 15,0 12 24-15,0 12 36 16,5 8-8-16,-5 7 44 16,0 9-28-16,-4 3 4 15,4 5-16-15,-5-5 12 16,1 0-16-16,-9-3 32 15,4-5-24-15,-4 1 20 16,0-5-20-16,-9-7-112 16,4 0 48-16,-8-8-164 15,4 4 116-15,0-8-324 16,0 0 236-16</inkml:trace>
          <inkml:trace contextRef="#ctx0" brushRef="#br0" timeOffset="1019.2468">654-1187 392 0,'0'-4'148'15,"0"4"-116"-15,0-4-8 0,0 0 172 16,0 8-112-16,0-8 64 15,8 4-88-15,-8-4 20 16,0 4-48-16,5-7 0 16,-1-1-20-16,-4-4-8 15,5 4 0-15,-5-11 4 16,4 7-4-16,-4-8-4 16,0 4 4-16,0-3 4 15,9 3-4-15,-5-3-28 0,1 7 12 16,4-4 48-16,-5 4-16 0,0 1 16 15,1 3-20-15,4 0-8 16,0 4-4 0,-5 0-4-16,5 8 0 0,4 0 0 15,5 8 0-15,-5 3 0 16,5 1 0-16,-5 4 24 16,9-1-12-16,0-3 12 15,4-8-12-15,-8 0-308 16,4 3 164-16</inkml:trace>
          <inkml:trace contextRef="#ctx0" brushRef="#br0" timeOffset="-133712.9432">-2983 2391 488 0,'0'0'180'0,"0"0"-140"0,0 0-12 15,0 0 76 1,13 4-64-16,-4 0 16 15,-1-4-32-15,6 0 68 16,-1 8-56-16,5-16 24 16,-1 4-40-16,1-19 16 15,13 7-20-15,-5-11 0 0,1-1-8 0,4-15 20 16,8 16-16-16,-17-17-20 16,5 1 0-16,-5-16 12 31,-4 20 0-31,-14-27-4 0,0 15 4 15,1-4-4-15,-10 11 0 16,10-7 32-16,-5 24-16 0,0-8-4 16,0 19-8-16,0-4-4 15,0 5 0-15,0 15-28 16,0 7 16-16,0 21-4 16,0 7 8-16,-5 16 0 15,1 8 0-15,0-4 16 16,4-4-4-16,0-8 16 15,8 0-12-15,1-23 4 16,0 7-4-16,0-19 28 16,0 8-20-16,4-24 32 15,5 0-32-15,-1-19-12 16,5 3-8-16,9-31 20 16,-9 4-8-16,0-19-12 15,5 15 0-15,-9-4-16 16,-1 8 12-16,-8 8-12 15,4 15 8-15,-8 13 36 16,-1 3-16-16,-8 4 8 16,-1 16-8-16,-4 19-16 15,5 9 4-15,-9 15 28 16,4 7-12-16,-9-3 4 0,10 4-8 0,-6-12 20 16,10-3-16-16,-5-9 48 15,5 0-32-15,-5-11-112 16,4-5 44-16,-3-3-328 15,8-4 204-15</inkml:trace>
          <inkml:trace contextRef="#ctx0" brushRef="#br0" timeOffset="-133408.5125">-2317 2085 424 0,'0'-19'156'16,"0"19"-120"-16,18-8-8 0,-5 4 124 16,5 4-88-16,-1 4-36 15,1 4-20-15,0 4 16 16,-1 7-12-16,-8 9-4 16,-5-9-4-16,-12 9 40 15,3 3-24-15,-12 1 8 16,3-1-16-16,-8-4 88 15,9-3-52-15,4-12 20 16,9-1-36-16,13-14 24 16,5 3-32-16,13-4 20 15,0 0-24-15,0 4-72 16,0 0 28-16</inkml:trace>
          <inkml:trace contextRef="#ctx0" brushRef="#br0" timeOffset="-108761.7429">-476-571 444 0,'-14'-16'164'0,"14"16"-124"0,0-3-16 15,-8-1 88 1,16 0-68-16,-16-4 68 15,8 4-60-15,0-4-12 16,0 4-24-16,0-8 16 0,0 8-20 0,8-7-4 16,1 7-4-1,5-4-16-15,-1 4 8 0,13 0 4 16,-4 4 0-16,0 0-12 16,0 4 8-16,-4-4 12 15,0 8-4-15,-14 8 52 16,1-9-32-16,-14 5 8 15,0 4-20-15,-13 0 20 16,4 3-20-16,-8-7 32 16,4 4-28-16,-9-9-12 15,18 5-8-15,-10-4-24 16,15 0 16-16,3-8-4 16,5 4 8-16,5-4-12 15,3 4 12-15,15 0-4 16,-1 4 4-16,8-1-12 15,6 5 12-15,-1 0 20 16,-4 8-4-16,4 7-4 16,-8 1 0-16,-10 3-16 15,1 4 8-15,-9 4 20 16,0 1-8-16,-22-5 16 16,13 0-16-16,-23-3 4 15,10-1-4-15,-22-7 20 16,17-5-16-16,-17-15-4 15,8 0-4-15,1-20-4 0,8 1 0 16,5-17-20-16,9 1 12 16,12-8 4-16,6 3 4 0,8 1 8 15,9 8-4-15,0 3-28 16,-1 8 12-16,6 1 32 16,-5 7-12-16</inkml:trace>
        </inkml:traceGroup>
      </inkml:traceGroup>
    </inkml:traceGroup>
    <inkml:traceGroup>
      <inkml:annotationXML>
        <emma:emma xmlns:emma="http://www.w3.org/2003/04/emma" version="1.0">
          <emma:interpretation id="{305C2FD4-73F3-4860-B780-2B39AA731191}" emma:medium="tactile" emma:mode="ink">
            <msink:context xmlns:msink="http://schemas.microsoft.com/ink/2010/main" type="paragraph" rotatedBoundingBox="6002,7235 11086,2879 11653,3541 6570,7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0D70D-31AE-4E7D-9A8F-9F7B98A2065C}" emma:medium="tactile" emma:mode="ink">
              <msink:context xmlns:msink="http://schemas.microsoft.com/ink/2010/main" type="inkBullet" rotatedBoundingBox="6219,7487 6468,7274 6624,7457 6375,7670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-88913.6971">-2330 5287 496 0,'4'0'184'0,"-4"0"-140"0,-4-8-16 0,-1 4 84 16,5 8-68-16,-4-4 80 15,4 0-72-15,-4 0 60 16,8 0-60-16,-8 0 4 16,4 4-32-16,-5-4 40 15,1 0-36-15,-1 0 20 16,5 0-28-16,0 0 16 15,9 4-20-15,-4-4-8 16,3 0-4-16,6 0 12 16,3 0-8-16,1 0 32 15,0 0-24-15,8-8 20 16,1 8-20-16,3-8-16 16,1 8-4-16,0-7 28 15,0 3-12-15,0-4 12 16,-4 8-12-16,-5-4-24 15,-5 0 4-15,-4 4 12 16,1 0 0-16,-10 0 24 16,1 0-16-16,-5 0 24 15,0 0-24-15,0 0-428 16,8 8 228-16</inkml:trace>
      </inkml:traceGroup>
      <inkml:traceGroup>
        <inkml:annotationXML>
          <emma:emma xmlns:emma="http://www.w3.org/2003/04/emma" version="1.0">
            <emma:interpretation id="{742824B2-B233-4FB6-AFAD-1E2A9CFCEE2A}" emma:medium="tactile" emma:mode="ink">
              <msink:context xmlns:msink="http://schemas.microsoft.com/ink/2010/main" type="line" rotatedBoundingBox="6899,6467 11086,2879 11653,3541 7466,7130"/>
            </emma:interpretation>
          </emma:emma>
        </inkml:annotationXML>
        <inkml:traceGroup>
          <inkml:annotationXML>
            <emma:emma xmlns:emma="http://www.w3.org/2003/04/emma" version="1.0">
              <emma:interpretation id="{4A709FD5-7C60-4F37-ADDF-FCAD6FBA9EFA}" emma:medium="tactile" emma:mode="ink">
                <msink:context xmlns:msink="http://schemas.microsoft.com/ink/2010/main" type="inkWord" rotatedBoundingBox="6902,6471 7889,5625 8454,6283 7466,7130">
                  <msink:destinationLink direction="with" ref="{87881F53-E4B4-4C70-9B37-3BEDDF1863C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32332.6498">-1461 4440 488 0,'-13'43'180'0,"13"-43"-140"0,5 19-12 0,-1-11 84 16,5 0-68-16,4-16 36 15,5 8-48-15,4-27 8 16,0 3-24-16,18-19 20 16,-1-4-24-16,14-12 4 15,-4 16-8-15,-1-20-8 16,-4 4 4-16,1-19-16 16,-6 15 8-16,-8-23 12 15,-9 15-4-15,0 1 68 16,-8 19-40-16,-6 7 24 15,1 13-36-15,5 3 8 16,-6 13-16-16,-8 7-24 16,0 12 4-16,-4 15-12 15,4 9 8-15,-4 23 16 16,-1 4 0-16,-8 4 16 16,8-4-12-16,1 0-12 15,8-12 0-15,-4-8 12 0,0 0-4 16,9-19 40-16,9-4-20 15,0-12-12-15,4-12-8 0,-5-15-40 16,5-5 20-16,9-38-64 16,-9 15 44-16,0-24 16 15,5 13 16-15,-9-5-8 16,-1 24 8-16,-4 0 20 16,1 11-8-16,-5 9 84 15,-1 11-48-15,-8 8-12 16,0 12-20-16,-4 8-20 15,0 8 4-15,-5 15 4 16,9 4 0-16,-5 12 0 16,5 0 0-16,-9 0 16 15,9-4-8-15,0 0 32 16,-8-7-24-16,-1-5 32 16,4 0-32-16,-3 1 12 15,8-9-16-15,-5 1-68 16,5-5 28-16,0-3-192 15,9-5 124-15,0-3-540 16,4 4 352-16</inkml:trace>
          <inkml:trace contextRef="#ctx0" brushRef="#br0" timeOffset="-132088.0235">-326 4008 664 0,'-5'-12'244'0,"5"12"-188"0,0 12-16 0,0-4 56 16,9 0-60-16,-4 7 32 16,3 9-40-16,-8-1 16 15,9 1-24-15,-4 0 8 16,-1 3-16-16,0 0-448 15,1 1 240-15</inkml:trace>
        </inkml:traceGroup>
        <inkml:traceGroup>
          <inkml:annotationXML>
            <emma:emma xmlns:emma="http://www.w3.org/2003/04/emma" version="1.0">
              <emma:interpretation id="{8B7EEBFB-BAA1-4C75-9E3D-C719A697FEB1}" emma:medium="tactile" emma:mode="ink">
                <msink:context xmlns:msink="http://schemas.microsoft.com/ink/2010/main" type="inkWord" rotatedBoundingBox="9256,4447 9647,4112 10112,4655 9721,499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00384.4411">941 2054 664 0,'-5'-8'244'0,"5"8"-188"0,-9 0-16 16,5 0 112-1,4 0-92-15,-4 0 0 16,-1 0-36-16,-4 4-16 15,9 4-4-15,-4 4 12 16,4 7-8-16,4-3 4 16,5 4-4-16,4-5-16 15,5 1 4-15,8-8 40 16,1 4-24-16,8-12 44 16,1 0-32-16,-6-8 12 15,1 4-20-15,0-8-8 16,-9 4-4-16,-4-7 4 15,-5 7-4-15,-8-8-12 0,3 8 4 16,-12-4 4-16,0 9 0 0,-5-5-36 16,9 8 20-16,-5 4-20 15,5 7 20-15,0 5-16 16,5 0 16-16,-1 7 8 16,9 1 8-16,1 11-20 15,-1 0 12-15,-4 9 12 16,4 3 0-16,-4 4 8 15,0 0-8-15,-5 0 24 16,1-8-16-16,-10-8 24 16,5-3-24-16,-4-5 4 15,4-3-8-15,-9-9 28 16,0 1-20-16,-4-8 4 16,4-4-12-16,-13-4 12 15,4 4-12-15,-13-4-20 16,5 0 4-16,-9-4 4 15,8 4 4-15,1-8-12 16,12 8 8-16,6-8-4 16,12 0 0-16,14-4-12 15,4-3 12-15,9-13 40 16,8 13-20-16,-3-9 0 0,-6 4-8 16,1-3-392-16,-4 3 212 0</inkml:trace>
        </inkml:traceGroup>
        <inkml:traceGroup>
          <inkml:annotationXML>
            <emma:emma xmlns:emma="http://www.w3.org/2003/04/emma" version="1.0">
              <emma:interpretation id="{9D5DFF4B-BBCA-4142-979A-2036E7CE4539}" emma:medium="tactile" emma:mode="ink">
                <msink:context xmlns:msink="http://schemas.microsoft.com/ink/2010/main" type="inkWord" rotatedBoundingBox="10891,3319 11221,3037 11457,3312 11127,3594"/>
              </emma:interpretation>
            </emma:emma>
          </inkml:annotationXML>
          <inkml:trace contextRef="#ctx0" brushRef="#br0" timeOffset="-103866.3268">2684 877 384 0,'0'0'140'0,"0"0"-108"16,-9 0-8-16,9 0 152 15,0 8-100-15,0-8 52 16,0 8-80-16,-9 3 12 15,9 5-40-15,-8 12 44 16,-1 3-36-16,-4 8 12 16,4 0-24-16,-13 9 8 15,8-1-12-15,-3-4 12 16,4 0-16-16,-5-8 24 16,5-3-20-16,-1-13 24 15,10-3-24-15,4-12 24 16,4-4-24-16</inkml:trace>
          <inkml:trace contextRef="#ctx0" brushRef="#br0" timeOffset="-104165.1329">2428 1065 520 0,'-4'-19'192'0,"4"19"-152"0,0-12-8 0,0 8 80 15,0 4-68-15,0-4 24 16,0 4-36-16,0-4 32 16,9 4-36-16,-5-4 12 15,5 4-24-15,0-4 28 16,-1 8-28-16,6-4 20 15,3 8-20-15,1 0 8 16,4 4-12-16,0 7-24 16,0 1 4-16,-4 3 32 15,4 1-16-15,-4-4 8 16,4-1-8-16,-9-7 28 16,5 4-20-16,-10-8 32 15,6 3-32-15,-10-3 20 16,5 0-20-16,-9-8 8 0,0 8-12 0,0-8 12 15,0 0-16-15,0 0-92 16,0 0 48-16,0-8-176 16,0 8 120-16,0-16-448 15,0 12 296-15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5:07.2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27BEBC-B063-49D8-AC34-8A000D9E6E76}" emma:medium="tactile" emma:mode="ink">
          <msink:context xmlns:msink="http://schemas.microsoft.com/ink/2010/main" type="writingRegion" rotatedBoundingBox="22624,5270 25336,8131 22786,10549 20074,7688"/>
        </emma:interpretation>
      </emma:emma>
    </inkml:annotationXML>
    <inkml:traceGroup>
      <inkml:annotationXML>
        <emma:emma xmlns:emma="http://www.w3.org/2003/04/emma" version="1.0">
          <emma:interpretation id="{83F5C7B8-4011-4179-811C-9A8E6692E7AE}" emma:medium="tactile" emma:mode="ink">
            <msink:context xmlns:msink="http://schemas.microsoft.com/ink/2010/main" type="paragraph" rotatedBoundingBox="22747,6872 22678,7996 21964,7953 22033,6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E310E8-83E7-4B1E-B29C-1DBE60F60632}" emma:medium="tactile" emma:mode="ink">
              <msink:context xmlns:msink="http://schemas.microsoft.com/ink/2010/main" type="line" rotatedBoundingBox="22747,6872 22678,7996 21964,7953 22033,6829"/>
            </emma:interpretation>
          </emma:emma>
        </inkml:annotationXML>
        <inkml:traceGroup>
          <inkml:annotationXML>
            <emma:emma xmlns:emma="http://www.w3.org/2003/04/emma" version="1.0">
              <emma:interpretation id="{A4ED9D38-9674-4F28-AC67-13293348A3E5}" emma:medium="tactile" emma:mode="ink">
                <msink:context xmlns:msink="http://schemas.microsoft.com/ink/2010/main" type="inkWord" rotatedBoundingBox="22747,6872 22678,7996 21964,7953 22033,6829"/>
              </emma:interpretation>
            </emma:emma>
          </inkml:annotationXML>
          <inkml:trace contextRef="#ctx0" brushRef="#br0">6973 2542 664 0,'0'-3'244'0,"0"3"-188"0,0-4-16 0,0 0 112 15,0 4-92-15,0-4 52 16,0 4-64-16,0-4-16 16,0 0-20-16,0-4 16 15,9 8-16-15,4-8-4 16,5 4-4-16,4-4-4 15,0 4 0-15,9-3 32 16,9 7-16-16,-10-4-24 16,1 4 4-16,-4 0 28 15,-5 4-16-15,-4 0 8 16,-5-1-8-16,-4 1 4 16,-1 0-8-16,-8-4 16 15,0 0-12-15,0 0-100 16,0 0 48-16,-8 0-88 0,3 8 76 15,-12 0-76-15,3 0 72 16,-8-4 16-16,5 4 24 16,-6-4 8-16,10 3 4 15,-4 1 0-15,8 0 0 0,0 0 8 16,5 0 0-16,-5 4-12 16,9 3 8-16,-5 9-4 15,10-1 0-15,-10 13 16 16,5-1-4-1,-4 12 8-15,4-4-8 0,-18 4-4 16,9 0 4-16,-4 8-4 16,4-4 0-16,-4 8-12 15,9-4 8-15,-10-4 92 16,10-8-48-16,-5 0 36 16,9-15-44-16,-9-5 68 15,9-3-52-15,-8-12 52 16,-1-8-56-16,-9 0 32 15,9-8-44-15,-13-4-8 16,9-3-16-16,-9-9 12 16,9 4-12-16,-5-11 4 15,9 4-4-15,-4-5 12 16,4 9-12-16,0-5-204 16,9 5 104-16,-4-9-528 15,4 13 348-15</inkml:trace>
          <inkml:trace contextRef="#ctx0" brushRef="#br0" timeOffset="1005.383">6951 2240 496 0,'-9'4'184'0,"9"-4"-140"0,0 0-16 16,0 0 92 0,0 0-72-16,0 0 52 15,0 0-60-15,-4 0 16 16,4 4-36-16,0 0 28 15,-9 8-32-15,0-8 48 0,9 0-36 16,-4-4 20-16,-5 4-28 0,0-4 72 16,9 4-56-16,0-4-4 15,0 0-20-15,9 0-20 16,-9 3 4-16,13-6 28 16,5 3-12-16,17-8 4 15,5 4-8-15,4-4 12 16,0 8-12-16,-4-12 16 15,4 8-16-15,-22-4 16 16,9 8-16-16,-18-4 32 16,5 4-24-16,-18-3 20 15,9 3-20-15,-14 0 28 16,5 0-28-16,-4 0-136 16,4 7 64-16,-9 1-608 15,9 0 368-15</inkml:trace>
          <inkml:trace contextRef="#ctx0" brushRef="#br0" timeOffset="12140.8433">7525 2915 1092 0,'0'-4'404'0,"0"4"-316"0,4 8-24 0,-4-4 64 16,5 0-84-16,-5-4 44 15,0 0-52-15,0 0 24 16,8 4-32-16,-3-4 8 16,-1 0-20-16,-4-4-332 15,5 4 168-15</inkml:trace>
        </inkml:traceGroup>
      </inkml:traceGroup>
    </inkml:traceGroup>
    <inkml:traceGroup>
      <inkml:annotationXML>
        <emma:emma xmlns:emma="http://www.w3.org/2003/04/emma" version="1.0">
          <emma:interpretation id="{13713C40-167C-4185-A413-51588F6CAC8E}" emma:medium="tactile" emma:mode="ink">
            <msink:context xmlns:msink="http://schemas.microsoft.com/ink/2010/main" type="paragraph" rotatedBoundingBox="22624,5270 25336,8131 22786,10549 20074,7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06AE3A-FAE1-4214-A11D-B1F54A338209}" emma:medium="tactile" emma:mode="ink">
              <msink:context xmlns:msink="http://schemas.microsoft.com/ink/2010/main" type="line" rotatedBoundingBox="22624,5270 25336,8131 22786,10549 20074,7688"/>
            </emma:interpretation>
          </emma:emma>
        </inkml:annotationXML>
        <inkml:traceGroup>
          <inkml:annotationXML>
            <emma:emma xmlns:emma="http://www.w3.org/2003/04/emma" version="1.0">
              <emma:interpretation id="{71ED67DD-EDE9-4DF9-91E5-1B711CDFB766}" emma:medium="tactile" emma:mode="ink">
                <msink:context xmlns:msink="http://schemas.microsoft.com/ink/2010/main" type="inkWord" rotatedBoundingBox="23346,8584 24062,9339 23133,10220 22417,9465"/>
              </emma:interpretation>
              <emma:one-of disjunction-type="recognition" id="oneOf0">
                <emma:interpretation id="interp0" emma:lang="" emma:confidence="0">
                  <emma:literal>EL</emma:literal>
                </emma:interpretation>
                <emma:interpretation id="interp1" emma:lang="" emma:confidence="0">
                  <emma:literal>= L</emma:literal>
                </emma:interpretation>
                <emma:interpretation id="interp2" emma:lang="" emma:confidence="0">
                  <emma:literal>= I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= 1</emma:literal>
                </emma:interpretation>
              </emma:one-of>
            </emma:emma>
          </inkml:annotationXML>
          <inkml:trace contextRef="#ctx0" brushRef="#br0" timeOffset="18468.9212">7450 4712 684 0,'-9'-16'252'0,"9"13"-192"0,-4-1-20 16,-1 0 252 0,10 8-168-16,-5-4 28 15,0 0-92-15,8 0-36 16,10 4-16-16,-9-4 8 15,13 0-8-15,13-4 16 16,-17 4-16-16,17 0 16 16,-13 4-16-16,-4-4-180 15,4 7 96-15,-9 1-484 0,-4 8 312 0</inkml:trace>
          <inkml:trace contextRef="#ctx0" brushRef="#br0" timeOffset="18706.9256">7357 4932 872 0,'-4'0'324'0,"4"0"-252"0,13 8-20 0,-4-8 60 16,0 4-72-16,8 0 16 15,1 3-32-15,4-7 24 16,0 4-32-16,0-4 4 15,0 0-12-15,-4-4 12 16,4 4-12-16,0-3-172 16,0 3 92-16,9-4-616 15,0 8 380-15</inkml:trace>
          <inkml:trace contextRef="#ctx0" brushRef="#br0" timeOffset="18992.7381">8191 4426 800 0,'-13'-20'296'0,"13"20"-232"0,13-12-16 0,1 8 212 16,-6 4-152-16,10-7 20 15,0 3-80-15,13-8-12 16,4 4-24-16,9 0 12 15,0 4-16-15,0-11 24 16,-4 15-20-16,-18-8-108 16,9 16 48-16,-27-8-244 15,1 0 164-15,-23 7-208 16,5 1 192-16,-18-8-204 16,9 8 200-16</inkml:trace>
          <inkml:trace contextRef="#ctx0" brushRef="#br0" timeOffset="19453.9112">8280 4390 520 0,'-5'12'192'0,"5"-12"-152"0,-13 51-8 16,9-19 72 0,4 3-64-16,-9 20 28 15,9 0-40-15,-5 4-8 16,5-4-12-16,-13-8 20 16,13-4-16-16,-9-8 56 15,5-7-36-15,-5-5 4 16,9-3-24-16,-9-5-8 15,0-3 0-15,-4-4-24 16,9 0 12-16,-1-4 4 16,-8 0 4-16,9-4 0 15,-1 4 0-15,-4-4 32 0,9 4-16 0,-8-4 108 16,8 0-68-16,-5 0 100 16,10 0-92-16,-5 0 8 15,0 0-48-15,0 0 40 16,8 4-36-16,-8-1-32 15,9 1 0-15,0 0 16 16,9 0-4-16,8-4 24 16,-4 4-20-16,5-8 24 15,12 4-24-15,-3-4 40 16,-1 4-28-16,9-4 12 16,-13 8-20-16,4-8 20 15,-4 4-24-15,-9-4 56 16,0 4-36-16,-4-7 28 15,0 7-32-15,-1-8-8 16,-8 8-12-16,-9-4-172 16,0 8 88-16,0-4-788 15,0 15 476-15</inkml:trace>
        </inkml:traceGroup>
        <inkml:traceGroup>
          <inkml:annotationXML>
            <emma:emma xmlns:emma="http://www.w3.org/2003/04/emma" version="1.0">
              <emma:interpretation id="{0C4F7557-F134-4392-B74E-966641010F51}" emma:medium="tactile" emma:mode="ink">
                <msink:context xmlns:msink="http://schemas.microsoft.com/ink/2010/main" type="inkWord" rotatedBoundingBox="22624,5270 24416,7161 21866,9579 20074,7688"/>
              </emma:interpretation>
              <emma:one-of disjunction-type="recognition" id="oneOf1">
                <emma:interpretation id="interp5" emma:lang="" emma:confidence="0">
                  <emma:literal>d5</emma:literal>
                </emma:interpretation>
                <emma:interpretation id="interp6" emma:lang="" emma:confidence="1">
                  <emma:literal>d 5</emma:literal>
                </emma:interpretation>
                <emma:interpretation id="interp7" emma:lang="" emma:confidence="0">
                  <emma:literal>as</emma:literal>
                </emma:interpretation>
                <emma:interpretation id="interp8" emma:lang="" emma:confidence="0">
                  <emma:literal>ds</emma:literal>
                </emma:interpretation>
                <emma:interpretation id="interp9" emma:lang="" emma:confidence="0">
                  <emma:literal>$5</emma:literal>
                </emma:interpretation>
              </emma:one-of>
            </emma:emma>
          </inkml:annotationXML>
          <inkml:trace contextRef="#ctx0" brushRef="#br0" timeOffset="13224.2243">8756 2535 756 0,'14'-20'280'0,"-14"20"-216"0,-5-16-20 0,-4 4 224 15,9 9-156-15,-17-9 60 16,12 4-100-16,-12-4 28 16,12 4-60-16,-12 4-20 15,3 4-12-15,-17 4 0 16,18 8-4-16,-18 4-28 16,14 7 12-16,-10 9-4 15,9-1 8-15,-4 8-12 16,14 1 12-16,3 3 4 15,10-4 4-15,3 4 8 16,10-4-4-16,4-3-12 0,5-1 4 16,-1 0 4-16,1-3 0 0,-10-1 0 15,-4-3 0-15,1-1 24 16,-5-3-12-16,-14-5 48 16,5-3-32-16,-18-8 84 15,10 4-64-15,-23-9 12 16,4 5-36-16,-21-8 24 15,4 4-32-15,-14-8-4 16,14 4-8-16,-5-4-40 16,10 0 20-16,-1-7-204 15,9 3 120-15,5-8-416 16,12 8 288-16</inkml:trace>
          <inkml:trace contextRef="#ctx0" brushRef="#br0" timeOffset="13541.3533">8536 2209 1152 0,'0'-4'428'0,"0"4"-332"0,26-4-28 16,-13 0 76-16,18 8-92 15,5-8 68-15,-6 0-68 0,15-4 16 16,-1 4-40-16,-13-3 0 16,8 3-16-16,-12-4 44 15,-5 8-28-15,-4-4-136 16,-5 8 56-16,-13 0-476 15,0 4 292-15</inkml:trace>
          <inkml:trace contextRef="#ctx0" brushRef="#br0" timeOffset="11692.615">6121 2115 320 0,'9'-20'120'0,"-13"16"-96"0,-5-4-4 0,4 4 68 16,10 1-52-16,-10-9 84 16,5 4-68-16,-9-8 72 15,9 12-72-15,-4-11 44 16,4 11-56-16,-9 0 8 15,5 4-32-15,-9 4 28 16,-1 7-28-16,-8-3 4 16,5 8-12-16,-5-4-32 15,4 3 12-15,-4-3 32 16,4 4-12-16,0-4 0 16,10 3-4-16,-6 1-4 15,10 0 0-15,-5 3 32 16,5 1-16-16,-9 4 4 15,8-1-12-15,-8 1 20 16,4 3-16-16,-4 8-20 16,4 1 0-16,-4 7 20 15,8 0-4-15,-4 12-28 16,9 0 8-16,-8 4 12 16,8-8 4-16,-14 8 16 15,14-16-12-15,-8 8-4 16,-1-8 0-16,-4 12 4 15,4-12-4-15,-5 16 16 16,14 0-12-16,-8 0-20 0,-1-1 4 16,4 1-12-16,-3-4 8 0,-6 4 24 15,5-16-4-15,-8 8 16 16,4-12-16-16,-9-3 16 16,13-9-16-16,-13-3 4 15,8-1-4-15,-3-7 12 16,3-4-12-16,-3-8 40 15,4 0-24-15,-1-12-12 16,6 4-8-16,-15-12-76 16,15 4 40-16</inkml:trace>
          <inkml:trace contextRef="#ctx0" brushRef="#br0" timeOffset="12729.909">8160 2774 788 0,'14'-8'292'0,"-14"8"-228"0,0-12-16 0,0 4 124 15,0 8-104-15,-5-15 36 16,5 11-64-16,-9-4 12 16,1 4-32-16,-10 0 0 15,0 8-12-15,-8 4 72 16,4 8-44-16,-18 7-32 15,13-3-4-15,1 3 12 16,8 5-4-16,5-9-28 16,13 5 8-16,9-4 40 15,4-13-16-15,14 1 8 16,-1 0-12-16,-4-16-120 16,9 0 60-16,-9-7-92 15,0 3 80-15,5-19-20 16,-10 11 48-16,-3-23-48 15,3-4 48-15,-3-16 16 16,-1 8 16-16,-9-12 56 16,1 16-28-16,-5 8 200 15,4 12-124-15,-8-1 108 16,4 17-120-16,-5 7-56 16,10 8-24-16,-10 15 16 15,5 9-12-15,-4 23-4 16,-1 8-4-16,-3 12 20 15,8-1-12-15,-14-3 24 0,14-8-24 16,-9-8 12 0,9-8-12-16,-8-7-24 0,8-9 4 0,-5-3-200 15,10-12 116-15,-5-8-208 16,4 0 168-16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9:37.6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7DEE40-DDA0-436E-A4B8-BFA58BF711EF}" emma:medium="tactile" emma:mode="ink">
          <msink:context xmlns:msink="http://schemas.microsoft.com/ink/2010/main" type="writingRegion" rotatedBoundingBox="7883,1073 9450,1073 9450,3722 7883,3722"/>
        </emma:interpretation>
      </emma:emma>
    </inkml:annotationXML>
    <inkml:traceGroup>
      <inkml:annotationXML>
        <emma:emma xmlns:emma="http://www.w3.org/2003/04/emma" version="1.0">
          <emma:interpretation id="{B206E4FC-D56D-4AB4-AEEE-6622C6393D09}" emma:medium="tactile" emma:mode="ink">
            <msink:context xmlns:msink="http://schemas.microsoft.com/ink/2010/main" type="paragraph" rotatedBoundingBox="7883,1073 9450,1073 9450,3722 7883,3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7055D2-EE94-4625-BEC5-DD22CEF0B62B}" emma:medium="tactile" emma:mode="ink">
              <msink:context xmlns:msink="http://schemas.microsoft.com/ink/2010/main" type="line" rotatedBoundingBox="7883,1073 9450,1073 9450,3722 7883,3722"/>
            </emma:interpretation>
          </emma:emma>
        </inkml:annotationXML>
        <inkml:traceGroup>
          <inkml:annotationXML>
            <emma:emma xmlns:emma="http://www.w3.org/2003/04/emma" version="1.0">
              <emma:interpretation id="{56AC8170-0D43-4C4E-9847-31AAB6E2B23B}" emma:medium="tactile" emma:mode="ink">
                <msink:context xmlns:msink="http://schemas.microsoft.com/ink/2010/main" type="inkWord" rotatedBoundingBox="9269,3345 9450,3345 9450,3722 9269,37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-4018 1255 352 0,'0'-11'132'0,"0"11"-104"0,0-4-8 0,0 0 168 15,0 8-108-15,0-4 72 16,0 0-88-16,0 0-8 16,0 0-36-16,-8 4 68 15,8 7-52-15,-9 5 12 16,4 4-28-16,-4 3 24 15,-4 5-28-15,-13 3 20 16,13 1-20-16,-1 3 20 16,1-4-24-16,-9 1 48 15,9-5-32-15,-1-3 4 16,1-1-20-16,4-3-44 16,9-4 20-16</inkml:trace>
        </inkml:traceGroup>
        <inkml:traceGroup>
          <inkml:annotationXML>
            <emma:emma xmlns:emma="http://www.w3.org/2003/04/emma" version="1.0">
              <emma:interpretation id="{0A8255A4-277A-454C-8DB6-33CF63820740}" emma:medium="tactile" emma:mode="ink">
                <msink:context xmlns:msink="http://schemas.microsoft.com/ink/2010/main" type="inkWord" rotatedBoundingBox="7883,1073 8135,1073 8135,1446 7883,1446"/>
              </emma:interpretation>
              <emma:one-of disjunction-type="recognition" id="oneOf1"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06604.5965">-5571-675 332 0,'-14'4'120'0,"14"-4"-92"0,9 0-8 16,-9 0 80-1,0 0-60-15,0 0 44 16,0 0-48-16,0 4 24 16,0 0-32-16,0-4 28 15,0 0-32-15,0 0 4 16,0 0-16-16,0-12 28 0,5 4-24 0,3-15-4 16,1 3-8-16,-4-11 4 15,4 3-4-15,-1-3-12 16,1 7 4-16,-9 1 20 15,5 7-8-15,-5 0 16 16,0 5-16-16,0-5 32 16,0 8-24-16,0-4-4 15,4 4-8-15,0-3 12 16,1 3-8-16,4-8 4 16,-1 8-4-16,1-7-24 15,5 7 8-15,-6-4-4 16,1 8 4-16,0 0-12 15,0 4 12-15,-5 4 20 16,1 4-4-16,4 0 4 16,4 4-4-16,0-5 12 15,0 5-12-15,5-4 32 16,4 0-24-16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49:49.1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0D9139-9EC1-4443-92A6-3AF2B4394A9F}" emma:medium="tactile" emma:mode="ink">
          <msink:context xmlns:msink="http://schemas.microsoft.com/ink/2010/main" type="writingRegion" rotatedBoundingBox="2283,7732 20323,7094 20614,15307 2574,15945"/>
        </emma:interpretation>
      </emma:emma>
    </inkml:annotationXML>
    <inkml:traceGroup>
      <inkml:annotationXML>
        <emma:emma xmlns:emma="http://www.w3.org/2003/04/emma" version="1.0">
          <emma:interpretation id="{72D0C836-0279-4DCC-B374-8C1060A32428}" emma:medium="tactile" emma:mode="ink">
            <msink:context xmlns:msink="http://schemas.microsoft.com/ink/2010/main" type="paragraph" rotatedBoundingBox="5955,7496 12636,7426 12650,8771 5969,88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B8086AF-BC54-4806-9955-9EE6C5D8B97A}" emma:medium="tactile" emma:mode="ink">
              <msink:context xmlns:msink="http://schemas.microsoft.com/ink/2010/main" type="line" rotatedBoundingBox="5955,7496 12636,7426 12650,8771 5969,8840"/>
            </emma:interpretation>
          </emma:emma>
        </inkml:annotationXML>
        <inkml:traceGroup>
          <inkml:annotationXML>
            <emma:emma xmlns:emma="http://www.w3.org/2003/04/emma" version="1.0">
              <emma:interpretation id="{2C94332F-E485-41C0-A3C6-C4594F2AFEB5}" emma:medium="tactile" emma:mode="ink">
                <msink:context xmlns:msink="http://schemas.microsoft.com/ink/2010/main" type="inkWord" rotatedBoundingBox="5957,7709 9015,7678 9023,8456 5965,84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-2052 5499 236 0,'-13'4'88'0,"13"-4"-68"0,-9 0-4 0,4 4 96 16,5 0-64-16,-4 0 44 16,0 4-56-16,-5-1 0 15,9 1-24-15,0 8 88 16,0 4-52-16,0 11 20 15,0 4-36-15,-9 12 4 16,4 4-20-16,-3 8 20 16,3-4-24-16,-4 4 12 15,9-8-12-15,-8-4 12 16,8-4-16-16,-5-4 16 16,5-7-16-16,-9-1-12 15,1 1 0-15,-1-9 48 16,4 1-24-16,-12-5 88 15,3-3-60-15,-8-8 56 16,5-4-60-16,-14-8 68 16,4 0-64-16,-8-4 52 15,4 0-56-15,-9-7 4 16,9-1-28-16,-8-8 40 16,12 9-32-16,-4-9-32 15,18 8 0-15,-13-7 16 16,21 7-4-16,-12-4-28 15,17 5 8-15,-14-1-268 16,14 4 152-16,0 1-324 16,9 3 256-16</inkml:trace>
          <inkml:trace contextRef="#ctx0" brushRef="#br0" timeOffset="3493.6248">-1315 6084 216 0,'0'7'80'0,"0"-7"-60"0,-4-4-8 16,-1 1 92-16,10 6-60 0,-5-6 16 16,0 3-36-16,0-4 56 15,0 8-44-15,0-4 12 16,0 0-32-16,0 0 28 16,0 0-28-16,0 0-12 15,0 0-8-15,0-4 4 16,0 4 0-16,0-4 8 15,0 8-4-15,0-4 16 16,0 0-12-16,0 0-4 16,0 0 0-16,0 0 48 15,0 0-28-15,0 0 0 16,0 0-16-16,0 0 12 16,0 0-12-16,0 0-12 15,0 0 0-15,0 0 12 16,0 0-4-16,0 0 16 15,0 0-12-15,0 0-12 16,0 0 0-16,0 0 12 16,0 0-4-16,0 0-4 15,0 0 4-15,-5 0 12 16,5 0-8-16,-4 0 48 16,8 0-28-16,-8 0-4 15,4 4-16-15,-5-4-8 16,5 0 4-16,-8 0 4 0,8 7-4 0,-5-3-4 15,5 0 4-15,-4-4-4 16,-1 4 0-16,-4-4 8 16,9 4-4-16,-8-4-4 15,8 4 4-15,-9-4-4 16,9 4 0-16,-5-4 16 16,5 0-8-16,-4 0 4 15,0 0-4-15,-1 0 28 16,5 0-20-16,-4 0 4 15,4 0-12-15,-5 0 28 16,5 0-20-16,-4 0 20 16,8 0-20-16,-4 0 20 15,0 0-24-15,0 0 56 16,0 0-36-16,0-4-8 16,0 4-12-16,0-4 32 15,9 8-20-15,0-8-4 16,4 4-12-16,5-4 4 15,4 0-8-15,13 0-4 16,1 4 4-16,8-4-4 16,-5 4 0-16,1-4 8 15,-5 4-4-15,-8-3 16 16,-1 3-12-16,-12-4 32 16,-1 8-24-16,-9-8 12 15,1 4-16-15,-10-4-8 16,5 8 0-16,-4-4-16 15,4 0 8-15,-4 0-392 16,4 0 216-16</inkml:trace>
          <inkml:trace contextRef="#ctx0" brushRef="#br0" timeOffset="2029.2221">-1249 5754 320 0,'-4'0'120'0,"4"0"-96"0,0 0-4 0,0 0 88 16,0 0-64-16,-5 0 96 15,5 4-80-15,0-4 24 16,0 0-48-16,0 0 40 16,0 4-44-16,-8-4 36 15,8 0-36-15,0 0 44 16,0 0-44-16,0 0 4 16,0 0-24-16,8 0 12 15,-8 4-16-15,5-4-4 16,4 0 0-16,8-4 40 15,5 0-24-15,9-4-20 16,5 0 0-16,-6-4 8 16,1 9-4-16,5-5 16 15,-1 4-12-15,-4 0-12 16,-5 4 0-16,-4-4 40 16,-4 8-24-16,-5-4 8 15,1 0-12-15,-10 0 4 0,5 0-8 0,-9-4 24 16,4 4-16-16,-4-4 12 15,5 8-12-15,-5-4-8 16,0 0 0-16,0 4-304 16,0 0 164-16,-5 0-456 15,1 0 332-15</inkml:trace>
          <inkml:trace contextRef="#ctx0" brushRef="#br0" timeOffset="8920.1746">442 5750 580 0,'-13'-8'216'0,"13"8"-168"0,-14 8-12 16,5 0 84 0,9 4-72-16,-17 7 44 15,4 9-56-15,-18 7 32 16,4 0-36-16,-13 5 16 15,10-1-28-15,-6-4 8 16,-3-3-16-16,-10-5 20 0,18-3-20 16,-4-5 40-16,13-3-28 0,-5-4-24 15,10-4 0-15,-1-8-264 16,9 0 144-16</inkml:trace>
        </inkml:traceGroup>
        <inkml:traceGroup>
          <inkml:annotationXML>
            <emma:emma xmlns:emma="http://www.w3.org/2003/04/emma" version="1.0">
              <emma:interpretation id="{6C92E31D-3712-4103-90B2-B8E3A5C6B354}" emma:medium="tactile" emma:mode="ink">
                <msink:context xmlns:msink="http://schemas.microsoft.com/ink/2010/main" type="inkWord" rotatedBoundingBox="6116,7528 10619,7481 10633,8792 6130,88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32.4791">-8 5715 416 0,'0'0'152'0,"-5"8"-116"0,1-8-12 16,-1 0 120 0,10 0-84-16,-5 0 72 15,0 0-76-15,0 0-12 16,0 0-28-16,0 0 40 15,9 7-28-15,-1 5 56 0,6 4-48 0,3 4 12 16,1 3-32-16,8 12 8 16,1-3-12-16,4-1 12 15,9-3-16-15,-1-5 16 16,-12 1-16-16,-1-9 24 16,1 1-20-16,-10-4 12 15,1 0-12-15,-9-5 12 16,4 5-16-16,-13-8-12 15,5 0 0-15,-1 0 12 16,0 0-4-16,1-8-92 16,-1 4 52-16</inkml:trace>
          <inkml:trace contextRef="#ctx0" brushRef="#br0" timeOffset="9458.0789">62 5515 488 0,'0'0'180'0,"0"0"-140"0,0 0-12 0,5-8 92 16,-1 8-72-16,0 0 52 31,1-4-60-31,4-4 24 0,4-4-36 0,0 0 8 16,5 5-20-16,-5-13 8 16,9 8-12-16,-4-7 44 15,-5 3-28-15,0-8 12 16,5 9-24-16,-5-5 28 15,5 4-28-15,-14 5 32 16,5 3-32-16,0 0 20 16,-9 8-20-16,9 0 20 15,-9 16-24-15,13-5 24 16,-4 13-24-16,8-4 4 16,1 7-8-16,-5-3 56 15,5-5-36-15,-5-3 32 16,0 0-32-16</inkml:trace>
          <inkml:trace contextRef="#ctx0" brushRef="#br0" timeOffset="10464.2171">1404 5381 384 0,'-22'8'140'0,"22"-8"-108"0,-13-4-8 0,8 4 56 16,5 4-48-16,-4 0 32 15,4 4-36-15,-5 8 28 16,5 3-32-16,-8 13 40 15,3 7-36-15,-8 20 20 16,9-4-28-16,-10 23 60 16,10-3-44-16,-5-5 20 15,5-11-36-15,-5-4 0 16,9-8-12-16,-9-12 20 16,9-3-16-16,0-9 40 15,-4 1-28-15,-14-12 32 16,14-1-32-16,-23-7 56 15,14 0-44-15,-18-8 28 16,9 0-36-16,-18-7 52 16,5 3-44-16,-14-12 12 15,5 1-32-15,-9-9 20 0,13 5-24 16,-4-5-4-16,13 5-4 0,5-1-16 16,8 8 8-16,5 1-60 15,13 3 36-15,9 4-368 16,9 8 220-16</inkml:trace>
          <inkml:trace contextRef="#ctx0" brushRef="#br0" timeOffset="10093.7322">1139 5436 392 0,'-17'0'148'0,"17"0"-116"0,0-8-8 0,-5 8 136 16,5 0-92-16,-4 0 88 15,4 0-92-15,-5-11 40 16,10 11-64-16,-5 0 52 16,9 0-56-16,-1-8 20 15,14 0-36-15,1 0 60 16,3 8-44-16,18-16 0 15,0 5-20-15,22-5-4 16,1 4-4-16,-1 4 4 16,-4 0-8-16,-9 8 16 15,-5-7-12-15,-12 7 16 0,-10 0-16 0,-17-4 4 16,0 8-4-16,-18-4 12 16,4 0-12-16,-12 0-276 15,4 0 144-15,-10 7-264 16,6 1 216-16</inkml:trace>
          <inkml:trace contextRef="#ctx0" brushRef="#br0" timeOffset="-465.713">-2432 5432 560 0,'-13'-4'208'0,"13"8"-164"0,-9 0-8 0,5 0 76 16,8 0-68-16,-4 0 24 15,5 0-36-15,3 0 32 16,6 4-36-16,12 3 28 15,5 1-28-15,9 0 8 16,0-4-20-16,4-8 28 16,0 0-28-16,4-8-4 15,1-4-8-15,-1 0 4 16,1 5-4-16,-5 7-4 16,-13 0 4-16,-9-8-4 15,0 16 0-15,-13-8 24 16,0 0-12-16,-5 0 48 15,5 0-32-15,0-8-92 16,-9 8 32-16,4 0-200 16,5 0 128-16,-9 0-156 15,0 0 148-15,-9 0-188 16,5 8 168-16</inkml:trace>
          <inkml:trace contextRef="#ctx0" brushRef="#br0" timeOffset="11650.8771">1647 6150 508 0,'4'-8'188'0,"-4"8"-148"0,9 0-8 31,-9-3 60-31,9 3-56 0,4-4 40 0,-4 8-44 0,-9-4 52 31,0 0-48-31,0-4 44 0,0 4-44 0,0-4 32 16,0 4-36-16,0-4 0 15,0 4-20-15,-9-4 20 16,-4 4-20-16,0-4-12 16,-5 8-4-16,-13-4-4 15,18 4 0-15,-18-4 8 16,9 4 0-16,4 0 24 16,-4 3-12-16,9-3-4 15,4 0-4-15,-13 0-24 16,13 4 12-16,-4 0-24 15,4 0 20-15,-4 0 12 16,4 3 4-16,9-3-20 16,0 0 8-16,9 0 4 15,0 4 4-15,4 3 0 16,0 1 0-16,5 4 0 16,-5-1 0-16,9 5 16 15,0-1-8-15,-13 1-4 16,4 3 0-16,-4-3-4 15,4-4 0-15,-8-1 16 16,-1 5-8-16,-8-9-12 16,4 1 0-16,-9-4 12 15,5 4-4-15,-10-9-4 16,1 5 4-16,-9-8 12 16,9 4-8-16,-14-8 4 0,5 4-4 15,-9-4 72-15,5 0-44 0,-5 0-12 16,9 0-16-16,-5 0-8 15,14 0 0-15,0-4 16 16,8 0-8-16,1-4-92 16,8 4 48-16,1-8-472 15,8 1 280-15</inkml:trace>
          <inkml:trace contextRef="#ctx0" brushRef="#br0" timeOffset="12040.5526">1854 6186 540 0,'9'-12'200'0,"-9"12"-156"0,-9 0-12 16,5-8 184 0,4 16-124-16,-5-8 44 15,10 0-84-15,-5 0-12 16,4 8-24-16,1 3 24 16,8 9-24-16,0 4 32 0,0 7-32 0,1 12 12 15,-1-8-16-15,0 9 0 16,5-9-4-16,-9-8 36 15,4-7-20-15,-4-4 12 16,0-1-20 0,-5-11 36-16,0 4-28 0,-4-16-24 15,5 8 0-15,-5-4-152 16,0 4 84-16</inkml:trace>
          <inkml:trace contextRef="#ctx0" brushRef="#br0" timeOffset="12386.5182">2053 6178 300 0,'-9'0'112'0,"9"0"-88"0,-9 4-8 15,5 4 152 1,4-8-96-16,-9 7 52 16,5-3-76-16,-10 12 64 15,6-8-64-15,-6 11 80 16,5-3-72-16,-8 12 16 16,8-1-40-16,-13 12 12 15,9-3-24-15,-14-1 44 0,10 0-36 16,-6-3-24-16,6-1-4 0,-1-7 8 15,9-5-4-15,0-7 24 16,9 0-16-16,5-16-164 16,4 4 84-16</inkml:trace>
        </inkml:traceGroup>
        <inkml:traceGroup>
          <inkml:annotationXML>
            <emma:emma xmlns:emma="http://www.w3.org/2003/04/emma" version="1.0">
              <emma:interpretation id="{31E8F316-93B0-4B6D-AEC3-196116E19E11}" emma:medium="tactile" emma:mode="ink">
                <msink:context xmlns:msink="http://schemas.microsoft.com/ink/2010/main" type="inkWord" rotatedBoundingBox="11004,7443 12636,7426 12647,8468 11015,84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967.3784">2675 5919 236 0,'9'-8'88'0,"-9"-4"-68"0,0 8-4 0,0 0 148 16,0 4-92-16,0-4 76 16,0 0-84-16,-9 1 16 15,9 3-44-15,0-4 32 16,0 4-40-16,0-8-4 16,0 8-16-16,0-4 36 15,0 4-20-15,0-4 32 16,-4 0-32-16,-5-4 12 15,0 8-20-15,-4-12 20 16,4 12-24-16,-9 0 24 16,5 8-24-16,-9-8 4 15,13 12-8-15,-13-4 4 16,0 0-8-16,0 7 8 16,9 1-8-16,-9 8-4 15,9 3 4-15,-1 1 4 16,14-1-4-16,-4 0-4 15,8-3 4-15,5 0 12 0,4-5-8 16,5-7 48-16,4 0-28 0,0-12-16 16,0 4-4-16,-4-8 0 15,4 0-4-15,-9-8 8 16,5 4-8-16,-9-4 8 16,4 5-8-16,-9-9-12 15,5 0 4-15,-9-11 20 16,0 7-8-16,-4-15-4 15,4 3 0-15,-5-19 12 16,1 8-8-16,-14-16-4 16,18 8 0-16,-13-4-24 15,4 12 12-15,0-8 20 16,-4 16-4-16,4 0-20 16,5 7 4-16,-5-7 48 15,9 11-20-15,0 5 8 16,9-1-16-16,0-3 36 15,0 7-24-15,-1-12 20 16,6 17-24-16,-1-13 0 16,0 8-12-16,5 1-8 15,-1 3 4-15,1 4-4 16,0 8 0-16,-1 0 16 16,1 8-8-16,4 0-4 15,0 7 0-15,0-11-208 16,5 4 112-16,-1 0-464 15,1 0 308-15</inkml:trace>
          <inkml:trace contextRef="#ctx0" brushRef="#br0" timeOffset="20439.6319">3443 5244 416 0,'0'0'152'0,"0"0"-116"0,-8 0-12 0,12-8 108 16,-8 16-76-16,-5-8 68 15,-5 8-72-15,-8 0 16 16,14 11-40-16,-15-3 44 16,10 4-40-16,-9-5 36 15,4 5-36-15,-12 3 8 16,8 5-24-16,-14 15 64 16,5 0-48-16,-4 28 4 15,4-1-20-15,-9 17-12 16,18 3 0-16,0-12 12 15,13-11-8-15,18 0-12 16,9-12 0-16,13-8 28 0,0 0-12 0,0-12 32 16,-1-3-28-16,1-13-4 31,-9-3-8-31,-8-12-348 0,3-4 188 0,-8-4-476 16,4 0 356-16</inkml:trace>
          <inkml:trace contextRef="#ctx0" brushRef="#br0" timeOffset="21303.9577">3329 5730 528 0,'-14'-7'196'0,"14"7"-152"0,-9 0-12 0,5-8 204 16,8 16-136-16,-4-8 48 15,0 0-88-15,0 0 40 16,9 0-56-16,5 0 60 15,12 0-64-15,1-8 8 16,3 8-28-16,15 0 4 16,-6 0-12-16,5-4 0 15,1 0-4-15,-6 4-140 16,-8 0 76-16,-9 0-324 16,0 0 212-16</inkml:trace>
          <inkml:trace contextRef="#ctx0" brushRef="#br0" timeOffset="20974.3872">3355 5558 488 0,'-4'-28'180'0,"4"28"-140"0,8-7-12 16,-8-1 152 0,0 8-104-16,0-8 96 15,9 4-104-15,5-4 4 16,-6 0-48-16,14 0 4 16,-8 8-16-16,3 0 0 15,19 0-4-15,-14-8-8 16,9 8 4-16,0 0-4 15,-9 8 0-15,8-8-12 16,-16 16 8-16,-5-4 4 16,-1 4 0-16,-16 11 24 0,8-3-12 0,-23 11-12 15,1 0-4-15,-8 8 28 16,7-3-12-16,-12 3 4 16,4-4-8-16,0-8 4 15,9 1-8-15,5-9-12 16,3 1 4-16,6-9-4 15,3 1 0-15,-4-8-12 16,18 4 12-16,-4-8 12 16,3 4 0-16,6-5-4 15,3 1 4-15,5-4-16 16,9 4 8-16,-9-8 20 16,0 4-8-16,0-4 24 15,1 4-20-15,-15-3-128 16,6 3 64-16,-14-8-220 15,0 4 152-15</inkml:trace>
          <inkml:trace contextRef="#ctx0" brushRef="#br0" timeOffset="21829.3335">3894 5299 580 0,'0'0'216'0,"0"0"-168"0,13 8-12 0,-13-8 40 16,0 0-48-16,0 8 68 15,9-1-56-15,13 17 64 16,0-12-64-16,-13 19 8 15,13 4-28-15,0 28 40 16,9 0-32-16,-23 23 20 16,6 8-28-16,-19-11 8 15,5-9-16-15,-22-7 44 16,0-12-28-16,-9-8 4 16,9-4-20-16,-4-15-68 15,4-5 28-15,-5-7-568 16,9-4 324-16</inkml:trace>
        </inkml:traceGroup>
      </inkml:traceGroup>
    </inkml:traceGroup>
    <inkml:traceGroup>
      <inkml:annotationXML>
        <emma:emma xmlns:emma="http://www.w3.org/2003/04/emma" version="1.0">
          <emma:interpretation id="{2AEAAB46-2EDC-4840-BEC2-157619570A8A}" emma:medium="tactile" emma:mode="ink">
            <msink:context xmlns:msink="http://schemas.microsoft.com/ink/2010/main" type="paragraph" rotatedBoundingBox="5974,9240 11103,9148 11124,10319 5995,104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2062CB-BCB5-4042-81D1-BBC37847D2DB}" emma:medium="tactile" emma:mode="ink">
              <msink:context xmlns:msink="http://schemas.microsoft.com/ink/2010/main" type="line" rotatedBoundingBox="5974,9240 11103,9148 11124,10319 5995,10410"/>
            </emma:interpretation>
          </emma:emma>
        </inkml:annotationXML>
        <inkml:traceGroup>
          <inkml:annotationXML>
            <emma:emma xmlns:emma="http://www.w3.org/2003/04/emma" version="1.0">
              <emma:interpretation id="{C8C1FF34-00B6-4407-9326-CDD9319D267A}" emma:medium="tactile" emma:mode="ink">
                <msink:context xmlns:msink="http://schemas.microsoft.com/ink/2010/main" type="inkWord" rotatedBoundingBox="5974,9240 9407,9178 9425,10157 5991,102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3264.8023">-2573 7422 528 0,'-13'-4'196'0,"13"4"-152"0,-9 4-12 15,9-4 96 1,0 0-76-16,0 0 76 16,0 0-72-16,0-4 12 15,0 4-36-15,0-4-4 0,13 4-16 16,-4-4-16-16,13 4 0 15,18-4 12-15,-5 8-4 0,27-4-4 16,-5 4 4-16,18-8-16 16,0 4 8-16,18-8 12 15,-5 4-4-15,9-4 8 16,-13 8-8-16,-9-4-4 16,-8 4 4-16,-19-4 28 15,-8 8-16-15,-14-4 20 16,-8 0-20-16,-9 0 28 15,-5 0-28-15,-8 0-40 16,4 8 12-16,-9 0-8 16,5 4 12-16,-10-1 24 15,1 1-8-15,-13 8-20 16,-1-1 4-16,-17 21 12 16,9 3 0-16,-18 12-12 15,13 4 4-15,-9 3 12 16,14-7-4-16,0-8-4 15,8-7 4-15,1-17 28 16,8-3-16-16,1-16 40 16,3 0-32-16,-3-24 56 15,3 0-44-15,-8-23 0 16,5 0-20-16,-19-8-4 16,5 0-4-16,-13 0 4 15,5 16-8-15,-10-1-20 16,14 17 8-16,4-5 4 15,13 5 4-15,-4 3-12 16,22 8 8-16,0 0 4 16,22 4 0-16,9-3-372 15,0 7 204-15</inkml:trace>
          <inkml:trace contextRef="#ctx0" brushRef="#br0" timeOffset="103699.4548">-949 7433 612 0,'-13'-8'228'0,"13"8"-180"0,-31 8-12 16,9 0 132-1,9 4-100-15,-18 11 52 0,5 5-72 0,-19 23-16 16,6 0-20-16,-10 12 24 16,9-4-20-16,-4-1 32 15,9-11-32-15,0 1 20 16,13-13-20-16,-5-12-16 16,9-7-4-16,5-20-348 15,9 0 192-15</inkml:trace>
          <inkml:trace contextRef="#ctx0" brushRef="#br0" timeOffset="103508.9475">-1443 7449 572 0,'9'12'208'0,"-9"-12"-160"0,22 23-12 0,-9-3 48 16,5 3-52-16,8 21 24 16,5-1-36-16,18 8 0 15,-1-4-12-15,10-4 36 16,-5-12-20-16,4-3 20 15,-13-9-24-15,-9-15 36 16,-8 0-32-16,-5-19-244 16,-4-1 120-16</inkml:trace>
          <inkml:trace contextRef="#ctx0" brushRef="#br0" timeOffset="103939.7066">-578 7312 456 0,'27'-20'168'0,"-27"20"-128"0,8 0-16 0,-8 8 44 16,0 4-44-16,-4 7 76 15,4 9-52-15,-9 7 28 16,5 4-44-16,-5 20 16 16,0 4-28-16,0 11 28 15,5 1-32-15,-14-8 20 16,18-8-20-16,-9-8-8 16,5-8-4-16,-5-12 48 15,9-7-28-15</inkml:trace>
          <inkml:trace contextRef="#ctx0" brushRef="#br0" timeOffset="104390.4045">-719 7724 800 0,'4'-8'296'0,"-4"8"-232"0,36-16-16 16,-10 4 36-1,9 8-56-15,23-11 24 16,-1 3-32-16,5-4 8 0,0 8-16 0,-9-3-296 16,-9 3 152-16</inkml:trace>
          <inkml:trace contextRef="#ctx0" brushRef="#br0" timeOffset="104179.8443">-110 7359 664 0,'4'-8'244'0,"-4"8"-188"0,-4 12-16 0,4 3-12 16,4-7-24-16,-4 12-4 15,0 3 4-15,0 13-4 16,5 7 0-16,-5 8 0 16,4 4 0-16,-8 11 24 15,-1-3-12-15,-3 0 4 16,-1-4-8-16,-4-8 28 16,4-8-20-16</inkml:trace>
          <inkml:trace contextRef="#ctx0" brushRef="#br0" timeOffset="104585.4251">-379 7092 892 0,'-18'-39'332'0,"18"39"-260"0,22-32-20 0,-4 21-16 16,4 3-32-16,9 0-4 15,9 8 4-15,4 0-208 16,0 16 112-16</inkml:trace>
          <inkml:trace contextRef="#ctx0" brushRef="#br0" timeOffset="104884.9869">561 7578 704 0,'13'0'264'0,"-13"0"-208"0,27-3-12 0,-10-1 44 16,1 8-56-16,13-4 4 15,0 0-20-15,4 0-36 16,5 3 8-16,-5 1-364 16,0 8 204-16</inkml:trace>
          <inkml:trace contextRef="#ctx0" brushRef="#br0" timeOffset="105019.3436">636 7782 664 0,'-31'0'244'0,"31"0"-188"0,-9 0-16 0,5 0 144 16,8 0-108-16,5-3-12 16,4 3-40-16,14-8 0 15,8 4-16-15</inkml:trace>
        </inkml:traceGroup>
        <inkml:traceGroup>
          <inkml:annotationXML>
            <emma:emma xmlns:emma="http://www.w3.org/2003/04/emma" version="1.0">
              <emma:interpretation id="{E7784DD0-F016-4558-97A4-2984F8781217}" emma:medium="tactile" emma:mode="ink">
                <msink:context xmlns:msink="http://schemas.microsoft.com/ink/2010/main" type="inkWord" rotatedBoundingBox="10365,9290 11105,9276 11124,10319 10383,10332"/>
              </emma:interpretation>
              <emma:one-of disjunction-type="recognition" id="oneOf4"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5</emma:literal>
                </emma:interpretation>
                <emma:interpretation id="interp7" emma:lang="" emma:confidence="0">
                  <emma:literal>[</emma:literal>
                </emma:interpretation>
                <emma:interpretation id="interp8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05594.9184">2243 7386 404 0,'-9'8'148'15,"9"-8"-112"-15,-13 12-12 0,4 4 136 16,4-9-92-16,-8 21 44 16,0-1-68-16,-5 32-8 15,5 4-20-15,-5 15-4 16,5-3-4-16,4-1 4 15,5-7-8-15,-5-8 32 16,9-12-20-16,-13-12 100 16,4-3-64-16,-9-13 108 15,5 1-88-15,-9-12 32 0,4-4-60 0,-13-8 28 16,5 0-40-16,-9-8 0 31,4 4-20-31,4-7 0 0,5 3-4 16,5-12-16-16,8 9 4 15</inkml:trace>
          <inkml:trace contextRef="#ctx0" brushRef="#br0" timeOffset="105322.1505">1894 7429 808 0,'0'-4'300'0,"0"4"-232"0,18-7-20 0,-1-1 8 15,10 8-40-15,21-8 12 16,10 4-16-16,21-8-8 16,-4 12 0-16,0-8-192 15,-9 8 104-15,-17-4-16 16,-9 8 56-16,-18-4-56 16,-9 4 56-16,-22-4-140 15,0 0 104-15</inkml:trace>
          <inkml:trace contextRef="#ctx0" brushRef="#br0" timeOffset="106099.7609">1920 7166 520 0,'-4'-11'192'0,"4"11"-152"0,9 4-8 0,-9-4 148 16,0 0-104-16,4 0 84 15,10 4-92-15,8-4 52 16,4 0-68-16,18-4 60 16,5 0-64-16,21-8 8 15,1 0-32-15,0 4 12 16,-5 0-20-16,-13-7 20 16,-9 7-24-16,-13-4 24 15,-5 8-24-15,-17 0-144 16,-4 4 68-16,-14 4-580 15,4 4 356-15</inkml:trace>
        </inkml:traceGroup>
      </inkml:traceGroup>
    </inkml:traceGroup>
    <inkml:traceGroup>
      <inkml:annotationXML>
        <emma:emma xmlns:emma="http://www.w3.org/2003/04/emma" version="1.0">
          <emma:interpretation id="{DAC61F11-3562-4EEF-A476-DC4411F3BF37}" emma:medium="tactile" emma:mode="ink">
            <msink:context xmlns:msink="http://schemas.microsoft.com/ink/2010/main" type="paragraph" rotatedBoundingBox="2393,10846 20434,10208 20508,12318 2468,12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EDA984-465D-426B-818A-46F0543F7846}" emma:medium="tactile" emma:mode="ink">
              <msink:context xmlns:msink="http://schemas.microsoft.com/ink/2010/main" type="line" rotatedBoundingBox="2393,10846 20434,10208 20508,12318 2468,12956"/>
            </emma:interpretation>
          </emma:emma>
        </inkml:annotationXML>
        <inkml:traceGroup>
          <inkml:annotationXML>
            <emma:emma xmlns:emma="http://www.w3.org/2003/04/emma" version="1.0">
              <emma:interpretation id="{C2B5599F-AB43-424C-8DAA-7DA4E7611539}" emma:medium="tactile" emma:mode="ink">
                <msink:context xmlns:msink="http://schemas.microsoft.com/ink/2010/main" type="inkWord" rotatedBoundingBox="2393,10846 5728,10728 5792,12541 2457,1265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3020.5743">-5619 9199 384 0,'0'-4'140'0,"0"4"-108"0,-4-16-8 0,0 8 172 16,8 8-112-16,-4-7 52 15,0 7-76-15,4 0-36 16,1 0-16-16,-1-4 8 15,9 4-8-15,5 0 16 16,9 0-16-16,12 0 4 16,1 0-4-16,22-8 4 15,0 0-8-15,4 0 8 16,0 8-8-16,-4-8 8 16,0 8-8-16,-23-8 40 15,1 8-20-15,-13-4 12 16,-1 4-20-16,-8-7 8 15,-5 7-12-15,-13 0 20 16,0 0-20-16,-4 0-20 16,-5 7 0-16,0-3-4 15,0 4 4-15,-13 8 0 16,9 11 0-16,-9 1-12 16,4 7 12-16,-17 4 4 15,-1 1 4-15,-3 3 16 0,8 0-8 0,-13 0-12 16,8 0 0-16,-3-7-4 15,8-1 0-15,-5-8 52 16,14-11-24-16,-9-8 8 16,9-8-16-16,-4-24 20 15,4 13-20-15,0-21 40 16,4 5-28-16,-4-9 20 16,4 1-24-16,1-8 8 15,-1 8-16-15,0-8-8 16,1 3 0-16,-1 1-4 15,14 8 0-15,-10-1 0 16,14 13 0-16,5 3-28 16,8 8 16-16,14 8-416 15,3 0 232-15</inkml:trace>
          <inkml:trace contextRef="#ctx0" brushRef="#br0" timeOffset="113252.0868">-4824 9222 560 0,'9'20'208'0,"-9"-20"-164"0,4 35-8 16,5-11 84 0,4-4-72-16,9 7 52 15,5-3-60-15,12 3 8 16,10-11-32-16,4 3 20 0,-4-3-24 0,-1 4 12 15,-4-5-12-15,-8-7 0 16,-1 0-4-16</inkml:trace>
          <inkml:trace contextRef="#ctx0" brushRef="#br0" timeOffset="113442.1958">-4334 9332 632 0,'-27'-27'236'0,"27"27"-184"0,-26 0-16 0,8 0 80 15,14 4-72-15,-32 4 16 16,10 3-36-16,-14 9-12 16,9 4-8-16,-13 3 28 15,13 0-16-15,-8-3 20 16,8 3-20-16,0-11 28 16,13 4-28-16,0-12-156 15,14-8 76-15</inkml:trace>
          <inkml:trace contextRef="#ctx0" brushRef="#br0" timeOffset="114331.7107">-4224 8960 780 0,'-22'-32'288'0,"22"32"-224"0,18-19-20 15,-5 3 40 1,0 12-56-16,14-8-12 16,-1 4-8-16,23-3-80 15,4 7 40-15,17 4-496 16,1 7 288-16</inkml:trace>
          <inkml:trace contextRef="#ctx0" brushRef="#br0" timeOffset="114103.6042">-4233 9505 684 0,'-31'-12'252'0,"31"12"-192"0,9-16-20 0,0 9 128 16,4 3-100-16,5-12 0 15,4 20-44-15,13-20-16 16,1 12-4-16,8-7-60 15,0 7 32-15</inkml:trace>
          <inkml:trace contextRef="#ctx0" brushRef="#br0" timeOffset="113697.3752">-4127 9191 612 0,'-4'-20'228'0,"4"20"-180"0,0 0-12 15,-9 12 28 1,5-4-44-16,-5 16 24 0,9 3-24 0,-9 12 16 15,0 4-20-15,-4 8 28 16,8-7-28-16,-12-1 40 16,8 0-32-16,-4 0 12 15,4-4-20-15,0-11 36 16,5 7-28-16,4-23-4 16,4-12-12-16,1-12-464 15,8-4 248-15</inkml:trace>
          <inkml:trace contextRef="#ctx0" brushRef="#br0" timeOffset="140599.5268">-5857 8630 384 0,'-9'0'140'0,"9"0"-108"0,0 0-8 0,0 0 84 16,0 0-64-16,-4 0 0 15,4 8-28-15,-5-8 16 16,5 12-20-16,-4-5 12 16,-1 1-12-16,-3 8 36 15,-1-4-24-15,-4-4 32 16,4-1-32-16,-9 1 12 15,5 4-20-15,-5 0 0 16,5 0-8-16,-5-1 4 16,5 1-8-16,-5 4-12 15,10 0 4-15,-10 3 28 16,9 1-12-16,-9 3-32 16,10 1 12-16,-6 7 36 15,6 5-16-15,-6 7 0 16,10-4-8-16,-1 8 4 15,1-4-4-15,0 4 24 16,8-4-16-16,-8-3 4 16,4-1-8-16,-5-4-8 15,5-3 4-15,0-1 12 16,0 0-8-16,0 5-40 16,5-5 20-16,3 4 0 15,10 1 12-15,-5 3 8 0,1-4-4 16,-1 1 8-16,5-1-8 15,-1 0 32-15,1 1-20 0,4-1 4 16,0-4-12-16,0 1-8 16,0-1 4-16,0 0-4 15,5-3 0-15,-1-5 8 16,1 1-4-16,-5-4-4 16,0 3 4-16,-5-7 4 15,6-1-4-15,-6-3 8 16,1 0-8-16,-1-8-180 15,6 4 100-15</inkml:trace>
          <inkml:trace contextRef="#ctx0" brushRef="#br0" timeOffset="141591.7102">-3963 8693 196 0,'0'0'72'0,"0"0"-56"16,8-4-4-16,-3-4 128 15,-1 16-80-15,1-8 0 16,8 0-36-16,5 0-32 16,-1 8 0-16,1-4 12 15,4 3 0-15,0 1-12 16,0 0 4-16,0 0 48 16,5 4-24-16,-5 0 0 15,4 3-12-15,-4-3 12 16,0 4-12-16,-8-1 32 15,3 1-24-15,-12 4 40 0,8-1-32 0,-13 1 12 16,9 0-20-16,-5 3 0 16,5 5-8-16,-9-1-8 15,4 4 4-15,5 1 4 16,0-1-4-16,-5 4-12 16,5-3 4-16,-9 3 4 15,5-3 0-15,-10 3 8 16,1-4-4-16,-5 1-12 15,9-5 4-15,-9 1 4 16,9-5 0-16,-9 1 16 16,9-1-8-16,-4 1-12 15,4-1 0-15,-4 5 12 16,8-1-4-16,-4 1-20 16,0 3 8-16,0 0 4 15,0-3 4-15,-4 3 8 16,4-3-4-16,-9 3-4 15,4-3 4-15,-8 3-4 16,0-3 0-16,-5 3-12 16,5-4 8-16,-5 1 20 15,1-5-8-15,-5 1 16 16,4-1-16-16,-9-7-12 16,5 0 0-16,-13 0 4 15,13 3 0-15,-9-7 0 0,9 4 0 16,0-12 0-16,0 11 0 0</inkml:trace>
          <inkml:trace contextRef="#ctx0" brushRef="#br0" timeOffset="113922.9898">-3765 9014 664 0,'0'12'244'0,"0"-12"-188"0,-13 47-16 0,4-19 48 15,9 3-56-15,-4 20-4 16,4 0-16-16,0 8 0 15,4-4-8-15,-4 8 16 16,5-8-12-16,-10 11-12 16,5-3 0-16,-9 0 28 15,5-8-12-15,-5-12 48 16,5-8-32-16,-5-15-216 16,4-4 100-16</inkml:trace>
          <inkml:trace contextRef="#ctx0" brushRef="#br0" timeOffset="143379.8043">-3557 10148 488 0,'-18'4'180'0,"18"-4"-140"0,0 8-12 0,-4-4 84 15,-5 4-68-15,0 8 52 16,-4 3-56-16,-9 5 32 15,0 3-40-15,-9 1 44 16,0 3-44-16,0-3-24 16,4-1-8-16</inkml:trace>
          <inkml:trace contextRef="#ctx0" brushRef="#br0" timeOffset="143154.2036">-3782 10125 384 0,'4'-8'140'0,"-4"8"-108"0,9 0-8 0,-9 0 128 16,0 0-88-16,9 0 60 15,-9 4-68-15,4-4 44 16,5 8-56-16,-9 0 16 16,9 3-40-16,4 1 8 15,-4 0-16-15,4 4 12 16,9-1-16-16,-4 5 16 16,-5 0-16-16,0-1 4 15,5 1-4-15,-9-5-8 16,4 5 4-16,-4-8 20 15,4 4-12-15,-4-9 12 16,0 1-12-16,-5-8 12 0,1 0-16 16,-5-4-72-16,4 0 32 0,-8-7-268 15,4 3 164 1</inkml:trace>
          <inkml:trace contextRef="#ctx0" brushRef="#br0" timeOffset="114872.1524">-3147 9497 748 0,'0'-4'276'0,"0"4"-216"0,58-12-16 0,-32 12 76 16,5 8-76-16,9-8 8 15,4 0-32-15,0 0-136 16,0 0 64-16</inkml:trace>
          <inkml:trace contextRef="#ctx0" brushRef="#br0" timeOffset="114691.3103">-3045 9328 676 0,'13'-15'248'0,"-13"15"-192"0,18 0-16 16,-5-4 76-1,0 4-72-15,9-4-20 16,5 8-12-16,-1-4 4 16,5 0-8-16,0 0-232 15,0 4 120-15</inkml:trace>
        </inkml:traceGroup>
        <inkml:traceGroup>
          <inkml:annotationXML>
            <emma:emma xmlns:emma="http://www.w3.org/2003/04/emma" version="1.0">
              <emma:interpretation id="{773B7F1B-E930-4786-A563-2936BF460EBB}" emma:medium="tactile" emma:mode="ink">
                <msink:context xmlns:msink="http://schemas.microsoft.com/ink/2010/main" type="inkWord" rotatedBoundingBox="6368,10949 9149,10851 9210,12578 6429,1267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6759.303">-2180 9273 384 0,'-5'0'140'0,"5"0"-108"0,9-11-8 16,-9 7 108 0,0 8-76-16,0-8 68 15,5 4-72-15,-5-4 40 16,0 4-52-16,0-4 24 15,0 8-36-15,0 0 16 16,9 4-24-16,-5 3 16 16,5 9-20-16,4 0 28 15,5 3-28-15,4-3 20 0,0 3-20 16,4-3 8-16,1 0-12 0,4-5-8 31,0 1 0-31,-5-4 20 0,-4-1-12 0,-4-3 24 16,-5 0-24-16,-9-8 48 15,5 4-32-15,-9-8-84 16,0 0 28-16,0-4-380 16,5 1 228-16</inkml:trace>
          <inkml:trace contextRef="#ctx0" brushRef="#br0" timeOffset="116970.8664">-1849 9238 456 0,'-9'-4'168'0,"9"4"-128"0,-4 0-16 0,-5 4 104 16,4 4-76-16,-12 8 24 16,-1 3-44-16,-8 5-12 15,4 3-12-15,-9-3 28 16,4 7-20-16,-4-3-24 16,5-5 4-16,-1 1 36 15,5-5-20-15,0-3 16 16,5-4-16-16,3-8-112 15,10-4 52-15</inkml:trace>
          <inkml:trace contextRef="#ctx0" brushRef="#br0" timeOffset="117242.0885">-2114 9038 424 0,'-4'-43'156'0,"4"43"-120"0,8-35-8 0,-3 15 176 16,4 8-116-16,0-11 60 16,-1-1-84-16,1 4-4 15,4 1-36-15,1 3 4 16,3 0-16-16,-8 5 20 16,9 11-20-16,-5 0 4 15,0 8-8-15,-4 3 4 16,4 13-8-16,1-5 32 15,-1 9-20-15,0-1 64 16,5-3-44-16</inkml:trace>
          <inkml:trace contextRef="#ctx0" brushRef="#br0" timeOffset="118097.4241">-1893 9426 684 0,'-5'-3'252'0,"5"3"-192"0,-4 3-20 0,0-3 84 16,8 0-76-16,5 0-12 15,4 0-20-15,9-3-4 16,0 3-8-16,13 0 16 16,5 3-12-16,9-3-4 15,-1 8 0-15,14-8 20 16,0 4-12-16,31-8-4 15,-1 0-4-15,19-3 4 16,-5 7-4-16,-5-4 24 16,-8 4-16-16,-5-8-12 15,-4 4-4-15,-18-8 56 16,-13 12-28-16,-13-4 16 16,-5 8-24-16,-17-4 0 15,-1 4-8-15,-12 0 28 16,-5 0-20-16,-9-4-312 15,0 4 160-15</inkml:trace>
          <inkml:trace contextRef="#ctx0" brushRef="#br0" timeOffset="117647.1827">-1425 8736 332 0,'0'-8'120'0,"0"8"-92"0,22-12-8 0,-5 12 140 15,1 8-92-15,13 4 24 16,0 8-52-16,9 11 0 15,-1 8-24-15,-3 20 8 16,-1 4-12-16,-17 3 12 16,-1-7-16-16,-26-4 32 15,-4-4-24-15,-27-11 20 16,1-9-20-16,-14-15 0 16,9-9-8-16,-5-22 28 15,9-1-20-15,5-23-4 16,17 4-8-16,10-13-24 15,8 9 12-15,17-4-12 16,10 8 8-16,17 3 8 16,4 13 4-16,1 7-80 15,-1 12 44-15</inkml:trace>
          <inkml:trace contextRef="#ctx0" brushRef="#br0" timeOffset="118532.0375">-1606 9560 476 0,'-18'-16'176'0,"18"16"-136"0,18-12-12 0,-9 5 76 15,4 3-64-15,4 0 28 16,5 8-40-16,9 3-28 15,0 5 0-15,0 16 0 16,0 7 0-16,-4 16 0 16,-5 0 0-16,-14 0 32 15,-8 0-16-15,-13-4 48 16,4-4-36-16,-22-11 48 16,-4-5-44-16,-13-15 28 15,12 0-32-15,-17-16 8 16,22-4-20-16,1-8 0 15,25 1-8-15,10-13-16 16,21 8 4-16,9-7 4 16,9 11 0-16,18-7 24 15,-9 11-12-15,13 0-260 16,-4 4 136-16</inkml:trace>
          <inkml:trace contextRef="#ctx0" brushRef="#br0" timeOffset="119102.0546">-1055 9697 488 0,'-8'-8'180'0,"8"8"-140"0,-14-11-12 0,6 7 76 16,8 4-64-16,-14 0 28 16,14 4-40-16,-17 7-16 15,12 5-8-15,-4 15 28 16,1 5-16-16,-6 7 12 15,6-4-16-15,-6-4 20 16,5 1-20-16,1-13 4 16,16 1-8-16,1-12 48 15,13-1-32-15,9-11 8 16,5 0-20-16,3-19-44 16,5 3 20-16,-13-15-88 15,5 3 60-15,-19-7 4 16,5 11 24-16,-8 1 48 15,-6 7-24-15,-8 12 36 16,9 8-32-16,-18 12 4 16,1 7-12-16,-1 17-8 15,4-1 4-15,-3 8 20 16,8 0-12-16,-5 16-12 16,5-8-4-16,-9 7 40 15,0 1-24-15,-13-8 36 0,0-4-32 0,-22-15 4 16,13-9-12-16,-22-19 4 15,0-8-8-15,0-28 24 16,9 1-16-16,4-24 56 16,14 8-36-16,8-12-32 15,10 12-4-15,16-8-8 16,10 15 4-16,17-3-12 16,5 8 12-16,9 3-4 15,4 9 4-15,0 3-36 16,0 12 24-16,-1-4-180 15,-12 4 112-15</inkml:trace>
          <inkml:trace contextRef="#ctx0" brushRef="#br0" timeOffset="120947.9609">-225 8897 268 0,'5'-12'100'0,"-5"12"-76"0,4-12-8 15,-4 8 192 1,5 4-116-16,-5-8 68 16,4 8-92-16,0 0-12 15,1 4-36-15,-5 8 16 16,0 4-24-16,-5 27 12 15,1 4-12-15,-5 20 12 16,5 3-16-16,-10-3 32 0,10-4-24 0,-5-12-4 31,9-8-8-31,-4-8 40 0,4-3-24 16,-5-13 52-16,10-3-40 0,-1-8 20 16,1-4-32-16,-1-12-360 15,5 0 184-15</inkml:trace>
          <inkml:trace contextRef="#ctx0" brushRef="#br0" timeOffset="121402.6708">-225 9254 756 0,'0'-16'280'0,"0"16"-216"0,14-16-20 0,-1 9 84 15,0 3-80-15,9-8-12 16,5 4-20-16,17-4-4 16,0 4-8-16,18-3-12 15,4 11 4-15</inkml:trace>
          <inkml:trace contextRef="#ctx0" brushRef="#br0" timeOffset="121189.1025">358 8791 312 0,'4'-8'112'0,"-4"8"-84"0,5 0-12 0,-10 0 204 16,5 8-124-16,-8 4 0 15,3 11-64-15,-8 24 24 16,0 4-32-16,-5 20 20 16,5-1-24-16,-1 5 8 15,10-8-16-15,-5-8 28 16,5-8-24-16,-5-8 48 16,5-4-36-16,-5-8-200 15,4-11 92-15</inkml:trace>
          <inkml:trace contextRef="#ctx0" brushRef="#br0" timeOffset="122168.2529">376 9678 508 0,'-9'-16'188'0,"9"16"-148"0,9-12-8 0,4 12 148 16,-4 0-104-16,13-8 68 16,9 0-84-16,-9 4-36 15,13 4-12-15,-4 0-420 16,9 12 224-16</inkml:trace>
          <inkml:trace contextRef="#ctx0" brushRef="#br0" timeOffset="121984.2633">451 9493 476 0,'0'-8'176'0,"0"8"-136"0,0 0-12 0,4-8 76 15,5 16-64-15,-9-8 8 16,9 0-28-16,4 0-28 15,9 0 0-15,-4 0-4 16,-5 0 4-16,9 8 8 16,-4-8 0-16,-14 8 16 15,14 0-8-15,-18 11 16 16,4-7-16-16,-8 12 24 16,4-1-20-16,-18 5 4 15,14-1-8-15,-14 1 28 16,5 3-20-16,-18-11 20 15,18 7-20-15,-18-11 0 16,13 0-8-16,5-5 20 16,-5 1-16-16,14-4 4 15,4 4-8-15,4-4 28 16,9-1-20-16,5-3-4 16,0 0-8-16,-1-4 20 15,5 4-12-15,-4 0-4 16,0 4-4-16,-5-4-136 15,0 4 72-15,-4-8-268 16,4 4 184-16</inkml:trace>
        </inkml:traceGroup>
        <inkml:traceGroup>
          <inkml:annotationXML>
            <emma:emma xmlns:emma="http://www.w3.org/2003/04/emma" version="1.0">
              <emma:interpretation id="{D4E586E6-3192-45F9-BF7F-BC78367191E6}" emma:medium="tactile" emma:mode="ink">
                <msink:context xmlns:msink="http://schemas.microsoft.com/ink/2010/main" type="inkWord" rotatedBoundingBox="10063,11514 10460,11500 10461,11539 10065,115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3021.5229">1536 9313 424 0,'-13'-4'156'0,"13"4"-120"0,-13 0-8 0,9 0 148 15,4 0-100-15,-9 0 40 16,4 4-68-16,1-4 16 15,4 0-36-15,0 0 16 16,9 0-24-16,-5 0 52 16,9 8-40-16,5-8 28 15,4 0-32-15,5 0-8 16,4 3-12-16,4-3 28 16,0 4-20-16,5-4 20 15,-5 4-20-15,-4-4 8 16,0 4-12-16,-9-4 20 15,-9 0-20-15,5-4 24 16,-14 4-24-16,-4-8 24 16,9 1-24-16,-18-5 4 15,9 4-8-15</inkml:trace>
        </inkml:traceGroup>
        <inkml:traceGroup>
          <inkml:annotationXML>
            <emma:emma xmlns:emma="http://www.w3.org/2003/04/emma" version="1.0">
              <emma:interpretation id="{9AECBA92-6764-4CA8-AC29-C714729EF874}" emma:medium="tactile" emma:mode="ink">
                <msink:context xmlns:msink="http://schemas.microsoft.com/ink/2010/main" type="inkWord" rotatedBoundingBox="10976,10587 13805,10487 13878,12553 11049,12653">
                  <msink:destinationLink direction="with" ref="{85D4B504-3015-45DF-8450-7613D441A29E}"/>
                </msink:context>
              </emma:interpretation>
            </emma:emma>
          </inkml:annotationXML>
          <inkml:trace contextRef="#ctx0" brushRef="#br0" timeOffset="126023.5606">2984 9477 508 0,'-17'-19'188'0,"17"19"-148"0,31-8-8 0,-9 8-8 15,0 0-20-15,9-4 52 16,-1 8-32-16,15 4 8 16,-6 8-20-16,5 15-16 15,1 4 0-15,-1 16 20 16,4 4-8-16,-17 8-4 15,-4-4 0-15,-27-4 48 16,-5-8-28-16,-21-4 52 16,4-8-44-16,-22-11 12 0,13-8-28 0,-22-20 96 15,17 0-60-15,-8-28 64 16,13 5-64-16,14-16-48 16,12 0-4-16,10-1-32 15,12 5 20-15,5 0 4 16,9 11 8-16,0 1 0 15,5 11 0-15,-6 4-124 16,15 9 68-16,-6 3-524 16,-3 3 320-16</inkml:trace>
          <inkml:trace contextRef="#ctx0" brushRef="#br0" timeOffset="125542.2808">2975 9387 288 0,'0'-8'108'0,"0"8"-84"0,-8 0-4 0,8 0 172 16,8 0-108-16,6-7 52 15,3-1-76-15,-3 0 40 16,8 8-56-16,9-12 24 16,-9 0-40-16,0 4 28 15,9 5-32-15,-1-5 20 16,1 4-24-16,36-4 8 16,-14 4-16-16,44-4 20 15,0 8-20-15,18-8 24 16,-18 4-24-16,17-3 4 15,-16 7-8-15,7-8 12 0,-25 0-12 16,-9 4 4-16,-14 4-4 16,-17-4 20-16,-18 4-16 0,-13 0-164 15,-9 4 84-15,-18 4-432 16,-4 7 276-16</inkml:trace>
          <inkml:trace contextRef="#ctx0" brushRef="#br0" timeOffset="126608.116">3726 9623 580 0,'9'-24'216'0,"-9"24"-168"0,8-16-12 0,1 9 84 15,5 7-72-15,-1-4 16 16,13 8-40-16,1 7 32 16,-5 5-32-16,4 11 4 15,1 5-16-15,-10 3 12 16,-3 0-16-16,-5 1 32 15,-9-5-24-15,-18-3 32 16,5-5-32-16,-18-7 20 16,0-4-20-16,-4-12-60 15,4 4 20-15,9-4-84 16,8 0 56-16,5 0-16 16,23 7 40-16,3 13 4 15,10 8 16-15,-1 7 0 16,1 8 0-16,4 8 16 15,-9 0-4-15,-13 12-4 16,-1 0 4-16,-16-9 20 16,-6-10-12-16,-25-9 12 15,8-11-12-15,-22-24 12 16,0-8-16-16,-5-28 32 16,14-3-24-16,5-8 84 15,8 8-56-15,31 0 12 16,9 7-32-16,30 1-20 15,5 7-8-15,14-3 4 16,-5 11 0-16</inkml:trace>
          <inkml:trace contextRef="#ctx0" brushRef="#br0" timeOffset="127330.5997">4366 9340 756 0,'-44'-27'280'0,"44"27"-216"0,9-20-20 0,4 8 84 15,9 8-80-15,0-7 0 16,18 3-32-16,4 0-12 16,9 8 0-16,13 0-104 15,-4 8 56-15,13 0-508 16,-9 3 304-16</inkml:trace>
          <inkml:trace contextRef="#ctx0" brushRef="#br0" timeOffset="126938.9968">4556 8893 364 0,'-9'-47'132'0,"9"47"-100"0,-9-24-12 0,9 16 156 16,9 4-100-16,-9 1 40 15,0 3-68-15,0 3 0 16,9 9-32-16,-9 27 28 15,8 9-28-15,-16 30 40 16,8 4-32-16,0 5 48 16,0-9-40-16,0-7-16 15,8-8-8-15,-8-8 16 16,0-12-12-16,0-20-4 16,5-3-4-16,4-16-736 15,4-4 400-15</inkml:trace>
          <inkml:trace contextRef="#ctx0" brushRef="#br0" timeOffset="127914.4745">5112 9348 456 0,'-9'8'168'0,"9"-8"-128"0,-22 4-16 0,13 4 124 16,9 3-88-16,-9 5 8 15,5 0-40-15,-1 7 0 16,1 1-16-16,13 3 20 16,0 1-20-16,0-5 12 15,4-3-12-15,0-4 36 16,5-9-24-16,-1-7 12 15,1-7-20-15,-5-1-60 16,5-8 20-16,-9-4-208 16,4 5 128-16,-4-5 0 15,-5 12 64-15,5-7 80 16,-9 3-20-16,9 4 124 16,-5 8-76-16,1 0 12 15,-1 0-48-15,-4 8 12 16,9 4-24-16,-9 3 0 15,9 9-12-15,-9 3-8 16,4 9 4-16,-8 26-16 16,4 5 8-16,0 12 20 15,4-9-8-15,-8 5 4 0,4-5-4 16,-9 1 12-16,0-12-12 16,-13-4 24-16,13-8-20 0,-13-20 40 15,0-7-28 1,-22-20 20-16,0-8-24 0,-9-19 0 15,9-1-12-15,-9-3 48 16,13-1-32-16,27 5 44 16,4 3-40-16,31 5-32 15,18 3 0-15,17 4 8 16,-4 12 0-16</inkml:trace>
          <inkml:trace contextRef="#ctx0" brushRef="#br0" timeOffset="127139.0299">4931 8787 632 0,'0'-4'236'0,"0"4"-184"0,0 8-16 0,0 4 80 16,0 3-72-16,9 28-8 15,-9 8-24-15,-9 24 8 16,9 3-12-16,-5 5 48 15,1-12-28-15,-9-9 20 16,13-11-28-16,-13-4-116 16,-1-3 52-16</inkml:trace>
          <inkml:trace contextRef="#ctx0" brushRef="#br0" timeOffset="124162.561">2428 9148 464 0,'0'-20'176'0,"0"20"-140"0,5-4-8 0,3 4 120 15,1 4-88-15,4 8 52 16,5 8-64-16,9 11 28 15,-10 0-44-15,14 9 16 16,-9-5-28-16,9-4 0 16,-4-3-12-16,3-9 28 15,1 1-20-15,-9-8-48 16,0 0 16-16</inkml:trace>
          <inkml:trace contextRef="#ctx0" brushRef="#br0" timeOffset="124363.0987">2830 9058 496 0,'-31'27'184'0,"31"-27"-140"0,-49 71-16 16,40-32 40 0,-13-4-44-16,-8 8 24 15,7 1-28-15,-7-1 0 0,-6-4-12 0,5-8 4 31,0-7-8-31,9-8 16 0,0-1-12 16</inkml:trace>
          <inkml:trace contextRef="#ctx0" brushRef="#br0" timeOffset="124690.5005">2543 8881 488 0,'0'-31'180'0,"0"31"-140"0,0-20-12 0,9 4 144 16,4 5-100-16,5-5 24 15,-1 0-56-15,5-3-16 16,5 3-16-16,4-4 72 15,-9 12-44-15,0 8-32 16,0 8-4-16,-4 0 4 16,-10 4 0-16,-3 4 16 15,-1 3-12-15,-4-3 32 16,0 4-24-16,0-5-128 16,9 1 60-16</inkml:trace>
          <inkml:trace contextRef="#ctx0" brushRef="#br0" timeOffset="125061.5012">3483 8359 228 0,'18'-15'84'0,"-18"15"-64"0,35 27-8 0,-13-3 216 16,0 7-128-16,9 20 48 16,0 8-88-16,0 0-12 15,0 0-28-15,-9-1-20 16,0-7-4-16,-22 4 56 16,9-8-28-16,-40-3 32 15,9-9-28-15,-36-16 36 16,5-7-36-16,-8-20-4 15,8-3-16-15,0-13 12 16,9 1-12-16,17-9-12 16,14 9 0-16,4-5-32 15,18 9 20-15,13-1-12 16,18 12 16-16,8 4-124 16,5 4 76-16,0 12-472 15,-4 8 296-15</inkml:trace>
        </inkml:traceGroup>
        <inkml:traceGroup>
          <inkml:annotationXML>
            <emma:emma xmlns:emma="http://www.w3.org/2003/04/emma" version="1.0">
              <emma:interpretation id="{6CB605C4-4B96-4F83-97D1-07BEA4D6D677}" emma:medium="tactile" emma:mode="ink">
                <msink:context xmlns:msink="http://schemas.microsoft.com/ink/2010/main" type="inkWord" rotatedBoundingBox="14904,11125 15297,11111 15309,11432 14915,1144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4996.0094">6392 9230 488 0,'-18'4'180'0,"18"-4"-140"0,-17 0-12 0,8-4 128 15,9 4-92-15,-5-8 104 16,5 8-92-16,-4-3 28 15,8 3-60-15,1-4 36 16,4 11-44-16,8-14 32 16,5 7-36-16,5 0-20 15,-1-8-4-15,5 8-8 16,0 8 0-16,0-8 32 16,-5 7-16-16,1 1 4 15,-5-8-12-15,0 0 36 16,-4 0-20-16,-5 0-12 0,0-8-8 15,-4 1-260-15,0 7 140 16,-5 0-544-16,5 0 368 0</inkml:trace>
          <inkml:trace contextRef="#ctx0" brushRef="#br0" timeOffset="174651.593">6370 8960 508 0,'-5'-12'188'0,"5"12"-148"0,-8-8-8 16,3 4 132-1,10 4-96-15,-5-4 44 16,4 4-68-16,0-4 4 16,5 4-32-16,9-8 28 15,8 8-28-15,5-4 20 16,5 8-20-16,-1-4 0 0,0 0-8 0,1 0 4 15,-6 0-8-15,-3 0 16 16,-1 4-12-16,-8-4 16 16,0 4-16-16,-9 4 24 15,-5 0-20-15</inkml:trace>
        </inkml:traceGroup>
        <inkml:traceGroup>
          <inkml:annotationXML>
            <emma:emma xmlns:emma="http://www.w3.org/2003/04/emma" version="1.0">
              <emma:interpretation id="{B2CDFA7C-2CD2-45FB-8EEC-3DA45D7D5CCF}" emma:medium="tactile" emma:mode="ink">
                <msink:context xmlns:msink="http://schemas.microsoft.com/ink/2010/main" type="inkWord" rotatedBoundingBox="16091,10559 16585,10542 16618,11468 16123,1148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6304.5513">7972 8822 508 0,'-13'-15'188'0,"13"15"-148"0,4-4-8 0,-8 4 124 16,-1 4-92-16,-3 3 36 16,-1 9-60-16,-9 0-16 15,5 11-12-15,-9 16-12 16,0 1 4-16,-9 3-4 15,4 0 0-15,-12 0 8 16,8-8-4-16,-9-4 24 16,9 1-16-16,-4-13 12 15,8-3-12-15,1-8 12 16,13-5-16-16,-1-3-116 16,14 0 56-16</inkml:trace>
          <inkml:trace contextRef="#ctx0" brushRef="#br0" timeOffset="176065.9147">7588 8822 456 0,'-4'0'168'0,"4"0"-128"0,-5-8-16 0,1 8 168 15,8 0-112-15,-4 8-16 16,9 8-40-16,4-4 8 15,5 19-20-15,8 12 32 16,5-4-28-16,5 12 12 16,-1 0-16-16,0-7 0 15,-4-5-4-15,-4-8 36 16,-1-7-20-16,1-8 56 16,-10-1-44-16,-8-15-280 15,4-4 132-15</inkml:trace>
          <inkml:trace contextRef="#ctx0" brushRef="#br0" timeOffset="176647.6008">7791 8575 464 0,'-4'-20'176'0,"4"20"-140"0,4-19-8 0,1 7 128 31,3 8-92-31,6-12 16 0,-1-3-44 0,0-5-36 16,5 9 0-16,4-9 36 16,-5 4-24-16,-12-3 80 15,8 7-56-15,-4 0 32 16,0 9-40-16,-5 7-16 15,5 4-8-15,-5 15-4 16,10 5 0-16,-5 11 8 16,4 0-4-16,0 5-12 15,0-9 4-15</inkml:trace>
        </inkml:traceGroup>
        <inkml:traceGroup>
          <inkml:annotationXML>
            <emma:emma xmlns:emma="http://www.w3.org/2003/04/emma" version="1.0">
              <emma:interpretation id="{BE6B0434-875A-4602-8F21-4A89324E7AB3}" emma:medium="tactile" emma:mode="ink">
                <msink:context xmlns:msink="http://schemas.microsoft.com/ink/2010/main" type="inkWord" rotatedBoundingBox="17093,10443 20438,10325 20491,11830 17146,11948"/>
              </emma:interpretation>
              <emma:one-of disjunction-type="recognition" id="oneOf10">
                <emma:interpretation id="interp14" emma:lang="" emma:confidence="0">
                  <emma:literal>812)</emma:literal>
                </emma:interpretation>
                <emma:interpretation id="interp15" emma:lang="" emma:confidence="0">
                  <emma:literal>8/2)</emma:literal>
                </emma:interpretation>
                <emma:interpretation id="interp16" emma:lang="" emma:confidence="0">
                  <emma:literal>852)</emma:literal>
                </emma:interpretation>
                <emma:interpretation id="interp17" emma:lang="" emma:confidence="0">
                  <emma:literal>822)</emma:literal>
                </emma:interpretation>
                <emma:interpretation id="interp18" emma:lang="" emma:confidence="0">
                  <emma:literal>862)</emma:literal>
                </emma:interpretation>
              </emma:one-of>
            </emma:emma>
          </inkml:annotationXML>
          <inkml:trace contextRef="#ctx0" brushRef="#br0" timeOffset="181138.5581">10373 8756 92 0,'-39'3'32'0,"39"-3"-24"0,-49 12 0 0,23-4 216 16,12 0-124-16,-17 4 20 15,9 3-72-15,0 9 108 16,5 3-84-16,-1 13 20 15,9 3-56-15,0 8-12 16,9-4-16-16,0 0 12 16,14-8-12-16,8-7 32 15,4-9-24-15,9-11 32 16,5 0-32-16,0-20 20 16,-5 0-20-16,-4-23 20 15,-4 3-24-15,-19-27-12 16,1 8-4-16,-18-16 28 15,1 12-12-15,-6-8-20 16,-8 16 0-16,0-16 4 16,5 12 4-16,3-15 0 15,1 11 0-15,-5-16 8 16,10 8-4-16,-6 4 40 16,10 4-20-16,-5 8 20 15,5 8-24-15,4-5-8 16,4 17-8-16,14-1-40 0,4 9 20 15,13 3-4 1,5 12 12-16,8 0 32 0,-3 12-12 0,3 11-172 16,-4 9 88-16</inkml:trace>
          <inkml:trace contextRef="#ctx0" brushRef="#br0" timeOffset="181513.5538">11274 8375 320 0,'-9'-12'120'0,"9"12"-96"0,-9-4-4 16,0 0 132 0,5 8-88-16,-14-4 80 15,1 8-84-15,-19 8-12 16,1 3-32-16,-18 17 32 16,9 3-24-16,-14 12 56 15,10-4-44-15,-5 20 20 16,18-4-36-16,-5 19 16 15,22 0-20-15,-8 9-8 16,21-9-4-16,10-8 56 0,12-15-32 0,-3-12-20 16,12-11-8-1</inkml:trace>
          <inkml:trace contextRef="#ctx0" brushRef="#br0" timeOffset="182400.0394">10987 9007 572 0,'0'-8'208'0,"0"8"-160"0,35-16-12 0,-13 8 120 16,5 4-92-16,12-4-16 16,-3 8-32-16,8-7 4 15,4 3-12-15</inkml:trace>
          <inkml:trace contextRef="#ctx0" brushRef="#br0" timeOffset="182247.0058">11181 8756 320 0,'5'0'120'0,"-5"0"-96"0,4-8-4 15,-4 4 96 1,4 4-68-16,-4-4 52 0,5 4-60 0,-5-4 40 16,9 8-44-16,-5-8 8 15,5 4-28-15,0-4 0 32,-1 4-8-32,6-4 20 0,-1 8-16 0,0-4 4 15,9 0-8-15,-8 0-8 16,3 4 4-16,-4-4-16 15,5 8 8-15,-9 0 4 16,0-1 0-16,-9 1 16 16,4 4-8-16,-8 0 16 15,-1 0-16-15,-3-1 40 16,-6 5-24-16,1 0-24 16,4 3 0-16,-13 5 8 15,4-1-4-15,-8 5 8 16,-1-1-8-16,-8-3-4 15,18-1 4-15,-19 5-24 16,14-8 12-16,-4-5-4 16,12 1 4-16,1 0 24 15,13-1-8-15,0-3-20 16,18 0 4-16,-1-4 40 16,10 0-20-16,-1-4 16 15,1-1-16-15,-1-3 0 16,1 4-4-16,-5-4 28 15,0 0-20-15,-9-4-156 16,1 4 76-16,-19-3-468 0,5 6 292 16</inkml:trace>
          <inkml:trace contextRef="#ctx0" brushRef="#br0" timeOffset="182655.0912">11662 8524 756 0,'27'-12'280'0,"-27"12"-216"0,84 32-20 16,-54-5 24-1,1 5-48-15,-4 26 16 16,-5 5-20-16,-18 35 36 0,-4 4-28 0,-26 4 20 16,-5-12-24-16,-40-11-132 15,10-13 60-15</inkml:trace>
          <inkml:trace contextRef="#ctx0" brushRef="#br0" timeOffset="179139.8594">8736 8567 436 0,'-9'0'160'0,"9"0"-124"0,4-8-8 16,-4 8 60 0,0 0-52-16,0 0 76 15,0 0-64-15,5 0 20 16,-1 0-40-16,5 0 36 15,4 0-36-15,14-4-16 16,8 1-4-16,22-9-20 16,1 8 8-16,8 0 12 15,0-4-4-15,0 0 8 16,-8 4-8-16,-5 0-12 16,-9-4 4-16,-9-3 56 0,-4 3-28 15,-9 0 88-15,0 0-64 0,-8-4-12 16,-6 5-24-16,-3-9 16 15,-1 8-16-15,1-4-20 16,-1 4 0-16,0-3-4 16,1 7 4-16,-1-8-12 15,1 8 12-15,-5-4 4 16,4 4 4-16,-4-4 16 16,0 8-8-16,0-4-12 15,0 8 0-15,0-4-4 16,0 0 0-16,0 0 32 15,0 0-12-15,-4 0 4 16,4 4-8-16,-5 0-16 16,10 0 4-16,-10-4 12 15,5 4-4-15,-4 0-20 16,4 0 8-16,-5 0-136 16,1 4 76-16,-5 0-40 15,5-1 64-15,-5-7 24 16,9 8 16-16,-9-8 4 15,9 8 0-15,-9-8-56 16,0 0 32-16,1 0-24 16,3 4 28-16,-8-4-44 15,9 0 36-15,-10 0-56 16,10 8 48-16,-9-8 8 16,8 0 16-16,-8 0 12 0,9 0 0 0,-10 0 16 15,10 0-8-15,-9 0-12 16,8 8 0-16,-8-8 40 15,4 15-24-15,-13-3 60 16,13 4-40-16,-4 19 72 16,-5-7-56-16,5 15-8 15,0-8-24-15,4 16-4 16,0 0-4-16,0 28-8 16,9-9 4-16,-4 13 4 15,4-9-4-15,-4-3 24 16,-1-8-16-16,-12-12 32 15,3-8-28-15,-12-12 20 16,4-3-20-16,-18-13 64 16,5 1-48-16,-14-16-20 15,9 0-12-15,-13-16 68 16,18 5-36-16,-9-9 16 16,9 0-32-16,-5-15 0 15,13 8-8-15,-3-13 4 16,7 13-8-16,1-9-12 15,14 9 4-15,-6 0-4 16,10 7 0-16,4 0-28 16,4 12 20-16,10 5-328 15,3 3 188-15</inkml:trace>
          <inkml:trace contextRef="#ctx0" brushRef="#br0" timeOffset="179665.7595">9340 9317 404 0,'-4'0'148'0,"4"0"-112"0,0 0-12 0,0 0 164 15,0 0-108-15,0 0 20 16,0 0-60-16,-4 0 16 16,4 7-28-16,-5-3-8 15,1 4-12-15,-5-4 4 16,5 0-8-16,-10 0-4 16,1 4 4-16,0 0-4 15,4 0 0-15,0-5-20 16,5 5 12-16,-1 4 4 15,5 0 4-15,5 4 16 16,4-1-8-16,4 1-28 16,0 4 8-16,-4-1-4 15,0 5 8-15,0-1 0 16,-5 5 0-16,-8-5 16 16,4 5-4-16,-14-5 32 15,5 1-20-15,-13-5 40 0,9-3-32 16,-13-8 48-16,4 0-40 15,-9-16 36-15,9 4-36 0,0-12-8 16,4 5-16-16,0-5 4 16,5-4-8-16,4 5-4 15,5-1 4-15,-1 0-208 16,10 8 112-16</inkml:trace>
          <inkml:trace contextRef="#ctx0" brushRef="#br0" timeOffset="180132.501">9747 9391 652 0,'-5'0'244'0,"5"0"-192"0,-22 16-12 0,4-4 136 15,10-1-104-15,-19 13 0 16,1 7-48-16,-10 5-8 15,10-1-8-15,-5 4 36 16,4-4-20-16,-3-3-172 16,7-5 80-16</inkml:trace>
          <inkml:trace contextRef="#ctx0" brushRef="#br0" timeOffset="179967.5622">9473 9415 268 0,'4'-4'100'0,"-4"4"-76"0,14-4-8 15,-10 4 156 1,5 8-96-16,4 0 84 16,9 7-92-16,5 9-8 15,-1 3-40-15,5 9 4 16,4 3-12-16,-4-4 12 16,-4 0-16-16,-5-7 40 15,-5-5-24-15,-12-15-24 0,4 0 0 0,-18-16-492 16,9-4 264-16</inkml:trace>
        </inkml:traceGroup>
      </inkml:traceGroup>
    </inkml:traceGroup>
    <inkml:traceGroup>
      <inkml:annotationXML>
        <emma:emma xmlns:emma="http://www.w3.org/2003/04/emma" version="1.0">
          <emma:interpretation id="{0433138E-7647-40A5-BC9E-05A53F39026F}" emma:medium="tactile" emma:mode="ink">
            <msink:context xmlns:msink="http://schemas.microsoft.com/ink/2010/main" type="paragraph" rotatedBoundingBox="5556,12791 9151,12348 9251,13164 5656,136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9A8CE2-9895-4DFA-B349-413D31B84D79}" emma:medium="tactile" emma:mode="ink">
              <msink:context xmlns:msink="http://schemas.microsoft.com/ink/2010/main" type="line" rotatedBoundingBox="5556,12791 9151,12348 9251,13164 5656,13607"/>
            </emma:interpretation>
          </emma:emma>
        </inkml:annotationXML>
        <inkml:traceGroup>
          <inkml:annotationXML>
            <emma:emma xmlns:emma="http://www.w3.org/2003/04/emma" version="1.0">
              <emma:interpretation id="{10148E08-E554-44F6-9AF5-0E23C0149732}" emma:medium="tactile" emma:mode="ink">
                <msink:context xmlns:msink="http://schemas.microsoft.com/ink/2010/main" type="inkWord" rotatedBoundingBox="5556,12791 9151,12348 9251,13164 5656,1360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70292.0294">-2891 10902 340 0,'0'-16'128'0,"0"16"-100"0,9-16-8 0,-9 16 52 16,9 0-44-16,-5-8 40 15,5 8-36-15,-9-3 0 16,9 3-20-16,4-4 0 16,-4 8-4-16,-9-4-8 15,13 3 4-15,-4-3 28 16,4 16-16-16,-4 0 12 15,0 3-16-15,-9 5 0 16,9 4-4-16,-18 7 20 16,9 0-16-16,-13 0-12 15,4 1-4-15,-9-1 28 16,5 0-12-16,-9-3 4 16,0-9-8-16,4-3-16 15,5-4 4-15,0-9 20 16,4 5-8-16,18-4 16 15,0 4-16-15,8-8 4 0,1 0-4 0,0 0-8 16,4 0 4 0,-9-4 20-16,9 3-12 0,-9-3-56 15,5 0 20 1,-14 0-348-16,5 0 200 0</inkml:trace>
          <inkml:trace contextRef="#ctx0" brushRef="#br0" timeOffset="370477.523">-2948 11169 496 0,'4'-16'184'0,"-4"16"-140"0,9-20-16 0,0 8 84 16,4 9-68-16,9-9 36 15,0 4-48-15,-4 0 8 16,13 8-24-16,-9 0-80 15,0 4 36-15</inkml:trace>
          <inkml:trace contextRef="#ctx0" brushRef="#br0" timeOffset="370834.5889">-2617 11314 216 0,'22'-8'80'0,"-22"8"-60"0,53-16-8 0,-18 4-16 16,-4 5 0-16</inkml:trace>
          <inkml:trace contextRef="#ctx0" brushRef="#br0" timeOffset="370682.0668">-2498 11070 268 0,'-13'-7'100'0,"13"7"-76"0,0 0-8 0,4 0 184 15,5 0-112-15,4-4-28 16,5 4-36-16,17-4-40 16,-17 4 8-16</inkml:trace>
          <inkml:trace contextRef="#ctx0" brushRef="#br0" timeOffset="371119.7351">-2167 11114 300 0,'0'0'112'0,"0"0"-88"0,22-8-8 0,-13 0 108 15,-9 4-72-15,22-8-28 16,0 0-20-16,9-3 4 15,0 7-4-15,-9-4-36 16,13 8 16-16</inkml:trace>
          <inkml:trace contextRef="#ctx0" brushRef="#br0" timeOffset="244898.3629">-2458 10517 228 0,'-13'8'84'0,"13"4"-64"0,4 7-8 0,5 1 28 15,4 0-24-15,0 3 64 16,5 5-44-16,4-1 28 15,0-3-36-15,5-1 36 16,8 1-36-16,5-9 40 16,-1-7-40-16,14-4 4 15,9-4-20-15,22-4 28 16,0 0-24-16,4 0-4 0,-8 1-8 16,-5-5-4-16,-9 8 0 0,-13 0-28 15,-14 0 16-15,-8 4 32 16,0 7-12-16,-9 5 8 15,-8 4-8-15,3 3 20 16,-8-3-16-16,-5-1 24 16,5 5-24-16,0-8 24 15,-9-12-24-15,0-4 4 16,0 0-8-16,5-12 12 16,3-4-12-16,6-3 4 15,3-5-4-15,14 4-16 16,4-3 4-16,10 3-32 15,12 1 20-15,9 7-12 16,9 4 16-16,5 4-28 16,12 0 24-16,14 12-4 15,0 0 12-15,0 4 16 0,-9 7-4 16,-8-7-4-16,-6-8 4 16,6-4 12-16,8-4-8 15,9 0 16-15,0-8-16 16,-9-3 48-16,-4-17-28 15,-14-11 40-15,-8-12-40 16,-14 4-24-16,-17 4-4 16,4 8 24-16,-22 11-12 15</inkml:trace>
          <inkml:trace contextRef="#ctx0" brushRef="#br0" timeOffset="371331.3066">-2070 10870 164 0,'-9'0'60'0,"9"0"-44"0,0 20-8 16,0-4 200-1,0 3-116-15,0 17 8 16,0 3-60-16,0 4-20 16,9 0-12-16,-9-4 36 15,5 1-20-15,-10-13-100 16,14 1 40-16</inkml:trace>
          <inkml:trace contextRef="#ctx0" brushRef="#br0" timeOffset="371860.9184">-1580 10996 228 0,'0'-12'84'0,"0"12"-64"0,0 0-8 0,0 0 128 16,0 4-80-16,0 0 20 15,0 8-48-15,-9 3 100 16,1 5-72-16,-15 4-16 16,19-5-28-16,-27 1 20 15,18-1-20-15,-14-3 20 16,5 0-20-16,-4-8-8 15,8 0-4-15,-4-8 12 16,13 0-8-16,5-4-28 16,8 4 8-16,5-8-4 15,22 8 8-15,0 0 8 16,0 8 0-16,4-1-12 16,5 1 8-16,-5 0 4 15,0 4 0-15,-17-4 0 16,17-4 0-16,-17 4 8 15,-5-5-4-15,-13-6 120 16,9-5-68-16,-18-4 48 0,9 0-60 16,-8-11-24-16,-1 3-12 15,-5-4 8-15,1-3-8 16,4 0-4-16,-4 3 0 0,4-3-32 16,9 11 16-16,-9 0-12 15,5 0 12-15</inkml:trace>
        </inkml:traceGroup>
      </inkml:traceGroup>
    </inkml:traceGroup>
    <inkml:traceGroup>
      <inkml:annotationXML>
        <emma:emma xmlns:emma="http://www.w3.org/2003/04/emma" version="1.0">
          <emma:interpretation id="{C06C12E8-55B3-4150-9314-8D3912A1B34C}" emma:medium="tactile" emma:mode="ink">
            <msink:context xmlns:msink="http://schemas.microsoft.com/ink/2010/main" type="paragraph" rotatedBoundingBox="5948,13244 20436,12707 20519,14958 6032,154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A00E27-3219-43E5-947F-E05780BA62D6}" emma:medium="tactile" emma:mode="ink">
              <msink:context xmlns:msink="http://schemas.microsoft.com/ink/2010/main" type="line" rotatedBoundingBox="5948,13244 20436,12707 20519,14958 6032,15495"/>
            </emma:interpretation>
          </emma:emma>
        </inkml:annotationXML>
        <inkml:traceGroup>
          <inkml:annotationXML>
            <emma:emma xmlns:emma="http://www.w3.org/2003/04/emma" version="1.0">
              <emma:interpretation id="{DFF1B509-06A0-4E38-B2A6-14D1FEC7BE1F}" emma:medium="tactile" emma:mode="ink">
                <msink:context xmlns:msink="http://schemas.microsoft.com/ink/2010/main" type="inkWord" rotatedBoundingBox="5958,13511 7982,13435 8047,15186 6023,1526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61283.7357">-1589 11361 132 0,'9'-12'52'0,"-9"12"-44"0,13-4 4 16,-13 0 88-1,0 4-56-15,-4-8 148 16,4 0-108-16,-9-3 52 15,9 3-80-15,-13-4-24 16,4 8-20-16,-9-8 8 16,-4 8-12-16,-9 1 4 15,-4 6-4-15,-9 1-16 0,-18 4 4 0,18 4 12 16,-9 4-4-16,13-5 8 16,1 5-8-16,3 4 8 0,10-1-8 15,-5 1-4-15,9 4 4 16,0 3-24-16,13 16 12 15,0 20 20 1,9 4-4-16,-4 19-4 16,8 0 0-16,-4 12 12 15,9-7-8-15,-5 15-12 16,1-8 0-16,-5 8 20 16,0-20-8-16,-5-8 16 15,5-15-16-15,-13-12 84 16,0-8-48-16,-14-7 4 15,1-1-28-15,-18-19 4 16,13 7-12-16,-22-11 0 16,9 0-4-16,-9-8-8 15,9 0 4-15,-5-8-128 16,14 0 68-16</inkml:trace>
          <inkml:trace contextRef="#ctx0" brushRef="#br0" timeOffset="356525.29">-613 11514 384 0,'-5'-20'140'0,"10"12"-108"0,-1 0-8 0,1 5-12 15,-5-1-12-15,0 0 16 16,-5 0-8-16,1 0 68 16,-5 4-44-16,-9-4 48 15,5 4-44-15,0 0-12 0,-5-4-12 16,-4 4 8-16,0-4-12 15,0-4 16-15,4 0-16 0,1 1 4 16,-1-1-4-16,-4 4 4 16,4 4-8-16,5 8-12 15,0-1 4-15,-5 17 4 16,9 15 0-16,-4 32-12 16,4 23 8-16,0 8 20 15,1 0-8-15,-6 12-4 16,1 15 0-16,0-7 20 15,-9-16-12-15,0-8-12 16,0-23-4-16,0-13 72 16,4-15-36-16,0-3 48 15,5-13-44-15,4-8 8 16,5-3-28-16,4 0-36 0,0-5 12 16,9-3 8-16,8-4 4 15,5 4 16-15,5-4-12 16,4 3 16-16,0-3-16 15,8 12-4-15,6-8 0 16,-1 11-4-16,9-7 0 16,22 11-284-16,17-3 156 15,19 11-388 1</inkml:trace>
        </inkml:traceGroup>
        <inkml:traceGroup>
          <inkml:annotationXML>
            <emma:emma xmlns:emma="http://www.w3.org/2003/04/emma" version="1.0">
              <emma:interpretation id="{7E7E8505-0181-49AB-B5F0-93C0F60B6399}" emma:medium="tactile" emma:mode="ink">
                <msink:context xmlns:msink="http://schemas.microsoft.com/ink/2010/main" type="inkWord" rotatedBoundingBox="8541,13148 12296,13008 12379,15260 8625,1539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69025.5294">3143 11651 416 0,'18'-39'152'0,"-18"31"-116"0,0 0-12 16,0 4 172-16,4 0-112 15,-4 4-16 1,-4 8-52-16,-5 8-16 16,9 7 24-16,-9 21-12 0,-4 11 24 15,4 15-24-15,-13-7 32 0,-9 0-28 16,0-4 20-16,-4 3-20 15,-5 1 52-15,5 0-36 16,4-4 28-16,-4-8-32 16,4-8-308-16,0-16 152 15,9-7-416 1</inkml:trace>
          <inkml:trace contextRef="#ctx0" brushRef="#br0" timeOffset="269760.9273">3196 12114 540 0,'0'4'200'0,"-9"0"-156"0,-13 4-12 0,22 0 88 16,-4 7-72-16,-5 9-28 16,9 7-16-16,-9 1-12 15,9 7 0-15,-4 8 32 16,4-8-12-16,0 0 4 16,0-7-8-16,4-5 36 15,14-3-20-15,-5-8 20 0,9-9-24 16,0-7-16-16,-4-4-8 15,-5-11-76-15,9-5 44 16,-13 1 32-16,4-5 4 0,-4 4 12 16,-9 1-4-16,13 7-8 15,-13 8 4-15,9 8-32 16,0 8 16-16,0 11 32 16,-5 13-12-16,5 7 0 15,-9 4-4-15,0 4-4 16,-9 0 0-16,-4 4 0 15,-5 8 0-15,1 3 32 16,3 1-16-16,-8-4 4 16,-4-12-12-16,4-16 28 15,0-7-20-15,-9-17 32 16,4-19-32-16,1-23 12 16,-1-12-16-16,5-4-32 15,-4 0 8-15,21 4 84 16,5-1-40-16,14 13 0 0,12 4-20 15,5-1 8-15,0 5-12 16,4 3 32-16,18 0-24 16,0 9-524-1</inkml:trace>
          <inkml:trace contextRef="#ctx0" brushRef="#br0" timeOffset="265978.0516">31 12122 156 0,'-13'-8'56'0,"9"8"-44"0,-1 0-4 16,5 0 272-16,0 0-156 15,0-4 36-15,0 4-92 16,0 0-20-16,5-4-28 16,-5 4 32-16,8 0-28 15,1 0 4-15,0 4-16 0,4 0 56 16,5-4-40-16,0-4-20 15,8 4-8-15,18 0 36 16,5 0-24-16,4 0-28 16,0 0 8-16,4 0 20 0,-4 0-8 15,-13-4 20-15,-5 0-16 16,-8 0-4-16,-10 4 0 16,-3 0 56-16,-6 0-32 15,-8 0 16-15,0 0-28 16,0 0-8-16,0 0-4 15,5-4-488 1</inkml:trace>
          <inkml:trace contextRef="#ctx0" brushRef="#br0" timeOffset="266994.256">658 12106 312 0,'-13'0'112'0,"13"0"-84"0,4 0-12 0,-4 0 232 15,9 0-140-15,4 0 20 16,5 0-80-16,4 0 12 16,9 0-32-16,9 0 28 0,13 0-32 0,4 0-12 15,9 0-8-15,5 0 4 16,8 0-4-16,18-12 32 15,18 5-20 1,4 7 20-16,-4 0-20 0,-13 0 20 16,-14-8-24-16,-9 8-4 15,-12-12-4-15,-10 12 4 16,-13 0-4-16,-13 0 24 16,-9-8-16-16,-4 12 40 15,-1-8-28-15,1 0-144 16,0 4 64-16,-5-4-308 15,-4 4 204-15,-9 8-288 16</inkml:trace>
          <inkml:trace contextRef="#ctx0" brushRef="#br0" timeOffset="269223.9834">2362 12106 644 0,'-22'-27'236'15,"35"31"-180"-15,5-12-20 0,-5 8 96 0,9 0-80 16,18-4 16-16,-5-4-44 16,14 0-4-16,8 0-12 15,5 4 20-15,4 4-16 0,5 4 4 16,-14 0-8-16,-4 0-272 15,-9 0 148-15</inkml:trace>
          <inkml:trace contextRef="#ctx0" brushRef="#br0" timeOffset="266517.9883">1219 11380 288 0,'0'-15'108'0,"0"11"-84"0,17 0-4 15,-12 0 152-15,12 0-96 16,-3 4-36-16,3 8-32 16,-3 0 28-16,8 3-24 0,8 5 24 15,6 8-20-15,4 7-24 16,-5 8 0-16,-4 8 32 16,-9 8-16-16,0-4 8 0,-22-4-8 15,-5-3 36-15,-25-1-20 16,-10-16 4-16,0 5-16 15,-8-13 12-15,3-3-16 16,-3-8 4-16,4-16-4 16,0 0-8-16,13-4 4 15,4-7 20-15,1-5-12 16,12 1 24-16,14 3-24 0,0 0-4 16,14 1-4-16,8-1-4 15,-5 1 0-15,6 3-12 16,3 0 8-16,0 4 12 15,5 5-4-15,0 7 16 16,-4 0-12-16,8 0-56 16,-8 7 24-16,-5 5-544 15</inkml:trace>
          <inkml:trace contextRef="#ctx0" brushRef="#br0" timeOffset="268770.2774">2481 11694 392 0,'18'-27'148'0,"-9"11"-116"0,4 4-8 0,-9 12 84 16,5-7-64-16,-9-1 60 16,9 0-60-16,-9 8-20 15,0 0-16-15,0 16 8 16,0 19-8-16,-9 20-12 0,-4 8 0 16,4 7 12-16,-4-7-4 15,-5 0-4-15,5-8 4 16,0 0 40-16,-5-4-24 15,9-8 0-15,-4-12-12 0,4-7 64 16,9-13-40-16,0-11 32 16,9-7-36-16,13-13-616 15</inkml:trace>
          <inkml:trace contextRef="#ctx0" brushRef="#br0" timeOffset="243633.915">3713 10827 164 0,'0'-8'60'0,"8"16"-44"0,-16-8-8 0,8 0 52 15,0 0-36-15,0 0 8 16,-9 4-20-16,9 4 28 15,-5-8-24-15,-3 8 48 16,-1 0-36-16,-5-1 12 16,6-3-24-16,-6 12 20 15,6-4-24-15,-6 4-4 16,-3 7-4-16,-1 1 48 0,0 3-28 16,5 5 0-16,0-5-16 15,-5 0 4-15,9-3-8 16,-4-4 16-16,4-5-12 15,-4-3 4-15,4-4-4 16,-4-16 100 0,4 8-60-16,9-12 8 0,-9-15-36 15,9 3 76-15,-4-15-52 16,-5 4 4-16,0-1-28 16,9 9 16-16,-9-4-24 0,-4 11-12 15,-4-8-4-15,3 13 12 16,-3 7-4-16,3-4 16 15,6 4-12-15,-6 8-292 16,14 8 152-16</inkml:trace>
          <inkml:trace contextRef="#ctx0" brushRef="#br0" timeOffset="267598.8782">830 12326 112 0,'9'-24'44'0,"4"13"-36"0,14-9 0 16,-10 12 160-16,10 0-92 16,4 1-20-16,0 3-36 15,0 4-8-15,0 4-8 16,-5 3 24-16,-4 13-16 15,0 7 40-15,5 17-28 16,-10 3 40-16,1 8-36 16,-9 0 28-16,-9-8-28 15,4-4 0-15,-8 0-16 16,-5-8 28-16,-13-7-24 0,-5-5 40 16,-12-3-32-16,-5-4-4 0,-5-9-12 15,0-7 12-15,5-7-12 16,5-1 112-16,8-4-68 15,9 0 40-15,8-4-52 16,10 1 12-16,13-1-32 16,13 0 0-16,13-3-12 15,9-1-8-15,5 4 4 16,-1 5 28-16,5-1-16 16,-9 0-48-16,5-4 16 15,0 5-244-15,-5 3 144 0,-5 0-328 16,-3 0 248-1,-5 8-56-15</inkml:trace>
          <inkml:trace contextRef="#ctx0" brushRef="#br0" timeOffset="268109.2358">1417 12479 476 0,'-9'0'176'0,"9"0"-136"0,5-8-12 16,-5 0 120 0,9 4-88-16,0-3 20 15,8-1-48-15,1 0 4 16,0 8-20-16,-1 0-36 15,1 8 12-15,-1 0 28 16,1 11-12-16,-9-3 8 16,4-4-8-16,-13 7 36 15,0-11-20-15,-17 0 32 16,3 4-32-16,-17-4 4 0,9-1-16 0,-13-3 0 16,4-4-4-16,-4 8 4 15,13-4-8-15,0 4-36 31,13 0 16-31,4 0-4 0,5-1 12 0,14 5 8 16,3-4 0-16,19 0-20 16,8 8 12-16,0-5 12 15,-4 9 0-15,-5-8 16 16,-4 0-12-16,-13 11-4 16,-18 1 0-16,-14 11 20 15,-8-4-12-15,-13 16-20 16,4 4 0-16,-9-11 32 0,9 3-16 15,0 4-8-15,5-16-4 0,4-3 4 16,-5-16 0-16,14-12 32 16,-9-12-16-1,4-16 64-15,5-15-44 0,0 0 36 16,4-4-40-16,9 4-36 16,13 4 0-16,14-5 36 15,17 9-20-15,18 15-96 16,8-3 40-16,1 15-640 15,-14-4 376 1,-8 12-16-16</inkml:trace>
        </inkml:traceGroup>
        <inkml:traceGroup>
          <inkml:annotationXML>
            <emma:emma xmlns:emma="http://www.w3.org/2003/04/emma" version="1.0">
              <emma:interpretation id="{4C9DB9D1-9338-4D5B-A789-ABF748A42415}" emma:medium="tactile" emma:mode="ink">
                <msink:context xmlns:msink="http://schemas.microsoft.com/ink/2010/main" type="inkWord" rotatedBoundingBox="13153,13999 13695,13979 13705,14241 13163,14261"/>
              </emma:interpretation>
            </emma:emma>
          </inkml:annotationXML>
          <inkml:trace contextRef="#ctx0" brushRef="#br0" timeOffset="270483.85">4684 11863 580 0,'-14'-12'216'0,"6"12"-168"0,8-4-12 16,0-4 200-16,0 1-136 16,0-5 36-16,8 4-80 15,10 0-32-15,9-4-16 16,3 8 60-16,15 4-36 0,8 8 4 15,-5 4-20-15,1 4-364 0,-10-1 192 16</inkml:trace>
          <inkml:trace contextRef="#ctx0" brushRef="#br0" timeOffset="270649.2906">4587 12051 676 0,'8'0'248'0,"6"0"-192"0,17 0-16 0,-1-4 84 16,23-3-76-16,22 3 24 16,18 0-40-16,-5 8-84 15,-4-4 28-15,-18 0-520 0</inkml:trace>
        </inkml:traceGroup>
        <inkml:traceGroup>
          <inkml:annotationXML>
            <emma:emma xmlns:emma="http://www.w3.org/2003/04/emma" version="1.0">
              <emma:interpretation id="{D2B5729F-8301-4E99-98D8-C329165F9434}" emma:medium="tactile" emma:mode="ink">
                <msink:context xmlns:msink="http://schemas.microsoft.com/ink/2010/main" type="inkWord" rotatedBoundingBox="14563,13662 15781,13617 15818,14605 14600,14650"/>
              </emma:interpretation>
            </emma:emma>
          </inkml:annotationXML>
          <inkml:trace contextRef="#ctx0" brushRef="#br0" timeOffset="271256.4815">6339 11475 540 0,'0'-8'200'0,"0"4"-156"0,9-4-12 16,0 8 132-16,4-4-96 16,9 4 36-16,18 0-64 15,4 0-16-15,9 0-12 16,4-4 8-16,18 0-12 0,5 0 32 16,-1 4-24-16,-8 0 4 15,-14 0-12-15,-17 0 28 16,-23-4-20-1,-21 0-4-15,-18 0-160 16,-13 1 80-16,-5 3-384 16</inkml:trace>
          <inkml:trace contextRef="#ctx0" brushRef="#br0" timeOffset="272103.7802">6745 12110 464 0,'4'-4'176'0,"5"4"-140"0,-9-4-8 15,0 4 100-15,0 0-76 16,0 0 8-16,-4-4-40 15,-5 4-12-15,0 0-4 16,-8 0 4-16,3 0-4 0,-3 4-20 16,-1 0 8-16,5 0 48 15,-1 4-20-15,6 0-20 16,-1 0 0-16,9 3 0 16,0 1 0-16,9 4 0 15,-1 4 0-15,6 3 24 16,-5 5-12-16,4-1-4 15,-4-3-4-15,-9-1 20 16,-5-3-12-16,-4-5 24 16,-8-3-24-16,-5-4 68 0,0-4-48 15,0-4 16 1,-5-4-32-16,5 0 0 0,4-4-8 16,5 0 28-16,9 1-20 15,8-1-48-15,5 0 16 16,4 0-632-1,5 4 356-15,4 0 24 16</inkml:trace>
          <inkml:trace contextRef="#ctx0" brushRef="#br0" timeOffset="271517.7212">6582 11494 404 0,'-9'32'148'0,"0"11"-112"0,5 35-12 0,-5-23 40 16,4 16-40-16,1-1 32 16,4-11-28-16,-13-4 44 15,13-8-40-15,-5-11 64 16,-4-9-56-16,-4-7 80 0,-4-9-68 16,-10-7 16-16,-4-4-36 0,-9-8 12 15,-8 1-24-15,-9-5-8 16,-5 0-8-16,9 0 20 15,4 1-12-15,5 3 12 16,13 0-12-16,9-8-16 16,9 8 0-16,13-3-348 15,18 3 192-15</inkml:trace>
          <inkml:trace contextRef="#ctx0" brushRef="#br0" timeOffset="272543.4636">7231 12094 676 0,'-18'4'248'0,"18"-4"-192"0,-22 0-16 0,4 4 40 15,5 4-52-15,-18 8 16 16,0 3-28-16,-13 5 44 16,4 4-32-16,1-5-156 15,-1-3 68-15,0-9-540 16,14 5 332-16,8-8 112 16</inkml:trace>
          <inkml:trace contextRef="#ctx0" brushRef="#br0" timeOffset="272361.4658">7001 12091 444 0,'9'0'164'0,"0"0"-124"0,4 3-16 16,0 5 148-16,5 8-100 15,-1 4 44-15,6 7-72 16,-1 8 4-16,0 5-32 16,-5-5 28-1,1 0-28-15,-5-3 56 16,0-1-40-16,-4-19 28 15,0 4-32-15,-9-16-176 16,5-8 80-16</inkml:trace>
        </inkml:traceGroup>
        <inkml:traceGroup>
          <inkml:annotationXML>
            <emma:emma xmlns:emma="http://www.w3.org/2003/04/emma" version="1.0">
              <emma:interpretation id="{4F8BECBD-B915-4464-A278-B6A153C1B244}" emma:medium="tactile" emma:mode="ink">
                <msink:context xmlns:msink="http://schemas.microsoft.com/ink/2010/main" type="inkWord" rotatedBoundingBox="16355,13221 20449,13069 20514,14805 16419,14957"/>
              </emma:interpretation>
            </emma:emma>
          </inkml:annotationXML>
          <inkml:trace contextRef="#ctx0" brushRef="#br0" timeOffset="273099.6042">8144 11867 280 0,'-26'-8'104'0,"13"0"-84"0,-5-4 0 16,5 12 164-16,-5 0-104 15,0-3-24-15,1 6-36 16,-10 9 60-16,1 4-44 16,-5 4 40-16,0 7-44 0,0 4 0 15,0-3-20-15,13-5 20 0,10 5-20 16,8-1 12-16,13-3-12 15,5-5 64-15,8-3-44 16,5-12 32-16,0-4-36 16,-5-4 8-16,1-4-20 15,-5-7 20-15,-9-13-24 16,-4-7-4-16,-9-8-4 16,-4-20-16-16,-1-8 8 0,1 1-24 15,-1 3 16-15,5 8 4 16,-4 8 8-16,8 4-20 15,5 4 12-15,0 8-4 16,0-1 4-16,4 9 16 16,0 3-4-16,9 5-12 15,0 3 4-15,9 4 20 16,13 4-8-16,-4 8-4 16,13 8 0-16,-9 4 4 15,0 0-4-15,-4 7-592 16,-13 13 320-1,-5 3-40-15</inkml:trace>
          <inkml:trace contextRef="#ctx0" brushRef="#br0" timeOffset="273394.199">8974 11325 340 0,'-18'-7'128'0,"10"7"-100"0,-19 0-8 0,9 7 140 16,-12 1-92-16,-6 8 44 16,-8 4-68-16,4 7-8 15,1 12-20-15,12 20 60 0,5 35-44 16,9 1 16-16,0-13-32 0,8 0 20 15,5-19-24-15,0-8 56 16,0-12-36-16,5-8 48 16,8-11-48-16,0-8-472 15</inkml:trace>
          <inkml:trace contextRef="#ctx0" brushRef="#br0" timeOffset="273953.3702">8798 11659 464 0,'39'-12'176'0,"-8"12"-140"0,13 0-8 0,-8 0 56 15,-1 0-52-15,9 4-28 16</inkml:trace>
          <inkml:trace contextRef="#ctx0" brushRef="#br0" timeOffset="273754.8427">8908 11514 340 0,'9'-32'128'0,"13"25"-100"0,4-9-8 16,-8 12 104-16,4 0-72 0,4 4-20 16,1 0-20-16,-5 4-24 15,-4 8 8-15,-1-4 28 16,-3 7-12-16,-6 5 48 15,-8 7-32-15,0-3 64 16,-8 3-52-16,-6 1 28 16,-3 3-40-16,-10 5 8 0,-4-9-20 15,0 0 8-15,1 1-12 16,3-5 0-16,5 1-4 16,9-4-24-16,4-1 8 15,9-3 12-15,9 4 0 16,4-9 32-16,5-3-20 0,4 0 20 15,9 0-20-15,-1-4 20 16,-3-4-24-16,4 4-232 16,-9-8 116-16</inkml:trace>
          <inkml:trace contextRef="#ctx0" brushRef="#br0" timeOffset="274343.9356">9407 11376 456 0,'22'0'168'0,"-5"0"-128"0,5 0-16 16,1 4 156-1,7 12-104-15,15 12 68 0,16 26-84 16,-8 41 36-16,-9 3-56 16,-17-4 32-16,-18-12-40 15,-22-15 60-15,-32-8-52 0,-21-8 8 16,-18 0-28-16,-8-8-884 15</inkml:trace>
          <inkml:trace contextRef="#ctx0" brushRef="#br0" timeOffset="357529.4829">9941 11019 496 0,'-22'-39'184'0,"22"39"-140"0,0-12-16 15,0 9-4-15,17-1-20 16,-3-4 8-16,8 0-8 16,9 0 8-16,4 4-8 0,18 4 8 15,0-4-8-15,17 8 32 16,-3 4-20-16,-14 4 32 0,4-4-32 15,-8 7 20-15,-19-3-20 16,-3 4 8-16,-9 3-12 16,-5-3 20-16,-13 0-20 15,-9-4 12-15,5 11-12 16,-14-3 12-16,-4 11-16 16,4 12 4-16,1 0-4 15,8 16 12-15,0 35-12 16,0 40 4-16,9 7-4 15,9-11 28-15,4 11-20 0,-4 8-4 16,0-12-8-16,-5-19-16 16,1-24 8-16,-5-19 84 15,-5-24-48-15,-4-4 72 16,-4-16-64-16,-5-11 44 16,-8-12-48-16,-5-5-20 15,-4-6-8-15,-1-5-184 16,1 4 96-16,0-8-232 15,4 0 176-15,9 12-404 16</inkml:trace>
          <inkml:trace contextRef="#ctx0" brushRef="#br0" timeOffset="358386.336">11265 11883 332 0,'18'-20'120'0,"-18"20"-92"0,0-8-8 16,0 0 16-1,4 4-24-15,-4-7 100 16,0 3-60-16,0-8 20 16,0 4-40-16,-4-3 24 15,-1 3-32-15,-8-4-12 0,0 8-8 0,-9-11 20 16,8 7-12-16,-16-8-12 15,7 5-4-15,-16-1 20 16,8 4-8-16,-13 8 40 16,8 4-24-16,-12 16 20 15,13 4-24-15,-10 15 16 16,10 0-20-16,4 12 28 16,14 0-28-16,3-4-4 15,10-7-8-15,13-5 20 16,8-11-12-16,10 3-4 15,13-11-4-15,4 0 12 0,9-16-8 16,0 0 24-16,0-8-20 0,-9-3 4 16,-5-13-8-16,-3-11-104 15,-5-12 52-15,-9-4-32 32,0 0 40-32,-9-8 16 15,5 16 8-15,-9-4 48 16,4 12-24-16,-13-4 0 15,4 11-8-15,-8 1 12 16,-1 11-8-16,-3-3 32 16,3 7-24-16,-4 0 12 15,5 5-16-15,-9 3 12 16,4 8-16-16,-4 8 4 16,4 3-4-16,-5 21-8 15,6 7 4-15,-14 28 4 16,8 3-4-16,-12 9 52 0,4-5-32 15,-9-7-12-15,9-8-4 0,0-8-20 16,9-12 8-16,4-7-236 16,13-5 132-16</inkml:trace>
          <inkml:trace contextRef="#ctx0" brushRef="#br0" timeOffset="360038.9231">11415 11871 632 0,'13'-12'236'0,"-13"12"-184"0,31-8-16 0,-4 8 44 16,8-8-52-16,22 1 8 16,1 3-24-16,8 0-60 15,0 4 24-15,-13 0-392 16,-4 8 224-16</inkml:trace>
          <inkml:trace contextRef="#ctx0" brushRef="#br0" timeOffset="359857.4402">11605 11639 404 0,'-5'-15'148'0,"5"15"-112"0,0-12-12 0,0 4 120 16,5 8-84-16,-1-8 20 16,10 4-48-16,3-7-4 15,5 3-16-15,9-4 20 16,4 8-20-16,1 0 4 15,-1 4-8-15,-4 0 4 16,-5 4-8-16,-8 4 8 16,0 0-8-16,-14 3 24 15,1 5-16-15,-14 8-20 16,4 3 0-16,-12 8 20 16,-1-3-4-16,-17 7 4 15,8-4-4-15,-17-7-16 16,4 7 4-16,-4-3 12 15,9-5-4-15,-5-3 16 16,14-5-12-16,-1 5 24 16,10-9-20-16,3-3-12 15,10 0-4-15,8-4 40 16,10 0-24-16,12-8-8 16,5 0-8-16,4 0 40 15,5 0-24-15,-5 0 0 16,-4 0-8-16,0 0-84 15,-9 4 44-15,-13-4-216 16,0 0 140-16</inkml:trace>
        </inkml:traceGroup>
      </inkml:traceGroup>
    </inkml:traceGroup>
    <inkml:traceGroup>
      <inkml:annotationXML>
        <emma:emma xmlns:emma="http://www.w3.org/2003/04/emma" version="1.0">
          <emma:interpretation id="{347846B0-CEC6-4F75-856E-45C308D31A76}" emma:medium="tactile" emma:mode="ink">
            <msink:context xmlns:msink="http://schemas.microsoft.com/ink/2010/main" type="paragraph" rotatedBoundingBox="4979,15343 6466,15343 6466,15841 4979,158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A20595-8B7F-4A86-AED9-9AFDBAF74EF2}" emma:medium="tactile" emma:mode="ink">
              <msink:context xmlns:msink="http://schemas.microsoft.com/ink/2010/main" type="inkBullet" rotatedBoundingBox="4979,15343 5376,15343 5376,15802 4979,15802"/>
            </emma:interpretation>
            <emma:one-of disjunction-type="recognition" id="oneOf14">
              <emma:interpretation id="interp22" emma:lang="" emma:confidence="0">
                <emma:literal>•</emma:literal>
              </emma:interpretation>
            </emma:one-of>
          </emma:emma>
        </inkml:annotationXML>
        <inkml:trace contextRef="#ctx0" brushRef="#br0" timeOffset="363057.1553">-3593 13385 352 0,'-4'-7'132'0,"13"3"-104"0,-9 0-8 0,0 4 124 15,13 0-84-15,0 0 108 16,-4 0-96-16,9 4-20 16,-1 0-32-16,5-1-16 15,5-3 0-15,4 0 20 0,9 0-12 16,4-3-152-16,0-1 72 16</inkml:trace>
        <inkml:trace contextRef="#ctx0" brushRef="#br0" timeOffset="362772.8899">-3420 13221 352 0,'-9'-4'132'0,"9"4"-104"16,-5-8-8-16,5 4 68 16,0 4-52-16,0-4 56 15,0 0-52-15,-9-4 40 0,5 4-44 16,0 0 0-1,8 4-24-15,-4-4-8 16,13 0 0-16,-8-3-24 0,12-1 12 16,10 0 12-16,-1 0 0 15,-4 4 8 1,9 4-8-16,0 4-4 0,-9 8 4 16,0 4-4-16,0 3 0 0,-13 9-12 15,-13 3 8 1,-9 0 20-16,-14 1-8 0,-4 3 24 0,-9 0-20 15,5 1-4-15,0-1-4 16,4-4 12-16,-4-3-8 16,4-5 32-16,4-3-24 15,5-4 4-15,5-4-12 16,3-5-8-16,5-7 4 16,9-4 4-16,9 1-4 15,5-1-36-15,3 0 16 16,1 0 4-16,4 4 12 0,0 0 0 15,4 4 0-15,-3 0 16 16,-1 3-8-16,0-3-20 16,-5 0 4-16,-8 0-252 15</inkml:trace>
      </inkml:traceGroup>
      <inkml:traceGroup>
        <inkml:annotationXML>
          <emma:emma xmlns:emma="http://www.w3.org/2003/04/emma" version="1.0">
            <emma:interpretation id="{6A936F82-8604-4602-AA04-3CEC013AAD5A}" emma:medium="tactile" emma:mode="ink">
              <msink:context xmlns:msink="http://schemas.microsoft.com/ink/2010/main" type="line" rotatedBoundingBox="5522,15516 6466,15516 6466,15841 5522,15841"/>
            </emma:interpretation>
          </emma:emma>
        </inkml:annotationXML>
        <inkml:traceGroup>
          <inkml:annotationXML>
            <emma:emma xmlns:emma="http://www.w3.org/2003/04/emma" version="1.0">
              <emma:interpretation id="{7CB181BC-8BC8-4B32-BA3A-5F5A2A634421}" emma:medium="tactile" emma:mode="ink">
                <msink:context xmlns:msink="http://schemas.microsoft.com/ink/2010/main" type="inkWord" rotatedBoundingBox="5522,15516 6466,15516 6466,15841 5522,15841"/>
              </emma:interpretation>
            </emma:emma>
          </inkml:annotationXML>
          <inkml:trace contextRef="#ctx0" brushRef="#br0" timeOffset="363640.804">-3054 13636 520 0,'0'-3'192'0,"0"3"-152"0,44-16-8 16,-26 4-8-1,4 8-20-15</inkml:trace>
          <inkml:trace contextRef="#ctx0" brushRef="#br0" timeOffset="363534.0189">-2970 13381 456 0,'-9'-7'168'0,"9"7"-128"0,4 7-16 0,1-7-8 15,4 0-16-15</inkml:trace>
          <inkml:trace contextRef="#ctx0" brushRef="#br0" timeOffset="367726.2027">-2811 13448 300 0,'4'-4'112'0,"-4"4"-88"0,0 0-8 0,0 0 160 16,0 0-100-16,4-4 68 15,5 4-84-15,0-4 8 16,4 4-36-16,1-7 24 16,-1 3-32-16,9-8 4 15,0 8-16-15,4-8 12 16,5 4-16-16,0-3-48 15,0 7 24-15</inkml:trace>
          <inkml:trace contextRef="#ctx0" brushRef="#br0" timeOffset="368444.6147">-2127 13334 404 0,'0'-8'148'0,"0"8"-112"0,-5-3-12 0,1-1 92 15,4 8-68-15,-4-4 32 16,4 0-44-16,-14 0 12 16,14 0-28-16,-8 0-8 15,8 0-8-15,-14 3 20 16,5 5-12-16,-8 4 12 15,4 4-12-15,-18 0 12 16,17 3-16-16,-12 1 40 16,4 3-24-16,-5-3-12 15,10 3-8-15,-1-7 20 16,5-4-12-16,4-4-12 16,5 0-4-16,-1-8 20 15,5 4-8-15,0-4-28 16,9 3 8-16,0 1 4 15,8 4 8-15,6 0-20 16,-1 0 12-16,9-4 32 16,-1 4-16-16,1-8-16 15,-4 4 0-15,-1-8 4 16,-4 4 4-16,-4-4 16 16,-5 4-8-16,-13-12 32 15,13 4-24-15,-21-11 32 0,8 7-32 0,-9-8 40 16,0 8-32-16,-9-11-4 15,10 7-12-15,-15-7 12 16,15 3-12-16,-14-4-12 16,8 9 0-16,5-1-4 15,1 4 0-15,3 0-28 16,10 5 20-16,3-1-172 16,1 8 108-16,9 0-488 15,8 4 316-15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2:54.5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981CEC-90E6-4F5D-90FA-7FEF4A2322E3}" emma:medium="tactile" emma:mode="ink">
          <msink:context xmlns:msink="http://schemas.microsoft.com/ink/2010/main" type="writingRegion" rotatedBoundingBox="18587,7188 20705,8021 20095,9571 17977,8738">
            <msink:destinationLink direction="with" ref="{B892B551-6FBD-4CCF-A0DC-2D0A1ECEE0BA}"/>
          </msink:context>
        </emma:interpretation>
      </emma:emma>
    </inkml:annotationXML>
    <inkml:traceGroup>
      <inkml:annotationXML>
        <emma:emma xmlns:emma="http://www.w3.org/2003/04/emma" version="1.0">
          <emma:interpretation id="{2A65152E-8820-478B-9886-6C85E2F89541}" emma:medium="tactile" emma:mode="ink">
            <msink:context xmlns:msink="http://schemas.microsoft.com/ink/2010/main" type="paragraph" rotatedBoundingBox="18587,7188 20705,8021 20095,9571 17977,8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BA0EEB-5942-4D3B-9950-8DF83905F863}" emma:medium="tactile" emma:mode="ink">
              <msink:context xmlns:msink="http://schemas.microsoft.com/ink/2010/main" type="line" rotatedBoundingBox="18587,7188 20705,8021 20095,9571 17977,8738"/>
            </emma:interpretation>
          </emma:emma>
        </inkml:annotationXML>
        <inkml:traceGroup>
          <inkml:annotationXML>
            <emma:emma xmlns:emma="http://www.w3.org/2003/04/emma" version="1.0">
              <emma:interpretation id="{F2A243DA-F081-46E4-B80B-CDDD3E630C66}" emma:medium="tactile" emma:mode="ink">
                <msink:context xmlns:msink="http://schemas.microsoft.com/ink/2010/main" type="inkWord" rotatedBoundingBox="18587,7188 20241,7838 19631,9389 17977,87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-313-323 124 0,'0'-8'44'0,"0"8"-32"0,-9 0-4 15,0 8 128 1,5-8-76-16,-18 12 96 16,-1 3-88-16,-21 29 20 15,9-1-52-15,-22 43 56 0,12 0-52 0,-3 20 0 16,8-4-24-16,9 28-4 15,27-8-4-15,22 7 48 16,12-19-32-16,23-12 24 16,5-16-28-16,17-15-204 15,-9-12 100-15</inkml:trace>
          <inkml:trace contextRef="#ctx0" brushRef="#br0" timeOffset="-975.6016">300 89 332 0,'-13'16'120'0,"13"-16"-92"0,0 27-8 0,0-3 36 16,9 3-36-16,-9 12 60 16,4 5-44-16,-4 14 28 15,5 1-36-15,-5 16 60 16,0-5-48-16,-9 1 44 16,4-4-48-16,-8-12 88 15,4-12-72-15,-13-12 48 16,0-7-60-16,-22-16 16 15,13-4-36-15,-22-12 8 16,9 4-16-16,4 0 12 16,-4-4-16-16,18-12 16 15,-1 13-16-15,1-1-160 16,4 0 80-16,4-12-412 16,9 12 272-16</inkml:trace>
          <inkml:trace contextRef="#ctx0" brushRef="#br0" timeOffset="-476.7743">-35-178 548 0,'-5'0'204'0,"5"0"-156"0,5-4-16 15,4 0 80 1,4 4-68-16,18-4 16 16,4 1-36-16,18 3 4 15,0-4-16-15,4 4 20 16,1 4-20-16,-10-4 4 16,-4 7-8-16</inkml:trace>
          <inkml:trace contextRef="#ctx0" brushRef="#br0" timeOffset="-1241.8095">18 89 456 0,'-18'-20'168'0,"18"20"-128"0,0 0-16 16,4 0 80 0,5 0-64-16,18 0 36 15,4 0-44-15,17-4 0 16,5 1-20-16,9-5 12 15,-5 4-16-15,5-8 4 16,-4 0-4-16,-5 4 12 16,0 1-12-16,-18 3 24 15,-4 4-20-15,-27-8-136 16,-4 16 68-16</inkml:trace>
          <inkml:trace contextRef="#ctx0" brushRef="#br0" timeOffset="330.88">821-323 600 0,'31'-8'224'16,"-31"8"-176"-16,31 4-12 0,-9 4 36 16,0 4-48-16,0 19 16 15,9 8-24-15,0 40 0 16,4 7-8-16,-8 12 56 16,4 4-36-16,-23 16 8 15,6-12-24-15,-28 16 36 16,1-13-24-16,-40-14 4 0,13-17-16 15,-35-19-200-15,18-12 100 0</inkml:trace>
        </inkml:traceGroup>
        <inkml:traceGroup>
          <inkml:annotationXML>
            <emma:emma xmlns:emma="http://www.w3.org/2003/04/emma" version="1.0">
              <emma:interpretation id="{0E05739B-FCDC-43AD-B51D-6A473D9A6154}" emma:medium="tactile" emma:mode="ink">
                <msink:context xmlns:msink="http://schemas.microsoft.com/ink/2010/main" type="inkWord" rotatedBoundingBox="20097,8612 20422,8740 20353,8916 20028,8788"/>
              </emma:interpretation>
              <emma:one-of disjunction-type="recognition" id="oneOf1">
                <emma:interpretation id="interp1" emma:lang="" emma:confidence="0.5">
                  <emma:literal>x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738.4649">1227 675 464 0,'0'-8'176'0,"0"8"-140"0,13 12-8 15,-4-5 100 1,-4 5-76-16,12 8 52 16,14 3-64-16,-9 5-4 15,14 3-20-15,-6 1 32 16,-3-1-24-16,-1-8-12 15,1-3-8-15,-14-4 64 0,0-4-36 0,-13-9-28 16,-4 5-8-16,-9-16-520 16,0 5 288-16</inkml:trace>
          <inkml:trace contextRef="#ctx0" brushRef="#br0" timeOffset="886.3592">1421 718 632 0,'-31'-16'236'0,"31"16"-184"0,-13-4-16 0,4 4 60 16,1 8-60-16,-6 4 4 16,6 3-24-16,-15 13 16 15,15-1-20-15,-14 5-40 16,4-5 16-16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2:52.8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92B551-6FBD-4CCF-A0DC-2D0A1ECEE0BA}" emma:medium="tactile" emma:mode="ink">
          <msink:context xmlns:msink="http://schemas.microsoft.com/ink/2010/main" type="inkDrawing" rotatedBoundingBox="16913,9175 20763,9104 20772,9629 16923,9701" semanticType="underline" shapeName="Other">
            <msink:sourceLink direction="with" ref="{FF981CEC-90E6-4F5D-90FA-7FEF4A2322E3}"/>
          </msink:context>
        </emma:interpretation>
      </emma:emma>
    </inkml:annotationXML>
    <inkml:trace contextRef="#ctx0" brushRef="#br0">-1938 1722 288 0,'14'-15'108'0,"-14"15"-84"0,22-20-4 0,-9 4 4 16,5 8-16-16,4-19-20 15,8 3 4-15,-7-15 40 16,7 8-20-16,1-20-28 15,5 11 8-15,3-7 116 16,-3 16-60-16,17-8 80 16,0 3-72-16,17 5-4 15,5 11-32-15,0 5 16 16,-8 11-24-16,-6 8 32 16,-8 4-28-16,-4 15 20 15,-9 5-20-15,-5 7 28 16,9 12-28-16,-4-4 4 15,-5-4-12-15,5-11 20 16,-5 7-16-16,-4-15 32 16,9-1-28-16,-5-11 20 15,-4-4-20-15,0-16 28 0,4 1-28 16,-13-25 20-16,5 1-20 0,-14-24-24 16,0 8 0-16,-4-8 32 15,0 16-16-15,4 4-52 16,-4 11 20-16,0 13-24 15,-5 11 28-15,5 12 36 16,0 15-8-16,13 9 16 16,-9 3-12-16,9 4 12 15,9 0-16-15,9-7 32 16,-5-5-24-16,40-11 32 16,0 0-32-16,31-12-136 15,-9-4 64-15,53-24-8 16,-17 4 40-16,52-31-28 15,-13 8 32-15,31-8-20 16,-13 20 24-16,-13 15 28 16,-27 8-8-16,-18 40 36 15,-35 15-24-15,-13 16 76 16,-22 3-56-16,-18-3 12 16,-9-8-28-16,-17-8 76 15,-5-8-52-15,-21-15 48 16,8-5-52-16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3:51.8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D4B504-3015-45DF-8450-7613D441A29E}" emma:medium="tactile" emma:mode="ink">
          <msink:context xmlns:msink="http://schemas.microsoft.com/ink/2010/main" type="inkDrawing" rotatedBoundingBox="10823,12600 14322,12742 14309,13063 10810,12921" semanticType="underline" shapeName="Other">
            <msink:sourceLink direction="with" ref="{9AECBA92-6764-4CA8-AC29-C714729EF874}"/>
          </msink:context>
        </emma:interpretation>
      </emma:emma>
    </inkml:annotationXML>
    <inkml:trace contextRef="#ctx0" brushRef="#br0">2256 10403 80 0,'-9'0'32'0,"9"0"-24"0,0 4-4 16,0-4 104-16,0 8-60 15,0 0 68-15,0 4-64 16,0 4 68-16,0-1-68 15,0 5 16-15,9-1-36 16,-5 5-4-16,5 3-16 16,0 1 12-16,4-1-16 15,5-3 16-15,8-4-16 16,-4-5 16-16,9 1-16 16,0-4 16-16,9-1-16 15,-5-3-12-15,5-4 0 0,4-4 12 16,9-4-4-16,13 0 8 0,-4 0-8 15,13 1-12-15,0 3 4 16,-9 0 12-16,-4 0-4 16,-4 0-20-16,-5 0 8 15,-14 0-4-15,5 0 4 16,-13 0 16-16,0 0-4 16,-9 7-4-16,0-3 4 15,-8-4 4-15,3 8-4 16,-17-8 8-16,0 0-8 15,0 8-4-15,0 0 4 16,-9 0 12-16,1-8-8 16,-6 4-4-16,6 3 0 0,-6-7-4 15,14 0 0-15,-9 0 0 16,9 0 0-16,0-7 8 16,0 7-4-16,0 0-12 15,9-4 4-15,5-4-16 16,8 8 12-16,-5-8 20 15,19 0-4-15,-5 0-4 16,8 4 0-16,-3 0-4 16,17 1 0-16,-1 3 8 15,1 0-4-15,0 0-4 16,0 7 4-16,14-7-16 16,-1 4 8-16,4-4 12 15,19 4-4-15,8 0-20 16,-4 4 8-16,-5 0-4 15,9-4 4-15,-4 0 16 0,17 0-4 16,5 3-4-16,4 5 4 16,-13 0 4-16,-9 0-4 15,-4-4 24-15,-5-4-16 16,-4-4-12-16,-9-4-4 16,-5 0 20-16,-12-4-8 15,-5-4-20-15,-13-4 4 16,-5 5 128-16,-4-13-68 15,-9-11 8-15,-18 7-36 16,5-3-24-16,-9-4-4 16,0 7-60-16,0 9 36 0,0 3-596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6:07.5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E8EF20-45E5-4F55-AFFD-CFC2435D820E}" emma:medium="tactile" emma:mode="ink">
          <msink:context xmlns:msink="http://schemas.microsoft.com/ink/2010/main" type="writingRegion" rotatedBoundingBox="20937,15520 23841,14809 24182,16202 21278,16914"/>
        </emma:interpretation>
      </emma:emma>
    </inkml:annotationXML>
    <inkml:traceGroup>
      <inkml:annotationXML>
        <emma:emma xmlns:emma="http://www.w3.org/2003/04/emma" version="1.0">
          <emma:interpretation id="{DFFC4AE9-FE3E-4845-A367-0F2CBBE16E82}" emma:medium="tactile" emma:mode="ink">
            <msink:context xmlns:msink="http://schemas.microsoft.com/ink/2010/main" type="paragraph" rotatedBoundingBox="20937,15520 23841,14809 24182,16202 21278,16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C7C041-82FA-4BFA-92CC-766FEF1480D1}" emma:medium="tactile" emma:mode="ink">
              <msink:context xmlns:msink="http://schemas.microsoft.com/ink/2010/main" type="line" rotatedBoundingBox="20937,15520 23841,14809 24182,16202 21278,16914"/>
            </emma:interpretation>
          </emma:emma>
        </inkml:annotationXML>
        <inkml:traceGroup>
          <inkml:annotationXML>
            <emma:emma xmlns:emma="http://www.w3.org/2003/04/emma" version="1.0">
              <emma:interpretation id="{A1F23735-E186-49D1-AA5C-75BB742E67FB}" emma:medium="tactile" emma:mode="ink">
                <msink:context xmlns:msink="http://schemas.microsoft.com/ink/2010/main" type="inkWord" rotatedBoundingBox="20937,15520 22314,15183 22655,16576 21278,169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418 73 456 0,'-13'-12'168'0,"13"12"-128"0,9 0-16 0,4-3 236 15,-4-1-148-15,13 0 60 16,13 0-100-16,5 0-16 15,4 0-36-15,9 0 4 16,-9 4-12-16,0 0-24 16,-4 8 4-16,0-8-356 15,-5 0 196-15,-4 4-324 16</inkml:trace>
          <inkml:trace contextRef="#ctx0" brushRef="#br0" timeOffset="-890.435">405-41 404 0,'-18'-3'148'0,"23"10"-112"0,8-7-12 16,-4 0 136-16,13 0-92 16,9 0-20-16</inkml:trace>
          <inkml:trace contextRef="#ctx0" brushRef="#br0" timeOffset="-1028.7192">489-99 560 0,'4'-16'208'0,"5"12"-164"0,13-4-8 16,-4 4 120-16,4-4-92 15,0-3 8 1,9 7-44-16,-5 0-36 16,5 4 4-16,-9 8-600 15,-4 3 332-15,-18 9 84 0</inkml:trace>
          <inkml:trace contextRef="#ctx0" brushRef="#br0" timeOffset="3296.484">127 807 632 0,'0'-20'236'0,"4"16"-184"0,-4-3-16 16,9 7 132-16,13 0-100 16,-13 3-20-16,13 5-28 15,0 4 16-15,9 0-20 16,13 0-408-16,0 7 208 15,9-11-240-15</inkml:trace>
          <inkml:trace contextRef="#ctx0" brushRef="#br0" timeOffset="3129.5394">268 599 464 0,'9'-12'176'0,"-18"8"-140"0,18 0-8 16,-9 4 128-16,4-4-92 16,5 1-8-16,4 3-36 15,5-8 12-15,-5 8-20 16,9-8-12-16,9 8-4 0,0 4 12 15,-9 0-4-15,0 4-20 0,-4-1 8 16,-5 5 32-16,-22 4-16 16,-4 3 16-1,-9 5-12-15,-9 3 0 0,0 5-4 16,-4-1-8 0,-5 5 4-16,9-5 84 0,5 4-48 15,-1-3 8-15,1-1-28 16,13 0-12-16,8 1-4 15,5-5-4-15,9 1 0 16,4-5 24-16,5-3-12 16,0-4-4-16,4-1-4 0,-5-7-148 15,1-4 80-15,0-4-332 16,-5-4 216 0,-13 4-164-16</inkml:trace>
          <inkml:trace contextRef="#ctx0" brushRef="#br0" timeOffset="-1238.3593">12 30 508 0,'-13'-20'188'0,"22"17"-148"0,13-5-8 16,-14 8 116-16,15 0-88 0,-1 0 20 16,0 0-48-16,9 4-40 15</inkml:trace>
          <inkml:trace contextRef="#ctx0" brushRef="#br0" timeOffset="-1390.2631">8-111 164 0,'-9'0'60'0,"9"0"-44"0,9-4-8 15,-9 4 164-15,4-4-96 16,14 0-28-16,-5-4-32 0,9 8 0 16,4-16-8-16,1 5 24 15,4 3-20-15,0 0-12 16,0 0-4-16,-9 4 4 16,0 4 0-16,-9 4 24 15,5 4-12-15,-14 0 4 16,1 4-8-16,-5-1 72 15,-5 1-44-15,1 0 24 16,-5 4-40-16,0-1-8 16,-4 5-8-16,0-4 28 0,-5 3-16 15,-4 5-12-15,9-12-8 0,-14 3-4 16,14 5 0 0,-9 3 16-16,9-7-4 0,4 4 16 15,0 7-12-15,9-7-4 16,9 3 0-16,0 1 20 15,4-4-12-15,9-9 12 16,-9 5-12-16,5-8-24 16,-9-8 4-16,4 0-268 15,-4 0 148 1,-9-4-228-16</inkml:trace>
          <inkml:trace contextRef="#ctx0" brushRef="#br0" timeOffset="3585.7775">347 995 612 0,'14'4'228'0,"8"-4"-180"0,26 4-12 16,-4 0 0-16,27 0-28 16,0 4-532-16</inkml:trace>
          <inkml:trace contextRef="#ctx0" brushRef="#br0" timeOffset="3429.8385">551 728 592 0,'0'-3'220'0,"22"3"-172"0,13 3-12 0,-9 1 4 15,14 0-28-15,0 4-284 16</inkml:trace>
          <inkml:trace contextRef="#ctx0" brushRef="#br0" timeOffset="3910.2017">1076 787 548 0,'4'-8'204'0,"1"12"-156"0,-5 4-16 0,-5 8 52 16,-4 11-52-16,1 9 16 16,-1 3-32-16,0-4-16 15,0 4-4-15,9-11 12 0,9-5-4 16,9-3 8-16,8-8-8 15,9-8 32-15,5-12-20 16,4-8 4-16,-13-3-12 16,-9-5-8-16,-13-3 4 15,-9-9 40-15,-13-7-24 16,-9 12 68-16,-5 3-48 0,1 9-16 16,-1-5-16-16,10 12-44 15,12 1 20-15,14 3-688 16</inkml:trace>
          <inkml:trace contextRef="#ctx0" brushRef="#br0" timeOffset="382.0164">1283-127 488 0,'-26'-8'180'0,"8"8"-140"0,-4 4-12 16,9-4 108-16,4 8-80 15,-13 0-4-15,0 4-32 16,-5 3 80 0,14-7-52-16,0 12-4 15,4 3-28-15,9-3-4 0,0 7-4 16,13-3 12-16,5-4-12 0,13 3 24 16,4-3-20-1,5-16 12-15,4 0-12 0,-13-12 28 16,4 0-24-16,-13-16 32 15,-4 5-32-15,-9-9 4 16,-5 9-12-16,-17-9-16 16,-5 5 4-16,-8-1-4 15,8 4 0-15,-4 5-36 32,9 7 24-32,26 12-548 0,9 8 120 15</inkml:trace>
        </inkml:traceGroup>
        <inkml:traceGroup>
          <inkml:annotationXML>
            <emma:emma xmlns:emma="http://www.w3.org/2003/04/emma" version="1.0">
              <emma:interpretation id="{A332E98C-F808-44F4-B69E-0494437756F0}" emma:medium="tactile" emma:mode="ink">
                <msink:context xmlns:msink="http://schemas.microsoft.com/ink/2010/main" type="inkWord" rotatedBoundingBox="22376,16210 22614,16151 22626,16198 22387,16257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4181.951">1345 595 704 0,'0'-4'264'0,"0"4"-208"0,0 0-12 0,0 0 132 16,4-8-104-16,14 8 0 16,-9-8-48-16,17 8-16 15,1 8-4-15,8-12 56 0,1 0-32 16,-1 4-180-16,-4 0 84 15,-5-3-304 1</inkml:trace>
        </inkml:traceGroup>
        <inkml:traceGroup>
          <inkml:annotationXML>
            <emma:emma xmlns:emma="http://www.w3.org/2003/04/emma" version="1.0">
              <emma:interpretation id="{FD708CA6-B593-49A1-BFE0-E9AD6EC968E6}" emma:medium="tactile" emma:mode="ink">
                <msink:context xmlns:msink="http://schemas.microsoft.com/ink/2010/main" type="inkWord" rotatedBoundingBox="22280,15470 22284,15467 22286,15469 22282,1547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51.9389">1248-154 60 0,'0'-4'24'0,"4"4"-20"0,-4 0 0 0,0 0-36 15</inkml:trace>
        </inkml:traceGroup>
        <inkml:traceGroup>
          <inkml:annotationXML>
            <emma:emma xmlns:emma="http://www.w3.org/2003/04/emma" version="1.0">
              <emma:interpretation id="{E53C9CE2-9AF3-4251-9AD2-9E1CAC9AE6FB}" emma:medium="tactile" emma:mode="ink">
                <msink:context xmlns:msink="http://schemas.microsoft.com/ink/2010/main" type="inkWord" rotatedBoundingBox="22480,16058 22564,16038 22625,16287 22542,16308"/>
              </emma:interpretation>
              <emma:one-of disjunction-type="recognition" id="oneOf3">
                <emma:interpretation id="interp7" emma:lang="" emma:confidence="1">
                  <emma:literal>'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/</emma:literal>
                </emma:interpretation>
                <emma:interpretation id="interp11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390.0041">1530 411 508 0,'-13'7'188'0,"13"-7"-148"0,-9 24-8 0,5-8 140 15,4 3-100-15,-13 9 8 16,13 3-52-16,0 5 20 16,4 3-32-16,1-4-112 15,3 0 52-15</inkml:trace>
        </inkml:traceGroup>
        <inkml:traceGroup>
          <inkml:annotationXML>
            <emma:emma xmlns:emma="http://www.w3.org/2003/04/emma" version="1.0">
              <emma:interpretation id="{B505793F-5E07-41CC-908C-CD17624FCA53}" emma:medium="tactile" emma:mode="ink">
                <msink:context xmlns:msink="http://schemas.microsoft.com/ink/2010/main" type="inkWord" rotatedBoundingBox="22541,15380 23899,15048 24032,15589 22674,15921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83.817">1530-209 560 0,'0'-8'208'0,"-4"16"-164"0,-5-8-8 16,9 0 136-1,0 0-100-15,9 0 44 16,-9 0-72-16,4 0 56 16,14-8-60-16,-5-4 28 0,5 4-40 0,4-7 0 15,0 7-16-15,0-4 0 16,-4 4-4-16,8 0 36 15,-4 0-20-15</inkml:trace>
          <inkml:trace contextRef="#ctx0" brushRef="#br0" timeOffset="2003.328">2201-115 600 0,'-13'-4'224'0,"18"8"-176"0,3-12-12 16,1 4 52-16,4-4-56 15,18 4-20-15,0-7-12 0,22 3 8 16,22 4-4-16,0-4-4 15,9 0 4-15,-18 0-16 0,-4 0 8 16,-13 1 4-16,-10-5 0 16,-16 8 16-16,-15 4-8 15,-8 0 68-15,-8 8-44 16,-6 7 32-16,-8 5-36 16,13 4-16-16,1-1-8 15,16 1-4-15,1-1 0 16,13 1 44-16,14-5-24 15,-6-7 36-15,6-8-32 16,-5-4 4-16,-9-8-16 0,4 0 20 16,-13-3-20-16,-13-9-20 15,-8 0 0-15,3 5 12 16,-12 3 0-16,-5 4-196 16,-9 8 104-16</inkml:trace>
          <inkml:trace contextRef="#ctx0" brushRef="#br0" timeOffset="1618.6604">2563-468 392 0,'-9'-20'148'0,"5"20"-116"0,-5 0-8 0,9 12 144 16,-9 15-96-16,-4 1 32 15,4 15-60-15,-8 20-8 16,12-4-24-16,-4-8 12 0,5 4-16 16,0-12 32-16,-1 0-24 15,-4 0-612-15,9 0 324 16,0-7 96-16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6:51.8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841ADE-32DF-40C8-925D-F41226ABB25D}" emma:medium="tactile" emma:mode="ink">
          <msink:context xmlns:msink="http://schemas.microsoft.com/ink/2010/main" type="writingRegion" rotatedBoundingBox="10594,15036 14887,16308 14126,18878 9833,17607"/>
        </emma:interpretation>
      </emma:emma>
    </inkml:annotationXML>
    <inkml:traceGroup>
      <inkml:annotationXML>
        <emma:emma xmlns:emma="http://www.w3.org/2003/04/emma" version="1.0">
          <emma:interpretation id="{45C114DA-48DF-48EE-A5BA-565055CCE383}" emma:medium="tactile" emma:mode="ink">
            <msink:context xmlns:msink="http://schemas.microsoft.com/ink/2010/main" type="paragraph" rotatedBoundingBox="10594,15036 14887,16308 14126,18878 9833,17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02F03-0D76-45D6-A6B3-B4693CFA7808}" emma:medium="tactile" emma:mode="ink">
              <msink:context xmlns:msink="http://schemas.microsoft.com/ink/2010/main" type="line" rotatedBoundingBox="10594,15036 14887,16308 14126,18878 9833,17607"/>
            </emma:interpretation>
          </emma:emma>
        </inkml:annotationXML>
        <inkml:traceGroup>
          <inkml:annotationXML>
            <emma:emma xmlns:emma="http://www.w3.org/2003/04/emma" version="1.0">
              <emma:interpretation id="{45C90714-426A-4528-9176-DEDCAFDCBE32}" emma:medium="tactile" emma:mode="ink">
                <msink:context xmlns:msink="http://schemas.microsoft.com/ink/2010/main" type="inkWord" rotatedBoundingBox="10464,15476 10692,15544 10598,15861 10370,15793"/>
              </emma:interpretation>
              <emma:one-of disjunction-type="recognition" id="oneOf0">
                <emma:interpretation id="interp0" emma:lang="" emma:confidence="1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¥</emma:literal>
                </emma:interpretation>
                <emma:interpretation id="interp4" emma:lang="" emma:confidence="0">
                  <emma:literal>Z.</emma:literal>
                </emma:interpretation>
              </emma:one-of>
            </emma:emma>
          </inkml:annotationXML>
          <inkml:trace contextRef="#ctx0" brushRef="#br0">1872 13330 156 0,'0'-4'56'0,"9"4"-44"0,-5-3-4 0,-4 3 176 16,13 0-104-16,1-4-32 15,3 0-32-15,5 4-8 16,0 0-4-16,5 0-20 15,4 0 8-15,-5 8 48 16,1-1-20-16,-10 1 16 16,-8 4-20-16,-9 0 44 15,-13 4-32-15,-9-1 20 16,0 5-28-16,-5-1-8 16,1 1-8-16,-1 0 4 0,-3-5-4 15,3 1 8-15,5 0-8 0,4-4-28 16,1 3 12-1,12-7 32-15,1 4-12 0,13 4 8 16,4-9-8-16,5 5-16 16,-5-4 4-16,4 8 28 15,6-12-12-15,-1 3-64 16,-5 1 24-16,5-4-420 16</inkml:trace>
          <inkml:trace contextRef="#ctx0" brushRef="#br0" timeOffset="243.645">1850 13476 404 0,'9'-4'148'0,"-5"0"-112"0,1-8-12 0,3 8 164 16,1 4-108 0,4-4-44-16,5 4-32 15,0 0-8-15,4 0 16 0,0 0-4 16,4 0-512 0</inkml:trace>
        </inkml:traceGroup>
        <inkml:traceGroup>
          <inkml:annotationXML>
            <emma:emma xmlns:emma="http://www.w3.org/2003/04/emma" version="1.0">
              <emma:interpretation id="{786CE963-95D0-42C1-A50A-E0D7D9FD9ACA}" emma:medium="tactile" emma:mode="ink">
                <msink:context xmlns:msink="http://schemas.microsoft.com/ink/2010/main" type="inkWord" rotatedBoundingBox="10514,15906 10607,15934 10089,17683 9996,176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1559.4304">5333 14033 404 0,'-5'8'148'0,"5"-8"-112"0,-4 11-12 16,4-3 92-16,0 8-68 16,0 0 52-16,-5 11-60 15,1 12 40-15,-1 12-44 16,-3 8 16-16,-6 0-32 0,6 0 8 16,-10 0-16-16,9-8 36 0,-4-8-24 15,8-4 48-15,-3-15-40 16,-1-5 28-16,9-3-32 15,-9-4 52-15,0-8-44 16,-4-4 0-16,0-4-20 16,-9-4 32-16,-5-4-24 15,-8-4 4-15,-1-3-16 16,-3 3-16-16,3-4 0 16,-3 5 12-16,17 3-4 15,0 0 16-15,4-3-12 16,18 7-84-16,0 0 44 0,9 8-192 15,13 0 124-15,0 4-176 16,4 0 160-16</inkml:trace>
        </inkml:traceGroup>
        <inkml:traceGroup>
          <inkml:annotationXML>
            <emma:emma xmlns:emma="http://www.w3.org/2003/04/emma" version="1.0">
              <emma:interpretation id="{FE806244-49FF-4A69-9EAF-7D255589282F}" emma:medium="tactile" emma:mode="ink">
                <msink:context xmlns:msink="http://schemas.microsoft.com/ink/2010/main" type="inkWord" rotatedBoundingBox="10690,15829 10840,15574 10950,15638 10800,15894"/>
              </emma:interpretation>
              <emma:one-of disjunction-type="recognition" id="oneOf2">
                <emma:interpretation id="interp6" emma:lang="" emma:confidence="1">
                  <emma:literal>=</emma:literal>
                </emma:interpretation>
                <emma:interpretation id="interp7" emma:lang="" emma:confidence="0">
                  <emma:literal>5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F</emma:literal>
                </emma:interpretation>
                <emma:interpretation id="interp10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634.4328">2128 13633 508 0,'13'-12'188'0,"-13"12"-148"0,44-8-8 0,-22 4 60 16,5 4-56-16,13-4-56 15</inkml:trace>
          <inkml:trace contextRef="#ctx0" brushRef="#br0" timeOffset="481.7786">2234 13421 540 0,'4'0'200'0,"10"-4"-156"0,3 0-12 16,-8 0 60 0,0 8-56-16,9-4-12 15,-1 4-16-15,5 0 16 16,0 4-12-16</inkml:trace>
        </inkml:traceGroup>
        <inkml:traceGroup>
          <inkml:annotationXML>
            <emma:emma xmlns:emma="http://www.w3.org/2003/04/emma" version="1.0">
              <emma:interpretation id="{3C1EEA7B-052A-435F-88C7-0F7B22348BC7}" emma:medium="tactile" emma:mode="ink">
                <msink:context xmlns:msink="http://schemas.microsoft.com/ink/2010/main" type="inkWord" rotatedBoundingBox="11158,15529 11820,15738 11720,16055 11058,15847"/>
              </emma:interpretation>
              <emma:one-of disjunction-type="recognition" id="oneOf3">
                <emma:interpretation id="interp11" emma:lang="" emma:confidence="0">
                  <emma:literal>to</emma:literal>
                </emma:interpretation>
                <emma:interpretation id="interp12" emma:lang="" emma:confidence="0">
                  <emma:literal>+8</emma:literal>
                </emma:interpretation>
                <emma:interpretation id="interp13" emma:lang="" emma:confidence="0">
                  <emma:literal>+0</emma:literal>
                </emma:interpretation>
                <emma:interpretation id="interp14" emma:lang="" emma:confidence="0">
                  <emma:literal>+77</emma:literal>
                </emma:interpretation>
                <emma:interpretation id="interp15" emma:lang="" emma:confidence="0">
                  <emma:literal>+70</emma:literal>
                </emma:interpretation>
              </emma:one-of>
            </emma:emma>
          </inkml:annotationXML>
          <inkml:trace contextRef="#ctx0" brushRef="#br0" timeOffset="931.2229">2534 13519 384 0,'-4'-8'140'0,"4"8"-108"0,-5-4-8 16,10 0 152 0,3 8-100-16,6-8-12 0,3 4-40 0,5-4-28 15,5 0 0-15,4-4-4 16,0 8 0-16,8-4-408 15,-17 1 228 1</inkml:trace>
          <inkml:trace contextRef="#ctx0" brushRef="#br0" timeOffset="1129.2506">2662 13401 416 0,'-9'8'152'0,"9"-8"-116"0,-13 27-12 0,9-7 64 15,4-4-52-15,-5 11 12 16,10 1-28-16,-5 3-4 16,4 4-8-16</inkml:trace>
          <inkml:trace contextRef="#ctx0" brushRef="#br0" timeOffset="1666.5342">3103 13503 216 0,'-8'0'80'0,"8"8"-60"0,-14 8-8 0,6-5 172 16,-6 13-104-16,-3-1-16 15,-1 5-40-15,-8-1 68 16,8-3-48-16,-4-1 24 15,-5 1-40-15,1-12-8 0,8 0-12 16,-4-5 12-16,4 1-12 0,5-8 24 16,4 0-20-16,9-4-4 15,9 0-4-15,4 0 4 16,5 4-4-16,9 0 16 16,8 4-12-16,5 0 16 15,-1-4-16-15,5 8-4 16,-13 0 0-16,-4-4-4 15,-1-4 0-15,-12 0 8 16,-1 0-4-16,-4-8 68 16,-1-4-40-16,-16 1 32 15,8-5-36-15,-9-12-8 16,9 5-12-16,0-5 28 16,-5 1-20-16,5-1-40 0,0 5 12 15,0-1 20-15,-8 9-4 16,8 3-96-16,0 4 48 15</inkml:trace>
        </inkml:traceGroup>
        <inkml:traceGroup>
          <inkml:annotationXML>
            <emma:emma xmlns:emma="http://www.w3.org/2003/04/emma" version="1.0">
              <emma:interpretation id="{FE036A15-3293-4547-B4AA-6AC3379CFB23}" emma:medium="tactile" emma:mode="ink">
                <msink:context xmlns:msink="http://schemas.microsoft.com/ink/2010/main" type="inkWord" rotatedBoundingBox="12490,16456 12814,16552 12691,16964 12368,16869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0747.269">5637 14700 332 0,'5'-4'120'0,"-5"4"-92"0,4 0-8 16,-4 0 36-16,-4-4-36 0,-1 4 44 16,-8 0-36-16,4 0 56 15,-13 0-48-15,0 0 28 16,0 4-36-16,-9 0 8 15,9 4-20-15,9-1-8 0,-5 1-4 16,14 4-16-16,4 0 8 16,4 0 12-16,14 3-4 15,-5 1-4-15,9 4 4 16,-4 3 12-16,-5 1-8 16,0-1-4-16,-13-3 0 15,-4-1 72-15,-5 1-40 16,-9-4 40-16,-4-1-44 15,0-3-20-15,0 0-4 0,0-8 8 16,0 0-8-16,13-4 16 16,-4 0-16-16,4-4-4 15,0 0 0-15,5-4-24 16,-5 0 12-16,9 0-268 16,0-3 148-16</inkml:trace>
          <inkml:trace contextRef="#ctx0" brushRef="#br0" timeOffset="-20429.8344">5871 14715 436 0,'0'4'160'0,"0"-4"-124"0,13 0-8 0,-8 8 124 16,-1 4-88-16,18 4 28 15,0 3-56-15,-4 5 32 16,-5 3-40-16,5-3-4 0,-5-1-16 16,0 1 12-16,-4-4-12 15,0-9 40-15,-9 1-24 16,0-8-224-16,0-4 108 15</inkml:trace>
        </inkml:traceGroup>
        <inkml:traceGroup>
          <inkml:annotationXML>
            <emma:emma xmlns:emma="http://www.w3.org/2003/04/emma" version="1.0">
              <emma:interpretation id="{ABBF5A79-79DD-4521-8A13-B1F15A3C2534}" emma:medium="tactile" emma:mode="ink">
                <msink:context xmlns:msink="http://schemas.microsoft.com/ink/2010/main" type="inkWord" rotatedBoundingBox="13674,15949 14887,16308 14569,17383 13356,17023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0234.8146">6127 14727 520 0,'-22'4'192'0,"13"4"-152"0,0 0-8 15,-4 0 60-15,4 3-56 16,-4 5-20-16,-9 4-16 16,9 3 24-16,-5 1-12 15,-4 3 32-15,0 1-28 0,9-1-4 16,-9-3-8-16,4-1-112 16,5-3 60-16,8-8-436 15</inkml:trace>
          <inkml:trace contextRef="#ctx0" brushRef="#br0" timeOffset="-18451.571">3916 14625 208 0,'0'-4'76'0,"0"8"-60"0,0-4-4 16,0 0 92-16,0 0-60 15,0 4-8-15,-9 0-24 16,9 4 0-16,-13-4-8 16,13 4-12-16,0-4 4 15,-9 0 56-15,9-4-28 16,-14 0 44-16,14 3-40 15,0 1-32-15,-8 0 0 16,-6-4 16-16,14 0-4 0,-8 0 120 16,8 0-72-16,-9 0 32 15,-4 0-52-15,13 0-4 16,0 0-20-16,0 0 20 0,0 0-20 16,0 0 40-16,0 0-28 15,0 0-4-15,0 0-12 16,13 0 48-16,-4 0-32 15,-9 0 0-15,0 0-16 16,8 0 4-16,6-4-8 16,-6 4-4-16,15 0 4 0,-1 0-16 15,0-4 8-15,0 1 28 16,9-1-12-16,0 4 32 16,-9 0-28-16,9 4-84 15,-9-12 36-15,-5 8-388 16,-3 0 236-1,-1 8-224-15</inkml:trace>
          <inkml:trace contextRef="#ctx0" brushRef="#br0" timeOffset="-19197.0542">3867 14413 320 0,'4'0'120'0,"-4"0"-96"0,0 0-4 0,0 0 168 16,0 0-108-16,0 0 28 15,0 0-64 1,23 4 24-16,-1-4 0 0,0-4-40 16,4 0-12-16,1-3-12 0,17-1 28 15,-13-4-16-15,8 0 12 16,-3 4-16-16,-1 0 0 16,-13 1-4-16,-4 7 12 15,-5 0-12-15,-4 0-48 16,-9 0 24-16,0 0-316 15</inkml:trace>
          <inkml:trace contextRef="#ctx0" brushRef="#br0" timeOffset="-3617.4268">1934 13801 424 0,'-9'-27'156'0,"13"19"-120"0,-4-4-8 16,0 4 184-16,9-7-120 15,-9 7 88-15,0-4-108 16,0 4-12-16,5 8-36 16,-5 0-8-16,-5 12-8 0,1 19 12 15,-5 24-12-15,-4 4 40 16,-1 12-24-16,-8 35 76 0,-4 43-56 15,-5-4-4-15,0 0-24 16,-4 4 52 0,4 0-40-16,-13-4 52 15,8-23-48-15,-8 4-96 16,13-16 36-16,-4-1-540 16,13-18 312-16</inkml:trace>
          <inkml:trace contextRef="#ctx0" brushRef="#br0" timeOffset="-4113.665">614 14763 80 0,'-4'-4'32'0,"8"4"-24"0,-4 0-4 16,0 0 220-16,0 0-124 15,-9 11 20 1,5 1 44-16,-5 4-96 16,9 3 40-16,-9 5-68 15,5 0-4-15,-1 3-20 16,1 0 8-16,4-3-16 0,0 0 24 0,4-5-20 16,1-3 12-16,-1-8-12 15,14-8 12-15,-9-4-16 16,8-4-48-16,5-4 24 15,9-4 4-15,0 1 8 16,0-1 4-16,-5 4 0 16,1-3-28-16,-9 11 16 15,-5-4 32-15,-4 4-12 16,-9 4 16-16,0 0-12 16,4 12-8-16,-4-1 0 15,-4 17 4-15,-1-1-4 16,1 13-12-16,-9 7 4 0,4 0 20 15,-13 4-8-15,0-4-4 16,-5 0 0-16,1 4-32 16,-5 0 16-16,0 0 4 15,0-4 8-15,0-8 16 16,-4-3-8-16,4-9 24 16,-4-11-20-16,-1-12 4 15,1-12-8-15,4-8 28 16,5-3-20-16,3-5 32 15,10-3-32-15,9 3 20 16,4 0-20-16,13 1-8 16,5-5-4-16,4 5-16 15,9-5 8-15,0 1-40 16,-9 0 24-16,9 3-224 16,4-3 136-16,-4 11-412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6:45.9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C78B0F-F66F-468F-B51A-5626AEA98906}" emma:medium="tactile" emma:mode="ink">
          <msink:context xmlns:msink="http://schemas.microsoft.com/ink/2010/main" type="writingRegion" rotatedBoundingBox="7619,16116 9446,16116 9446,17780 7619,17780"/>
        </emma:interpretation>
      </emma:emma>
    </inkml:annotationXML>
    <inkml:traceGroup>
      <inkml:annotationXML>
        <emma:emma xmlns:emma="http://www.w3.org/2003/04/emma" version="1.0">
          <emma:interpretation id="{5C89D3CE-1CD1-4A10-B537-8BFD9189B1A2}" emma:medium="tactile" emma:mode="ink">
            <msink:context xmlns:msink="http://schemas.microsoft.com/ink/2010/main" type="paragraph" rotatedBoundingBox="7619,16116 9446,16116 9446,17780 7619,17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63DDBD-4B65-41C6-B8EF-C8F69BE9D7F6}" emma:medium="tactile" emma:mode="ink">
              <msink:context xmlns:msink="http://schemas.microsoft.com/ink/2010/main" type="line" rotatedBoundingBox="7619,16116 9446,16116 9446,17780 7619,17780"/>
            </emma:interpretation>
          </emma:emma>
        </inkml:annotationXML>
        <inkml:traceGroup>
          <inkml:annotationXML>
            <emma:emma xmlns:emma="http://www.w3.org/2003/04/emma" version="1.0">
              <emma:interpretation id="{E9A2A02B-8FD9-42A9-8CCC-475210E8E061}" emma:medium="tactile" emma:mode="ink">
                <msink:context xmlns:msink="http://schemas.microsoft.com/ink/2010/main" type="inkWord" rotatedBoundingBox="7619,16897 7967,16897 7967,16924 7619,16924"/>
              </emma:interpretation>
            </emma:emma>
          </inkml:annotationXML>
          <inkml:trace contextRef="#ctx0" brushRef="#br0">-949 14708 288 0,'-8'-4'108'0,"12"8"-84"0,5 3-4 16,-9-7 180-16,9 0-112 16,8 4 28-16,5-4-72 15,5 0-8-15,-1 0-24 0,10-4 36 16,-5-3-24-16,-1 3-4 0,1 0-12 16,-4 0 20-16,-5 0-16 15,-4 4 40-15,-5 0-28 16,-4 0 12-16,-1 4-20 15,-3 4-60-15,-1-4 20 16</inkml:trace>
        </inkml:traceGroup>
        <inkml:traceGroup>
          <inkml:annotationXML>
            <emma:emma xmlns:emma="http://www.w3.org/2003/04/emma" version="1.0">
              <emma:interpretation id="{7FB82CF1-EDD6-4DB7-AF0D-5AB1C0F9DD64}" emma:medium="tactile" emma:mode="ink">
                <msink:context xmlns:msink="http://schemas.microsoft.com/ink/2010/main" type="inkWord" rotatedBoundingBox="8470,16116 9446,16116 9446,17780 8470,17780"/>
              </emma:interpretation>
              <emma:one-of disjunction-type="recognition" id="oneOf0">
                <emma:interpretation id="interp0" emma:lang="" emma:confidence="0">
                  <emma:literal>'y</emma:literal>
                </emma:interpretation>
                <emma:interpretation id="interp1" emma:lang="" emma:confidence="0">
                  <emma:literal>by</emma:literal>
                </emma:interpretation>
                <emma:interpretation id="interp2" emma:lang="" emma:confidence="0">
                  <emma:literal>-y</emma:literal>
                </emma:interpretation>
                <emma:interpretation id="interp3" emma:lang="" emma:confidence="0">
                  <emma:literal>sy</emma:literal>
                </emma:interpretation>
                <emma:interpretation id="interp4" emma:lang="" emma:confidence="0">
                  <emma:literal>~y</emma:literal>
                </emma:interpretation>
              </emma:one-of>
            </emma:emma>
          </inkml:annotationXML>
          <inkml:trace contextRef="#ctx0" brushRef="#br0" timeOffset="1058.7419">-53 14547 704 0,'-22'-40'264'16,"27"37"-208"-16,8-5-12 0,5 0 96 0,4 0-84 16,9 0 32-16,26-4-52 15,27-3-4-15,0-5-20 16,0 4 12-16,-1 5-16 0,-7-5-152 16,-10 8 76-16,4 16-624 15</inkml:trace>
          <inkml:trace contextRef="#ctx0" brushRef="#br0" timeOffset="416.1072">164 14025 340 0,'0'-12'128'0,"9"12"-100"0,-9 0-8 16,0 0 184-16,0 0-116 16,0 0 8-16,0 0-56 0,0 4-28 15,0 12-8-15,-9 11 56 16,0 5-32-16,-13 23 52 0,0 23-48 16,-5 16 20-16,-8-11-32 15,4-5-8-15,5-11-8 16,8-4 12-16,-9-12-8 15,10 0 32-15,-1-16-24 16,5-8 20-16,8-7-20 16,5-4-168-16,0-16 84 15,14 0-528 1</inkml:trace>
          <inkml:trace contextRef="#ctx0" brushRef="#br0" timeOffset="731.8479">870 13911 444 0,'0'8'164'0,"-4"0"-124"0,-1 15-16 15,1-7 104-15,-10 8-76 16,-3 7 60-16,-1 12-68 16,-8 24 24-16,-5 23-40 15,9 8 16-15,0-4-24 0,-9-15 16 16,9-13-20-16,-5 1 20 0,5-8-24 16,0-12-12-16,-4-8-4 15,3-7-348 1,6-13 192-16,-5 1-272 15</inkml:trace>
          <inkml:trace contextRef="#ctx0" brushRef="#br0" timeOffset="-16023.472">5134 13935 312 0,'-13'-8'112'0,"13"16"-84"0,-9-4-12 0,9-4 248 16,0 0-148-16,0 0 16 15,0 0-80 1,9 15 52-16,4-7-4 0,9 8-52 15,4-12-16-15,10 4-24 16,8-8 12-16,9 0-12 16,9 0 16-16,4-8-16 15,0 4 16-15,0 0-16 16,-13-4 4-16,-9 4-4 16,-8-4 28-16,-10 4-20 15,-17-4 12 1,4 5-16-16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6:50.2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1A2740-1C7F-42D4-AB3F-10959065DA72}" emma:medium="tactile" emma:mode="ink">
          <msink:context xmlns:msink="http://schemas.microsoft.com/ink/2010/main" type="writingRegion" rotatedBoundingBox="9349,17929 11070,17929 11070,18447 9349,18447"/>
        </emma:interpretation>
      </emma:emma>
    </inkml:annotationXML>
    <inkml:traceGroup>
      <inkml:annotationXML>
        <emma:emma xmlns:emma="http://www.w3.org/2003/04/emma" version="1.0">
          <emma:interpretation id="{2E1F4BB9-EDE9-44EC-95E3-33F0A44E0259}" emma:medium="tactile" emma:mode="ink">
            <msink:context xmlns:msink="http://schemas.microsoft.com/ink/2010/main" type="paragraph" rotatedBoundingBox="9349,17929 11070,17929 11070,18447 9349,18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E476B7-9AAF-4937-8559-62520C8E48EC}" emma:medium="tactile" emma:mode="ink">
              <msink:context xmlns:msink="http://schemas.microsoft.com/ink/2010/main" type="line" rotatedBoundingBox="9349,17929 11070,17929 11070,18447 9349,18447"/>
            </emma:interpretation>
          </emma:emma>
        </inkml:annotationXML>
        <inkml:traceGroup>
          <inkml:annotationXML>
            <emma:emma xmlns:emma="http://www.w3.org/2003/04/emma" version="1.0">
              <emma:interpretation id="{A99C78AF-92FF-435F-AF43-7B1F4D20C208}" emma:medium="tactile" emma:mode="ink">
                <msink:context xmlns:msink="http://schemas.microsoft.com/ink/2010/main" type="inkWord" rotatedBoundingBox="9349,17929 11070,17929 11070,18447 9349,18447"/>
              </emma:interpretation>
              <emma:one-of disjunction-type="recognition" id="oneOf0">
                <emma:interpretation id="interp0" emma:lang="" emma:confidence="1">
                  <emma:literal>-o</emma:literal>
                </emma:interpretation>
                <emma:interpretation id="interp1" emma:lang="" emma:confidence="0">
                  <emma:literal>-0</emma:literal>
                </emma:interpretation>
                <emma:interpretation id="interp2" emma:lang="" emma:confidence="0">
                  <emma:literal>-no</emma:literal>
                </emma:interpretation>
                <emma:interpretation id="interp3" emma:lang="" emma:confidence="0">
                  <emma:literal>-n</emma:literal>
                </emma:interpretation>
                <emma:interpretation id="interp4" emma:lang="" emma:confidence="0">
                  <emma:literal>-2</emma:literal>
                </emma:interpretation>
              </emma:one-of>
            </emma:emma>
          </inkml:annotationXML>
          <inkml:trace contextRef="#ctx0" brushRef="#br0">1810 16061 632 0,'-13'-4'236'0,"13"4"-184"0,0 0-16 0,0-4 176 16,13 0-124-16,-8 4-36 15,12 0-32-15,5 0-4 0,0 0-8 16,9-3-320-16,0 3 168 16,13 7-364-16</inkml:trace>
          <inkml:trace contextRef="#ctx0" brushRef="#br0" timeOffset="491.3245">2349 15991 436 0,'-22'7'160'0,"13"-3"-124"0,-9 4-8 16,9 0 88-16,-4 0-68 15,0 4-12-15,0-1-20 16,-1 5-16-16,-3 4 4 0,-1-1 40 0,-4-3-24 16,0 0-20-16,-5-1 0 15,5-3 52-15,0-4-28 16,-4-4-12-16,12 0-4 16,1 0-8-16,9-4 0 15,-1 0-12-15,14 8 8 16,13-8 4-16,9 4 0 15,13-4 0-15,9 7 0 16,5 1 8-16,-1 0-4 16,-8 0 8-16,-1 0-8 15,-12-4-4-15,-6 0 4 0,-12-4 12 16,-5 0-8-16,-17-8 84 16,-1 0-4-1,1-4-44-15,-5 0 8 16,5-7-32-16,-5 7-8 15,5-8-8-15,-5 1 20 16,4-5-12-16,-3-3-4 16,-6 3-4-16,1 5 12 15,-5-9-8-15,1 5-320 16,-1 3 168-16,0 12-424 16</inkml:trace>
          <inkml:trace contextRef="#ctx0" brushRef="#br0" timeOffset="-977.9597">782 15995 520 0,'-9'3'192'0,"18"-6"-152"0,8-5-8 16,1 8 116-16,4 0-88 16,13-4-8-16,10 0-32 15,-10 8-40-15,13-4 8 16,-3 4-548-16</inkml:trace>
          <inkml:trace contextRef="#ctx0" brushRef="#br0" timeOffset="-1189.5231">980 15728 92 0,'22'-4'32'0,"-4"4"-24"0,4 0 0 16,-13 0 12-16,13 4-12 16,-13-4-4-16,4 11 0 15,-4 9 84-15,4-4-48 16,-13 15 44-16,-9 1-48 15,5-1 52-15,-18-7-52 0,-5 7 12 16,-8-8-32-16,-9-3 88 16,0-4-56-16,4 3 40 15,5-3-52-15,4-4 44 16,9-4-48-16,4 7-24 16,9 1-8-16,9 0 24 15,14 3-12-15,12-3-4 16,5-4-4-16,13 0 28 15,-9-5-16-15,5 1-244 16,-13-4 124-16,-1 4-328 0</inkml:trace>
          <inkml:trace contextRef="#ctx0" brushRef="#br0" timeOffset="-769.2871">1263 15998 624 0,'-13'-3'228'0,"8"6"-176"0,10-3-16 0,3 0-28 0,6 0-12 15,3 0-24-15,14 0 16 16,4 12-480-16</inkml:trace>
          <inkml:trace contextRef="#ctx0" brushRef="#br0" timeOffset="-599.213">1227 16116 644 0,'23'-4'236'0,"-1"4"-180"0,4 0-20 16,-13 0 8-16,31 4-32 15,5-4-152-15,8 4 72 16,5 12-384-16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7:20.9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9D3864-3394-492A-914A-751B4868AF04}" emma:medium="tactile" emma:mode="ink">
          <msink:context xmlns:msink="http://schemas.microsoft.com/ink/2010/main" type="writingRegion" rotatedBoundingBox="2256,829 19114,547 19406,18022 2548,18304"/>
        </emma:interpretation>
      </emma:emma>
    </inkml:annotationXML>
    <inkml:traceGroup>
      <inkml:annotationXML>
        <emma:emma xmlns:emma="http://www.w3.org/2003/04/emma" version="1.0">
          <emma:interpretation id="{3022B447-5850-443F-B97A-9016A7452D38}" emma:medium="tactile" emma:mode="ink">
            <msink:context xmlns:msink="http://schemas.microsoft.com/ink/2010/main" type="paragraph" rotatedBoundingBox="4316,754 19122,594 19142,2440 4336,26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C79E91-5594-420F-9843-678D9974624D}" emma:medium="tactile" emma:mode="ink">
              <msink:context xmlns:msink="http://schemas.microsoft.com/ink/2010/main" type="line" rotatedBoundingBox="4316,754 19122,594 19142,2440 4336,2600"/>
            </emma:interpretation>
          </emma:emma>
        </inkml:annotationXML>
        <inkml:traceGroup>
          <inkml:annotationXML>
            <emma:emma xmlns:emma="http://www.w3.org/2003/04/emma" version="1.0">
              <emma:interpretation id="{2D81174E-FB3A-4D29-9584-D4B59E474AF2}" emma:medium="tactile" emma:mode="ink">
                <msink:context xmlns:msink="http://schemas.microsoft.com/ink/2010/main" type="inkWord" rotatedBoundingBox="4317,806 6855,779 6874,2573 4336,26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1015 711 676 0,'-26'-8'248'0,"26"8"-192"0,4-8-16 0,-4 4 84 15,18 4-76-15,4-4-12 16,9 4-20-16,4 0-16 16,10 4 4-16</inkml:trace>
          <inkml:trace contextRef="#ctx0" brushRef="#br0" timeOffset="-199.2027">1051 358 424 0,'0'-8'156'0,"0"8"-120"0,0 0-8 0,0-8 88 16,9 8-68-16,4-8 44 15,-4 4-56-15,13 4 32 16,-9 0-36-16,14-8 8 16,-5 16-24-16,8-8-16 15,-7 0-4-15,-1 4 40 16,9 4-24-16,-14 4 8 15,-4-1-12-15,-4 9 12 16,-4 4-12-16,-5 11 16 16,-5 4-16-16,-12 8-4 15,-5 0 0-15,-9 0 12 16,9 0-8-16,-23-7 4 16,15-5-4-16,-6-8-16 15,5-3 4-15,9-4 4 16,5-5 0-16,3 1 16 15,14-8-8-15,0-4 4 16,14 4-4-16,12-5 20 16,1 5-16-16,3-4 12 15,1 4-12-15,5-4 20 16,-10 0-20-16,-4 4-32 16,0 0 12-16,-8-8-124 0,-1 4 76 0</inkml:trace>
          <inkml:trace contextRef="#ctx0" brushRef="#br0" timeOffset="399.8984">1514 785 600 0,'-9'12'224'0,"9"-12"-176"0,14 0-12 0,-5-4 104 16,8 4-84-16,14-8 4 16,9 4-36-16,13-4-32 15,4 4 0-15,5 1-436 16,0 3 244-16</inkml:trace>
          <inkml:trace contextRef="#ctx0" brushRef="#br0" timeOffset="208.5545">1558 495 860 0,'-4'-8'320'0,"4"8"-248"0,-4 0-20 0,8-4 92 16,9 4-88-1,0-4-4-15,10 4-32 0,7-4-8 16,6 8-4-1</inkml:trace>
          <inkml:trace contextRef="#ctx0" brushRef="#br0" timeOffset="-726.4337">1007 87 340 0,'4'0'128'0,"-4"-8"-100"0,0 0-8 0,-4 4 104 15,-1 8-72-15,-8-4 40 16,0 0-52-16,-14 4-16 16,10 0-12-16,-14 4 0 15,4 7-8-15,-12-3 16 16,12 12-12-16,-13 7 24 16,9 1-20-16,-13 26 56 15,13-3-36-15,0 32 12 16,9-1-28-16,14 4 20 15,8-3-24-15,13-17 32 16,9-3-28-16,4-12 4 16,5-20-12-16,0-11-184 15,0-5 100-15,-9-11-388 16,9 0 260-16</inkml:trace>
          <inkml:trace contextRef="#ctx0" brushRef="#br0" timeOffset="-4074.1059">-627 79 300 0,'-13'-28'112'0,"13"28"-88"0,5-3-8 0,-5-1 92 16,0 0-64-16,0 0 60 16,0 4-60-16,0 8 48 15,8 7-52-15,-8 21 16 16,-8 3-36-16,8 16 28 15,-5 4-32-15,-8 23 12 16,9-3-16-16,-5 7-16 16,4-12 0-16,-3-7 20 15,8-12-8-15,-5-8 4 16,5-12-4-16,-4-11 28 16,8-8-20-16,5-20-244 15,4 0 124-15</inkml:trace>
          <inkml:trace contextRef="#ctx0" brushRef="#br0" timeOffset="-3789.8512">93 40 216 0,'4'-24'80'0,"-4"24"-60"0,9-12-8 0,-9 8 136 16,5 8-84-16,-5 0 80 15,4 4-84-15,-4 4 92 16,9 8-88-16,-9 15 52 16,0 4-72-16,-13 12 32 15,8 4-44-15,-8 20-8 16,4-1-16-16,-4 9 12 16,8-9-12-16,-12-7 16 15,8-8-16-15,-4-8 4 16,4-12-4-16,-4-16-172 15,8-3 88-15</inkml:trace>
          <inkml:trace contextRef="#ctx0" brushRef="#br0" timeOffset="-3501.082">-600 542 728 0,'-4'-20'268'0,"4"20"-208"0,8-11-16 0,1 3 88 16,0 4-80-16,13-4 104 15,5 8-92-15,21-8 8 16,10 8-48-16,8-8-12 15,0 8-8-15,-4-4-268 16,-9 4 144-16,4-4-360 16,-13 4 272-16</inkml:trace>
          <inkml:trace contextRef="#ctx0" brushRef="#br0" timeOffset="-2107.8303">128 871 340 0,'-9'-7'128'0,"5"11"-100"0,-5-4-8 15,5 3 88 1,4 5-64-16,-5 0 36 15,1 4-48-15,-5 4 24 16,9-1-28-16,-4 9 16 0,4-1-24 0,0-3-16 16,13-8-8-16,-9 4 28 15,14-9-12-15,-5-11 24 16,9 4-24-16,5-11-4 16,4 3-4-16,4-8-4 15,-13 8 0-15,0-7 8 16,-4 15-4-16,-5-8-12 15,-13 4 4-15,0 4 4 16,-9 8 0-16,-4 3 16 16,0 17-8-16,-5 19-12 15,5 8 0-15,0 23 12 16,4 1-4-16,0 3 8 16,9-11-8-16,-9-4-12 15,9-9 4-15,-9 5 12 16,0-8-4-16,-8-8 16 15,4-11-12-15,-9-5 4 16,4-11-4-16,-9-20 20 16,10-4-16-16,-14-24 24 15,4 5-24-15,1-17-4 16,8 9-4-16,14-8-4 16,13 7 0-16,8-3-20 15,10 12 12-15,4-1 48 16,0 12-20-16,-1 4 0 15,1 4-12-15,-4-3 12 16,-1 7-12-16,-8-8 4 0,0 8-4 16,-5-16-60-16,5 4 28 0,-5-15-340 15,0 3 200-15</inkml:trace>
        </inkml:traceGroup>
        <inkml:traceGroup>
          <inkml:annotationXML>
            <emma:emma xmlns:emma="http://www.w3.org/2003/04/emma" version="1.0">
              <emma:interpretation id="{2C786A2D-9B15-4DE0-B680-5E25926B56F4}" emma:medium="tactile" emma:mode="ink">
                <msink:context xmlns:msink="http://schemas.microsoft.com/ink/2010/main" type="inkWord" rotatedBoundingBox="7230,787 8487,773 8497,1701 7240,1715"/>
              </emma:interpretation>
            </emma:emma>
          </inkml:annotationXML>
          <inkml:trace contextRef="#ctx0" brushRef="#br0" timeOffset="804.6418">2419 440 612 0,'-13'-8'228'0,"13"8"-180"0,-35 12-12 0,17-4 104 15,5 3-84-15,-14 13 40 16,5 7-56-16,-4 13 20 16,8-1-32-16,5 8-16 15,4-4-8-15,9-4 28 16,0-8-16-16,31-11-4 16,0-1-8-16,13-11 12 15,13 0-8-15,-4-16-40 16,0 0 20-16,-9-20 12 15,-8 9 0-15,-10-24 20 16,-13-1-12-16,-8-19 16 16,-5 8-16-16,-13-7 4 15,4 11-4-15,-13 3-16 16,13 17 4-16,0 3-68 16,9 9 40-16,13 7-672 15,5 8 384-15</inkml:trace>
          <inkml:trace contextRef="#ctx0" brushRef="#br0" timeOffset="1031.7449">2799 287 540 0,'0'-8'200'0,"0"8"-156"0,4-4-12 0,-4 0 184 16,5 8-124-16,-1-4 80 15,5 0-104-15,4-4 0 16,5 4-44-16,8-8-12 16,1 4-8-16,-1 0-4 15,5 4 0-15,-4-3-328 16,-5 6 180-16</inkml:trace>
          <inkml:trace contextRef="#ctx0" brushRef="#br0" timeOffset="1270.9124">2865 134 464 0,'-18'0'176'0,"18"0"-140"0,5 4-8 0,-5 0 180 15,0 4-120-15,0 7 44 16,0 5-80-16,0 3-4 15,4 1-28-15,-4-1-28 16,0 5 0-16,-4-4 32 16,4 3-16-16,-5-3-96 15,1-5 44-15,-1-3-376 16,5-4 232-16</inkml:trace>
          <inkml:trace contextRef="#ctx0" brushRef="#br0" timeOffset="1600.6178">3333-19 436 0,'0'-4'160'0,"0"4"-124"0,9 4-8 0,-5 4 220 16,5 7-140-16,4 13 88 16,5 7-112-16,4 8 40 15,0 8-72-15,-4 20-4 16,-1 0-28-16,-12 19 32 16,4 0-28-16,-23 0 4 15,5-11-16-15,-30-9-52 16,3-15 24-16,-21-12-228 15,0-3 136-15,-5-13-340 16,18-7 252-16</inkml:trace>
        </inkml:traceGroup>
        <inkml:traceGroup>
          <inkml:annotationXML>
            <emma:emma xmlns:emma="http://www.w3.org/2003/04/emma" version="1.0">
              <emma:interpretation id="{160EB7D5-11B9-4EA1-8750-DC859F6684AC}" emma:medium="tactile" emma:mode="ink">
                <msink:context xmlns:msink="http://schemas.microsoft.com/ink/2010/main" type="inkWord" rotatedBoundingBox="9074,1291 9502,1286 9503,1307 9075,13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6.4311">4061 514 704 0,'5'-7'264'0,"-5"7"-208"0,13-4-12 0,-9 0 300 16,5 8-196-16,9-8 124 15,4 4-156-15,13-4 20 16,9 4-76-16,9-4-12 16,5 8-28-16,-5-4-240 15,-5 4 116-15,-13 0-440 16,-4 0 304-16</inkml:trace>
        </inkml:traceGroup>
        <inkml:traceGroup>
          <inkml:annotationXML>
            <emma:emma xmlns:emma="http://www.w3.org/2003/04/emma" version="1.0">
              <emma:interpretation id="{011D9840-925F-42BA-81DC-792F7458DC94}" emma:medium="tactile" emma:mode="ink">
                <msink:context xmlns:msink="http://schemas.microsoft.com/ink/2010/main" type="inkWord" rotatedBoundingBox="10284,689 11346,678 11365,2396 10302,24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21.4752">5412 130 280 0,'4'-35'104'0,"-8"19"-84"16,4-4 0-16,0 12 128 16,0 8-84-16,-5 0 72 15,5 8-80-15,-8 12 32 16,3 15-52-16,-8 16 24 16,9 0-32-16,-14 24 44 15,5-1-40-15,-5 9 20 16,5-5-32-16,-5-15 0 15,9-8-12-15,0-12 20 16,9-8-16-16</inkml:trace>
          <inkml:trace contextRef="#ctx0" brushRef="#br0" timeOffset="3675.1524">5390 460 872 0,'-9'-24'324'0,"9"24"-252"0,26-16-20 0,-8 5-4 16,0 7-36-16,17-12 12 15,5 8-12-15,13-8-8 16,4 9 0-16,14 7-288 16,-5 0 156-16</inkml:trace>
          <inkml:trace contextRef="#ctx0" brushRef="#br0" timeOffset="3476.6246">6114-78 476 0,'-18'-39'176'0,"18"39"-136"0,-4 4-12 0,-1 7 100 16,5 5-76-16,0 16 40 15,-4 7-52-15,-5 12-4 16,5 0-24-16,-1 12 20 16,5-1-20-16,-18 13 4 15,5-4-8-15,-4 7 12 16,8-7-12-16,-13-9 4 15,8-11-4-15,-3-15-360 16,8 3 196-16</inkml:trace>
          <inkml:trace contextRef="#ctx0" brushRef="#br0" timeOffset="4168.4667">6198 542 404 0,'-9'4'148'0,"9"-4"-112"0,-14 23-12 0,10-3 108 16,4 0-76-16,-4 11 4 15,8 0-36-15,-4 9-16 16,4-5-4-16,1 4 20 16,8-4-12-16,0-11-12 0,1-4-4 15,3-13 20 1,1 9-8-16,-5-16 16 16,5 4-16-16,-5-8-20 15,5 0 4-15,-9-8-76 16,4 5 48-16,-13-9 12 15,4 8 20-15,-8 4 4 16,-1 8 0-16,-8 4 24 16,4 8-12-16,-4 7-32 15,9 9 12-15,-10 26 20 0,10 13-8 16,-5 23 8-16,9-4-4 0,-9-7-52 16,5-9 28-16,-9-11 4 15,-1-8 8-15,-8-16 4 16,9-7 0-16,-13-17 44 15,8-7-24-15,-13-16 0 16,9 1-12-16,-9-29 28 16,9 1-20-16,4-24 128 15,10 4-80-15,12-8-56 16,14 5-8-16,13-5-44 16,8 12 28-16</inkml:trace>
        </inkml:traceGroup>
        <inkml:traceGroup>
          <inkml:annotationXML>
            <emma:emma xmlns:emma="http://www.w3.org/2003/04/emma" version="1.0">
              <emma:interpretation id="{73DDEE35-18B9-4ACC-8C8D-EE5464C93499}" emma:medium="tactile" emma:mode="ink">
                <msink:context xmlns:msink="http://schemas.microsoft.com/ink/2010/main" type="inkWord" rotatedBoundingBox="11763,675 14778,642 14791,1822 11775,185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483.8279">7266-11 748 0,'-27'-32'276'0,"27"32"-216"0,-53-8-16 16,18 12 180 0,13 4-132-16,-31 16 88 15,13 3-108-15,-22 24 112 0,18 4-104 0,-9 28-12 16,14 7-44-16,-1 20-24 16,13-4-4-16,14 0 48 15,13-16-24-15,13-16-8 16,5-7-8-16,17-24-324 15,9-7 176-15,18-21-532 16,5-7 380-16</inkml:trace>
          <inkml:trace contextRef="#ctx0" brushRef="#br0" timeOffset="4981.1278">7376 538 728 0,'-26'-31'268'0,"26"31"-208"0,0-8-16 0,4 4 140 15,9 8-108-15,5-4 16 16,8 4-56-16,1 0-16 15,4 3-12-15,4 5-208 16,5 0 108-16</inkml:trace>
          <inkml:trace contextRef="#ctx0" brushRef="#br0" timeOffset="4828.7227">7433 299 580 0,'-8'-24'216'0,"8"24"-168"0,-5-12-12 0,5 4 180 16,9 5-124-16,0-5 52 15,0 8-84-15,4 0-28 16,0 4-20-16,5 0-12 16,0 7 4-16,-5 1-16 15,4 4 8-15,-12 7 56 16,-1 5-28-16,-13 15-20 15,1 0-4-15,-14 8 24 16,-1-4-12-16,-12 0-4 16,13-4-4-16,-9-3-4 15,18-9 0-15,-5-3 8 16,18-5-4-16,9 1-4 0,4-5 4 16,9-7 40-16,5 0-24 0,4-4-72 15,0-1 28-15,-9-7-300 16,0 0 180-16</inkml:trace>
          <inkml:trace contextRef="#ctx0" brushRef="#br0" timeOffset="5324.0398">7800 711 716 0,'-22'-4'264'0,"22"4"-204"0,13 4-16 0,14-8 72 15,-5 0-72-15,31-4-8 16,-9 4-24-16</inkml:trace>
          <inkml:trace contextRef="#ctx0" brushRef="#br0" timeOffset="5192.1902">7941 428 924 0,'-9'-12'340'0,"9"12"-260"0,14-7-28 16,-6 3 176 0,10 4-136-16,4-4 0 0,-4 0-60 0,13 0-56 15,-5 8 12-15</inkml:trace>
          <inkml:trace contextRef="#ctx0" brushRef="#br0" timeOffset="5654.9301">8643 475 664 0,'-13'-35'244'0,"13"35"-188"0,-18-31-16 15,5 19 260 1,4 4-172-16,-13 0 80 15,9 8-120-15,-14 0-20 16,14 12-40-16,-9 19-16 16,13 5-8-16,-4 15-4 15,4 3 0-15,22-3 16 16,0 0-8-16,14-7 24 16,8-9-20-16,14-8 4 0,-5-7-8 0,0-16 4 15,-4 0-8-15,-9-24 16 16,0 5-12-16,-14-29-48 15,-4 1 24-15,-13-20 20 16,-4 5 0-16,-9 3-24 16,4 12 8-1,-9 3-12-15,10 17 12 0,3 7-380 16,10 0 216-16</inkml:trace>
          <inkml:trace contextRef="#ctx0" brushRef="#br0" timeOffset="5928.1485">9031 208 880 0,'9'0'328'0,"-9"0"-256"0,5-7-16 15,-1 3 300 1,0 8-204-16,1-4 132 16,4 0-164-16,4-4-48 15,5 0-48-15,4-8-20 16,4 8 0-16,5 0-524 16,0 4 284-16,-5 0-636 0,1 4 492 15</inkml:trace>
          <inkml:trace contextRef="#ctx0" brushRef="#br0" timeOffset="6284.0943">9521-58 560 0,'-17'-36'208'0,"17"36"-164"0,13-31-8 0,-4 19 224 16,-5 4-148-16,18 0 116 15,-9 8-136-15,14 24 76 16,4 7-100-16,13 32 116 15,0 8-104-15,-13 43 12 16,-4 3-52-16,-32 21 36 16,-4-13-44-16,-26-7 64 15,-5-16-56-15,-17-4 20 16,4-23-40-16,-18-17-588 16,14-11 304-16</inkml:trace>
        </inkml:traceGroup>
        <inkml:traceGroup>
          <inkml:annotationXML>
            <emma:emma xmlns:emma="http://www.w3.org/2003/04/emma" version="1.0">
              <emma:interpretation id="{8DEB3753-393E-4F15-BBFF-A76E321B1778}" emma:medium="tactile" emma:mode="ink">
                <msink:context xmlns:msink="http://schemas.microsoft.com/ink/2010/main" type="inkWord" rotatedBoundingBox="15691,1093 15867,1091 15872,1479 15696,14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779.1345">10695 683 892 0,'-13'0'332'0,"13"0"-260"0,31-8-20 16,-9 4 0-1,0 4-40-15,22-7 4 16,1 3-8-16</inkml:trace>
          <inkml:trace contextRef="#ctx0" brushRef="#br0" timeOffset="7622.7187">10757 303 904 0,'-9'-8'332'0,"9"8"-256"0,0 0-24 0,5 0 52 15,4 0-68-15,8 0-12 16,5 4-16-16,0 0-80 16,9 0 40-16</inkml:trace>
        </inkml:traceGroup>
        <inkml:traceGroup>
          <inkml:annotationXML>
            <emma:emma xmlns:emma="http://www.w3.org/2003/04/emma" version="1.0">
              <emma:interpretation id="{E356B10A-882D-4C5F-BFE6-5BDA31E0C84E}" emma:medium="tactile" emma:mode="ink">
                <msink:context xmlns:msink="http://schemas.microsoft.com/ink/2010/main" type="inkWord" rotatedBoundingBox="16799,1156 17174,1152 17175,1166 16800,117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014.3081">11790 373 1100 0,'-4'-4'408'0,"4"4"-316"0,53-8-28 0,-18 5-24 16,0 6-36-16,23-3 8 16,3 0-8-16,1-3-488 15,9 3 268-15</inkml:trace>
        </inkml:traceGroup>
        <inkml:traceGroup>
          <inkml:annotationXML>
            <emma:emma xmlns:emma="http://www.w3.org/2003/04/emma" version="1.0">
              <emma:interpretation id="{7C2A3F9E-97C2-488D-A624-5C7B2B0388D0}" emma:medium="tactile" emma:mode="ink">
                <msink:context xmlns:msink="http://schemas.microsoft.com/ink/2010/main" type="inkWord" rotatedBoundingBox="17744,743 19123,729 19135,1803 17756,1818"/>
              </emma:interpretation>
              <emma:one-of disjunction-type="recognition" id="oneOf6">
                <emma:interpretation id="interp6" emma:lang="" emma:confidence="1">
                  <emma:literal>SX</emma:literal>
                </emma:interpretation>
                <emma:interpretation id="interp7" emma:lang="" emma:confidence="0">
                  <emma:literal>s x</emma:literal>
                </emma:interpretation>
                <emma:interpretation id="interp8" emma:lang="" emma:confidence="0">
                  <emma:literal>5 X</emma:literal>
                </emma:interpretation>
                <emma:interpretation id="interp9" emma:lang="" emma:confidence="0">
                  <emma:literal>S X</emma:literal>
                </emma:interpretation>
                <emma:interpretation id="interp10" emma:lang="" emma:confidence="0">
                  <emma:literal>s X</emma:literal>
                </emma:interpretation>
              </emma:one-of>
            </emma:emma>
          </inkml:annotationXML>
          <inkml:trace contextRef="#ctx0" brushRef="#br0" timeOffset="9031.7133">13503 707 592 0,'4'-8'220'0,"-4"8"-172"0,5-8-12 0,-5 4 92 15,0 4-76-15,-9-4 8 16,4 4-40-16,-12 0-4 15,-1 4-8-15,-13 4-16 16,9 8 4-16,-18-1 40 16,18 1-24-16,9 4 24 15,4 3-20-15,9 1 36 16,0-1-28-16,22 1-4 16,0-1-12-16,9 1 12 15,-9-1-12-15,0-3 24 16,-4 0-20-16,-14-9 48 15,-4 5-32-15,-13-8-4 16,-4 0-16-16,-10-12 4 16,-13 0-8-16,9-4 8 0,-4 0-8 0,13-3 8 15,4 7-8-15,14-8-276 16,8 8 148-16</inkml:trace>
          <inkml:trace contextRef="#ctx0" brushRef="#br0" timeOffset="9275.3616">13719 758 652 0,'-4'-16'244'0,"4"16"-192"0,17 0-12 0,-8 4 144 15,4 12-108-15,9-1 96 16,5 9-104-16,13-5 56 15,-1 5-72-15,6 0 4 16,-1-1-32-16,-5 5 12 16,-3-9-20-16,-10 5 20 15,-4-9-24-15,-9-11-304 16,1 4 160-16</inkml:trace>
          <inkml:trace contextRef="#ctx0" brushRef="#br0" timeOffset="9485.4205">14072 734 860 0,'-17'4'320'0,"17"-4"-248"0,0 0-20 0,-14 4 244 16,5 4-172-16,-21 8 48 16,3 7-104-16,-8 5 12 15,8-1-48-15,-4 0 0 16,14 5-20-16,-1-1-332 15,9-3 172-15,9-5-748 16,5 1 496-16</inkml:trace>
          <inkml:trace contextRef="#ctx0" brushRef="#br0" timeOffset="8536.7826">12960 0 612 0,'-13'-11'228'0,"13"11"-180"0,31 0-12 16,-9-4 168-1,0 0-120-15,22 4 36 16,4-8-72-16,14 0-12 15,0 8-20-15,4-8-20 16,-13 8 0-16,0-4 28 0,-18 4-12 0,-8-7-20 16,-5 7 0-16,-9 0-68 15,-13 0 44-15,-9 0-40 16,5 0 40-16,-14-8-16 16,5 8 28-16,-13 4-24 15,3 3 24-15,-12 1-8 16,13 4 16-16,-18 8 0 15,9 7 4-15,-4 8-12 16,4 1 12-16,0 23 4 16,9-1 4-16,-9 29-12 15,18-1 8-15,0 4 40 16,4-7-24-16,-4-9 88 16,8-15-56-16,-8-12 120 15,13-11-92-15,-13-9 44 16,4-7-68-16,-13-9 28 15,9-3-44-15,-14-12 16 16,14 4-28-16,-22-8-16 16,8 5-8-16,-8-5 20 15,4 4-8-15,-13-12-12 16,22 4 0-16,-5-11-216 16,14 11 120-16</inkml:trace>
        </inkml:traceGroup>
      </inkml:traceGroup>
    </inkml:traceGroup>
    <inkml:traceGroup>
      <inkml:annotationXML>
        <emma:emma xmlns:emma="http://www.w3.org/2003/04/emma" version="1.0">
          <emma:interpretation id="{903C9D80-B98E-4EF9-A423-1F3314A7BF5C}" emma:medium="tactile" emma:mode="ink">
            <msink:context xmlns:msink="http://schemas.microsoft.com/ink/2010/main" type="paragraph" rotatedBoundingBox="4411,3131 15769,2505 15874,4398 4515,50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3D2371-2FDE-4C50-A086-A6C5D0C581E0}" emma:medium="tactile" emma:mode="ink">
              <msink:context xmlns:msink="http://schemas.microsoft.com/ink/2010/main" type="line" rotatedBoundingBox="4411,3131 15769,2505 15874,4398 4515,5025">
                <msink:destinationLink direction="with" ref="{6FEC4232-3627-4FB6-988C-AB72A8AE068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3D2716-E6F9-452E-9C38-11AA67849DA3}" emma:medium="tactile" emma:mode="ink">
                <msink:context xmlns:msink="http://schemas.microsoft.com/ink/2010/main" type="inkWord" rotatedBoundingBox="4411,3131 5758,3057 5863,4950 4515,502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7723.6473">-454 2378 260 0,'0'-19'96'0,"0"19"-76"0,0-8-4 0,0 0 192 16,0 8-116-16,-9-8 80 16,9 8-104-16,0-4 36 15,-5 4-64-15,-3-4-12 16,8 8-16-16,-9-4 0 15,9 8-8-15,0 4 8 16,-9 11-8-16,4 13 16 16,-3 7-12-16,-1 19-4 15,4 1 0-15,-3 0 12 16,-1 4-8-16,4-4-12 16,-3-9 0-16,-1-3 40 15,9-3-24-15,0-9-8 16,0-8-8-16,-5-7 20 15,10-1-8-15,-5-11 16 16,4-4-16-16</inkml:trace>
          <inkml:trace contextRef="#ctx0" brushRef="#br0" timeOffset="48542.7355">102 2413 528 0,'0'-27'196'0,"0"27"-152"0,0-12-12 0,0 4 60 16,0 8-56-16,0-7 12 16,0 7-28-16,0 11 16 15,13 5-24-15,-4 27 24 16,-9 4-24-16,0 28 12 15,0-1-12-15,0 9 36 16,0-9-24-16,-5 1-32 16,10-12 4-16,-5-1 8 15,0-7 0-15,-5-8-20 16,5-7 8-16,-4-17-340 16,4-7 192-16</inkml:trace>
          <inkml:trace contextRef="#ctx0" brushRef="#br0" timeOffset="48546.2452">-543 2959 800 0,'-17'-12'296'0,"17"12"-232"0,9-4-16 0,-9 0 52 15,13 0-64-15,4-11 76 16,10 3-64-16,21-12-16 15,10 9-20-15,12-5 8 16,-12 8-12-16,4 0-172 16,-9 5 92-16</inkml:trace>
          <inkml:trace contextRef="#ctx0" brushRef="#br0" timeOffset="48907.7066">265 3245 332 0,'0'-8'120'0,"0"8"-92"0,5-15-8 0,-5 3 140 15,8 4-92-15,1-8 16 16,4 5-48-16,1-5 8 15,3 0-24-15,1 4 0 16,4 12-12-16,-4 8-8 16,-1 4 4-16,-3 16 12 15,-1 3-8-15,-9 4-12 16,5 8 0-16,-13 1 20 16,-1-5-8-16,-12-8-12 15,3 5 0-15,-17-9 20 16,1 0-8-16,-10-3 4 15,9-4-4-15,-9-9-32 16,14 5 12-16,-5-12-4 16,13 4 8-16,1-12 8 15,8 4 0-15,0-4-20 16,9 4 12-16,0-8 12 16,9 4 0-16,0-4 52 15,4 8-32-15,0-4 16 16,5 4-24-16,4 0 28 15,0 4-28-15,0 0 32 16,4-4-32-16,1 8 4 16,-5-8-12-16,0 0 20 15,4 8-16-15,-3-8-4 0,3 4-4 16,-4-8-216-16,0 4 116 0</inkml:trace>
          <inkml:trace contextRef="#ctx0" brushRef="#br0" timeOffset="49705.4352">680 3367 372 0,'0'-16'140'0,"0"16"-112"0,-9 0-4 0,5 0 164 15,8 0-108-15,-4 0 0 16,0 0-48-16,0 8 84 16,0 0-64-16,0 12 4 15,9-5-36-15,-9 5 16 16,0 7-24-16,-9-3 12 16,9-5-12-16,-9 5 0 15,9-8-4-15,0-12 4 16,14 11-8-16,-10-15-20 15,14 8 8-15,-9-16-100 16,13 0 56-16,-9-3-4 16,4 3 36-16,1-8-4 15,-5 8 12-15,-8-3 36 16,4 11-16-16,-5-8 96 0,0 8-56 16,-8-8 48-16,4 8-56 0,-4 0 24 15,8 0-36-15,-4 0-16 16,0 0-8-16,0 0-16 15,0 0 8-15,0 0 4 16,0 0 0-16,0 8 8 16,4-8-4-16,-4 8 16 15,0-8-12-15,0 3-20 16,0 5 4-16,-4 0 12 16,4 8 0-16,-4-8-4 15,-5 3 4-15,9 5-16 16,0-4 8-16,-9 19-4 15,18-3 0-15,-9 15 8 16,0 0 0-16,-9 20 8 16,13-4-4-16,-12 4 8 15,8-5-8-15,-5-11 8 16,1-3-8-16,-10-9 16 16,1-8-12-16,-9-3 16 15,9-8-16-15,-14-12 4 16,5 3-4-16,-17-14-8 15,8 3 4-15,-9-16 12 16,5 4-8-16,13-11-48 16,0 3 24-16,22-7-24 15,8 7 24-15,14-7 0 0,1 11 8 16,21 1-28 0,-9 7 20-16,9 4 16 0,-9 4 0 15,-4-4 20-15,0 16-12 0,-9-8-144 16,-4 0 72-16</inkml:trace>
        </inkml:traceGroup>
        <inkml:traceGroup>
          <inkml:annotationXML>
            <emma:emma xmlns:emma="http://www.w3.org/2003/04/emma" version="1.0">
              <emma:interpretation id="{FC2FD52F-F435-484C-B91B-FDFC7AC21163}" emma:medium="tactile" emma:mode="ink">
                <msink:context xmlns:msink="http://schemas.microsoft.com/ink/2010/main" type="inkWord" rotatedBoundingBox="7205,3789 7716,3761 7725,3912 7213,394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1583.1544">2225 2990 300 0,'-4'4'112'0,"8"0"-88"0,-8 0-8 0,-1-4 172 15,10 0-108-15,-5 4 72 16,0 0-88-16,-5 0 52 15,5 0-64-15,-4 0 32 16,4 3-48-16,-5-3 52 16,5 0-52-16,-4-4 56 15,4 4-56-15,-5-4 72 16,5 4-60-16,-4-4-16 16,8 0-20-16,1 0-28 15,-1 0 8-15,1 0 20 16,8 0-4-16,13-4-4 15,5 4 0-15,13-4-24 16,1 4 12-16,3 0 20 16,1 8-4-16,-10 0-20 15,1 4 4-15,-9 0 20 16,0-1-4-16,-5-3 16 16,-3 4-16-16,-10-8 24 15,0 0-20-15,-4-8 56 16,0 0-36-16,-5-4 4 0,0 0-24 15</inkml:trace>
        </inkml:traceGroup>
        <inkml:traceGroup>
          <inkml:annotationXML>
            <emma:emma xmlns:emma="http://www.w3.org/2003/04/emma" version="1.0">
              <emma:interpretation id="{4369BC9F-3AF9-4A83-9FE7-2AABC3C57B62}" emma:medium="tactile" emma:mode="ink">
                <msink:context xmlns:msink="http://schemas.microsoft.com/ink/2010/main" type="inkWord" rotatedBoundingBox="9275,3090 10789,3006 10870,4482 9356,456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2346.7418">4353 2555 444 0,'0'-40'164'0,"0"40"-124"0,0-31-16 0,0 15 168 15,8 9-112-15,-8-9 36 16,0 8-68-16,5 4-28 16,4 4-12-16,-18 24 60 15,9 7-36-15,-5 28 24 16,-3 4-36-16,-6 7 0 16,5-3-12-16,-8-4-8 15,8-8 4-15,5-4 4 16,4-8-4-16,0-12 24 15,4-3-16-15,-4-17-164 0,13-7 84 0</inkml:trace>
          <inkml:trace contextRef="#ctx0" brushRef="#br0" timeOffset="52784.4071">4335 2853 768 0,'-35'-16'284'0,"35"16"-220"0,4-12-20 15,9 5 76 1,5 3-76-16,17-8 8 0,18 0-32 0,13-7 4 16,-4 7-12-16,0-8 12 15,-5 8-16-15,-4 1 24 16,-4 7-20-16</inkml:trace>
          <inkml:trace contextRef="#ctx0" brushRef="#br0" timeOffset="52630.6117">5059 2268 600 0,'-9'-19'224'0,"9"19"-176"0,4 19-12 0,-4 1 52 16,0 3-56-16,-4 28 4 16,4 4-20-16,-9 24 8 15,0-5-16-15,5 1 4 16,4-8-4-16,-9-8 20 16,9-12-16-16,-9-4-48 15,9 0 20-15,-13-16-420 16,4 1 240-16</inkml:trace>
          <inkml:trace contextRef="#ctx0" brushRef="#br0" timeOffset="53129.8246">5332 2841 780 0,'-17'8'288'0,"17"-8"-224"16,-13 12-20-16,4-4 92 16,0 11-84-16,-9 5-12 15,9 3-24-15,-4 9-16 16,4-1 4-16,5 4 48 15,4-4-28-15,0-3-12 16,4-5-4-16,-4-11 44 16,5 0-28-16,4-16-336 15,4 0 168-15</inkml:trace>
          <inkml:trace contextRef="#ctx0" brushRef="#br0" timeOffset="53802.8511">5549 2865 508 0,'-5'0'188'0,"5"0"-148"0,9-4-8 0,-9 0 132 15,0 8-96-15,0 0 112 16,0 7-100-16,-4 5 28 15,-1 4-64-15,-4 3-8 16,5-3-20-16,0 0-20 16,4-5 0-16,4-7 28 15,9 0-12-15,9-12-48 16,14 4 20-16,-1-12-156 16,9 4 96-16,-9-7-56 15,1 3 80-15,-14-4 28 16,0 8 16-16,-13-3 24 15,0 7-8-15,-9-4 136 16,0 8-76-16,-9 4 32 16,4 4-60-16,-4 3-16 0,5 5-12 15,0-4 0-15,8 11-8 0,-4-3 8 16,4 7-8-16,1 9 8 16,8 3-8-16,-13 0 8 15,5 8-8-15,-14 16 8 16,4-12-8-16,-12 12-4 15,3-12 4-15,-12 4 12 16,8-8-8-16,-13 0 4 16,14-4-4-16,-14-8 12 15,13-7-12-15,-8-12 32 16,4-5-24-16,-5-18 12 16,5-1-16-16,-13-16 0 15,13 5-4-15,-5-13-8 16,10 5 4-16,8-13-68 15,9 13 36-15,13-4-24 16,5 3 32-16,12 9-16 16,1 7 20-16,9 12 8 15,0 4 8-15,-5 0 24 16,0 7-12-16,-4-7-84 16,-4 0 40-16,-9-4-124 15,-5 0 92-15</inkml:trace>
        </inkml:traceGroup>
        <inkml:traceGroup>
          <inkml:annotationXML>
            <emma:emma xmlns:emma="http://www.w3.org/2003/04/emma" version="1.0">
              <emma:interpretation id="{E1F08555-CCA0-4F1C-BF32-61138486E6F4}" emma:medium="tactile" emma:mode="ink">
                <msink:context xmlns:msink="http://schemas.microsoft.com/ink/2010/main" type="inkWord" rotatedBoundingBox="12346,3280 12707,3260 12725,3589 12364,360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5513.8312">7350 2798 832 0,'0'8'308'0,"0"-8"-240"0,22 0-20 0,0 0 96 15,-5 0-88-15,19 0-4 16,3-4-32-16,6 0 28 16,8 0-24-16,8-4-268 15,-12 8 132-15</inkml:trace>
          <inkml:trace contextRef="#ctx0" brushRef="#br0" timeOffset="55320.318">7469 2559 548 0,'-13'-32'204'0,"13"24"-156"0,-5-3-16 0,1 3 176 16,8 4-120-16,-4-4 104 16,0 4-108-16,5-4-20 15,3 8-40-15,6 0 12 16,8 4-24-16,4 0 4 16,5 4-8-16,4 8 36 15,10-9-20-15,-15 9-200 16,1 4 96-16</inkml:trace>
        </inkml:traceGroup>
        <inkml:traceGroup>
          <inkml:annotationXML>
            <emma:emma xmlns:emma="http://www.w3.org/2003/04/emma" version="1.0">
              <emma:interpretation id="{1AEFC1AD-08A6-496A-9712-1C4C0365F979}" emma:medium="tactile" emma:mode="ink">
                <msink:context xmlns:msink="http://schemas.microsoft.com/ink/2010/main" type="inkWord" rotatedBoundingBox="13374,3435 13554,3425 13555,3444 13375,345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5725.8963">8360 2637 756 0,'5'0'280'0,"-5"0"-216"16,40 0-20-16,-18 0-4 15,4 0-32-15,23 0 48 16,-10 0-28-16</inkml:trace>
        </inkml:traceGroup>
        <inkml:traceGroup>
          <inkml:annotationXML>
            <emma:emma xmlns:emma="http://www.w3.org/2003/04/emma" version="1.0">
              <emma:interpretation id="{B6E04B8D-BDB6-465A-ABD7-D2DF627A3006}" emma:medium="tactile" emma:mode="ink">
                <msink:context xmlns:msink="http://schemas.microsoft.com/ink/2010/main" type="inkWord" rotatedBoundingBox="14359,2896 15786,2818 15846,3892 14419,397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6309.8269">9583 2147 676 0,'-9'-20'248'0,"9"20"-192"0,18-12-16 0,-5 8 12 16,5 4-36-16,22-7 20 15,4-1-20-15,18 0-8 16,4 8-4-16,-4-4 28 15,-5 8-16-15,-9-4 4 16,-12 0-12-16,-14 0 36 16,-5 0-20-16,-17-4 4 15,-4 4-16-15,-9-8-16 16,0 4 0-16,-14-4-16 16,9 8 12-16,-8 0-12 15,4 4 8-15,-9 4 0 16,13-4 4-16,-8 8-12 15,8 7 12-15,-4-3-4 16,4 4 4-16,-4 15-20 16,9-8 16-16,0 36-12 15,4 12 12-15,5 7 24 16,4 1-4-16,0-5-4 16,4-7 0-16,-4-16 84 0,0-8-48 15,-9-12 88-15,5-4-72 16,-14-11 80-16,5 4-80 0,-14-17 36 15,10-7-56-15,-14-7 52 16,9-1-52-16,-13-16 12 16,8 1-32-16,-17-21 0 15,13 5-8-15,-4-12-8 16,8 12 4-16,1 0-40 16,12 11 20-16,1 5-172 15,13 7 108-15</inkml:trace>
          <inkml:trace contextRef="#ctx0" brushRef="#br0" timeOffset="56820.6878">10170 2837 288 0,'13'-8'108'0,"-13"8"-84"0,14-4-4 0,-14 1 252 15,0 6-152-15,-5-3 72 16,5 0-112-16,-9-3 36 15,9 3-72-15,-17-4 4 16,12 4-28-16,-12 0-12 16,8 4-4-16,-13-4-4 15,9 7 0-15,-10 1 8 16,10 8-4-16,0-8-28 16,4 11 12-16,14-7 32 15,3 12-12-15,-3-9 0 16,17 13-4-16,-9-9 4 15,0 5-4-15,-4 0-4 16,0-1 4-16,-13 1 56 16,4-13-32-16,-14-3-4 15,-8 4-12-15,-9-8 52 16,9 4-36-16,-9-16-12 16,9 8-8-16,0-8 16 15,13 0-12-15,5-4-128 16,17 5 64-16</inkml:trace>
          <inkml:trace contextRef="#ctx0" brushRef="#br0" timeOffset="57139.6667">10453 2837 572 0,'9'-4'208'0,"-9"4"-160"0,0 4-12 0,0-4 136 15,0 0-100-15,13 4 52 16,9 4-76-16,-5 4 28 16,14 3-44-16,14 9 44 15,-10 0-44-15,5 3 4 16,-1 4-24-16,-3 1 28 15,-1-5-24-15,-13-7 56 16,0-1-40-16,-13-11-104 16,-5-4 40-16,-13-12-372 15,5 4 224-15</inkml:trace>
          <inkml:trace contextRef="#ctx0" brushRef="#br0" timeOffset="57349.7572">10775 2845 768 0,'-18'-12'284'0,"18"12"-220"0,0-4-20 16,-4 4 200-1,4 4-144-15,-5-4 12 16,5 8-68-16,-8 4 24 16,8 4-40-16,-14 7 4 15,6 1-20-15,-15 7 28 16,10 0-24-16,-4 5 56 0,-6-5-40 0,-7 1-384 15,8-1 188-15</inkml:trace>
        </inkml:traceGroup>
      </inkml:traceGroup>
    </inkml:traceGroup>
    <inkml:traceGroup>
      <inkml:annotationXML>
        <emma:emma xmlns:emma="http://www.w3.org/2003/04/emma" version="1.0">
          <emma:interpretation id="{3F415B49-0C55-4942-9831-8452471176BC}" emma:medium="tactile" emma:mode="ink">
            <msink:context xmlns:msink="http://schemas.microsoft.com/ink/2010/main" type="paragraph" rotatedBoundingBox="7747,4973 14711,4812 14740,6078 7776,62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9BECE68-220A-42D1-AE8E-4C8D4EF5D494}" emma:medium="tactile" emma:mode="ink">
              <msink:context xmlns:msink="http://schemas.microsoft.com/ink/2010/main" type="line" rotatedBoundingBox="7747,4973 14711,4812 14740,6078 7776,6238">
                <msink:destinationLink direction="with" ref="{6FEC4232-3627-4FB6-988C-AB72A8AE068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0012A44-41A5-4AB0-B911-FD1C88857894}" emma:medium="tactile" emma:mode="ink">
                <msink:context xmlns:msink="http://schemas.microsoft.com/ink/2010/main" type="inkWord" rotatedBoundingBox="7747,5003 8500,4986 8523,5987 7770,600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3634.7828">2750 4528 548 0,'-9'-8'204'0,"9"8"-156"0,18 4-16 0,0-4 60 16,-5 4-56-16,18-8 84 15,9 4-68-15,30-7-8 16,1-1-28-16,17-8-4 16,-4 8-4-16,-13-4 12 15,-5 4-12-15,-13-3 24 16,-9 7-20-16,-4-4 12 15,-18 0-12-15,-9 4 12 16,-4 8-16-16,-18-4-152 16,9 8 76-16,-13-8-76 15,-5 4 80-15,5 0-52 0,-5-4 68 16,5-4-32-16,0 4 48 16,-5-4 20-16,14 8 8 15,-14-4 20-15,5 8-8 0,-9 7-28 16,4 5 8-16,-9 15 24 15,10 5-8-15,-5 15 28 32,4-1-20-32,5 5 4 0,4-4-8 0,5 4 12 15,4-4-12 1,-9 4-12-16,9-4 0 0,-13-8 144 16,13-4-76-16,-9-8 116 15,-9-7-104-15,-8-12 32 16,-5-1-64-16,-13-19 36 15,13 0-44-15,-14-11 8 16,15 3-28-16,-15-12 8 16,23 9-12-16,-4-13-16 15,8 9 0-15</inkml:trace>
          <inkml:trace contextRef="#ctx0" brushRef="#br0" timeOffset="93967.6677">3050 4214 852 0,'-17'-4'316'0,"17"4"-248"0,-5-7-16 0,10 3 4 16,8 8-40-16,18-4-4 15,4 0-8-15,23 0 20 16,-1 0-12-16,18-4-276 15,0 4 140-15</inkml:trace>
        </inkml:traceGroup>
        <inkml:traceGroup>
          <inkml:annotationXML>
            <emma:emma xmlns:emma="http://www.w3.org/2003/04/emma" version="1.0">
              <emma:interpretation id="{62F746E0-F013-4E26-8DC7-73A4C1406AF2}" emma:medium="tactile" emma:mode="ink">
                <msink:context xmlns:msink="http://schemas.microsoft.com/ink/2010/main" type="inkWord" rotatedBoundingBox="9077,5208 9347,5202 9358,5668 9088,567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4175.7217">4066 4465 872 0,'8'-11'324'0,"-8"11"-252"0,31-16-20 16,-13 4-4-16,0 8-36 16,21-7-48-16,-3 7 20 0</inkml:trace>
          <inkml:trace contextRef="#ctx0" brushRef="#br0" timeOffset="94325.6197">4079 4846 704 0,'-5'16'264'0,"5"-16"-208"0,45 12-12 0,-10-12-8 15,0 0-28-15,40-4-116 16,5 0 56-16</inkml:trace>
        </inkml:traceGroup>
        <inkml:traceGroup>
          <inkml:annotationXML>
            <emma:emma xmlns:emma="http://www.w3.org/2003/04/emma" version="1.0">
              <emma:interpretation id="{AE1D6FDF-7840-4209-9FEB-E6BCEDA33F01}" emma:medium="tactile" emma:mode="ink">
                <msink:context xmlns:msink="http://schemas.microsoft.com/ink/2010/main" type="inkWord" rotatedBoundingBox="10323,4914 12124,4872 12153,6137 10352,617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4550.2194">5319 4528 624 0,'13'16'228'0,"-13"-16"-176"0,14 63-16 15,-6-28 28 1,10 0-44-16,0 9 8 16,-5-1-16-16,14-8 44 15,3 0-28-15,1-7-76 16,0-5 24-16,0-3-520 16,0-4 300-16</inkml:trace>
          <inkml:trace contextRef="#ctx0" brushRef="#br0" timeOffset="94704.1273">5646 4426 832 0,'-49'32'308'0,"49"-32"-240"0,-35 94-20 0,13-47 0 16,4-4-36-16,-17 16 12 16,0-4-12-16,-5 0-24 15,18-8 4-15,-5-8-224 16,14-4 124-16</inkml:trace>
          <inkml:trace contextRef="#ctx0" brushRef="#br0" timeOffset="94955.2972">5407 4344 392 0,'0'-39'148'0,"0"39"-116"0,-4-36-8 16,8 13 128 0,5 7-88-16,-4-15 96 15,8 7-92-15,0-3 36 16,5 7-60-16,-14 12 12 16,5 8-36-16,9 12 44 0,-14 4-36 0,9 7 12 15,1 1-24-15,-1-5 52 16,5 5-36-16</inkml:trace>
          <inkml:trace contextRef="#ctx0" brushRef="#br0" timeOffset="95735.8791">6251 4124 780 0,'0'-12'288'0,"0"12"-224"0,8-7-20 0,1-1 76 16,4 8-76-16,18-4-28 16,5 4-12-16,17 0 4 15,0 4-4-15,8 0-12 16,-3 3 4-16,-10 1 40 15,1 4-24-15,-23-4 24 16,-4 4-20-16,-22-4-220 16,-4-1 112-16,-27 5-160 15,5-4 144-15,-23-4-156 16,9 4 152-16,-8 0 20 16,12-4 56-16,1 11 36 15,13 1 0-15,4 23 64 16,10 4-36-16,-1 36 68 15,9-1-56-15,-5 9 44 16,10-5-48-16,-10-7 156 16,1-13-104-16,-14-3 100 15,1-8-108-15,-14-8 64 16,9-3-84-16,-18-21 32 16,5-3-56-16,-14-24 24 15,5 0-32-15,-13-19 0 16,8 3-16-16,-4-7 0 0,13 7-4 15,14-7-60-15,13 11 28 16,13-3-288-16,13 11 172 16</inkml:trace>
          <inkml:trace contextRef="#ctx0" brushRef="#br0" timeOffset="96154.993">6767 4901 488 0,'-9'-8'180'0,"9"8"-140"0,-18-8-12 0,5 4 48 15,4 4-48-15,-17-4 52 16,4 8-48-16,-13-4 28 15,4 0-32-15,0 4 8 16,9 4-20-16,0 4-8 16,13 0-4-16,0 7-16 15,9 1 8-15,4 11 4 16,5 5 0-16,4 3-20 16,1 0 12-16,3 4 32 15,5-3-16-15,-13-9 28 16,4 0-24-16,-13-3 56 0,0-5-36 0,-22-3-8 15,5-4-12-15,-19-5 24 16,6-3-20-16,-6-8 4 16,10 4-12-16,-1-8-84 15,18 4 40-15,-4-4-524 16,18 0 308-16</inkml:trace>
          <inkml:trace contextRef="#ctx0" brushRef="#br0" timeOffset="96442.7604">6873 4960 632 0,'0'-4'236'0,"0"4"-184"0,0 16-16 15,4-9 104 1,5 5-84-16,4 12 16 16,1 3-48-16,3 9 32 15,10-1-32-15,4 0 4 16,4 1-16-16,5-9-16 16,-9-7 0-16,-9-5-436 15,0 1 240-15</inkml:trace>
          <inkml:trace contextRef="#ctx0" brushRef="#br0" timeOffset="96592.1575">7129 4968 808 0,'-31'-8'300'0,"31"8"-232"0,-18 23-20 0,1-11 64 16,3 12-72-16,-16 19 8 15,-1 0-28-15,0 4 24 16,9 4-28-16,-9-8-188 15,18-3 88-15</inkml:trace>
        </inkml:traceGroup>
        <inkml:traceGroup>
          <inkml:annotationXML>
            <emma:emma xmlns:emma="http://www.w3.org/2003/04/emma" version="1.0">
              <emma:interpretation id="{D7BD8831-AE30-4E10-BA10-CF3F1553AE9D}" emma:medium="tactile" emma:mode="ink">
                <msink:context xmlns:msink="http://schemas.microsoft.com/ink/2010/main" type="inkWord" rotatedBoundingBox="12720,4914 14712,4868 14732,5699 12740,5745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7852.0085">8859 4179 196 0,'-4'-4'72'0,"4"4"-56"0,-5-4-4 0,5 0 136 15,0 8-84-15,0-8 80 16,0 4-84-16,-4-4 76 15,-5 4-80-15,0-4 8 16,5 8-40-16,-18 0 48 16,13 4-40-16,-22 4 12 15,-4 4-28-15,-14 23-8 16,14 4-4-16,-14 35 4 16,5 1-4-16,13 7 24 15,23 1-16-15,21-21 24 16,9-3-24-16,18-12 32 15,4-8-28-15,4-15-180 16,-4-5 88-16</inkml:trace>
          <inkml:trace contextRef="#ctx0" brushRef="#br0" timeOffset="98610.5518">8895 4560 612 0,'-14'-12'228'0,"14"12"-180"0,9-12-12 0,4 0 36 16,-4 8-48-16,18-7 16 15,4 3-24-15,22-8 28 16,4 8-28-16</inkml:trace>
          <inkml:trace contextRef="#ctx0" brushRef="#br0" timeOffset="98452.4158">8987 4336 520 0,'-9'-16'192'0,"9"16"-152"0,0-15-8 0,0 3 96 0,9 12-76 0,4-12 52 16,5 4-64-16,4-7 24 16,9 15-36-16,0-8-16 15,0 8-8-15,0 4-4 16,-5 3 0-16,-4 13 8 16,-4 8-4-16,-22-1 24 15,-1 8-16-15,-26 1 24 16,5-1-24-16,-23-4 40 15,10 5-28-15,-6-9-4 16,6-3-12-16,8-5-32 16,9-3 12-16,8-4-20 0,6 3 16 15,16-7 0-15,6 4 8 16,8-4 8-16,9-8 0 0,0 0 60 16,4 8-32-16,-4-8-196 15,-5 0 88-15,-8 0-436 16,0 4 288-16</inkml:trace>
          <inkml:trace contextRef="#ctx0" brushRef="#br0" timeOffset="97040.8497">7906 4736 632 0,'-40'8'236'0,"40"-8"-184"0,-48 20-16 16,21-5 52-1,14 1-56-15,-18 8 16 0,18 3-32 16,4 1 0-16,9-5-8 0,22-3 28 16,9-5-20-16,22-7 20 15,0-4-20-15,0-8 8 16,-5 0-12-16,-8-15 12 16,-5 3-16-16,-17-19 24 15,-9-1-20-15,-18-42 12 16,-13 3-12-16,-13-31 0 15,-1 20-4-15,1 0 100 16,4 23-60-16,18 0-64 16,13 20 8-16,26 0-48 15,10 8 32-15,25 15-8 16,1 0 20-16,31 13 80 16,-5 10-40-16</inkml:trace>
          <inkml:trace contextRef="#ctx0" brushRef="#br0" timeOffset="98918.939">9512 4179 676 0,'5'-12'248'0,"-5"12"-192"0,26 8-16 0,-17 0 84 15,4 4-76-15,5 7 60 16,0 9-64-16,8 27 48 16,1 8-52-16,-1 19 60 15,1-4-60-15,-23-3 52 16,-4-8-52-16,-26-8-196 16,-1-8 84-16</inkml:trace>
        </inkml:traceGroup>
      </inkml:traceGroup>
    </inkml:traceGroup>
    <inkml:traceGroup>
      <inkml:annotationXML>
        <emma:emma xmlns:emma="http://www.w3.org/2003/04/emma" version="1.0">
          <emma:interpretation id="{A4FC783B-BCB9-442A-BB96-3A27B92A6E05}" emma:medium="tactile" emma:mode="ink">
            <msink:context xmlns:msink="http://schemas.microsoft.com/ink/2010/main" type="paragraph" rotatedBoundingBox="7798,6926 15094,6662 15150,8211 7854,84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32237AE-4410-4B4E-8FD6-7D62ACA4CBB4}" emma:medium="tactile" emma:mode="ink">
              <msink:context xmlns:msink="http://schemas.microsoft.com/ink/2010/main" type="line" rotatedBoundingBox="7798,6926 15094,6662 15150,8211 7854,8475">
                <msink:destinationLink direction="with" ref="{6FEC4232-3627-4FB6-988C-AB72A8AE068C}"/>
                <msink:destinationLink direction="with" ref="{7540E4C7-04FD-46D5-8D21-76724D25E49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6F7A1B6-EF4E-4E6D-A80D-DCD3DCC181D2}" emma:medium="tactile" emma:mode="ink">
                <msink:context xmlns:msink="http://schemas.microsoft.com/ink/2010/main" type="inkWord" rotatedBoundingBox="7801,7005 8437,6982 8472,7952 7836,797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1216.6079">2808 6498 632 0,'-9'-8'236'0,"18"8"-184"0,4-8-16 16,0 4 80-16,5-4-72 0,26-11 44 16,9 7-52-16,22-4-12 15,0 1-12-15,0 3 0 16,-4 4-8-16,-14 0 16 16,-8 0-12-16,-14 8 32 15,-9 0-24-15,-17-4-24 16,0 8 4-16,-18-4-272 15,5 0 148-15</inkml:trace>
          <inkml:trace contextRef="#ctx0" brushRef="#br0" timeOffset="101472.7805">3196 6463 176 0,'-18'19'64'16,"18"-19"-48"-16,-13 32-8 0,4-13 132 15,9 1-80-15,-9 15 20 16,9 8-48-16,-4 12 40 15,13-4-40-15,0 4 4 16,-5 0-24-16,1 8 132 16,8-12-76-16,-22 0 76 15,5-4-84-15,-14-8 100 16,0-3-88-16,-17-17 24 16,0-3-56-16,-10-16 40 15,10-8-48-15,-9-8-16 16,13-3-8-16,5-17-28 0,4 9 12 15,-9-4-244-15,17 7 140 16</inkml:trace>
          <inkml:trace contextRef="#ctx0" brushRef="#br0" timeOffset="101807.1707">2936 6266 860 0,'-22'-7'320'0,"22"7"-248"0,-5-8-20 16,10 8 112-1,3-4-100-15,19-12-36 16,-1 8-20-16,36-11 28 16,0 11-24-16</inkml:trace>
        </inkml:traceGroup>
        <inkml:traceGroup>
          <inkml:annotationXML>
            <emma:emma xmlns:emma="http://www.w3.org/2003/04/emma" version="1.0">
              <emma:interpretation id="{31CDBB59-8AE3-44F1-8BA2-0228C4E20531}" emma:medium="tactile" emma:mode="ink">
                <msink:context xmlns:msink="http://schemas.microsoft.com/ink/2010/main" type="inkWord" rotatedBoundingBox="9193,7378 9405,7370 9415,7622 9202,762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2041.2924">4189 6588 964 0,'-9'-8'360'0,"9"8"-280"0,0 8-24 0,9-8-12 16,9 0-36-16,8-8 24 16,14 8-20-16</inkml:trace>
          <inkml:trace contextRef="#ctx0" brushRef="#br0" timeOffset="102195.9014">4242 6824 872 0,'0'0'324'0,"0"0"-252"0,62 0-20 16,-13-8 16-1,-1 16-48-15</inkml:trace>
        </inkml:traceGroup>
        <inkml:traceGroup>
          <inkml:annotationXML>
            <emma:emma xmlns:emma="http://www.w3.org/2003/04/emma" version="1.0">
              <emma:interpretation id="{E122C50E-A7FC-4407-87B3-7AA65114BA55}" emma:medium="tactile" emma:mode="ink">
                <msink:context xmlns:msink="http://schemas.microsoft.com/ink/2010/main" type="inkWord" rotatedBoundingBox="10321,6925 12416,6849 12469,8308 10373,838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3782.9261">6648 6192 372 0,'-5'16'140'0,"5"-16"-112"0,5 51-4 16,-1-8 40 0,5 4-40-16,0 23 0 15,-9 5-16-15,0-4 56 16,0-5-36-16,-9-11 84 15,5-12-60-15,-18-7 80 16,-1-1-76-16,-21-19 52 16,9 3-64-16,-27-19 40 0,14 8-48 15,-10-16-20 1,14-3-8-16,0-5-36 0,18-4 16 0</inkml:trace>
          <inkml:trace contextRef="#ctx0" brushRef="#br0" timeOffset="103557.8276">6401 6153 612 0,'-9'-8'228'0,"9"8"-180"0,-13-8-12 0,4 4 192 15,9 4-132-15,-5-4 76 16,5 0-100-16,14-4-68 15,3 8-4-15,23-4 0 16,4 4 4-16,13 0 8 16,5 8-8-16,4-4 24 15,-8 0-16-15,-10 0-76 16,-8 4 36-16,-5 0-220 16,-13 0 136-16,-17-1-424 15,-5 5 300-15</inkml:trace>
          <inkml:trace contextRef="#ctx0" brushRef="#br0" timeOffset="104413.6502">6997 6745 612 0,'0'0'228'0,"0"0"-180"0,0 0-12 0,-9 0 88 15,9 0-76-15,-14-8 52 16,6 8-60-16,-6 0 8 15,6 0-32-15,-15 0-8 16,15 8-4-16,-14 4 4 16,8 4-4-16,5-9-56 15,1 13 28-15,8-12 4 16,0 8 8-16,0 3 12 16,8-3 0-16,1 3 8 15,5 5-4-15,-6-4 8 16,1 3-8-16,-9-3 32 15,0-4-20-15,-9 3 56 16,1-3-40-16,-15-8 28 16,15-4-32-16,-6-16-16 15,6 12-8-15,-6-16-120 16,14 4 64-16,14-3-640 16,-6 7 384-16</inkml:trace>
          <inkml:trace contextRef="#ctx0" brushRef="#br0" timeOffset="102686.0087">5430 6396 728 0,'-18'8'268'0,"18"-8"-208"0,-22 47-16 0,9-24 52 16,4 5-60-16,-5 15 4 15,6-8-24-15,12 1 8 16,5-1-16-16,9-8 4 16,8-3-4-16,9-16-104 15,5-4 52-15,4-16-52 16,5-4 56-16,-5-3-16 15,4-5 36-15,-21-3 36 16,-5 7-8-16,-18-4 52 16,1 13-32-16,-18 15 100 15,-1 11-72-15,-12 21-8 16,4 15-28-16,-5 35-16 16,10 4 0-16,-5 32 40 15,8-16-24-15,1 4 0 16,4-16-12-16,-4-24 20 15,4-11-16-15,-13-23 56 0,9-9-36 16,-18-11 20-16,18-16-32 16,-14-24 0-16,5 5-12 0,0-48-24 15,0 4 8-15,22-15-12 16,0 3 8-16,22 8-20 16,0 24 20-16,9-8-384 15,4 12 220-15</inkml:trace>
          <inkml:trace contextRef="#ctx0" brushRef="#br0" timeOffset="102975.7793">5531 6259 728 0,'-13'-16'268'0,"13"16"-208"0,-9-24-16 0,9 13 88 16,4 3-80-16,5-12 60 15,0 8-68-15,4-7-12 16,1 7-20-16,3 0 44 16,5 4-32-16,-9 8 16 15,5 8-24-15,-5 0 0 16,1 8-8-16,-1-1 36 15,0 5-20-15,0 0-656 0,1 7 344 16</inkml:trace>
          <inkml:trace contextRef="#ctx0" brushRef="#br0" timeOffset="104878.6797">7222 6757 572 0,'-14'-12'208'0,"14"12"-160"0,-8 0-12 0,8 8 92 16,0-4-76-16,-9 12 24 16,9-9-44-16,0 13 12 15,9-4-24-15,-9 11 0 16,0-3-12-16,8 3 4 15,14-7-8-15,-4-4 16 16,4-1-12-16,0-11 4 16,0 4-4-16,9-16-156 15,-4 8 80-15,-5-12-68 16,0-3 76-16,-13-5 8 16,-1 12 32-16,-16-11 144 15,8 3-64-15,0 16 168 16,-14 0-128-16,-3 16-28 15,4 3-48-15,4 36-12 16,-5 8-4-16,6 19 28 16,-6-3-20-16,1-1 12 15,4-7-16-15,-13-12 28 16,5-8-24-16,-19-12 48 16,14-8-36-16,-18-19-32 15,5-4 0-15,-13-16 8 16,12 0 0-16,-3-27 8 15,12 0-8-15,9-32-28 16,14 8 12-16,22-12-20 16,21 17 16-16,14-1-96 15,14 11 60-15</inkml:trace>
        </inkml:traceGroup>
        <inkml:traceGroup>
          <inkml:annotationXML>
            <emma:emma xmlns:emma="http://www.w3.org/2003/04/emma" version="1.0">
              <emma:interpretation id="{DBC404CB-536F-4142-9AA5-AB38D4EFC9EE}" emma:medium="tactile" emma:mode="ink">
                <msink:context xmlns:msink="http://schemas.microsoft.com/ink/2010/main" type="inkWord" rotatedBoundingBox="12989,6738 15094,6662 15128,7603 13023,767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5434.3657">8294 6627 456 0,'-4'-11'168'0,"4"11"-128"0,4-24-16 0,-8 12 220 15,4 4-140-15,-9-11 88 16,5 7-108-16,-10-4 20 16,5 5-60-16,-8 7 12 15,-5 8-36-15,-9 11 8 16,4 9-16-16,-12 11 12 15,3 8-16-15,-3 4-4 16,17 4 0-16,8-15-4 16,14-1 0-16,14-4 24 15,8-11-12-15,9-4 40 16,-1-5-28-16,1-14 12 16,0-5-20-16,-9-24-24 15,0 13 0-15,-13-40 20 0,0 4-4 0,-13-35 16 16,4 7-16-16,-9-15-20 15,9 16 4-15,-5-8-32 16,10 15 24-16,4-3-40 16,4 19 36-16,18 4 40 15,4 16-8-15,18 19-20 16,0 12 4-16,9 16 52 16,-9 12-24-16,0 11-80 15,-9 4 28-15</inkml:trace>
          <inkml:trace contextRef="#ctx0" brushRef="#br0" timeOffset="105707.5927">9124 6074 572 0,'-13'-19'208'0,"13"19"-160"0,-22 3-12 15,4-3 100 1,14 8-80-16,-18 8 4 16,0 4-36-16,-18 11 44 15,18 0-36-15,-18 24 20 16,14 4-32-16,-5 20 8 16,13-5-16-16,5 5 12 0,13-20-16 15,9-5 48-15,8-10-28 0,10-17-252 16,4-7 120-16</inkml:trace>
          <inkml:trace contextRef="#ctx0" brushRef="#br0" timeOffset="106198.902">9181 6486 800 0,'-17'-8'296'0,"17"8"-232"0,9 4-16 0,4-4 52 16,5 0-64-16,12 0 68 16,10 0-64-16,4 0 20 15,5 8-40-15</inkml:trace>
          <inkml:trace contextRef="#ctx0" brushRef="#br0" timeOffset="106006.2474">9274 6215 716 0,'0'-23'264'0,"0"23"-204"0,31 0-16 0,-22 0 52 15,9 0-60-15,8 0 24 16,-4 8-40-16,0 0-16 16,0 7-8-16,-9 5 20 15,5 3-8-15,-13 13 60 16,-5-1-40-16,-23 8 8 16,1-4-24-16,-13 5 12 15,4-5-16-15,-9-4-12 16,14 0 0-16,4-7-24 15,13-1 16-15,9-7 24 16,9 0-8-16,17-9 20 16,10 1-16-16,-1-8-144 15,0 4 72-15</inkml:trace>
          <inkml:trace contextRef="#ctx0" brushRef="#br0" timeOffset="106471.1251">9773 6078 736 0,'0'-20'272'0,"0"20"-208"0,44-7-20 15,-13 7 80 1,4 7-76-16,14 13 52 16,-1 4-60-16,-3 34-28 15,-10 5-12-15,-13 35 68 0,-4-3-36 16,-32 3 32-16,1-8-36 0,-49-12 72 15,0-7-56-15</inkml:trace>
        </inkml:traceGroup>
      </inkml:traceGroup>
    </inkml:traceGroup>
    <inkml:traceGroup>
      <inkml:annotationXML>
        <emma:emma xmlns:emma="http://www.w3.org/2003/04/emma" version="1.0">
          <emma:interpretation id="{D10E6587-993B-4C91-AE63-F3708185B6F4}" emma:medium="tactile" emma:mode="ink">
            <msink:context xmlns:msink="http://schemas.microsoft.com/ink/2010/main" type="paragraph" rotatedBoundingBox="5138,8350 15426,8617 15383,10277 5095,100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AC1577-0AE6-4A2D-A655-C5A379BE22A5}" emma:medium="tactile" emma:mode="ink">
              <msink:context xmlns:msink="http://schemas.microsoft.com/ink/2010/main" type="inkBullet" rotatedBoundingBox="5138,8350 7489,8411 7447,10006 5096,9945"/>
            </emma:interpretation>
          </emma:emma>
        </inkml:annotationXML>
        <inkml:trace contextRef="#ctx0" brushRef="#br0" timeOffset="117504.8314">115 7922 352 0,'0'-19'132'0,"4"3"-104"0,5-4-8 0,-9 8 104 16,9 5-72-16,-4-13 24 16,3 8-44-16,-8-7 48 15,9 7-44-15,0-8 72 16,-9 8-60-16,4-3 52 16,1 7-56-16,-5-4-4 15,0 8-24-15,0 0-4 16,0 4-4-16,0 4-8 15,0 4 4-15,-5 8-24 16,5 7 12-16,-4 17 32 16,4 3-16-16,-9 16 8 15,5-1-8-15,-1 5 12 16,5-4-12-16,-13 0-12 16,13-8 0-16,0 0 4 15,0-4 0-15,0-8 32 16,0-3-16-16,5-13 20 15,3 1-20-15,-8-13 52 16,5-3-36-16,-1-16-24 16,9 1-8-16,9-13-336 15,9 0 184-15</inkml:trace>
        <inkml:trace contextRef="#ctx0" brushRef="#br0" timeOffset="118035.3227">243 8205 704 0,'-18'-12'264'0,"18"12"-208"0,-8-4-12 15,8 0 184-15,8 4-132 0,1-4 44 16,4 4-88-16,18-8-4 16,9 4-28-16,9-3 24 15,-1 3-28-15,-4 0-156 16,9 4 76-16</inkml:trace>
        <inkml:trace contextRef="#ctx0" brushRef="#br0" timeOffset="117791.594">896 7604 508 0,'0'-15'188'0,"0"15"-148"0,9-12-8 0,-9 8 124 16,0 8-92-16,0-4-36 16,0 0-20-16,-9 12 28 15,9 3-24-15,0 21 44 16,0 7-32-16,-9 27 4 15,9 1-16-15,0 8 12 16,0-1-16-16,-8 12 32 16,3-15-24-16,5 7 20 15,0-11-20-15,-4-4 0 16,4-5-8-16,-9-19-156 16,9-7 80-16</inkml:trace>
        <inkml:trace contextRef="#ctx0" brushRef="#br0" timeOffset="119621.5417">1232 8781 580 0,'-18'-7'216'0,"18"7"-168"0,0-16-12 15,0 8 84 1,0 4-72-16,0-12 52 16,9 5-60-16,-5-9 8 15,5 8-32-15,0-7 0 16,9 7-8-16,-5 0-16 16,0 4 4-16,9 12-16 15,-4 4 12-15,-5 12 20 16,-4 3-4-16,-9 5 24 15,4 3-20-15,-12 0 12 16,3-3-12-16,-13-1 28 0,1-3-24 16,-14-4 32-16,4-1-32 0,-12-3-24 15,3-4 4-15,1-5-8 16,9 5 4-16,-1-8 8 16,14 0 0-16,0-4 0 15,13 0 0-15,8 0 44 16,15 8-24-16,12 0 16 15,5 0-20-15,4-8 36 16,-5 4-28-16,-3-4 40 16,-1 0-36-16</inkml:trace>
        <inkml:trace contextRef="#ctx0" brushRef="#br0" timeOffset="120028.1646">1845 8801 704 0,'-8'-4'264'0,"8"4"-208"0,-18 12-12 0,0-4 88 16,5 4-80-16,-14 11 24 15,5 5-44-15,-13 15 4 16,4 0-20-16,-9 8 28 16,14 0-28-16,-1-8-164 15,10-8 80-15,4-11-540 16,13-8 340-16</inkml:trace>
        <inkml:trace contextRef="#ctx0" brushRef="#br0" timeOffset="119849.1879">1554 8797 600 0,'-4'-4'224'0,"4"4"-176"0,-5 4-12 16,5 0 132-1,5 0-100-15,-1 4 36 16,0 4-64-16,5 7 12 16,9 1-32-16,4 3 28 15,4 5-32-15,1-1 32 16,4-3-32-16,0-5-68 15,-5 1 28-15,-4-8-292 16,0-4 176-16</inkml:trace>
        <inkml:trace contextRef="#ctx0" brushRef="#br0" timeOffset="120239.2258">2150 8522 696 0,'4'-27'256'0,"-4"27"-196"0,18-16-20 16,4 1 136-1,5 11-104-15,12-8 8 16,14 4-52-16,22-4 28 16,-9 8-32-16</inkml:trace>
      </inkml:traceGroup>
      <inkml:traceGroup>
        <inkml:annotationXML>
          <emma:emma xmlns:emma="http://www.w3.org/2003/04/emma" version="1.0">
            <emma:interpretation id="{7777A5AC-2B4F-4923-AF73-26AFD7F229E1}" emma:medium="tactile" emma:mode="ink">
              <msink:context xmlns:msink="http://schemas.microsoft.com/ink/2010/main" type="line" rotatedBoundingBox="8277,8541 15424,8727 15383,10277 8237,10091">
                <msink:destinationLink direction="with" ref="{6FEC4232-3627-4FB6-988C-AB72A8AE068C}"/>
                <msink:destinationLink direction="with" ref="{7540E4C7-04FD-46D5-8D21-76724D25E49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C071BF5-37FF-4F3F-A1C1-982BEED0FE80}" emma:medium="tactile" emma:mode="ink">
                <msink:context xmlns:msink="http://schemas.microsoft.com/ink/2010/main" type="inkWord" rotatedBoundingBox="8277,8541 9827,8582 9800,9629 8250,958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1063.5669">3267 8079 436 0,'8'-12'160'0,"-8"4"-124"0,9 1-8 16,-9-1 80-1,0 16-64-15,0-16 8 16,0 8-32-16,-9 0 40 15,9 8-32-15,0 11 40 16,0 5-40-16,0 11 12 16,-8 8-24-16,3 12 8 15,-4 4-12-15,5 12-8 0,4-12 0 16,-4-5 20-16,8-6-12 0,5-21 32 16,0-7-28-16,4-20-320 15,9-4 160-15</inkml:trace>
          <inkml:trace contextRef="#ctx0" brushRef="#br0" timeOffset="121519.652">3364 8279 780 0,'-49'-27'288'0,"49"27"-224"0,5-16-20 0,3 8 84 15,6 8-80-15,3-4 8 16,5 4-36-16,14-8-12 15,3 1-4-15,19-5 56 16,4 8-32-16,13-4-64 16,9 8 16-16,-9 0-540 15,0 4 308-15</inkml:trace>
          <inkml:trace contextRef="#ctx0" brushRef="#br0" timeOffset="121287.5265">3929 7797 756 0,'-9'-28'280'0,"9"28"-216"0,4-8-20 0,-4 16-12 16,0 4-28-16,5 19-4 15,-5 9 4-15,0 14-4 16,0 5 0-16,9 4-12 16,-5-8 8-16,-4 12 28 15,0-8-12-15,0 11 48 16,4-7-32-16,-4-4-172 16,0-4 76-16</inkml:trace>
          <inkml:trace contextRef="#ctx0" brushRef="#br0" timeOffset="121785.8541">4233 8405 600 0,'-22'43'224'0,"22"-43"-176"0,-9 74-12 15,5-42 44 1,4-1-52-16,-9 8 32 16,9-3-32-16,-4-5 28 15,4-3-32-15,-5-9 4 16,10 1-16-16,-5-12-140 0,0-4 72 16</inkml:trace>
          <inkml:trace contextRef="#ctx0" brushRef="#br0" timeOffset="122188.4331">4794 8546 872 0,'-9'20'324'0,"9"-20"-252"0,-40 43-20 0,23-20 40 16,3 1-60-16,-21 11 4 16,9-3-20-16,-10-1 32 0,5-4-24 0,1-3-332 15,12-4 168-15</inkml:trace>
          <inkml:trace contextRef="#ctx0" brushRef="#br0" timeOffset="122011.4532">4564 8519 520 0,'14'31'192'0,"-14"-31"-152"0,39 51-8 0,-21-28 80 15,0-3-68-15,4 8 16 16,9-5-36-16,-9 5 12 16,0-5-20-16,-9-7-88 15,5 0 40-15</inkml:trace>
        </inkml:traceGroup>
        <inkml:traceGroup>
          <inkml:annotationXML>
            <emma:emma xmlns:emma="http://www.w3.org/2003/04/emma" version="1.0">
              <emma:interpretation id="{9D65C9C1-C270-4568-982E-04FEECDFB191}" emma:medium="tactile" emma:mode="ink">
                <msink:context xmlns:msink="http://schemas.microsoft.com/ink/2010/main" type="inkWord" rotatedBoundingBox="10528,8972 10761,8979 10754,9218 10522,9212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2597.0116">5535 8409 840 0,'-26'-12'312'0,"26"12"-244"0,26 16-16 0,1-20 68 0,4 12-76 0,26-8 24 0,9 0-36 16</inkml:trace>
          <inkml:trace contextRef="#ctx0" brushRef="#br0" timeOffset="122432.0728">5602 8201 924 0,'0'-12'340'0,"0"12"-260"0,35 0-28 0,-13-8 36 16,0 8-60-16,9 0 40 15,4 0-36-15</inkml:trace>
        </inkml:traceGroup>
        <inkml:traceGroup>
          <inkml:annotationXML>
            <emma:emma xmlns:emma="http://www.w3.org/2003/04/emma" version="1.0">
              <emma:interpretation id="{D12E5883-AD0A-4527-A7C3-A2823900FAB7}" emma:medium="tactile" emma:mode="ink">
                <msink:context xmlns:msink="http://schemas.microsoft.com/ink/2010/main" type="inkWord" rotatedBoundingBox="12136,8663 13378,8695 13338,10224 12096,10192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3564.5853">7372 7954 548 0,'-22'0'204'0,"22"0"-156"0,-22-4-16 0,17 0 220 15,5 4-144-15,5-4 20 16,3 0-80-16,14-4-40 16,1 4-8-16,29-8 24 15,1 4-12-15,27-3 40 16,4 7-28-16,4 0 4 15,-4 4-16-15,-18 0-60 16,-8 0 24-16,-23 8-84 16,-9-4 56-16,-21-4-124 15,-5 4 100-15,-22-4-200 16,-5 0 152-16,-13-8-176 16,5 8 168-16,-5-8 16 15,14 8 68-15,-5 0 72 0,9 0-16 16,0 8 128-16,4 0-80 15,-8 15 216-15,13 1-152 0,-10 11-28 16,15 0-60 0,-14 8-32-16,13 4-4 0,-5 16 20 15,6 0-8-15,3 12-4 16,5-9 0-16,-9 1 84 16,14-16-48-16,-14-8 116 15,9-8-88-15,-18-11 56 16,5-8-72-16,-18-16 76 15,9 0-72-15,-22-16 44 16,4 0-60-16,-26-15-12 16,26 0-16-16,-21-9 0 15,16 5-8-15,6-4-4 16,12 3 4-16,10 5-68 16,3 11 36-16,14-3-304 15,14 11 180-15</inkml:trace>
          <inkml:trace contextRef="#ctx0" brushRef="#br0" timeOffset="124051.3806">8078 8530 464 0,'-13'-8'176'0,"13"8"-140"0,-5-7-8 0,-4 7 92 16,5 0-72-16,-14-8 44 15,5 8-56-15,-9 4 0 16,4 4-24-16,-8-1 36 16,4 9-24-16,-5 0-4 15,10-1-12-15,8 5 20 16,0 0-16-16,9-1-12 16,9 5-4-16,-5-1 12 15,10 1-4-15,-1-1-4 16,0 1 4-16,-4-8 12 15,-5-1-8-15,-8-3 76 16,-9 0-48-16,-23-4 56 16,10 0-52-16,-14-8 52 15,0 4-56-15,5-4-16 16,13 0-12-16,4-4-20 16,18 0 8-16,18-4-268 15,4 4 144-15</inkml:trace>
          <inkml:trace contextRef="#ctx0" brushRef="#br0" timeOffset="124560.7355">8193 8593 704 0,'13'-8'264'0,"-13"8"-208"0,-9 0-12 0,5 8 8 16,8-8-36-16,-4 8 40 15,0 8-32-15,-4 3 32 16,-1 1-32-16,1 3 4 16,4 5-16-16,-5-12-8 15,10 3 0-15,-1-3 40 16,14-4-24-16,-5-12 0 16,9 0-12-16,0-12-24 15,0 8 8-15,0-8-12 16,5 8 8-16,-23-8 36 15,1 9-16-15,-10-5 52 16,5 8-32-16,-4 4 4 16,-9 3-20-16,-1 9-24 15,10 4 4-15,0 11-12 16,4 5 8-16,-5 26 44 16,10 13-20-16,-10 7 36 15,5 1-32-15,-9-13 12 16,5-3-16-16,-14-16 20 15,1-8-20-15,-10-15-40 0,5-5 16 16,-18-19 12-16,5 0 0 0,-18-20 12 16,22-3-8-16,0-21-4 15,9 1 4-15,22-12-16 16,18 8 8-16,17-4-16 16,14 8 12-16,8 3 4 15,-4 17 4-15</inkml:trace>
        </inkml:traceGroup>
        <inkml:traceGroup>
          <inkml:annotationXML>
            <emma:emma xmlns:emma="http://www.w3.org/2003/04/emma" version="1.0">
              <emma:interpretation id="{400C8B71-930E-4A6E-A87E-9FE6A527BDEC}" emma:medium="tactile" emma:mode="ink">
                <msink:context xmlns:msink="http://schemas.microsoft.com/ink/2010/main" type="inkWord" rotatedBoundingBox="14841,9098 15414,9113 15404,9475 14832,9460"/>
              </emma:interpretation>
              <emma:one-of disjunction-type="recognition" id="oneOf24">
                <emma:interpretation id="interp28" emma:lang="" emma:confidence="1">
                  <emma:literal>v</emma:literal>
                </emma:interpretation>
                <emma:interpretation id="interp29" emma:lang="" emma:confidence="0">
                  <emma:literal>V</emma:literal>
                </emma:interpretation>
                <emma:interpretation id="interp30" emma:lang="" emma:confidence="0">
                  <emma:literal>u</emma:literal>
                </emma:interpretation>
                <emma:interpretation id="interp31" emma:lang="" emma:confidence="0">
                  <emma:literal>U</emma:literal>
                </emma:interpretation>
                <emma:interpretation id="interp32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93502.0244">9826 8428 156 0,'0'-51'56'0,"0"51"-44"0,9-11-4 0,-9 7-20 15,0 4 4-15,0-4 12 16,0 8 0-16,0 3 184 16,9 9-104-16,-1 19 108 15,1 1-112-15,9 7-16 16,-5-4-40-16,5 0-16 16,4-3-4-16,0-13 28 15,0 1-16-15,4-20 92 16,5 0-60-16,5-28-12 15,-1 1-24-15,5-32 16 16,4 4-16-16,9-12-4 16,0 12-4-16,0 0-200 15,0 16 108-15</inkml:trace>
        </inkml:traceGroup>
      </inkml:traceGroup>
    </inkml:traceGroup>
    <inkml:traceGroup>
      <inkml:annotationXML>
        <emma:emma xmlns:emma="http://www.w3.org/2003/04/emma" version="1.0">
          <emma:interpretation id="{7B425A70-5C61-4892-98C3-BCD3D6750D0C}" emma:medium="tactile" emma:mode="ink">
            <msink:context xmlns:msink="http://schemas.microsoft.com/ink/2010/main" type="paragraph" rotatedBoundingBox="2422,10588 17503,10380 17534,12617 2453,12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26F6EE-0B4D-48B1-AB6D-998279897149}" emma:medium="tactile" emma:mode="ink">
              <msink:context xmlns:msink="http://schemas.microsoft.com/ink/2010/main" type="line" rotatedBoundingBox="2422,10588 17503,10380 17534,12617 2453,12825">
                <msink:destinationLink direction="with" ref="{7540E4C7-04FD-46D5-8D21-76724D25E49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C7AFEC-A88F-4AA1-A48B-FC79C6D98557}" emma:medium="tactile" emma:mode="ink">
                <msink:context xmlns:msink="http://schemas.microsoft.com/ink/2010/main" type="inkWord" rotatedBoundingBox="2427,10924 2932,10917 2942,11589 2436,1159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61943.4363">-2344 10159 624 0,'-26'-12'228'0,"26"12"-176"0,4-12-16 16,1 4 52-1,4 12-56-15,4-12 16 16,0 16-32-16,5-8-24 16,4 0 0-16,4 0-4 15,1 8 4-15,-1 4 8 16,5 3 0-16,-4-3 0 16,-1 4 0-16,-8 4 0 0,-1 3 0 0,-12-3 32 15,-1 7-16 1,-13 16 4-16,5-7-12 0,-18 19-8 15,4-8 4-15,-17 0 4 16,9 0-4-16,-19-4 16 16,14-8-12-16,-17-3-4 15,8-1 0-15,-8-7 48 16,12-1-28-16,5-7 16 16,1 0-24-16,7-9 0 15,6 5-8-15,-1-16 36 16,9-4-20-16,0-15 12 15,9 3-20-15,5-23 20 16,4 0-24-16,8-20-12 16,-8 8-4-16,4-4 12 15,1 12-4-15,-10 0 8 16,1 16-8-16,-10-1-4 16,5 13 4-16,-4-1-40 15,-1 12 20-15,-8 0-40 16,4 8 36-16</inkml:trace>
        </inkml:traceGroup>
        <inkml:traceGroup>
          <inkml:annotationXML>
            <emma:emma xmlns:emma="http://www.w3.org/2003/04/emma" version="1.0">
              <emma:interpretation id="{26EFC38E-F7A2-453A-8D0C-30A202B18718}" emma:medium="tactile" emma:mode="ink">
                <msink:context xmlns:msink="http://schemas.microsoft.com/ink/2010/main" type="inkWord" rotatedBoundingBox="3737,10914 4940,10898 4953,11786 3750,11802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63267.3456">-1200 10429 488 0,'-9'-8'180'0,"9"8"-140"0,-5-7-12 0,1-1 56 15,8 8-52-15,-4-12 40 16,9 12-40-16,4-16-36 16,5 16 0-16,9-8 8 15,4 5 0-15,13-5-12 16,0 16 4-16,0-5-4 16,0 5 0-16,-4 20 16 15,-9-5-4-15,-5 5-4 16,-4 3 4-16,-13 4 40 15,0 1-24-15,-18 3 8 16,0 0-16-16,-17 1-8 16,-10-5 0-16,-8-4 12 15,5-3-8-15,-10-1-12 16,9-3 0-16,1 3-4 16,3-11 0-16,10 3 8 15,8-3 0-15,5 0 24 16,8-4-12-16,10-5 4 0,8 1-8 15,9 0 20-15,9-4-16 0,9-4 4 16,0 0-8-16,-5 0-52 16,-4 0 28-16,-5-4-252 15,1 0 148-15</inkml:trace>
          <inkml:trace contextRef="#ctx0" brushRef="#br0" timeOffset="163456.3501">-1244 10798 488 0,'-23'-19'180'0,"23"19"-140"0,9 7-12 0,-4-14 92 15,-1 7-72-15,9 0 60 16,5 0-64-16,8 0-12 16,1 0-20-16,8-8 0 15,9 8-8-15,1 0 40 16,-1 0-20-16</inkml:trace>
          <inkml:trace contextRef="#ctx0" brushRef="#br0" timeOffset="163777.4032">-1037 10194 208 0,'13'-28'76'0,"-13"28"-60"0,27-15-4 0,-14 3 20 16,0 8-20-16,0-8 120 16,5 4-76-16,0 5 32 15,-5 3-52-15,0 0 64 16,0 7-52-16,-4 1 28 15,0 8-44-15,0-4 44 16,4 3-44-16,0-3 4 16,5 4-24-16,-5 0 20 15,1-1-20-15,-6-3-488 16,6 4 260-16</inkml:trace>
          <inkml:trace contextRef="#ctx0" brushRef="#br0" timeOffset="165231.2569">-481 10622 340 0,'0'-16'128'0,"0"16"-100"0,5-8-8 16,-5 4 112 0,0 4-76-16,0-4-28 15,0 4-24-15,0 8 56 0,8 8-32 0,1 11 52 16,9 5-48-16,4-1 20 16,0 0-32-16,9-3 8 15,4-1-16-15,1-3-16 16,-1-1 0-16,0-3 48 15,-4-4-24-15,-4-8 44 16,-5-1-36-16</inkml:trace>
          <inkml:trace contextRef="#ctx0" brushRef="#br0" timeOffset="165487.9403">-66 10626 312 0,'-4'-24'112'0,"4"24"-84"0,0-12-12 0,-5 8 56 16,5 8-44-16,-13 4 128 15,4 4-84-15,-17 11 0 16,-5 5-44-16,-13 3-8 16,8 5-12-16,-17 3 28 15,14-4-20-15,-10 4-4 16,14-3-8-16,-1-5 4 15,14 0-4-15,5-7-20 16,8-4 8-16,9-13-364 16,4-3 200-16</inkml:trace>
        </inkml:traceGroup>
        <inkml:traceGroup>
          <inkml:annotationXML>
            <emma:emma xmlns:emma="http://www.w3.org/2003/04/emma" version="1.0">
              <emma:interpretation id="{0AF3A704-735A-4C6A-B213-2BA2F3CAF3EB}" emma:medium="tactile" emma:mode="ink">
                <msink:context xmlns:msink="http://schemas.microsoft.com/ink/2010/main" type="inkWord" rotatedBoundingBox="5458,10856 8779,10810 8806,12737 5485,1278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70999.7481">2137 10202 216 0,'-5'-4'80'0,"5"4"-60"0,-17 8-8 0,3 0 160 31,10 3-96-31,-9 17 76 16,8 7-88-16,-8 36 8 0,9 3-40 0,-5 16 4 15,4-7-20-15,1-5 8 16,8-11-12-16,-4-8 0 15,0-8-4-15,0-12 36 16,5-4-20-16,-1-19 56 16,5-4-44-16</inkml:trace>
          <inkml:trace contextRef="#ctx0" brushRef="#br0" timeOffset="171433.3926">2026 10763 728 0,'5'-20'268'0,"-5"20"-208"0,22-23-16 0,-5 3 20 16,10 4-44-16,30-19-8 16,5 8-8-16,22-5 28 15,0 13-16-15</inkml:trace>
          <inkml:trace contextRef="#ctx0" brushRef="#br0" timeOffset="171236.8701">2702 10115 528 0,'13'-35'196'16,"-13"35"-152"-16,18-4-12 0,-18 0 28 15,0 8-40-15,0 4 36 16,4 4-32-16,-4 11 4 16,4 9-16-16,-8 23 0 15,4 7-4-15,-9 29 28 16,0 3-20-16,-8 0 12 15,8-8-16-15,-4-3 12 16,8-9-16-16,-8-3 24 16,9-12-20-16</inkml:trace>
          <inkml:trace contextRef="#ctx0" brushRef="#br0" timeOffset="172273.9544">3006 10888 60 0,'18'-7'24'0,"-18"7"-20"0,26-4 0 0,-12 0 192 16,3 8-108-16,10-4-16 16,-1 7-48-16,1 5 8 15,4 8-20-15,-9-1 4 16,-5 5-8-16,-12 11 12 16,-5-3-12-16,-13 7 92 15,-10-4-52-15,-7 1 56 16,-10-5-60-16,-4-4 68 15,8-3-64-15,5-12 72 16,1 7-68-16,21-11-72 16,9 0 12-16,9-8 20 15,21 0-4-15,15-8 8 16,8 4-8-16</inkml:trace>
          <inkml:trace contextRef="#ctx0" brushRef="#br0" timeOffset="172783.4078">3470 10900 260 0,'-5'-4'96'0,"5"4"-76"0,-9 0-4 15,5 4 60 1,8 4-44-16,-4 4 48 16,9 7-44-16,-4 9 8 15,4 3-28-15,-5 5 0 0,5 3-8 0,8-4 12 16,-3-4-12-16,-1-7 24 15,9 0-20-15,9-20 24 16,-9-4-24-16,9-12 4 16,0 0-8-16,0-19-60 15,0 3 28-15,-9-7 4 16,-9 7 8-16,-4 5 56 16,-9 7-24-16,0 4 68 15,-9 12-48-15,0 12-8 16,5 4-20-16,-5 27-12 15,0 0 4-15,5 20-16 16,8 4 8-16,-8 3 40 16,4-7-24-16,-9 19 24 15,-5-7-20-15,-12 11 8 16,4-3-12-16,-13-9 20 16,13-11-20-16,-18-20 12 15,13-8-12-15,-4-15 0 16,9-8-4-16,-4-24 92 15,8 0-56-15,5-19 8 16,4 3-32-16,5-15 68 16,4 8-52-16,4-4-76 15,9 7 20-15,9-3 40 16,9 8-12-16,9-9-180 16,0 13 88-16</inkml:trace>
          <inkml:trace contextRef="#ctx0" brushRef="#br0" timeOffset="166342.7139">1166 10049 260 0,'-14'0'96'0,"14"0"-76"0,-26 4-4 16,13 0 68-1,4 0-48-15,-18-1 32 16,-4 5-40-16,-8 4 36 15,-1 8-36-15,-13-1 72 16,13 5-52-16,-26 15 44 16,17 0-52-16,-8 40 32 15,4 7-40-15,0 20 8 16,5-4-24-16,8 20 8 16,13-5-12-16,10 5 20 0,12-8-20 0,14-8 12 15,9-28-12-15,13-3 12 16,4-20-16-16,9-12-84 15,-4-8 44-15</inkml:trace>
          <inkml:trace contextRef="#ctx0" brushRef="#br0" timeOffset="170711.973">1139 10425 572 0,'0'-7'208'0,"0"7"-160"0,9-16-12 0,0 4 40 15,8 4-48-15,5-11 8 16,5 7-24-16,-1-8-16 15,5 8 0-15,-4-3 20 16,-1 3-8-16,-8 0 40 16,0 8-24-16,-5 0 40 15,-4 4-36-15,-9 8 20 16,4 4-28-16,1 8 16 16,-1-1-20-16,0 5-8 15,5-1-4-15,0-3 48 16,4-4-28-16,0-9-308 15,5-3 152-15</inkml:trace>
          <inkml:trace contextRef="#ctx0" brushRef="#br0" timeOffset="170338.4275">1223 10641 436 0,'-9'-4'160'0,"9"4"-124"0,0-4-8 0,0 4 28 16,0 8-36-16,0 0 68 15,0 4-48-15,-4 7 36 16,-1 1-44-16,-4 4-8 15,1 3-16-15,-6-3 4 16,6-5-8-16,8-3 8 16,4-4-8-16,9-4 8 15,9-1-8-15,14-11 32 16,-1 1-20-16,9-13-24 16,-4 4 4-16,4-11-36 15,0 7 24-15,-4-8-4 16,-5 13 12-16,-8-1-12 15,-5 8 12-15,-18 4 4 16,0 4 4-16,-17 11 16 16,4 5-8-16,-8 4-20 0,4 3 4 15,-5 12 4-15,5 4 4 16,-5 32 0-16,9 0 0 0,-13 15 24 16,4-8-12-1,-4-7 4-15,9-9-8 0,-9-7-16 16,0-8 4-16,-9-8 20 15,9-7-8-15,-9-13 16 16,0-7-16-16,0-12 32 16,9-4-24-16,0-16 4 15,9 1-12-15,4-13 80 16,18 8-44-16,-9-15-32 16,13 4-8-16,-4-8 20 15,4 7-12-15,-4-11-20 16,4 8 0-16,-4-8-112 15,0 7 68-15</inkml:trace>
        </inkml:traceGroup>
        <inkml:traceGroup>
          <inkml:annotationXML>
            <emma:emma xmlns:emma="http://www.w3.org/2003/04/emma" version="1.0">
              <emma:interpretation id="{C57D4B29-50F0-48E1-B7A1-EE2648E9F9E9}" emma:medium="tactile" emma:mode="ink">
                <msink:context xmlns:msink="http://schemas.microsoft.com/ink/2010/main" type="inkWord" rotatedBoundingBox="9701,10866 12533,10826 12555,12395 9723,12434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75801.0291">5544 10543 332 0,'-9'-27'120'0,"9"27"-92"0,0-32-8 16,-4 17 184 0,4 7-116-16,-4-4 52 15,-1 4-80-15,-4 12-20 16,5 4-24-16,-9 15-20 15,8 9 0-15,-8 7 12 16,13 4-4-16,9-4 16 16,-5 1-12-16,14-9 24 0,13-3-20 0,4-13 32 15,9-3-28-15,18-8-4 16,-9-4-8-16,0-12 4 16,-9 0-4-16,0-11-12 15,-13-1 4-15,-22-3-16 16,4 3 12-16,-13 1-4 15,-9 11 4-15,-4 16-56 16,-9 8 36-16,0 15 4 16,4 8 12-16,5 24-8 15,4 8 12-15,-13 31 40 16,13 4-20-16,5 4 0 16,4-16-8-16,-18-11 28 15,5-16-16-15,-22-16 32 16,8-8-32-16,-17-16 48 15,9-7-36-15,-18-24-24 16,18 0-4-16,-10-35 8 16,15 8-4-16,3-12 24 15,14 0-16-15,13-8-4 16,13 12-4-16,9-8-16 16,9 19 8-16,13-3 28 15,0 7-12-15</inkml:trace>
          <inkml:trace contextRef="#ctx0" brushRef="#br0" timeOffset="176148.454">5681 10323 476 0,'-9'-23'176'0,"9"23"-136"0,9-24-12 0,-4 13 164 16,3 3-112-16,6-12 72 16,-1 8-88-16,5-11-36 15,-1 7-16-15,1-7 12 16,4 7-12-16,-4-4 12 15,-5 8-12-15,-4 1-16 16,4 3 0-16,-4 8-4 16,4 8 0-16,-9 0 32 15,1 7-12-15,8-3 40 16,0 4-28-16</inkml:trace>
          <inkml:trace contextRef="#ctx0" brushRef="#br0" timeOffset="176433.2112">6436 10092 436 0,'-22'4'160'0,"22"-4"-124"0,-9 27-8 0,0-7 0 16,14 0-20-16,-5 31 40 15,13 7-24-15,-13 21 4 16,9-1-16-16,4 1 28 16,-9-9-24-16,10-19 32 15,-6-7-32-15</inkml:trace>
          <inkml:trace contextRef="#ctx0" brushRef="#br0" timeOffset="176856.7564">6476 10445 684 0,'-40'-31'252'0,"40"31"-192"0,-13-20-20 0,22 12 56 15,4 0-60-15,18-3-12 16,8 3-16-16,14-4 44 15,14 8-28-15,-6-4-36 16,6 8 4-16</inkml:trace>
          <inkml:trace contextRef="#ctx0" brushRef="#br0" timeOffset="176664.695">6939 10061 488 0,'0'-24'180'0,"0"24"-140"0,0 20-12 16,0-13-24-1,0 5-8-15,0 12 56 16,0 3-28-16,0 20 8 16,0 4-20-16,-4 24 12 0,4 3-16 15,0 9 16 1,0-9-16-16,-5-7 40 0,-4-12-24 0</inkml:trace>
          <inkml:trace contextRef="#ctx0" brushRef="#br0" timeOffset="177109.9288">7041 10665 404 0,'-36'47'148'0,"36"-47"-112"0,-17 39-12 0,3-23 76 15,14 3-60-15,0 1 16 16,0 4-32-16,9-9 4 15,5 1-16-15,-1-8 28 16,-4 4-24-16</inkml:trace>
          <inkml:trace contextRef="#ctx0" brushRef="#br0" timeOffset="175041.6391">4697 10759 476 0,'0'-4'176'0,"0"4"-136"0,4 0-12 0,5 0 56 16,0 0-52-16,4 0 40 16,9 4-40-16,-4-4 24 15,4 4-28-15,9-4-8 16,-5 0-12-16,14 0 28 15,4 0-20-15,-4 0-4 16,4 0-8-16,-13 0 20 16,0 0-12-16,-18 0 4 15,9 0-8-15,-22 0 56 16,9 0-36-16,-18 0-20 16,9 0-8-16</inkml:trace>
          <inkml:trace contextRef="#ctx0" brushRef="#br0" timeOffset="177652.8907">7336 10688 508 0,'-31'8'188'0,"31"-8"-148"0,-8 16-8 0,8 0 16 15,0-1-32-15,0 5 4 16,8-1-12-16,6 5 20 16,8 0-16-16,4-5 12 15,-4-3-12-15,5-8 28 16,-1 3-24-16,-4-11-40 15,0 0 12-15,-8-7-228 16,8-1 132-16,-13-8-92 16,-9 4 112-16,0-3 44 15,-9 3 24-15,4 4 88 16,-3 8-36-16,-1 8 128 0,0 8-88 16,9 19 64-16,0 8-80 0,0 35-4 15,0 5-32-15,0 11 4 16,9-4-12-1,-9-7 28-15,9-13-24 0,-18-3 4 16,9-12-12 0,-22-20 56-16,8-7-36 15,-25-20 32-15,17-16-32 0,-23-12-8 16,6-3-12-16,-14-13 92 16,17 9-56-16,-3-12 44 15,17 3-52-15,22-7-20 16,0 12-8-16,31-9-36 15,-1 9 16-15,28-8-76 16,4 7 52-16</inkml:trace>
        </inkml:traceGroup>
        <inkml:traceGroup>
          <inkml:annotationXML>
            <emma:emma xmlns:emma="http://www.w3.org/2003/04/emma" version="1.0">
              <emma:interpretation id="{9174EBA5-82F8-45EA-BB74-FAEBC05BEB2A}" emma:medium="tactile" emma:mode="ink">
                <msink:context xmlns:msink="http://schemas.microsoft.com/ink/2010/main" type="inkWord" rotatedBoundingBox="13549,11115 13899,11110 13904,11446 13554,11451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77814.8211">8537 10402 852 0,'0'-35'316'0,"0"35"-248"0,40-32-16 16,-18 24-28 0,0 8-24-16,9-11 8 0,0 11-4 0,-5 7 24 15,14 5-16-15</inkml:trace>
          <inkml:trace contextRef="#ctx0" brushRef="#br0" timeOffset="177978.2581">8590 10653 624 0,'84'-12'228'0,"-84"12"-176"0,75-4-16 0,-40-4 16 15,-4 5-36-15,0-1-40 16,13 4 12-16</inkml:trace>
        </inkml:traceGroup>
        <inkml:traceGroup>
          <inkml:annotationXML>
            <emma:emma xmlns:emma="http://www.w3.org/2003/04/emma" version="1.0">
              <emma:interpretation id="{7E83D350-B4F1-48BF-9D57-2B00E5573C3E}" emma:medium="tactile" emma:mode="ink">
                <msink:context xmlns:msink="http://schemas.microsoft.com/ink/2010/main" type="inkWord" rotatedBoundingBox="15165,10412 17503,10380 17521,11681 15183,11713"/>
              </emma:interpretation>
              <emma:one-of disjunction-type="recognition" id="oneOf30">
                <emma:interpretation id="interp38" emma:lang="" emma:confidence="0">
                  <emma:literal>IX</emma:literal>
                </emma:interpretation>
                <emma:interpretation id="interp39" emma:lang="" emma:confidence="0">
                  <emma:literal>Jo</emma:literal>
                </emma:interpretation>
                <emma:interpretation id="interp40" emma:lang="" emma:confidence="0">
                  <emma:literal>Jo.</emma:literal>
                </emma:interpretation>
                <emma:interpretation id="interp41" emma:lang="" emma:confidence="0">
                  <emma:literal>Jo,</emma:literal>
                </emma:interpretation>
                <emma:interpretation id="interp42" emma:lang="" emma:confidence="0">
                  <emma:literal>Jr.</emma:literal>
                </emma:interpretation>
              </emma:one-of>
            </emma:emma>
          </inkml:annotationXML>
          <inkml:trace contextRef="#ctx0" brushRef="#br0" timeOffset="181266.2654">11702 9688 332 0,'-31'19'120'0,"31"-19"-92"0,-13 75-8 0,4-28 88 15,9 0-64-15,-9 28 8 16,5 3-32-16,-5 16 4 16,9-7-12-16,-5 11-8 15,5-8 0-15,-4-8 56 16,0-11-32-16,-5-16 76 16,0-12-56-16,-13-15 20 15,4-9-40-15,-22-15 0 16,10-4-16-16,-28-16 0 15,14 1-4-15,-18-13 20 16,9 1-16-16,-4-12 4 16,17-1-8-16,0-3 4 0,14 8-8 0,8-1-136 15,9 9 76-15</inkml:trace>
          <inkml:trace contextRef="#ctx0" brushRef="#br0" timeOffset="181067.7363">11402 9715 580 0,'0'-19'216'0,"0"19"-168"0,31-24-12 0,-9 12 56 15,0 8-56-15,22-11-20 16,4 3-16-16,27-4 8 16,-8 4-4-16,17 5 8 15,-9 7-8-15,-18-4-4 16,-4 8 4-16,-13-4 28 15,-9 7-16-15,-27 1-68 16,5 0 28-16</inkml:trace>
          <inkml:trace contextRef="#ctx0" brushRef="#br0" timeOffset="181766.8888">12081 10700 112 0,'9'-20'44'0,"-9"20"-36"16,5-15 0-16,-10 7 172 16,5 4-100-16,-13-8 20 15,4 4-60-15,-17 1 28 16,4 3-40-16,-18 0 56 15,9 8-48-15,-9 0 36 16,14 7-40-16,-1 5-28 16,10 4-4-16,8-1 0 0,9 1 0 0,9-1 8 15,4 1-4 1,5 0 16-16,4-1-12 0,-9-3-12 16,5 4 0-1,-14-9 48-15,0 1-24 0,-21-4 0 16,3 0-12-16,-21-4 28 15,9 0-20-15,-10-4 32 16,10 4-32-16,-1-4 4 16,10 0-12-16,-1 0-24 15,9 0 8-15</inkml:trace>
          <inkml:trace contextRef="#ctx0" brushRef="#br0" timeOffset="182205.5552">12223 10704 392 0,'-9'0'148'0,"9"0"-116"0,0 4-8 0,0 0 128 16,0 0-88-16,0 0 16 15,9 0-44-15,-5 3 52 16,5 9-48-16,0-4-8 15,0 4-20-15,4-1 16 16,0 1-16-16,5 0 4 16,-1-1-8-16,5-7 36 15,1 4-20-15,-1 0 48 16,4-4-40-16,-8-8 20 16,-5 4-32-16,-9-4-104 15,1 3 40-15,-5-3-316 16,0 0 200-16</inkml:trace>
          <inkml:trace contextRef="#ctx0" brushRef="#br0" timeOffset="182377.5111">12505 10720 600 0,'-13'4'224'0,"13"-4"-176"0,-13 11-12 16,4-7 44-1,9 4-52-15,-18 4 16 16,5 4-28-16,-9 7 28 16,9-3-28-16,-14-1 4 15,10 5-12-15</inkml:trace>
          <inkml:trace contextRef="#ctx0" brushRef="#br0" timeOffset="180158.3736">10585 10182 404 0,'-18'-16'148'0,"18"16"-112"0,-17 12-12 15,4-4 120 1,4 4-84-16,-13 7 0 0,0 5-36 0,-23 15 0 31,15 4-12-31,-15 12-8 0,15-4 0 16,-10 0 12-16,9-8-8 0,-4 1 24 15,12-9-20-15,-3-15-40 16,13 7 16-16</inkml:trace>
          <inkml:trace contextRef="#ctx0" brushRef="#br0" timeOffset="179944.7438">10201 10217 320 0,'-4'-11'120'0,"4"11"-96"0,0-8-4 0,0 4 184 16,4 4-116-16,0 0 8 15,5 4-56-15,5 8-4 16,-1 3-20-16,9 25 20 16,0 7-24-16,9 19 4 15,4-7-8-15,5 4 12 16,-5-4-12-16,-4-12 48 16,0-4-28-16,-13-19 72 15,-5-5-52-15,-9-15-244 16,5 0 104-16</inkml:trace>
          <inkml:trace contextRef="#ctx0" brushRef="#br0" timeOffset="180650.2096">10245 10041 488 0,'0'-8'180'0,"0"8"-140"0,9-23-12 0,-5 7 92 15,5 8-72 1,13-19 0-16,-4 3-32 0,4-19-12 16,0 7 0-16,0-11 12 15,9 12-8-15,-9-4-12 16,-9 11 0-16,-4 5 28 15,5 7-12-15,-6 16-20 16,1 12 0-16,-9 19 12 16,5 9 0-16,12 7 60 15,5 0-36-15,0-4-196 16,9 0 88-16</inkml:trace>
        </inkml:traceGroup>
      </inkml:traceGroup>
    </inkml:traceGroup>
    <inkml:traceGroup>
      <inkml:annotationXML>
        <emma:emma xmlns:emma="http://www.w3.org/2003/04/emma" version="1.0">
          <emma:interpretation id="{8E367550-013A-49AB-BD28-1F8D1CBB419E}" emma:medium="tactile" emma:mode="ink">
            <msink:context xmlns:msink="http://schemas.microsoft.com/ink/2010/main" type="paragraph" rotatedBoundingBox="3777,12710 17248,12359 17293,14074 3821,14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1F78CB-ECD9-4219-ABEF-8E355629AF91}" emma:medium="tactile" emma:mode="ink">
              <msink:context xmlns:msink="http://schemas.microsoft.com/ink/2010/main" type="line" rotatedBoundingBox="3777,12710 17248,12359 17293,14074 3821,14425"/>
            </emma:interpretation>
          </emma:emma>
        </inkml:annotationXML>
        <inkml:traceGroup>
          <inkml:annotationXML>
            <emma:emma xmlns:emma="http://www.w3.org/2003/04/emma" version="1.0">
              <emma:interpretation id="{E44F6317-93F4-4E6D-B851-C48262660A2D}" emma:medium="tactile" emma:mode="ink">
                <msink:context xmlns:msink="http://schemas.microsoft.com/ink/2010/main" type="inkWord" rotatedBoundingBox="3786,13058 4976,13026 4995,13729 3804,13760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95174.8868">-1192 12795 592 0,'-22'-8'220'0,"22"8"-172"0,0-7-12 0,0 7 48 16,14 0-52-16,3 0-4 16,5 0-16-16,14 0 24 15,3 0-20-15,1 0-48 0,-5 0 16 16,5 0-332 0,-9 0 192-16,-13-4-164 15</inkml:trace>
          <inkml:trace contextRef="#ctx0" brushRef="#br0" timeOffset="195423.0988">-1108 12544 300 0,'-8'-55'112'0,"8"40"-88"0,8-29-8 0,-3 25 20 0,4-9-24 16,-1-3 76-16,6 3-52 15,-6 9-32-15,15-5-4 16,-10 16-32-16,4-3 20 16,-3 3 76-16,-5 8-36 15,-9 0 64-15,8 8-56 16,-8 3 12-16,5 5-32 16,-5 0 8-16,9 3-12 0,4 9-500 15</inkml:trace>
          <inkml:trace contextRef="#ctx0" brushRef="#br0" timeOffset="194989.3928">-1116 12638 364 0,'22'-27'132'0,"-14"27"-100"0,1-16-12 0,0 16 60 16,0-8-48-16,4-3 40 15,5 3-40-15,4 0 0 16,4 0-20-16,1 4-16 16,8 0 0-16,0 4-4 15,1 0 0-15,-5 4 16 16,0 0-4-16,-9 12 24 16,4-1-16-16,-13 5 24 15,-8 7-24-15,-5-3 4 16,0 11-8-16,-13-15 20 0,-10 3-16 15,-12 5 4-15,-5-8-8 0,-13-5 4 16,9 5-8-16,-4-12 8 16,4 0-8-16,8-1-20 15,5 1 8-15,5-8-4 16,17 12 4-16,9-12 0 16,18 0 0-16,13 4 24 15,4 4-8-15,14-4 16 16,-1 4-16-16,-8 3-12 15,0-7 0-15,-10 0-180 16,-7-4 96-16,-10 0-312 16</inkml:trace>
          <inkml:trace contextRef="#ctx0" brushRef="#br0" timeOffset="195665.6919">-507 12548 228 0,'8'12'84'0,"1"11"-64"0,5 21-8 0,-1-17 172 15,18 4-104-15,0 1-16 16,22-1-40-16,-5 1 16 0,1-1-24 16,-10-4-4-16,1-3-8 15,-9-1 20-15,0-7-12 16,-9-4-276-16,-9-4 140 16,-4 4-116-16</inkml:trace>
          <inkml:trace contextRef="#ctx0" brushRef="#br0" timeOffset="195830.1315">-26 12658 508 0,'-31'0'188'0,"18"12"-148"0,-18 11-8 16,-5-7 60-16,-8 7-56 16,-9 1-4-16,-8 0-20 15,3 3-116-15,10-3 56 16,3-5-384-16,15-3 236 0,7 0 88 15</inkml:trace>
        </inkml:traceGroup>
        <inkml:traceGroup>
          <inkml:annotationXML>
            <emma:emma xmlns:emma="http://www.w3.org/2003/04/emma" version="1.0">
              <emma:interpretation id="{B294669A-51F7-430C-BEF7-8545A4A04B4C}" emma:medium="tactile" emma:mode="ink">
                <msink:context xmlns:msink="http://schemas.microsoft.com/ink/2010/main" type="inkWord" rotatedBoundingBox="5496,12985 8575,12904 8608,14188 5530,14268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97874.4425">989 12572 312 0,'-13'-20'112'0,"13"12"-84"0,4-4-12 0,5 8 92 16,4 4-64-16,0 4 60 15,5 12-60-15,4 8 40 16,9 11-48-16,0 8 16 16,13 0-32-16,-4-7 8 15,-9-1-16-15,4 0 0 0,-8-7-4 16,3-1 36-16,-7-7-20 15,-1-5 48-15,-9-3-40 16,0-8-472 0</inkml:trace>
          <inkml:trace contextRef="#ctx0" brushRef="#br0" timeOffset="198082.0133">1457 12556 280 0,'-22'-28'104'0,"13"40"-84"0,0 12 0 16,0-12-40-16,-8 7 8 16,-1 13 156-16,-4 3-80 15,4 0-16-15,-8-3-28 16,-1-1-20-16,-8-8 4 16,-9 1 64-16,4 3-36 15,0-7 4-15,1-4-20 16,17 3 8-16,0-3-16 15,13-8-40-15</inkml:trace>
          <inkml:trace contextRef="#ctx0" brushRef="#br0" timeOffset="198402.3681">1272 12348 476 0,'-5'-28'176'0,"5"17"-136"0,13-9-12 0,-4 8 92 16,4 1-72-16,5-1-20 0,-5 0-16 15,5 0-4-15,-5 4-4 16,5 4 16-16,-5 4-12 0,-4 4-12 15,-5 8 0-15,5 0 28 32,-9 4-12-32,13 3 56 0,-4 1-36 15,0-4-228-15,0-1 108 16,17 5-368-16</inkml:trace>
          <inkml:trace contextRef="#ctx0" brushRef="#br0" timeOffset="196218.3281">980 12183 392 0,'-4'-4'148'0,"-5"4"-116"0,-13-4-8 15,4 12 84-15,-4 0-64 16,-9 0 36-16,-4 11-48 16,-9 5 52-16,4 11-48 15,-4 32 20-15,0 23-36 16,0 8 8-16,-5-7-16 0,14 7 0 16,8 15-4-16,18 9 36 15,14-4-20-15,13-16 4 16,17-16-16-16,5-15-648 15,17-5 344-15,14-15 92 16</inkml:trace>
          <inkml:trace contextRef="#ctx0" brushRef="#br0" timeOffset="200260.3093">1960 12834 560 0,'-18'-23'208'0,"18"19"-164"0,18 0-8 0,4 0 32 16,9-4-44-16,4 0 32 0,5-3-28 15,22-1 16-15,9 0-24 16,8 8 0-16,-4 4-12 0,-9 12-272 16,-13 0 148-1,-9-4-300-15</inkml:trace>
          <inkml:trace contextRef="#ctx0" brushRef="#br0" timeOffset="199808.6423">2035 12356 236 0,'0'35'88'0,"0"4"-68"0,-9 32-4 0,9-24 124 15,-9 12-80-15,-4-4 80 16,9-4-80-16,-5 0-4 16,0-4-36-16,-4-4 32 15,13 0-28-15,-4-11 12 16,4-1-20-16,4-11 52 0,0-9-36 16,10-11-40-16,-6-7 0 15,10-9-536-15</inkml:trace>
          <inkml:trace contextRef="#ctx0" brushRef="#br0" timeOffset="200047.2423">2596 12258 184 0,'9'-32'68'0,"-9"32"-52"0,0-4-4 15,0 4 136-15,0 0-84 16,0 8 60-16,-9 12-68 15,9 15 20-15,-9 24-44 16,-4 16 16-16,8 3-28 16,-4-3 8-16,1-13-16 15,-6-7 0-15,14-4-4 16,-8-4 28-16,-6 4-20 0,5-7 48 16,-4-9-36-16,0-8-500 15</inkml:trace>
          <inkml:trace contextRef="#ctx0" brushRef="#br0" timeOffset="200723.7068">2821 12972 208 0,'0'-8'76'0,"4"-4"-60"0,5 4-4 0,0 4 136 16,0 0-84-16,4 1 8 16,0 3-44-16,5 7 20 15,0 17-32-15,-5 11-12 16,0 16-8-16,-4 8 20 16,-5 0-8-16,-8-4 40 15,-9-4-24-15,-9-8 40 16,-1-8-36-16,-3-7 12 15,-1-9-24-15,1-7 36 16,0-16-28-16,3-7 4 0,-3-13-16 0,13-3-8 16,4-9 0-1,9 1-24-15,9 4 12 0,4 7-32 16,9 8 24-16,0 8 16 16,5 16 0-16,3 8 28 15,6 4-16-15,4-1 4 16,-1 1-8-16,-3-1 48 15,-1-3-32-15,0-4-116 16,-4-4 48-16</inkml:trace>
          <inkml:trace contextRef="#ctx0" brushRef="#br0" timeOffset="200995.4367">3333 12940 404 0,'-9'-4'148'0,"13"8"-112"0,1 4-12 0,4 8 128 16,4 0-88-16,0 11 36 16,5 12-60-16,8 5 4 15,1-5-28-15,-1 4 0 0,1-8-8 16,-1 1 48-16,1-5-32 15,-5-11-36-15,-9-9 4 16,-4 1-552-16,-9-8 304 16,4-8 60-16</inkml:trace>
          <inkml:trace contextRef="#ctx0" brushRef="#br0" timeOffset="201148.8445">3558 12952 488 0,'-18'0'180'0,"5"20"-140"0,-13 3-12 15,12-3 84-15,-3 11-68 16,-5 5 8-16,-5 7-32 16,5 0 32-16,0-8-28 15,4-7-92-15,5-5 36 0,4-3-484 16</inkml:trace>
        </inkml:traceGroup>
        <inkml:traceGroup>
          <inkml:annotationXML>
            <emma:emma xmlns:emma="http://www.w3.org/2003/04/emma" version="1.0">
              <emma:interpretation id="{33A6E6A1-2CB9-4E44-9137-49D0C00CCE14}" emma:medium="tactile" emma:mode="ink">
                <msink:context xmlns:msink="http://schemas.microsoft.com/ink/2010/main" type="inkWord" rotatedBoundingBox="9228,13496 9657,13485 9659,13555 9230,13566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01415.9546">4224 12768 696 0,'-8'-12'256'0,"16"12"-196"0,1-12-20 0,5 8 128 0,16 0-100 15,15-7-36-15,16-1-24 16,6 4 44-16,8 0-28 16,-14 0-36-16,-3 8 4 0</inkml:trace>
        </inkml:traceGroup>
        <inkml:traceGroup>
          <inkml:annotationXML>
            <emma:emma xmlns:emma="http://www.w3.org/2003/04/emma" version="1.0">
              <emma:interpretation id="{55C2624B-7ADE-4737-903E-EDE0984A8F13}" emma:medium="tactile" emma:mode="ink">
                <msink:context xmlns:msink="http://schemas.microsoft.com/ink/2010/main" type="inkWord" rotatedBoundingBox="10283,13025 10588,13017 10605,13679 10300,13687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02259.5199">5297 12568 364 0,'-13'8'132'0,"13"-8"-100"0,-5 35-12 0,10-12 88 15,4 1-64-15,4 7 36 16,13 1-48-16,1-1 0 15,4 0-20-15,0-3 28 16,4-5-24-16,-4-3 12 16,9-4-16-16,-9-8-448 15,-5-4 240-15</inkml:trace>
          <inkml:trace contextRef="#ctx0" brushRef="#br0" timeOffset="202737.5115">5372 12336 208 0,'-9'-27'76'0,"9"27"-60"0,18-20-4 16,-5 12 204 0,-4 4-120-16,4-7 52 15,-4 3-88-15,0-4 24 16,13 4-48-16,-13 4 0 16,4 0-24-16,-4-4 12 15,-5 8-16-15,5 0-20 16,0 4 4-16,-9 4 20 15,0 4-4-15,13 0 32 0,-13 3-24 16,0 1-40-16,9 0 12 0</inkml:trace>
          <inkml:trace contextRef="#ctx0" brushRef="#br0" timeOffset="202422.5244">5584 12583 456 0,'-22'-4'168'0,"22"4"-128"0,-22 32-16 0,17-9 52 16,-3 5-48-16,-10 7 24 16,5 4-32-16,-1-3 0 15,-3-5-12-15,4-3-16 16,-5-5 4-16,5-3-260 16,4-12 144-16</inkml:trace>
        </inkml:traceGroup>
        <inkml:traceGroup>
          <inkml:annotationXML>
            <emma:emma xmlns:emma="http://www.w3.org/2003/04/emma" version="1.0">
              <emma:interpretation id="{968AFF6D-B2AD-44CB-B0CB-ED58AC59E3DE}" emma:medium="tactile" emma:mode="ink">
                <msink:context xmlns:msink="http://schemas.microsoft.com/ink/2010/main" type="inkWord" rotatedBoundingBox="11246,12753 13806,12686 13832,13678 11272,13745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04584.9275">7004 12764 436 0,'-22'0'160'0,"22"0"-124"16,-22 16-8-16,18-13 80 15,4 13-64-15,-5-8-8 16,10 12-24-16,-5-5 44 16,0 1-32-16,0-4 0 15,0 3-16-15,-5-7 20 16,5 4-16-16,-4-4-164 15,8 0 84-15</inkml:trace>
          <inkml:trace contextRef="#ctx0" brushRef="#br0" timeOffset="205016.0751">7420 12791 372 0,'-31'8'140'0,"31"-8"-112"0,-13 16-4 16,0-8 76-1,4 3-60-15,-13-3-16 16,4 4-16-16,-4 0 24 16,9 0-16-16,-9-8-48 15,4 3 16-15</inkml:trace>
          <inkml:trace contextRef="#ctx0" brushRef="#br0" timeOffset="204822.0577">7270 12795 404 0,'0'-4'148'0,"0"4"-112"0,13 8-12 0,-13-4 92 16,9 0-68-16,9 4 0 16,-5 4-32-16,9-1 16 15,0 5-20-15,-4-4 40 16,-5 0-28-16</inkml:trace>
          <inkml:trace contextRef="#ctx0" brushRef="#br0" timeOffset="205377.7654">7884 11920 384 0,'9'-8'140'0,"-9"8"-108"0,35 12-8 0,-17 8 144 15,-5 7-96-15,18 16 8 16,0 5-52-16,4 30 44 16,-4 0-40-16,-9 28-16 15,4-4-8-15,-12-7 44 16,-6-13-28-16,-21-7 60 15,-5-13-48-15,-12-7 72 16,-6-12-60-16,-8-15-176 16,4-5 68-16,-13-15-428 15,23 0 268-15</inkml:trace>
          <inkml:trace contextRef="#ctx0" brushRef="#br0" timeOffset="205978.4681">8647 12528 424 0,'0'-23'156'0,"0"23"-120"0,44-4-8 0</inkml:trace>
          <inkml:trace contextRef="#ctx0" brushRef="#br0" timeOffset="205878.1972">8687 12234 664 0,'0'-8'244'0,"0"8"-188"0,9-8-16 0,0 5-4 15,4 6-28-15,5-3 32 16,4 4-24-16,0 0-224 16,0 4 112-16</inkml:trace>
          <inkml:trace contextRef="#ctx0" brushRef="#br0" timeOffset="203911.6377">6321 12140 280 0,'0'-8'104'0,"13"16"-84"0,-26 4 0 15,13 3 144-15,0 13-92 16,-9 23 8-16,0 16-52 15,5 15 0-15,-5 4-16 16,9-7 20-16,-13-20-20 16,4-4 12-16,9-4-12 15,-4-16 44-15,-5-8-28 0,9-11-76 0,0 0 24 16,13-12-468 0</inkml:trace>
          <inkml:trace contextRef="#ctx0" brushRef="#br0" timeOffset="204327.7424">6299 12725 548 0,'-22'-28'204'0,"22"20"-156"0,0-15-16 15,9 11 116-15,4-4-88 0,18-11-8 16,13 3-32 0,0-3 20-16,9 7-24 0,0-11 20 15,13 19-20-15,-4-4-124 16,-18 9 60-16</inkml:trace>
          <inkml:trace contextRef="#ctx0" brushRef="#br0" timeOffset="204158.7949">6816 12167 92 0,'0'0'32'0,"0"0"-24"0,-14 24 0 0,5-12 196 15,9 11-112-15,-8 20 88 16,8 5-108-16,-14 26-44 15,14-7-24-15,-8 0 40 16,3-9-24-16,5-3 24 16,0-8-24-16,-4-11 36 15,4-5-32-15,-5-7-76 16,5-1 28-16</inkml:trace>
        </inkml:traceGroup>
        <inkml:traceGroup>
          <inkml:annotationXML>
            <emma:emma xmlns:emma="http://www.w3.org/2003/04/emma" version="1.0">
              <emma:interpretation id="{D6CD8A2D-69C1-492E-AB31-998559820080}" emma:medium="tactile" emma:mode="ink">
                <msink:context xmlns:msink="http://schemas.microsoft.com/ink/2010/main" type="inkWord" rotatedBoundingBox="14977,12418 15417,12406 15459,14009 15019,14020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07582.9566">10139 12077 320 0,'-13'4'120'0,"13"-4"-96"0,0 12-4 15,-9-4 168 1,9 0-108-16,-4 7 0 15,4 9-48-15,0-1-20 16,9 5-8-16,-5-5 20 16,5 5-12-16,13-9 4 15,0 1-8-15,0-12 56 16,9-4-36-16,0-12-12 16,9 4-8-16,-5-12 8 15,-4 1-8-15,-9-5-4 16,-9 8 0-16,-4-3-32 0,-9 3 16 15,-22 8-12-15,13 4 12 0,-22 20-28 16,9 11 24-16,-4 51 32 16,-1 5-8-16,14 23 52 15,4-8-32-15,-4 11 12 16,4-11-24-16,5 4 0 16,-5-15-8-16,-5-21 20 15,6-11-16-15,-14-28 40 16,4-11-28-16,-22-44 4 15,14-3-16-15,-10-32 0 16,10 4-4-16,4-11-8 16,13 11 4-16,18-4 48 15,0 12-28-15,22-8 16 16,-5 15-24-16,14-7 36 16,-5 8-28-16,-4 0-364 15,0 8 184-15</inkml:trace>
          <inkml:trace contextRef="#ctx0" brushRef="#br0" timeOffset="207828.6214">10192 11905 572 0,'-9'-40'208'0,"9"40"-160"0,-8-47-12 15,3 24 84-15,14 7-72 0,-5-11 8 16,14 7-36-16,4-15-20 31,0 11-4-31,9-3 28 0,0 11-12 0,-9 0-12 16,13 12-4-16,-13 4-24 16,-4 4 16-16,-18 12 48 15,0 7-16-15,-9 13 44 16,0-9-36-16</inkml:trace>
        </inkml:traceGroup>
        <inkml:traceGroup>
          <inkml:annotationXML>
            <emma:emma xmlns:emma="http://www.w3.org/2003/04/emma" version="1.0">
              <emma:interpretation id="{063B3C52-497F-4DB2-ADA5-F5426609B1E4}" emma:medium="tactile" emma:mode="ink">
                <msink:context xmlns:msink="http://schemas.microsoft.com/ink/2010/main" type="inkWord" rotatedBoundingBox="16008,12494 17251,12462 17293,14074 16050,14106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09432.0564">11521 11822 288 0,'-5'24'108'0,"5"-24"-84"0,-13 66-4 0,13-30 92 15,5-1-64-15,-10 16 32 16,5-4-44-16,-9 16 12 16,9-4-28-16,-13 4 44 15,13-9-36-15,-9-2 48 16,5-5-44-16,-14-12 36 15,9-8-36-15,-26-7-28 16,13-4-4-16,-18-8 44 16,-4-5-24-16,-9-6-8 15,9-1-8-15,-9-8 40 16,9 4-24-16,4-16 0 16,18 5-12-16,0-16-8 15,13 7 4-15</inkml:trace>
          <inkml:trace contextRef="#ctx0" brushRef="#br0" timeOffset="209175.8747">11318 11830 332 0,'-5'-20'120'0,"5"20"-92"0,-13-23-8 0,4 15 132 16,9 0-88-16,-8-4 104 15,8 5-92-15,0-9 12 16,8 8-52-16,14-4-4 15,9 4-20-15,13 1 0 16,1-1-4-16,12 4 12 16,-4 0-12-16,4 0 16 15,-4 12-16-15,-9-8-48 16,-8 8 24-16,-23 3-148 16,-4 1 92-16,-22 0-160 15,-1 4 128-15</inkml:trace>
          <inkml:trace contextRef="#ctx0" brushRef="#br0" timeOffset="209944.4209">11781 12395 392 0,'9'-23'148'0,"-9"23"-116"0,13-12-8 0,-13 4 84 16,0 8-64-16,-4-8-8 15,-5 8-24-15,-9-4 0 16,5 4-8-16,-9 0 24 16,0 8-16-16,-9-4 32 15,9 4-28-15,4 0 4 16,-4 15-12-16,9-3-24 16,13 7 8-16,13 9 12 15,-4 3 0-15,13-4 8 16,5 0-8-16,-5-7-4 15,4-1 4-15,-8 1 12 16,-5-5-8-16,-22-7 40 16,5-4-24-16,-27-4 4 15,13 3-16-15,-26-11 28 16,13 4-24-16,-4-8 20 16,4 0-20-16,9-3 8 15,13 3-12-15,5-8-288 16,8 4 148-16</inkml:trace>
          <inkml:trace contextRef="#ctx0" brushRef="#br0" timeOffset="210553.557">12046 12485 444 0,'-9'-23'164'0,"9"23"-124"0,0-12-16 0,-9 8 96 16,9 4-72-16,0 0-12 15,0 4-20-15,-4 12 28 16,-5 7-20-16,0 9 32 16,5 3-32-16,-9 0-12 15,8-3-8-15,5-5 20 16,9-3-12-16,0-5 48 16,4-3-32-16,18-8 48 15,-9 0-44-15,14-16 4 16,-6 4-24-16,1-12-68 15,0 0 28-15,-4-7-24 16,-5 3 32-16,-13 5-44 16,-1 7 36-16,-12 8 8 15,4 12 8-15,-13 7 4 16,8 9 0-16,-8 11 32 16,4 4-12-16,0 16 32 15,5 8-28-15,-5 11 4 16,9-7-12-16,-17-5 28 15,12-3-20-15,-13-12 56 16,1-12-40-16,-23-15 4 16,5-16-24-16,-18-24 28 15,9 0-24-15,-9-19-24 16,9-4 4-16,17-20-16 0,14 16 8 16,31 0 16-16,17 7 0 0,27 1 8 15,8 11-8-15,14 1 52 16,-4 15-32-16</inkml:trace>
        </inkml:traceGroup>
      </inkml:traceGroup>
    </inkml:traceGroup>
    <inkml:traceGroup>
      <inkml:annotationXML>
        <emma:emma xmlns:emma="http://www.w3.org/2003/04/emma" version="1.0">
          <emma:interpretation id="{DB7C0B12-42EC-4A47-9A17-75CD80E90788}" emma:medium="tactile" emma:mode="ink">
            <msink:context xmlns:msink="http://schemas.microsoft.com/ink/2010/main" type="paragraph" rotatedBoundingBox="3842,14653 15669,14455 15697,16144 3870,163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40F01A-6BE4-431F-A023-9726213E6AC6}" emma:medium="tactile" emma:mode="ink">
              <msink:context xmlns:msink="http://schemas.microsoft.com/ink/2010/main" type="inkBullet" rotatedBoundingBox="3844,14794 4255,14787 4269,15616 3858,15623"/>
            </emma:interpretation>
            <emma:one-of disjunction-type="recognition" id="oneOf38">
              <emma:interpretation id="interp50" emma:lang="" emma:confidence="0">
                <emma:literal>•</emma:literal>
              </emma:interpretation>
            </emma:one-of>
          </emma:emma>
        </inkml:annotationXML>
        <inkml:trace contextRef="#ctx0" brushRef="#br0" timeOffset="224503.6277">-1165 14247 184 0,'18'-8'68'0,"-14"4"-52"0,14-4-4 0,-9 4 188 16,-5 1-112-16,14-1 8 15,-14-4-56-15,5 0 24 16,0-8-36-16,-1 8-24 0,6-3-4 16,-1-5 44-16,0 0-24 15,5-3 24-15,-5-5-24 16,5-3 16 0,4 7-20-16,4 0 8 0,-4 5-12 15,-8-1-32-15,8 16 8 16,-5 0 4-16,-8 16 8 15,4 3 16-15,-4 5-8 0,5-5 68 16,-1 9-44-16,4-5-28 16,-3 5-8-16,-6-1-600 15</inkml:trace>
        <inkml:trace contextRef="#ctx0" brushRef="#br0" timeOffset="221440.8953">-1125 14357 372 0,'-9'-4'140'0,"9"4"-112"0,-5-4-4 15,1 0 108 1,8 4-76-16,-4-4 76 16,0 0-76-16,0-4 4 15,0 8-36-15,0-7-32 16,5 7 4-16,4-8 0 0,0 8 4 0,13-8 0 16,0 4 0-1,9-8 16-15,4 12-8 0,9 0-20 16,-4 4 4-16,-1 0-4 15,-3 12 4-15,-5-1 0 16,-9 5 0-16,-9 4 8 16,0-5 0-16,-13 16 24 15,0 1-12-15,-22 7 32 16,0 0-28-16,-18-8 12 16,-4 1-16-16,0-1-8 15,-4-8 0-15,3-3-16 0,6-4 8 16,3-5-16-16,14 1 12 0,9-4-4 15,9-4 4-15,12 0-12 16,10-5 12-16,17 1 12 16,1-4 0-16,3 4 24 15,-3 0-16-15,-1 0 40 16,-4-4-28-16,-5 8-24 16,-3-8 0-16,-10 8-204 15,-4-8 112-15,-9 0-340 16</inkml:trace>
        <inkml:trace contextRef="#ctx0" brushRef="#br0" timeOffset="221624.9148">-1108 14659 528 0,'18'-16'196'0,"-5"8"-152"0,14 4-12 0,-5 1 96 15,4 3-76-15,10 7-4 16,8 5-28-16,-5-4 48 16,-3 8-40-16,-1-1-204 0,-4-11 92 15</inkml:trace>
      </inkml:traceGroup>
      <inkml:traceGroup>
        <inkml:annotationXML>
          <emma:emma xmlns:emma="http://www.w3.org/2003/04/emma" version="1.0">
            <emma:interpretation id="{DA8CB0FA-8E3E-49F0-92FC-97D1063C7765}" emma:medium="tactile" emma:mode="ink">
              <msink:context xmlns:msink="http://schemas.microsoft.com/ink/2010/main" type="line" rotatedBoundingBox="4626,14640 15669,14455 15697,16144 4654,16329"/>
            </emma:interpretation>
          </emma:emma>
        </inkml:annotationXML>
        <inkml:traceGroup>
          <inkml:annotationXML>
            <emma:emma xmlns:emma="http://www.w3.org/2003/04/emma" version="1.0">
              <emma:interpretation id="{24D9F6E5-0942-4E63-95D4-14586BB811B5}" emma:medium="tactile" emma:mode="ink">
                <msink:context xmlns:msink="http://schemas.microsoft.com/ink/2010/main" type="inkWord" rotatedBoundingBox="4638,15378 5063,15371 5067,15663 4643,15670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4986.9487">-348 14600 300 0,'-18'-12'112'0,"18"12"-88"0,-9 4-8 15,9-4 152-15,0 8-96 16,0 4 16-16,9 4-52 15,4 7 36-15,14 5-40 16,4-1 4-16,8 0-24 16,1 1 28-16,0-1-24 0,-9-7 12 31,8 0-16-31,-17-5 88 16,0-3-52-16,-8-8 20 15,-5 4-36-15</inkml:trace>
          <inkml:trace contextRef="#ctx0" brushRef="#br0" timeOffset="225110.3304">49 14577 364 0,'0'-4'132'0,"0"4"-100"0,-18 27-12 0,5-7 88 15,0-1-64-15,-18 9 8 16,0 3-32-16,-18 1 16 15,5-1-24-15,-13 0 12 16,4-3-12-16,4-1-184 16</inkml:trace>
        </inkml:traceGroup>
        <inkml:traceGroup>
          <inkml:annotationXML>
            <emma:emma xmlns:emma="http://www.w3.org/2003/04/emma" version="1.0">
              <emma:interpretation id="{9E953F48-DEC8-4AA5-8B64-6243E77B5C5D}" emma:medium="tactile" emma:mode="ink">
                <msink:context xmlns:msink="http://schemas.microsoft.com/ink/2010/main" type="inkWord" rotatedBoundingBox="5501,14835 7617,14800 7642,16279 5526,16315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29578.6937">2004 14314 236 0,'0'0'88'0,"5"4"-68"0,3 3-4 16,-8 5 96-16,0 4-64 15,0 11 44-15,-4 13-56 16,0 7 0-16,4 8-24 15,-9 3 36-15,4-3-24 16,1 0-12-16,0-4-8 16,-1-4 4-16,1 4-4 15,4-3 40-15,-9-1-20 16,9 0 12-16,0-8-20 16,-4-8 36-16,-1-3-28 15,10-13 20-15,-5-7-24 0,-5-4-212 16,1-8 104-16,-5-7-344 15</inkml:trace>
          <inkml:trace contextRef="#ctx0" brushRef="#br0" timeOffset="225569.9654">1170 14031 416 0,'-31'-4'152'0,"18"8"-116"0,-27 0-12 0,18 0 76 15,-13 8-60-15,-9 0 16 16,-9 7-32-16,4 5 12 15,-4-1-20-15,-4 9 44 16,-1 15-32-16,-17 43 4 16,22 20-20-16,5 0 12 15,17-8-16-15,22 8 32 0,27 19-24 16,17 1 92-16,14-13-60 0,4-23 76 16,13-19-72-16,13-16-440 15,14-16 208-15,-18 0-328 16</inkml:trace>
          <inkml:trace contextRef="#ctx0" brushRef="#br0" timeOffset="229895.524">1324 14769 372 0,'-8'-12'140'15,"8"12"-112"-15,0 4-4 0,0-4 144 16,17 8-52-16,5-4-52 16,9-8-20-16,13 0-32 15,14-4-16-15,12 4 0 0,5 0 100 16,-8 0-52-16,-6-8 8 15,-8 5-32-15,-17-1 24 16,-14 0-28-16,-9 0-92 16,-13 4 40-16,-4 0-448 15,-18 0 268 1,-5 4-40-16</inkml:trace>
          <inkml:trace contextRef="#ctx0" brushRef="#br0" timeOffset="229203.135">1430 14345 216 0,'0'0'80'0,"9"0"-60"0,-9 0-8 0,0 0 108 0,0 0-68 16,0 0 24-16,0 0-44 15,0 0-4-15,0 0-16 16,0 16 36-16,0-4-24 16,0 7-4-16,0 5-12 15,-4 19 20-15,4 8-16 16,-5 4 4-16,1-4-8 15,0 0-8-15,-5-4 4 16,0-8 28-16,5-4-16 16,-10-3 4-16,5-1-12 0,1-3 20 15,-1-1-16-15,4-7 48 16,5-1-32-16,-4 1 20 16,8-4-28-16,-4-1 16 15,0-3-20-15,0-4-44 0,0-8 16 16,0 0-228-16,9-4 132 15</inkml:trace>
          <inkml:trace contextRef="#ctx0" brushRef="#br0" timeOffset="231322.5485">2119 15173 340 0,'0'-8'128'0,"4"-4"-100"0,-4 1-8 0,5 7 96 16,4-4-68-16,-5-4-12 15,5 4-20-15,0-4 40 16,4 5-32-16,0-5 0 16,5 4-16-16,0 0 12 15,-1 0-12-15,1 4-12 0,-1 4 0 16,-3 0 12-16,-1 8-4 15,-4 4-28-15,-5 8 12 16,1-1 24-16,-5 5-8 16,4 3-16-16,-4 1 4 0,0-1 12 15,-4 4 0-15,-1-3-4 16,1-5 4-16,-9 1 20 16,-5 0-12-16,0-1 24 15,-4-3-24-15,0-1-4 16,0 1-4-16,0-4-16 15,4-5 8-15,-4 1 12 16,0-4-4-16,13-4 8 16,-4 0-8-16,4-4 8 15,5 0-8-15,4 0 24 16,0-4-16-16,4-4-12 16,5 0-4-16,0 0 4 15,-5 1 0-15,5-1 8 16,4 0-4-16,-4 4-20 15,9 0 8-15,-5 0-12 16,0 4 8-16,-4 0 0 0,13 0 4 16,-4 4-12-16,-5 0 12 15,0 0-12-15,5 0 8 16,-5 4 8-16,1-4 4 16,-6 0-12-16,10-1 8 15,-5 1 28-15,1 0-12 16,3-4 4-16,-4 0-8 15,14 4-16-15,-9 0 4 16,8 0 20-16,1 0-8 16,-1 0-4-16,-4-4 0 15,5 0 40-15,-5-4-24 0,-5 0 8 16,1-4-16-16,-5-7-516 16,-8-1 272-1,-5-12 32-15</inkml:trace>
          <inkml:trace contextRef="#ctx0" brushRef="#br0" timeOffset="230329.177">1501 14117 436 0,'0'-3'160'0,"0"3"-124"0,13-4-8 0,-4 0 72 16,0 4-60-16,9-4 36 15,-1 0-44-15,5-4 24 16,5 8-28-16,4-4 0 16,0 4-16-16,8-4 20 15,1 0-20-15,9 0-4 16,-5 4-4-16,0 0 28 16,-4 4-16-16,-5 0 20 15,-4 0-20-15,-5 0 44 16,-4 0-32-16,-8 4-104 15,-6-4 44-15</inkml:trace>
        </inkml:traceGroup>
        <inkml:traceGroup>
          <inkml:annotationXML>
            <emma:emma xmlns:emma="http://www.w3.org/2003/04/emma" version="1.0">
              <emma:interpretation id="{1AAD8D48-3C2B-408F-874A-8F70E7D33DA4}" emma:medium="tactile" emma:mode="ink">
                <msink:context xmlns:msink="http://schemas.microsoft.com/ink/2010/main" type="inkWord" rotatedBoundingBox="8514,15367 9286,15354 9287,15405 8515,15418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63930.3372">3501 14612 280 0,'0'0'104'0,"4"4"-84"0,0-4 0 16,-4 0 152-16,0 0-96 16,0 0 112-16,0 0-108 15,0 0-16-15,0 0-40 16,0 0 12-16,9 4-24 16,-9-4-20-16,9 0 0 0,-5 0 48 15,5 0-20-15,0-4 36 16,0 0-32-16,4 0-12 15,0 0-8-15,5 0-16 0,4 0 8 16,5 4 28-16,8 0-12 16,9 0-12-1,5 0-4-15,4 0-4 0,0 0 0 16,0 0 16-16,4 4-4 16,-17-4-4-16,4 0 4 15,-9 0-16-15,5 0 8 16,-9 0 12-16,-9 0-4 15,0 0 60-15,0-8-36 16,-13 0 32-16,-5 1-32 16,5-1-16-16,-9 4-8 0,0 4 20 15,-9-8-12-15,5 8-84 16,4 0 40-16,0 8-368 16,0 4 220-1,4-5-268-15</inkml:trace>
        </inkml:traceGroup>
        <inkml:traceGroup>
          <inkml:annotationXML>
            <emma:emma xmlns:emma="http://www.w3.org/2003/04/emma" version="1.0">
              <emma:interpretation id="{BC497862-2A8A-47C2-9FE5-4EFB8F4E0888}" emma:medium="tactile" emma:mode="ink">
                <msink:context xmlns:msink="http://schemas.microsoft.com/ink/2010/main" type="inkWord" rotatedBoundingBox="10117,14548 10952,14534 10972,15754 10137,15768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65420.9585">5138 14526 560 0,'-22'-16'208'0,"22"16"-164"0,22-16-8 0,0 12 112 15,9-4-88-15,9 1 0 16,8-5-36-16,1 4 0 16,4 0-12-16,0 0-140 0,-5 4 72 0</inkml:trace>
          <inkml:trace contextRef="#ctx0" brushRef="#br0" timeOffset="264949.5922">5240 14070 208 0,'13'0'76'0,"-9"0"-60"0,10 0-4 0,-6 0 136 0,-3-7-84 16,4 7 52-1,0-4-68-15,-9 4 12 0,0 0-40 16,0 0 0-16,0 0-12 15,-9 11-16-15,9-3 4 16,-9 8 12-16,0 4-4 16,0 3 8-16,0 9-8 15,-4 3 24-15,4 16-16 16,5 12 24-16,-5 7-24 16,0-3 32-16,0 4-28 0,5-20 4 31,-5 3-12-31,-4-3 20 0,4-11-16 15,0-9-4-15,5-7-4 16,-1-5 40-16,5-7-24 16,5 0 8-16,4-8-16 0,0-4 12 0,-1-8-16 15,6 0-216-15,-1-4 116 16</inkml:trace>
          <inkml:trace contextRef="#ctx0" brushRef="#br0" timeOffset="265207.8169">5677 14059 372 0,'22'-16'140'0,"-9"12"-112"15,5-12-4-15,-9 12 188 0,4 0-120 16,0 1-36-16,-4-1-36 15,0 8-20-15,-5 11 0 16,0 5 24-16,-8 3-12 0,4 9-12 16,-4 11-4-16,-1 16 48 15,-4 19-24-15,9 13 44 16,-13-1-36-16,4-8 40 16,1-19-40-16,-1-12 4 15,-5-8-20-15,6-12-176 16,-6-7 92-16,-3-4-504 15</inkml:trace>
          <inkml:trace contextRef="#ctx0" brushRef="#br0" timeOffset="267128.1389">5262 13815 364 0,'0'-7'132'0,"9"14"-100"0,4-7-12 0,-13 0 80 0,9 0-60 15,0 0 44-15,4 0-48 16,-4 0 32-16,13 0-36 16,0 0-8-16,9 0-16 15,0 0 12-15,-5 0-12 0,5 0 24 16,0-7-20-16,4 7-4 16,0 0-4-16,-8 0 4 15,-5 0-4-15,-4-4-4 16,-5-4 4-16,-9-4 20 15,1 0-12-15,-5 0 40 16,0 1-28-16,0 3-436 31,0 8 12-31</inkml:trace>
          <inkml:trace contextRef="#ctx0" brushRef="#br0" timeOffset="265974.9298">5955 14745 332 0,'0'16'120'0,"-5"-8"-92"0,1 8-8 0,4-5 96 16,-4 1-68-16,-1 4 0 15,1 3-32-15,-5 1 24 0,4 0-24 16,1-5 48-16,0 1-36 15,4 0 28-15,4-5-28 16,0-3 8-16,-4 0-20 16,0-8 36-16,0 0-28 0,0 0-244 15,-4-4 120-15,-5 8-332 16</inkml:trace>
        </inkml:traceGroup>
        <inkml:traceGroup>
          <inkml:annotationXML>
            <emma:emma xmlns:emma="http://www.w3.org/2003/04/emma" version="1.0">
              <emma:interpretation id="{A3C0962B-E7A9-498E-A93C-72156130FEC3}" emma:medium="tactile" emma:mode="ink">
                <msink:context xmlns:msink="http://schemas.microsoft.com/ink/2010/main" type="inkWord" rotatedBoundingBox="11497,14617 11821,14612 11845,16039 11521,16044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72803.4029">6498 13859 488 0,'4'-16'180'0,"5"12"-140"0,-9-4-12 0,9 4 32 15,-5 0-40-15,5 0 44 16,9 4-36-16,-5 0-24 16,9 8-4-16,9 12 16 0,-9 3-8 15,0 13-20-15,0 3 4 16,0 4-12-16,9 0 8 16,-9 0 16-16,0 0 0 15,-4 12-4-15,-9 12 4 16,0 12 12-16,-9 7-8 0,0 8 4 15,-9-15-4-15,0-9 4 16,-13-7-8-16,0 0 8 16,0 3-8-16,-9 5 16 15,0 0-12-15,-4-9 24 16,-5 5-20-16,18-24 48 16,-5 0-32-16,5-11-164 15,5-13 72-15</inkml:trace>
        </inkml:traceGroup>
        <inkml:traceGroup>
          <inkml:annotationXML>
            <emma:emma xmlns:emma="http://www.w3.org/2003/04/emma" version="1.0">
              <emma:interpretation id="{54A8C3B4-0CF4-4F01-8819-A4BF3008FA15}" emma:medium="tactile" emma:mode="ink">
                <msink:context xmlns:msink="http://schemas.microsoft.com/ink/2010/main" type="inkWord" rotatedBoundingBox="12851,14985 13409,14976 13417,15466 12859,15475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81400.6034">7866 14592 208 0,'-13'4'76'0,"4"-8"-60"0,9 0-4 0,0 0 172 15,0 8-104-15,0-8 108 16,0 4-108-16,0-4 20 15,0 4-60-15,0-3 12 16,0 6-32-16,0-3 36 16,0 0-32-16,0 0 40 15,9 4-36-15,-9 0 40 16,9 0-40-16,4 0 40 16,0 0-40-16,14 0 12 15,-5 4-24-15,4-4 36 16,5 4-28-16,0-1-24 15,0 5 0-15,13-4 8 0,-4 0-4 16,-14-4 8 0,14 0-8-16,-14-4 24 15,1 4-16-15,-5-8 4 16,-4 0-8-16,-10-4 28 16,6 4-20-16,-10-8-92 15,1 8 40-15,-1-3-280 0,-4 7 176 16,-9 0-492-16</inkml:trace>
          <inkml:trace contextRef="#ctx0" brushRef="#br0" timeOffset="280821.5666">8043 14184 184 0,'-5'0'68'0,"5"4"-52"0,-13 0-4 16,13-4 180-1,0 0-108-15,0 0 20 16,0 0-64-16,0 0 8 15,0 0-28-15,0 0 72 16,0 0-56-16,0 0 68 0,0 0-64 0,0 0 88 16,0 0-72-16,0 0 24 15,0 0-44-15,9 0 12 16,-5 4-28-16,1-4 0 16,-1 4-12-16,14 0 20 15,-5 0-16-15,9-4 4 16,9 0-8-16,4 0 4 15,-4-4-8-15,0 0-12 16,9 4 4-16,-14-4-4 16,5 4 0-16,-9-4 24 15,-4 8-8-15,-9-4 24 16,4 0-20-16,-4 0 32 16,-9 0-28-16,0 0 32 15,0 0-32-15,0 0-244 16,0 0 124-16</inkml:trace>
        </inkml:traceGroup>
        <inkml:traceGroup>
          <inkml:annotationXML>
            <emma:emma xmlns:emma="http://www.w3.org/2003/04/emma" version="1.0">
              <emma:interpretation id="{2B19D728-6177-4718-A972-AC700F6AC905}" emma:medium="tactile" emma:mode="ink">
                <msink:context xmlns:msink="http://schemas.microsoft.com/ink/2010/main" type="inkWord" rotatedBoundingBox="14580,14551 15670,14533 15695,15987 14604,16006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90954.7015">9883 13984 236 0,'-9'-4'88'0,"9"12"-68"0,-4-16-4 0,4 8 192 15,0 0-116-15,0 0 60 16,0 0-88-16,4 12 40 16,-4-12-60-16,5 8 48 0,-5-8-52 15,9 0 16-15,-9 0-36 0,9 0 8 16,8 4-16-16,1 0 28 16,4-4-24-16,4 4 4 15,14-1-12-15,4-3 12 16,5-3-12-16,8-5-20 15,14-4 4-15,4 4 4 16,4 0 4-16,-4 0 44 16,-17 4-24-16,-10-7 68 15,-17 3-48-15,-4 8 28 16,-14 0-40-16,-4-8 0 16,-5 8-16-16,-4-8-8 15,0 8 0-15,-4-8-288 16,4 8 156-16,-5-8-448 15</inkml:trace>
          <inkml:trace contextRef="#ctx0" brushRef="#br0" timeOffset="291584.9694">10197 14027 300 0,'0'8'112'0,"0"0"-88"0,-5-8-8 0,5 0 128 0,0 0-84 16,0 0 88-16,5 8-84 15,-1-8 20-15,-4 0-48 16,0 8 20-16,0-1-28 15,0 5 0-15,-4 4-16 0,-1-8 0 16,1 4-4-16,4 3 4 16,0 5-8-16,-5 3 16 15,-3 5-12-15,3 7 24 16,5 8-20-16,-9 12 4 16,9 4-8-16,0 12-16 15,-8-12 4-15,3-8 12 16,-4 0-4-16,5-8 16 0,-1-8-12 15,1 0-4-15,-5-11 0 16,0 3 12-16,1-7-8 16,3-4-20-16,-4 7 4 15,0-11 32-15,-4 4-16 16,0 3 16-16,0-11-12 16,-5 0 12-16,-4 0-16 15,-4-8 48-15,-5-8-28 16,-5 0-16-16,-3-4-4 15,-6-3 44-15,1-1-28 16,5 0-20-16,-1-3-4 16,9 3 0-16,5 0 0 0,3 1-12 15,10-1 8-15,0 4-4 16,4-4 0-16,9 9-20 16,0 3 16-16,5-4-164 15,3 0 100-15,1 8-376 16,0-4 252-1</inkml:trace>
          <inkml:trace contextRef="#ctx0" brushRef="#br0" timeOffset="294362.6216">9866 13808 164 0,'-5'-8'60'0,"14"8"-44"0,0-4-8 0,-9 4 200 15,9-4-116-15,0 0-52 16,-1 4-32-16,-3 0 92 16,-5 0-52-16,0 0 76 15,9 4-68-15,-1 0 24 0,-8-4-48 16,9 4 36-16,0 0-40 15,4-4 4-15,5 0 32 16,4 0-36-16,0 0 24 16,5-4-32-16,8 0-8 15,0 0-8-15,9 0 4 16,9-4-4-16,9 0 40 16,4 0-20-16,-4 1-4 15,-9-1-12-15,-9 4 4 16,-17 0-8-16,-10 0 16 15,-17 4-12-15,-4 0-188 16,-9 4 96-16,-1 4-600 16</inkml:trace>
          <inkml:trace contextRef="#ctx0" brushRef="#br0" timeOffset="293493.3102">10537 14800 456 0,'4'0'168'0,"5"0"-128"0,0 0-16 16,-1 0 96-16,1-4-72 15,0 4 60-15,0-4-64 0,-9 4 16 16,9-4-40-16,-5 1 44 0,-4 3-36 16,5-4 4-16,-5 0-20 15,-5 0 12-15,-4 0-16 16,1 0-20-16,-6 4 4 15,1 0 12-15,-5-4 0 16,1 4-12-16,-1 0 4 16,0 0 4-16,1 0 0 15,4 0 8-15,-5 0-4 16,9 0-12-16,0 4 4 16,5-4 12-16,4 0-4 15,0 8-12-15,0 0 4 0,0-8 4 16,0 0 0-16,4 7 0 15,-4 1 0-15,5 0 8 16,-1 0-4-16,0 0-12 16,1 0 4-16,-1 0 4 15,10-5 0-15,-6 1 0 16,1 0 0-16,4 0 16 16,1 0-8-16,-1 4-20 15,0 0 4-15,0 0 12 16,1 0 0-16,-1-1-4 15,-4 5 4-15,0 0-16 16,4 0 8-16,-4 3 4 16,-1 1 0-16,1 0 0 0,-4 3 0 15,-1 1 0-15,0 0 0 16,-4-5 16-16,-4 5-8 16,0-4-12-16,-5-1 0 15,0 1 4-15,0 0 0 16,0-5 8-16,-4 1-4 15,0-4 8-15,0 0-8 16,-5 0 16-16,0 0-12 16,-4-4 16-16,0-4-16 15,-4 0 32-15,4 0-24 16,0-4 12-16,-1-4-16 16,6 0-8-16,-1 0 0 0,5-4-4 15,0 1 0-15,4-1 8 16,0 4-4-1,0 0-12-15,5 4 4 0,-1 0-224 16,1 4 120-16</inkml:trace>
        </inkml:traceGroup>
      </inkml:traceGroup>
    </inkml:traceGroup>
    <inkml:traceGroup>
      <inkml:annotationXML>
        <emma:emma xmlns:emma="http://www.w3.org/2003/04/emma" version="1.0">
          <emma:interpretation id="{E5852B86-7A20-4309-971D-923AD1AAD49C}" emma:medium="tactile" emma:mode="ink">
            <msink:context xmlns:msink="http://schemas.microsoft.com/ink/2010/main" type="paragraph" rotatedBoundingBox="3844,16596 14430,16391 14463,18104 3877,18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6FDEED-B87A-4424-999D-1D04CED460B5}" emma:medium="tactile" emma:mode="ink">
              <msink:context xmlns:msink="http://schemas.microsoft.com/ink/2010/main" type="line" rotatedBoundingBox="3844,16596 14430,16391 14463,18104 3877,18309"/>
            </emma:interpretation>
          </emma:emma>
        </inkml:annotationXML>
        <inkml:traceGroup>
          <inkml:annotationXML>
            <emma:emma xmlns:emma="http://www.w3.org/2003/04/emma" version="1.0">
              <emma:interpretation id="{2548C41E-3562-4990-9849-23C7ED15DD7C}" emma:medium="tactile" emma:mode="ink">
                <msink:context xmlns:msink="http://schemas.microsoft.com/ink/2010/main" type="inkWord" rotatedBoundingBox="3846,16716 7465,16646 7495,18156 3876,18225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06717.7371">1276 16142 496 0,'-9'-12'184'0,"5"12"-140"0,-14-8-16 15,5 5 100-15,-9-1-76 16,-14 8-4-16,-17 3-28 16,-8 9 28-16,-6 12-24 15,1 23 100-15,4 35-68 0,1 12 36 16,12 0-52-16,14-4 12 16,26 4-32-16,5 12 28 15,8 4-32-15,18-16 76 0,13-16-56 16,18-15-224-1,22-16 100-15,9-16-676 16</inkml:trace>
          <inkml:trace contextRef="#ctx0" brushRef="#br0" timeOffset="307456.2365">1289 16656 1040 0,'-22'-8'384'0,"22"8"-300"0,13-19-20 16,1 11 60 0,8 4-80-16,13-4-8 15,9 0-24-15,31 0 60 16,5 4-40-16,30-11-312 0,-13 11 152 0,-9 8-704 15</inkml:trace>
          <inkml:trace contextRef="#ctx0" brushRef="#br0" timeOffset="306972.9165">1400 16197 508 0,'-23'4'188'0,"19"8"-148"0,-5 15-8 0,5 1 168 0,-5 27-116 16,5 23 8-16,4 12-52 16,0-11 4-16,0-5-24 15,0-7 36-15,0 0-32 0,0-1 32 16,0 1-32-16,-5-12 56 15,1-16-44-15</inkml:trace>
          <inkml:trace contextRef="#ctx0" brushRef="#br0" timeOffset="308324.5477">1364 15934 612 0,'-4'-8'228'0,"4"8"-180"0,4-4-12 15,-4 0 228-15,9 4-152 0,4-7 52 16,9 3-96-16,27-8 12 16,8 0-48-16,36 0 60 15,8 8-52-15,36-3-420 16,27 14 200-16,-1-14-508 15</inkml:trace>
          <inkml:trace contextRef="#ctx0" brushRef="#br0" timeOffset="307244.6732">2057 16162 528 0,'-9'-12'196'0,"14"12"-152"0,-1 4-12 0,-8-4 72 15,-1 4-64-15,1 8-28 16,0 7-8-16,4 13 32 16,0 19-24-16,0 23 36 0,-5 12-32 15,5-3 20-15,-4-5-20 16,4 1 44-16,-5-9-32 15,1 5 48-15,-5-8-44 16,-4-9-172-16,8-10 72 0,-17-13-548 16</inkml:trace>
          <inkml:trace contextRef="#ctx0" brushRef="#br0" timeOffset="307875.8715">2168 16899 612 0,'-5'-8'228'0,"10"5"-180"0,3-5-12 16,1 0 88-16,9 8-76 15,8-8-36-15,10 16-12 16,3-4-4-16,1 15 4 16,0 9-12-16,-9 11 8 0,-9 8 12 15,-13 0-4-15,-14-4 8 16,-12-7-8-16,-14 7 84 16,0-12-44-16,-5-3 76 31,10-9-68-31,-1 17 0 15,10-1-32-15,17-11 32 0,13-13-28 16,27-15 20-16,8-3-24 16,19 10 28-16,-10 1-32 0</inkml:trace>
          <inkml:trace contextRef="#ctx0" brushRef="#br0" timeOffset="305592.2297">-1147 16699 288 0,'-5'-4'108'0,"5"4"-84"0,5 0-4 0,-5 0 136 16,0 0-88-16,8 4 24 15,6 0-52-15,-10 8 16 16,5 0-28-16,0 3 0 16,-9 5-16-16,0 4 44 0,-9 3-28 15,5 0-4-15,-1 1-16 16,1-5 56-16,-1-7-36 0,1-4 60 15,-1-8-52-15,5-8 20 16,0-8-36-16,14-7 16 16,-10-5-20-16,18 0-8 15,5-3-4-15,-5 3-24 16,0 1 12-16,9-1 4 16,0 5 4-16,-5 3-28 15,1 4 16-15,-5 4-32 16,0 5 28-16,-9 6 4 15,0 9 12-15,5 0 0 16,-9 4 0-16,0 3 8 16,4 1-4-16,-4 0 16 15,4-1-12-15,-13 1 4 16,0-5-4-16,0 1 12 0,0 0-12 16,0-4 24-16,-9-5-20 15,9 1 40-15,0 0-28 16,0-8-144-16,0 8 64 15,9 0-324 1</inkml:trace>
          <inkml:trace contextRef="#ctx0" brushRef="#br0" timeOffset="305951.7292">-988 16554 560 0,'-14'-20'208'0,"14"13"-164"0,0-5-8 16,0 4 128-1,9 0-96-15,0-12-8 16,9 5-40-16,-1-5 12 15,1 1-20-15,0-5 32 16,-1 4-28-16,-4 5 4 16,14 3-12-16,-14-4 20 15,0 16-16-15,5 0-4 16,-5 8-4-16,5 4 4 16,-5 11-4-16,-4 5 40 0,0 3-20 0,4 8 4 15,0-3-16-15,1-1-472 16,3 0 248-16</inkml:trace>
          <inkml:trace contextRef="#ctx0" brushRef="#br0" timeOffset="306359.2858">97 16538 560 0,'-17'0'208'0,"17"0"-164"0,-5 16-8 16,-4 0 180-1,1 3-124-15,-14 5 8 0,8 3-60 0,-30 5 4 16,0-1-24-16,-9 4 28 15,-4 9-32-15,-14-1-164 16,5 8 80-16,4 0-584 16</inkml:trace>
          <inkml:trace contextRef="#ctx0" brushRef="#br0" timeOffset="306197.8546">-278 16617 600 0,'13'31'224'0,"-13"-31"-176"0,31 36-12 0,-9-9 60 0,9 0-60 16,13 1 68-16,5 3-64 15,-9 1 20-15,-5-5-40 16,0-3-28-16,-4-9 4 0,-4-7-272 16,-10-8 148-16,1-4-348 15</inkml:trace>
        </inkml:traceGroup>
        <inkml:traceGroup>
          <inkml:annotationXML>
            <emma:emma xmlns:emma="http://www.w3.org/2003/04/emma" version="1.0">
              <emma:interpretation id="{4CF9E362-842C-4E9E-861E-E78DED3551B5}" emma:medium="tactile" emma:mode="ink">
                <msink:context xmlns:msink="http://schemas.microsoft.com/ink/2010/main" type="inkWord" rotatedBoundingBox="8341,17466 8774,17458 8775,17485 8342,17493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08796.305">3364 16695 852 0,'-27'-8'316'0,"27"8"-248"0,-9-3-16 0,9 3 68 15,23 3-52 1,16-10-28-16,19 7 28 16,30-8-40-16,22 0-464 0,5 4 236 0</inkml:trace>
        </inkml:traceGroup>
        <inkml:traceGroup>
          <inkml:annotationXML>
            <emma:emma xmlns:emma="http://www.w3.org/2003/04/emma" version="1.0">
              <emma:interpretation id="{DF597294-0F5B-40A0-AB44-2FCE4F54A3B1}" emma:medium="tactile" emma:mode="ink">
                <msink:context xmlns:msink="http://schemas.microsoft.com/ink/2010/main" type="inkWord" rotatedBoundingBox="9483,16487 11329,16451 11360,18049 9514,18085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09670.6285">4538 16699 964 0,'-49'-12'360'0,"49"12"-280"0,27-11-24 0,-5 3-12 15,4 16-36-15,27-8 16 0,18-8-16 16,17 8-204-16</inkml:trace>
          <inkml:trace contextRef="#ctx0" brushRef="#br0" timeOffset="309209.9026">4613 16103 496 0,'-13'19'184'0,"4"5"-140"0,0 27-16 0,5 0 92 15,4 31-72-15,0-3 32 16,0-1-44-16,0 9 4 16,13-21-24-16,-13 5 28 15,0-8-28-15,0-12 20 16,0-12-20-16,0-19-376 15,0-5 192-15</inkml:trace>
          <inkml:trace contextRef="#ctx0" brushRef="#br0" timeOffset="310205.6446">4591 15856 704 0,'13'-32'264'0,"-4"24"-208"0,13-11-12 0,-4 7 140 16,13-8-108-16,4 1-4 16,9-5-44-16,27 5 24 15,12 3-28-15,10 8-584 16,-9 12 304-16,0 4-156 15</inkml:trace>
          <inkml:trace contextRef="#ctx0" brushRef="#br0" timeOffset="310909.1601">4988 16723 364 0,'9'-4'132'0,"-9"4"-100"0,13 0-12 15,-4 0 24 1,-5 0-28-16,1 0 120 15,-1 0-80-15,-4 0 60 16,0 0-72-16,-4 0 84 16,4 4-72-16,-9-4 16 15,9 4-40-15,-22-4-12 16,9 4-12-16,-14-4 20 0,5 0-16 0</inkml:trace>
          <inkml:trace contextRef="#ctx0" brushRef="#br0" timeOffset="309422.9696">5134 16001 600 0,'-9'8'224'0,"9"-8"-176"0,-9 31-12 16,9-7 52 0,9-1-56-16,0 40 24 15,8 8-36-15,1 23 16 0,0 0-20 0,-1-4 36 16,1-7-28-16,-9-9-4 16,-5-11-12-16</inkml:trace>
          <inkml:trace contextRef="#ctx0" brushRef="#br0" timeOffset="309828.1385">5522 16821 580 0,'-17'43'216'0,"17"0"-168"0,-5 28-12 0,1-28 68 16,4 8-64-16,0 0 8 15,4-4-28-15,-4-4 16 16,5-11-24-16,-5-9-628 15</inkml:trace>
          <inkml:trace contextRef="#ctx0" brushRef="#br0" timeOffset="311312.2322">6114 16024 600 0,'-14'8'224'0,"14"-8"-176"0,27 12-12 16,-5 4 132 0,4 7-100-16,14 48 60 15,0 7-72-15,0 40 20 16,-5 0-44-16,-31 27 44 16,-4-8-44-16,-35 12-32 15,0-15-4-15,-36-21-352 0,9-18 196 0</inkml:trace>
        </inkml:traceGroup>
        <inkml:traceGroup>
          <inkml:annotationXML>
            <emma:emma xmlns:emma="http://www.w3.org/2003/04/emma" version="1.0">
              <emma:interpretation id="{8A0ED9D0-B77F-4407-9D14-04334A613043}" emma:medium="tactile" emma:mode="ink">
                <msink:context xmlns:msink="http://schemas.microsoft.com/ink/2010/main" type="inkWord" rotatedBoundingBox="12395,17121 12740,17114 12748,17505 12403,17511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11913.3316">7398 16695 832 0,'-9'-8'308'0,"31"8"-240"0,9 8-20 0,-9-8 28 0,18 0-52 16,17 0 44-16,27 4-40 16,5 4-420-16</inkml:trace>
          <inkml:trace contextRef="#ctx0" brushRef="#br0" timeOffset="311767.4443">7509 16472 736 0,'0'-32'272'0,"0"17"-208"0,0-9-20 0,8 8 176 15,1 1-128-15,-4-1 88 16,3 4-108-16,19 0-56 16,4 1-12-16,4 11 44 15,9 4-24-15,-4 11-300 16</inkml:trace>
        </inkml:traceGroup>
        <inkml:traceGroup>
          <inkml:annotationXML>
            <emma:emma xmlns:emma="http://www.w3.org/2003/04/emma" version="1.0">
              <emma:interpretation id="{A3EFB96C-961F-4D30-A442-3E84D0D6B3A6}" emma:medium="tactile" emma:mode="ink">
                <msink:context xmlns:msink="http://schemas.microsoft.com/ink/2010/main" type="inkWord" rotatedBoundingBox="13339,16416 14430,16395 14463,18104 13372,18126"/>
              </emma:interpretation>
              <emma:one-of disjunction-type="recognition" id="oneOf50">
                <emma:interpretation id="interp62" emma:lang="" emma:confidence="0">
                  <emma:literal>Is</emma:literal>
                </emma:interpretation>
                <emma:interpretation id="interp63" emma:lang="" emma:confidence="0">
                  <emma:literal>I</emma:literal>
                </emma:interpretation>
                <emma:interpretation id="interp64" emma:lang="" emma:confidence="0">
                  <emma:literal>FS</emma:literal>
                </emma:interpretation>
                <emma:interpretation id="interp65" emma:lang="" emma:confidence="0">
                  <emma:literal>is</emma:literal>
                </emma:interpretation>
                <emma:interpretation id="interp66" emma:lang="" emma:confidence="0">
                  <emma:literal>Fs</emma:literal>
                </emma:interpretation>
              </emma:one-of>
            </emma:emma>
          </inkml:annotationXML>
          <inkml:trace contextRef="#ctx0" brushRef="#br0" timeOffset="312438.2291">8846 16134 520 0,'-13'47'192'0,"13"0"-152"0,13 67-8 16,-13-39 44-16,4 7-48 15,5-3-4-15,4-5-12 16,-8-3 8-16,-5-5-12 15,0-7 40-15,-5-12-24 0,-8-11 48 16,-13-13-40-16,-5-15 12 16,-4-16-28-16,-14-11 0 15,-8-9-8-15,-5-3 4 16,0-1-8-16,0 5 8 16,18 3-8-16,4 1-20 15,14 3 8-15,8 5-516 16</inkml:trace>
          <inkml:trace contextRef="#ctx0" brushRef="#br0" timeOffset="313282.9809">8634 15683 664 0,'0'0'244'0,"0"0"-188"0,13-8-16 0,-4 8 128 16,9-8-100-16,4 8 52 16,13-11-72-16,14 3 12 15,35-12-40-15,35 8 44 0,9 1-36 16,9 7-260-16,17 8 124 16</inkml:trace>
          <inkml:trace contextRef="#ctx0" brushRef="#br0" timeOffset="312210.1217">8771 16079 800 0,'22'-8'296'0,"-13"1"-232"0,22-17-16 0,-9 16 96 15,18-4-88-15,17 1 4 16,27 7-36-16,-5 0 20 16,-4-4-28-16,-17 4 4 15,3 4-12-15,-16-4 12 16,-6 4-12-16,-21-12-28 16,-5 8 8-16,-17-3-108 15,-5 7 64-15,-18-8-212 16,-3 8 148-16,-23-4-444 15</inkml:trace>
          <inkml:trace contextRef="#ctx0" brushRef="#br0" timeOffset="312858.9008">9398 16848 352 0,'-14'-11'132'0,"10"3"-104"0,-18 8-8 16,9 0 104-16,-5 0-72 15,-8 0 52-15,-1 4-64 16,-4 3 68-16,5 9-60 16,4 4 8-1,8 3-32-15,10 17 24 16,13-1-32-16,13 16 40 16,4-8-32-16,1 4 20 15,-1-8-24-15,-12-4-8 16,-1-7-8-16,-18-9 28 0,1 1-16 15,-31-16 32-15,4 3-32 0,-22-15-4 16,4-3-8-16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5:32.8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0BC902-897E-47AA-80E7-EA566079946D}" emma:medium="tactile" emma:mode="ink">
          <msink:context xmlns:msink="http://schemas.microsoft.com/ink/2010/main" type="inkDrawing" rotatedBoundingBox="5632,5885 11935,5937 11934,6046 5631,5993" semanticType="underline" shapeName="Other">
            <msink:sourceLink direction="with" ref="{45CDB66F-9362-495A-AC1B-27E5DAD40D04}"/>
            <msink:sourceLink direction="with" ref="{012814E3-01EE-4F25-ADF3-8506A19AB438}"/>
            <msink:sourceLink direction="with" ref="{C8C8404F-E90E-4405-8D93-7EC70DBFA02D}"/>
            <msink:sourceLink direction="with" ref="{801C54F6-C490-401E-BD87-4A57FE4B567A}"/>
          </msink:context>
        </emma:interpretation>
      </emma:emma>
    </inkml:annotationXML>
    <inkml:trace contextRef="#ctx0" brushRef="#br0">23 39 260 0,'-4'-4'96'0,"-5"0"-76"0,5-8-4 0,-1 12 212 15,10 0-128-15,-5-8 92 16,0 16-112-16,0-8-64 16,0 0-12-16,0 0 0 15,4 8 0-15,0-4 24 16,1 0-16-16,-5-4 48 16,0 0-32-16,0 0 56 15,0 0-48-15,4 0 56 16,1 4-56-16,-1-4 28 15,1 0-36-15,3 0-28 16,1 0 0-16,0 0 36 16,0 0-24-16,4 0 8 15,0 0-12-15,1-4 4 0,3 4-8 0,5-4 16 16,5 0-12 0,21-4-4-16,-4 4 0 0,18-7-4 15,0 11 0-15,9-8 8 16,-1 19-4-16,10-14-4 15,-14 3 4-15,9-8-16 16,-9 8 8-16,18 0 4 16,-4 0 0-16,8 8 8 15,-9-1-4-15,18 1 16 16,-22 4-12-16,5-4 4 16,-5 8-4-16,13-9 4 15,-4 1-8-15,4-4-4 16,-8 4 4-16,-1-8 4 15,-13 0-4-15,10-4-20 16,-15 4 8-16,32-4 12 16,-14 0 0-16,10 0-12 15,-19 4 4-15,19-4 20 16,-10 8-8-16,1-4 4 16,-10 0-4-16,14 0 4 15,-9 0-8-15,18 0-28 16,-9 0 12-16,13 0 24 15,-18 4-8-15,5-4 0 16,-9 4 0-16,18-8 4 16,-5 4-4-16,14-4-12 15,-5 8 4-15,-5-4 12 16,-8 0-4-16,0 0 24 0,-9-4-16 16,13 4-4-16,-8 8-4 0,17-8-16 15,-9 8 8-15,1-4 4 16,-14 0 0-16,4-4 8 15,-13 4-4-15,9-4-4 16,-8 0 4-16,12-4-4 16,-4 4 0-16,0-4 0 15,-9 8 0-15,0-4 0 16,-8-4 0-16,-1 4 8 16,-4 0-4-16,5 0-12 15,-5 0 4-15,13 0 12 16,-4 0-4-16,4 0-12 15,-4 0 4-15,-5 0 12 16,-8 0-4-16,-5-4-4 16,0 4 4-16,-13-8-16 15,0 8 8-15,-1-8 4 16,-3 8 0-16,-1-8 24 16,-3 5-12-16,-1-5 4 15,0 4-8-15,-9-8 4 16,9 8-8-16,-4-8-168 15,-10 8 88-15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0:02.4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40E4C7-04FD-46D5-8D21-76724D25E495}" emma:medium="tactile" emma:mode="ink">
          <msink:context xmlns:msink="http://schemas.microsoft.com/ink/2010/main" type="inkDrawing" rotatedBoundingBox="1526,11200 1812,7076 2995,7159 2708,11282" semanticType="verticalRange" shapeName="Other">
            <msink:sourceLink direction="with" ref="{632237AE-4410-4B4E-8FD6-7D62ACA4CBB4}"/>
            <msink:sourceLink direction="with" ref="{7777A5AC-2B4F-4923-AF73-26AFD7F229E1}"/>
            <msink:sourceLink direction="with" ref="{B026F6EE-0B4D-48B1-AB6D-998279897149}"/>
          </msink:context>
        </emma:interpretation>
      </emma:emma>
    </inkml:annotationXML>
    <inkml:trace contextRef="#ctx0" brushRef="#br0">1115 191 304 0,'0'-8'0'0,"-5"0"-4"16,-4 0 8-1,5 8-4-15,-18-7 32 16,0-1-16-16,-13-12 108 15,8 8-68-15,-17-7 48 16,17 7-64-16,-21-8-12 16,21 9-16-16,-21-5 0 15,21 8-8-15,-21-4 16 16,12 4-12-16,-25-3 48 16,17 7-28-16,-14 8-24 0,10 3-4 0,-10 9 8 15,14 8-4 1,-9 19-36-16,13-4 16 0,1 28-4 31,12-4 12-31,1 23 24 0,8-12-8 16,0 36-4-16,14 4 0 0,-9 31-4 15,13-11 0-15,-9 38 24 16,13-15-12-16,-4 16-12 16,0-16-4-16,-4 27 12 15,4-27-4-15,-18 16 16 16,5-16-12-16,-5 7 16 15,5-22-16-15,-5 11-4 16,5-20 0-16,0 1 20 16,4-25-12-16,5 17-4 15,8-20-4-15,-4 8 12 16,5-12-8-16,-1-12 16 16,5-8-16-16,-5-19-4 15,5-12 0-15,-5-12 4 16,1-3-4-16,-1-13 8 15,1 1-8-15,-5-9 52 16,4-3-32-16,-4-8 32 16,0 0-28-16,0-4-8 15,0 0-12-15,0 0-8 16,0 0 4-16,0 0-16 16,0 0 8-16,0 0 20 15,0 0-8-15,0 0-4 0,0 0 0 0,0 4 4 16,9 4-4-16,4 0 40 15,5 3-20-15,26-11-24 16,9 8 0-16,31 0 8 16,4 0-4-16,0 4 16 15,-4 3-12-15,0 1-4 16,-9 0 0-16,-4 0 12 16,-5-1-8-16,-4-3-20 15,-9 4 4-15,-14-8 40 16,-8 3-20-16,-9-11-168 15,-4 0 84-15,-5-8-512 16,-4 1 324-16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59:58.7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EC4232-3627-4FB6-988C-AB72A8AE068C}" emma:medium="tactile" emma:mode="ink">
          <msink:context xmlns:msink="http://schemas.microsoft.com/ink/2010/main" type="inkDrawing" rotatedBoundingBox="2948,8960 3077,3712 4288,3742 4159,8990" semanticType="verticalRange" shapeName="Other">
            <msink:sourceLink direction="with" ref="{FC3D2371-2FDE-4C50-A086-A6C5D0C581E0}"/>
            <msink:sourceLink direction="with" ref="{09BECE68-220A-42D1-AE8E-4C8D4EF5D494}"/>
            <msink:sourceLink direction="with" ref="{632237AE-4410-4B4E-8FD6-7D62ACA4CBB4}"/>
            <msink:sourceLink direction="with" ref="{7777A5AC-2B4F-4923-AF73-26AFD7F229E1}"/>
          </msink:context>
        </emma:interpretation>
      </emma:emma>
    </inkml:annotationXML>
    <inkml:trace contextRef="#ctx0" brushRef="#br0">1071 138 104 0,'-26'-8'36'0,"26"8"-28"0,-31-8 0 0,9 4 12 15,4 8-12-15,-21-8 4 16,8 4-4-16,-14-4 12 16,6 1-12-16,-19-9 4 15,14 4-4-15,-18-8 20 16,9 8-16-16,1-7 24 15,7 11-24-15,-3-12 48 16,17 8-32-16,0 0-4 16,5 4-16-16,3-3-16 15,6 7 4-15,-5 0-16 16,4 11 12-16,0 1-4 16,5 4 4-16,-4 3 0 0,8 5 0 15,-5 19 24 1,1 4-8-16,4 28-20 15,9 3 4-15,-8 13 20 0,8-5-4 16,-9 16-12-16,9-8 0 0,-5 24 12 16,5-8-4-16,-4 11 8 15,4-15-8-15,-5 20-4 16,1-13 4-16,-9 21 12 16,13-16-8-16,-9 23 4 15,5-16-4-15,-10 28-8 16,6-15 4-16,-6 15 28 15,10-16-16-15,-14 20-32 16,18-20 8-16,-17 9 20 16,17-25-8-16,-18-3 0 15,13-8 0-15,1 3-24 16,4-10 12-16,-4 2-4 16,8-6 4-16,0-9 8 15,5-12 0-15,0 5 16 16,0-5-8-16,0 5 16 15,0-9-16-15,-9-3-4 16,4-9 0-16,-8-3 4 16,4-4-4-16,-9-8-4 15,0-4 4-15,-4-7-4 0,-1-5 0 16,1-3-12-16,4-1 8 16,1 1-4-16,-1-1 0 15,9 4 32-15,0 5-12 16,4 3 4-16,-4 0-8 15,0-3 12-15,0-1-12 0,5-4 4 16,-1 5-4-16,-4-9-8 16,0 4 4-16,0-3 4 15,-4-1-4-15,4-3-20 16,8-1 8-16,-3-3 4 16,-1 0 4-16,9-5 0 15,-8-3 0-15,4 0 32 16,0 0-16-16,-1-4-4 15,1-5-8-15,4-3 20 16,-8 0-12-16,-1 0 40 0,-4 0-28 16,5-3 20-16,-5 3-24 15,0 0 0-15,9-4-12 16,-9 4-16-16,0 0 4 0,8 0-16 16,14 0 12-16,0-4 48 15,9-4-20-15,22 4-20 16,22-4 0-16,9 0 24 15,5 4-12-15,-14-8 24 32,8 12-24-32,15 0-20 0,-15 0 0 15,6 0 4-15,-14 0 4 16,-13-3 44-16,-14 6-24 16,-8-3 24-16,-18-7-24 0,-4 3 52 15,-10 0-40-15,-8-4-76 16,0 0 20-16,-4-4-504 15,0 8 292-15,4-3 0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1:03.6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D2E5701-AE7B-4C7F-86E5-6F2E699F137B}" emma:medium="tactile" emma:mode="ink">
          <msink:context xmlns:msink="http://schemas.microsoft.com/ink/2010/main" type="writingRegion" rotatedBoundingBox="825,13719 2798,13719 2798,15006 825,15006"/>
        </emma:interpretation>
      </emma:emma>
    </inkml:annotationXML>
    <inkml:traceGroup>
      <inkml:annotationXML>
        <emma:emma xmlns:emma="http://www.w3.org/2003/04/emma" version="1.0">
          <emma:interpretation id="{8DDD8E2D-BB8C-4118-9E14-BDDF09EA4EFA}" emma:medium="tactile" emma:mode="ink">
            <msink:context xmlns:msink="http://schemas.microsoft.com/ink/2010/main" type="paragraph" rotatedBoundingBox="825,13719 2798,13719 2798,15006 825,15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8B7D5C-BE5D-4CED-BE1F-CEF75E820F4C}" emma:medium="tactile" emma:mode="ink">
              <msink:context xmlns:msink="http://schemas.microsoft.com/ink/2010/main" type="line" rotatedBoundingBox="825,13719 2798,13719 2798,15006 825,15006"/>
            </emma:interpretation>
          </emma:emma>
        </inkml:annotationXML>
        <inkml:traceGroup>
          <inkml:annotationXML>
            <emma:emma xmlns:emma="http://www.w3.org/2003/04/emma" version="1.0">
              <emma:interpretation id="{BD8893B2-0DE5-4C18-A855-A410871AD6C5}" emma:medium="tactile" emma:mode="ink">
                <msink:context xmlns:msink="http://schemas.microsoft.com/ink/2010/main" type="inkWord" rotatedBoundingBox="825,13719 2798,13719 2798,15006 825,15006"/>
              </emma:interpretation>
            </emma:emma>
          </inkml:annotationXML>
          <inkml:trace contextRef="#ctx0" brushRef="#br0">-3915 13572 392 0,'-13'-12'148'0,"13"16"-116"0,0-4-8 15,0 0 128-15,0 0-88 16,9-4 44-16,4 4-64 16,5-4 28-16,12 0-40 15,19 4 0-15,26-3-20 0,9-1 12 16,9-4-16-16,-1 8 24 15,10-12-20-15,4 4-20 16,-9 4 0-16,-9 0 20 16,-4 0-4-16,-31 4 24 15,-18 0-20-15,-26 0 56 16,-13-4-132 0,-14 1 36-16,-4-1-496 15,-18 4 288-15,5 4-40 16</inkml:trace>
          <inkml:trace contextRef="#ctx0" brushRef="#br0" timeOffset="267.2413">-3328 13258 236 0,'0'-19'88'0,"-4"11"-68"0,4 0-4 0,0 8 192 15,9 0-116-15,-5 8-8 16,-4 7-56-16,0 9 40 0,0 11-36 15,-4 12 28-15,-1 0-32 16,-8 4 16-16,-5 8-24 16,9 12-8-16,-8 7-8 0,8 1 4 15,4-12-4-15,1-1 32 16,4-15-20-16,4-15 48 16,10-17-36-16,-5-3 92 15,-1-16-68-15,6-16-324 16,-6-3 148-16,1-17-424 15</inkml:trace>
          <inkml:trace contextRef="#ctx0" brushRef="#br0" timeOffset="867.839">-3319 13011 236 0,'-22'-12'88'0,"0"12"-68"0,-9-4-4 0,18 0 88 15,-14 4-60-15,-13 0 88 16,-8 0-76-16,-5 12-28 16,-9 0-16-16,0 4 32 15,5 3-24-15,4 17 16 16,0 3-20-16,4 8 8 0,5 4-12 15,-4 8 36-15,-5 4-24 16,13-12 12-16,5 15-20 0,-1 24 28 16,19 13-28-16,12 2 32 15,19-10-32-15,17-9 12 16,13-12-16-16,9-15 20 16,30-16-20-16,23-7 40 15,9-9-28-15,13-7 40 16,0-12-36-16,9-12 4 15,13 0-20-15,-9-4 0 16,-13 0-4-16,-8-11 12 16,3-5-12-16,-8-7 4 15,-9-9-4-15,-18-7 12 16,-17-15-12-16,-23-13 4 16,-12 0-4-16,-28 1 28 15,-21 3-20-15,-22 1 40 0,-27-9-32 16,-9-11-12-1,-4-8-8-15,-8 8-24 0,-28 7 12 16,-12 17 4-16,-1 18 4 16,18 9-12-16,-4 8 8 15,13 3-24-15,4 13 16 16,13 7-12-16,19 8 12 16,17 8 60-16,26 11-24 15,18 13-380-15,26 11 192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4:29.3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C46864-66B7-491C-B694-B038AE3A1463}" emma:medium="tactile" emma:mode="ink">
          <msink:context xmlns:msink="http://schemas.microsoft.com/ink/2010/main" type="inkDrawing" rotatedBoundingBox="7213,5818 17578,648 18106,1705 7740,6875" semanticType="verticalRange" shapeName="Other">
            <msink:sourceLink direction="with" ref="{73376D55-9D0C-4F6C-93E3-7BB54E28EEAE}"/>
            <msink:destinationLink direction="with" ref="{182DD4BE-EB09-4020-A170-2AB4BE97911B}"/>
          </msink:context>
        </emma:interpretation>
      </emma:emma>
    </inkml:annotationXML>
    <inkml:trace contextRef="#ctx0" brushRef="#br0">0 4916 268 0,'13'0'100'0,"-13"0"-76"0,9-12-8 0,-9 4 96 16,9 8-64-16,4-15 60 15,-4-5-64-15,4-3-12 0,-4-5-20 16,4 1 8-16,5-1-12 16,-5-3-20-16,9-5 4 15,-4 1 12-15,13-8 0 16,4-12-12-16,9-4 4 16,18-35 28-16,26-4-12 15,14 8-32-15,0-8 12 16,21-20 64-16,45-35-32 15,-5 12 0 1,18 11-12-16,71-58-20 16,-9 15 4-16,118-70 12 15,-25 23-4-15,110-43-4 16,-27 36 4-16,111-28-4 0,-49 43 0 0,106-35 0 16,-66 39 0-16,57-4 8 31,-88 47-4-31,75-11 112 0,-84 38-64 0,36-3 60 15,-85 27-68-15,23 8 24 16,-89 28-40-16,5 7-8 16,-62 16-12-16,-31 4-16 15,-62 20 4-15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4:34.7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1423F6-6447-4FC4-B272-D226ABAB4D33}" emma:medium="tactile" emma:mode="ink">
          <msink:context xmlns:msink="http://schemas.microsoft.com/ink/2010/main" type="writingRegion" rotatedBoundingBox="10089,4189 10778,1764 11898,2082 11208,4507"/>
        </emma:interpretation>
      </emma:emma>
    </inkml:annotationXML>
    <inkml:traceGroup>
      <inkml:annotationXML>
        <emma:emma xmlns:emma="http://www.w3.org/2003/04/emma" version="1.0">
          <emma:interpretation id="{174D51CB-1FDA-4EF3-BD03-C18B55F3E2E5}" emma:medium="tactile" emma:mode="ink">
            <msink:context xmlns:msink="http://schemas.microsoft.com/ink/2010/main" type="paragraph" rotatedBoundingBox="10089,4189 10778,1764 11834,2064 11145,4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10ECFF-C4AA-4E60-9437-266B4D9C44F2}" emma:medium="tactile" emma:mode="ink">
              <msink:context xmlns:msink="http://schemas.microsoft.com/ink/2010/main" type="line" rotatedBoundingBox="10089,4189 10778,1764 11834,2064 11145,4489"/>
            </emma:interpretation>
          </emma:emma>
        </inkml:annotationXML>
        <inkml:traceGroup>
          <inkml:annotationXML>
            <emma:emma xmlns:emma="http://www.w3.org/2003/04/emma" version="1.0">
              <emma:interpretation id="{E2075EDA-CECD-46FE-A5F8-71E7118F28BC}" emma:medium="tactile" emma:mode="ink">
                <msink:context xmlns:msink="http://schemas.microsoft.com/ink/2010/main" type="inkWord" rotatedBoundingBox="10089,4189 10491,2775 11546,3075 11145,44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106 187 124 0,'-5'-4'44'0,"5"4"-32"0,0 4-4 15,0-1 56 1,5 1-36-16,-5-4 84 16,0 0-60-16,4 4 8 15,1 0-36-15,-5-4-12 16,0 0-8-16,0 4 4 0,4 0-4 16,0 4 8-1,-4-8-8-15,0 0 24 0,0 0-16 0,0 4 76 16,0 0-52-16,0-4 32 15,0 0-40-15,-4 0 52 16,4 4-44-16,-4-4 36 16,-1 4-40-16,-4-4-8 15,9 0-16-15,-4 0-8 16,8 4 4-16,-4-4 12 16,0 0-8-16,0 3-136 15,0 5 72-15</inkml:trace>
          <inkml:trace contextRef="#ctx0" brushRef="#br0" timeOffset="-895.382">9 308 208 0,'0'0'76'0,"0"0"-60"0,0 0-4 0,0 0 64 16,0 0-44-16,0 0 40 16,0 0-40-16,0-4-8 15,9 4-16-15,-5-4 20 16,5 0-16-16,-5-3 32 15,1 7-28-15,-5-4 20 16,4 4-20-16,-4-4 36 16,0 8-28-16,0-4-48 15,0 0 12-15,0 0 28 16,0 0-8-16,0 0 16 16,0 0-12-16,0 0 20 15,0 0-20-15,0-4 24 16,4 4-24-16,-4-4 12 15,5 0-12-15,-1-4 12 16,1 8-16-16,-1-4 4 16,1 4-4-16,-5-8 4 15,4 8-8-15,-4-4 16 16,0 8-12-16,0-8 76 16,0 4-48-16,0-4 32 15,0 4-40-15,0-4 8 16,0 4-20-16,0-3 20 15,0-1-24-15,0 0-4 16,0 4-4-16,4-4 4 16,1 8-4-16,-1-4-20 15,1 0 8-15,-1 0 12 16,5 0 0-16,0 0-92 0,-1 0 52 0</inkml:trace>
          <inkml:trace contextRef="#ctx0" brushRef="#br0" timeOffset="-2640.3786">115 230 352 0,'0'0'132'0,"0"0"-104"0,4-4-8 0,-4 0 44 15,0 8-40-15,4-4 24 16,1 4-28-16,-1 0 44 16,1 0-36-16,-1-4 40 15,1 3-40-15,-5-3 28 16,0 0-28-16,0 0 36 15,4 4-36-15,-4-4 40 16,0 0-40-16,0-4 28 16,9 4-28-16,-5-3-8 15,5 3-12-15,0-4-24 16,4 4 8-16,-8 0-428 16,3 4 240-16</inkml:trace>
          <inkml:trace contextRef="#ctx0" brushRef="#br0" timeOffset="17772.5737">697 41 260 0,'0'0'96'0,"0"0"-76"0,5 0-4 0,-5-7 88 16,0 14-60-16,0-14-8 16,9 7-24-16,-5-8 16 15,5 0-16-15,-5 4-4 16,1-4-4-16,-1 0 4 15,5 0-4-15,-5-7 32 16,1 11-20-16,-1-12 20 16,1 8-20-16,-5-11 20 15,0 11-24-15,0-16 32 16,0 12-28-16,0-3 20 16,0-5-20-16,-5 4 20 15,5 9-24-15,-9-13 4 16,5 12-8-16,-9-12 12 15,8 5-12-15,-8-1 16 16,9-4-16-16,-10 5 4 16,10 7-4-16,-9-12 4 15,8 12-8-15,-4-11 16 16,5 11-12-16,-9-8-4 0,4 16 0 16,-9-11-16-16,9 3 8 0,-8 0 12 15,12 8-4-15,-8-8-4 16,4 8 4-16,-8-8-4 15,12 8 0-15,-12-8 0 16,12 8 0-16,-13-8 16 16,5 8-8-16,-9-7-4 15,13 7 0-15,-13-4 20 16,5 8-12-16,-5-8-4 16,8 4-4-16,-17-4-4 15,9 4 0-15,0-4 0 16,0 4 0-16,0-4-12 15,0 4 8-15,-4-4 20 16,4 4-8-16,-5-4 40 16,9 8-24-16,-13-4-12 15,9 4-8-15,0 0-24 16,0 4 12-16,0 0 20 16,5-1-4-16,-10-3 4 15,18 4-4-15,-13-4-24 16,13 4 8-16,-13 0 4 15,13 0 4-15,-4-4 0 16,4 3 0-16,-4 1 8 16,13 0-4-16,-18 4-4 15,14 0 4-15,-5-1-16 16,9 1 8-16,-13 4 4 16,4 0 0-16,0-1 0 0,0 5 0 15,-4-4 0-15,4 3 0 0,-4-3 0 16,0 7 0-16,4-11 0 15,0 4 0-15,-4-4-20 16,13 3 12-16,-18 1 32 16,14 0-16-16,-5-1-8 15,0 1-4-15,-4 0-16 16,13 7 12-16,-18-11 12 16,14 4 0-16,-5-4 8 15,0 3-8-15,-4 1-12 16,13-4 4-16,-18 0 12 15,14-1-4-15,-5 1-12 16,5 0 4-16,-9 0 12 16,8 3-4-16,-4-11-12 15,9 8 4-15,-9 0-4 16,9 3 0-16,-4-3 8 16,4 4 0-16,-4-12 0 15,4 8 0-15,-5-1 0 16,10 5 0-16,-5-8 0 15,0 4 0-15,0 3 0 16,0-3 0-16,0 4 16 16,0 3-8-16,0 1-12 15,0 0 0-15,0-1-4 16,4 5 0-16,0-5 16 16,5 5-4-16,-4-4-12 0,-1 3 4 15,1-3 4-15,3-1 0 0,-3-3 8 16,4 4-4-16,-1-5 8 15,1 1-8-15,0-4 16 16,4 4-12 0,-4-1-20-16,4-3 4 0,-4 0 4 15,4 0 4-15,-4-1 16 16,0 1-8-16,0 0-4 16,4 0 0-16,0-4 28 15,1 3-16-15,-1-3 4 16,0 4-12-16,5-8 12 15,-5 8-12-15,-4-8-12 16,4-1 0-16,0 1 12 16,1 4-4-16,-6-4 8 15,1 4-8-15,5 0-4 16,-1 0 4-16,0-8-16 16,5 8 8-16,-1-8 28 15,5 3-12-15,9-3 12 16,-4-3-12-16,8-5-60 15,0 4 24-15</inkml:trace>
          <inkml:trace contextRef="#ctx0" brushRef="#br0" timeOffset="-3367.534">57 296 260 0,'-9'-7'96'0,"9"7"-76"0,-4 0-4 15,0-4 80 1,8 4-56-16,-4-4 60 0,0 0-56 0,-4-4 68 15,4 8-64-15,-5-8 20 16,5 8-40-16,-4-12 8 16,4 8-20-16,-5-7 28 15,1 7-28-15,0-8 20 16,4 12-20-16,0-20 28 16,0 12-28-16,4-11 20 15,0 7-20 1,1-8-8-16,4 5-4 0,-1-1 12 15,6 4-8-15,3-3-20 16,1 3 4-16,0-4 4 16,4 4 4-16,4-3 8 15,1 7-4-15,-1 0-20 16,1 4 8-16,-1 0 12 16,5 4 0-16,-4 0 8 15,-5 8-8-15,-5-4-20 16,1 8 8-16,-5-1 4 15,5 5 4-15,-9 0 0 16,4 0 0-16,-9-1 0 16,5 5 0-16,-4-4 8 15,-1 3-4-15,-4-3-12 16,0 0 4-16,-4-1 12 16,4 5-4-16,-9-4 8 15,0 3-8-15,-9-3-4 16,5 7 4-16,-9-7-4 0,9 4 0 15,-9-5 0-15,4 5 0 0,-4-4 8 16,4-1-4-16,-4-3 8 16,4-4-8-16,-4-8-4 15,5 0 4-15,-5-4 12 16,4 0-8-16,-4-8-28 16,4 5 8-16,-8-9 24 15,8 4-8-15,1-8 0 16,8 9 0-16,-5-13-4 15,10 12 0-15,-5-11 0 16,9 11 0-16,-9-11 16 16,9 7-8-16,-8-4-20 15,8 8 4-15,-14 5 4 16,14-5 4-16,-4 0-12 16,4 8 8-16,0-4-60 15,9 8 36-15,0-8-508 16,4 8 296-16</inkml:trace>
          <inkml:trace contextRef="#ctx0" brushRef="#br0" timeOffset="23747.0528">-53-657 580 0,'0'-12'216'0,"0"12"-168"0,0 0-12 0,0 0 84 16,0 0-72-16,-5 4-12 15,5 8-20-15,-8 4-4 16,3-1-8-16,-8 9 16 15,13-1-12-15,-18 1 4 16,5 3-4-16,-5-3 12 16,5-4-12-16,-9-5-20 15,13 5 4-15,-13-4 12 16,9-1 0-16,0-3-20 16,4 4 8-16,0-5 4 15,0 5 4-15,9 4-20 0,9-12 12 16,0-1 20-1,4-3-4-15,-4-4 4 16,4 4-4-16,0-4 4 16,5 4-8-16,-5 0-20 15,5 4 8-15,-5 0 4 16,9 4 4-16,-13-5 0 16,13 5 0-16,-13-4 8 15,4 0-4-15,-13-4 120 16,0 0-68-16,0-8 76 0,0 0-76 0,-9-8 40 15,5 0-56-15,-5-7 68 16,9 7-60-16,-9-8-24 16,9 5-16-16,-4-9-20 15,8 8 8-15,-4-3 12 16,9 3-4-16,0-7-20 16,-5 7 8-16,5-12-400 15,0 9 220-15</inkml:trace>
        </inkml:traceGroup>
        <inkml:traceGroup>
          <inkml:annotationXML>
            <emma:emma xmlns:emma="http://www.w3.org/2003/04/emma" version="1.0">
              <emma:interpretation id="{120027C0-3462-411F-A8AE-D10164F0DAEC}" emma:medium="tactile" emma:mode="ink">
                <msink:context xmlns:msink="http://schemas.microsoft.com/ink/2010/main" type="inkWord" rotatedBoundingBox="10653,2536 10865,1788 11496,1968 11283,2715"/>
              </emma:interpretation>
              <emma:one-of disjunction-type="recognition" id="oneOf1">
                <emma:interpretation id="interp1" emma:lang="" emma:confidence="0">
                  <emma:literal>2'</emma:literal>
                </emma:interpretation>
                <emma:interpretation id="interp2" emma:lang="" emma:confidence="0">
                  <emma:literal>2,'</emma:literal>
                </emma:interpretation>
                <emma:interpretation id="interp3" emma:lang="" emma:confidence="0">
                  <emma:literal>X,'</emma:literal>
                </emma:interpretation>
                <emma:interpretation id="interp4" emma:lang="" emma:confidence="0">
                  <emma:literal>X'</emma:literal>
                </emma:interpretation>
                <emma:interpretation id="interp5" emma:lang="" emma:confidence="0">
                  <emma:literal>X,</emma:literal>
                </emma:interpretation>
              </emma:one-of>
            </emma:emma>
          </inkml:annotationXML>
          <inkml:trace contextRef="#ctx0" brushRef="#br0" timeOffset="24125.5596">207-1163 592 0,'-4'-8'220'0,"4"8"-172"0,0 0-12 16,0 0 48-1,4 8-52-15,1 0-12 0,4 7-12 0,-5 5-8 16,9 4 0-16,-4 11 16 16,0 0-8-16,4 4 4 15,-4 1-4-15,-5-9 12 16,-4-4-12-16,5-11-20 16,-1 0 4-16,5-24-584 15,4 0 320-15</inkml:trace>
          <inkml:trace contextRef="#ctx0" brushRef="#br0" timeOffset="24357.1763">530-1214 592 0,'4'-8'220'0,"-4"8"-172"0,0-12-12 0,0 4 84 15,4 8-72-15,1-4-12 16,-1 8-20-16,1 4-4 15,3 4-8-15,1 8-4 16,5 3 4-16,-6 9 4 16,1 3-4-16,0 8 24 15,-5 0-16-15,5 4 12 16,-9 0-12-16,0-7-192 16,5-5 96-16</inkml:trace>
          <inkml:trace contextRef="#ctx0" brushRef="#br0" timeOffset="24560.2161">349-1014 676 0,'-18'-16'248'0,"18"16"-192"0,-4-12-16 0,4 5 76 15,4-1-72-15,5 0-28 16,4 8-12-16,5-8-4 15,-1 8 0-15,5-4 8 16,5 4-4-16,-5-8-116 16,4 8 60-16</inkml:trace>
          <inkml:trace contextRef="#ctx0" brushRef="#br0" timeOffset="25337.7859">190-1599 364 0,'-14'0'132'0,"14"0"-100"0,-8 0-12 0,3 0 112 16,5 0-76-16,-4 0 76 16,4 8-76-16,-5-8 40 15,10 0-56-15,-5 0 52 16,0 0-56-16,4 0 20 16,9 0-36-16,10 0 36 15,3 0-32-15,9 0-24 16,1-4 0-16,3 4 8 15,-3 0-4-15,-1 0 24 16,-4 0-16-16,-9-4 12 16,0 4-12-16,-13-4-96 15,0 4 48-15,-14-4-340 16,5 4 208-16</inkml:trace>
        </inkml:traceGroup>
      </inkml:traceGroup>
    </inkml:traceGroup>
    <inkml:traceGroup>
      <inkml:annotationXML>
        <emma:emma xmlns:emma="http://www.w3.org/2003/04/emma" version="1.0">
          <emma:interpretation id="{C8847A24-E16E-45D4-87CF-B41E6DB51155}" emma:medium="tactile" emma:mode="ink">
            <msink:context xmlns:msink="http://schemas.microsoft.com/ink/2010/main" type="paragraph" rotatedBoundingBox="10788,4373 11361,3508 11627,3684 11054,4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E9678D-5325-4A4C-9B89-44D19E67F160}" emma:medium="tactile" emma:mode="ink">
              <msink:context xmlns:msink="http://schemas.microsoft.com/ink/2010/main" type="inkBullet" rotatedBoundingBox="10788,4373 11175,3789 11441,3965 11054,4549"/>
            </emma:interpretation>
            <emma:one-of disjunction-type="recognition" id="oneOf2">
              <emma:interpretation id="interp6" emma:lang="" emma:confidence="0">
                <emma:literal>→</emma:literal>
              </emma:interpretation>
            </emma:one-of>
          </emma:emma>
        </inkml:annotationXML>
        <inkml:trace contextRef="#ctx0" brushRef="#br0" timeOffset="21885.6397">106 889 260 0,'13'-4'96'0,"-4"0"-76"0,4 0-4 0,-4 0 88 15,0 4-60-15,0 0 44 16,4 0-52-16,0 0 32 15,9 0-36-15,-4 0 24 16,4 0-28-16,0-4 16 16,4 4-24-16,5-8-8 15,0 4-8-15,0-7 4 16,-9 3-4-16,9-8-4 16,-9 4 4-16,0-3-4 15,0 3 0-15,-13-4 44 16,13 8-24-16,-9-11 36 0,1 7-32 15,-5-4 12-15,4 5-20 16,-9-1 20-16,9-4-24 0,-4-4 4 16,0 5-8-16,-5-9 20 15,1 5-16-15,-5-9-4 16,4 5-4-16,-4-5-16 16,5 5 8-16,-1-1 4 15,5 8 0-15,-5 1-88 16,5 3 48-16</inkml:trace>
        <inkml:trace contextRef="#ctx0" brushRef="#br0" timeOffset="22897.7935">516 618 444 0,'-9'0'164'0,"9"0"-124"0,0 0-16 0,0 0 176 16,0 0-116-16,0-4 8 15,9 4-52-15,0-8-12 16,0 8-16-16,0-8 0 15,-5 8-4-15,9-7-8 16,1 7 4-16,-5-8-16 16,-1 8 8-16,1-4 12 15,0 8-4-15,-9-4 24 16,4 12 20 0,1 3-24-16,-10 5-4 0,5 0-12 15,-4-9-96-15,8 1 52 0,1-4-428 31,-1 0 256-31</inkml:trace>
      </inkml:traceGroup>
      <inkml:traceGroup>
        <inkml:annotationXML>
          <emma:emma xmlns:emma="http://www.w3.org/2003/04/emma" version="1.0">
            <emma:interpretation id="{D708F955-5BB2-42D1-B0F8-78A01CFA65A5}" emma:medium="tactile" emma:mode="ink">
              <msink:context xmlns:msink="http://schemas.microsoft.com/ink/2010/main" type="line" rotatedBoundingBox="11342,3704 11438,3559 11453,3569 11357,3714"/>
            </emma:interpretation>
          </emma:emma>
        </inkml:annotationXML>
        <inkml:traceGroup>
          <inkml:annotationXML>
            <emma:emma xmlns:emma="http://www.w3.org/2003/04/emma" version="1.0">
              <emma:interpretation id="{D3546260-D48B-4927-A4BB-3C069535605F}" emma:medium="tactile" emma:mode="ink">
                <msink:context xmlns:msink="http://schemas.microsoft.com/ink/2010/main" type="inkWord" rotatedBoundingBox="11342,3704 11438,3559 11453,3569 11357,3714"/>
              </emma:interpretation>
              <emma:one-of disjunction-type="recognition" id="oneOf3"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4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22458.6246">675 230 248 0,'0'-16'92'16,"0"16"-72"-16,9-12-4 0,-5 4 0 15,1 8-12-15,-1-11 24 16,5 3-16-16,0-4-4 15,0 4-4-15,-5-8 56 16,5 5-32-16,-5-5-12 16,1 8-8-16,-1-4-20 15,1 5 8-15,-5-1-268 16,4 8 144-16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5:08.0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2DD4BE-EB09-4020-A170-2AB4BE97911B}" emma:medium="tactile" emma:mode="ink">
          <msink:context xmlns:msink="http://schemas.microsoft.com/ink/2010/main" type="inkDrawing" rotatedBoundingBox="8507,9724 17649,3942 18199,4811 9057,10593" semanticType="callout" shapeName="Other">
            <msink:sourceLink direction="with" ref="{59C46864-66B7-491C-B694-B038AE3A1463}"/>
            <msink:sourceLink direction="with" ref="{79F562EF-80DA-46DB-ACC0-6CAFC87360D3}"/>
          </msink:context>
        </emma:interpretation>
      </emma:emma>
    </inkml:annotationXML>
    <inkml:trace contextRef="#ctx0" brushRef="#br0">0 5572 332 0,'13'-12'120'0,"-13"8"-92"0,5-4-8 0,-5 0 104 31,9 8-72-31,-1-7-4 0,1-1-28 0,0-4 56 16,0 4-44-16,0-8 40 16,4 9-40-16,-4-9 0 15,4 4-20-15,0-8 20 16,5 5-20-16,-9-13-4 16,4 9-4-16,5-17-4 15,-1 9 0-15,-3-20 24 16,3 8-12-16,1-16 32 15,4 11-28-15,4-10-4 16,1 6-8-16,8-6 28 16,1 14-16-16,3-7 40 15,1 12-32-15,4-12-4 16,-4 12-12-16,4-13 4 16,0 9-8-16,0-8-4 15,0 8 4-15,-4-24 4 16,4 12-4-16,0-8-4 15,-4 4 4-15,9-4-4 16,-5 16 0-16,18-8 0 16,-1 8 0-16,10-8 16 15,0 8-8-15,-5-12 4 0,-4 12-4 16,-5-16 4-16,-4 8-8 16,9-12-4-16,-5 8 4 0,23-4-4 15,-1 8 0-15,9-3 0 16,-4 10 0-16,0-11-12 15,-9 8 8-15,0-19 20 16,0 3-8-16,18-8-20 16,-14 8 4-16,23-7-4 15,-14 11 4-15,-4 0 24 16,-4 8-8-16,3-4 4 16,-8 4-4-16,23-4-16 15,-15 4 4-15,23-19 4 16,-17 11 0-16,8-16 0 15,-22 16 0-15,26-15 8 16,-21 19-4-16,35-8-4 16,-18 16 4-16,0-12-4 15,-9 12 0-15,5-24 0 16,-1 13 0-16,28-25 0 16,-10 17 0-16,14-9 0 15,-10 8 0-15,19-3-12 16,-10 11 8-16,27-16 4 15,-17 16 0-15,39-27-12 16,-22 8 8-16,31-17 64 16,-22 21-32-16,35-9-12 15,-13 17-8-15,22-13 8 16,-13 13-8-16,35-25 16 0,-17 17-16 0,39-20 48 16,-18 15-28-1,10-7 20-15,-28 23-28 0,6 0 8 16,-27 20-16-16,-5-4 12 15,-39 4-16-15,-23 15 16 16,-21 5-16-16,-14-5 24 16,-13 13-20-16,-18-1-48 15,-8 4 20-15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5:09.2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594B6E-7F87-4D09-ABC7-16047362BEC5}" emma:medium="tactile" emma:mode="ink">
          <msink:context xmlns:msink="http://schemas.microsoft.com/ink/2010/main" type="writingRegion" rotatedBoundingBox="11715,7181 13614,6100 13717,6282 11819,7363">
            <msink:destinationLink direction="with" ref="{79F562EF-80DA-46DB-ACC0-6CAFC87360D3}"/>
          </msink:context>
        </emma:interpretation>
      </emma:emma>
    </inkml:annotationXML>
    <inkml:traceGroup>
      <inkml:annotationXML>
        <emma:emma xmlns:emma="http://www.w3.org/2003/04/emma" version="1.0">
          <emma:interpretation id="{E96B01CC-BFF8-4EB5-9B15-F74F5A46F435}" emma:medium="tactile" emma:mode="ink">
            <msink:context xmlns:msink="http://schemas.microsoft.com/ink/2010/main" type="paragraph" rotatedBoundingBox="11715,7181 13614,6100 13717,6282 11819,7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C80E85-D2B0-4730-A107-5D454246BFCF}" emma:medium="tactile" emma:mode="ink">
              <msink:context xmlns:msink="http://schemas.microsoft.com/ink/2010/main" type="line" rotatedBoundingBox="11715,7181 13614,6100 13717,6282 11819,7363"/>
            </emma:interpretation>
          </emma:emma>
        </inkml:annotationXML>
        <inkml:traceGroup>
          <inkml:annotationXML>
            <emma:emma xmlns:emma="http://www.w3.org/2003/04/emma" version="1.0">
              <emma:interpretation id="{4FC66FD8-83DC-420B-A500-9F2808C5D9B7}" emma:medium="tactile" emma:mode="ink">
                <msink:context xmlns:msink="http://schemas.microsoft.com/ink/2010/main" type="inkWord" rotatedBoundingBox="11738,7221 11901,7128 11982,7271 11819,7363"/>
              </emma:interpretation>
            </emma:emma>
          </inkml:annotationXML>
          <inkml:trace contextRef="#ctx0" brushRef="#br0">19 232 320 0,'-9'-12'120'0,"9"8"-96"0,-5-8-4 0,1 4 148 15,8 8-96-15,-4-11 16 16,9-5-52-16,-4-4 44 15,-1 5-44-15,5-9 20 16,0 4-36-16,0-3 8 16,-1 3-16-16,1 1 12 15,4 7-16-15,-4 0 4 16,0 8-4-16,-4 8 48 16,-1 4-32-16,-4 8 24 15,4 3-28-15,-8 1 8 16,4-1-16-16,0 1 12 15,-9 4-16-15,0-5-4 16,0-3 0-16,-4-8 4 16,4 0-4-16,-4-12-4 15,4 4 4-15,-4-8-4 16,9 0 0-16,-1-8-36 16,5 8 20-16,0 1 4 15,5 3 12-15,-1 0-20 16,5 8 12-16,0 0-4 0,0 3 4 15,-5 1 24-15,0 4-8 0,-4 0 60 16,0 0-40-16,0-8 24 16,0-1-32-16,-4-10-28 15,4 3 4-15,-4-16-52 16,8 4 28-16,5-7-532 16,8 3 308-16</inkml:trace>
        </inkml:traceGroup>
        <inkml:traceGroup>
          <inkml:annotationXML>
            <emma:emma xmlns:emma="http://www.w3.org/2003/04/emma" version="1.0">
              <emma:interpretation id="{620FBF2A-58A8-40D1-BA9C-18397F96A7EC}" emma:medium="tactile" emma:mode="ink">
                <msink:context xmlns:msink="http://schemas.microsoft.com/ink/2010/main" type="inkWord" rotatedBoundingBox="12075,6976 12176,6919 12208,6975 12107,70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14.8621">292-125 416 0,'-4'-4'152'0,"4"4"-116"0,9-4-12 0,-9 0 92 16,0 4-68-16,9-4 16 15,-5 4-40-15,14-4 24 16,-5 0-32-16,-4-4 4 16,4 8-12-16,5-4 12 15,-5 4-12-15,-13-4 68 16,9 8-44-16,-18-4 24 15,9 8-36-15,-5-4 36 16,-3 4-32-16,-10-8 4 16,14 4-16-16,-14-8-8 15,18 0 0-15,-13-4-32 16,13 4 16-16,-9-8-4 16,9 8 8-16,0-3 0 15,9 7 0-15,0-4-20 16,-5 4 16-16,5 0 68 15,4 4-32-15,-13-4 44 0,0 0-36 0,-4 0 16 32,4 7-28-32,-9-3 0 0,9 0-12 0,-9-8-104 15,18 4 52-15,-9-4-308 16,13 1 196-16</inkml:trace>
        </inkml:traceGroup>
        <inkml:traceGroup>
          <inkml:annotationXML>
            <emma:emma xmlns:emma="http://www.w3.org/2003/04/emma" version="1.0">
              <emma:interpretation id="{43F0972C-384C-4EA3-9A1E-8918C429C8F6}" emma:medium="tactile" emma:mode="ink">
                <msink:context xmlns:msink="http://schemas.microsoft.com/ink/2010/main" type="inkWord" rotatedBoundingBox="12480,6835 12542,6800 12576,6859 12513,68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63.4066">694-294 364 0,'-13'4'132'0,"13"-4"-100"0,9-4-12 0,-9 0 176 15,0 8-112-15,0-4 72 16,0 0-92-16,0-4-16 16,4 0-32-16,5 0 8 15,0 4-16-15,-5-4-4 16,5 8 0-16,-9-4 4 16,9 8-4-16,-5 0 24 15,1 7-16-15,-10-7 4 16,5 4-8-16,-9-8 20 15,5 4-16-15,-5-12 12 16,5 4-12-16,-1-8-32 0,5 0 8 16,-4-7 4-1,8 7 8-15,-8-8-20 0,17 8 12 16,-4-4-540-16,9 8 296 0</inkml:trace>
        </inkml:traceGroup>
        <inkml:traceGroup>
          <inkml:annotationXML>
            <emma:emma xmlns:emma="http://www.w3.org/2003/04/emma" version="1.0">
              <emma:interpretation id="{B3E80EA6-AF30-4CEE-9FC3-C9508E19DA8B}" emma:medium="tactile" emma:mode="ink">
                <msink:context xmlns:msink="http://schemas.microsoft.com/ink/2010/main" type="inkWord" rotatedBoundingBox="12718,6675 12855,6597 12883,6646 12746,67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26.1697">928-439 560 0,'-4'-4'208'0,"4"4"-164"0,4-8-8 0,0 0 56 16,1 8-56-16,4-8 24 16,4 0-40-16,5-7-16 15,-1 7-8-15,1-4 20 16,0 4-8-16,-5 4-20 15,4 8 4-15,-12 0 32 16,-1 8-16-16,-13 0 96 16,1 3-56-16,-14-3 20 15,8 4-36-15,-3-8 48 16,3 0-44-16,1-12-24 16,9 4-12-16,4-12-20 15,9 0 12-15,4-8-188 16,4 9 104-16</inkml:trace>
        </inkml:traceGroup>
        <inkml:traceGroup>
          <inkml:annotationXML>
            <emma:emma xmlns:emma="http://www.w3.org/2003/04/emma" version="1.0">
              <emma:interpretation id="{30DF5D5A-DBBB-46F3-B48C-99051736036B}" emma:medium="tactile" emma:mode="ink">
                <msink:context xmlns:msink="http://schemas.microsoft.com/ink/2010/main" type="inkWord" rotatedBoundingBox="13087,6475 13359,6320 13407,6404 13135,6559"/>
              </emma:interpretation>
              <emma:one-of disjunction-type="recognition" id="oneOf3">
                <emma:interpretation id="interp3" emma:lang="" emma:confidence="1">
                  <emma:literal>2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3905.6233">1506-777 404 0,'-4'4'148'0,"4"-4"-112"0,0 0-12 16,0 0 136 0,0 0-92-16,0 0 36 15,0 0-64-15,0-4 4 16,4 4-28-16,1-4 20 0,3 0-24 0,-3-3-20 16,4 7 0-16,0-4 12 31,-1 8 0-31,-3-1 16 0,4 5-12 0,-9 0 60 15,0 4-40-15,-5-4 52 16,5 4-48-16,-9-5 36 16,5 1-36-16,-5-4 8 15,9 0-24-15,-4-8-36 16,4 0 12-16,0-4 0 16,9 1 8-16,-1-5-44 15,1 8 24-15,0-4-356 16,4 4 208-16</inkml:trace>
          <inkml:trace contextRef="#ctx0" brushRef="#br0" timeOffset="3198.2411">1308-616 528 0,'4'-8'196'0,"-4"8"-152"0,0-4-12 0,0 0 104 15,4 4-80-15,-4-4 24 16,5 1-48-16,-5-5-32 15,0 8 0-15,4-4 8 16,1 8-4-16,-1-4-4 16,0 4 4-16,1 0 48 15,-1 3-28-15,-4 5 52 16,5 0-44-16,-10-4 4 16,5 4-24-16,-4-8 36 15,4 3-24-15,-9-11-24 16,9 1 0-16,0-9 0 15,4 0 0-15,1-4-12 16,4 4 8-16,-5 1-252 16,1 3 140-16</inkml:trace>
        </inkml:traceGroup>
        <inkml:traceGroup>
          <inkml:annotationXML>
            <emma:emma xmlns:emma="http://www.w3.org/2003/04/emma" version="1.0">
              <emma:interpretation id="{4A343A8B-5BFC-4206-8930-2D63D16FB331}" emma:medium="tactile" emma:mode="ink">
                <msink:context xmlns:msink="http://schemas.microsoft.com/ink/2010/main" type="inkWord" rotatedBoundingBox="13559,6224 13654,6170 13693,6239 13598,6293"/>
              </emma:interpretation>
              <emma:one-of disjunction-type="recognition" id="oneOf4">
                <emma:interpretation id="interp8" emma:lang="" emma:confidence="0">
                  <emma:literal>m</emma:literal>
                </emma:interpretation>
                <emma:interpretation id="interp9" emma:lang="" emma:confidence="0">
                  <emma:literal>^</emma:literal>
                </emma:interpretation>
                <emma:interpretation id="interp10" emma:lang="" emma:confidence="0">
                  <emma:literal>'</emma:literal>
                </emma:interpretation>
                <emma:interpretation id="interp11" emma:lang="" emma:confidence="0">
                  <emma:literal>7</emma:literal>
                </emma:interpretation>
                <emma:interpretation id="interp12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444.1129">1789-906 560 0,'-9'4'208'0,"9"-4"-164"0,-5 0-8 0,1 0 112 15,4 0-88-15,-9 0 72 16,9 0-76-16,-4-4-40 16,8 4-12-16,5-8-12 15,0 8 0-15,4-4-28 16,5 4 20-16,-1 0 16 16,1 8 0-16,-5-4 12 15,1 0-8-15,-6 0 40 16,1 3-20-16,-18-7 56 15,9 4-44-15,0-4 0 16,0 0-20-16,0-4-20 16,9 1 0-16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5:35.4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9F562EF-80DA-46DB-ACC0-6CAFC87360D3}" emma:medium="tactile" emma:mode="ink">
          <msink:context xmlns:msink="http://schemas.microsoft.com/ink/2010/main" type="inkDrawing" rotatedBoundingBox="11064,7073 13638,5664 14109,6526 11536,7935" hotPoints="13656,6857 12613,7901 11569,6857 12613,5814" semanticType="enclosure" shapeName="Circle">
            <msink:sourceLink direction="with" ref="{74594B6E-7F87-4D09-ABC7-16047362BEC5}"/>
            <msink:sourceLink direction="with" ref="{DF5124CA-CDBC-41F7-A119-F93C73BC357A}"/>
            <msink:destinationLink direction="with" ref="{182DD4BE-EB09-4020-A170-2AB4BE97911B}"/>
          </msink:context>
        </emma:interpretation>
      </emma:emma>
    </inkml:annotationXML>
    <inkml:trace contextRef="#ctx0" brushRef="#br0">1955 28 416 0,'4'-8'152'0,"-4"12"-116"0,0-4-12 15,0 0 92-15,0 0-68 16,0-4 24-16,4 4-40 0,-4-4 32 16,5 4-36-16,-5-4 20 15,0 8-28-15,0-4-8 16,0 4-8-16,-5 0 4 16,5 0-4-16,-4-1 16 15,0 1-12-15,-5 0 40 16,9 0-24-16,-9-4-4 15,5 4-12-15,-5-4 12 16,4 0-12-16,-8 0-4 16,4 4 0-16,-8 0-4 15,8 4 0-15,-9 0 8 16,5 3-4-16,-5-3-28 16,9 0 12-16,-13 4 32 15,9-4-12-15,-9-4 0 16,9 4-4-16,-9-5 12 15,4 1-8-15,-8 0-4 16,8 0 0-16,-9 0 12 16,10 4-8-16,-10-4-12 15,10 4 0-15,-5-4 4 16,4 0 0-16,-4 0 0 16,4-1 0-16,-4 1 8 15,9 4-4-15,-14 0 24 16,10 0-16-16,-5 0-4 15,4 4-4-15,-4-5 4 0,9 1-4 16,-5 0-12-16,5 0 4 16,-9 0 12-1,8 0-4-15,-3-1-4 0,4 1 4 0,-5 0 4 16,5 0-4-16,-9-4 8 16,4 0-8-16,-4 0-4 15,9 4 4-15,-9-1-32 16,4-7 16-16,-4 8 4 15,0-8 8-15,0 8 0 16,4 0 0-16,-8-4-12 16,8 4 8-16,-13 7 20 15,9-3-8-15,-13 0-12 16,4 4 0-16,0-5 12 16,9 5-4-16,0-4-12 15,0 4 4-15,0-5 12 16,4 5-4-16,0-4-12 15,5 4 4-15,-5-1 4 16,5 1 0-16,-5 0-12 16,5-1 8-16,0 1 28 15,0 0-12-15,4-4-12 16,-4 3-4-16,4-3 4 16,-4 4 0-16,-5-5 0 15,9 5 0-15,-9 0 8 16,5 0-4-16,-13-1-12 15,8 1 4-15,-8 0 12 16,8 3-4-16,-9-7-20 0,10 4 8 16,-10-5 12-16,10 5 0 0,-1-4-12 15,5 0 4-15,-5-4 4 16,5 3 0-16,-5-3 32 16,5 0-16-16,-5 0-24 15,5 0 4-15,-5 0 16 16,5 3-4-16,-4 1-20 15,8 0 4-15,-9 0-4 16,9-1 4-16,-4 1 16 16,9 0-4-16,-10 0 8 15,10-1-8-15,-5 5-12 16,9 0 4-16,-9-4-16 16,5 3 12-16,-5 1 4 15,9 0 4-15,-9 3 0 16,5 5 0-16,-5-4 8 15,9-1-4-15,-9-3-4 16,9 7 4-16,-4-11 4 16,4 12-4-16,-5-13-4 15,10-3 4-15,-5 8-4 16,0-4 0-16,0-4 16 16,0 7-8-16,0-3-20 15,0 4 4-15,0-8 4 16,0 3 4-16,0 5 8 15,0-8-4-15,0 4 8 16,4-4-8-16,0-1-20 16,1 9 8-16,-1-8 12 15,5-4 0-15,0 4 16 0,0 0-12 16,0-1-20-16,4 1 4 16,-4-8 4-16,4 4 4 0,-4-4-20 15,4 4 12-15,-4-4 32 16,4 4-16-16,0-4 0 15,1 0-4-15,3 0-16 16,-4 0 8-16,10 0 4 16,-6 0 0-16,5 0 8 15,0 0-4-15,-4 0-4 16,4 8 4-16,0-8 4 16,-9 0-4-16,9 0-20 15,1 0 8-15,-15 0 4 16,14 0 4-16,-13-8 0 15,13 8 0-15,-8 0 8 16,3 0-4-16,-4-4-12 16,5 4 4-16,-5-4 4 15,1 4 0-15,-6-4 8 16,6 4-4-16,-6-8-20 16,1 8 8-16,5 0 12 15,-6 0 0-15,14-7 16 16,-13 7-12-16,5-8-20 15,8 0 4-15,-14-4 12 16,15 4 0-16,-1 0-12 16,4 1 4-16,1 3 4 0,-5 0 0 0,9-8 8 15,-9 12-4-15,8-16-12 16,1 16 4-16,5-12 4 16,-5 5 0-16,-9-1-12 15,9 4 8-15,-9-8 12 16,9 12-4-16,-9-12-12 15,0 12 4-15,-14-15 4 16,23 7 0-16,-17 0 8 16,8 0-4-16,0-4-4 15,-5 4 4-15,-3-7 4 16,8 3-4-16,9-4-12 16,-9 8 4-16,0-11 4 15,0 11 0-15,-4-12 0 16,17 9 0-16,-9-5 0 15,1 4 0-15,4-7 0 16,0 7 0-16,4-8-12 16,-4 4 8-16,9-3 12 15,-10 3-4-15,1-4-4 16,-4 9 4-16,4-5-4 16,0 4 0-16,-9-3 0 15,0 7 0-15,0-8 0 16,9 4 0-16,-9-3 0 15,0 3 0-15,0-4 0 16,4 4 0-16,1-7 0 16,-1 7 0-16,1-8 8 15,4 5-4-15,0-5-12 0,4 4 4 0,-4-3 12 16,0 3-4-16,4-11-4 31,-4 11 4-31,-5-4-4 0,1 1 0 0,-5-5 0 16,9 1 0-16,-9-5 0 15,0 8 0-15,-4-7 0 16,-5 7 0-16,5-3 0 16,-5 3 0-16,-4-3 8 15,-1 7-4-15,1-8-12 16,0 9 4-16,4-5 12 16,-8 4-4-16,-1-3-12 15,9 3 4-15,-13-4 12 16,9 9-4-16,-4-5-12 15,-1 4 4-15,-4-3 4 16,0 7 0-16,0-4 16 16,0 4-8-16,0-8-28 15,5 9 8-15,-5-9 24 16,4 8-8-16,0-8 0 16,-4 8 0-16,0-7-4 15,0 7 0-15,-8-4 0 16,8 4 0-16,-5-7 8 15,5 7-4-15,-9-8-12 16,9 4 4-16,-9-3 20 16,9 7-8-16,-8-4-12 15,8 4 0-15,-9-4 20 16,4 5-8-16,-8-5-12 0,9 8 0 16,-14-4 4-16,9 8 0 15,-13-4 0-15,5 4 0 16,-14 0 8-16,4 4-4 0,-13 0-12 15,10 4 4-15,-10-4 12 16,4 4-4-16,-12-5-4 16,13 1 4-16,-10 0 4 15,15 4-4-15,-6-8-12 16,10 4 4-16,-10 0 28 16,10 4-12-16,-9 4 4 15,4-5-8-15,-13 1 4 16,8 8-8-16,-12-8-4 15,8 4 4-15,-9-5 4 16,14 1-4-16,4 0-12 16,9 4 4-16,9-4-128 15,13 0 72-15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5:36.2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5124CA-CDBC-41F7-A119-F93C73BC357A}" emma:medium="tactile" emma:mode="ink">
          <msink:context xmlns:msink="http://schemas.microsoft.com/ink/2010/main" type="writingRegion" rotatedBoundingBox="12933,6028 13339,7137 12882,7304 12476,6196">
            <msink:destinationLink direction="with" ref="{79F562EF-80DA-46DB-ACC0-6CAFC87360D3}"/>
          </msink:context>
        </emma:interpretation>
      </emma:emma>
    </inkml:annotationXML>
    <inkml:traceGroup>
      <inkml:annotationXML>
        <emma:emma xmlns:emma="http://www.w3.org/2003/04/emma" version="1.0">
          <emma:interpretation id="{EC093BF3-F6D6-4777-95EF-814791298704}" emma:medium="tactile" emma:mode="ink">
            <msink:context xmlns:msink="http://schemas.microsoft.com/ink/2010/main" type="paragraph" rotatedBoundingBox="12933,6028 13339,7137 12882,7304 12476,6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17C988-E60F-458F-9E4B-60520928E665}" emma:medium="tactile" emma:mode="ink">
              <msink:context xmlns:msink="http://schemas.microsoft.com/ink/2010/main" type="line" rotatedBoundingBox="12933,6029 13339,7137 12882,7304 12476,6196"/>
            </emma:interpretation>
          </emma:emma>
        </inkml:annotationXML>
        <inkml:traceGroup>
          <inkml:annotationXML>
            <emma:emma xmlns:emma="http://www.w3.org/2003/04/emma" version="1.0">
              <emma:interpretation id="{F534C399-6C5A-419C-A0E7-39E1397C7E94}" emma:medium="tactile" emma:mode="ink">
                <msink:context xmlns:msink="http://schemas.microsoft.com/ink/2010/main" type="inkWord" rotatedBoundingBox="12933,6028 13025,6281 12568,6449 12476,61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1131-1098 508 0,'0'-4'188'0,"0"4"-148"0,-4 7-8 0,-1-3 104 15,5 0-80-15,-4 4 32 16,-1 4-52-16,-8 0 56 15,0 3-52-15,-14 1 0 16,10 0-24-16,-19 3 16 16,6 9-20-16,-10-9 24 15,13 5-24-15,-8-8 40 16,13 3-28-16,-9-3 4 16,9 0-16-16,0-8-16 15,13 3 0-15,-4-3 4 16,8 0 0-16,-3-4 0 15,3 4 0-15,-8-4 0 16,13 0 0-16,0-4 16 16,0 0-8-16,9 0 16 15,-5 0-16-15,1 0-12 16,8 0 0-16,4 0 20 0,6 0-8 16,7 0-4-16,1 4 0 0,-4-1-4 15,4 1 0 1,-5-4 24-16,-4 4-12 0,-4-4 4 15,-5 4-8 1,-4-4-8-16,4 4 4 0,-13-4 4 16,0 0-4-16,0 0-28 15,0 0 12-15,0 0 32 16,0 0-12-16,0-4 60 16,5 0-36-16,-5-4 12 15,4 1-28-15,-4-9 44 16,0 0-32-16,-4-7 12 15,-1 7-24-15,-4-4-8 16,5 5-4-16,-5-1-4 16,9 4 0-16,-4 0-44 15,4 9 24-15,0-5-708 16,9 8 400-16</inkml:trace>
        </inkml:traceGroup>
        <inkml:traceGroup>
          <inkml:annotationXML>
            <emma:emma xmlns:emma="http://www.w3.org/2003/04/emma" version="1.0">
              <emma:interpretation id="{7BAB7A9F-4D45-425E-B9E2-5F59A890E31A}" emma:medium="tactile" emma:mode="ink">
                <msink:context xmlns:msink="http://schemas.microsoft.com/ink/2010/main" type="inkWord" rotatedBoundingBox="13165,6966 13241,7173 13012,7257 12936,7050"/>
              </emma:interpretation>
              <emma:one-of disjunction-type="recognition" id="oneOf1">
                <emma:interpretation id="interp1" emma:lang="" emma:confidence="1">
                  <emma:literal>A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456.3">1180-82 352 0,'-9'-4'132'0,"18"0"-104"0,-9 4-8 0,-9 0 148 16,9 4-96-16,0-4 88 16,0 0-96-16,-5 0 56 15,1 0-68-15,-9 0 40 16,13 0-52-16,0 0-4 15,0 0-20-15,0 0-20 16,9 0 0-16,4 0 4 16,9 0 0-16,9 0-12 15,0 4 8-15,0 0 28 16,-1 0-12-16,-3-1 4 16,-1 1-8-16,-12 0-16 15,-1 4 4-15,-13-8 20 16,9 4-8-16,-18-4 4 0,9 8-4 15,-13 0 48-15,4 0-32 16,0-1-36-16,5 5 4 0,-10 4 20 16,10 0-8-16,-18 3 20 15,17 1-16-15,-17-4-4 16,5 3 0-16,-5-7 12 16,0-4-8-16,8-16 16 15,-3 0-16-15,8-15 4 16,9-1-4-16,9-7 4 15,-1 3-8-15,6 5-496 16,-5 11 268-16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5:38.0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376D55-9D0C-4F6C-93E3-7BB54E28EEAE}" emma:medium="tactile" emma:mode="ink">
          <msink:context xmlns:msink="http://schemas.microsoft.com/ink/2010/main" type="writingRegion" rotatedBoundingBox="14028,6692 14531,6692 14531,7457 14028,7457">
            <msink:destinationLink direction="with" ref="{59C46864-66B7-491C-B694-B038AE3A1463}"/>
          </msink:context>
        </emma:interpretation>
      </emma:emma>
    </inkml:annotationXML>
    <inkml:traceGroup>
      <inkml:annotationXML>
        <emma:emma xmlns:emma="http://www.w3.org/2003/04/emma" version="1.0">
          <emma:interpretation id="{497A4B83-F369-4161-8D7D-83D51EA1EE6F}" emma:medium="tactile" emma:mode="ink">
            <msink:context xmlns:msink="http://schemas.microsoft.com/ink/2010/main" type="paragraph" rotatedBoundingBox="14028,6692 14531,6692 14531,7457 14028,7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006CA-BE46-46A1-B796-360E465E3D4A}" emma:medium="tactile" emma:mode="ink">
              <msink:context xmlns:msink="http://schemas.microsoft.com/ink/2010/main" type="line" rotatedBoundingBox="14028,6692 14531,6692 14531,7457 14028,7457"/>
            </emma:interpretation>
          </emma:emma>
        </inkml:annotationXML>
        <inkml:traceGroup>
          <inkml:annotationXML>
            <emma:emma xmlns:emma="http://www.w3.org/2003/04/emma" version="1.0">
              <emma:interpretation id="{03433EBD-FE72-47EB-AFD6-93B5021412B0}" emma:medium="tactile" emma:mode="ink">
                <msink:context xmlns:msink="http://schemas.microsoft.com/ink/2010/main" type="inkWord" rotatedBoundingBox="14028,6692 14531,6692 14531,7457 14028,7457"/>
              </emma:interpretation>
              <emma:one-of disjunction-type="recognition" id="oneOf0">
                <emma:interpretation id="interp0" emma:lang="" emma:confidence="0">
                  <emma:literal>It</emma:literal>
                </emma:interpretation>
                <emma:interpretation id="interp1" emma:lang="" emma:confidence="0">
                  <emma:literal>II</emma:literal>
                </emma:interpretation>
                <emma:interpretation id="interp2" emma:lang="" emma:confidence="0">
                  <emma:literal>IT</emma:literal>
                </emma:interpretation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3-5 728 0,'-4'0'268'0,"4"0"-208"0,4 8-16 15,-4-4 8-15,0 8-36 0,9 11 12 16,-9 9-16-16,4 19-16 16,5 0 0-16,0 8 20 15,-5-1-8-15,5-7 24 16,0-7-20-16,-4-9 32 16,-1-4-28-16,-4-11-4 15,0-12-8-15,9-20-576 16,4 4 312-16</inkml:trace>
          <inkml:trace contextRef="#ctx0" brushRef="#br0" timeOffset="179.862">422-48 852 0,'-4'4'316'0,"4"-4"-248"0,-9 24-16 0,9-5-12 16,9 1-32-16,-9 27-4 15,9 8 0-15,4 15 64 16,-4 1-36-16,-5-4-92 16,10-12 32-16,-6-12-48 15,1-4 44-15</inkml:trace>
          <inkml:trace contextRef="#ctx0" brushRef="#br0" timeOffset="344.3118">149 282 852 0,'-36'0'316'0,"36"0"-248"0,-8 4-16 0,3-4 68 15,10 0-76-15,8-4-36 16,5 4-8-16,17-8 68 16,9 0-40-16</inkml:trace>
          <inkml:trace contextRef="#ctx0" brushRef="#br0" timeOffset="766.5097">87-236 624 0,'-9'8'228'0,"9"-8"-176"0,0 7-16 15,0-7 80 1,0 0-72-16,5 0 96 15,8 0-80-15,9-3 52 16,0 3-68-16,22-4 16 0,-4 0-40 0,4-8 0 16,9 4-12-16,-9-4 36 15,-4 8-20-15,-9-3 32 32,-5-1-32-32,-8 8-12 0,-5 0-8 0,-13 0 4 15,9 0-4-15,-9 0-212 16,0 8 112-16,0-8-612 15,0 7 392-15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5:34.2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B1B956-9747-4119-8658-6405758A063F}" emma:medium="tactile" emma:mode="ink">
          <msink:context xmlns:msink="http://schemas.microsoft.com/ink/2010/main" type="inkDrawing" rotatedBoundingBox="5839,6226 11573,6157 11574,6225 5840,6295" semanticType="underline" shapeName="Other">
            <msink:sourceLink direction="with" ref="{45CDB66F-9362-495A-AC1B-27E5DAD40D04}"/>
            <msink:sourceLink direction="with" ref="{012814E3-01EE-4F25-ADF3-8506A19AB438}"/>
            <msink:sourceLink direction="with" ref="{C8C8404F-E90E-4405-8D93-7EC70DBFA02D}"/>
            <msink:sourceLink direction="with" ref="{801C54F6-C490-401E-BD87-4A57FE4B567A}"/>
          </msink:context>
        </emma:interpretation>
      </emma:emma>
    </inkml:annotationXML>
    <inkml:trace contextRef="#ctx0" brushRef="#br0">0 130 364 0,'4'0'132'0,"-4"0"-100"0,13-4-12 0,-13 1 192 16,5-1-120-16,-1-4 16 16,5 8-64-16,4-8-20 15,-4 8-16-15,0-4 36 16,4 8-20-16,0-4 4 15,1 0-16-15,3 0 28 16,5 0-24-16,14-8 4 16,3 8-12-16,14 0-24 15,0 0 8-15,9-4 12 16,0 0 0-16,13 4 8 16,-4 0-8-16,17-8 16 15,-4 1-12-15,13 7 4 16,-9 0-4-16,5-4-8 15,-14 8 4-15,14-8 12 16,-9 4-8-16,17-4-12 16,-8 8 0-16,4-8 20 15,-9 0-8-15,-4-4-12 16,5 8 0-16,8-8-4 0,-18 8 0 16,9-8 24-1,-4 8-8-15,5 0-4 0,-14 8 0 0,4-8 4 16,-17 4-4-16,8 0 8 15,-8-4-8-15,13-8-12 16,-4 8 4-16,4-4 12 16,0 0-4-16,0 0-12 15,-4 8 4-15,-5-4 4 16,-4 4 0-16,8-4 0 16,-8 4 0-16,13-4 0 15,-4 8 0-15,8 0 0 16,-4 0 0-16,-4-4 0 15,-5 3 0-15,-4-7-12 16,0 0 8-16,-1 0 4 16,-8 0 0-16,14 0 8 15,-1-4-4-15,13 1-12 16,-12 3 4-16,-1-8 12 16,-4 8-4-16,-1-4-20 15,-8 4 8-15,5-4 20 16,-5 4-4-16,8-4 4 15,1 8-4-15,9-4-8 16,-5 0 4-16,0 0-16 16,-4 0 8-16,0-4 4 15,-9 0 0-15,4 0 8 16,-8 4-4-16,8-8 68 16,1 4-40-16,3-4-4 15,-3 5-16-15,-5-5 16 16,-5 8-16-16,-12-8 12 0,-6 8-12 0,-7-4-8 15,-1 4 0-15,-9-8 12 16,-4 16-8-16,0-8-4 16,-9 0 0-16,0 0-4 15,0 0 0-15,0 0 44 16,0 0-24-16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6:37.8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3CCC63-3057-4067-8C44-D709FB2CB89F}" emma:medium="tactile" emma:mode="ink">
          <msink:context xmlns:msink="http://schemas.microsoft.com/ink/2010/main" type="writingRegion" rotatedBoundingBox="1635,323 11887,353 11878,3242 1627,3212"/>
        </emma:interpretation>
      </emma:emma>
    </inkml:annotationXML>
    <inkml:traceGroup>
      <inkml:annotationXML>
        <emma:emma xmlns:emma="http://www.w3.org/2003/04/emma" version="1.0">
          <emma:interpretation id="{220D3EBF-5353-4B32-9C6B-93814BCBEC30}" emma:medium="tactile" emma:mode="ink">
            <msink:context xmlns:msink="http://schemas.microsoft.com/ink/2010/main" type="paragraph" rotatedBoundingBox="1635,323 11887,353 11883,1658 1631,1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6AC93-5D66-4E61-83AE-B5C92FB97355}" emma:medium="tactile" emma:mode="ink">
              <msink:context xmlns:msink="http://schemas.microsoft.com/ink/2010/main" type="inkBullet" rotatedBoundingBox="1635,323 2169,324 2166,1274 1632,1272"/>
            </emma:interpretation>
          </emma:emma>
        </inkml:annotationXML>
        <inkml:trace contextRef="#ctx0" brushRef="#br0">79 97 600 0,'9'-20'224'0,"-9"20"-176"0,13-16-12 0,-4 12 132 16,4-3-100-16,9-1 36 15,9 8-64-15,13-4-16 16,1 4-12-16,3 4 0 16,1 11-8-16,-23-3 40 15,1 8-20-15,-36 11-68 16,-9 1 24-16,-30 11-160 16,8 0 100-16,-26 0-124 15,13-4 116-15,-9-15-60 16,18-8 84-16,0-9 20 15,13-3 24-15,9 0 8 16,17 4 4-16,19 8 104 16,8 3-52-16,26 17 16 15,10-1-36-15,12 8-4 16,14-4-12-16,-18 5 20 16,-4-5-16-16,-27 0 92 0,-4-4-56 15,-40 1 100-15,-4-1-84 0,-40 4 40 16,0-3-60-16,-31-9 56 15,18 1-60-15,0-21 28 16,13 1-40-16,0-20-16 16,4 1-8-16,27-21-68 15,9 13 36-15,26-9-304 16,5 9 180-16</inkml:trace>
        <inkml:trace contextRef="#ctx0" brushRef="#br0" timeOffset="-495.3183">159 10 572 0,'-5'-15'208'0,"5"15"-160"16,0 0-12-16,-4 4 48 15,4 7-52-15,-13 13 4 16,4 7-20-16,-9 28-12 15,5 4 0-15,0 23-4 16,-1-3 0-16,-3-1 8 16,8-7-4-16,-4-17 8 15,4-7-8-15,-4-15 8 16,13-1-8-16,-9-19 16 16,9 3-12-16</inkml:trace>
      </inkml:traceGroup>
      <inkml:traceGroup>
        <inkml:annotationXML>
          <emma:emma xmlns:emma="http://www.w3.org/2003/04/emma" version="1.0">
            <emma:interpretation id="{EA738350-1DB0-4834-A4DE-093A65C09D30}" emma:medium="tactile" emma:mode="ink">
              <msink:context xmlns:msink="http://schemas.microsoft.com/ink/2010/main" type="line" rotatedBoundingBox="2521,355 11887,382 11883,1658 2518,1630"/>
            </emma:interpretation>
          </emma:emma>
        </inkml:annotationXML>
        <inkml:traceGroup>
          <inkml:annotationXML>
            <emma:emma xmlns:emma="http://www.w3.org/2003/04/emma" version="1.0">
              <emma:interpretation id="{FDDBF89F-610B-460B-9B98-67C2C8BBF0D7}" emma:medium="tactile" emma:mode="ink">
                <msink:context xmlns:msink="http://schemas.microsoft.com/ink/2010/main" type="inkWord" rotatedBoundingBox="2521,521 3837,525 3835,1152 2519,11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19.6178">1695 289 728 0,'9'-35'268'0,"-9"35"-208"0,-9-24-16 15,-5 8 132-15,14 13-104 0,-22-9 52 16,5 8-76-16,-19 4 20 15,6 0-40-15,-15 4 16 16,6 11-24-16,-5 13 28 16,8 7-32-16,-12 20 48 15,8 0-36-15,9 12-40 16,9-4 4-16,4-1 0 16,18-7 8-16,18-8 16 15,8-4-8-15,14-15-48 16,0-4 24-16</inkml:trace>
          <inkml:trace contextRef="#ctx0" brushRef="#br0" timeOffset="540.4385">2114 811 1152 0,'0'0'428'0,"0"0"-332"0,4 12-28 0,-4-12 52 16,14 0-80-16</inkml:trace>
          <inkml:trace contextRef="#ctx0" brushRef="#br0" timeOffset="120.8211">816 642 956 0,'5'12'352'0,"-5"-12"-272"0,13 16-24 0,-4-5 16 16,4-3-52-16</inkml:trace>
        </inkml:traceGroup>
        <inkml:traceGroup>
          <inkml:annotationXML>
            <emma:emma xmlns:emma="http://www.w3.org/2003/04/emma" version="1.0">
              <emma:interpretation id="{344DAEF1-C8CD-450F-876D-50613A88A5C7}" emma:medium="tactile" emma:mode="ink">
                <msink:context xmlns:msink="http://schemas.microsoft.com/ink/2010/main" type="inkWord" rotatedBoundingBox="4850,362 6357,366 6353,1642 4846,16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85.439">3337 371 572 0,'-36'-55'208'0,"41"36"-160"0,4-24-12 0,4 23-32 15,-4 8-8-15,4-23 12 16,-4 8-4-16,13-9-20 16,-4 5 8-16,4-1-4 15,0 13 4-15,-9 11 52 16,-4 12-24-16,-9 35 60 0,0 4-44 15,-31 63 56-15,-4 8-56 0,-23 55 20 16,10-8-36-16,-5 3-16 16,9-34-8-16,8-16-4 15,19-28 0-15,21-19 8 16,14-20 0-16,26-28 44 16,-5-7-24-16,10-43-8 15,0 3-8-15,-1-46-68 16,-4-1 36-16,-13-19-4 15,-9 16 16-15,-22-5 20 16,0 16 0-16,-26 1 104 16,4 19-60-16,-18 7 96 15,5 13-84-15,-14 7-12 16,14 12-28-16,-5 8-24 16,14 0 0-16,4 0-32 15,4 8 20-15,13 0-12 16,14 0 16-16,18 0 8 15,4 0 4-15,13-12 16 16,-4 4-8-16,17-12-4 16,5 4 0-16,13-8 12 15,-5 9-8-15,5-9-20 16,-13 16 4-16,-13-8-12 16,-5 8 8-16,-18 8 24 15,-8 8-4-15,-22 3 40 16,-1-3-24-16,-17 4 20 15,4 3-24-15,1-3-28 0,4 3 4 0,8-11-8 16,10-4 4-16,12 0-12 16,10 0 12-16,4-8-156 15,0 0 92-15,-5-12-24 16,0 4 56-16,-8-8 8 16,0 8 20-16,-14-11 36 15,1 7-16-15,-14-8 28 16,4 9-24-16,-3-9 40 15,8 8-28-15,0-7-24 16,8 7 0-16,6-4-8 16,8 8 0-16,4-3-12 15,1 7 12-15,-1 4-4 16,5 7 4-16,-4 9 0 16,8 4 0-16,-9 3 24 15,1 5-8-15,-10-5-28 16,1 5 8-16,-5-9 76 15,1 1-36-15,-10-4 0 16,5-5-16-16,-5-7 76 16,5 8-44-16,0-20 12 15,4 4-32-15,9-11 24 16,9-1-32-16,9-4-12 16,4-3-8-16,5-1 40 15,4 5-24-15,-18 3-228 16,0 8 112-16</inkml:trace>
        </inkml:traceGroup>
        <inkml:traceGroup>
          <inkml:annotationXML>
            <emma:emma xmlns:emma="http://www.w3.org/2003/04/emma" version="1.0">
              <emma:interpretation id="{EF283D29-88E7-406D-9F4B-3E840D9CD420}" emma:medium="tactile" emma:mode="ink">
                <msink:context xmlns:msink="http://schemas.microsoft.com/ink/2010/main" type="inkWord" rotatedBoundingBox="7554,397 8093,399 8090,1207 7551,12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51.2737">5901 277 476 0,'-4'-31'176'0,"4"31"-136"0,-5-20-12 0,5 8 120 15,5 9-88-15,4-9 52 16,8 4-64-16,10-4 28 16,-1 4-44-16,14 0 24 15,-9 5-28-15,18 3 0 16,-19 3-16-16,6 9 20 15,-5 4-20-15,-18 7 4 16,0 9-8-16,-17 3 36 0,-5 4-20 0,-13 8 20 31,0-15-24-31,-14-5-16 0,6 1-8 16,-10-13-16-16,13-3 12 0,5-8-32 16,9 0 24-16,4 0-56 15,14 0 40-15,8 4 24 16,4 7 8-16,10 5-24 15,4 4 12-15,13 3 12 16,-4 1 4-16,8-5-20 16,1 5 8-16,-5-1 12 15,-4 4 0-15,-14-3 32 16,-8-5-20-16,-27 1 40 16,0-4-32-16,-26-5 12 15,4 1-20-15,-22-8 28 16,4 4-28-16,-12-12-24 15,3 4 4-15,-4-12 16 16,14 0-4-16,-1-4-12 16,14 4 0-16,13-7-128 15,4 7 72-15</inkml:trace>
          <inkml:trace contextRef="#ctx0" brushRef="#br0" timeOffset="2282.761">6029 183 520 0,'0'4'192'0,"0"-4"-152"0,-26 47-8 0,17-8 36 16,0 1-44-16,-17 26-12 31,17 1-4-31,-13 0 16 0,13-5-12 0,-4-11-12 16,4-4-4-16,-4-7-4 16,8-5 0-16,-4-11-220 15,5-1 120-15</inkml:trace>
          <inkml:trace contextRef="#ctx0" brushRef="#br0" timeOffset="3235.4256">5937 77 696 0,'-18'-8'256'0,"18"8"-196"0,-4 0-20 0,-5 0 164 16,18 0-120-16,-5 0-24 15,18 0-40-15,5 0 44 16,-1 8-36-16,5-8-4 15,0 0-12-15,13 0 8 16,-13 0-12-16,9 0 24 16,-10 0-20-16,-3 0-416 15,-1 0 216-15</inkml:trace>
        </inkml:traceGroup>
        <inkml:traceGroup>
          <inkml:annotationXML>
            <emma:emma xmlns:emma="http://www.w3.org/2003/04/emma" version="1.0">
              <emma:interpretation id="{E19361A5-D338-4F59-B9B1-A0DA71CE7D56}" emma:medium="tactile" emma:mode="ink">
                <msink:context xmlns:msink="http://schemas.microsoft.com/ink/2010/main" type="inkWord" rotatedBoundingBox="9212,496 11887,504 11884,1351 9210,1343"/>
              </emma:interpretation>
              <emma:one-of disjunction-type="recognition" id="oneOf3">
                <emma:interpretation id="interp3" emma:lang="" emma:confidence="0">
                  <emma:literal>iced</emma:literal>
                </emma:interpretation>
                <emma:interpretation id="interp4" emma:lang="" emma:confidence="0">
                  <emma:literal>Held</emma:literal>
                </emma:interpretation>
                <emma:interpretation id="interp5" emma:lang="" emma:confidence="0">
                  <emma:literal>Weld</emma:literal>
                </emma:interpretation>
                <emma:interpretation id="interp6" emma:lang="" emma:confidence="0">
                  <emma:literal>Geld</emma:literal>
                </emma:interpretation>
                <emma:interpretation id="interp7" emma:lang="" emma:confidence="0">
                  <emma:literal>Feld</emma:literal>
                </emma:interpretation>
              </emma:one-of>
            </emma:emma>
          </inkml:annotationXML>
          <inkml:trace contextRef="#ctx0" brushRef="#br0" timeOffset="5348.5519">8263 179 1144 0,'-9'-8'420'0,"9"8"-324"0,-22 8-28 0,13-8-72 16,0 4-12-16,5 0-452 16,8 0 256-16</inkml:trace>
          <inkml:trace contextRef="#ctx0" brushRef="#br0" timeOffset="5497.4476">8338 575 840 0,'-53'36'312'0,"53"-36"-244"0,-22 47-16 0,13-28 24 16,0 1-52-16,0 0 44 16,5 3-40-16,8-7-48 15,1-4 8-15,4-8-308 16,4 0 180-16</inkml:trace>
          <inkml:trace contextRef="#ctx0" brushRef="#br0" timeOffset="6544.324">8660 599 384 0,'0'12'140'0,"0"-12"-108"0,9 15-8 16,-5-15 100-16,5 8-72 15,4 0 24-15,5 0-44 16,4-8-4-16,0 0-16 0,0-8 0 15,0 4-4-15,0-15 4 16,5 15-8-16,-9-20 16 16,-1 12-12-16,-8-27 24 15,-5 12-20-15,-8-1 144 16,0 1-84-16,-10 3 40 16,6 8-68-16,-10 16 12 15,5 8-36-15,-9 16-16 16,8-5-8-16,-3 17-4 15,8 7 0-15,-4 0 0 16,4-4 0-16,9-3 44 16,4-5-24-16,14-7-20 15,4-9 4-15,26-11-228 16,5-4 124-16,22-4-164 16,5-4 156-16,-1-15-128 15,-4 3 140-15,-13-15 80 16,-9 4 20-16,-4-17 292 15,-14 9-156-15,-8-12 128 16,-5 8-148-16,-14-4 80 16,10 8-112-16,-14 0 12 15,5 7-56-15,-4 1 4 16,-1 11-24-16,-4 1-8 16,0 11-4-16,-9 4-40 15,5 8 20-15,-9 15-4 0,8-3 12 16,-12 19-20-16,3 8 16 0,-3 12 4 15,8 0 8-15,-9 0-12 16,9-4 8-16,5 0 4 16,8-8 0-16,10-7 8 15,8-5-4-15,9-11-100 16,-5-5 52-16,23-11-76 16,4-4 64-16,13-11-4 15,0 3 36-15,0-16-4 16,-4 5 16-16,-5-21 36 15,1 5-16-15,-14-12 116 16,-9 4-72-16,-13 0 84 16,0 11-76-16,-13 9-4 15,0-1-36-15,-18 16-4 16,5 8-8-16,-23 16 4 16,5 11-8-16,-26 17-12 15,4-1 4-15,-5 4 12 16,9 0-4-16,9-4-144 15,14-8 76-15,21-3-68 16,14-9 72-16,17-11-52 16,5-4 64-16,13-12-32 15,-9 0 48-15,-9-23-8 16,1 7 24-16,-14-23 16 16,0 0 4-16,-9-28 52 15,0 8-32-15,-8-15 60 16,3 15-48-16,-8 4 124 15,5 20-88-15,4 8 20 16,-9 11-56-16,4 8-24 0,5 12-4 0,-14 24 24 16,5 7-16-16,-4 28 32 15,0 0-32-15,-5 8 40 16,4-5-32-16,-3-7 40 16,8-4-36-16,-5-12-92 15,10-7 32-15,-1-9-376 16,5-7 224-16</inkml:trace>
          <inkml:trace contextRef="#ctx0" brushRef="#br0" timeOffset="4896.8598">7517 450 676 0,'-9'-12'248'0,"9"12"-192"0,9 4-16 16,-9-8 56 0,17 4-60-16,10-4-4 15,13 8-20-15,13-4 0 16,4 8-8-16,5-4-4 16,0 8 4-16,-9-5-32 0,-5 1 16 0</inkml:trace>
          <inkml:trace contextRef="#ctx0" brushRef="#br0" timeOffset="5193.1375">8117 250 436 0,'-35'-12'160'0,"35"12"-124"0,-18-8-8 0,-4 4 132 15,18 4-92-15,-27-4 16 16,13 4-48-16,-4 8-16 15,0 8-12-15,-9 23-24 16,9 8 8-16,0 20-12 16,9 0 8-16,-5 11 8 15,9-7 4-15,-4 3 16 16,9-3-8-16,-10 3 4 0,1-7-4 16,-5-24 108-1,5-4-64-15,-13-19 68 16,4-8-68-16,-9-20-4 15,9-4-28-15,0-23-84 16,8 4 36-16</inkml:trace>
        </inkml:traceGroup>
      </inkml:traceGroup>
    </inkml:traceGroup>
    <inkml:traceGroup>
      <inkml:annotationXML>
        <emma:emma xmlns:emma="http://www.w3.org/2003/04/emma" version="1.0">
          <emma:interpretation id="{24ED7819-DEB7-4BFA-A28D-11410AB9930E}" emma:medium="tactile" emma:mode="ink">
            <msink:context xmlns:msink="http://schemas.microsoft.com/ink/2010/main" type="paragraph" rotatedBoundingBox="4439,2241 9705,2233 9706,3222 4440,32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302AE1-0655-4C7F-94F4-61BFCF18FC69}" emma:medium="tactile" emma:mode="ink">
              <msink:context xmlns:msink="http://schemas.microsoft.com/ink/2010/main" type="line" rotatedBoundingBox="4439,2241 9705,2233 9706,3222 4440,3229"/>
            </emma:interpretation>
          </emma:emma>
        </inkml:annotationXML>
        <inkml:traceGroup>
          <inkml:annotationXML>
            <emma:emma xmlns:emma="http://www.w3.org/2003/04/emma" version="1.0">
              <emma:interpretation id="{7EE1153A-4D8B-4F4C-85A0-FA7835528553}" emma:medium="tactile" emma:mode="ink">
                <msink:context xmlns:msink="http://schemas.microsoft.com/ink/2010/main" type="inkWord" rotatedBoundingBox="4439,2241 6915,2237 6917,3226 4440,322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172.0922">2794 2094 364 0,'0'-4'132'0,"0"4"-100"0,0-4-12 0,0 0 140 16,0 8-92-16,0-4 88 15,0 0-92-15,0 0 56 16,0 0-68-16,0 0 68 15,0 0-68-15,-9 0 0 16,18 0-32-16,-9 0-12 16,0 0-4-16,0 0 4 15,4 0-4-15,1-4 32 16,8 4-20-16,0-4 4 16,9 0-12-16,18-4 4 15,-9 8-8-15,22-4-12 16,4 8 4-16,9-4 12 15,-4 8-4-15,9 0-4 16,-14 0 4-16,5-8 4 16,-9 4-4-16,4-8-12 15,-4 4 4-15,5 0 20 16,-10 0-8-16,-4-8 24 16,-8 8-20-16,-5-8-4 15,-5 8-4-15,-4-8 4 16,-4 8-4-16,-9 0-4 15,4 0 4-15,-9 0-4 16,1 0 0-16,-1 0 0 16,9 8 0-16,-4-8-20 0,0 4 12 15,-5-4 20-15,-4 4-4 0,9-4 4 16,-9 0-4-16,0 0 28 16,0 0-20-16,0 0 12 15,0 0-16-15,-9 0-16 16,9 4 0-16,-22 0-4 15,9 0 0-15,-9 12-20 16,4-1 16-16,-12 13 4 16,7 7 8-16,-12 28 0 15,0 3 0-15,-5 5 8 16,9 0-4-16,-9-5 16 16,14-7-12-16,-5-4-20 15,9-8 4-15,0-4 20 16,0-3-4-16,0-9 4 15,13 4-4-15,-4-11 12 16,4-4-12-16,-4-13 4 16,4-3-4-16,-13-12 12 15,13 5-12-15,-13-13 24 16,13 0-20-16,-17-15 12 16,8 11-12-16,-22-15-8 15,0 7 0-15,-13-15-4 16,5 4 0-16,-9-16-12 15,12 4 8-15,-3-12 12 0,13 8-4 16,-1 0 16-16,10 16-12 16,-1-4-12-16,10 16 0 0,-1-1-4 15,5 12 0 1,4 1-20-16,4 11 16 0,5 0-32 16,5 4 28-16,4 4-160 15,8 4 96-15,23 3-584 16,4 5 372-16</inkml:trace>
          <inkml:trace contextRef="#ctx0" brushRef="#br0" timeOffset="19952.1678">3986 2467 832 0,'4'27'308'0,"-4"-27"-240"0,9 16-20 16,0-8-16-1,-5-5-28-15,5-3 52 16,4 8-32-16,-4-16-372 16,13 8 188-16</inkml:trace>
          <inkml:trace contextRef="#ctx0" brushRef="#br0" timeOffset="20267.5072">4696 2200 572 0,'-4'-28'208'0,"4"28"-160"0,-18-23-12 15,14 11 136 1,4 8-100-16,-9-8 68 16,9 4-80-16,-9-3 36 15,18 3-56-15,-9-4-20 0,9 8-12 16,4-4-8-16,0 8 0 0,18-4 0 16,-9 4 0-16,22 0 8 15,-4 8-4-15,4 0 16 16,0-4-12-16,-13 12 24 15,5-1-20-15,-19 5 40 16,-8-4-28-16,-18 11 32 16,-13-3-32-16,-9 3-4 15,0 1-12-15,-13-13 12 16,13 5-12-16,-4-12 4 16,17 7-4-16,-4-3-52 15,5 0 28-15,12 4-24 16,5-1 24-16,0 5 0 15,13 4 8-15,10-1-20 16,7 12 16-16,19-7-40 16,8-1 32-16,5 9-12 15,-4-9 20-15,-10 5 0 16,5-5 4-16,-22 0 8 16,-9-3 0-16,-13 0 0 15,0-1 0-15,-18 1 32 16,-4-1-16-16,-18-3 12 15,0 3-16-15,-27-3 36 16,14-8-24-16,-22-4 4 16,13 7-16-16,-17-15 20 15,12 4-20-15,-17-12-12 16,22 0-4-16,0-7 20 0,5-1-8 0,17-4-108 16,17-3 52-16</inkml:trace>
          <inkml:trace contextRef="#ctx0" brushRef="#br0" timeOffset="20719.2321">4674 1960 624 0,'-31'-7'228'0,"31"7"-176"0,0 7-16 16,-4-14 148-1,-5 7-108-15,0 0 120 16,9 0-112-16,-4-8 44 16,-5 8-72-16,9 0 56 15,0 0-64-15,-9-8-24 16,18 16-16-16,-9-8-8 0,13 0 0 16,5 0 16-16,4 8-8 0,9-16-4 15,-5 8 0-15,23-8 20 16,-5 4-12-16,18-4 32 15,-5 4-28-15,-4-4 40 16,0 8-32-16,0-4-144 16,-9 4 64-16</inkml:trace>
          <inkml:trace contextRef="#ctx0" brushRef="#br0" timeOffset="19955.1762">4745 2113 612 0,'0'4'228'0,"0"-4"-180"0,-9 24-12 0,9-4 52 16,-9 3-56-16,0 24 24 16,-4 8-36-16,0 12 16 15,4-4-20-15,-4-9 0 16,8-3-8-16,-3-7 12 16,8-9-12-16,-5-8 4 15,10-7-4-15,-5-12-76 16,0 0 36-16,0-12-532 15,8 0 308-15</inkml:trace>
        </inkml:traceGroup>
        <inkml:traceGroup>
          <inkml:annotationXML>
            <emma:emma xmlns:emma="http://www.w3.org/2003/04/emma" version="1.0">
              <emma:interpretation id="{187DF8AE-5F44-4D43-90F9-21985664DE0D}" emma:medium="tactile" emma:mode="ink">
                <msink:context xmlns:msink="http://schemas.microsoft.com/ink/2010/main" type="inkWord" rotatedBoundingBox="7754,2466 8147,2465 8148,2798 7755,279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426.5918">6056 2467 748 0,'-5'0'276'0,"5"0"-216"0,36 3-16 0,-10-6 48 31,9 3-60-31,27-12 24 0,4 0-36 0,18 0-116 16,0 4 52-16</inkml:trace>
          <inkml:trace contextRef="#ctx0" brushRef="#br0" timeOffset="21245.1101">6104 2161 496 0,'-4'-4'184'0,"4"4"-140"0,0 0-16 0,0 0 232 15,0 0-148-15,-4 0 116 16,4 0-136-16,0 0 24 15,4 0-72-15,5-4-32 16,8 4-12-16,14-8 44 16,5 4-24-16,8 0 68 15,4 4-48-15,1 4-456 16,-5 4 224-16</inkml:trace>
        </inkml:traceGroup>
        <inkml:traceGroup>
          <inkml:annotationXML>
            <emma:emma xmlns:emma="http://www.w3.org/2003/04/emma" version="1.0">
              <emma:interpretation id="{213B39E6-CAB4-4FDF-8417-35555CDB5957}" emma:medium="tactile" emma:mode="ink">
                <msink:context xmlns:msink="http://schemas.microsoft.com/ink/2010/main" type="inkWord" rotatedBoundingBox="9127,2454 9705,2453 9706,2861 9128,2862"/>
              </emma:interpretation>
              <emma:one-of disjunction-type="recognition" id="oneOf6">
                <emma:interpretation id="interp10" emma:lang="" emma:confidence="1">
                  <emma:literal>o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0</emma:literal>
                </emma:interpretation>
                <emma:interpretation id="interp13" emma:lang="" emma:confidence="0">
                  <emma:literal>U</emma:literal>
                </emma:interpretation>
                <emma:interpretation id="interp14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1873.7812">7658 2137 508 0,'-4'-4'188'0,"4"4"-148"0,-9-8-8 0,0 8 124 16,0 8-92-16,-8-8 52 15,-1 8-68-15,-9 0 64 16,5 4-64-16,-4 7 28 15,4 5-44-15,-5 19 24 16,5-8-28-16,5 20-16 16,12-8-8-16,10-4 12 15,12-7-8-15,23-9 48 16,8-7-28-16,28-9-4 16,-1 1-16-16,8-16-16 0,-8 4 4 15,-13-11-32-15,-13-9 20 16,-23-19 40-16,-4-1-12 0,-35-11 0 15,-5 0-8-15,-34 0 100 16,-1 16-56-16,0 0 24 16,8 15-40-16,15 1-40 15,16 11 4-15,14-4-160 16,14 8 92-16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7:42.7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CCF5F6-0A29-41C6-94C3-0567E6653CC9}" emma:medium="tactile" emma:mode="ink">
          <msink:context xmlns:msink="http://schemas.microsoft.com/ink/2010/main" type="writingRegion" rotatedBoundingBox="9023,3810 10180,6581 9447,6887 8290,4116"/>
        </emma:interpretation>
      </emma:emma>
    </inkml:annotationXML>
    <inkml:traceGroup>
      <inkml:annotationXML>
        <emma:emma xmlns:emma="http://www.w3.org/2003/04/emma" version="1.0">
          <emma:interpretation id="{A9EDC3F9-2E9D-4322-B55B-F41C9918B43E}" emma:medium="tactile" emma:mode="ink">
            <msink:context xmlns:msink="http://schemas.microsoft.com/ink/2010/main" type="paragraph" rotatedBoundingBox="9023,3810 10180,6581 9447,6887 8290,4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2C7B3C-665A-461E-A151-39662CCCF804}" emma:medium="tactile" emma:mode="ink">
              <msink:context xmlns:msink="http://schemas.microsoft.com/ink/2010/main" type="line" rotatedBoundingBox="9023,3810 10180,6581 9447,6887 8290,4116"/>
            </emma:interpretation>
          </emma:emma>
        </inkml:annotationXML>
        <inkml:traceGroup>
          <inkml:annotationXML>
            <emma:emma xmlns:emma="http://www.w3.org/2003/04/emma" version="1.0">
              <emma:interpretation id="{AB20A046-36C2-4088-996D-4DE2FC6757B2}" emma:medium="tactile" emma:mode="ink">
                <msink:context xmlns:msink="http://schemas.microsoft.com/ink/2010/main" type="inkWord" rotatedBoundingBox="9023,3810 9746,5542 9013,5848 8290,41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4573-749 320 0,'0'0'120'0,"0"0"-96"0,0 0-4 0,0 0 52 16,0 0-44-16,0 0 68 15,0 0-56-15,0 0 44 16,0 0-48-16,0 0 60 16,0 0-56-16,0 0 28 15,0 0-40-15,0-4 8 16,0 4-20-16,-5-8 8 16,5 0-12-16,-4-8-8 15,4 8 0-15,-4-11 4 16,-5 3-4-16,4-7 8 15,-4 3-8-15,-4-4-4 16,4 5 4-16,-8-5-4 16,12 5 0-16,-12-5 0 0,17 8 0 15,-9-7 0-15,4 7 0 16,-8-3 8-16,9 7-4 0,-5-8-12 16,5 8 4-16,-5-3 28 15,4 3-12-15,-4-4-32 16,5 4 12-16,-9-3 8 15,4 3 4-15,-4-4-4 16,8 5 4-16,-12-9 4 16,8 4-4-16,-4-3-12 15,4 7 4-15,0-8-24 16,0 8 16-16,0-3 24 16,9 3-8-16,-4-4-8 15,4 5 0-15,-9-5 12 16,0 4-4-16,0-4 8 15,1 5-8-15,-10-5 8 16,5 4-8-16,-5-4-12 16,5 5 4-16,-5-5 4 15,5 4 0-15,4-3-28 16,9 3 16-16,-13-4 12 16,13 8 4-16,-9-8-12 15,9 13 4-15,-13-9 20 16,13 8-8-16,-9-4-20 15,0 8 4-15,0-4 12 16,9 4 0-16,-4-4-12 16,4 8 4-16,-9-4 4 15,9 0 0-15,-13 0 0 0,13 0 0 16,-9 0-12-16,9 0 8 0,-9 0 12 16,9 4-4-16,0-4-4 15,0 4 4-15,-4-4-24 16,4 8 12-16,-9 0 4 15,9 3 4-15,0 5 8 16,-9-4-4-16,0 4-12 16,9 3 4-16,-4 1-4 15,-5 3 0-15,-4 1 16 16,13-1-4-16,-9 1-12 16,0 0 4-16,0-1 28 15,5 1-12-15,-5-9-20 16,9 1 0-16,-9-8 4 15,9 0 4-15,0-4 44 16,9 0-24-16,0-8 8 16,4 4-16-16,-4-8-16 15,13 4 0-15,-9-8 12 16,5 8-4-16,4-8-4 16,-9 8 4-16,5-7-16 15,4 3 8-15,0-8 4 16,0 8 0-16,9-7 0 15,-9 7 0-15,0-8-12 16,0 4 8-16,-9 1 20 16,5 3-8-16,-9-4 48 0,0 4-28 15,-9 0 20-15,0 4-28 0,0-4 16 16,0 8-20-16,-9-7 0 16,9 7-8-16,0-8-8 15,-9 8 4-15,0-8 20 16,5 8-12-16,-14-8 32 15,14 4-28-15,-14-4 40 16,-4 4-32-16,-9-3 40 16,9 3-36-16,-13-4 4 15,8 8-20-15,1-8-8 16,8 8 0-16,5-8-16 16,4 8 8-16,0-4-156 15,18 0 88-15,0-12-580 16,13 9 364-16</inkml:trace>
          <inkml:trace contextRef="#ctx0" brushRef="#br0" timeOffset="916.4368">3928-2209 280 0,'0'-16'104'0,"0"16"-84"0,9-15 0 0,0 3 64 16,0 8-48-16,4-8 76 16,0 4-64-16,9-7-24 15,0 7-16-15,5-4 60 16,-1 4-36-16,-4 0 24 16,9 8-36-16,-13 0-8 15,0 8-8-15,-5 4 40 16,-4 4-24-16,-9 3 16 15,9 1-20-15,-18 3-8 16,0 1-4-16,0-1-4 16,-4 5 0-16,-9-5 0 15,9-3 0-15,-5-4 0 16,5 0 0-16,-5-9-20 0,14 5 12 16,-5-12-12-16,9 4 8 15,9-4 8-15,4 0 4 0,9 0 0 16,0 4 0-16,9 0-20 15,0 8 12-15,4-1 12 16,-4 1 0-16,0 4-12 16,0 0 4-16,-9 3 28 15,0 1-12-15,-4-1 4 16,-5 5-8-16,-13-4 4 16,13-1-8-16,-22-3-12 15,9 4 4-15,-4-5 12 16,-1 1-4-16,-8-8 8 15,4 4-8-15,-8-12 8 16,8 3-8-16,0-10-12 16,5 3 4-16,-5-8 4 15,9 0 0-15,0-4 8 16,0 5-4-16,4-5-12 16,14 4 4-16,-14-3 4 15,5 3 0-15,4-8 0 16,1 8 0-16,-1-3 0 15,0 7 0-15,-4-4-36 16,0 4 20-16,4-4-188 16,-4 5 112-16</inkml:trace>
          <inkml:trace contextRef="#ctx0" brushRef="#br0" timeOffset="6051.639">4295-981 184 0,'0'0'68'0,"0"0"-52"0,0 8-4 16,-5-4 84 0,5 4-56-16,-4 3 36 15,4 1-44-15,-5 4 44 0,-3 0-44 0,3-1 56 16,-4 5-52-16,-8 0 20 16,17-1-36-16,-14 1 44 15,6-1-36-15,-6 1 28 16,6 4-28-16,-6-1 16 15,10 1-24 1,-9 3 8-16,13 1-16 0,0-1-16 16,0 1 0-16,9-1 12 15,8-3-4-15,5-1-4 16,0-3 4-16,5-1-4 16,4-3 0-16,0-8 16 15,-1 0-8-15,6-12 16 16,-5 4-16-16,4-8 4 15,-4 0-4-15,4-8 4 16,1 9-8-16,-1-9 8 16,-4 4-8-16,0-4-12 15,-5 5 4-15,-4-9 12 16,0 8-4-16,-4-15 16 16,0 15-12-16,-10-23 16 15,6 11-16-15,-14-11 32 16,0 0-24-16,-9-9 32 15,0 17-32-15,-9-16 20 16,1 15-20-16,-14 1 52 16,4 7-36-16,-8-3 12 15,9 7-28-15,-5-4 20 16,9 9-24-16,-1-9 12 0,10 8-12 16,-4-4-8-16,8 9 0 0,-5-5-16 15,10 4 8-15,-9 0 4 16,8 8 0-16,-3 0-12 15,3 8 8-15,-4 0-104 16,5 4 60-16,0-5-252 16,4 5 164-16</inkml:trace>
          <inkml:trace contextRef="#ctx0" brushRef="#br0" timeOffset="6368.0222">4255-730 624 0,'-4'4'228'16,"4"-4"-176"-16,13 4-16 0,-4 0 140 15,-1 0-104-15,6 4 44 16,12 0-72-16,1-1 12 16,-5 5-36-16,9 0 8 15,0 0-16-15,-1-4 36 16,6-1-24-16,-5-3 4 16,-9 0-16-16,9 0-112 0,-9 0 52 0,-9-8-304 31,-4 4 192-31</inkml:trace>
          <inkml:trace contextRef="#ctx0" brushRef="#br0" timeOffset="6580.5882">4476-781 728 0,'-14'4'268'0,"14"-4"-208"0,-4 16-16 0,0-12 108 16,4 4-92-16,-9 3 8 15,18 1-40-15,-9 4 8 16,0 3-20-16,-9 1 28 16,9 0-28-16,-9-1-24 15,9 1 4-15,-13 0-324 16,8-1 176-16</inkml:trace>
        </inkml:traceGroup>
        <inkml:traceGroup>
          <inkml:annotationXML>
            <emma:emma xmlns:emma="http://www.w3.org/2003/04/emma" version="1.0">
              <emma:interpretation id="{F01E9D6D-1145-470D-9EBD-58630DD1EA4B}" emma:medium="tactile" emma:mode="ink">
                <msink:context xmlns:msink="http://schemas.microsoft.com/ink/2010/main" type="inkWord" rotatedBoundingBox="9801,5920 10093,6617 9747,6762 9455,6064"/>
              </emma:interpretation>
              <emma:one-of disjunction-type="recognition" id="oneOf1"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as</emma:literal>
                </emma:interpretation>
                <emma:interpretation id="interp3" emma:lang="" emma:confidence="0">
                  <emma:literal>-so</emma:literal>
                </emma:interpretation>
                <emma:interpretation id="interp4" emma:lang="" emma:confidence="0">
                  <emma:literal>Too</emma:literal>
                </emma:interpretation>
                <emma:interpretation id="interp5" emma:lang="" emma:confidence="0">
                  <emma:literal>iso</emma:literal>
                </emma:interpretation>
              </emma:one-of>
            </emma:emma>
          </inkml:annotationXML>
          <inkml:trace contextRef="#ctx0" brushRef="#br0" timeOffset="7401.8474">4952-251 644 0,'-4'0'236'0,"4"0"-180"0,-4 8-20 0,-1-4 96 16,5 4-80-16,-4 3 40 15,4 9-52-15,-5 3-4 16,1 5-24-16,-1-1-8 16,5-3 0-16,5-4 4 15,4-1-4-15,4-7 16 16,9 4-12-16,-4-16-4 15,-1 0 0-15,-3-8-48 16,3 0 24-16,-4-8-64 16,1-3 48-16,-5-5 16 15,-1 4 16-15,-8 1 4 16,5-5 0-16,-5 5 16 16,0 3-8-16,-5 8 32 15,5 8-24-15,-4 0 20 0,8 16-20 0,-4 3 0 16,5 5-8-1,-5 3-8-15,9 9 4 16,-1-1-4-16,1 0 0 0,0 1 8 16,0-5-4-16,-5 8 16 15,5 1-12-15,-9 7 4 16,0-4-4-16,-4 8-24 16,-1-8 8-16,1 0-12 15,-5 0 8-15,-4-7-28 16,13-5 24-16,-18-7-12 15,9-9 16-15,-8 1 24 16,3-8-4-16,-12-16 16 16,8 0-16-16,-8-19 4 15,8 3-4-15,-4-15 4 16,9 7-8-16,13-7-28 16,0 12 12-16,13-5 12 15,14 9 4-15,-1-1 8 16,5 5-8-16,4 3 8 15,5 4-8-15,0 4-92 16,-1 0 52-16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8-09-18T18:08:28.2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4E58A3-83CE-4817-85A7-1D34752F571E}" emma:medium="tactile" emma:mode="ink">
          <msink:context xmlns:msink="http://schemas.microsoft.com/ink/2010/main" type="writingRegion" rotatedBoundingBox="27815,12777 27830,12777 27830,12792 27815,12792"/>
        </emma:interpretation>
      </emma:emma>
    </inkml:annotationXML>
    <inkml:traceGroup>
      <inkml:annotationXML>
        <emma:emma xmlns:emma="http://www.w3.org/2003/04/emma" version="1.0">
          <emma:interpretation id="{26D5B48C-505C-4316-989E-451872C0171A}" emma:medium="tactile" emma:mode="ink">
            <msink:context xmlns:msink="http://schemas.microsoft.com/ink/2010/main" type="paragraph" rotatedBoundingBox="27815,12777 27830,12777 27830,12792 27815,12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158553-B228-4040-8849-003FE764487E}" emma:medium="tactile" emma:mode="ink">
              <msink:context xmlns:msink="http://schemas.microsoft.com/ink/2010/main" type="line" rotatedBoundingBox="27815,12777 27830,12777 27830,12792 27815,12792"/>
            </emma:interpretation>
          </emma:emma>
        </inkml:annotationXML>
        <inkml:traceGroup>
          <inkml:annotationXML>
            <emma:emma xmlns:emma="http://www.w3.org/2003/04/emma" version="1.0">
              <emma:interpretation id="{79ED4963-B290-4F6E-863C-4968A93F0150}" emma:medium="tactile" emma:mode="ink">
                <msink:context xmlns:msink="http://schemas.microsoft.com/ink/2010/main" type="inkWord" rotatedBoundingBox="27815,12777 27830,12777 27830,12792 27815,12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6956-3323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7:38.8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B3417E-1060-4FDE-AF77-FF10F297BE1A}" emma:medium="tactile" emma:mode="ink">
          <msink:context xmlns:msink="http://schemas.microsoft.com/ink/2010/main" type="writingRegion" rotatedBoundingBox="4574,6414 10952,4482 11174,5215 4796,7147"/>
        </emma:interpretation>
      </emma:emma>
    </inkml:annotationXML>
    <inkml:traceGroup>
      <inkml:annotationXML>
        <emma:emma xmlns:emma="http://www.w3.org/2003/04/emma" version="1.0">
          <emma:interpretation id="{85CB5255-9C1B-4E77-8583-664A15298978}" emma:medium="tactile" emma:mode="ink">
            <msink:context xmlns:msink="http://schemas.microsoft.com/ink/2010/main" type="paragraph" rotatedBoundingBox="4574,6414 10952,4482 11174,5215 4796,7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50E3BC-389B-48A7-8844-5A55A23096A9}" emma:medium="tactile" emma:mode="ink">
              <msink:context xmlns:msink="http://schemas.microsoft.com/ink/2010/main" type="inkBullet" rotatedBoundingBox="4574,6414 5454,6147 5640,6760 4760,7027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0 793 528 0,'4'7'196'0,"1"1"-152"0,12-8-12 0,-8-4 28 16,9 0-40-16,8-11 44 15,10 3-36-15,8-16-24 16,-5 1-4-16,1-20 16 16,-4 4-8-16,-1-20 16 15,-4 12-16-15,0-16 40 16,-5 12-24-16,-4-3 32 16,-4 10-32-16,-5 1 56 15,-4 8-44-15,-5-4 20 16,1 15-36-16,-5-11 28 15,4 12-32-15,-4-1-12 16,5 13-8-16,-1 3-4 16,0 4 0-16,-4 8 52 15,5 12-24-15,-5 11-8 16,0 9-8-16,0 23 12 16,0-8-8-16,0 12-4 15,9-1 0-15,-1-7 4 16,1-3-4-16,5-29 16 15,-1 5-12-15,9-36 16 16,0 0-16-16,4-27-28 16,5 0 8-16,0-8-56 15,-4 3 36-15,-10-7-12 16,-3 12 28-16,-10 0 36 16,0 11-12-16,-8 9 44 0,4 15-28 15,-4 12 92-15,-1 11-64 0,-4 21 28 16,5 7-44-16,4 19-12 15,4-3-16-15,5-4 12 16,4-4-12 0,5-16-4-16,9-11 0 0,-14-13-208 15,9-7 112-15</inkml:trace>
      </inkml:traceGroup>
      <inkml:traceGroup>
        <inkml:annotationXML>
          <emma:emma xmlns:emma="http://www.w3.org/2003/04/emma" version="1.0">
            <emma:interpretation id="{FFECC335-081B-4643-A9D7-E3BB22EC9181}" emma:medium="tactile" emma:mode="ink">
              <msink:context xmlns:msink="http://schemas.microsoft.com/ink/2010/main" type="line" rotatedBoundingBox="5584,6235 10987,4598 11174,5215 5771,6852"/>
            </emma:interpretation>
          </emma:emma>
        </inkml:annotationXML>
        <inkml:traceGroup>
          <inkml:annotationXML>
            <emma:emma xmlns:emma="http://www.w3.org/2003/04/emma" version="1.0">
              <emma:interpretation id="{772517A0-0CBF-4C0A-AAA8-F284ED3F7628}" emma:medium="tactile" emma:mode="ink">
                <msink:context xmlns:msink="http://schemas.microsoft.com/ink/2010/main" type="inkWord" rotatedBoundingBox="5670,6518 5858,6461 5954,6778 5765,6834"/>
              </emma:interpretation>
              <emma:one-of disjunction-type="recognition" id="oneOf1">
                <emma:interpretation id="interp1" emma:lang="" emma:confidence="0">
                  <emma:literal>ML</emma:literal>
                </emma:interpretation>
                <emma:interpretation id="interp2" emma:lang="" emma:confidence="0">
                  <emma:literal>M L</emma:literal>
                </emma:interpretation>
                <emma:interpretation id="interp3" emma:lang="" emma:confidence="0">
                  <emma:literal>M z</emma:literal>
                </emma:interpretation>
                <emma:interpretation id="interp4" emma:lang="" emma:confidence="0">
                  <emma:literal>ME</emma:literal>
                </emma:interpretation>
                <emma:interpretation id="interp5" emma:lang="" emma:confidence="0">
                  <emma:literal>M 2</emma:literal>
                </emma:interpretation>
              </emma:one-of>
            </emma:emma>
          </inkml:annotationXML>
          <inkml:trace contextRef="#ctx0" brushRef="#br0" timeOffset="314.8381">1002 290 612 0,'-9'-8'228'0,"9"8"-180"0,0 4-12 0,0-4 36 16,0 0-48-16,9 0 8 15,0 8-20-15,4 0 28 16,0 4-24-16,-4 8 12 15,4-1-16-15,-8 9-8 16,-1-1 0-16,-13 4 28 16,5 1-16-16,-9-1 76 15,-5 1-56-15,9-9 56 16,-4-3-52-16,13-8 8 16,9-5-32-16,4-7 28 0,9 0-28 0,18-7 64 15,4-1-44-15,-9 0-340 16,0 0 160-16</inkml:trace>
        </inkml:traceGroup>
        <inkml:traceGroup>
          <inkml:annotationXML>
            <emma:emma xmlns:emma="http://www.w3.org/2003/04/emma" version="1.0">
              <emma:interpretation id="{690BF105-0FEE-4F9F-B24D-1288168A0902}" emma:medium="tactile" emma:mode="ink">
                <msink:context xmlns:msink="http://schemas.microsoft.com/ink/2010/main" type="inkWord" rotatedBoundingBox="9076,5176 10987,4598 11174,5215 9264,579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386.3717">4436-663 352 0,'0'-4'132'0,"0"0"-104"0,4-4-8 0,-4 4 96 15,5 4-68-15,-5-4 52 16,0 4-60-16,9-7 24 15,-5 3-36-15,5-4 28 16,0 8-32-16,4-12 4 16,9 4-16-16,13-15 0 15,5 3-4-15,22-19 20 16,13 3-16-16,9-15-20 16,-9 0 0-16,9 0 48 15,-9 12-20-15,0-4-20 16,-9 16 0-16,0-1 0 15,-8 8 0-15,-14 1 24 16,-9 7-12-16,-4 0 92 16,-9 4-56-16,-9-3 4 15,-4 7-32-15,4-4-12 16,-4 4-4-16,0-4-48 16,9 4 24-16,-5-4 24 15,0 4 0-15,5-3-8 16,-5 7 0-16,-4-4 12 0,-5 4-4 15,-4-4-4 1,0 8 4-16,0-4 20 0,0 0-12 0,0-4-4 16,5 4-4-16,-5-4 4 15,0 8-4-15,0-4-12 16,0 0 4-16,0 0 12 16,0 0-4-16,-5 0-12 15,5 4 4-15,0-4 12 16,-4 0-4-16,-5 0 8 15,0 0-8-15,-13 0 8 16,13 0-8-16,-17 0 8 16,8 0-8-16,-17-4-12 15,8 4 4-15,-8-8 4 16,4 8 0-16,-4-4 16 16,13 4-8-16,-5-4-12 15,14 4 0-15,-9-4-16 16,17 0 12-16,-8 0-24 15,9 4 20-15,-5-4-32 16,9 8 28-16,-4 0 16 16,8 0 0-16,-4 0-8 15,4 4 4-15,1 4 12 16,4 7-4-16,4 5-20 16,0 3 8-16,5 9-4 15,4-1 4-15,0 8 8 16,4-4 0-16,1 1 8 15,4-5-4-15,-5-12 8 0,5 1-8 0,-13-16 24 16,-1 0-16-16,-3-20 24 16,3 0-24-16,-12-15 12 15,8-1-12-15,-13-7-8 16,0 3 0-16,0-3-4 16,9 8 0-16,-9-1 44 15,0 9-24-15,-9-1 36 16,9 8-32-16,0 0-4 15,0 9-12-15,-4-5-32 16,4 8 12-16,-5-4-4 16,10 4 8-16,-1 0-124 15,9 8 72-15,5-4-364 16,0 3 236-16</inkml:trace>
          <inkml:trace contextRef="#ctx0" brushRef="#br0" timeOffset="7899.2889">6352-1224 852 0,'-9'4'316'0,"9"-4"-248"0,-9 4-16 0,0 0 84 16,5 7-84-16,-10 9 24 16,6 4-44-16,-10 7-4 15,9 4-16-15,-8 4-8 16,8 1 0-16,-5-1-200 16,6-4 108-16</inkml:trace>
          <inkml:trace contextRef="#ctx0" brushRef="#br0" timeOffset="7723.3206">6025-1157 676 0,'-9'0'248'0,"9"0"-192"0,0-4-16 0,5 4 92 16,-1 4-80-16,5-1 16 31,8 5-44-31,14 4 12 0,5 4-20 0,8-1 0 16,0 5-8-16,-4-4 20 15,-1 3-16-15,-8-7 40 16,-4 0-28-16,-5-4-84 15,-4 0 32-15,-10-12-300 16,1 4 184-16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7:55.9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EBDFE5-B30B-4036-98A7-DBCAE194D8B3}" emma:medium="tactile" emma:mode="ink">
          <msink:context xmlns:msink="http://schemas.microsoft.com/ink/2010/main" type="writingRegion" rotatedBoundingBox="3835,9529 19312,9010 19589,17234 4111,17754"/>
        </emma:interpretation>
      </emma:emma>
    </inkml:annotationXML>
    <inkml:traceGroup>
      <inkml:annotationXML>
        <emma:emma xmlns:emma="http://www.w3.org/2003/04/emma" version="1.0">
          <emma:interpretation id="{4D255EE3-FDC8-45BB-97CA-792B9DB579C5}" emma:medium="tactile" emma:mode="ink">
            <msink:context xmlns:msink="http://schemas.microsoft.com/ink/2010/main" type="paragraph" rotatedBoundingBox="3836,9489 19316,9024 19381,11196 3901,11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379AD-753E-46F3-8731-2096D9B1E84D}" emma:medium="tactile" emma:mode="ink">
              <msink:context xmlns:msink="http://schemas.microsoft.com/ink/2010/main" type="line" rotatedBoundingBox="3836,9489 19316,9024 19381,11196 3901,11661"/>
            </emma:interpretation>
          </emma:emma>
        </inkml:annotationXML>
        <inkml:traceGroup>
          <inkml:annotationXML>
            <emma:emma xmlns:emma="http://www.w3.org/2003/04/emma" version="1.0">
              <emma:interpretation id="{864C31A4-EE1A-495D-B7F0-BDA50D41C88F}" emma:medium="tactile" emma:mode="ink">
                <msink:context xmlns:msink="http://schemas.microsoft.com/ink/2010/main" type="inkWord" rotatedBoundingBox="3851,9978 5981,9914 6010,10883 3880,109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-879 4041 456 0,'5'-4'168'15,"-5"4"-128"-15,-9-11-16 0,5-1 176 16,4 12-116-16,-5-12 36 16,5 12-72-16,-4-4 44 15,8 4-56-15,1-4-8 16,3 4-16-16,10-8 0 15,9 8-8-15,12-11-20 16,1 11 8-16,17 0-4 16,5 0 4-16,9-4 8 15,-5 8 0-15,9-4 16 16,-4 0-8-16,4 0-20 16,-5 0 4-16,-3 0 20 15,-6 0-4-15,-12 0-4 16,-9 0 0-16,-14 0 20 0,-8 4-12 15,-14-4 40-15,1 3-28 0,-14-3 4 16,0 4-16-16,-9 0-24 16,5 0 4-16,-9 0 4 15,9 4 4-15,-9 0-12 16,8 4 8-16,-12 3-24 16,8-3 16-16,-13 16-4 15,9 11 8-15,-4 12 0 16,4 4 0-16,-5 7 16 15,10-3-4-15,-5-4 8 16,8-4-8-16,-3-12 32 16,3-3-20-16,-3-17 20 15,4-3-20-15,-5-20 0 16,5 0-8-16,-9-27 4 16,4-1-8-16,-9-22 16 15,5 10-12-15,-13-7-12 16,9 8 0-16,-10-4-16 15,10 16 12-15,-5-5 64 16,4 13-28-16,-4-1 8 16,9 9-24-16,0-1 0 15,14 4-4-15,-1-3-52 16,9 7 28-16,9 0 20 16,4 8 0-16</inkml:trace>
          <inkml:trace contextRef="#ctx0" brushRef="#br0" timeOffset="238.6448">291 4163 912 0,'-13'4'340'0,"13"-4"-264"0,-4 4-24 0,-1-4 20 16,5 4-52-16,-4-4-20 16,4 8 0-16,0-8 36 15,4 7-24-15,-4-7-88 16,0 0 40-16</inkml:trace>
          <inkml:trace contextRef="#ctx0" brushRef="#br0" timeOffset="1151.1182">803 4081 156 0,'-4'-12'56'0,"4"12"-44"0,4-8-4 16,1 4 220-1,-1 4-128-15,0-8 124 16,1 4-128-16,4-8 20 16,0 9-68-16,4-9 16 15,4 8-36-15,10-4 8 16,-1 8-20-16,5 0-8 15,0 8-4-15,4 0 28 0,-4 3-16 0,0-3 12 16,0 4-16-16,-18 0 20 16,-4 4-20-16,-18-1 40 31,1 1-28-31,-23-4-24 0,9 3 0 0,-14-7-52 16,5 4 24-16,-8-4-36 15,3 0 32-15,5 0-24 16,9-1 32-16,9 5-16 15,9 0 24-15,13 4-8 16,8-1 12-16,10 1 8 16,-1 4 4-16,10-1 0 15,-1 5 0-15,9 3 0 16,5 1 0-16,-1 3 0 16,-4 0 0-16,-13 1 24 15,-4-1-12-15,-23 1 56 16,0-5-36-16,-30 1 64 15,-1-1-56-15,-17-3 20 16,5-5-40-16,-10-11 8 16,14 0-16-16,-14-12 28 15,5 4-24-15,-13-12-4 16,17 4-8-16,5-11-24 16,4 7 12-16,0-8-164 15,9 9 96-15,4-5-436 16,14 8 284-16</inkml:trace>
          <inkml:trace contextRef="#ctx0" brushRef="#br0" timeOffset="1485.0123">839 3810 684 0,'-5'-12'252'0,"5"12"-192"0,13-20-20 16,-4 13 84-1,0 3-76-15,4-8 0 16,9 8-32-16,5-8-4 16,-1 8-4-16,10-8 12 15,-1 9-12-15,18-9-276 16,4 8 144-16</inkml:trace>
          <inkml:trace contextRef="#ctx0" brushRef="#br0" timeOffset="568.0204">922 4073 488 0,'-8'-4'180'0,"8"4"-140"0,-5 15-12 0,-4-7 108 16,5 4-80-16,-9 12 16 15,4 7-48-15,-4 16-4 16,4 0-12-16,-4 8 20 16,8-4-16-16,5-4 4 15,0-4-8-15,0-11 36 16,0-5-20-16,0-7-40 15,5-4 8-15,-5-13-448 16,4 1 248-16</inkml:trace>
        </inkml:traceGroup>
        <inkml:traceGroup>
          <inkml:annotationXML>
            <emma:emma xmlns:emma="http://www.w3.org/2003/04/emma" version="1.0">
              <emma:interpretation id="{F48B7C54-7B7D-44C9-BFAB-95763A293863}" emma:medium="tactile" emma:mode="ink">
                <msink:context xmlns:msink="http://schemas.microsoft.com/ink/2010/main" type="inkWord" rotatedBoundingBox="6848,10281 7184,10271 7191,10503 6855,105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07.3054">2127 4300 560 0,'-26'-15'208'0,"26"15"-164"0,13 0-8 16,0-4 120 0,1 4-92-16,12-8 16 15,9 4-44-15,1-4-24 16,3 4-8-16,1-8-24 15,0 8 12-15,4 0-244 16,-9 4 140-16</inkml:trace>
          <inkml:trace contextRef="#ctx0" brushRef="#br0" timeOffset="2114.2951">2233 4077 560 0,'-13'-12'208'0,"13"12"-164"0,0 8-8 0,0-8 100 16,9 0-80-16,0 0-4 16,8 4-32-16,5-4-16 15,1 4 0-15,7-4-260 16,-7 3 140-16</inkml:trace>
        </inkml:traceGroup>
        <inkml:traceGroup>
          <inkml:annotationXML>
            <emma:emma xmlns:emma="http://www.w3.org/2003/04/emma" version="1.0">
              <emma:interpretation id="{A2ECE5A4-482A-4114-99A0-922C5FAC4BE9}" emma:medium="tactile" emma:mode="ink">
                <msink:context xmlns:msink="http://schemas.microsoft.com/ink/2010/main" type="inkWord" rotatedBoundingBox="7651,9543 9960,9474 10004,10943 7695,110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52.4241">3297 3468 364 0,'-13'-23'132'0,"13"23"-100"0,-18-20-12 16,14 9 140 0,8 3-92-16,1-12 60 15,3 4-72-15,10-3-8 16,9 3-28-16,12 4 16 15,5 4-24-15,1 12-20 16,3 12 0-16,-8 12 4 16,0 3 4-16,-9 20 16 15,-1 0-8-15,-16 20 24 16,-1-5-20-16,-18 9 24 0,-3-9-24 0,-19-11 32 16,1-8-28-16,-18-15-12 15,4-9-8-15,-18-15 28 16,10 0-12-16,-5-24-20 15,18-3 0-15,4-20-40 16,17-1 28-16,14-7-20 16,14 8 24-16,17 4-16 15,8 11 16-15,5 8-8 16,-4 13 12-16,0 6 8 16,0 13 4-16</inkml:trace>
          <inkml:trace contextRef="#ctx0" brushRef="#br0" timeOffset="3673.0417">2957 4171 600 0,'-31'-8'224'0,"31"8"-176"0,-4 0-12 0,4 0 16 15,9 0-36-15,-5-4 92 16,1 4-60-16,8-4-24 16,4 8-12-16,6-4 12 15,-1 4-12-15,17-4 4 16,1 0-8-16,35-4-8 15,5 4 4-15,21-4 28 16,-4 4-16-16,14-4-12 16,-6 4-8-16,15-4 40 15,-14 0-24-15,-5-7 8 16,-17 11-12-16,-18-4 20 16,-22-4-16-16,-8-4-32 15,-10 8 12-15,-17-8-184 16,0 8 104-16,-18-3-164 15,-9 3 144-15</inkml:trace>
          <inkml:trace contextRef="#ctx0" brushRef="#br0" timeOffset="4290.1846">3050 4328 404 0,'-4'-4'148'0,"4"4"-112"0,22 0-12 0,0 4 56 16,-9 7-48-16,18 13 4 15,0 7-20-15,13 9 8 16,0 3-16-16,0 8 48 15,0-8-28-15,-8 0-4 16,-6-4-16-16,-16-7 48 16,-5-1-32-16,-23-7 32 15,-3-5-28-15,-23-3 0 16,0-4-16-16,-13-12 72 16,13 4-48-16,-4-12 24 15,13 4-40-15,1-12 52 16,12 4-40-16,9-11-32 15,9 7-4-15,13-11-44 16,9 7 28-16,14-3 8 16,8 3 8-16,4 0-24 15,5 13 16-15,5-1-216 16,-10 4 128-16,-4-4-224 16,-8 4 184-16,-5-4-144 15,0 4 164-15,-9-11 52 31,0 7 44-31,-18-12 464 16,1 0-240-16,3-7 52 16,1 7-152-16,0 16 4 15,0 8-60-15,4 20-24 16,0 7-12-16,14 12 0 0,-5-3-4 16,9-1 8-16,0-4-8 0,4-7 32 15,0-1-20-15,-8-7 12 16,-1-1-16-16</inkml:trace>
          <inkml:trace contextRef="#ctx0" brushRef="#br0" timeOffset="4458.6324">3818 4438 728 0,'-13'19'268'0,"13"-19"-208"0,-22 59-16 0,13-31 36 15,0 3-52-15,-9 4-4 16,5 4-12-16,-5-3 8 16,5-5-12-16</inkml:trace>
          <inkml:trace contextRef="#ctx0" brushRef="#br0" timeOffset="4811.2613">4560 3567 456 0,'-9'-12'168'0,"9"12"-128"0,-9 8-16 0,4 3 124 16,5 5-88-16,-8 23-8 15,3 8-32-15,1 20 20 16,4 4-24-16,-5-1 20 16,5-3-20-16,-4 0 28 15,-5-8-28-15,0-4-4 16,5-8-8-16,-5-12-48 15,5-8 24-15</inkml:trace>
          <inkml:trace contextRef="#ctx0" brushRef="#br0" timeOffset="5265.0022">4432 3841 436 0,'-5'-47'160'0,"5"47"-124"0,5-55-8 15,-1 32 88 1,5 7-68-16,8-12 104 16,5 9-88-16,18-1 16 15,0 8-48-15,13 12-20 16,0 8-8-16,0 12 28 16,-5 7-16-16,-12 9 12 15,-5-1-16-15,-18 0 20 0,-4 1-20 16,-31-5 32-16,-5 0-28 0,-21-7 20 31,3-4-20-31,-8-9 0 0,14 1-8 0,3-8-68 16,10 4 32-16,8-8-32 15,14 4 36-15,22 0 0 16,8 8 16-16,18 3-12 16,9 5 12-16,0 3-4 15,0 1 4-15,-22-1 16 16,0 1-4-16,-18 0 32 15,-13-1-20-15,-35-3 40 16,4 3-32-16,-26-3 32 16,4-1-32-16,-9-7-12 15,9 0-8-15,4-4 4 16,14 0-4-16,4-4-48 16,5 0 28-16,8-4-280 15,13 0 164-15</inkml:trace>
          <inkml:trace contextRef="#ctx0" brushRef="#br0" timeOffset="5645.5167">5001 4320 384 0,'-4'-4'140'0,"4"4"-108"0,8 4-8 0,1 0 152 15,-9 4-100-15,9 15 76 16,4 1-88-16,5 7-16 16,0 4-32-16,4 9 24 15,0-9-24-15,4 0 20 16,5-3-20-16,-4-9 28 16,-5-3-28-16,-9-8 32 15,0-1-32-15</inkml:trace>
          <inkml:trace contextRef="#ctx0" brushRef="#br0" timeOffset="5841.5633">5195 4355 800 0,'-13'-8'296'0,"13"8"-232"0,-13 12-16 15,4-4 96 1,4 12-88-16,-8 3-4 0,0 8-32 0,-5 1 12 15,5 7-20-15,-5-7-144 16,5-1 68-16,-9-8-500 16,4 1 312-16</inkml:trace>
        </inkml:traceGroup>
        <inkml:traceGroup>
          <inkml:annotationXML>
            <emma:emma xmlns:emma="http://www.w3.org/2003/04/emma" version="1.0">
              <emma:interpretation id="{047433F8-9225-41AD-9241-EE9FF1DE518A}" emma:medium="tactile" emma:mode="ink">
                <msink:context xmlns:msink="http://schemas.microsoft.com/ink/2010/main" type="inkWord" rotatedBoundingBox="10447,9423 12004,9376 12066,11416 10508,114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377.9931">5738 4108 664 0,'-18'-16'244'0,"23"16"-188"0,-1-4-16 15,-4 0 156 1,9 4-116-16,4-7 56 15,5 3-80-15,4-4 28 16,5 8-48-16,3-8 0 16,6 8-24-16,8-4 0 15,0 4-4-15,-4-4 12 16,-1 8-12-16,-3-4 60 0,-5 0-40 0</inkml:trace>
          <inkml:trace contextRef="#ctx0" brushRef="#br0" timeOffset="16216.6071">5985 3896 416 0,'-22'0'152'0,"22"0"-116"0,-26 32-12 15,12-9 188 1,6 1-120-16,-10 15 60 0,9 0-88 0,0 24-40 15,9 0-12-15,5 3 12 16,4-3-12-16,4-8-232 16,4-12 116-16</inkml:trace>
          <inkml:trace contextRef="#ctx0" brushRef="#br0" timeOffset="16992.3853">6418 4249 520 0,'-27'-15'192'0,"27"15"-152"0,-4-8-8 16,4 0 184-1,9 8-124-15,-9-12 36 16,13 4-80-16,5-7-12 16,4 7-20-16,17 0-4 15,-3 8-4-15,17 12 4 16,-9 3-8-16,-4 25 8 16,-5 3-8-16,-13 12 16 15,-4-8-12-15,-27 4 24 16,0-4-20-16,-22-4 4 15,5-8-8-15,-10-7-8 0,5-5 4 16,-4-15 28-16,13 0-16 0,-4-16 4 16,12 0-12-1,5-11-8-15,9-5 4 0,9-3-16 16,9-1 8-16</inkml:trace>
          <inkml:trace contextRef="#ctx0" brushRef="#br0" timeOffset="16580.1936">6435 3971 872 0,'-17'8'324'0,"17"-8"-252"0,17 0-20 16,-12 0 40 0,4-4-60-16,30 0 48 15,6 4-44-15,34-8 0 16,5 4-24-16,13-4 20 16,-4 4-20-16,-5-4 12 0,-13 8-12 15,-4-4 0-15,-14 4-4 0,-13-4-60 16,-13 8 28-16,-13-4-112 15,-14 0 76-15,-8 0-308 16,-5 0 204-16</inkml:trace>
          <inkml:trace contextRef="#ctx0" brushRef="#br0" timeOffset="15827.0628">6837 3229 684 0,'22'-27'252'0,"-22"27"-192"0,31-20-20 0,-18 12 84 16,5 8-76-16,9 8 8 16,-1 4-36-16,0 19-20 15,5 4-4-15,-13 13 20 16,13 3-8-16,-9 4 16 15,0-4-16-15,-13 0 16 16,4-4-16-16,-13-4 24 16,0-8-20-16,-13-11 48 15,4-5-32-15,-26-19-24 16,4 0-4-16,-9-19 16 16,5 3-8-16,-5-12-20 15,5 5 4-15,22-5-40 0,-1 9 28 16,28-5 16-16,8 13 4 15,4-1-8-15,9 4 4 16,-8 4-252-16,-1 4 140 16</inkml:trace>
          <inkml:trace contextRef="#ctx0" brushRef="#br0" timeOffset="17712.6036">7049 4339 156 0,'0'0'56'0,"0"0"-44"0,9 0-4 16,-9 0 148-1,0 0-88-15,0 0 44 16,0 0-68-16,0 0 36 0,0 0-44 0,0 0 60 15,0 0-56-15,0-3 28 16,0 3-40-16,0-4 44 16,0 0-40-16,0-4 56 15,0 8-52-15,0 0 0 16,0 4-20-16,-9 11 32 16,9 9-24-16,-13 11-12 15,4 1-8-15,5 3 4 16,4 4-4-16,0-12 8 15,4 1-8-15,5-16 24 16,4-1-16-16,9-11-12 16,-4-4-4-16,4-12-68 15,0 1 40-15,0-13-56 16,0 8 48-16,-13-7 20 16,4 3 16-16,-13-3 12 15,0 11-4-15,0 12-4 16,0 8 4-16,-13 23-4 15,13 1 0-15,-9 19 0 16,9 3 0-16,-4 21 8 16,4 0-4-16,-14 11 16 15,14-8-12-15,-8-7 24 16,-1-8-20-16,-13-16 40 16,8-12-28-16,-16-15-4 15,7-8-12-15,-7-24-8 16,-1 0 4-16,-5-35 4 0,5 0-4 0,23-20 96 15,-6 12-56 1,28-8-8-16,12 16-24 0,14-12-72 16,13 12 32-16</inkml:trace>
        </inkml:traceGroup>
        <inkml:traceGroup>
          <inkml:annotationXML>
            <emma:emma xmlns:emma="http://www.w3.org/2003/04/emma" version="1.0">
              <emma:interpretation id="{A72EC7B4-F4E3-4AB1-880D-CB6586C6E04A}" emma:medium="tactile" emma:mode="ink">
                <msink:context xmlns:msink="http://schemas.microsoft.com/ink/2010/main" type="inkWord" rotatedBoundingBox="12497,9718 13197,9697 13239,11092 12539,11113"/>
              </emma:interpretation>
            </emma:emma>
          </inkml:annotationXML>
          <inkml:trace contextRef="#ctx0" brushRef="#br0" timeOffset="18448.0716">7795 3621 736 0,'0'-43'272'0,"0"43"-208"0,22-31-20 0,-9 15 96 15,18 8-84-15,9-3 48 16,-5 3-60-16,18 8 12 15,-9 8-36-15,-4 7-8 16,-9 9-8-16,-18 11 12 16,-8 0-8-16,-23 9 40 15,-4-5-24-15,-18 0-12 16,-4 0-8-16,0-15-48 16,4-5 24-16,9-11-28 15,9 0 28-15,9-8-52 16,4 4 40-16,27 4-20 15,4 8 32-15,13 7-8 16,9 5 16-16,5-1 8 16,-5-3 4-16,-9 7 24 15,-4-7-12-15,-22-1 100 16,-9-3-60-16,-22-5 48 16,-9 5-60-16,-13-4 8 15,4-1-32-15,-13-3 28 16,14 0-28-16,-6-4-12 15,10 0-8-15,4-4-136 0,18 3 72 16,4-3-436 0,18 4 280-16</inkml:trace>
          <inkml:trace contextRef="#ctx0" brushRef="#br0" timeOffset="17988.8275">7817 3519 696 0,'-13'-15'256'0,"13"15"-196"0,0 4-20 0,-9 7 24 16,9 5-44-16,-9 31-8 15,9 4-8-15,0 28-4 16,0-1 0-16,-4 1 24 16,-5-13-12-16,0-3 12 15,9-4-12-15,0-16-52 16,0-8 24-16</inkml:trace>
          <inkml:trace contextRef="#ctx0" brushRef="#br0" timeOffset="18927.3788">8373 4108 644 0,'-13'12'236'0,"13"-12"-180"0,-13 31-20 0,8-11 44 16,10-1-52-16,-5 5 24 16,-5-1-32-16,14 1 8 15,0 0-16-15,4-13 12 16,0 1-16-16,1-12-144 15,3 0 72-15,-3-12-36 16,-6 1 60-16,1-5 24 16,0 4 12-16,-9-4 108 15,9 9-56-15,-18-1 140 16,9 8-108-16,0 11 0 16,0 5-52-16,-9 23-36 15,9 8 4-15,-4 20 16 16,4-4-4-16,-5 8 16 15,5-13-16-15,-8 1 16 16,8-4-16-16,-18-8 4 0,5-4-4 16,-9-11 20-16,4-5-16 0,-17-15 4 15,13 0-8-15,-23-16 20 16,6-4-16-16,3-12 84 16,6 5-52-16,12-9 76 15,5 9-68-15,26-5-16 16,9 4-24-16,18-3-28 15,-5 3 8-15</inkml:trace>
        </inkml:traceGroup>
        <inkml:traceGroup>
          <inkml:annotationXML>
            <emma:emma xmlns:emma="http://www.w3.org/2003/04/emma" version="1.0">
              <emma:interpretation id="{7E00E41E-6E40-4CDE-9593-6D274FD79973}" emma:medium="tactile" emma:mode="ink">
                <msink:context xmlns:msink="http://schemas.microsoft.com/ink/2010/main" type="inkWord" rotatedBoundingBox="14040,9182 15767,9131 15821,10948 14094,1099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695.5086">9318 3739 756 0,'-9'-4'280'0,"13"0"-216"0,5 0-20 0,0 0 92 16,9 4-84-16,21-7 16 15,6 3-44-15,12-4 12 16,5 8-20-16,-5-8 8 15,-4 8-12-15,-9-12 28 16,-4 12-24-16</inkml:trace>
          <inkml:trace contextRef="#ctx0" brushRef="#br0" timeOffset="19874.9861">9697 3496 364 0,'-4'-8'132'0,"4"8"-100"0,-18 20-12 0,10 3 148 16,3 5-96-16,-4 23 24 15,5 4-56-15,-5 11 0 16,5-3-24-16,-5-8 0 16,9-4-8-16</inkml:trace>
          <inkml:trace contextRef="#ctx0" brushRef="#br0" timeOffset="20593.9413">10179 3751 832 0,'-14'4'308'0,"14"-4"-240"0,-4 0-20 0,8 0 96 15,5 4-88-15,9-4 68 16,8 4-72-16,18-12 24 15,5 4-44-15,44-16 8 16,4 5-24-16,35-9-16 16,1 4-4-16,8 9 28 15,-13-5-12-15</inkml:trace>
          <inkml:trace contextRef="#ctx0" brushRef="#br0" timeOffset="20309.1413">10413 3021 684 0,'17'-51'252'0,"-17"51"-192"0,18-27-20 0,-14 19 120 16,14 8-96-16,-5 8 16 16,5 11-44-16,4 24-8 15,4 8-16-15,1 8 0 16,-1-4-4-16,-8 0 48 15,0-8-32-15,-18-4-12 16,0 1-4-16,-18-13 8 16,-4-4-8-16,-13-7-56 15,8-4 24-15,-21-16 12 16,8-8 8-16,-9-8 12 16,10 1-4-16,12-13-20 15,14 12 8-15,22-11-48 16,13 11 28-16,17 0 8 15,6 13 8-15,8 3 20 16,4 3-4-16</inkml:trace>
          <inkml:trace contextRef="#ctx0" brushRef="#br0" timeOffset="22695.5435">10324 4033 416 0,'0'-3'152'0,"0"-1"-116"0,0 0-12 0,0 0 100 16,0 0-72-16,0-4 60 16,9 4-68-16,-5-8 4 15,5 8-28-15,9 0 4 16,-5 4-12-16,0 4-16 16,5 4 0-16,4 4-4 15,0 4 0-15,-9 7 8 16,5 1 0-16,-5 11 8 15,-4 0-4-15,-9 12 16 16,9 1-12-16,-18 3-4 16,0 0 0-16,-13-12 20 15,0-4-12-15,-9-15 12 16,9-9-12-16,-9-22 20 16,9-1-20-16,9-19 12 15,13 3-12-15,0-11-24 0,13 7 4 16,9-3-12-16,9 12 8 0,0-9 0 15,4 13 4-15,5-9 8 16,-4 12 0 0,3-3-12-16,5 7 8 0,-13 0-4 15,0 4 0-15,0 5-20 16,-9 3 16-16,0 7 32 16,-9 5-12-16,-4 8 0 15,5-1-4-15,-14 9 20 16,8-1-12-16,-21 5 24 15,4-1-24-15,-13-3 4 16,0-1-8-16,-18-11 12 16,18-1-12-16,0-15-4 15,0 0 0-15,5-7-68 16,3-1 36-16,6 0-76 16,8 8 60-16,8 12-8 15,1 7 32-15,13 20 4 16,0 5 8-16,0 7 16 15,0 4-4-15,-4-8 8 16,-5-4-8-16,-17-8 8 16,0-7-8-16,-14-5 52 15,0-3-32-15,-8-12 32 16,4-4-28-16,-5-12 72 16,10 4-56-16,-1-20 40 15,9 5-48-15,13-17 0 16,14 5-24-16,9-12 28 0,12 4-24 0,14-13-156 15,0 5 76-15,0 4-512 16,-9 12 316-16</inkml:trace>
        </inkml:traceGroup>
        <inkml:traceGroup>
          <inkml:annotationXML>
            <emma:emma xmlns:emma="http://www.w3.org/2003/04/emma" version="1.0">
              <emma:interpretation id="{FF4563EE-030B-44A7-BC6B-66625DD65952}" emma:medium="tactile" emma:mode="ink">
                <msink:context xmlns:msink="http://schemas.microsoft.com/ink/2010/main" type="inkWord" rotatedBoundingBox="16264,9482 17135,9456 17173,10708 16301,1073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184.8856">11816 3394 384 0,'0'-12'140'0,"0"12"-108"0,9-8-8 0,-9 4 76 16,4 4-60-16,1-7 16 16,4 3-32-16,4-4 12 15,0 8-20-15,5 0-16 16,4 4-4-16,0 4 12 15,4 3-4-15,-3 5 8 16,3 4-8-16,-13 7 8 16,0 4-8-16,-21 5 16 15,-1 3-12-15,-13 0 24 16,9-3-20-16,-27-1-4 16,18-4-4-16,-14-11 20 15,6-1-12-15,-10-15 4 16,13-4-8-16,1-11-24 15,13 3 8-15,13-4-4 0,0 4 4 16</inkml:trace>
          <inkml:trace contextRef="#ctx0" brushRef="#br0" timeOffset="23537.2836">11807 3366 496 0,'5'-23'184'0,"-5"23"-140"0,0-8-16 0,4 4 172 15,1 4-116-15,-1 0-8 16,0 8-48-16,5-4 16 15,5 4-28-15,-6 4-4 16,6-1-8-16,-14 1 12 16,4 4-8-16,-13-1 24 15,5 1-20-15,-9-4-64 16,-1 4 24-16,-8-9-104 16,0 5 76-16,0-4-72 15,13 0 72-15,-8 0-20 16,8 4 40-16,4 7 16 15,10 5 8-15,4 11 12 16,-1 0 0-16,-3 8-12 16,4-3 8-16,-1-5 4 15,6 0 0-15,-5-3 0 16,4-5 0-16,-4 5 0 16,4-5 0-16,-13 4 0 15,18-3 0-15,-27 3 32 16,9-3-16-16,0-5 48 15,-9 1-36-15,4-5 64 16,-3 1-52-16,-14-8 64 0,13 0-64 16,-22-8 72-16,9-1-64 0,-9-6 36 15,-4-1-48-15,-5-8 24 16,4 4-32-16,6-8 8 16,8 5-20-16,13-5-16 15,9 8-4-15,22-4-208 16,-5 8 116-16</inkml:trace>
          <inkml:trace contextRef="#ctx0" brushRef="#br0" timeOffset="23013.3888">11812 3315 520 0,'4'-43'192'0,"-4"43"-152"0,0-12-8 16,0 12 124-1,0 8-92-15,-4 8 28 16,4 4-56-16,-9 15-12 16,5 8-16-16,-10 32 12 15,5-1-12-15,1 20 32 16,-1-7-24-16,-4-5-92 16,4-15 40-16,4-16-52 15,-4-12 52-15</inkml:trace>
          <inkml:trace contextRef="#ctx0" brushRef="#br0" timeOffset="24723.2534">11754 3876 300 0,'-17'4'112'0,"17"-4"-88"0,9-4-8 0,-9 1 92 16,0 6-64-16,0-6 44 16,13 3-52-16,-4-8-12 15,-1 8-12-15,15 0 0 16,-10 8-8-16,9-1-4 15,-4 5 4-15,-5 8-24 16,18 3 12-16,-23 1 20 16,6 3-4-16,-5-3 4 0,4-1-4 0,-18-3 4 31,5 0-8-31,-17-5 60 16,8 5-36-16,-13-4 24 0,9-1-32 0,-9-7 8 15,-1 4-16-15,-16-12 72 16,17 0-48-16,-14-8 12 15,10 4-28-15,4-8-20 16,9 9-4-16,13-5 4 16,13 8 0-16,18-4-600 15,-9 8 328-15</inkml:trace>
          <inkml:trace contextRef="#ctx0" brushRef="#br0" timeOffset="25345.4085">12081 4273 788 0,'-4'-8'292'0,"4"8"-228"0,17 0-16 15,1-4 52 1,0 4-64-16,17-4 24 15,9 4-40-15,9-4 28 16,0 4-32-16,0 0-744 16,-9 0 396-16</inkml:trace>
          <inkml:trace contextRef="#ctx0" brushRef="#br0" timeOffset="25143.3705">12218 4077 548 0,'0'-8'204'0,"0"8"-156"0,0-4-16 15,0 0 28 1,9 8-40-16,4-4-20 16,5 4 0-16,4-4-8 15,0 8 0-15,-9 3 16 0,5-3-4 0,-5 8 8 16,5 4-8-16,-14-5-20 16,-4 5 8-16,-4 3 40 15,-10 1-20-15,-8 7 16 16,9-7-16-16,-27 7 12 15,14-3-16 1,-5-1 16-16,9-3-16 0,-9-1 32 16,18 1-24-16,4-5 20 15,9 1-20-15,4-4 8 16,14-1-12-16,4-11 20 16,9-4-20-16,-9 0-128 15,9 0 64-15</inkml:trace>
        </inkml:traceGroup>
        <inkml:traceGroup>
          <inkml:annotationXML>
            <emma:emma xmlns:emma="http://www.w3.org/2003/04/emma" version="1.0">
              <emma:interpretation id="{416A03F7-B1B4-45F7-A145-3192A9DC5FA2}" emma:medium="tactile" emma:mode="ink">
                <msink:context xmlns:msink="http://schemas.microsoft.com/ink/2010/main" type="inkWord" rotatedBoundingBox="17896,9680 18313,9667 18324,10053 17908,10066"/>
              </emma:interpretation>
              <emma:one-of disjunction-type="recognition" id="oneOf6">
                <emma:interpretation id="interp6" emma:lang="" emma:confidence="0">
                  <emma:literal>=0</emma:literal>
                </emma:interpretation>
                <emma:interpretation id="interp7" emma:lang="" emma:confidence="0">
                  <emma:literal>= U</emma:literal>
                </emma:interpretation>
                <emma:interpretation id="interp8" emma:lang="" emma:confidence="0">
                  <emma:literal>= u</emma:literal>
                </emma:interpretation>
                <emma:interpretation id="interp9" emma:lang="" emma:confidence="0">
                  <emma:literal>to</emma:literal>
                </emma:interpretation>
                <emma:interpretation id="interp10" emma:lang="" emma:confidence="0">
                  <emma:literal>= a</emma:literal>
                </emma:interpretation>
              </emma:one-of>
            </emma:emma>
          </inkml:annotationXML>
          <inkml:trace contextRef="#ctx0" brushRef="#br0" timeOffset="25730.9691">13154 3853 592 0,'4'-4'220'0,"-4"4"-172"0,31-4-12 16,4-4-20-1,5 0-16-15,35-3 0 0,9-5 0 16</inkml:trace>
          <inkml:trace contextRef="#ctx0" brushRef="#br0" timeOffset="25582.5386">13295 3500 912 0,'13'-12'340'0,"-13"12"-264"0,22-12-24 0,-4 1 8 16,4 11-44-16,9-4 48 15,4 4-36-15,5-4-60 16,-5 8 20-16,-13 3-724 16,5 9 404-16</inkml:trace>
        </inkml:traceGroup>
        <inkml:traceGroup>
          <inkml:annotationXML>
            <emma:emma xmlns:emma="http://www.w3.org/2003/04/emma" version="1.0">
              <emma:interpretation id="{A22DFA92-8691-4EFA-A58F-84AF395FBE89}" emma:medium="tactile" emma:mode="ink">
                <msink:context xmlns:msink="http://schemas.microsoft.com/ink/2010/main" type="inkWord" rotatedBoundingBox="18830,9717 19336,9701 19349,10119 18843,10134"/>
              </emma:interpretation>
            </emma:emma>
          </inkml:annotationXML>
          <inkml:trace contextRef="#ctx0" brushRef="#br0" timeOffset="26047.525">14244 3516 624 0,'-13'-16'228'0,"13"16"-176"0,-18 0-16 0,5 4 124 16,4 8-96-16,-18 11 36 16,5 8-60-16,-4 17 20 15,4 3-32-15,13 0 0 16,9 0-16-16,31-4 28 15,9-8-24-15,21-12 32 16,6-3-32-16,3-20-120 16,-8-4 56-16,-9-24 8 15,-4-3 24-15,-14-16 40 16,-9-1-12-16,-17-18 12 16,-9 11-12-16,-17 0 108 15,3 15-68-15,-3 9 16 16,3 3-44-16,10 13-120 15,4 11 52-15</inkml:trace>
        </inkml:traceGroup>
      </inkml:traceGroup>
    </inkml:traceGroup>
    <inkml:traceGroup>
      <inkml:annotationXML>
        <emma:emma xmlns:emma="http://www.w3.org/2003/04/emma" version="1.0">
          <emma:interpretation id="{4428E826-6D55-47A3-B7A9-C1786815C41C}" emma:medium="tactile" emma:mode="ink">
            <msink:context xmlns:msink="http://schemas.microsoft.com/ink/2010/main" type="paragraph" rotatedBoundingBox="5177,11126 6450,11177 6432,11646 5158,115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E26D26-9AD6-4665-981C-96773FD92905}" emma:medium="tactile" emma:mode="ink">
              <msink:context xmlns:msink="http://schemas.microsoft.com/ink/2010/main" type="inkBullet" rotatedBoundingBox="5177,11126 5338,11133 5319,11602 5158,11595"/>
            </emma:interpretation>
            <emma:one-of disjunction-type="recognition" id="oneOf7">
              <emma:interpretation id="interp11" emma:lang="" emma:confidence="0">
                <emma:literal>•</emma:literal>
              </emma:interpretation>
            </emma:one-of>
          </emma:emma>
        </inkml:annotationXML>
        <inkml:trace contextRef="#ctx0" brushRef="#br0" timeOffset="167072.0842">410 5258 540 0,'0'-4'200'0,"0"4"-156"0,9-4-12 0,-4 0 104 16,3 8-80-16,6-4-4 15,3 0-32-15,5 0 12 16,0 4-20-16</inkml:trace>
        <inkml:trace contextRef="#ctx0" brushRef="#br0" timeOffset="166884.9907">472 4924 92 0,'0'-8'32'0,"0"8"-24"0,0 0 0 0,0 0 40 15,0 0-28-15,0 0 96 16,0 0-64-16,0 0 48 16,0 0-60-16,0 0 40 15,0 0-44-15,0 0 44 16,0 0-48-16,5 0 12 15,-1 8-28-15,0-8 0 16,14 0-8-16,-5 8-16 16,5-4 4-16,-5 4 4 15,5 7 0-15,-14 9 16 16,5-4-8-16,-9 15 40 16,0 8-24-16,-22 0 40 15,9-7-36-15,-14 7 12 16,10 0-24-16,-5-16 20 15,8 9-24-15,-3-17 12 16,8 1-12-16,0-8-32 16,5-1 8-16,4-7 12 15,8 0 4-15,6-4-4 16,3 4 4-16,5-4-68 16,0 4 36-16,-4-4-312 15,4 0 184-15</inkml:trace>
      </inkml:traceGroup>
      <inkml:traceGroup>
        <inkml:annotationXML>
          <emma:emma xmlns:emma="http://www.w3.org/2003/04/emma" version="1.0">
            <emma:interpretation id="{AA6C073E-FF51-4A3C-A8B9-7DA0BF1472AB}" emma:medium="tactile" emma:mode="ink">
              <msink:context xmlns:msink="http://schemas.microsoft.com/ink/2010/main" type="line" rotatedBoundingBox="5477,11233 6447,11271 6435,11574 5465,11536"/>
            </emma:interpretation>
          </emma:emma>
        </inkml:annotationXML>
        <inkml:traceGroup>
          <inkml:annotationXML>
            <emma:emma xmlns:emma="http://www.w3.org/2003/04/emma" version="1.0">
              <emma:interpretation id="{F1D06181-556F-4B09-94C9-9445D6CE247D}" emma:medium="tactile" emma:mode="ink">
                <msink:context xmlns:msink="http://schemas.microsoft.com/ink/2010/main" type="inkWord" rotatedBoundingBox="5477,11233 6447,11271 6435,11574 5465,11536"/>
              </emma:interpretation>
            </emma:emma>
          </inkml:annotationXML>
          <inkml:trace contextRef="#ctx0" brushRef="#br0" timeOffset="168551.5494">1571 5054 340 0,'-22'11'128'0,"22"-11"-100"0,-22 24-8 0,4-8 132 15,10-1-88-15,-14 5 52 16,8 0-68-16,-12-1-8 15,8 1-24-15,-8-5 40 16,4 5-28-16,-5-8 40 16,9 0-40-16,1-5-4 15,4 5-16-15,8-4-16 16,5 0 4-16,13-4-16 16,9 0 12-16,18 4 12 15,4-1 0-15,5 1-12 16,-5 4 4-16,0-4-16 15,-4 0 12-15,-9-4 40 16,-5 0-20-16,-8-4 36 0,-5 0-32 16,-13-8 76-16,5 0-56 0,-14-8 32 15,4 1-40-15,-8-17-8 16,0 9-12-16,-9-17-8 16,9 9 4-16,-5-8-4 15,5 7 0-15,-1 5-168 16,6 7 92-16,-1 8-376 15,9 9 252-15</inkml:trace>
          <inkml:trace contextRef="#ctx0" brushRef="#br0" timeOffset="168075.2818">1187 5093 320 0,'0'51'120'0,"0"-51"-96"0,9 43-4 16,-5-27 8-1,5-1-20-15,-4 5 16 0,-1 0-16 0,-4-5-12 16,0 1 0-16</inkml:trace>
          <inkml:trace contextRef="#ctx0" brushRef="#br0" timeOffset="167458.1393">741 5301 436 0,'0'-16'160'0,"0"16"-124"0,27 0-8 0,-9-8 8 16,-1 4-24-16,10-7 12 16,4 7-12-16</inkml:trace>
          <inkml:trace contextRef="#ctx0" brushRef="#br0" timeOffset="167309.8236">737 5144 436 0,'-18'-8'160'0,"18"8"-124"0,18-12-8 16,-9 4 88-1,4 8-68-15,5-4 0 16,-1 8-32-16,5-4 8 0,1 4-16 0,-6 0-196 15,5 4 100-15</inkml:trace>
          <inkml:trace contextRef="#ctx0" brushRef="#br0" timeOffset="167846.6792">1086 5101 456 0,'-9'0'168'0,"9"0"-128"0,4 0-16 0,1 0 68 15,8 0-56-15,0-4-4 16,9 4-20-16,5-4 0 16,-1 4-8-16,5-4-248 15,0 4 132-15</inkml:trace>
        </inkml:traceGroup>
      </inkml:traceGroup>
    </inkml:traceGroup>
    <inkml:traceGroup>
      <inkml:annotationXML>
        <emma:emma xmlns:emma="http://www.w3.org/2003/04/emma" version="1.0">
          <emma:interpretation id="{711E16AF-7BF3-42A1-AAF4-39BC8BE7DA18}" emma:medium="tactile" emma:mode="ink">
            <msink:context xmlns:msink="http://schemas.microsoft.com/ink/2010/main" type="paragraph" rotatedBoundingBox="7238,12485 16572,11291 16783,12939 7449,141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057D32B-D443-4878-80C3-B9A4CC420014}" emma:medium="tactile" emma:mode="ink">
              <msink:context xmlns:msink="http://schemas.microsoft.com/ink/2010/main" type="line" rotatedBoundingBox="7238,12485 16572,11291 16783,12939 7449,14134"/>
            </emma:interpretation>
          </emma:emma>
        </inkml:annotationXML>
        <inkml:traceGroup>
          <inkml:annotationXML>
            <emma:emma xmlns:emma="http://www.w3.org/2003/04/emma" version="1.0">
              <emma:interpretation id="{795DB834-4F2A-47D3-B01D-2DB8BB9BF1BB}" emma:medium="tactile" emma:mode="ink">
                <msink:context xmlns:msink="http://schemas.microsoft.com/ink/2010/main" type="inkWord" rotatedBoundingBox="7667,12478 11367,12005 11545,13393 7844,13866"/>
              </emma:interpretation>
            </emma:emma>
          </inkml:annotationXML>
          <inkml:trace contextRef="#ctx0" brushRef="#br0" timeOffset="113499.5941">2984 6721 436 0,'-14'-12'160'0,"14"12"-124"0,9-4-8 15,-9-7 124 1,5 11-88-16,4-8 0 16,-1 4-40-16,6-8 12 0,3 4-24 15,-3 0 48-15,8 1-32 0,8-1-4 16,10 4-16-16,-4 8 12 16,8 4-12-16,0 7 16 15,4 5-16-15,-8 11 16 16,0 1-16-16,-9 11 4 15,-9 0-4-15,-5 16 4 16,-17-12-8-16,0 8 32 16,-17-8-20-16,-19-8 12 15,10-7-16-15,-23-17 12 16,5-3-16-16,-4-20 4 16,8 0-4-16,0-19 72 15,9 3-44-15,0-7 24 16,18 3-40-16,-4-7 36 15,17 12-32-15,8-9 12 16,6 5-20-16,17-9 8 16,13 13-12-16,9-5-16 15,8 13 0-15,-3-1-4 16,4 8 0-16,-9 0-160 16,-5 0 92-16</inkml:trace>
          <inkml:trace contextRef="#ctx0" brushRef="#br0" timeOffset="114142.8728">3774 6792 60 0,'0'-4'24'0,"0"4"-20"0,-5-4 0 0,5 0 68 16,5 4-40-16,-5-4 68 16,0 0-60-16,0-4 108 15,0 4-88-15,0-7 116 16,0 7-100-16,0-4 76 15,4 4-88-15,1-4 64 16,-1 8-72-16,0-4-4 16,1 4-32-16,4-4 48 15,4 8-36-15,5-4-24 16,-1 8-8-16,1-4 68 16,4 4-36-16,-9 0-12 15,0 3-12-15,-21-3 36 16,8 4-24-16,-22 0 0 15,4-1-12-15,-17 1-16 16,4 0 4-16,0-4 4 16,0 0 0-16,-13 0-64 15,22 3 36-15,0-3-32 16,8 4 36-16,14 0-8 16,5-1 20-16,17 5-8 15,-4 4 8-15,17 3 8 16,5 5 4-16,4 3 16 15,0 1-8-15,4 3-4 16,-8 0 0-16,-13 1 40 0,-5-1-24 16,-13 0 0-16,-9 0-12 15,-18 1 4-15,5-1-8 0,-18 4 24 16,0-3-16-16,-9-1 12 16,9 0-12-16,-9-7-8 15,14 7 0-15,-14-23 84 16,14 7-48-16,-5-22 72 15,9-5-64-15,4-12 28 16,14-7-44-16,8-13-28 16,9 5-4-16,14-8-20 15,8 4 12-15,1-8-92 16,8 7 52-16,9 1-248 16,-9 8 160-16,9 7-428 15,9 8 312-15</inkml:trace>
          <inkml:trace contextRef="#ctx0" brushRef="#br0" timeOffset="115313.7436">4807 6062 528 0,'9'-24'196'0,"-9"24"-152"0,8-7-12 0,1 3 132 16,4 4-96-16,14-12 60 16,4 8-72-16,0 0 28 15,8 8-48-15,1 0 8 16,0 8-28-16,0-1 28 16,-1 1-28-16,-8 0 4 15,0 4-12-15,-22-1 64 16,4 1-40-16,-26 0 4 15,0 3-20-15,-18-11 8 16,0 0-16-16,-9-12-12 16,5 0 0-16,-18-4-4 15,22 0 0-15,-13 1-28 16,26 3 20-16,14 4-28 16,8 4 24-16,14 3-36 0,17 9 36 0,5 8 8 15,0 7 8-15,17 16-16 16,-4 4 12-16,9 12 20 15,-5-4-4-15,-17 0 32 16,-9-8-24-16,-27-4 64 16,-4-4-44-16,-26-4 44 15,-5-4-44-15,-22-7 16 16,0-1-32-16,-9-19 52 16,5-4-40-16,-27-12 12 15,18 8-28-15,-5-19-36 16,14 3 12-16,8-11-52 15,27 11 32-15,9-4-92 16,22 5 68-16</inkml:trace>
          <inkml:trace contextRef="#ctx0" brushRef="#br0" timeOffset="114818.1237">4939 6117 340 0,'-13'-12'128'0,"13"12"-100"0,13-16-8 16,-13 9 140-1,0 3-92-15,0-4 104 16,0 8-96-16,-13 0-8 16,4 4-40-16,-13 15 0 15,13 9-16-15,-13 27 0 0,9 4-4 16,-9 15-8-16,4 1 4 0,5-5 4 16,4-11-4-16,-4-12 16 15,13-8-12-15,-9-7 4 16,0-1-4-16,5-23-140 15,4 4 76-15,-9-12-440 16,9-8 276-16</inkml:trace>
          <inkml:trace contextRef="#ctx0" brushRef="#br0" timeOffset="115779.0718">5548 6709 540 0,'0'-8'200'0,"0"8"-156"0,18-3-12 0,-5-1 44 15,-4 4-48-15,13-4 68 16,0 8-56-16,-9-4 0 15,14 4-24-15,-14-1 16 16,9 5-20-16,-13 4 12 16,4 0-12-16,-13 0 88 15,0 11-52-15,-13 1 40 16,-9-1-52-16,4 5 32 16,-4-1-36-16,-22 1 0 15,0-5-20-15,0 1-8 16,4-5 0-16,-4-3 40 15,13 0-24-15,9-4-20 16,0 3 0-16,35-3-36 16,5 4 20-16,8-5 32 15,14 5-8-15,4-4 0 16,0 4-4-16,5-9 12 16,-14 5-8-16,-4-12-224 15,0 4 120-15,-9-4-372 16,0 0 264-16</inkml:trace>
          <inkml:trace contextRef="#ctx0" brushRef="#br0" timeOffset="115918.4336">5429 6957 768 0,'-44'-12'284'0,"44"12"-220"0,0-4-20 16,13 0 48-1,-4 4-60-15,13-4-4 0,9 8-16 0,13-4-12 31,0 0 4-31</inkml:trace>
          <inkml:trace contextRef="#ctx0" brushRef="#br0" timeOffset="116171.1215">6497 6172 924 0,'14'-8'340'0,"-14"8"-260"0,22-8-28 15,4 4-8 1,-4 4-36-16,13 4-48 15,10 4 24-15</inkml:trace>
        </inkml:traceGroup>
        <inkml:traceGroup>
          <inkml:annotationXML>
            <emma:emma xmlns:emma="http://www.w3.org/2003/04/emma" version="1.0">
              <emma:interpretation id="{47377319-FF8B-41D5-B448-B5EF88D40400}" emma:medium="tactile" emma:mode="ink">
                <msink:context xmlns:msink="http://schemas.microsoft.com/ink/2010/main" type="inkWord" rotatedBoundingBox="11193,12373 13336,12099 13383,12468 11241,1274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6343.6776">6528 6521 852 0,'-44'-16'316'0,"44"16"-248"0,4 4-16 0,14-8 4 16,-5 4-40-16,31-8 32 15,9 5-32-15,18-5-4 16,-5 4-8-16,1 0-236 16,3 4 128-16</inkml:trace>
          <inkml:trace contextRef="#ctx0" brushRef="#br0" timeOffset="116833.3828">8007 6007 652 0,'-5'-16'244'0,"5"16"-192"0,0-8-12 0,0 1 144 16,5 7-108-16,4-8 32 16,4 4-64-16,27-8-28 15,-1 8-8-15,10 0-28 16,13 8 12-16,0-12 12 15,-5 16 0-15,5-8-28 16,4 0 12-16,-4 0-252 16,0 0 148-16</inkml:trace>
        </inkml:traceGroup>
        <inkml:traceGroup>
          <inkml:annotationXML>
            <emma:emma xmlns:emma="http://www.w3.org/2003/04/emma" version="1.0">
              <emma:interpretation id="{2BAAC046-4956-42E5-9096-586A135D17EA}" emma:medium="tactile" emma:mode="ink">
                <msink:context xmlns:msink="http://schemas.microsoft.com/ink/2010/main" type="inkWord" rotatedBoundingBox="7238,12485 16572,11291 16783,12939 7449,14134"/>
              </emma:interpretation>
            </emma:emma>
          </inkml:annotationXML>
          <inkml:trace contextRef="#ctx0" brushRef="#br0" timeOffset="117144.7473">8616 5791 476 0,'-53'-43'176'0,"53"43"-136"0,-26-43-12 15,8 23 20 1,13 5-32-16,-12-13 4 16,4 5-12-16,-9 3 56 15,4 12-36-15,5 8 24 16,-5 12-32-16,5 23 44 16,4 8-36-16,4 20 4 15,5 0-20-15,0 11-16 16,5-7 0-16,-5 27 28 15,9-3-12-15,-9 3-4 0,0-4-4 0,0-12 12 16,0-11-8-16,-14-16 84 16,6-8-48-16,-23-19 24 15,9-8-40-15,-22-20-8 16,21 0-12-16,-16-24 12 16,8-3-12-16,9-36-172 15,13 16 92-15</inkml:trace>
          <inkml:trace contextRef="#ctx0" brushRef="#br0" timeOffset="117448.0178">8978 6031 1080 0,'-22'31'400'0,"22"-31"-312"0,0 51-24 15,-9-24-8 1,9 1-44-16,0 7 12 0,-4 4-12 0,-5-3-140 15,9-1 72-15,0-15-344 16,0-9 224-16</inkml:trace>
          <inkml:trace contextRef="#ctx0" brushRef="#br0" timeOffset="117267.0363">9057 5564 1080 0,'5'-24'400'0,"-5"24"-312"16,9 0-24-16,-9 0-8 15,0 0-44-15</inkml:trace>
          <inkml:trace contextRef="#ctx0" brushRef="#br0" timeOffset="117911.2656">9159 5972 520 0,'-13'0'192'0,"13"0"-152"0,-18 15-8 0,9-7 80 16,9 4-68-16,-4 19 88 15,4-3-76-15,-9 7 52 16,9 4-64-16,0 5 68 15,9-1-64-15,-9-4 0 16,13 0-28-16,-4-15 32 16,0-9-28-16,-5-15 20 15,14-3-24-15,-5-25 8 16,-4 1-16-16,4-17-8 16,9 1 0-16,-4 4-40 15,-1 4 20-15,1 3-28 16,4 5 24-16,0 11 8 0,-4 0 12 15,4 13 24-15,0 6-12 16,-9 9 76-16,5 4-52 0,-14 7 24 16,5 1-40-16,-13 11 28 15,4 1-32-15,-9-1 4 16,9 0-12-16,0-7 4 16,0 3-8-16,0-11-48 15,9-5 28-15,4-18-280 16,9 3 164-16</inkml:trace>
          <inkml:trace contextRef="#ctx0" brushRef="#br0" timeOffset="118167.1379">9795 6101 840 0,'-18'24'312'0,"18"-24"-244"0,-5 43-16 16,-8-16 120-1,13 5-104-15,0 7-8 16,9 4-40-16,0-4-8 15,4 1-4-15</inkml:trace>
          <inkml:trace contextRef="#ctx0" brushRef="#br0" timeOffset="118033.2809">9914 5846 748 0,'-36'-35'276'0,"36"35"-216"0,-22 0-16 15,9 4-120 1,9 4 32-16</inkml:trace>
          <inkml:trace contextRef="#ctx0" brushRef="#br0" timeOffset="118622.0193">9984 5991 932 0,'-22'-15'348'0,"22"15"-272"0,31-20-20 15,-9 8 92 1,0 8-92-16,27-11 32 16,4 7-52-16,13-8-32 0,-4 4-4 15,0 4-228-15,-5 5 120 0,5 3-676 16,-9 11 436-16</inkml:trace>
          <inkml:trace contextRef="#ctx0" brushRef="#br0" timeOffset="118425.4959">10404 5638 748 0,'9'-16'276'0,"-9"16"-216"0,0-7-16 0,0 3 164 16,0 8-124-16,-9 11 52 15,4 5-76-15,-17 27-12 16,0 8-28-16,-9 12-20 16,5-5-4-16,-10 13 4 15,23-4 0-15,0 3-232 16,13-3 128-16,-9-8-328 15,18-9 244-15</inkml:trace>
          <inkml:trace contextRef="#ctx0" brushRef="#br0" timeOffset="118927.9052">10748 6089 436 0,'40'-7'160'0,"-40"7"-124"0,66-12-8 0,-40 4 96 16,1 8-72-16,-1-8 52 15,1 0-64-15,-9-4 40 16,-1 5-44-16,-21-9 96 15,-1 4-76-15,-30-4 144 16,0 9-116-16,-31-1 120 16,13 8-116-16,-5 4 0 15,10 7-52-15,12 9-80 16,14 8 24-16,22 7 16 16,13 4 4-16,45 16 12 15,12 4-8-15,23 0-56 16,-5-8 28-16,14-12-492 15,-5-8 284-15</inkml:trace>
          <inkml:trace contextRef="#ctx0" brushRef="#br0" timeOffset="162380.8596">11304 5234 612 0,'-44'-16'228'0,"44"16"-180"0,-9-15-12 0,9 7 104 16,5 8-84-16,8-16 48 15,5 0-60-15,17 5-8 16,9 3-20-16,18-4-4 16,0 0-4-16,4 12-8 15,-9 4 4-15,-4 0-16 16,0 8 8-16,-18 0 20 15,-4-1-8-15,-9 5 68 16,-4 0-44-16,-9 3 32 16,-5 1-36-16,-8 11-36 15,4 1 4-15,-5 15 8 16,1 0 0-16,-5 35-20 16,9 5 8-16,0 19-4 15,5-8 4-15,-5 4 16 16,4-8-4-16,0 20 8 15,5-16-8-15,-9 8-4 0,5-16 4 16,-19-8 28-16,14-7-16 0,-8-12 20 16,-1-20-20-16,-18 0 36 15,14-12-28-15,-27-7-12 16,5-1-8-16,-27-7-172 16,9 0 92-16</inkml:trace>
          <inkml:trace contextRef="#ctx0" brushRef="#br0" timeOffset="112897.7812">2516 6517 476 0,'4'-4'176'0,"-4"4"-136"0,22-8-12 16,-4 0 136 0,0 8-96-16,17-7 52 15,0 3-72-15,14-8 44 16,4 8-52-16,9-12 68 16,-5 8-60-16,36-3 28 15,-1-5-44-15,36 4 24 16,-8 4-28-16,34-7 0 15,-13 11-16-15,18 0 0 16,-18 4-4-16,-4-8-16 16,-22 4 4-16,-9-4 20 0,-9 4-8 0,-17-7 24 15,-14 3-20-15,-22-8-48 16,-13 12 20-16,-18-12-260 16,-4 16 152-16,-22 0-564 15,-5 8 384-15</inkml:trace>
        </inkml:traceGroup>
      </inkml:traceGroup>
    </inkml:traceGroup>
    <inkml:traceGroup>
      <inkml:annotationXML>
        <emma:emma xmlns:emma="http://www.w3.org/2003/04/emma" version="1.0">
          <emma:interpretation id="{129B2DB6-E140-4335-8CBA-B89A82CE51CD}" emma:medium="tactile" emma:mode="ink">
            <msink:context xmlns:msink="http://schemas.microsoft.com/ink/2010/main" type="paragraph" rotatedBoundingBox="5574,14559 17093,13918 17160,15127 5642,157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1F9528-2ABD-4D95-896F-E4C89A162988}" emma:medium="tactile" emma:mode="ink">
              <msink:context xmlns:msink="http://schemas.microsoft.com/ink/2010/main" type="line" rotatedBoundingBox="5574,14559 17093,13918 17160,15127 5642,15768"/>
            </emma:interpretation>
          </emma:emma>
        </inkml:annotationXML>
        <inkml:traceGroup>
          <inkml:annotationXML>
            <emma:emma xmlns:emma="http://www.w3.org/2003/04/emma" version="1.0">
              <emma:interpretation id="{579E7F45-5CCD-42C5-BFBD-CB3525090A50}" emma:medium="tactile" emma:mode="ink">
                <msink:context xmlns:msink="http://schemas.microsoft.com/ink/2010/main" type="inkWord" rotatedBoundingBox="5578,14628 7683,14511 7742,15579 5638,1569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8757.1698">1223 9373 520 0,'-31'0'192'0,"26"0"-152"0,1-3-8 0,4 3 132 16,0 0-96-16,13 0 68 15,9 0-76-15,9 0-36 16,13 3-12-16,9-3-84 0,-9 4 40 16,5 0-596-1</inkml:trace>
          <inkml:trace contextRef="#ctx0" brushRef="#br0" timeOffset="230616.7877">2322 8714 236 0,'-18'-8'88'0,"18"8"-68"0,-4-4-4 0,-1 1 176 15,10 3-108-15,-5-4 44 16,0 4-76-16,0-4-20 15,8 0-20-15,1-4 60 16,4 4-40-16,-4-4 4 16,5 8-20-16,-1-8-28 15,0 4 4-15,0 0 20 16,0 8-4-16,1-4 16 16,-1 8-16-16,0 0-4 15,0 4 0-15,-4 0 4 16,0-1-4-16,-9 9-12 15,0 0 4-15,-9 3 48 16,9 5-24-16,-17-1 8 16,8 5-16-16,-13-5 20 15,8-3-20-15,-8-5-20 16,9 1 0-16,-4-8 20 16,3-1-4-16,-3-3 60 15,8 0-40-15,0 0-4 16,9 4-12-16,0-1 8 15,9 1-12-15,0 0 4 16,4 4-4-16,-4 3 12 16,4-3-12-16,-4-4 4 0,4 3-4 15,5-11-172-15,-10 0 88 0,-3-4-392 16,4 0 260-16</inkml:trace>
          <inkml:trace contextRef="#ctx0" brushRef="#br0" timeOffset="230813.8131">2233 8844 508 0,'5'-12'188'0,"-5"12"-148"0,26-8-8 0,-13 4 184 15,-4 4-124-15,13-4-36 16,0 4-36-16,1-4-40 15,-6 8 12-15,5-4-384 16,0 8 216-16</inkml:trace>
          <inkml:trace contextRef="#ctx0" brushRef="#br0" timeOffset="231232.5661">2692 8867 736 0,'0'4'272'0,"0"-4"-208"0,27-4-20 0,4 0 8 16,-9 8-36-16</inkml:trace>
          <inkml:trace contextRef="#ctx0" brushRef="#br0" timeOffset="231101.2174">2838 8706 632 0,'0'-11'236'0,"0"11"-184"0,13 0-16 0,-8 0 132 16,-1 0-100-16,5 0-8 15,9 0-40-15,-5 0-16 16,5 11 0-16,-1-3-304 16,1 0 164-16</inkml:trace>
          <inkml:trace contextRef="#ctx0" brushRef="#br0" timeOffset="231683.767">3584 8699 476 0,'-26'0'176'0,"26"0"-136"0,-31 19-12 0,17-11 172 16,6 4-116-16,-10 4-24 16,5-1-40-16,4 9 24 15,9-1-20-15,9 1 4 16,4-1-16-16,9 1 0 15,4-4-4-15,10-13 12 16,-5 1-12-16,4-12-12 16,5 4 0-16,-18-15 4 15,9-1 0-15,-18-8 16 16,5 9-8-16,-18-13 76 16,0 9-48-16,-9-5 84 15,0 8-68-15,-4-3-8 16,4 3-28-16,-4-4-56 15,4 9 24-15,0-1-360 16,5 8 208-16</inkml:trace>
          <inkml:trace contextRef="#ctx0" brushRef="#br0" timeOffset="227523.8879">905 8726 28 0,'-9'-8'12'0,"9"8"-8"0,0-8-4 0,9 4 232 16,-5-3-128-16,1-1 44 15,-1-4-84-15,5 4 48 0,-5 0-64 16,5 4 20-16,-9 0-40 16,9 4-8-16,-9 0-12 15,9 4 28-15,-9 4-20 16,-5 4 76-16,1 0-56 0,4 7 24 16,-9 5-40-16,0 3 28 15,9 9-32-15,-9 3 4 16,9 8-12-16,-13 0 4 15,13 0-8-15,-9-8 8 16,5-3-8-16,-5-1-4 16,0-11 4-16,5-9 28 15,-1-3-16-15,1-12-4 16,4 0-8-16,0-16-156 16,9-3 84-16,-5-5-412 15,1-7 268-15,3 3-40 16</inkml:trace>
          <inkml:trace contextRef="#ctx0" brushRef="#br0" timeOffset="228065.3277">909 8636 476 0,'-4'-16'176'0,"8"16"-136"0,-8-12-12 0,4 12 152 15,0-8-104-15,0 8-4 16,9-7-44-16,-5 3 32 15,9 0-32-15,5-4 20 0,-5 4-28 0,5 0 28 16,4 0-32-16,9 0 20 16,13 4-20-16,-4 4-16 15,-1 4-4-15,-3 4 20 16,-1 0-8-16,-22 3 24 16,-8-3-20-16,-10 4 24 15,-8-5-24-15,-22 1 12 16,-1 4-12-16,1-4 0 15,-9-4-4-15,0-1-104 16,4-3 52-16,9 0-16 16,5 0 36-16,8 4-20 15,5 0 24-15,13 4 8 16,4-1 12-16,9 1-20 16,9 4 12-16,9 4 12 15,0-1 0-15,13 1-12 0,9 3 4 16,-9 5 12-16,-4 3-4 15,-4 1-4-15,-19 3 4 16,-4-4 12-16,-13 1-8 16,-22-1 16-16,-9-4-16 15,-4-3 24-15,0-8-20 16,-5-5 56-16,-8-3-36 16,8-8 48-16,5-4-48 15,4-3-32-15,9-1-4 16,8 0-16-16,19-8 8 15,-1 4-64-15,9 1 44 0,1 7-716 16</inkml:trace>
          <inkml:trace contextRef="#ctx0" brushRef="#br0" timeOffset="229295.6012">2260 8353 236 0,'-13'-15'88'0,"13"15"-68"0,-14 0-4 0,10 0 200 16,-9 0-120-16,-5 7 16 15,-8 5-68-15,-10 4 40 16,-8 4-48-16,-4 7 56 15,-1 4-56-15,0 5 72 0,5 3-60 16,5 8 28-16,3 4-44 16,5 12 52-16,9 4-48 0,5 23 20 15,12 0-36-15,10-4 0 16,3-3-12-16,28-21 20 16,17-11-16-16,17-7-164 15,5-13 84-15,0-7-680 16,0 3 416-1,-8 1 120-15</inkml:trace>
          <inkml:trace contextRef="#ctx0" brushRef="#br0" timeOffset="228621.8096">1351 9181 392 0,'0'0'148'0,"4"0"-116"0,5 0-8 0,0 0 172 16,8 0-112-16,5-4-36 15,5 0-28-15,-1 0-32 16,1 4 8-16,-5 0 12 0,-4 8-4 16,4-4 8-16,-14 4-8 15,1 4 24-15,-13 3-16 16,-1 1 24-16,-3 4-24 15,-6-1-4-15,-8 1-4 0,0-4 12 16,-9-1-8-16,0 1 4 16,1 0-4-1,-1 0 56-15,0-5-36 0,4 1 32 16,10 0-32-16,3-4 0 16,10 0-16-16,13-5 12 15,8 1-16-15,5-4-12 16,9 0 0-16,0 4 28 15,0 0-12-15,0 0-4 16,-9 0-4-16,0 0-112 16,-4-4 60-16,-9 0-164 15,-9 0 116-15,-5-4-332 16,-4 0 240 0,-4 0-4-16</inkml:trace>
        </inkml:traceGroup>
        <inkml:traceGroup>
          <inkml:annotationXML>
            <emma:emma xmlns:emma="http://www.w3.org/2003/04/emma" version="1.0">
              <emma:interpretation id="{3CDDBA8E-0312-4E85-B095-5F4931F66368}" emma:medium="tactile" emma:mode="ink">
                <msink:context xmlns:msink="http://schemas.microsoft.com/ink/2010/main" type="inkWord" rotatedBoundingBox="8184,14413 9286,14352 9340,15321 8238,1538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2030.1884">3809 8565 540 0,'-13'-19'200'0,"13"19"-156"0,4-8-12 0,-4 4 204 16,5 4-136-16,4-8 20 16,4 0-72-16,13-4-24 15,10 4-12-15,8-3-20 16,9 3 4-16,0-8 20 16,-5 16-8-16,-4-8 16 15,-8 4-16-15,-14-7-276 16,0 11 144-16</inkml:trace>
          <inkml:trace contextRef="#ctx0" brushRef="#br0" timeOffset="232211.5822">4123 8267 684 0,'-18'0'252'0,"18"0"-192"0,-5 8-20 0,1 0 76 16,0 7-72-16,-5 9-8 15,4 7-24-15,-3 5-20 16,8 7 4-16,-5-12 20 16,5 4-8-16</inkml:trace>
          <inkml:trace contextRef="#ctx0" brushRef="#br0" timeOffset="232898.9328">4365 8153 260 0,'0'-4'96'0,"0"4"-76"0,18 8-4 0,-5 8 228 16,5 3-136-16,4 32-8 16,4 4-64-16,5 20 36 15,0 3-40-15,-9 9 20 0,-8 3-32 16,-19 4 0-16,-17 0-12 16,-13-11 36-16,-5-9-20 15,-13-11-376-15,-9-4 192 0,-17-28-208 16</inkml:trace>
          <inkml:trace contextRef="#ctx0" brushRef="#br0" timeOffset="233547.1798">2578 8887 228 0,'8'0'84'0,"-8"0"-64"0,14-4-8 0,-5 0 128 15,-1 8-80-15,6-8 152 16,-1 4-120-16,13-4 24 16,-4 4-68-16,5-4-36 15,-1 8-12-15,1-4 16 16,4 4-8-16,0-4-72 15,0 0 32-15</inkml:trace>
        </inkml:traceGroup>
        <inkml:traceGroup>
          <inkml:annotationXML>
            <emma:emma xmlns:emma="http://www.w3.org/2003/04/emma" version="1.0">
              <emma:interpretation id="{B1177135-88E4-4357-9385-F7BB58D5D650}" emma:medium="tactile" emma:mode="ink">
                <msink:context xmlns:msink="http://schemas.microsoft.com/ink/2010/main" type="inkWord" rotatedBoundingBox="9881,14899 10362,14872 10364,14907 9883,1493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34206.9357">5129 8714 780 0,'4'-8'288'0,"10"8"-224"0,8-15-20 0,-5 15 92 15,19 0-84-15,8-12 8 16,13 16-40-16,1-4-4 15,-1-4-8-15,-9 12-252 0,1-8 132 16,-14 0-344 0,5 8 260-16</inkml:trace>
        </inkml:traceGroup>
        <inkml:traceGroup>
          <inkml:annotationXML>
            <emma:emma xmlns:emma="http://www.w3.org/2003/04/emma" version="1.0">
              <emma:interpretation id="{CBD2E74D-3E2E-437D-A5C5-8B309E3CF556}" emma:medium="tactile" emma:mode="ink">
                <msink:context xmlns:msink="http://schemas.microsoft.com/ink/2010/main" type="inkWord" rotatedBoundingBox="10926,14344 13071,14225 13134,15351 10989,1547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35044.6922">6277 8326 496 0,'4'-28'184'0,"-4"28"-140"0,18-23-16 16,-5 15 128-1,0 0-92-15,14 4 44 16,-1 4-64-16,1 8 4 16,-1 4-32-16,5 7 36 15,-9 5-28-15,-4 0 12 16,-5-1-20-16,-17 1 52 15,-5-1-36-15,-22-3 12 0,9-1-28 0,-22-3-88 16,4-4 40-16,-13-8-112 16,18 0 80-16,-5-4-76 15,9 4 80-15,18 0-4 16,17 7 40-16,14 5 12 16,4 4 12-16,13 7-20 15,0 1 12-15,10-1 20 16,-1 0-4-16,0 5 104 15,0-5-64-15,-13 1 60 16,-13-5-64-16,-18 1 68 16,-14-1-64-16,-3-3 96 0,-5-4-80 15,-9-8-4-15,-5-8-36 0,6-8-8 16,-1 4-8-16,0-4 4 16,9-4-8-16,0 0-4 15,8 5 4-15,-3 3-252 16,12 4 136-16,-4 4-616 15</inkml:trace>
          <inkml:trace contextRef="#ctx0" brushRef="#br0" timeOffset="234552.3544">6356 8130 424 0,'-4'-8'156'0,"4"8"-120"0,-9 12-8 0,0-1 140 16,9 5-96-16,-9 27 0 15,-4 8-48-15,8 24 20 16,1-1-28-16,-9 1 12 16,17-8-16-16,-13-5 12 15,5-7-16-15,0-4 24 16,-1-4-20-16,-4-11-12 15,9-9-4-15</inkml:trace>
          <inkml:trace contextRef="#ctx0" brushRef="#br0" timeOffset="235620.7557">6466 9032 728 0,'-8'-20'268'0,"8"20"-208"0,8 4-16 16,1-4 124-16,4 0-100 0,10 4-8 15,7 0-40-15,10 0-140 16,18-4 68-16,-5 8-632 16</inkml:trace>
          <inkml:trace contextRef="#ctx0" brushRef="#br0" timeOffset="235467.3188">6550 8922 352 0,'13'-23'132'0,"10"11"-104"0,21-4-8 0,-18 8 168 16,10 4-108-16,-1 4 0 15,5 4-48-15,-5 4-20 16,-9 4-8-16,-4 4 4 0,-8 3-4 15,-14 5 128-15,-14-1-68 16,-3 1 40-16,-14-4-60 16,-4-1-16-16,-10 5-16 15,1-5 8-15,5 1-12 0,-1 0-4 16,13-5 0 0,5-3-32-16,5 4 16 0,17-5 32 15,8-3-12-15,6 4 44 16,17-4-28-16,-1-4 12 15,6 0-20-15,4 4-44 16,-18-1 16-16,8-3-264 16,-7 0 156-16,-15 0-464 15</inkml:trace>
          <inkml:trace contextRef="#ctx0" brushRef="#br0" timeOffset="235931.1688">7671 8083 664 0,'-22'-28'244'0,"18"28"-188"0,-18 0-16 0,4 0 164 0,-4 0-120 15,-9 0 72-15,-22 12-92 16,0 11-16-16,-13 36-32 16,4 24 60-16,18 23-44 0,13-4 4 15,9-4-20-15,22 4 16 16,22 15-20-16,14-3-108 15,30-4 48-15,9-12-852 16</inkml:trace>
          <inkml:trace contextRef="#ctx0" brushRef="#br0" timeOffset="236926.0246">7636 8699 632 0,'0'-20'236'0,"0"24"-184"0,0 0-16 0,9-4 132 16,4 0-100-16,0 0 24 15,14-4-52-15,-5 4-8 0,0 0-20 16,0 0-272-16,9 0 144 0,-5 12-440 15</inkml:trace>
          <inkml:trace contextRef="#ctx0" brushRef="#br0" timeOffset="236742.4567">7786 8530 548 0,'-9'-12'204'0,"5"8"-156"0,4-8-16 0,0 8 104 16,0 1-80-16,0-5 40 16,4 0-56-16,-4 0 4 15,9 0-28-15,4 4-16 0,-4 0-4 16,22 0-4-16,-9 0 0 16,9 8 8-16,-9 4 0 0,0 4-12 15,-8 4 8-15,-6 7 28 16,-8 1-12-16,-8-1-12 15,3-3-4-15,-13 3 12 16,-4 1-4-16,0 0 8 16,-4-9-8-16,8 5 16 15,-13-8-12-15,9 3-20 16,0 1 4-16,4-4 40 16,5 4-20-16,0-5 24 15,9 5-20-15,4-8 0 16,4 8-8-16,5-13 28 15,4 5-20-15,5-8 32 16,4 8-32-16,-9-8-4 16,9 0-8-16,-4 0-252 15,-5-8 136-15,-4 8-492 16,-9 0 336-16,9 8 88 16</inkml:trace>
          <inkml:trace contextRef="#ctx0" brushRef="#br0" timeOffset="237282.9669">8192 8695 652 0,'22'0'244'0,"0"4"-192"0,9-4-12 0,-9 3-20 0,9-3-20 16,5 0-168-16</inkml:trace>
          <inkml:trace contextRef="#ctx0" brushRef="#br0" timeOffset="237123.5415">8228 8569 820 0,'-5'-12'304'0,"10"8"-236"0,3 0-20 15,10 1 108-15,-5-1-96 16,9-4-36-16,9 8-16 0,-9 0-104 16</inkml:trace>
        </inkml:traceGroup>
        <inkml:traceGroup>
          <inkml:annotationXML>
            <emma:emma xmlns:emma="http://www.w3.org/2003/04/emma" version="1.0">
              <emma:interpretation id="{EF1FEE20-1C2E-45F3-BFD8-111C803EFA42}" emma:medium="tactile" emma:mode="ink">
                <msink:context xmlns:msink="http://schemas.microsoft.com/ink/2010/main" type="inkWord" rotatedBoundingBox="13596,14168 14625,14111 14674,14984 13645,1504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37628.0902">9057 8495 632 0,'-22'-4'236'0,"5"4"-184"0,-5 7-16 16,8 5 160-16,-3 4-116 15,-10 7-8-15,1 5-44 16,4 3-4-16,13 5-12 0,13 3 0 16,14-4-4-16,8 1 28 0,5-5-20 15,9-8 20-15,0-11-20 16,4-16 20-16,-9-7-24 15,-4-9 12-15,-9-4-12 16,-13-3 0-16,-13-8-4 16,-10-9 20-16,-3 5-16 15,3 0-12-15,-3 4-4 16,-5 7-16-16,17 9 12 16,-8 7-268-16,9 12 148 15</inkml:trace>
          <inkml:trace contextRef="#ctx0" brushRef="#br0" timeOffset="237870.2358">9216 8161 976 0,'-4'-8'360'0,"13"4"-280"0,0-4-20 16,-9 4 80-16,13 1-88 15,4-1-4-15,14-4-28 16,-4 4-16-16,13 0 0 16,-1 4-568-16</inkml:trace>
          <inkml:trace contextRef="#ctx0" brushRef="#br0" timeOffset="238154.1582">9596 7941 424 0,'0'-27'156'0,"9"31"-120"0,13 4-8 0,-9-1 204 0,9 9-132 16,13 0 92-16,10 11-112 15,8 16 24-15,-9 40-60 16,-13 23 4-16,-9 0-32 0,-13-8 52 16,-18-12-36-16,-13-7-76 15,-18-9 20-15,-9 1-792 16</inkml:trace>
        </inkml:traceGroup>
        <inkml:traceGroup>
          <inkml:annotationXML>
            <emma:emma xmlns:emma="http://www.w3.org/2003/04/emma" version="1.0">
              <emma:interpretation id="{B11B7C78-1B77-4172-A829-D715FB4CB4CB}" emma:medium="tactile" emma:mode="ink">
                <msink:context xmlns:msink="http://schemas.microsoft.com/ink/2010/main" type="inkWord" rotatedBoundingBox="15671,14440 15987,14423 16005,14737 15688,14754"/>
              </emma:interpretation>
              <emma:one-of disjunction-type="recognition" id="oneOf14">
                <emma:interpretation id="interp18" emma:lang="" emma:confidence="0">
                  <emma:literal>7=0</emma:literal>
                </emma:interpretation>
                <emma:interpretation id="interp19" emma:lang="" emma:confidence="0">
                  <emma:literal>) =0</emma:literal>
                </emma:interpretation>
                <emma:interpretation id="interp20" emma:lang="" emma:confidence="0">
                  <emma:literal>) so</emma:literal>
                </emma:interpretation>
                <emma:interpretation id="interp21" emma:lang="" emma:confidence="0">
                  <emma:literal>)=0</emma:literal>
                </emma:interpretation>
                <emma:interpretation id="interp22" emma:lang="" emma:confidence="0">
                  <emma:literal>) :O</emma:literal>
                </emma:interpretation>
              </emma:one-of>
            </emma:emma>
          </inkml:annotationXML>
          <inkml:trace contextRef="#ctx0" brushRef="#br0" timeOffset="239054.4227">10947 8534 808 0,'-14'-20'300'0,"23"28"-232"0,13-8-20 16,0 8-24-16,9-8-24 0,18 0-220 15,30 0 120-15,27-8-420 16</inkml:trace>
          <inkml:trace contextRef="#ctx0" brushRef="#br0" timeOffset="238891.4891">11057 8228 912 0,'0'-8'340'0,"4"8"-264"0,10 0-24 16,-1 4-16-16,5 8-32 15,8-5-56-15</inkml:trace>
        </inkml:traceGroup>
        <inkml:traceGroup>
          <inkml:annotationXML>
            <emma:emma xmlns:emma="http://www.w3.org/2003/04/emma" version="1.0">
              <emma:interpretation id="{ECC0CF02-282E-4952-83F4-9AB636EBCE61}" emma:medium="tactile" emma:mode="ink">
                <msink:context xmlns:msink="http://schemas.microsoft.com/ink/2010/main" type="inkWord" rotatedBoundingBox="16670,14388 17118,14363 17141,14778 16693,14803"/>
              </emma:interpretation>
            </emma:emma>
          </inkml:annotationXML>
          <inkml:trace contextRef="#ctx0" brushRef="#br0" timeOffset="239341.1918">12258 8192 756 0,'-31'-23'280'0,"13"15"-216"0,-22 8-20 0,14 8 128 15,-14 4-104-15,-4 7-28 16,0 17-24-16,4 11 16 0,14 8-16 16,8 0 12-16,18-4-16 0,13-4 0 15,23-8-4-15,16-12 36 16,19-11-20-16,0-12 20 16,-9-12-24-16,-5-15 16 15,-13-21-20-15,-13-11 44 16,-22-11-32-16,-14 3-32 15,-8 12 0-15,-13 12-16 16,-10 7 8-16,1 25-548 16,9 22 308-16,3 5-312 15</inkml:trace>
        </inkml:traceGroup>
      </inkml:traceGroup>
    </inkml:traceGroup>
    <inkml:traceGroup>
      <inkml:annotationXML>
        <emma:emma xmlns:emma="http://www.w3.org/2003/04/emma" version="1.0">
          <emma:interpretation id="{F89416AB-F52F-4A35-BBB3-25BD3CB3DDDF}" emma:medium="tactile" emma:mode="ink">
            <msink:context xmlns:msink="http://schemas.microsoft.com/ink/2010/main" type="paragraph" rotatedBoundingBox="5613,16182 15174,15861 15225,17381 5664,177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029536-7DBF-4FDA-B075-63F4C8FB1810}" emma:medium="tactile" emma:mode="ink">
              <msink:context xmlns:msink="http://schemas.microsoft.com/ink/2010/main" type="inkBullet" rotatedBoundingBox="5618,16335 6428,16307 6450,16974 5641,17001"/>
            </emma:interpretation>
            <emma:one-of disjunction-type="recognition" id="oneOf15">
              <emma:interpretation id="interp23" emma:lang="" emma:confidence="0">
                <emma:literal>E</emma:literal>
              </emma:interpretation>
              <emma:interpretation id="interp24" emma:lang="" emma:confidence="0">
                <emma:literal>;</emma:literal>
              </emma:interpretation>
              <emma:interpretation id="interp25" emma:lang="" emma:confidence="0">
                <emma:literal>j</emma:literal>
              </emma:interpretation>
              <emma:interpretation id="interp26" emma:lang="" emma:confidence="0">
                <emma:literal>:</emma:literal>
              </emma:interpretation>
              <emma:interpretation id="interp27" emma:lang="" emma:confidence="0">
                <emma:literal>J</emma:literal>
              </emma:interpretation>
            </emma:one-of>
          </emma:emma>
        </inkml:annotationXML>
        <inkml:trace contextRef="#ctx0" brushRef="#br0" timeOffset="250689.4491">896 10664 280 0,'-5'-11'104'0,"1"7"-84"0,8-4 0 0,-4 4 100 15,5-4-68-15,-1 4-4 0,5-4-28 16,0 4 48-16,0-4-40 16,-9 8 52-16,4 8-48 15,1 4 48-15,-5 4-48 16,0 3 12-16,0 1-28 16,-9 7 0-16,0-7-8 0,5 0 48 15,-1-5-32-15,1-3 24 16,-1-4-28-16,1-4 8 15,-1-8-16-15,1 0 0 16,4-8-4-16,0 1-8 16,0-1 4-16,9 0-16 15,0-4 8-15,4 1-4 16,5-5 0-16,-1 0 8 16,5 1 0-16,-4 3-36 15,4-4 20-15,0 5 4 16,5 3 12-16,-1 0-12 15,1 4 8-15,-10 8 48 0,1 4-24 16,-5 12 0-16,-4 0-12 16,0 3 12-16,-5 1-12 15,-4 3 16-15,0-7-16 16,0 4 16-16,0-1-16 16,0 5 4-16,0-12-4 15,5-1 20-15,-1 1-16 16,0-4 32-16,-4-8-28 15,0 0-84-15,0 0 36 16,0-8-324-16,-4 8 196 0</inkml:trace>
        <inkml:trace contextRef="#ctx0" brushRef="#br0" timeOffset="251100.7152">944 10354 444 0,'-13'-19'164'0,"18"19"-124"0,-5-8-16 0,4 4 148 16,5-4-100 0,0 0 52-16,0-11-76 0,4 3-8 15,0 0-24-15,5-3 32 0,4-1-24 16,0 0-12-16,0 1-8 16,9-1 4-16,-5 4-4 15,-4 5-4-15,-4-1 4 16,0 8 28-16,-14 0-16 15,5 8 40-15,-9 8-32 16,0 3-4-16,9 5-12 16,-5 4 36-16,5-1-20 15,4 1-136-15,5-1 60 0</inkml:trace>
        <inkml:trace contextRef="#ctx0" brushRef="#br0" timeOffset="251353.5463">1611 10692 880 0,'-4'8'328'0,"8"-4"-256"0,-4-1-16 16,9 5 0 0,0-4-4-16,-1-4-24 0,6-4-440 15,3 0 224-15,10 4-316 16</inkml:trace>
      </inkml:traceGroup>
      <inkml:traceGroup>
        <inkml:annotationXML>
          <emma:emma xmlns:emma="http://www.w3.org/2003/04/emma" version="1.0">
            <emma:interpretation id="{3BBA229B-A7E0-44E1-88B4-608E833336B3}" emma:medium="tactile" emma:mode="ink">
              <msink:context xmlns:msink="http://schemas.microsoft.com/ink/2010/main" type="line" rotatedBoundingBox="7165,16130 15174,15861 15225,17381 7216,17650"/>
            </emma:interpretation>
          </emma:emma>
        </inkml:annotationXML>
        <inkml:traceGroup>
          <inkml:annotationXML>
            <emma:emma xmlns:emma="http://www.w3.org/2003/04/emma" version="1.0">
              <emma:interpretation id="{E5B7E862-967A-4896-8050-3965AED36465}" emma:medium="tactile" emma:mode="ink">
                <msink:context xmlns:msink="http://schemas.microsoft.com/ink/2010/main" type="inkWord" rotatedBoundingBox="7165,16130 8907,16071 8958,17591 7216,17650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52102.5413">3094 9919 208 0,'4'-8'76'0,"-8"0"-60"0,4 4-4 0,-4 0 224 16,-1 4-52-16,-4 0-88 16,5 4 16-16,-14 4-72 15,1 0 40-15,-19 4-44 16,5 3 52-16,-13 5-52 0,-9 4 56 16,-13 11-56-16,0 24 36 15,-5 35-40-15,5 20 52 16,9-5-48-16,17 1 12 15,5 16-32-15,17 11 20 16,9 1-24-16,14-21 24 16,8-11-24-16,18-8-216 0,13 0 112 15,13 8-704 1</inkml:trace>
          <inkml:trace contextRef="#ctx0" brushRef="#br0" timeOffset="252896.6522">3310 10303 364 0,'-8'-23'132'0,"8"15"-100"0,0-4-12 15,-5 12 156-15,1 0-100 16,-1 8 8-16,-4 12-56 15,-4 15 28-15,-4 12-32 16,3 12-4-16,1 4-12 0,0-5 12 16,0 5-12-16,-1-8-12 15,6 4 0-15,-6-4 48 16,10-4-24-16,-9 4-8 16,8 0-8-16,1-28-400 15,4-11 216-15,13-28-140 16</inkml:trace>
          <inkml:trace contextRef="#ctx0" brushRef="#br0" timeOffset="253678.3434">3350 10288 372 0,'18'-28'140'0,"-9"20"-112"0,-1-7-4 15,6 11 108-15,8-12-76 16,0 4 68-16,-5 4-72 16,14-3 24-16,0 3-44 15,0 4 16-15,-4 0-28 16,4 0 44-16,4 4-36 0,-9 0-16 15,-4 0-4-15,0 0 8 16,-8 4-8-16,-5 0-4 16,-1 4 0-16,-16 0 28 15,8 7-16-15,-14 5-4 0,-12 3-8 16,-1 5-68-16,-12-1 36 16,3 1 4-16,-12-5 12 15,4-3 20-15,-5 0-4 16,5 3-12-16,9-7 4 15,-1-1-4-15,5-3 0 16,9 0 8-16,9-4 0 16,4 0 8-16,9-8-4 15,9 4 8-15,4 0-8 16,9-1 8-16,9 1-8 0,9-4-4 16,9 8 4-16,4 0-16 15,-5 0 8-15,1 12 12 16,-5-9-4-16,0 13-12 15,0-4 4-15,-17 3-4 16,-1-7 0-16,-8 3 24 16,-5 1-8-16,-4 0 16 15,-18-1-16-15,0 5 16 16,-4-1-16-16,0 1-4 16,-9-5 0-16,-5 1 12 15,-4 4-8-15,-17-17 16 16,-14 1-16-16,-4-4 68 15,-14-4-44-15,5-4 68 16,9-7-60-16,8-1 0 16,10-4-24-16,8 0-12 15,14 1 0-15,8 3-40 0,9 0 20 16,9 4-128-16,13 4 84 16,10 4-628-1,16 12 380-15,1 4 52 16</inkml:trace>
          <inkml:trace contextRef="#ctx0" brushRef="#br0" timeOffset="254188.7026">3818 11021 384 0,'-4'-11'140'0,"8"11"-108"0,5-16-8 15,0 8 196-15,4 0-124 16,9-4 16-16,4 5-68 16,5-9-12-16,5 12-20 15,8 16 12-15,-9 3-16 0,-8 5-4 16,-5 11 0-16,0 5 12 0,-18-1-8 16,-4-8 16-16,-13 9-16 15,-9-9 4-15,-13-3-4 16,-1-5 12-16,-8-3-12 15,0-4-4-15,9 0 0 16,4-8-4-16,4-4 0 16,10 0 0-16,8 0 0 15,9 0-36-15,13 0 20 16,9 0 32-16,13 0-8 16,9 11 28-16,14-3-24 15,-5-4 4-15,-5 4-8 16,-3-4-16-16,-10 0 4 0,-9 0-280 15,-8-4 156-15</inkml:trace>
          <inkml:trace contextRef="#ctx0" brushRef="#br0" timeOffset="254848.4569">3319 9962 528 0,'-9'-8'196'0,"9"8"-152"0,-8-8-12 15,8 8 168-15,0 0-116 16,0 0 96-16,0-4-100 16,0 0 52-16,0 4-76 0,8 0 40 0,6 0-56 15,8 0 32-15,9 4-40 16,13-4-28-16,-5 0-4 15,14 0 44-15,-8-4-24 16,-6 4-212-16,-3 4 104 16,3 0-740-1,-3 0 456-15,3 0 136 16</inkml:trace>
        </inkml:traceGroup>
        <inkml:traceGroup>
          <inkml:annotationXML>
            <emma:emma xmlns:emma="http://www.w3.org/2003/04/emma" version="1.0">
              <emma:interpretation id="{8AC40B79-BD18-4878-B005-ED5F14C64179}" emma:medium="tactile" emma:mode="ink">
                <msink:context xmlns:msink="http://schemas.microsoft.com/ink/2010/main" type="inkWord" rotatedBoundingBox="9807,16716 10265,16700 10267,16740 9809,1675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55380.947">5067 10519 800 0,'-13'-12'296'0,"13"16"-232"0,9-12-16 0,0 8 116 0,4 0-100 16,9 0-36-16,18 0-20 15,17 4 44-15,18-4-28 16,9 8-364-16,-9-4 188 0,0 4-448 16</inkml:trace>
        </inkml:traceGroup>
        <inkml:traceGroup>
          <inkml:annotationXML>
            <emma:emma xmlns:emma="http://www.w3.org/2003/04/emma" version="1.0">
              <emma:interpretation id="{D900322F-5E4A-4E6B-9978-7E7E044F588D}" emma:medium="tactile" emma:mode="ink">
                <msink:context xmlns:msink="http://schemas.microsoft.com/ink/2010/main" type="inkWord" rotatedBoundingBox="10956,16081 12653,16024 12696,17294 10998,17351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55720.8625">6396 10033 340 0,'-13'-8'128'0,"13"8"-100"0,-5 4-8 0,1 4 132 16,-1 3-88-16,1 9-16 15,-5 11-32-15,0 20 84 16,9 16-56-16,-4 8 44 15,4 7-52-15,0-19-12 0,4-4-12 16,-4-8 8-16,-4-8-12 0,-1-12 32 16,-3-11-24-16,-6-5-312 15</inkml:trace>
          <inkml:trace contextRef="#ctx0" brushRef="#br0" timeOffset="256305.1774">6294 10182 384 0,'9'-28'140'0,"0"20"-108"0,-5-7-8 0,5 7 208 31,0 4-132-31,4-8 72 0,5 0-100 15,4 1 48-15,4-1-68 0,10 0 68 16,3 4-68-16,6 0 16 0,-1 1-36 16,-9 7-40-16,-4 0 4 15,-9 3 16-15,-9 1-4 16,-13 4 60-16,-17 4-40 16,-14 4 16-16,-13 3-28 15,-5 5 0-15,0-1-8 16,1-3-84-16,-5 4 40 15,4-5-40-15,5 1 44 0,18-5 12 16,8 1 8-16,27 0-24 16,4 0 20-16,18-1-12 15,13 5 16-15,0 3 0 16,18 13 4-16,4-9-20 16,5-3 16-16,-14 11 40 15,-12-4-16-15,-15-3 8 16,-21-5-12-16,-9 5 48 15,-17-8-32-15,-19-1-36 16,-3 1 4-16,-10 3 44 16,5-3-16-16,-5-4 8 15,5-1-16-15,-4-3-8 16,8 0 0-16,5-4-16 16,-1-4 8-16,10 0 28 15,8-1-12-15,5-3-20 16,8-3 0-16,10-1-332 0,4 4 188 15,8 4-484 1</inkml:trace>
          <inkml:trace contextRef="#ctx0" brushRef="#br0" timeOffset="256952.8771">6272 9950 676 0,'-4'-23'248'0,"4"19"-192"0,4-4-16 16,5 0 144-16,4 4-108 15,5-4 40-15,8 0-68 16,10 1-44-16,12-5-8 16,23 4-104-16,17 4 56 0</inkml:trace>
          <inkml:trace contextRef="#ctx0" brushRef="#br0" timeOffset="256563.3382">6956 10711 684 0,'0'4'252'16,"0"-4"-192"-16,-8 12-20 0,8 0 56 0,-14 0-60 16,14 15-32-16,-9 4-4 15,1 1 4-15,3-1 0 16,-4-3 32-16,9-5-20 0,-4-3-156 15,0-12 76-15,-5-8-504 16</inkml:trace>
          <inkml:trace contextRef="#ctx0" brushRef="#br0" timeOffset="257596.0861">7676 9934 404 0,'0'-19'148'0,"9"23"-112"0,4-4-12 0,-4 8 92 16,4 7-68-16,9 9 60 15,18 7-64-15,4 24-20 16,0 47-16-16,-13 20 16 0,-13-12-12 15,-18-4 24-15,-22 11-24 16,-9 5 40-16,-27-12-28 16,-4-16-4-16,-13-19-12 15,-8-21-68-15,8-22 32 0</inkml:trace>
        </inkml:traceGroup>
        <inkml:traceGroup>
          <inkml:annotationXML>
            <emma:emma xmlns:emma="http://www.w3.org/2003/04/emma" version="1.0">
              <emma:interpretation id="{A71CAA9B-276A-4A09-9395-3962E31525D3}" emma:medium="tactile" emma:mode="ink">
                <msink:context xmlns:msink="http://schemas.microsoft.com/ink/2010/main" type="inkWord" rotatedBoundingBox="13333,16279 14186,16251 14201,16696 13348,1672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58031.3281">8594 10488 788 0,'31'15'292'0,"17"-15"-228"0,27 0-16 0,-17 0-16 0,12 0-28 16,10-7 24-16,35-9-16 15,17 0-92-15,-8 0 44 16,-5-3-412-16</inkml:trace>
          <inkml:trace contextRef="#ctx0" brushRef="#br0" timeOffset="257822.6895">8709 10068 860 0,'70'-8'320'0,"-17"8"-248"0,9 0-20 16,-31 8-12-16,9 0-32 0,4 0-64 16</inkml:trace>
        </inkml:traceGroup>
        <inkml:traceGroup>
          <inkml:annotationXML>
            <emma:emma xmlns:emma="http://www.w3.org/2003/04/emma" version="1.0">
              <emma:interpretation id="{342AD302-D3F5-4AE1-8C40-810BA0330FC2}" emma:medium="tactile" emma:mode="ink">
                <msink:context xmlns:msink="http://schemas.microsoft.com/ink/2010/main" type="inkWord" rotatedBoundingBox="14660,16285 15187,16267 15200,16656 14673,16673"/>
              </emma:interpretation>
              <emma:one-of disjunction-type="recognition" id="oneOf20">
                <emma:interpretation id="interp32" emma:lang="" emma:confidence="0">
                  <emma:literal>o</emma:literal>
                </emma:interpretation>
                <emma:interpretation id="interp33" emma:lang="" emma:confidence="0">
                  <emma:literal>O</emma:literal>
                </emma:interpretation>
                <emma:interpretation id="interp34" emma:lang="" emma:confidence="0">
                  <emma:literal>0</emma:literal>
                </emma:interpretation>
                <emma:interpretation id="interp35" emma:lang="" emma:confidence="0">
                  <emma:literal>U</emma:literal>
                </emma:interpretation>
                <emma:interpretation id="interp36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58301.5475">10165 10103 1008 0,'-48'-8'372'0,"21"12"-288"0,-26 4-24 16,22 4 72-16,-4 15-84 15,9 13-44-15,4 11-8 16,13 4-4-16,22-4 8 16,22-4 44-16,32-16-24 0,8-7-72 0,4-17 28 15,0-14-96-15,-8-21 64 16,-18-15 56-16,-18-16 0 16,-17 8 52-16,-18 0-28 15,-9 8 136-15,-17 0-88 16,-5 11-4-16,-9 9-44 15,0 11-112-15,14 12 44 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18T18:08:24.48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8-09-18T18:08:31.288"/>
    </inkml:context>
  </inkml:definitions>
  <inkml:traceGroup>
    <inkml:annotationXML>
      <emma:emma xmlns:emma="http://www.w3.org/2003/04/emma" version="1.0">
        <emma:interpretation id="{3E394C1A-9CB7-4680-A2F8-FB0DF7416391}" emma:medium="tactile" emma:mode="ink">
          <msink:context xmlns:msink="http://schemas.microsoft.com/ink/2010/main" type="writingRegion" rotatedBoundingBox="24206,17713 24547,17713 24547,18213 24206,18213"/>
        </emma:interpretation>
      </emma:emma>
    </inkml:annotationXML>
    <inkml:traceGroup>
      <inkml:annotationXML>
        <emma:emma xmlns:emma="http://www.w3.org/2003/04/emma" version="1.0">
          <emma:interpretation id="{3BDAB388-C3D6-4B7C-9CF0-88D41A97D056}" emma:medium="tactile" emma:mode="ink">
            <msink:context xmlns:msink="http://schemas.microsoft.com/ink/2010/main" type="paragraph" rotatedBoundingBox="24206,17713 24547,17713 24547,18213 24206,18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08C838-08E3-4CE6-89A3-BB4BF8B3B2F9}" emma:medium="tactile" emma:mode="ink">
              <msink:context xmlns:msink="http://schemas.microsoft.com/ink/2010/main" type="line" rotatedBoundingBox="24206,17713 24547,17713 24547,18213 24206,18213"/>
            </emma:interpretation>
          </emma:emma>
        </inkml:annotationXML>
        <inkml:traceGroup>
          <inkml:annotationXML>
            <emma:emma xmlns:emma="http://www.w3.org/2003/04/emma" version="1.0">
              <emma:interpretation id="{693FCFB4-784B-440A-ABAD-2FE1F1C6DB41}" emma:medium="tactile" emma:mode="ink">
                <msink:context xmlns:msink="http://schemas.microsoft.com/ink/2010/main" type="inkWord" rotatedBoundingBox="24206,17713 24221,17713 24221,17728 24206,177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3347 1613 0,'0'0'15,"0"0"-15,0 0 16,0 0-16</inkml:trace>
        </inkml:traceGroup>
        <inkml:traceGroup>
          <inkml:annotationXML>
            <emma:emma xmlns:emma="http://www.w3.org/2003/04/emma" version="1.0">
              <emma:interpretation id="{473BD8CB-DB50-47E1-BF74-CF12CF0446B3}" emma:medium="tactile" emma:mode="ink">
                <msink:context xmlns:msink="http://schemas.microsoft.com/ink/2010/main" type="inkWord" rotatedBoundingBox="24532,18182 24547,18182 24547,18213 24532,18213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1" brushRef="#br0">3688 2082 0,'0'31'109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7:40.1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4CEB6C-6229-438B-89F5-89CBAA39CC56}" emma:medium="tactile" emma:mode="ink">
          <msink:context xmlns:msink="http://schemas.microsoft.com/ink/2010/main" type="writingRegion" rotatedBoundingBox="4569,8332 15881,1398 16849,2976 5536,9910"/>
        </emma:interpretation>
      </emma:emma>
    </inkml:annotationXML>
    <inkml:traceGroup>
      <inkml:annotationXML>
        <emma:emma xmlns:emma="http://www.w3.org/2003/04/emma" version="1.0">
          <emma:interpretation id="{46A86219-EFFD-4B37-A333-CC9931BA976C}" emma:medium="tactile" emma:mode="ink">
            <msink:context xmlns:msink="http://schemas.microsoft.com/ink/2010/main" type="paragraph" rotatedBoundingBox="4569,8332 15881,1398 16849,2976 5536,9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913E18-0E94-4ECC-B45C-1F601107C7F7}" emma:medium="tactile" emma:mode="ink">
              <msink:context xmlns:msink="http://schemas.microsoft.com/ink/2010/main" type="line" rotatedBoundingBox="4569,8332 15881,1398 16849,2976 5536,9910"/>
            </emma:interpretation>
          </emma:emma>
        </inkml:annotationXML>
        <inkml:traceGroup>
          <inkml:annotationXML>
            <emma:emma xmlns:emma="http://www.w3.org/2003/04/emma" version="1.0">
              <emma:interpretation id="{A4D1B4BB-49BF-4D16-B2BA-90AF50B7627E}" emma:medium="tactile" emma:mode="ink">
                <msink:context xmlns:msink="http://schemas.microsoft.com/ink/2010/main" type="inkWord" rotatedBoundingBox="4569,8332 15881,1398 16849,2976 5536,99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1607 2798 340 0,'-18'11'128'0,"18"-11"-100"0,-5 12-8 0,1-8 140 16,8 0-92-16,1 0 80 15,-1 0-88-15,5-12 48 16,4 4-64-16,9-16 4 16,1 5-28-16,3-21 16 15,0 9-24-15,5-24-12 16,0 8-4-16,5-24 12 15,-6 4-4-15,-3-15 8 16,-5 15-8-16,-9-8-4 16,1 20 4-16,-14 4 48 15,4 12-28-15,0 4 44 16,-4 11-40-16,0 8 4 16,0 8-20-16,0 16-8 15,0 12 0-15,5 19-24 16,-1 8 12-16,1 12 20 15,8-5-4-15,4-7-20 0,1-4 4 16,0-11 20 0,4-13-4-16,4-7 24 0,5-12-20 0,-4-28-32 15,4 1 12-15,-5-28-60 16,1 4 36-16,-10-20-12 16,-3 20 28-16,-10-4 8 15,5 8 8-15,-9 8 44 16,0 15-24-16,0 8 60 15,0 8-44-15,0 12 44 16,0 12-44-16,0 19 0 16,0 8-24-16,0 8 20 15,4-4-20-15,1 4 24 16,3-12-24-16,1-12-12 16,0-11-4-16,-5-4-260 15,5-8 144-15</inkml:trace>
          <inkml:trace contextRef="#ctx0" brushRef="#br0" timeOffset="169.4509">2529 2338 904 0,'9'63'332'0,"-9"-63"-256"0,4 59-24 15,-4-35-16 1,5-1-32-16,-1 1-72 0,5 3 36 15,0-7-320-15,0-1 192 0</inkml:trace>
          <inkml:trace contextRef="#ctx0" brushRef="#br0" timeOffset="-2883.1444">291 2896 280 0,'9'-16'104'0,"-9"16"-84"0,22-16 0 0,-18 4 136 0,5 9-88 0,0-13 80 16,4 4-88-16,-4-8 48 16,4 9-64-16,5-17 48 15,4 9-52-15,0-17 24 16,9 5-36-16,13-24-16 15,0 4-8-15,18-28 4 16,4 13-4-16,5-21 8 16,-5 13-8-16,9-28 32 15,0 12-20-15,31-36 20 16,9 12-20-16,17-31-16 16,-12 20-4-16,47-52 4 15,-3 36 0-15,61-63 8 16,-18 23-4-16,54-35 16 15,-23 32-12-15,71-44 4 16,-26 32-4-16,70-51 4 16,-36 31-8-16,81-27 16 15,-41 39-12-15,98-39 40 16,-53 39-24-16,110-43 12 16,-62 46-20-16,84-10 36 15,-75 46-28-15,75-4 12 16,-79 40-20-16,35-9 8 15,-75 21-12-15,13 7 12 16,-75 19-16-16,18 13 4 16,-67 23-4-16,-26 4 20 15,-53 12-16-15,-30 4 32 16,-36 11-28-16,-31-3-32 16,-31 11 8-16,-31 0-228 0,-13 12 128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09:48.3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B0E345-1605-4D5E-96A2-886400FA7C6C}" emma:medium="tactile" emma:mode="ink">
          <msink:context xmlns:msink="http://schemas.microsoft.com/ink/2010/main" type="writingRegion" rotatedBoundingBox="7822,11647 8387,11647 8387,12306 7822,12306"/>
        </emma:interpretation>
      </emma:emma>
    </inkml:annotationXML>
    <inkml:traceGroup>
      <inkml:annotationXML>
        <emma:emma xmlns:emma="http://www.w3.org/2003/04/emma" version="1.0">
          <emma:interpretation id="{599B284B-C33C-46FD-820D-74E6AD23B6F5}" emma:medium="tactile" emma:mode="ink">
            <msink:context xmlns:msink="http://schemas.microsoft.com/ink/2010/main" type="paragraph" rotatedBoundingBox="7822,11647 8387,11647 8387,12306 7822,12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A07B0D-1E01-495F-90FD-EEF1FD3FDE27}" emma:medium="tactile" emma:mode="ink">
              <msink:context xmlns:msink="http://schemas.microsoft.com/ink/2010/main" type="line" rotatedBoundingBox="7822,11647 8387,11647 8387,12306 7822,12306"/>
            </emma:interpretation>
          </emma:emma>
        </inkml:annotationXML>
        <inkml:traceGroup>
          <inkml:annotationXML>
            <emma:emma xmlns:emma="http://www.w3.org/2003/04/emma" version="1.0">
              <emma:interpretation id="{39C6610B-EC0B-44EC-8E60-35CDD0D660FB}" emma:medium="tactile" emma:mode="ink">
                <msink:context xmlns:msink="http://schemas.microsoft.com/ink/2010/main" type="inkWord" rotatedBoundingBox="7822,11647 8387,11647 8387,12306 7822,12306"/>
              </emma:interpretation>
            </emma:emma>
          </inkml:annotationXML>
          <inkml:trace contextRef="#ctx0" brushRef="#br0">3068 5571 300 0,'0'-15'112'0,"0"15"-88"0,0-20-8 16,0 12 180-1,4 4-112-15,0-3 64 16,5-1-88-16,0-8-8 15,4 8-32-15,5-4 32 0,4 5-28 0,5-5 12 16,-1 8-20-16,9-8 8 16,5 8-12-16,4 4 36 15,0 8-24-15,0 4-4 16,1 3-12 0,-6 17-8-16,-3-5 4 15,-5 16 4-15,-9 5-4 0,0 6 16 16,0-3-12-16,-13 1 32 15,-9-5-24-15,-9 0 4 16,-4-4-12-16,-27-12 12 16,4 5-12-16,-16-9-4 15,-1 4 0-15,-9-11 4 16,9 0-4-16,-5-13 16 16,19 1-12-16,-1-16-4 15,18 8 0-15,4-11-4 16,9 3 0-16,9-16-12 15,9 13 8-15,18-21 12 16,4 13-4-16,13-5-12 16,4 4 4-16,1 1 4 15,-1 7 0-15,-3 4 0 16,-1 8 0-16,-5 0 8 16,-12 8-4-16,4-4-64 15,-14 4 32-15,6 4-376 16,-10-1 224-16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10:36.8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08CF6C-BFEB-42C6-940A-CBF2857F824A}" emma:medium="tactile" emma:mode="ink">
          <msink:context xmlns:msink="http://schemas.microsoft.com/ink/2010/main" type="writingRegion" rotatedBoundingBox="3757,13410 6963,10595 8566,12421 5360,15236"/>
        </emma:interpretation>
      </emma:emma>
    </inkml:annotationXML>
    <inkml:traceGroup>
      <inkml:annotationXML>
        <emma:emma xmlns:emma="http://www.w3.org/2003/04/emma" version="1.0">
          <emma:interpretation id="{3BCDA663-662D-46B6-8A5A-B4155C6C5449}" emma:medium="tactile" emma:mode="ink">
            <msink:context xmlns:msink="http://schemas.microsoft.com/ink/2010/main" type="paragraph" rotatedBoundingBox="3757,13410 6963,10595 8566,12421 5360,15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D93611-E0DC-4157-AAC7-F326184E0410}" emma:medium="tactile" emma:mode="ink">
              <msink:context xmlns:msink="http://schemas.microsoft.com/ink/2010/main" type="line" rotatedBoundingBox="3757,13410 6963,10595 8566,12421 5360,15236"/>
            </emma:interpretation>
          </emma:emma>
        </inkml:annotationXML>
        <inkml:traceGroup>
          <inkml:annotationXML>
            <emma:emma xmlns:emma="http://www.w3.org/2003/04/emma" version="1.0">
              <emma:interpretation id="{6C3398DD-0050-4D85-AA9A-8CFC3E3AEF19}" emma:medium="tactile" emma:mode="ink">
                <msink:context xmlns:msink="http://schemas.microsoft.com/ink/2010/main" type="inkWord" rotatedBoundingBox="3757,13410 6963,10595 8566,12421 5360,15236"/>
              </emma:interpretation>
            </emma:emma>
          </inkml:annotationXML>
          <inkml:trace contextRef="#ctx0" brushRef="#br0">1351 6709 612 0,'-9'-4'228'0,"9"4"-180"0,26 0-12 0,-8 0 96 16,4 0-80-16,13-4-4 15,5 4-28 1,9-3 20-16,-5 3-24 0</inkml:trace>
          <inkml:trace contextRef="#ctx0" brushRef="#br0" timeOffset="-170.4108">1426 6458 228 0,'-5'-19'84'0,"5"19"-64"0,0-16-8 0,0 8-16 16,13 4 0-16,-4-4 116 15,4 4-60-15,10 0 24 16,-1 4-44-16,0 0 32 16,0 4-36-16,-5 4 100 15,10 4-72-15,-14 8 36 16,-8-1-52-16,-5 9 4 15,4-1-28-15,-8 5 8 16,-1-5-12-16,-8 0 0 16,-5 1-4-16,-13-5 36 15,9 1-20-15,-13-4 40 16,8-5-36-16,-3-3 4 16,8 4-20-16,4-4 0 15,9 3-4-15,9-3-32 16,9 4 12-16,4-5 32 15,9 1-12-15,9-4 8 16,-9 0-8-16,9-8-192 16,-9 0 100-16</inkml:trace>
          <inkml:trace contextRef="#ctx0" brushRef="#br0" timeOffset="669.968">3001 5309 612 0,'-8'-28'228'0,"8"28"-180"0,-9-16-12 15,0 9 124 1,4 7-96-16,-8-4 44 15,0 4-64-15,-13-4-16 0,-1 0-16 0,-17 0 0 16,9 4-8-16,-18-4-20 16,8 8 8-16,-7-4 40 15,7 4-20-15,1-4 16 16,9 4-16-16,0 0 0 16,13 7-4-16,-5-3-16 15,14 4 4-15,-5 0 4 16,5 4 0-16,-5 3 0 15,9 1 0-15,-4 11 0 16,4 1 0-16,-8 30 0 16,8 5 0-16,0 31 0 15,5 0 0-15,-10 16-20 16,14-12 12-16,-8 27 32 16,8-15-16-16,-9 4 16 15,4-12-12-15,-8-12-8 16,4-12 0-16,0 13 20 15,9-13-12-15,-8 0-48 16,3-11 20-16,18-4 20 16,-4-8 0-16,0-16 0 15,0-4 0-15,4-8 12 16,0 1-8-16,-4-13 24 16,13 1-20-16,-8-8 24 15,3-4-24-15,27-4 12 0,0-4-12 0,18 7-184 16,13 1 96-16</inkml:trace>
          <inkml:trace contextRef="#ctx0" brushRef="#br0" timeOffset="2892.18">-424 7431 300 0,'-9'-8'112'0,"9"8"-88"0,0-7-8 0,0-1 108 15,9 8-72-15,-4 0 76 16,3-4-72-16,6-4-4 15,-1 8-32-15,4-4 4 16,1 4-12-16,0-4-8 16,-1 8 0-16,-3 0 28 15,3 4-16-15,-12 4 20 16,4 3-20-16,-14 5 0 16,1 7-8-16,-14 5 20 15,5 3-16-15,-22 8 4 16,12-7-8-16,-3 7 28 15,4-8-20-15,0-8 32 16,4 1-32-16,5-12-4 16,13 3-8-16,9-3-16 15,4 0 8-15,9-12 12 16,0 3-4-16,5-7-4 16,-1 0 4-16,1 0-156 15,-5 8 84-15</inkml:trace>
          <inkml:trace contextRef="#ctx0" brushRef="#br0" timeOffset="3119.2572">-556 7600 560 0,'9'-4'208'0,"-9"4"-164"0,39-8-8 0,-26 8-4 16,10 0-24-16,7 0 4 15,-7 0-4-15,12 0-164 16,-4 8 84-16</inkml:trace>
          <inkml:trace contextRef="#ctx0" brushRef="#br0" timeOffset="3525.0111">-106 7824 392 0,'-9'0'148'0,"9"0"-116"0,22-4-8 0,-4 0 56 16,-1 4-48-16,14-12-4 16,0 4-16-16,9-8-20 15,0 9 4-15</inkml:trace>
          <inkml:trace contextRef="#ctx0" brushRef="#br0" timeOffset="3342.8571">-35 7553 280 0,'4'-16'104'0,"-4"16"-84"0,18-4 0 0,-1 0-12 31,1 4-8-31</inkml:trace>
          <inkml:trace contextRef="#ctx0" brushRef="#br0" timeOffset="4048.7308">326 7706 488 0,'-8'-8'180'0,"8"8"-140"0,-5-4-12 0,5 0 40 16,9 4-44-16,-5-4 0 15,10 4-16-15</inkml:trace>
          <inkml:trace contextRef="#ctx0" brushRef="#br0" timeOffset="4529.0091">914 7518 340 0,'0'-8'128'0,"0"8"-100"0,-5 4-8 0,-4 0 88 15,5 3-64-15,-9 9 52 16,4 8-56-16,-13 3-20 16,9 5-12-16,-10 3 52 15,6 0-32-15,-5 0-12 16,4-3-8-16,-4-9 44 15,4 1-28-15,1-8 8 16,3-1-20-16,1-7 20 16,9 0-20-16,-5-8-48 15,9 0 20-15,9 0 12 16,4 4 4-16,9-4-16 16,5 8 8-16,3 0 4 15,6-1 4-15,-1-3 0 16,-4 4 0-16,-5-4 8 15,-3 0-4-15,-6-8 24 16,-4 0-16-16,-13-11 120 16,-4-1-76-16,-14-16 48 15,5 5-60-15,-13-16 12 16,8 8-36-16,-8-9-28 0,8 9 4 16,0 4-36-16,9 7 24 15,9 5-108-15,5 11 68 16</inkml:trace>
          <inkml:trace contextRef="#ctx0" brushRef="#br0" timeOffset="-545.6478">1121 6635 372 0,'0'-16'140'0,"0"16"-112"0,0-20-4 16,-9 5 108-1,9 15-76-15,-9-12 60 16,5 8-72-16,-14 0 16 0,14 4-40 0,-9 4 16 16,8 8-20-16,-8 0 20 15,13 15-24-15,-9-3 4 16,9 3-8-16,-4-7 4 15,-1-5-8-15,5 1 8 16,5-8-8-16,-1-8 16 16,9 4-12-16,1-16 4 15,-1-4-4-15,9-11-84 16,0 7 40-16,-9-23-64 16,0 8 56-16,-4-24-24 15,5 8 44-15,-10-4 0 16,0 4 16-16,-4 0 104 15,5 16-52-15,-5 3 60 16,4 9-60-16,-4 3 40 16,0 8-48-16,0 12 16 15,0 8-32-15,0 24 0 16,-4 7-12-16,-1 20 4 16,5 4-8-16,-8 7 8 15,3-11-8-15,-4 0 8 16,9-12-8-16,-13-4 24 15,9-8-16-15,-5-7 24 16,9-12-24-16,0-9-532 16,4 1 284-16</inkml:trace>
          <inkml:trace contextRef="#ctx0" brushRef="#br0" timeOffset="-1206.449">1227 5571 268 0,'4'-15'100'0,"-4"15"-76"0,-4-20-8 0,0 12 104 16,-1 4-68-16,-4-7 104 15,0 7-92-15,-8-8 52 16,4 8-72-16,-10-4 4 16,10 4-28-16,-9 0 32 15,5 4-28-15,-10-4 4 16,9 8-16-16,-8-4-8 16,4 4 0-16,-5 0 4 15,5 8-4-15,-4 0-4 16,8 7 4-16,-4 5-4 15,9-5 0-15,-5 25-12 16,9-1 8-16,-4 16-16 16,4-4 12-16,-4 15 32 15,13 5-16-15,-9 23-16 16,18 8 0-16,-9 8 4 16,4-1 4-16,1-11 16 15,4-15-8-15,-5-1 4 16,-8-8-4-16,-1 5-8 15,-8-13 4-15,-9 1 12 16,0-12-8-16,-18-12 24 16,5-8-20-16,-18-11 4 15,4-9-8-15,-4-11 12 16,9-4-12-16,-4-16 40 16,8-3-24-16,5-17-32 0,8 5 4 15,-8-12 0-15,22 7 4 0,-5-7-264 16,9 11 144-16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16:15.9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937A97-91E8-44AA-B187-E964EB529383}" emma:medium="tactile" emma:mode="ink">
          <msink:context xmlns:msink="http://schemas.microsoft.com/ink/2010/main" type="writingRegion" rotatedBoundingBox="23012,1806 24452,2871 23907,3608 22467,2543"/>
        </emma:interpretation>
      </emma:emma>
    </inkml:annotationXML>
    <inkml:traceGroup>
      <inkml:annotationXML>
        <emma:emma xmlns:emma="http://www.w3.org/2003/04/emma" version="1.0">
          <emma:interpretation id="{12AE41BF-7694-489F-A30E-8D65F5369D0B}" emma:medium="tactile" emma:mode="ink">
            <msink:context xmlns:msink="http://schemas.microsoft.com/ink/2010/main" type="paragraph" rotatedBoundingBox="23012,1806 24452,2871 23907,3608 22467,2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0D448C-B4F6-4FF4-BB48-1E1A9668E722}" emma:medium="tactile" emma:mode="ink">
              <msink:context xmlns:msink="http://schemas.microsoft.com/ink/2010/main" type="line" rotatedBoundingBox="23012,1806 24452,2871 23907,3608 22467,2543"/>
            </emma:interpretation>
          </emma:emma>
        </inkml:annotationXML>
        <inkml:traceGroup>
          <inkml:annotationXML>
            <emma:emma xmlns:emma="http://www.w3.org/2003/04/emma" version="1.0">
              <emma:interpretation id="{404064ED-901F-4A65-9A6F-344A6C0D6923}" emma:medium="tactile" emma:mode="ink">
                <msink:context xmlns:msink="http://schemas.microsoft.com/ink/2010/main" type="inkWord" rotatedBoundingBox="23012,1806 24452,2871 23907,3608 22467,2543">
                  <msink:destinationLink direction="with" ref="{8EB1F0F8-CE88-4A5C-9809-CB1089DE981C}"/>
                  <msink:destinationLink direction="with" ref="{FDA6146F-80D4-4CC3-86CF-90BA0D11DA9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322 789 364 0,'-27'-8'132'0,"23"8"-100"0,-5-8-12 16,5 8 184 0,4 0-116-16,-5 0 96 15,1 8-104-15,4-8 52 16,4 0-76-16,14 0 24 16,8 0-48-16,9 0 8 15,14 8-24-15,-5-8 0 0,9 0-8 0,-18 0 4 16,5 0-8-16,-10 0 8 15,1 0-8-15,-13 0 8 16,8 0-8-16,-12-8-152 16,-6 8 80-16,1-8-384 15,-4 0 248-15</inkml:trace>
          <inkml:trace contextRef="#ctx0" brushRef="#br0" timeOffset="288.0804">555 561 488 0,'-4'-4'180'0,"4"4"-140"0,-5 12-12 15,1-4 84 1,8 4-68-16,-8 11 68 15,4 5-60-15,-5 11 32 16,-3 4-48-16,8 8-20 16,0-8-8-16,-9 0 44 15,9 1-28-15,-5-5-20 16,5 0-4-16,0-12 0 16,5-3 0-16,-5-16-364 15,4 0 200-15</inkml:trace>
          <inkml:trace contextRef="#ctx0" brushRef="#br0" timeOffset="722.2393">1084 632 456 0,'-27'-16'168'0,"27"16"-128"0,-22 0-16 0,5 0 148 15,8 0-100-15,-13 8 68 16,4 12-80-16,-8 7 52 16,8 4-60-16,0 13-20 15,5-1-20-15,9 20 8 16,8-9-12-16,14 13 24 16,8-4-20-16,23-16-12 15,-1-8-4-15,5-23 20 16,-9-8-8-16,9-28 24 15,-13 4-20-15,4-27 4 16,-9 8-8-16,-4-16 36 16,-1 8-20-16,-21-16-4 15,5 12-12-15,-14-20-8 16,0 16 4-16,-14-12 108 16,5 20-60-16,-4 0 52 15,4 16-64-15,-8 3-4 16,12 8-20-16,-12 5-20 0,8 11 0 15,-4 4-40-15,8 7 24 0,-8 9-460 16,0 7 264-16</inkml:trace>
          <inkml:trace contextRef="#ctx0" brushRef="#br0" timeOffset="917.2553">1203 903 600 0,'22'19'224'0,"-22"-19"-176"0,22 35-12 0,-9-11 132 16,-4-4-100-16,4 7 36 16,4 1-64-16,-3-9-4 15,-1 5-24-15,-4-9 0 16,8-3-4-16,-12-4-140 16,12 8 76-16,-3-12-580 0,-1 3 352 15</inkml:trace>
          <inkml:trace contextRef="#ctx0" brushRef="#br0" timeOffset="-1619.4945">0 55 372 0,'4'-8'140'0,"-4"0"-112"0,5 0-4 0,-1 5 56 15,5 6-48-15,4-3 68 16,9 4-60-16,0 0 20 15,5 4-40-15,-5 0-8 16,4 4-8-16,-8 0 20 16,-1 3-12-16,-12-3 32 15,-1 0-28-15,-17-4 20 16,4-1-20-16,-8-3 20 16,3 0-24-16,-3-8-32 15,8 0 12-15,0-11 0 16,5 3 8-16,8-4-20 15,5 5 12-15,4-1 4 16,5 4 4-16,-1 8 0 16,1 4 0-16,-9 4 0 15,-5 7 0-15,-8 1 24 16,-1 0-12-16,-8-8 56 16,0 3-36-16,-5-11-16 15,10 4-8-15,-1-12-8 16,4 1 0-16,1-17 0 15,8 4 0-15,-4-7 0 16,9 3 0-16,-4 5-28 16,3 7 16-16,-12 12 12 0,4 12 4 0,-4 7-336 15,-1 9 180-15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2:55.7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60B6EC-AF82-4A5F-847B-780BC0A780C2}" emma:medium="tactile" emma:mode="ink">
          <msink:context xmlns:msink="http://schemas.microsoft.com/ink/2010/main" type="writingRegion" rotatedBoundingBox="1528,454 15771,242 15847,5383 1605,5595"/>
        </emma:interpretation>
      </emma:emma>
    </inkml:annotationXML>
    <inkml:traceGroup>
      <inkml:annotationXML>
        <emma:emma xmlns:emma="http://www.w3.org/2003/04/emma" version="1.0">
          <emma:interpretation id="{A2C37BD3-6D67-4F10-A3F0-A1F61AD5B0DF}" emma:medium="tactile" emma:mode="ink">
            <msink:context xmlns:msink="http://schemas.microsoft.com/ink/2010/main" type="paragraph" rotatedBoundingBox="1530,454 12588,306 12605,1586 1547,1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40DB54-6E69-423D-BB2C-6160AA0DE7AE}" emma:medium="tactile" emma:mode="ink">
              <msink:context xmlns:msink="http://schemas.microsoft.com/ink/2010/main" type="line" rotatedBoundingBox="1530,454 12588,306 12605,1586 1547,1734"/>
            </emma:interpretation>
          </emma:emma>
        </inkml:annotationXML>
        <inkml:traceGroup>
          <inkml:annotationXML>
            <emma:emma xmlns:emma="http://www.w3.org/2003/04/emma" version="1.0">
              <emma:interpretation id="{C67C7930-116A-4607-9A1E-9F192032EAAF}" emma:medium="tactile" emma:mode="ink">
                <msink:context xmlns:msink="http://schemas.microsoft.com/ink/2010/main" type="inkWord" rotatedBoundingBox="1530,454 4434,415 4445,1218 1540,12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 47 340 0,'-13'-19'128'0,"13"19"-100"0,0-4-8 0,0 0 16 16,9 0-24-16,-5-4 76 16,0 4-52-16,-4 0 56 15,5 4-52-15,-10 0-12 16,5 8-16-16,-4 12 24 15,0 3-20-15,-5 28 12 16,4 8-16-16,-4 24 0 16,9-4-4-16,-8 3-8 15,-1-15 4-15,-4-4 72 16,13-12-40-16,-18-7 84 16,9-5-68-16,0-8 44 15,0-3-56-15,9-20 52 16,0 4-56-16,0-12-32 15,9 0-8-15,-9-4 8 16,9 4 0-16,0-4-12 16,-5 8 4-16,5-4 20 15,4 4-8-15,-4-4 24 16,9 4-20-16,-14-1 24 16,5 5-24-16,4-8-20 15,9 4 0-15,-4-4 12 16,4 4 0-16,9-8-4 15,-9 4 4-15,9-4 20 16,0 4-12-16,4-4 4 0,-4 4-8 16,-9-4-8-16,9 8 4 15,-9-8-112-15,0 4 60 0,0-7-272 16,0 3 180-16</inkml:trace>
          <inkml:trace contextRef="#ctx0" brushRef="#br0" timeOffset="403.5717">670 571 684 0,'-22'-4'252'0,"22"4"-192"0,0 4-20 0,0-4 68 15,0 0-68-15,9 0 0 16,4 4-24-16,5-4-20 15,4 3 0-15,0-3 12 16,9 0-4-16,-9-3 16 16,0-1-12-16,-13-4-4 15,4 8 0-15,-4-8 28 16,4 0-16-16,-21-8 32 16,8 8-32-16,-14-11-4 15,1 7-8-15,-5-4-16 16,-4 8 8-16,0 4-24 15,0 4 16-15,0 8-40 16,0 4 32-16,-4 8-4 16,12 7 16-16,5 1 16 0,9 3-4 15,5 1 8-15,8-1-8 16,9 1 16-16,5-5-12 0,4-3-188 16,4-5 96-16,5-7-476 15,4-4 312-15</inkml:trace>
          <inkml:trace contextRef="#ctx0" brushRef="#br0" timeOffset="643.9392">1363 652 652 0,'0'-20'244'0,"0"20"-192"0,-13-8-12 0,0 0 100 16,8 4-84-16,-17-8 24 16,9 9-48-16,-9-9-4 15,9 8-16-15,-9 0 12 16,4 8-16-16,-8 0-12 15,8 11 0-15,-9-11 4 16,10 16 0-16,-5 4 16 16,13-5-8-16,-4 9-20 15,4-5 4-15,9-3 4 16,9 3 4-16,13-11 8 16,4 0-4-16,18-8-196 15,5-8 104-15</inkml:trace>
          <inkml:trace contextRef="#ctx0" brushRef="#br0" timeOffset="845.4398">1712 357 676 0,'-18'-39'248'0,"18"39"-192"0,-26-16-16 0,13 8 112 32,8 8-92-32,-12 0 20 0,3 8-48 0,1 8-40 15,4 4 4-15,-4 15-8 16,9 8 4-16,-10 4 8 15,10-4 0-15,0 0-152 16,4-3 84-16</inkml:trace>
          <inkml:trace contextRef="#ctx0" brushRef="#br0" timeOffset="1950.0754">1355 569 496 0,'-5'4'184'0,"5"-4"-140"0,13-12-16 0,-4 8-4 15,4 8-20-15,1-4 52 16,3 0-32-16,5 0-20 16,5-4-4-16,-1 0 0 15,-4 4 0-15,14-7 0 16,-1-1 0-16,0-4-12 15,1 8 8-15,-5-4 12 16,-1 4-4-16,-3-4 68 16,-5 8-40-16,-9-4 68 15,-4 8-60-15,-4-4 20 0,-1 0-40 0,-8 4-28 16,4 4 4-16,-5 4 8 31,1 4 0-31,-5-1-12 0,9 1 4 0,-5 0 4 16,10-1 0-16,-5-3 0 15,9 4 0-15,-5-4-12 16,5 3 8-16,0-7 20 16,0 0-8-16,-1-8 16 15,6 0-16-15,-1-4-4 16,5 0 0-16,-1-4-60 16,-4 1 32-16,10-9-68 15,-6 8 52-15,-4-8-8 31,1 4 28-31,-5 1 20 0,-1 7 4 0,-3 0 76 16,-1 4-44-16,1 4 40 16,-1 8-44-16,5 3-8 15,4 1-16-15,0 0-8 16,5-1 4-16,0-3 4 16,4 8-4-16,-5-16-4 15,5 7 4-15,-4-7-40 16,0 4 20-16,-5-12-72 15,0-4 48-15,-8-3-28 16,-1-1 44-16,0 0-16 16,-4 0 24-16,0 1-8 15,9 7 12-15,-9 4 24 0,0 0-4 0,0 0 84 32,5 11-48-32,4 5-12 0,-9 0-20 15,8-4 8-15,6 3-12 0,-6-3-4 16,6 0 0-16,-6-8 12 15,6 4-8-15,-5-16 4 16,-9 8-4-16,0-8 4 16,8 0-8-16,-8-4-4 15,14-7 4-15,-14-5-24 16,0 5 12-16,4 3-24 16,0-4 20-16,10 8-12 15,-5 8 12-15,13-3 80 16,0 7-40-16,-14 0 8 15,15 7-20-15,7 1 8 16,15 4-16-16,-15-4 24 16,15 4-20-16,-6-4-12 15,6-1-4-15,-10-3 40 16,0 4-24-16,-8-8 0 16,-1 0-8-16,-8-8-4 15,-1 4 0-15,-8-7 0 16,0-1 0-16,-13-12 0 15,4 5 0-15,-5-5 0 16,1 5 0-16,-9 3 8 16,13 8-4-16,-14 4 8 15,6 4-8-15,-1 12 8 16,4 4-8-16,-12 7 32 0,17 1-20 16,-14-1-12-16,10 1-8 0,0-1 12 15,8 5-4-15,5-5 16 16,8-3-12-16,6-8-28 15,7-1 8-15,10-11-364 16,0-3 204-16</inkml:trace>
        </inkml:traceGroup>
        <inkml:traceGroup>
          <inkml:annotationXML>
            <emma:emma xmlns:emma="http://www.w3.org/2003/04/emma" version="1.0">
              <emma:interpretation id="{8AED9DD2-FCB1-4E6F-9BAE-5196AF5D28B5}" emma:medium="tactile" emma:mode="ink">
                <msink:context xmlns:msink="http://schemas.microsoft.com/ink/2010/main" type="inkWord" rotatedBoundingBox="5000,647 5835,635 5845,1374 5010,13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62.4555">3504 267 580 0,'-26'-24'216'0,"26"24"-168"0,-5-11-12 16,1 3 136 0,-1 4-100-16,1-4 68 15,4 8-80-15,0-8-44 16,9 8-12-16,4-4-32 15,9 4 16-15,9-4 12 16,4 4 4-16,10-4-12 16,-1 8 4-16,9-4 28 15,-5 0-12-15,-4 0-12 16,5 0-4-16,-14 0 84 16,1 0-48-16,-14 0 80 15,-5 0-64-15,-4-7 8 0,-4 7-32 0,-9 0-12 16,0 0-8-16,0 0 12 15,0 0-8-15,0 7-40 16,0 1 20-16,-4 0 12 16,4 12 0-16,-13 3-8 15,-1 5 4-15,-3 15 12 16,-1-8-4-16,-13 8 8 16,5 4-8-16,-5-7 16 15,4-1-12-15,1-16 4 16,8 5-4-16,1-5 36 15,8-3-20-15,4-8-24 16,5 0 0-16,0-8-256 16,9 3 140-16</inkml:trace>
          <inkml:trace contextRef="#ctx0" brushRef="#br0" timeOffset="2657.9753">4294 761 684 0,'9'28'252'0,"-9"-28"-192"0,-13 35-20 16,0-15-4-1,8-5-28-15,-12 13 24 0,-1 7-20 0</inkml:trace>
        </inkml:traceGroup>
        <inkml:traceGroup>
          <inkml:annotationXML>
            <emma:emma xmlns:emma="http://www.w3.org/2003/04/emma" version="1.0">
              <emma:interpretation id="{FE2BEC8B-4ED6-40B2-B3F8-9070660DFE39}" emma:medium="tactile" emma:mode="ink">
                <msink:context xmlns:msink="http://schemas.microsoft.com/ink/2010/main" type="inkWord" rotatedBoundingBox="6575,679 8384,654 8397,1642 6588,16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46.2471">5468 561 528 0,'-13'-4'196'0,"18"-4"-152"0,-5 1-12 0,0-1 104 15,0 4-80-15,0-12 60 16,0 4-72-16,0-11 16 16,8 7-40-16,-21-11 36 15,9 7-32-15,-9-11 20 16,-5 7-24-16,-9-7-28 15,-4 3 4-15,-8 1 0 16,8 11 4-16,-9 0 0 16,14 5 0-16,-1 3-28 15,23 8 16-15,-5 4-40 16,18 11 32-16,4 1 16 16,9 12 4-16,5 7 0 15,-1 4 4-15,1 0 4 16,3 1-4-16,-8-5 8 0,1 0-8 15,-15-7 24-15,-8-1-16 16,-17-3 24-16,3-5-24 0,-25 1 12 16,3-4-12-16,-17-8 12 15,14 3-16-15,-10-7-12 16,18 4 0-16,0-8 4 16,9 4 0-16,0-8-56 15,22 4 32-15,5-8 4 16,17 4 8-16,17-4 28 15,14 5-8-15,5-1-4 16,12 4 0-16,-3-4-4 16,-10 8 0-16,0-8 0 15,-4 0 0-15,-8-4 0 16,-6 8 0-16,-8-8 0 16,0 4 0-16,-13-12 24 15,-1 9-12-15,-12-9 68 16,-1 4-48-16,-8-8 4 15,4 9-20-15,-9-5-4 16,5 8-4-16,-5 0 4 16,4 8-8-16,-4 4 16 15,-4 4-12-15,-4 4-20 16,8 7 4-16,-5-3 4 16,14 8 4-16,-8-5-12 15,12 1 8-15,14-8 20 16,8 0-8-16,23-12 16 15,4 3-16-15,13-6-64 0,-4-1 28 16,4-4-24-16,-13 4 32 0,-9-12-8 16,0 4 16-16,-8-11 16 15,-10 3 0-15,-13-15 16 16,0 7-12-16,-8 1-20 16,-5 11 4-16,0 8-48 15,0 12 28-15,-5 12 32 16,5 4 0-16,-4 19 0 15,4 8 0-15,-4 24 28 16,-1 3-16-16,-4 12 4 16,5-3-12-16,-9-9 20 15,0-7-16-15,-10-12 12 16,10-12-12-16,-9-15 20 16,4-1-20-16,-12-19-32 15,8 0 12-15,-1-24-36 16,15-7 28-16,-14-36-40 15,17 0 36-15,-4-27-36 16,18 11 32-16,0-3-8 16,4 15 20-16,18 0-36 15,0 20 28-15,4-4 68 16,14 11-24-16,-5 5 64 16,0 15-52-16,-4 8 0 15,4 12-20-15,-13 12 16 16,0 4-20-16,-14-1 32 0,1 9-28 15,-13 3 32-15,-5-7-32 16,-14-1 4-16,1-3-12 0,-13-8-40 16,3-1 16-16,-12-11-20 15,4 0 20-15,-8-11 0 16,8 3 8-16,0-12 16 16,9 5-4-16,8-9-48 15,14 4 28-15,14-7-24 16,8 7 24-16,13 1-28 15,5 7 28-15,22 0-20 16,-1 4 20-16,14-4 36 16,0 9-12-16,-4-1 36 15,-9 4-28-15,-14-4 12 16,-8-4-16-16,-9 8 44 16,-4-8-28-16,-10 0 40 15,1 0-40-15,-9-11-4 16,0 11-16-16,-5-8-252 15,0 4 132-15,1-3-616 16,4 15 408-16</inkml:trace>
          <inkml:trace contextRef="#ctx0" brushRef="#br0" timeOffset="4747.0466">6656 220 548 0,'-9'8'204'0,"9"-8"-156"0,-4 27-16 0,-1-15 96 16,5 8-76-16,-9 15 52 15,0 4-64-15,-4 8 24 16,4-4-36-16,-4 4-16 15,4-3-8-15,1-5 20 16,3-4-12-16,-4-3 12 16,5-1-12-16,-5-7 44 15,9-5-28-15,-4-7-84 16,4-4 28-16</inkml:trace>
        </inkml:traceGroup>
        <inkml:traceGroup>
          <inkml:annotationXML>
            <emma:emma xmlns:emma="http://www.w3.org/2003/04/emma" version="1.0">
              <emma:interpretation id="{B09F2666-9B6D-44C7-9702-BF847A82CF18}" emma:medium="tactile" emma:mode="ink">
                <msink:context xmlns:msink="http://schemas.microsoft.com/ink/2010/main" type="inkWord" rotatedBoundingBox="9107,775 9162,774 9165,1009 9110,101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312.1923">7622 369 476 0,'-8'-16'176'0,"16"12"-136"0,-16-7-12 16,8 3 120 0,0 8-88-16,0-8 96 15,0 8-88-15,0 4 36 0,-9 4-60 16,0 11 4-16,-4 9-32 0,4 3 0 16,9 4-8-16,-5-3 4 15,5-5-8-15,0-7 24 16,5 0-16-16,-5-13-56 15,9-3 20-15</inkml:trace>
        </inkml:traceGroup>
        <inkml:traceGroup>
          <inkml:annotationXML>
            <emma:emma xmlns:emma="http://www.w3.org/2003/04/emma" version="1.0">
              <emma:interpretation id="{ACE906A8-76F1-4B89-8566-DABB4C076651}" emma:medium="tactile" emma:mode="ink">
                <msink:context xmlns:msink="http://schemas.microsoft.com/ink/2010/main" type="inkWord" rotatedBoundingBox="9651,542 10291,533 10300,1208 9660,121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046.2064">8298 122 624 0,'9'-24'228'0,"-9"24"-176"0,-9-8-16 0,9 5 36 16,0 6-48-16,-9-3 44 15,0 0-40-15,-13 0-16 16,0 8-4-16,0 0 44 16,0 4-28-16,0 4 0 15,4 3-16-15,5 5-24 16,4 3 8-16,13 12 12 15,14 1 0-15,0 7-4 16,4-4 4-16,-9 0 12 16,5 0-8-16,-5-4 4 15,0-3-4-15,-4-9 20 16,-9 1-16-16,0-5 12 16,-9 1-12-16,-4-8-8 0,4-1 0 15,-4-7 4-15,4 4-4 16,-4-12 24-16,13 4-16 15,-22-8-12-15,17 0-4 0,-3-4-4 16,3 4 0 0,-8-8 24-16,13 5-8 0,-9-9-12 15,9 8 0-15,-13-8 4 16,13 8 0-16,0-7-36 16,9 7 20-16,-5-8 16 15,5 8 0-15,0-7 12 16,4 3-8-16,-4-4-28 15,4 8 12-15,-4-3 24 16,4 3-8-16,-4-8 28 16,0 8-20-16,-5-8-20 15,5 5 0-15,-9-5 20 16,9 4-4-16,-9-3-12 16,0 7 0-16,0-4-4 15,0 8 0-15,0-4-20 16,0 8 16-16,0 0-12 15,4 4 12-15,5-4 36 16,-9 0-16-16,0 0 16 16,0 0-12-16,0-4-24 15,0 4 4-15,9-4 4 16,-9 8 4-16,0-8 16 16,0 4-8-16,0-4-4 0,0 8 0 15,0-8 12-15,13 4-8 16,-13-8-40-16,0 5 20 0</inkml:trace>
          <inkml:trace contextRef="#ctx0" brushRef="#br0" timeOffset="8385.1693">8757 546 540 0,'-13'-8'200'0,"13"8"-156"0,4 8-12 15,-4-1 116 1,0 5-88-16,-4 4-16 16,-1 0-28-16,-4 7 4 15,1 1-12-15,-6 3-12 16,5 5 0-16,-8-5-128 16,8 0 72-16</inkml:trace>
        </inkml:traceGroup>
        <inkml:traceGroup>
          <inkml:annotationXML>
            <emma:emma xmlns:emma="http://www.w3.org/2003/04/emma" version="1.0">
              <emma:interpretation id="{3F63CCBE-8EA9-4699-93F7-D41CF492F2AB}" emma:medium="tactile" emma:mode="ink">
                <msink:context xmlns:msink="http://schemas.microsoft.com/ink/2010/main" type="inkWord" rotatedBoundingBox="10782,696 11720,683 11725,1040 10787,105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007.264">9242 263 612 0,'31'-20'228'0,"-31"20"-180"0,27 0-12 0,-14 0 0 16,0 8-28-16,5 8 24 16,0 8-20-16,-5 7 12 15,0 4-12-15,-13 1 12 16,0-5-16-16,-9 0 40 16,0-3-24-16,-8-5 48 15,8-3-40-15,-4-4-24 16,8-1-8-16,5-7 8 15,9 4-4-15,9-8 8 16,8 0-8-16,14 0-4 16,0 4 4-16,8-16-16 15,1 8 8-15,-5-8-4 16,0 0 0-16,0-4 0 16,-8 4 0-16,-1-11 24 15,-4 3-8-15,-14-4 16 0,-3 5-16 16,-14-5 24-16,-5 4-20 15,-8 5 40-15,0 7-28 0,-5 8 4 16,9 4-16-16,-4 7-32 16,9 5 8-16,8-1 32 15,5 1-12-15,17-4 36 16,5-1-28-16,18-7-4 16,4 0-8-16,9-8 4 15,-5 4-4-15,-9-12-64 16,1 0 32-16,-22-11 12 15,-5-1 12-15,-22-11 4 16,0 7 0-16,-27-7 0 16,5 3 0-16,-18 1-12 15,9 11 8-15,5 4-32 16,13 9 20-16,17-1-20 16,14 4 20-16</inkml:trace>
        </inkml:traceGroup>
        <inkml:traceGroup>
          <inkml:annotationXML>
            <emma:emma xmlns:emma="http://www.w3.org/2003/04/emma" version="1.0">
              <emma:interpretation id="{D4884B20-E33D-4BA6-8043-D10A58CE4FE4}" emma:medium="tactile" emma:mode="ink">
                <msink:context xmlns:msink="http://schemas.microsoft.com/ink/2010/main" type="inkWord" rotatedBoundingBox="12132,532 12590,526 12598,1107 12140,1113"/>
              </emma:interpretation>
            </emma:emma>
          </inkml:annotationXML>
          <inkml:trace contextRef="#ctx0" brushRef="#br0" timeOffset="9203.8029">10602 79 704 0,'-9'11'264'0,"9"-11"-208"0,0 40-12 15,0-13-24 1,0 5-20-16,5 11 24 0,8 4-12 0,-9 0-4 15,14-4-4-15,-14-4-172 32,5-7 92-32</inkml:trace>
          <inkml:trace contextRef="#ctx0" brushRef="#br0" timeOffset="9771.8294">11048 165 464 0,'-22'-4'176'0,"22"4"-140"0,-22 4-8 0,8-4 144 16,6 4-100-16,-19 0 16 15,18 8-52-15,-13-1-44 16,13 9 4-16,5 7-28 15,4 1 20-15,9 11 12 16,4 0 4-16,5 1-4 16,-1-1 4-16,5-4 12 15,0 0-8-15,-4-7 4 16,0-1-4-16,-14-3 12 16,1-1-12-16,-14-3 24 15,0-4-20-15,-9-4-64 16,5-5 24-16,-13-7-68 0,3 0 56 15,-7-7 16-15,3 3 20 16,-4-8 12-16,9 4-4 0,0-4 8 16,13 4-8-16,-4-3 16 15,13 3-12-15,13-8-12 16,9 8 0-16,5-7 4 16,-1 7 0-16,1-8 0 15,-1 8 0-15,-4-8 16 16,0 5-8-16,-8-9 60 15,3 4-40-15,-17-7 68 16,13 3-56-16,-13-3 36 16,0 3-44-16,0 0-8 15,0 5-16-15,0 3-16 16,0 4 4-16,0 0-16 16,9 4 12-16,-4 4-24 15,-1 4 20-15</inkml:trace>
        </inkml:traceGroup>
      </inkml:traceGroup>
    </inkml:traceGroup>
    <inkml:traceGroup>
      <inkml:annotationXML>
        <emma:emma xmlns:emma="http://www.w3.org/2003/04/emma" version="1.0">
          <emma:interpretation id="{43EFAA2E-B20F-4021-B4E4-398E33FB6D38}" emma:medium="tactile" emma:mode="ink">
            <msink:context xmlns:msink="http://schemas.microsoft.com/ink/2010/main" type="paragraph" rotatedBoundingBox="1663,1749 15790,1538 15809,2825 1682,3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38201D-A7F5-4B37-BD65-F79A2E2B195B}" emma:medium="tactile" emma:mode="ink">
              <msink:context xmlns:msink="http://schemas.microsoft.com/ink/2010/main" type="line" rotatedBoundingBox="1663,1749 15790,1538 15809,2825 1682,3036"/>
            </emma:interpretation>
          </emma:emma>
        </inkml:annotationXML>
        <inkml:traceGroup>
          <inkml:annotationXML>
            <emma:emma xmlns:emma="http://www.w3.org/2003/04/emma" version="1.0">
              <emma:interpretation id="{6CD225D5-9D7F-4B37-8706-F5F2FCCA9567}" emma:medium="tactile" emma:mode="ink">
                <msink:context xmlns:msink="http://schemas.microsoft.com/ink/2010/main" type="inkWord" rotatedBoundingBox="1665,1917 4425,1876 4433,2443 1674,248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303.4526">790 1668 416 0,'-9'-8'152'0,"-5"4"-116"0,10 0-12 0,0 0 128 15,-1 4-88-15,-4-8 36 16,5 4-60-16,-5-7 20 16,9-1-32-16,-13-8 44 15,-5 8-40-15,-4-7 20 16,0 7-32-16,-22-4 16 16,13 8-20-16,-13-3-16 15,4 7-4-15,-13-4 28 16,14 8-12-16,3-8 12 15,10 8-12-15,-1 0-32 16,14 8 8-16,0 4-20 0,13 3 16 16,9 9 0-16,4 3 8 15,9 9-12-15,18 7 12 0,-5 8 32 16,9-4-16-16,-13 0 16 16,-5-8-12-16,-17-3 12 15,0-1-16-15,-22-8 4 16,0 1-4-16,-23-9 20 15,1 1-16-15,-14-8 32 16,10-4-28-16,-14-12 56 16,22 4-40-16,-13-12-8 15,17 4-12-15,1-8-28 16,8 5 8-16,5-5-4 16,13 8 4-16,0-4 0 15,0 8 0-15,9-3-168 16,-5 7 96-16,14-4-488 15,-5 4 316-15</inkml:trace>
          <inkml:trace contextRef="#ctx0" brushRef="#br0" timeOffset="18269.5593">1063 1852 464 0,'-4'-4'176'0,"4"4"-140"0,-9-4-8 0,0 0 56 16,9 8-52-16,-9-8 40 15,0 4-40-15,-4-7 36 16,4 7-40-16,-8-4 28 15,8 8-28-15,-9-4 8 16,5 7-20-16,-5-3 20 16,5 4-24-16,-9-4 40 15,9 4-28-15,-5-4 4 16,9 4-16-16,-8 0 0 16,3 3-4-16,1-7 12 15,4 8-12-15,-4-4-12 16,9 4 0-16,-1-1 4 15,5 5 0-15,0-4 0 16,9 0 0-16,0-5 24 16,4-3-12-16,9 0 24 15,5 0-24-15,12-8-12 0,6 4-4 0,12-4 48 16,0 0-24-16,5 1-20 16,-4 3 0-16,-5-4 0 15,-9 4 0-15,-5 0-12 16,1-8 8-16,-9 0 4 15,4 8 0-15,-4-16 24 16,-9 8-12-16,0-7-4 16,-4 7-4-16,-5-8 4 15,5 8-4-15,-14-15-4 16,5 11 4-16,0-4 12 16,-9 8-8-16,0-3-12 15,0 3 0-15,0-4-4 16,0 8 0-16,0-4 0 15,0 8 0-15,-9-8 24 16,9 4-8-16,-9-3-12 16,5 7 0-16,-14-4 4 15,9 4 0-15,-4-4 0 16,4 4 0-16,-13 0-20 16,9 8 12-16,-9-1-4 15,4 1 4-15,-8 4-20 16,13-4 16-16,-1 8-12 15,6 3 12-15,3-3 16 16,10 0 0-16,3-8 32 16,10 3-20-16,4-11-12 15,9 8-8-15,-9-16-136 16,0 8 72-16,0-8-32 0,-9 1 60 0,-4-5 8 16,0 8 16-16,-9-4 12 15,9 4 4-15,-18 4 0 16,9 4 0-16,-9 0 68 15,0 8-36-15,5 0-20 16,8 3-12-16,5-3 16 16,9 4-8-16,4-8 24 15,0 3-20-15,13-7 32 16,-4 0-28-16,18-8-100 16,-9 4 40-16,-1-4-52 15,-3 0 56-15,-6-7 40 16,-3 3 0-16,-1-16-12 15,-3 5 4-15,-6-25 48 16,1 1-20-16,-5-23 24 16,5 11-24-16,-5-4 60 15,0 16-44-15,-4-1 36 16,-5 13-40-16,5 4 16 16,-9 11-28-16,0 4-8 15,5 8-8-15,-10 4 4 16,-4 8-4-16,5 8-4 15,-5 7 4-15,-13 17-4 16,18 3 0-16,-14 12 0 16,5-4 0-16,-5 4-12 15,9-8 8-15,5-4 40 0,8-4-24 16,5-8 8-16,4 1-12 0,10-9 20 16,-1-3-16-16,4-4-20 15,1-5 0-15,-5-7-32 16,9 0 24-16,-1-12-28 15,6 5 24-15,-5-13-8 16,-5 4 16-16,-4-11 0 16,0 7 4-16,-4-4 0 15,0 5 0-15,-14-5 44 16,5 4-24-16,-9 1 60 16,4 3-40-16,-8-4-8 15,4 8-12-15,-9 0-12 16,0 4 4-16,-9 0-16 15,10 8 8-15,-10-4 20 16,5 8-8-16,-9 0 4 16,8 4-4-16,-3 0-24 15,8 3 8-15,-4 1-40 16,4 4 28-16,0-5-12 16,9 5 20-16,0-8 36 15,9 3-16-15,-5-3-8 16,5 4-4-16,0-8 48 15,-5 4-24-15,10-12-20 16,-1 3 0-16,-4-6-52 16,8-1 24-16,-3-4-20 15,3 0 28-15,-4-8-16 16,5 4 20-16,0-3-8 0,-1 3 12 16,6 0-28-16,-1 8 24 0,4 0 4 15,1 4 12-15,-10-4 0 16,10 12 0-16,-5-4-28 15,-5 8 16-15,1-12 24 16,4 8-8-16,-13 0 20 16,4-4-16-16,-4 0 16 15,0-1-16-15,-9 1-4 16,9 0 0-16,-9 4-24 16,0 0 12-16,4-4-12 15,5 4 8-15,0-4 44 16,-5 0-20-16,1-4 0 15,8 7-8-15,-4-7 56 16,0 0-32-16,4-7 32 16,0 3-32-16,9-4-8 15,0 4-12-15,0-8 36 16,5 12-20-16,-1-19 48 16,5 7-40-16,-4-8 4 15,-5 4-24-15</inkml:trace>
        </inkml:traceGroup>
        <inkml:traceGroup>
          <inkml:annotationXML>
            <emma:emma xmlns:emma="http://www.w3.org/2003/04/emma" version="1.0">
              <emma:interpretation id="{A96FA733-3D96-455F-9576-C0E9B750B6CA}" emma:medium="tactile" emma:mode="ink">
                <msink:context xmlns:msink="http://schemas.microsoft.com/ink/2010/main" type="inkWord" rotatedBoundingBox="4914,1894 8357,1842 8374,2936 4931,298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576.0856">3389 1589 248 0,'-13'-12'92'0,"13"12"-72"0,13-3-4 0,-8-1 104 16,-1 0-68-16,5-8 60 15,9 0-68-15,-1-4 68 16,1 1-64-16,4 7-8 15,0 0-24-15,0 12-4 16,5 0-4-16,-10 27 4 16,1 5-8-16,-9 11 16 15,4 12-12-15,-13-5 4 16,5 5-4-16,-10-15 56 16,1-5-36-16,-5-16 60 15,4 5-52-15,-3-13 56 16,3-3-56-16,-4-12 20 0,9-4-36 0,0-15-16 15,5 3-8-15,-5-23 4 16,4 3 0-16,5-26 0 16,9 11 0-16,4-12-20 15,4 20 12-15,1 3-56 16,4 9 32-16,-5 19 8 16,1 8 12-16,-10 32 48 15,1 7-24-15,-9 8 16 16,-5 8-16-16,-4 0 12 15,0-11-16-15,0-9 4 16,0-4-4-16,0-11 56 16,0-4-36-16,5-4 24 15,3-8-32-15,6-16-8 16,8 4-8-16,9-15-24 16,0-5 12-16,8-19 40 15,1 4-20-15,4-19-28 16,0 19 8-16,0-4-52 15,-8 7 32-15,-5 17-28 16,-1 11 32-16,-12 8 12 16,0 16 8-16,-14 16 28 15,1 11-12-15,-5 20 24 16,-5-4-24-16,-4 12 32 16,1-4-28-16,-15-4 40 15,10-12-32-15,-4-8 4 0,3-4-16 16,-8-11 20-16,13 4-20 15,-4-13-48-15,13-3 20 16,-9-8-156-16,18 0 96 0</inkml:trace>
          <inkml:trace contextRef="#ctx0" brushRef="#br0" timeOffset="21497.2071">4762 1723 540 0,'9'-8'200'0,"-9"8"-156"16,-4-8-12-16,-1 0 104 15,10 8-80-15,-10-8 24 16,1 4-48-16,-5-4 24 15,5 8-32-15,-10-7-12 16,5-1-8-16,-8-12 4 16,4 12-4-16,-10-7 8 15,10 3-8-15,-9 0 8 16,5 4-8-16,-10 0 16 16,9 8-12-16,-8 8 4 15,4 4-4-15,-14 4-8 16,14 7 4-16,0 1 4 0,0 3-4 15,0-3-20-15,5 3 8 0,3-11 12 16,5 4 0-16,-4-13 8 16,13 9-8-16,9-4-4 15,-5-4 4-15,14 0 12 16,-5-8-8-16,1 0 4 16,3 0-4-16,-3-4 4 15,8 4-8-15,-5-8-4 16,1 4 4-16,0-8-16 15,4 4 8-15,-5-11 28 16,1 3-12-16,-5-8 12 16,0 9-12-16,-8-9-52 15,4 8 24-15,-5 1-24 16,1 11 24-16,-5 4 8 16,0 4 8-16,0 4 0 15,0 3 0-15,8 9 16 16,6 4-8-16,-6-5-4 15,6 5 0-15,-1-9 40 16,0 5-24-16,0-4 0 16,1-1-12-16,-6-7 4 15,6 0-8-15,3 4-28 16,1-4 12-16,-5-16-56 16,9 8 36-16,-4 0 0 15,4-8 16-15,0 0 12 16,9 4 4-16,-18-4-20 0,9 1 12 15,0-1 12-15,-4 0 0 0,-5-4 8 16,-4 4-8 0,4-7 8-16,-4 7-8 0,0-8 8 15,-5 8-8 1,-4-8-4-16,5 5 4 0,-10-9 20 16,5 8-12-16,-4-7-32 15,0 3 12-15,-5 4 8 16,4 4 4-16,-8 1-20 15,9 7 8-15,-10 3 12 16,6 5 0-16,-10 8-12 16,9 4 4-16,-9-1-4 15,10 5 0-15,-10-12 32 16,9 11-12-16,0-15-12 16,9 8-4-16,9-5 4 15,0 5 0-15,4-8-72 16,9 4 40-16,-4-4-12 15,-5 3 24-15,5 1 4 16,-5 4 8-16,-13 0-20 16,13-1 16-16,-17 9 24 15,4 3-8-15,-9 16-8 16,0 1 0-16,-13 18 4 16,18-3 0-16,-14 12 8 15,0-12-4-15,5-4-20 16,-4-4 8-16,-5-12 20 15,8-8-4-15,-21-11 32 0,13-1-24 0,-5-11 48 16,5-4-36-16,-4-16 28 16,8 1-28-16,1-32-16 15,8 7-8-15,13-34 28 16,9-1-16-16,18-8-92 16,0 13 40-16,13-5-8 15,5 16 28-15,4 0-32 16,-5 8 28-16,5 12 8 15,0 11 8-15,-13 1 4 16,-5 11 0-16,-13-4 60 16,5 8-32-16,-14 1 40 15,0 3-36-15,-4 0-20 16,4 4-4-16,-13 0-8 16,5 8 0-16,-5-1 0 15,4 5 0-15,-4 8-12 16,9 0 8-16,-9 3 28 15,0 1-12-15,0-1-20 16,0 1 0-16,0-5-4 16,0 1 4-16,-9-4 24 15,9-1-8-15,-9-7 68 16,9-4-44-16,0-8-4 16,9 0-16-16,-4-11 0 15,12 3-8-15,5-12-4 16,-4 9 4-16,13-9-16 15,-5 4 8-15,14-3-24 16,-18 3 16-16,0 5-40 0,0 7 32 16,-4 0 8-16,-5 8 8 15,-13 0 80-15,0 8-40 0,0 0-20 16,0 7-16-16,-9-3 8 16,9 4-4-16,0-1-12 15,0 1 4-15,0 0 48 16,14-1-24-16,3-3 16 15,-8 0-20 1,4-4 0-16,10 0-8 0,-6-8 12 16,1 4-12-16,-1-12-20 15,6 4 4-15,-1-4-32 16,0 0 24 0,-5-11-20-16,5 3 20 0,-13-12 8 15,4 9 8-15,-8-13 8 16,-1 5-4-16,-8-1-28 15,-1 9 12-15,1-1 4 16,-5 8 8-16,0 5-36 16,9 7 20-16,-13 7-4 15,13 9 12-15,-13 4 16 16,9 3-4-16,-10 5-4 16,10-1 4-16,-5-3 4 15,9-1-4-15,0-3 16 16,4-4-12-16,5-5 16 15,9-3-16-15,4-8 24 0,0 0-20 16,9-4-144-16,4 4 68 16,1-8-156-16,-5 5 120 0,8-9-168 15,-3 4 152-15,-1-12-44 16,0 5 96-16</inkml:trace>
          <inkml:trace contextRef="#ctx0" brushRef="#br0" timeOffset="21680.1965">6183 1456 728 0,'-13'-16'268'0,"13"16"-208"0,0-12-16 0,0 8 72 16,0 8-72-16,-9-4-8 15,9 8-24-15,-8 8-36 16,3 7 12-16,-12 17-4 16,12 7 8-16,-4 8 68 15,5-4-32-15,-1 0-180 16,5-4 84-16,-4-8-244 15,8-8 180-15</inkml:trace>
          <inkml:trace contextRef="#ctx0" brushRef="#br0" timeOffset="21993.5286">5936 1707 528 0,'-22'-51'196'0,"22"51"-152"0,9-31-12 15,-5 19 52 1,10 0-52-16,3 4-12 15,10 4-12-15,-1 4 44 16,5 4-28-16,5-4 0 0,-1 4-16 0,0-8 28 31,0 4-20-31,1-8 20 16,4 0-20-16,-5-7 20 0,-4 7-24 0,0-8 24 16,-5 4-24-16,1-3-12 31,-5 3-4-31,-5-4 12 0,5 8-4 15,-4-7-36-15,0 7 16 16,-9 0 4-16,4 4 12 0,-13 0 16 16,4 4-8-16,-8 0 4 15,4 8-4-15,-9 0-456 16,0 4 244-16</inkml:trace>
          <inkml:trace contextRef="#ctx0" brushRef="#br0" timeOffset="22193.5608">6444 1715 600 0,'-9'12'224'0,"9"-12"-176"0,0 11-12 16,0-7 8 0,4 4-32-16,-4 0-12 15,9 4-4-15,0-4 28 16,9-1-12-16,-5-3 12 15,5 0-12-15,-5-4-8 16,5 4 0-16</inkml:trace>
          <inkml:trace contextRef="#ctx0" brushRef="#br0" timeOffset="26287.9819">6704 1805 424 0,'0'0'156'0,"0"0"-120"0,5-8-8 0,-5 0 124 16,4 8-88-16,-4-8 104 16,0 5-92-16,0-5 36 15,0 4-64-15,-4-4 0 16,4 4-28-16,-9 0-12 15,0 4-4-15,-9 0-16 16,1 8 8-16,-10 0 20 16,10 4-8-16,-1-1 40 15,5 5-24-15,13-4-32 16,9 0 4-16,17-5 52 16,5 1-24-16,13-4 16 15,5 4-24-15,-5-4-148 16,-4 0 68-16</inkml:trace>
        </inkml:traceGroup>
        <inkml:traceGroup>
          <inkml:annotationXML>
            <emma:emma xmlns:emma="http://www.w3.org/2003/04/emma" version="1.0">
              <emma:interpretation id="{81A12C97-D674-4B04-B36B-A1BE16985E15}" emma:medium="tactile" emma:mode="ink">
                <msink:context xmlns:msink="http://schemas.microsoft.com/ink/2010/main" type="inkWord" rotatedBoundingBox="9251,1698 13056,1641 13066,2295 9260,235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6844.9905">7786 1464 548 0,'-13'-71'204'0,"13"71"-156"0,17-31-16 15,1 19 72 1,4 4-64-16,22-4 52 16,0 8-52-16,14 4 16 15,-1 4-36-15,-13 8 36 16,0 4-32-16,-13 3 4 16,-9 5-16-16,-13-1 44 15,-9 5-28-15,-31 3 20 16,-4-7-28-16,-40-5 8 15,13 1-16-15,-22-8 0 16,22-4-4-16,9-8-24 0,18 4 8 16,13-8-128-16,13 4 76 0</inkml:trace>
          <inkml:trace contextRef="#ctx0" brushRef="#br0" timeOffset="26619.8735">7870 1397 684 0,'-9'-12'252'0,"9"12"-192"0,-9 12-20 0,0 4 68 16,5 3-68-16,-9 28 16 15,-1 4-32-15,-3 16-4 16,8-4-12-16,0-8 12 15,0-4-12-15,0-8-4 16,9-8 0-16,0-11 12 16,0-5-8-16,5-11-64 15,4-4 28-15,-1-8-288 16,6-4 176-16</inkml:trace>
          <inkml:trace contextRef="#ctx0" brushRef="#br0" timeOffset="27308.724">8386 1648 416 0,'-13'0'152'0,"13"0"-116"0,-5 0-12 16,1 0 180 0,8 0-116-16,-8 0 72 15,0 0-96-15,-10 8 36 16,6 4-60-16,-10 3 8 16,5 5-32-16,-9 4 36 15,8 3-28-15,1 0-12 16,0 5-8-16,8-9 4 15,14 1-4-15,4-12 8 16,5 0-8-16,4-12 16 0,5 0-12 0,-1-12 16 16,1 0-16-16,-5-8 16 15,-5 9-16-15,-8-17-4 16,-9 5 0-16,-9-5 4 16,1 1-4-16,-10-5-4 15,9 17 4-15,-4-5-24 16,13 12 12-16,9-4-320 15,4 8 176-15</inkml:trace>
          <inkml:trace contextRef="#ctx0" brushRef="#br0" timeOffset="27714.8049">8695 1491 932 0,'-18'-8'348'0,"18"8"-272"0,-13 0-20 0,9 0 84 16,8 0-88-16,5 0-36 15,4 8-16-15,14 0 32 16,4 4-20-16,8-4-20 16,5 3 4-16</inkml:trace>
          <inkml:trace contextRef="#ctx0" brushRef="#br0" timeOffset="27519.5321">8867 1315 696 0,'-17'-32'256'0,"17"32"-196"0,0-4-20 0,0 0 120 16,0 8-96-16,0 4-36 16,0 4-20-16,-5 15-16 15,5 9 0-15,-9 19 32 16,9 3-12-16,-4 9 12 16,4-8-12-16,-5-4-16 15,1-4 0-15</inkml:trace>
          <inkml:trace contextRef="#ctx0" brushRef="#br0" timeOffset="28660.0471">9066 1738 488 0,'0'0'180'0,"0"0"-140"0,17 8-12 0,-8-12 136 16,0 4-96-16,9-8 60 15,-1 4-72-15,10-7-24 16,-9 7-20-16,-1-12 8 15,1 8-12-15,-9-15 16 16,-5 7-16-16,-13-8 4 16,1 5-4-16,-19-1-16 15,5 12 4-15,-13 8 28 0,13 8-12 0,-5 8 32 16,14 7-28-16,-5 5 20 16,9 3-20-16,5 5-8 15,4-5-4-15,9-4-4 16,4-3 0-16,13-8 8 15,5-1-4-15,18-7-188 16,0-4 100-16,3-8-148 16,-3 0 128-16,4-11-60 15,-4 3 96-15,-14-20 28 16,-4 5 24-16,-9-8 120 16,0-1-56-16,-9-3 220 15,0 4-152-15,-4 7 28 16,0 9-88-16,-5 11-16 15,5 16-24-15,-4 4-12 16,-1 7 0-16,-4 13 28 16,0-1-16-16,-4 8 12 15,4-4-16-15,-14-11 12 16,6 3-16-16,-6-7 40 16,10 4-24-16,0-16-32 15,4-1 4-15,0-14-8 16,8-1 4-16,6-8 8 15,3 4 0-15,1-19-20 16,0 11 12-16,-5-11-4 16,4 15 4-16,-12 4-36 15,4 4 24-15,-14 20 96 0,5-4-40 16,-4 16 20-16,-1 3-32 0,-3-3-12 16,8 3-8-16,0-11 12 15,4 0-8-15,9-16 16 16,5 11-16-16,13-19-204 15,4 5 104-15,9-9-148 16,0 0 136-16,5-12-200 16,0 9 172-16,-1-21-36 15,-4 9 100-15,-4-24 68 16,-9 4 4-16,-5-16 152 16,-4 4-84-16,-13 0 164 15,0 20-136-15,-13 0 136 16,4 8-132-16,-9 7 8 15,0 8-68-15,-4 8-28 16,0 8-8-16,-1 8-20 16,10 8 8-16,-5 11 12 15,5 9-4-15,-5 15 32 16,4 4-20-16,-8-4-56 16,4 8 16-16,-4-12-164 15,4-4 104-15,0-12-292 16,9-3 212-16</inkml:trace>
          <inkml:trace contextRef="#ctx0" brushRef="#br0" timeOffset="28841.3479">9905 1409 728 0,'-27'-20'268'0,"27"20"-208"0,-9 0-16 0,5 0 184 15,4 0-132-15,4 0-12 16,9 4-52-16,23-4-8 15,3 0-12-15,28 0-32 16,3 0 8-16,19-8-560 16,-14 4 316-16</inkml:trace>
          <inkml:trace contextRef="#ctx0" brushRef="#br0" timeOffset="29154.6676">10447 1503 632 0,'-30'47'236'0,"30"-47"-184"0,0 47-16 16,0-27 16-1,8 3-36-15,-8 1 4 0,14 7-12 16,-6-11 4 0,6 3-8-16,-5-11-4 0,4 12 4 0,-4-13-268 15,-1-3 144-15</inkml:trace>
          <inkml:trace contextRef="#ctx0" brushRef="#br0" timeOffset="28963.3283">10783 1228 892 0,'-40'-15'332'0,"40"15"-260"0,-31-8-20 0,18 4 20 15,13 8-52-15,-9-4-20 16,5 4 0-16,-5 3-460 16,18 9 252-16</inkml:trace>
          <inkml:trace contextRef="#ctx0" brushRef="#br0" timeOffset="29921.7147">10920 1530 456 0,'-9'-7'168'0,"9"7"-128"0,18-16-16 0,-18 12 88 16,8 4-68-16,-8-8 0 15,0 8-28-15,-8-4 16 16,8 8-20-16,-9-4 32 16,9 4-28-16,-9-4 32 15,4 8-32-15,-3 0 40 16,-6 7-32-16,-12 1 4 15,4 4-16-15,0-1 20 16,0 5-20-16,0 3 12 16,13-7-12-16,4 3-16 15,10-11 0-15,4 0 40 16,13 0-24-16,0-8-20 0,9 0 4 16,-9-8-116-16,0 0 68 0,0-4-24 15,4 0 48-15,-12-4 4 16,-6 8 16-16,-8-7 8 15,0 7 0-15,-8 0 16 16,8 4-8-16,0 4 76 16,0 7-48-16,8 5 12 15,-3 8-28-15,13-5-20 16,-10 1-4-16,6-4 28 16,3-1-12-16,5-7 32 15,0 4-28-15,9-16-24 16,-4 4 4-16,-1-12-104 15,5 4 56-15,0-11-4 16,0-1 36-16,4-19-48 16,1 4 36-16,-1-28 0 15,0 4 16-15,-4-12 12 16,0 16 4-16,-9 1 120 16,-4 10-64-16,-5 5 128 15,-4 8-104-15,-9 11 48 16,9 4-72-16,-18 12-16 15,0 8-24-15,-4 4 32 16,4 8-24-16,-13 4 4 16,0 15-16-16,-5 16 12 15,5 4-16-15,0 15 16 16,13-3-16-16,5-4 16 0,8-4-16 16,5-12 24-16,9-4-20 0,4-12-92 15,4-7 44 1,1-12-208-16,-1 0 136 0</inkml:trace>
        </inkml:traceGroup>
        <inkml:traceGroup>
          <inkml:annotationXML>
            <emma:emma xmlns:emma="http://www.w3.org/2003/04/emma" version="1.0">
              <emma:interpretation id="{02E5E855-3942-4226-9DD3-081703A9FCC2}" emma:medium="tactile" emma:mode="ink">
                <msink:context xmlns:msink="http://schemas.microsoft.com/ink/2010/main" type="inkWord" rotatedBoundingBox="13853,1567 15156,1548 15171,2555 13868,257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1211.6995">12685 1111 528 0,'-48'0'196'0,"35"0"-152"0,-14 0-12 16,18 0 192-1,5 0-128-15,-5 0 88 16,9 0-112-16,9 0 8 16,8 0-48-16,19 0 40 15,4 0-40-15,8 7-8 16,-4 9-12-16,5-4 0 15,-5 4-8-15,-4-9 16 0,-5 1-12 16,-9-4 40-16,-4 0-24 16,-8 0 32-16,3 0-32 15,-17-4-172-15,5 0 80 16,-14-4-124-16,0 4 108 0,-9-4-104 31,5 8 104-31,-4-8 8 0,3 4 48 0,-3 0 16 16,3 4 12-16,-8 4 8 15,9 0-4-15,-5 11 84 16,5 5-44-16,-4 23 12 16,-1 8-32-16,9 27 24 15,-4-7-32-15,8 3-32 16,5-11 8-16,0-8-44 16,5-12 32-16,4-8-36 15,-5-7 32-15,-8-13-236 16,4 1 144-16,-18-8-152 15,5-1 152-15,-18-7 52 16,13 4 40-16,-17-4 180 16,13 4-84-16,0-4 176 15,9 0-144-15,-5-4 48 16,18 4-88-16,-5-4 24 16,5 0-52-16,-4 0 8 15,8 0-28-15,-4 0 8 0,0 0-12 0,0 4 12 16,0 0-16-16,0-4 4 15,0 0-4-15,5 0 28 16,8 7-20-16,9 1 32 16,9 0-32-16,13-4 20 15,-4 4-20-15,4 0 20 16,0 0-24-16,-4-8 32 16,-5 0-28-16,-8 0 20 15,-5 0-20-15,-5-8 20 16,-3 8-24-16,-14-12 4 15,9 8-8-15,-18-8-244 16,9 12 128-16,0-15-556 16,9 11 372-16</inkml:trace>
          <inkml:trace contextRef="#ctx0" brushRef="#br0" timeOffset="32232.4158">12937 1519 392 0,'0'-16'148'0,"0"16"-116"0,-4-8-8 0,-1 8 128 16,5 0-88-16,-4-8 72 15,4 8-80-15,-9-4-12 16,4 4-28-16,-8-4 40 16,9-3-28-16,-14-5 28 15,5 8-28-15,-5-4 8 16,1 0-20-16,-10-4 28 16,5 5-28-16,-9-5 4 15,9 4-12-15,-9-4 12 16,5 4-12-16,-10 8 32 15,5 0-24-15,-4 0 12 16,9 8-16-16,-10 0 12 16,14 0-16-16,-4 0 4 15,8 3-4-15,-8 1 28 16,8 0-20-16,-4 0 12 16,9 3-16-16,-1 1-8 15,6 0 0-15,-1 3 4 16,4 1-4-16,1 8 16 15,8-1-12-15,1 4-4 16,4 1 0-16,4-5 12 0,0-3-8 0,5-5 24 16,4-3-20-16,9-4 32 15,0-4-28-15,8-8 4 16,1 4-12-16,0-4-8 16,4 0 4-16,5-4 12 15,-10 4-8-15,-3-4-4 16,-6 0 0-16,-3-4-4 15,-5 4 0-15,4-4 0 16,-8 4 0-16,-9-7 24 16,13-1-12-16,-13-4 4 15,0 4-8-15,-5-3-8 16,1 3 4-16,-5-4 4 16,4 8-4-16,-4-19-20 15,0 15 8-15,0-4-12 16,0 1 8-16,-4 3 24 15,4 4-4-15,-5-8-12 16,10 5 0-16,-10 3 20 16,1 0-8-16,-5 0-12 15,9 8 0-15,-9-20-16 16,0 24 12-16,-4-19-4 16,13 11 4-16,-9-4 16 15,5 4-4-15,-5 0-12 16,4 4 4-16,-8-4 20 15,0 4-8-15,0 0-4 0,4 4 0 16,-13 0-16-16,17 4 8 16,-3-4 4-1,8 4 0-15,4-4-308 0,5 3 168 0</inkml:trace>
          <inkml:trace contextRef="#ctx0" brushRef="#br0" timeOffset="33486.2533">13136 1915 260 0,'0'-8'96'0,"0"8"-76"0,0 0-4 0,0 0 148 15,0 0-92-15,-5 0 24 16,5 8-56-16,-4-8 80 15,-1 0-68-15,1 0 48 16,4 0-60-16,-4-8 8 16,8 8-32-16,-4-12 8 15,0 12-12-15,-4-4 36 16,4 4-24-16,-5-4 4 16,10 8-16-16,-10-4-16 15,5 4 0-15,-9 0 20 16,5 12-8-16,-5-8 16 15,9 4-16-15,-9 3-4 16,9 1 0-16,-9 4 12 16,9-5-8-16,-4 5 24 15,8-8-20-15,-4-5 12 16,0 9-12-16,0-16 28 16,0 8-24-16,0-8-4 15,0 0-8-15,0-8-4 16,0 8 0-16,0-16 0 15,5 9 0-15,-1-5 8 0,1-4-4 16,3-3-4 0,1 3 4-16,5-4 4 0,-1 5-4 0,0-1-28 15,0 4 12-15,-4 0-4 16,0 4 8-16,0 1-20 16,0 7 16-16,-1-4-12 15,-8 8 12-15,9-4-8 16,4 4 8-16,-4-1 52 15,5 5-20-15,-6 0-8 16,1 0-8-16,-9-4 20 16,5 4-12-16,-5 0-4 15,4 3-4-15,-4 1 4 16,0 4-4-16,-4-4 16 16,4 3-12-16,0-3-4 15,0 4 0-15,-9-4-16 16,18-1 8-16,-9-7 40 15,0 0-24-15,4-4 24 16,0 0-20-16,1-4-8 16,4 0-4-16,-1-7-4 15,6 3 0-15,-1-12 8 16,5 8-4-16,-5-3-4 16,9 3 4-16,0-4-16 15,0 8 8-15,-4-3-4 16,-1 3 0-16,-3 0 0 15,-1 8 0-15,5-4-28 16,-5 4 20-16,0-4 4 0,5 8 12 16,-5-8-20-1,0 16 12-15,-4-4 76 0,0-4-40 0,0 3 0 16,-1 9-16-16,-3-8 24 16,-5 4-20-16,0 3 4 15,9 1-12-15,-9 0 20 16,0 7-16-16,-5-11-4 15,5 4-4-15,0-8 20 16,5 3-12-16,-1-7 32 16,1 0-28-16,-5-8-92 15,4 0 40-15</inkml:trace>
        </inkml:traceGroup>
        <inkml:traceGroup>
          <inkml:annotationXML>
            <emma:emma xmlns:emma="http://www.w3.org/2003/04/emma" version="1.0">
              <emma:interpretation id="{BCF08D33-4979-473E-859F-E2C842CC52AC}" emma:medium="tactile" emma:mode="ink">
                <msink:context xmlns:msink="http://schemas.microsoft.com/ink/2010/main" type="inkWord" rotatedBoundingBox="15770,2313 15801,2312 15802,2320 15771,2321"/>
              </emma:interpretation>
              <emma:one-of disjunction-type="recognition" id="oneOf10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•</emma:literal>
                </emma:interpretation>
                <emma:interpretation id="interp13" emma:lang="" emma:confidence="0">
                  <emma:literal>v</emma:literal>
                </emma:interpretation>
                <emma:interpretation id="interp1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3737.4204">14230 1860 1040 0,'0'0'384'0,"0"0"-300"0,0 4-20 16,0-4 60 0,9 4-80-16,4-8 44 0,-4 4-52 0,-9 0-496 15,0 4 252-15</inkml:trace>
        </inkml:traceGroup>
      </inkml:traceGroup>
    </inkml:traceGroup>
    <inkml:traceGroup>
      <inkml:annotationXML>
        <emma:emma xmlns:emma="http://www.w3.org/2003/04/emma" version="1.0">
          <emma:interpretation id="{C75F6C13-D9A6-4D26-B2A5-D8AAB6307125}" emma:medium="tactile" emma:mode="ink">
            <msink:context xmlns:msink="http://schemas.microsoft.com/ink/2010/main" type="paragraph" rotatedBoundingBox="2418,3030 8376,2841 8415,4070 2457,4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514988-7538-4A00-AC24-6B81350CBFF2}" emma:medium="tactile" emma:mode="ink">
              <msink:context xmlns:msink="http://schemas.microsoft.com/ink/2010/main" type="line" rotatedBoundingBox="2418,3030 8376,2841 8415,4070 2457,4259">
                <msink:destinationLink direction="with" ref="{D1588E15-62BF-4382-BAAD-D69C22543B7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0E1D9A4-CE14-4636-8B0E-C1B91AB5DDD5}" emma:medium="tactile" emma:mode="ink">
                <msink:context xmlns:msink="http://schemas.microsoft.com/ink/2010/main" type="inkWord" rotatedBoundingBox="2420,3094 6114,2977 6151,4142 2457,425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0356.2654">900 3147 904 0,'-5'-16'332'0,"5"16"-256"0,18-12-24 0,4 1 20 16,5 7-52-16,26-8 8 15,4 4-16-15,14-4 20 16,-1 5-20-16,1-1 4 16,-5 4-8-16,-8 0-208 15,-1 4 108-15</inkml:trace>
          <inkml:trace contextRef="#ctx0" brushRef="#br0" timeOffset="50127.1587">1403 2680 464 0,'-13'-20'176'0,"22"16"-140"0,-9-3-8 15,0 3 100 1,9 4-76-16,-9-8 68 16,4 8-68-16,-8 0 16 15,4 4-40-15,-9 4 8 16,0 3-20-16,-18 25 52 15,5 7-36-15,-22 20 12 16,9 3-28-16,-18 5 8 16,4-4-12-16,-4-8 28 15,14-12-24-15,-1-12 32 0,9-4-32 16,0-11 48-16,13 0-36 0,1-13 4 16,8-3-20-16,0-15-16 15,9-1 0-15,5-24-32 16,3 5 20-16,14-32-216 15,5 8 132-15,13-19-104 16,4 11 120-16,9 0 28 16,-5 12 36-16,1 4 32 15,-1 12-4-15,-17 7 104 16,0 17-64-16,-9-1 60 16,0 12-64-16,-13 8 60 15,9 7-64-15,0 17-8 16,4 11-20-16,-5 16-12 15,5 11 4-15,0 1 20 16,0-4-12-16,-8-4 40 16,3-12-28-16,-8 0-12 15,0-8-8-15,-13 0-112 16,8 0 60-16,-13-8-200 16,0 1 140-16</inkml:trace>
          <inkml:trace contextRef="#ctx0" brushRef="#br0" timeOffset="51150.3784">1933 2853 560 0,'-18'-16'208'0,"18"16"-164"0,-9-4-8 0,0 4 100 16,5 8-80-16,-9 8 40 16,4 3-56-16,-13 16 4 15,13 5-28-15,-4 7 0 16,4 0-8-16,-4 0 4 15,13-4-8-15,-18-8 52 16,14-3-32-16,-10-13 60 16,10 9-48-16,-5-20 56 15,9 7-56-15,0-22-8 0,9 7-16 0,0-16 0 16,9 8-8-16,-5-19 8 16,9-1-8-16,-9-23-56 15,0 8 28-15,5-4-16 16,-5 8 24-16,0 7-44 15,1 17 32-15,-10 15 8 16,5 11 8-16,-9 21 64 16,4 3-28-16,-4 8 8 15,9 0-20-15,-4-11 28 16,3 3-24-16,10-15 20 16,-5-1-20-16,1-11 52 15,3 0-36-15,-4-12 20 16,10 0-32-16,-6-15 0 15,-4-1-12-15,1-19-40 16,3 3 16-16,-8-15-72 16,4 4 48-16,-8 0-16 15,4 12 32-15,-9 19-48 16,0 16 40-16,-5 24 104 16,5 11-36-16,-4 12 40 15,-1 4-44-15,5-4-20 16,14-4-4-16,-6-11 36 15,15-5-24-15,-1-11 24 16,0-4-24-16,17-12-160 16,-3-4 76-16,12-16-248 15,-4 4 172-15,1-15-260 0,-1 4 228 16,-13-24-92 0,-1 4 156-16,-7-20 136 0,-10 12-8 0,0 0 356 15,-4 16-208-15,-14 11 112 16,1 16-164-16,-9 28 4 15,4 16-72-15,-9 26 16 16,9 9-36-16,-4 12-28 16,4-1 0-16,1 24 60 15,-1-8-32-15,-4 8 8 16,8-8-24-16,-13-15-192 16,10-12 96-16,-10-20-280 15,5-12 200-15</inkml:trace>
          <inkml:trace contextRef="#ctx0" brushRef="#br0" timeOffset="51434.6335">2529 2841 800 0,'-36'-35'296'0,"36"35"-232"0,-4-12-16 16,0 8 88-1,8 4-84-15,9 4-64 16,5 4 4-16,13 15-16 16,8 5 16-16,1 7 24 15,-4 4-8-15,-6 0 32 0,-16 1-24 16,-23-5 40-16,4 0-32 0,-34-3 20 16,-5-1-24-16,-9-7 0 15,0-1-12-15,8-15 20 16,15 0-16-16,7-16-128 15,23 0 64-15</inkml:trace>
          <inkml:trace contextRef="#ctx0" brushRef="#br0" timeOffset="52335.1577">2904 2990 612 0,'18'-8'228'0,"-18"8"-180"0,13-8-12 0,-13 8 104 15,9 0-84-15,-1 0 16 16,6-8-48-16,8 1 24 15,0-5-32-15,-5-4 20 16,6-4-20-16,-10-3 8 16,9 3-12-16,-13-7 64 15,-9 3-44-15,-9 5 68 16,-4 7-60-16,-9 8 8 16,-1 4-28-16,-7 8 16 15,-1 8-24-15,0 11 12 16,4 4-12-16,1 9-24 15,4 3 4-15,17 0-24 16,5-4 20-16,14-7 48 16,-1-5-16-16,18-11 24 15,13-4-24-15,9-12 0 16,-9 0-12-16,9-20-172 16,-5 8 88-16,-3-11-112 0,-10 7 108 0,-4-12-116 15,0 5 112-15,-14-12-20 16,-3 3 60-16,-1-3 36 15,9 7 8-15,-22 9 188 16,0 7-104-16,0 12 44 16,0 12-76-16,0 11 32 15,-4 5-48-15,-5 3 0 16,9 4-24-16,-9-7 28 16,18-5-24-16,-9-7 32 15,9-4-32-15,-5-8 64 16,0-4-44-16,1-12-8 15,-5 0-16-15,13-15-20 16,-4-1 4-16,13-15 20 16,0 4-8-16,0-4-56 15,-4 8 24-15,4 3-156 16,0 13 100-16,-5 7-188 16,10 8 156-16,-18 8-72 15,13 4 108-15,0 3 52 16,-13 1 16-16,13 0 8 15,-9 4 4-15,-4-5-16 16,0 5 8-16,4-4-4 16,-13 0 0-16,9-5 32 15,4 1-12-15,-4-4 12 16,4 0-12-16,5-4 20 16,-1 8-20-16,5-8 48 0,5 0-32 15,-1-8 64-15,5 8-52 0,-4-19 8 16,-1 11-28-16,-8-16 48 15,0 12-36-15,-14-11 72 16,-4 11-56 0,-18-4-16-16,5 9-20 0,-18 3 0 15,5-4-8-15,-18 8-4 16,4 0 4-16,5 0 56 16,4 15-32-16,0 5-48 15,22 4 12-15,-4 7-20 16,13 4 16-16,22 1 24 15,4-1-4-15,10-12 40 16,3 5-24-16,5-20-56 16,1 7 16-16</inkml:trace>
          <inkml:trace contextRef="#ctx0" brushRef="#br0" timeOffset="52518.1458">4250 2535 1060 0,'-13'0'392'0,"13"0"-304"0,0 0-28 15,-5 0 40 1,5 8-68-16,-4 3-12 16,0 5-12-16,-1 0 36 0,10-4-24 0</inkml:trace>
          <inkml:trace contextRef="#ctx0" brushRef="#br0" timeOffset="52770.8173">4528 2645 756 0,'-26'-8'280'0,"26"8"-216"0,-27 8-20 0,14-4 144 16,4 0-112-16,-8 3-36 15,8 9-32-15,4 4-52 16,5 7 24-16,14 8 24 15,8 1 0-15,4 7 8 16,5-4-4-16,-5 4-16 16,1 0 4-16,-14-7 12 15,-4-1-4-15,-18-7 52 16,-4 3-32-16,-18-11 88 16,0-5-64-16,-9-3 4 15,10-4-32-15</inkml:trace>
        </inkml:traceGroup>
        <inkml:traceGroup>
          <inkml:annotationXML>
            <emma:emma xmlns:emma="http://www.w3.org/2003/04/emma" version="1.0">
              <emma:interpretation id="{FB51D668-7C59-414F-9A2F-457A76580B4D}" emma:medium="tactile" emma:mode="ink">
                <msink:context xmlns:msink="http://schemas.microsoft.com/ink/2010/main" type="inkWord" rotatedBoundingBox="6784,2891 8376,2841 8399,3577 6808,362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3491.793">5464 2452 780 0,'-9'-11'288'0,"9"11"-224"0,-17-8-20 16,8 8 68-1,4 4-72-15,-12 4-16 0,3 7-16 16,-8 9-20-16,5 3 8 0,-5 16 20 15,8 1-8-15,1 11 24 16,4 3-20-16,-8 1 48 16,12-4-32-16,-4-4 56 15,9-16-48-15,-4-7 44 16,4-5-44-16,0-7-12 16,9 4-12-16,8-12-28 15,1 3 8-15,0 5 4 16,4 0 4-16,9 3 0 15,4 1 0-15,5 0 32 16,-9-1-16-16,8-3 48 16,-3-4-36-16,8-8-236 15,-4 0 116-15,8-8-408 16,-4 0 280-16</inkml:trace>
          <inkml:trace contextRef="#ctx0" brushRef="#br0" timeOffset="54437.3753">6104 2896 488 0,'18'-36'180'0,"-18"36"-140"0,22-31-12 15,-18 15 136 1,1 5-96-16,-5-13 68 16,4 8-76-16,-4-7 0 15,0 3-36-15,-9 1 32 16,9-1-32-16,-13 0-12 0,0 13-8 0,-9-1 4 15,4 4-4-15,-13 4-4 16,9 4 4-16,-13 4 40 16,4 7-24-16,-9 9 16 31,9 11-20-31,-4 0 36 0,13 5-28 0,0-1-24 16,8-4 0-16,1-3 24 15,18-1-12-15,3-11 32 16,10-1-28-16,9-11-4 15,-10 0-8-15,10-12-84 16,-1 0 44-16,1-8-40 16,4 0 44-16,-5-15-44 15,-4 3 44-15,5-11 8 16,-5 4 12-16,-9-1 4 16,5 9 0-16,-5-1 16 15,0 9-4-15,-4-1 68 16,4 8-40-16,-8 4-40 15,8 4 4-15,-9 8 32 16,1 0-16-16,-10 23 8 16,5 5-12-16,-4 7-16 15,4 0 4-15,-5 0 4 16,5-4 0-16,0-3 0 16,9-5 0-16,0-11 60 15,4-1-32-15,5-11 16 16,-5-8-28-16,0-8 8 0,5-4-12 15,-9-23 0-15,9 4-4 0,-5-16-24 16,0 3 8-16,-4 1-12 16,4 4 8-16,-4 8-20 15,4 11 20-15,-8 4-12 16,3 12 12-16,-3 8 52 16,-1 12-20-16,1 12-8 15,-1 7-8-15,5 0 12 16,4 0-8-16,-4-3 24 15,13-9-20-15,-13-3 56 16,13-4-36-16,-9-8 4 16,5-1-24-16,-5-11-60 15,-4 4 24-15,4-11-52 16,-4-1 44-16,-9-4-20 16,13 4 32-16,-13 5-44 15,5 3 36-15,-5 12-28 16,4 3 32-16,-4 9 44 15,13 3-8-15,1 1 44 16,8 0-32-16,4-5 40 16,5-3-36-16,4-8 12 15,1-4-24-15,-5-16 44 16,-1 0-32-16,-7-11 48 16,-1-1-44-16,-18-11-8 15,0 3-12-15,-12-11-12 16,3 8 4-16,-8-4-76 15,4 11 40-15,0 9-400 0,5 15 236 16</inkml:trace>
        </inkml:traceGroup>
      </inkml:traceGroup>
    </inkml:traceGroup>
    <inkml:traceGroup>
      <inkml:annotationXML>
        <emma:emma xmlns:emma="http://www.w3.org/2003/04/emma" version="1.0">
          <emma:interpretation id="{3BDC9277-609E-481C-9759-8FC1CED44D0B}" emma:medium="tactile" emma:mode="ink">
            <msink:context xmlns:msink="http://schemas.microsoft.com/ink/2010/main" type="paragraph" rotatedBoundingBox="5779,4398 13928,4004 13992,5345 5844,57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D4C9DB-B483-477A-AF45-73C2CECD15B9}" emma:medium="tactile" emma:mode="ink">
              <msink:context xmlns:msink="http://schemas.microsoft.com/ink/2010/main" type="line" rotatedBoundingBox="5779,4398 13928,4004 13992,5345 5844,5739"/>
            </emma:interpretation>
          </emma:emma>
        </inkml:annotationXML>
        <inkml:traceGroup>
          <inkml:annotationXML>
            <emma:emma xmlns:emma="http://www.w3.org/2003/04/emma" version="1.0">
              <emma:interpretation id="{45CDB66F-9362-495A-AC1B-27E5DAD40D04}" emma:medium="tactile" emma:mode="ink">
                <msink:context xmlns:msink="http://schemas.microsoft.com/ink/2010/main" type="inkWord" rotatedBoundingBox="5791,4649 7572,4563 7614,5421 5833,5507">
                  <msink:destinationLink direction="with" ref="{F00BC902-897E-47AA-80E7-EA566079946D}"/>
                  <msink:destinationLink direction="with" ref="{CEB1B956-9747-4119-8658-6405758A063F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7995.5446">4449 4187 548 0,'-36'7'204'0,"23"-7"-156"0,-13 8-16 0,12-4 160 15,10 0-112-15,-9-4 72 16,4 0-88-16,-4 0 52 16,8 0-64-16,-8 0 40 15,9 0-52-15,-5 0 32 16,4 0-40-16,-3 0 16 15,8 4-28-15,-5-8 36 16,5 12-32-16,-4 0-40 16,8-8 8-16,9 8-16 15,5-4 12-15,39 4 8 16,5-1 4-16,27-7 24 16,-1 12-12-16,13-4 4 0,-8 8-8 0,13-8 12 15,-9 3-12-15,0-7-4 16,-13 8 0-16,-9-4 4 15,-4 0-4-15,-23-8 16 16,-12-4-12-16,-14 0 60 16,9-4-40-16,-18 0 16 15,4 8-28-15,-17-16-8 16,0 9-4-16,0-5 12 16,0 12-8-16,-4-8-12 15,-5 8 0-15,-13 0 4 16,0 8 0-16,-18-4 8 15,9 11-4-15,-13-7-20 16,-4 8 8-16,-5 11-4 16,9-3 4-16,-5 7-56 15,14 5 36-15,-14 11-16 16,18 8 28-16,-4 11 16 16,17-3 4-16,-13 8 8 15,18-5-8-15,-18-3-4 16,18-12 4-16,-9-11 48 15,4-5-28-15,5-19 44 16,-5-1-40-16,-4-15 4 16,9 0-20-16,-18-27 28 15,9-5-24-15,-22-15-4 16,13-4-8-16,-22-8-4 0,22 12 0 16,-17-12 8-16,8 16-4 15,-4 8-4-15,9 0 4 16,-1-5-32-16,14 9 16 15,-9 4-32-15,18 7 28 16,0-4-48-16,8 17 36 0,5-1 16 16,9 0 8-16,9 16-184 15,8 0 104-15,14-1-324 16,9 5 224-16</inkml:trace>
          <inkml:trace contextRef="#ctx0" brushRef="#br0" timeOffset="58299.858">5552 4457 904 0,'14'-4'332'0,"-14"4"-256"0,8 20-24 15,-8-4 64 1,22-4-76-16,0 3 28 16,1 5-40-16,7 3-8 15,1 5-12-15,22-1 28 16,-9 5-20-16,1-5 32 16,-1 1-32-16,-13-5 84 0,0-3-56 0,-9-12-48 15,-5-1 0-15,-3-14-460 16,-6-1 252-16</inkml:trace>
          <inkml:trace contextRef="#ctx0" brushRef="#br0" timeOffset="58538.4884">6047 4422 872 0,'-5'-12'324'0,"5"12"-252"0,-39 12-20 0,16-4 104 16,15 0-96-16,-37 11-16 15,15 5-28-15,-23 7 4 16,8 5-12-16,-8 11 4 16,9-4-4-16,-9 16 28 15,14-8-20-15,-1 0 4 16,9-4-12-16,0-12 28 16,13-7-20-16,-4-9-180 15,22-3 88-15,9-24-608 16,13-4 380-16</inkml:trace>
        </inkml:traceGroup>
        <inkml:traceGroup>
          <inkml:annotationXML>
            <emma:emma xmlns:emma="http://www.w3.org/2003/04/emma" version="1.0">
              <emma:interpretation id="{012814E3-01EE-4F25-ADF3-8506A19AB438}" emma:medium="tactile" emma:mode="ink">
                <msink:context xmlns:msink="http://schemas.microsoft.com/ink/2010/main" type="inkWord" rotatedBoundingBox="8036,4358 8936,4314 8982,5271 8082,5314">
                  <msink:destinationLink direction="with" ref="{F00BC902-897E-47AA-80E7-EA566079946D}"/>
                  <msink:destinationLink direction="with" ref="{CEB1B956-9747-4119-8658-6405758A063F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8812.2172">6687 4230 696 0,'0'-8'256'0,"0"8"-196"0,-14 12-20 0,6 0 68 15,8 7-68-15,-9 9 36 16,4 15-44 0,-8 0 36-16,9 0-40 0,-14 4 84 15,9 0-64-15,-8 4 12 16,3-4-36-16,-3-4 40 16,8-3-36-16,0-9 48 15,5-7-44-15,4-17-208 16,4 1 92-16,9-19-628 15,9 3 396-15</inkml:trace>
          <inkml:trace contextRef="#ctx0" brushRef="#br0" timeOffset="59320.5702">6673 4583 912 0,'-26'-12'340'0,"26"12"-264"0,0-8-24 0,0 4 108 16,9 4-100-16,8-7 0 16,10 7-36-16,8-4-8 15,1 8-8-15,-1-8 20 16,5 4-16-16,-14-8-32 15,5 12 12-15,0-8-432 16,4 4 244-16</inkml:trace>
          <inkml:trace contextRef="#ctx0" brushRef="#br0" timeOffset="59606.4064">6996 3932 756 0,'-9'-8'280'0,"9"8"-216"0,9-12-20 0,-9 8 120 16,8 4-100-16,6-8 36 15,8 4-60-15,9-7-40 16,4 7-4-16,18-4 36 16,9 8-20-16,-9-4-204 15,9 4 104-15</inkml:trace>
          <inkml:trace contextRef="#ctx0" brushRef="#br0" timeOffset="59060.878">7384 4085 716 0,'0'-20'264'0,"0"20"-204"15,0 4-16-15,0 0 0 16,9 8-32-16,-9 11 56 16,0 5-36-16,9 15 20 15,-9 8-32-15,4 8 44 16,9 0-36-16,-17-1 64 16,4-3-52-16,-13 4 0 15,4-8-24-15,-13 8 24 16,0-8-24-16,-5 0 32 15,10-8-32-15,-1-15-164 0,9-5 80 0</inkml:trace>
        </inkml:traceGroup>
        <inkml:traceGroup>
          <inkml:annotationXML>
            <emma:emma xmlns:emma="http://www.w3.org/2003/04/emma" version="1.0">
              <emma:interpretation id="{C8C8404F-E90E-4405-8D93-7EC70DBFA02D}" emma:medium="tactile" emma:mode="ink">
                <msink:context xmlns:msink="http://schemas.microsoft.com/ink/2010/main" type="inkWord" rotatedBoundingBox="9565,4608 9860,4594 9878,4965 9583,4979">
                  <msink:destinationLink direction="with" ref="{F00BC902-897E-47AA-80E7-EA566079946D}"/>
                  <msink:destinationLink direction="with" ref="{CEB1B956-9747-4119-8658-6405758A063F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9905.2007">8170 4179 976 0,'-27'-4'360'0,"27"4"-280"0,5-4-20 0,-1 0 44 15,5 4-68 1,13-8 12-16,0 4-28 0,5-4 24 16,-1 8-28-16,5-4-156 15,0 8 76-15</inkml:trace>
          <inkml:trace contextRef="#ctx0" brushRef="#br0" timeOffset="60084.734">8055 4516 1028 0,'-13'8'380'0,"13"-8"-296"0,22 0-20 0,-4 0 52 15,-5 0-76-15,26-8 16 16,-3 8-32-16,12-8-40 16,-8 1 8-16</inkml:trace>
        </inkml:traceGroup>
        <inkml:traceGroup>
          <inkml:annotationXML>
            <emma:emma xmlns:emma="http://www.w3.org/2003/04/emma" version="1.0">
              <emma:interpretation id="{801C54F6-C490-401E-BD87-4A57FE4B567A}" emma:medium="tactile" emma:mode="ink">
                <msink:context xmlns:msink="http://schemas.microsoft.com/ink/2010/main" type="inkWord" rotatedBoundingBox="10556,4167 11385,4127 11434,5146 10605,5186">
                  <msink:destinationLink direction="with" ref="{F00BC902-897E-47AA-80E7-EA566079946D}"/>
                  <msink:destinationLink direction="with" ref="{CEB1B956-9747-4119-8658-6405758A063F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0818.1835">9309 3932 1008 0,'-14'4'372'0,"14"-4"-288"0,18-8-24 0,-9 4 28 16,4 8-60-16,27-4 8 16,4 0-24-16,9-4 0 15,0 4-4-15,4-4 36 16,-4 0-20-16,0 0 12 16,0 4-20-16,-13 0-8 15,-9 0-4-15,-14 0-48 16,1 0 24-16,-13 0-92 15,-1 0 64-15,-8 0-204 16,4 0 136-16,-14 0-288 16,5 4 228-16,-13-4-208 15,9 4 220-15,-9 0 84 32,9 0 56-32,-5 0 524 15,9 0-272-15,-13 7-12 16,0-3-136-16,9 4-56 15,4 0-16-15,-4 7 0 16,8 1-4-16,-8 15 32 16,13 8-20-16,-4 16 48 0,-1 4-36 0,-8 8 28 15,9-12-28-15,-9-5 8 16,8-3-20-16,-4-7 44 16,9-5-32-16,-9-4 12 15,5-3-24-15,-9-5 44 16,4-3-32-16,-9-5 72 15,9-3-52-15,-13-8 52 16,9 3-56-16,-13-7 40 16,4 0-48-16,-9-8 24 15,4 4-32-15,-12-7 28 16,8 3-32-16,-9-8-24 16,5 4 0-16,-5-12 24 15,9 13-12-15,-9-13 24 16,18 8-24-16,-4-7-136 15,17 7 68-15,0-8-412 16,9 4 260-16</inkml:trace>
          <inkml:trace contextRef="#ctx0" brushRef="#br0" timeOffset="61358.7914">9415 3754 456 0,'-9'0'168'0,"9"0"-128"0,0-8-16 0,0 4 140 16,4 4-96-16,1-4 96 15,-1 0-96-15,-4 1 108 16,4 3-100-16,-4-4 68 15,5 4-84-15,-5-4 4 16,0 8-40-16,4-4 4 16,1 4-16-16,-1-4 28 15,9 0-24-15,5 0 12 16,4 3-16-16,9-6 12 16,0 3-16-16,4-8 4 15,9 4-4-15,-4-4 4 16,-5 8-8-16,-4-12-4 15,-9 12 4-15,0-8 12 16,-4 8-8-16,-14-4 48 16,5 4-28-16,-9-7-4 0,0 7-16 0,0-4 12 15,0 8-12-15</inkml:trace>
        </inkml:traceGroup>
        <inkml:traceGroup>
          <inkml:annotationXML>
            <emma:emma xmlns:emma="http://www.w3.org/2003/04/emma" version="1.0">
              <emma:interpretation id="{613072C8-84C0-40CC-98C9-3DAF950EDCE3}" emma:medium="tactile" emma:mode="ink">
                <msink:context xmlns:msink="http://schemas.microsoft.com/ink/2010/main" type="inkWord" rotatedBoundingBox="12018,5366 12033,5365 12037,5440 12022,544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9317.403">10492 4932 924 0,'-14'-19'340'0,"14"19"-260"0,9 27-28 15,-4-3 0 1,-1-1-40-16</inkml:trace>
        </inkml:traceGroup>
        <inkml:traceGroup>
          <inkml:annotationXML>
            <emma:emma xmlns:emma="http://www.w3.org/2003/04/emma" version="1.0">
              <emma:interpretation id="{9E4E9823-E4A5-44BB-8F3E-ED69429C0255}" emma:medium="tactile" emma:mode="ink">
                <msink:context xmlns:msink="http://schemas.microsoft.com/ink/2010/main" type="inkWord" rotatedBoundingBox="12610,4283 13938,4219 13979,5068 12651,513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4911.9691">12403 4414 560 0,'17'-4'208'0,"-17"4"-164"0,9 8-8 0,-9-8 84 15,0 0-72-15,0 0 96 16,0 0-84-16,-13 8 44 16,-5-4-64-16,-8 0 32 15,-1 0-40-15,-30 0 44 16,-5 0-44-16,-22 0 48 15,-4-1-48-15,-5-3 4 16,18 4-24-16,-8-8 28 16,21 1-24-16,-4-5 20 15,17 8-20-15,5-8-36 16,13 0 12-16,4 0-8 16,10 8 8-16,4-12-160 15,8 12 92-15,10 0-332 16,3 0 228-16</inkml:trace>
          <inkml:trace contextRef="#ctx0" brushRef="#br0" timeOffset="104493.3556">12217 4116 236 0,'5'-4'88'0,"4"4"-68"0,4 0-4 16,-4 0 156 0,-9 0-96-16,9-4 112 15,4 4-108-15,-9-4 64 16,5 8-84-16,-5-4 48 16,10 0-64-16,-14-4 60 15,0 4-64-15,0-4 44 16,0 4-48-16,0-4 0 15,0 0-24-15,-14-3 36 0,10 7-24 0,-9-8 4 16,-9 8-16-16,-18-8 12 16,5 8-16-16,-36-4-4 15,14 4 0-15,-27 0 12 16,18 8-8-16,-9-4 4 16,13 4-4-16,-4-8 12 15,13 7-12-15,0-14-4 16,13 3 0-16,5-4 12 15,13 0-8-15,13-4-48 16,9 4 24-16,4-3-8 16,9 3 16-16,1 0-12 15,3 4 12-15,1 0-252 16,0 8 144-16</inkml:trace>
          <inkml:trace contextRef="#ctx0" brushRef="#br0" timeOffset="105919.7763">11683 3837 632 0,'-4'-19'236'0,"4"19"-184"0,-4-8-16 0,-1 4 80 15,10 4-72-15,-10-4 8 16,5 4-32-16,-4 0 16 16,-1 4-24-16,-12 0-12 15,-1 4-4-15,-17 0 64 16,4 3-32-16,-18-3 8 16,5 4-24-16,-13-4 44 15,8 4-28-15,-4-4-4 16,9 7-16-16,4-11 12 15,9 12-12-15,1-8-12 16,12 0 0-16,-4-1-16 16,13 5 12-16,0-4 4 15,5 4 4-15,-5-4 16 16,4 3-8-16,1 1-4 16,4 4 0-16,-4-4-24 15,8 3 12-15,-4-3 4 16,9 4 4-16,-5 3 0 15,14 1 0-15,0 7-12 16,-1 1 8-16,5 11-4 0,0 0 0 16,5 1 24-16,-1-5-8 15,5 0 4-15,0 1-4 0,0-5 4 16,0-4-8-16,0-3-4 16,-5-4 4-16,1-9 4 15,-5 13-4-15,-4-12 8 16,-1 3-8-16,-8 1-4 15,4 0 4-15,-8-4 4 16,4 3-4-16,-5 1-4 16,0-4 4-16,-4-4 4 15,5-5-4-15,-5-3 16 16,0 0-12-16,4 0 24 16,1 0-20-16,-5-3 4 15,4 3-8-15,-4-8 20 16,0 8-16-16,0-12 32 15,0 4-28-15,0-8 12 16,0 5-16-16,-4-9-8 16,4 8 0-16,-5-23 12 15,10 7-8-15,-10-15-4 16,5 4 0-16,-4-16 20 16,8 16-12-16,-8-20 32 15,4 16-28-15,-5-8 20 16,5 16-20-16,-4-1-8 15,8 9-4-15,-4-1 4 16,0 9-4-16,0-5 8 16,5 8-8-16,-5 1 8 0,0 3-8 15,0 0-12-15,0 4 4 0,0 1 12 16,0 3-4-16,0-4-4 16,0 8 4-16,0-4-180 15,0 4 96-15,-9 8-576 16,5 7 364-16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18T18:16:13.8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226E34-8838-4039-817E-9B74DF530A3B}" emma:medium="tactile" emma:mode="ink">
          <msink:context xmlns:msink="http://schemas.microsoft.com/ink/2010/main" type="inkDrawing" rotatedBoundingBox="27980,8955 28220,8118 28283,8136 28042,8974" semanticType="callout" shapeName="Other"/>
        </emma:interpretation>
      </emma:emma>
    </inkml:annotationXML>
    <inkml:trace contextRef="#ctx0" brushRef="#br0">0 824 0,'0'0'15,"0"0"-15,0 0 16,0 0 0,45-91-1,-19 72-15,-22 11 16,10-20-16,-10 1 16,18-8-1,-4 15-15,-18 20 0,18-71 31,-18 71-31,30-94 32,-12 24-17,-5 15 1,1-12 0,-28 47-1,23-27 1,-4 8-1,-1 8 1,9-16 0,0 31-16,18-23 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16:22.7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B1F0F8-CE88-4A5C-9809-CB1089DE981C}" emma:medium="tactile" emma:mode="ink">
          <msink:context xmlns:msink="http://schemas.microsoft.com/ink/2010/main" type="inkDrawing" rotatedBoundingBox="19703,1493 22108,1883 22089,2003 19684,1613" semanticType="callout" shapeName="Other">
            <msink:sourceLink direction="with" ref="{7E63E3F9-62E2-4799-A761-95364EE3E56E}"/>
            <msink:sourceLink direction="with" ref="{404064ED-901F-4A65-9A6F-344A6C0D6923}"/>
          </msink:context>
        </emma:interpretation>
      </emma:emma>
    </inkml:annotationXML>
    <inkml:trace contextRef="#ctx0" brushRef="#br0">-728-106 424 0,'-9'-4'156'0,"18"0"-120"0,13-4-8 0,-13 5 96 16,-1 3-72-16,-3-8 40 15,-1 4-52-15,1-8 12 16,4 8-32-16,-9-8 80 16,4 8-56-16,-13-7 4 15,5 3-28-15,-23-4 40 16,1 4-32-16,-45-11-16 15,5 3-4-15,-49-8-20 16,9 5 8-16,-57-9 64 16,13 13-32-16,-44-13 8 15,21 8-24-15,-25-3 36 16,26 7-24-16,-9 0-12 16,35 5-8-16,0-5 12 15,40 4-8-15,-4-11 16 16,26 7-16-16,18 0-12 0,22 5 0 0,13 3-32 31,13 0 20-31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16:23.2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A20137-C683-41B7-8785-6ED0EA146FA6}" emma:medium="tactile" emma:mode="ink">
          <msink:context xmlns:msink="http://schemas.microsoft.com/ink/2010/main" type="writingRegion" rotatedBoundingBox="20406,1356 21028,1356 21028,3898 20406,3898"/>
        </emma:interpretation>
      </emma:emma>
    </inkml:annotationXML>
    <inkml:traceGroup>
      <inkml:annotationXML>
        <emma:emma xmlns:emma="http://www.w3.org/2003/04/emma" version="1.0">
          <emma:interpretation id="{C2332B3A-DFA0-4462-A02D-B05BE1B538F2}" emma:medium="tactile" emma:mode="ink">
            <msink:context xmlns:msink="http://schemas.microsoft.com/ink/2010/main" type="paragraph" rotatedBoundingBox="20406,1356 21028,1356 21028,3898 20406,3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8C1EEA-3DE0-4E4F-BF3E-080912036BD4}" emma:medium="tactile" emma:mode="ink">
              <msink:context xmlns:msink="http://schemas.microsoft.com/ink/2010/main" type="line" rotatedBoundingBox="20406,1356 21028,1356 21028,3898 20406,3898"/>
            </emma:interpretation>
          </emma:emma>
        </inkml:annotationXML>
        <inkml:traceGroup>
          <inkml:annotationXML>
            <emma:emma xmlns:emma="http://www.w3.org/2003/04/emma" version="1.0">
              <emma:interpretation id="{7E63E3F9-62E2-4799-A761-95364EE3E56E}" emma:medium="tactile" emma:mode="ink">
                <msink:context xmlns:msink="http://schemas.microsoft.com/ink/2010/main" type="inkWord" rotatedBoundingBox="20406,1356 21028,1356 21028,1921 20406,1921">
                  <msink:destinationLink direction="with" ref="{8EB1F0F8-CE88-4A5C-9809-CB1089DE981C}"/>
                </msink:context>
              </emma:interpretation>
            </emma:emma>
          </inkml:annotationXML>
          <inkml:trace contextRef="#ctx0" brushRef="#br0">466-2060 248 0,'5'-12'92'0,"-5"12"-72"0,8-16-4 16,-16 16 200 0,8 0-120-16,-14-7 60 15,1 14-92-15,-27-3-20 16,1 8-28-16,-6 4 32 16,1 0-24-16,-9 3 20 15,9 1-24-15,-9-5 36 16,5 5-32-16,-1 0-24 15,9 3 0-15,1-3 44 0,8 7-24 0,0-3-20 32,13 3 0-32,5 9 8 0,13-1-4 0,13 16 8 15,9 0-8-15,18 12 8 16,4-4-8-16</inkml:trace>
        </inkml:traceGroup>
        <inkml:traceGroup>
          <inkml:annotationXML>
            <emma:emma xmlns:emma="http://www.w3.org/2003/04/emma" version="1.0">
              <emma:interpretation id="{5E49DC4B-C265-46A4-87BE-32F51D7BEA29}" emma:medium="tactile" emma:mode="ink">
                <msink:context xmlns:msink="http://schemas.microsoft.com/ink/2010/main" type="inkWord" rotatedBoundingBox="20552,3451 20953,3451 20953,3898 20552,3898">
                  <msink:destinationLink direction="with" ref="{FDA6146F-80D4-4CC3-86CF-90BA0D11DA96}"/>
                </msink:context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at</emma:literal>
                </emma:interpretation>
                <emma:interpretation id="interp2" emma:lang="" emma:confidence="0">
                  <emma:literal>all</emma:literal>
                </emma:interpretation>
                <emma:interpretation id="interp3" emma:lang="" emma:confidence="0">
                  <emma:literal>'t</emma:literal>
                </emma:interpretation>
                <emma:interpretation id="interp4" emma:lang="" emma:confidence="0">
                  <emma:literal>'I</emma:literal>
                </emma:interpretation>
              </emma:one-of>
            </emma:emma>
          </inkml:annotationXML>
          <inkml:trace contextRef="#ctx0" brushRef="#br0" timeOffset="677.5565">206 0 560 0,'-67'63'208'0,"67"-63"-164"0,-52 62-8 0,25-34 92 15,9-5-76-15,-4 13 40 16,5 3-52-16,17 4-24 16,8 0-8-16,19-7 0 15,8-1-4-15,31-16 8 16,5 1-8-16,31-20-388 15,-10-4 208-15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3:46.91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18T18:16:35.686"/>
    </inkml:context>
  </inkml:definitions>
  <inkml:traceGroup>
    <inkml:annotationXML>
      <emma:emma xmlns:emma="http://www.w3.org/2003/04/emma" version="1.0">
        <emma:interpretation id="{999E5FC5-FA69-4B91-911E-316C843B3EE4}" emma:medium="tactile" emma:mode="ink">
          <msink:context xmlns:msink="http://schemas.microsoft.com/ink/2010/main" type="writingRegion" rotatedBoundingBox="9483,11432 18973,11076 19231,17970 9741,18326"/>
        </emma:interpretation>
      </emma:emma>
    </inkml:annotationXML>
    <inkml:traceGroup>
      <inkml:annotationXML>
        <emma:emma xmlns:emma="http://www.w3.org/2003/04/emma" version="1.0">
          <emma:interpretation id="{5CF0D13D-8B02-47E3-B1C6-6C53E12E5AE6}" emma:medium="tactile" emma:mode="ink">
            <msink:context xmlns:msink="http://schemas.microsoft.com/ink/2010/main" type="paragraph" rotatedBoundingBox="11426,11800 17328,10519 17721,12329 11820,13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F32D1B-B1FA-4F9C-A2A1-67AB11A35689}" emma:medium="tactile" emma:mode="ink">
              <msink:context xmlns:msink="http://schemas.microsoft.com/ink/2010/main" type="line" rotatedBoundingBox="11426,11800 17328,10519 17721,12329 11820,13611">
                <msink:destinationLink direction="with" ref="{8354A1F8-28A7-4ED6-9172-458754882FD8}"/>
                <msink:destinationLink direction="with" ref="{1678EED5-7680-472B-9BF7-76AA7AFA1BD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D7A5E11-FC44-4732-A9B3-930A96126508}" emma:medium="tactile" emma:mode="ink">
                <msink:context xmlns:msink="http://schemas.microsoft.com/ink/2010/main" type="inkWord" rotatedBoundingBox="11426,11800 13950,11252 14343,13063 11820,136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-5875-83 364 0,'-14'28'132'0,"14"-28"-100"15,-30 51-12-15,16-16-8 16,5-7-12-16,-13 23 52 16,14 0-28-16,-14 11 52 15,13-10-44-15,-13-1 28 16,8-16-32-16,6-4 0 15,-6-7-16-15,5-20-104 16,9 0 48-16</inkml:trace>
          <inkml:trace contextRef="#ctx0" brushRef="#br0" timeOffset="433.6543">-6030-75 508 0,'-9'-23'188'0,"9"23"-148"0,22-20-8 0,-8 12 28 15,-5 0-40-15,21 1 44 16,1 7-36-16,5 0 40 16,3 7-40-16,19 1 40 15,-10 8-40-15,-4-4-4 16,1 3-16-16,-15-3 12 16,1 4-12-16,-31 0 40 15,-8-5-24-15,-23 5-164 16,0 0 76-16,-13-1-100 15,-1 1 96-15,6 4-100 16,12-8 100-16,-4 11-12 16,23 5 48-16,-1 15 44 15,18 0-4-15,21 4 28 16,1 4-24-16,5-4 84 16,8-4-52-16,-13-4 100 15,0-3-80-15,-23-1 24 16,-8-7-52-16,-22-13-4 15,0 5-20-15,-31-4 20 16,22-1-20-16,-22-15 24 16,9 4-24-16,-9-4 12 15,14 0-12-15,3-4-8 16,19 4 0-16,3-15-92 16,14-5 48-16</inkml:trace>
          <inkml:trace contextRef="#ctx0" brushRef="#br0" timeOffset="649.2295">-5933-393 860 0,'-9'-86'320'0,"9"86"-248"0,23-31-20 0,-15 15-4 16,6 8-36-16,8-7-12 15,4 3-4-15,9-4-68 16,5 8 40-16,18 4-312 16,-5 8 188-16</inkml:trace>
          <inkml:trace contextRef="#ctx0" brushRef="#br0" timeOffset="857.2814">-5249-83 788 0,'-22'-23'292'0,"22"23"-228"0,14 0-16 15,-6 0-36 1,6 0-16-16,8 0-296 0,9 0 164 0</inkml:trace>
          <inkml:trace contextRef="#ctx0" brushRef="#br0" timeOffset="1033.2488">-5266 172 508 0,'40'16'188'0,"-40"-16"-148"0,53-8-8 0,-18 8-16 16,13-8-16-16,10 5-28 15,12-5 16-15</inkml:trace>
          <inkml:trace contextRef="#ctx0" brushRef="#br0" timeOffset="1366.2929">-4264 47 548 0,'-22'-8'204'0,"22"8"-156"0,-31-8-16 16,9 8 116-1,0 0-88-15,-9 8 88 16,9 0-84-16,0 12-16 0,0 3-28 15,0 8-16-15,13 1 0 0,0 3-24 16,18 0 12-16,22-3 40 31,4-9-20-31,18-23-8 0,9 0-8 0,4-19-24 16,-4-1 16-16,-18-15 32 16,-9 3-12-16,-26-11 28 15,0 12-24-15,-40-4-12 16,9 7-4-16,-31 9 20 15,13 7-8-15</inkml:trace>
          <inkml:trace contextRef="#ctx0" brushRef="#br0" timeOffset="1547.254">-3390 612 840 0,'-22'51'312'0,"22"-51"-244"0,-36 71-16 15,-3-28-480 1,8 0 224-16</inkml:trace>
        </inkml:traceGroup>
        <inkml:traceGroup>
          <inkml:annotationXML>
            <emma:emma xmlns:emma="http://www.w3.org/2003/04/emma" version="1.0">
              <emma:interpretation id="{A0CF2032-7A55-432E-B467-BAD305BF42B4}" emma:medium="tactile" emma:mode="ink">
                <msink:context xmlns:msink="http://schemas.microsoft.com/ink/2010/main" type="inkWord" rotatedBoundingBox="14723,11271 17367,10697 17713,12291 15069,12865"/>
              </emma:interpretation>
              <emma:one-of disjunction-type="recognition" id="oneOf1">
                <emma:interpretation id="interp1" emma:lang="" emma:confidence="0">
                  <emma:literal>ran</emma:literal>
                </emma:interpretation>
                <emma:interpretation id="interp2" emma:lang="" emma:confidence="0">
                  <emma:literal>onto</emma:literal>
                </emma:interpretation>
                <emma:interpretation id="interp3" emma:lang="" emma:confidence="0">
                  <emma:literal>Onto</emma:literal>
                </emma:interpretation>
                <emma:interpretation id="interp4" emma:lang="" emma:confidence="0">
                  <emma:literal>Tasso</emma:literal>
                </emma:interpretation>
                <emma:interpretation id="interp5" emma:lang="" emma:confidence="0">
                  <emma:literal>tan</emma:literal>
                </emma:interpretation>
              </emma:one-of>
            </emma:emma>
          </inkml:annotationXML>
          <inkml:trace contextRef="#ctx0" brushRef="#br0" timeOffset="2221.0485">-2874-985 456 0,'13'-47'168'0,"-13"47"-128"0,40 0-16 16,-22 12 44-1,0-1-44-15,-1 33 60 16,5-1-48-16,-4 4 0 0,4 4-20 0,-9 0 68 31,5-8-48-31,-14 0 32 0,1 4-40 0,-14-11 60 16,0-13-48-16,-17-11 20 16,3-8-40-16,-12-16 16 15,4-8-20-15,-8-7-44 16,12 0 16-16,-4-24-32 15,14 15 24-15,3-23 8 16,14 12 12-16,5-4-28 16,8 12 16-16,9 0 4 15,9 15 8-15,9 1 60 16,4 7-32-16,9 0 32 16,-5 16-32-16,1-4 0 15,-1 8-16-15,5 4-96 16,0 12 48-16</inkml:trace>
          <inkml:trace contextRef="#ctx0" brushRef="#br0" timeOffset="2538.392">-2353-683 624 0,'-22'-8'228'0,"22"8"-176"0,0-4-16 0,0 0 72 16,9 4-68-16,9-3 0 16,8-1-24-16,27 0 40 15,9 4-28-15,17 0-16 16,-4 4-4-16,9-8-8 15,-4 12 0-15,-1-8-44 16,-8 0 24-16,-10-4-232 16,-12 4 140-16</inkml:trace>
          <inkml:trace contextRef="#ctx0" brushRef="#br0" timeOffset="2805.1013">-1859-832 612 0,'-4'0'228'0,"4"0"-180"0,4-16-12 16,5 9 44 0,5 7-52-16,8-4 8 15,0 4-24-15,17 0-16 16,1 4 0-16,13 3 4 16,4 5 0-16,-4-4-12 15,-8 12 8-15,-19-5 28 16,-4 1-12-16,-26 4 128 15,-5-5-76-15,-22 5 60 16,0 3-72-16,-9-3-12 16,5 4-24-16,0-5-20 15,13-3 0-15,0 4 20 0,13-5-8 16,0-7-216-16,5-4 116 0</inkml:trace>
          <inkml:trace contextRef="#ctx0" brushRef="#br0" timeOffset="3300.921">-857-989 624 0,'0'-27'228'0,"0"27"-176"0,-4 4-16 0,-9 3-16 16,4 9-20-16,-22 12 60 15,5 7-32-15,-10 0-4 16,10 1-12-16,-10-1 0 16,6-4-8-16,-10-11 68 15,13-1-40-15,-4-11 32 16,14 0-36-16,-1-16 8 16,9 0-20-16,9-19-16 15,5 0-4-15,8-21 4 16,5 5 0-16,4-12-20 15,0 4 12-15,9 8-12 16,0 8 8-16,4 19-28 16,-4 8 24-16,-9 16 32 0,0 16-8 15,-9 15 88-15,5 8-52 16,-1 0-20-16,6 0-16 0,7-4 24 16,6-7-16-16,8-5 32 15,0-7-32-15,-4-13 48 16,-1-3-36-1,-16-16 28-15,-1-3-28 0,-22-25 8 16,-5 5-20-16,-21-16 0 16,-1 4-8-16,-8 3-16 15,8 17 4-15,10 7-436 16,12 12 240-16</inkml:trace>
          <inkml:trace contextRef="#ctx1" brushRef="#br0">0 0 0</inkml:trace>
        </inkml:traceGroup>
      </inkml:traceGroup>
    </inkml:traceGroup>
    <inkml:traceGroup>
      <inkml:annotationXML>
        <emma:emma xmlns:emma="http://www.w3.org/2003/04/emma" version="1.0">
          <emma:interpretation id="{F0FA3DB0-E540-48AC-92FF-8BBC321AD623}" emma:medium="tactile" emma:mode="ink">
            <msink:context xmlns:msink="http://schemas.microsoft.com/ink/2010/main" type="paragraph" rotatedBoundingBox="12473,13313 16527,13022 16611,14197 12558,144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ADC523-BD2C-4D51-BADF-AD5A253E8DDF}" emma:medium="tactile" emma:mode="ink">
              <msink:context xmlns:msink="http://schemas.microsoft.com/ink/2010/main" type="line" rotatedBoundingBox="12473,13313 16527,13022 16611,14197 12558,14488">
                <msink:destinationLink direction="with" ref="{8354A1F8-28A7-4ED6-9172-458754882FD8}"/>
                <msink:destinationLink direction="with" ref="{1678EED5-7680-472B-9BF7-76AA7AFA1BD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3DB7C28-4E9F-4D3B-BFC6-B21EA99F2B70}" emma:medium="tactile" emma:mode="ink">
                <msink:context xmlns:msink="http://schemas.microsoft.com/ink/2010/main" type="inkWord" rotatedBoundingBox="12480,13410 14449,13269 14526,14347 12558,1448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6691.0938">-5156 1597 560 0,'0'-51'208'0,"13"47"-164"0,9-4-8 0,-4 4-20 0,-5 0-16 16,18 0 24-16,0-4-12 15,13 4 4-15,0 1-8 16,5-5-464-16,-14 4 248 16,5 12 40-16</inkml:trace>
          <inkml:trace contextRef="#ctx0" brushRef="#br0" timeOffset="66297.0325">-5050 1306 268 0,'-18'0'100'0,"18"-4"-76"0,0 4-8 0,0 0 124 15,0 0-80-15,9 0 64 16,-9 0-72-16,9 8 40 16,-4 8-52-16,-5 8 24 15,-5 7-36-15,-4 16 28 0,-4 20-32 16,-5-4-24-16,-4-1 0 0,9-3 36 15,-5-8-24-15,5-16 24 16,4-3-20-16,9-13 20 16,0-3-24-16,0-16-152 15,9-4 72-15,4-8-500 16</inkml:trace>
          <inkml:trace contextRef="#ctx0" brushRef="#br0" timeOffset="66887.5982">-4909 1165 612 0,'-8'-35'228'0,"16"31"-180"0,23-4-12 15,-17 0 0-15,16 4-28 0,1 0-4 16,0 4 0-16,5 8-192 16</inkml:trace>
          <inkml:trace contextRef="#ctx0" brushRef="#br0" timeOffset="66494.5524">-4622 1330 268 0,'-9'-4'100'0,"5"12"-76"0,-14 4-8 16,14-5 168-16,-5 5-104 16,0 12 36-16,9 11-68 15,-9 20 8-15,9 4-36 0,-13 0-8 16,13 0-8-16,-9-8 12 0,1-8-8 15,-6-4-64-15,6-12 28 16</inkml:trace>
          <inkml:trace contextRef="#ctx0" brushRef="#br0" timeOffset="67138.3124">-4547 1412 684 0,'-9'-8'252'0,"18"8"-192"0,13-7-20 0,-13 7-20 0,4-4-20 16,10 0 0-16,-1 0 0 15,17 0 8-15,-3 4-4 16,3 4-460-16,-8 8 248 16,0 11-40-16</inkml:trace>
          <inkml:trace contextRef="#ctx0" brushRef="#br0" timeOffset="67709.3317">-4547 1707 572 0,'0'-4'208'0,"0"8"-160"0,22-12-12 0,-13 8 76 15,4-4-68-15,18-4 8 16,9-4-32-16,9-3 4 16,21-1-12-16,-4 4-164 0,1 0 80 15,3 1-412 1</inkml:trace>
          <inkml:trace contextRef="#ctx0" brushRef="#br0" timeOffset="67903.348">-3726 1475 384 0,'0'-20'140'0,"5"13"-108"0,-10-1-8 0,-4 0 152 16,9 8-100-16,-8-8 52 15,3 4-80-15,-12 0 44 16,-14 0-52-16,9 4 40 15,-9 4-44-15,-5 4 16 16,6 8-32-16,7 11-36 0,15 9 8 16,8 3 36-16,17 4-16 0,5-4 16 15,9-7-16 1,13-13 36-16,9-3-24 0,9-16-4 16,-4-4-12-16,-5-12 20 15,-14-11-16-15,-17-5 24 16,-8-7-24-16,-28 0-48 31,5 12 20-31,-21-5 28 16,8 9-4-16,-9 7-272 15,9 8 140-15</inkml:trace>
          <inkml:trace contextRef="#ctx0" brushRef="#br0" timeOffset="67711.3371">-3893 1577 60 0,'0'-4'24'0,"-9"4"-20"0,9-8 0 0,9 4 0 0,-9-3-4 15,8-1 8-15,-8 0-4 16,0 0-28-16</inkml:trace>
          <inkml:trace contextRef="#ctx0" brushRef="#br0" timeOffset="68080.8222">-3187 1820 704 0,'-13'79'264'0,"13"-79"-208"0,-27 35-12 0,18-11 20 15,-4-5-44-15,-5 9-28 16,-4-9 4-16,-4 1-588 16,4 0 320-16,-14-1 84 15</inkml:trace>
        </inkml:traceGroup>
        <inkml:traceGroup>
          <inkml:annotationXML>
            <emma:emma xmlns:emma="http://www.w3.org/2003/04/emma" version="1.0">
              <emma:interpretation id="{D858BBBC-0585-4FC3-BA85-D0F5C5A23E7E}" emma:medium="tactile" emma:mode="ink">
                <msink:context xmlns:msink="http://schemas.microsoft.com/ink/2010/main" type="inkWord" rotatedBoundingBox="15047,13129 16527,13022 16586,13842 15106,13948"/>
              </emma:interpretation>
              <emma:one-of disjunction-type="recognition" id="oneOf3">
                <emma:interpretation id="interp7" emma:lang="" emma:confidence="0">
                  <emma:literal>B to</emma:literal>
                </emma:interpretation>
                <emma:interpretation id="interp8" emma:lang="" emma:confidence="0">
                  <emma:literal>is to</emma:literal>
                </emma:interpretation>
                <emma:interpretation id="interp9" emma:lang="" emma:confidence="0">
                  <emma:literal>13=0</emma:literal>
                </emma:interpretation>
                <emma:interpretation id="interp10" emma:lang="" emma:confidence="0">
                  <emma:literal>Bo</emma:literal>
                </emma:interpretation>
                <emma:interpretation id="interp11" emma:lang="" emma:confidence="0">
                  <emma:literal>15=0</emma:literal>
                </emma:interpretation>
              </emma:one-of>
            </emma:emma>
          </inkml:annotationXML>
          <inkml:trace contextRef="#ctx0" brushRef="#br0" timeOffset="68554.8253">-2547 1275 144 0,'-9'0'52'0,"9"0"-40"0,0 4 0 0,-4 0 200 15,-5 4-116-15,0 7 8 16,5 5-64-16,-10 7-4 15,19-3-20-15,-14 11 0 16,9-3-8-16,0 3-8 16,0-7 4-16,0-9 48 15,9-3-28-15,-9-12-336 16,9-4 168-16</inkml:trace>
          <inkml:trace contextRef="#ctx0" brushRef="#br0" timeOffset="68954.916">-2578 1126 520 0,'22'-28'192'0,"-22"28"-152"0,22-7-8 16,-4 3 72 0,-5 8-64-16,18 7 28 15,0 1-40-15,4 8-28 16,-4-1 0-16,-9 1-8 15,0 0 0-15,-22-5 76 16,0 5-36-16,-26-8-4 0,4 3-16 16,-18-3-28-16,18 0 8 0,-9-4-48 15,9 0 28-15,9-4-80 16,4 7 56-16,18 1 20 16,4 4 16-1,4 7 16-15,10 1 0 0,4 7 8 16,9 5-4-16,-14 7 40 15,5-8-20-15,-22 0 76 16,0-3-56-16,-23-9 48 16,-3 1-52-16,-14-16 16 15,0-4-36-15,-4-12-8 16,4 4-8-16,-5-8 20 16,14 0-12-16,-4-7-32 15,8 7 12-15</inkml:trace>
          <inkml:trace contextRef="#ctx0" brushRef="#br0" timeOffset="69167.482">-2494 918 684 0,'9'-35'252'0,"-9"35"-192"0,4-20-20 16,9 8-20-16,5 8-20 0,4-7 8 15,9 7-4-15</inkml:trace>
          <inkml:trace contextRef="#ctx0" brushRef="#br0" timeOffset="69570.5537">-2075 1306 340 0,'9'4'128'0,"-9"-4"-100"0,31-4-8 16,-9 0 124-1,0 8-84-15,22-4 0 0,-4 0-36 0,13-4-16 16,0 4-4 0,4-7-268-16,-4 7 144 0</inkml:trace>
          <inkml:trace contextRef="#ctx0" brushRef="#br0" timeOffset="69379.5467">-1925 1134 832 0,'5'-12'308'0,"-5"12"-240"0,13-16-20 0,-4 12-36 15,8 4-16-15,5-4-24 16,1 8 16-16</inkml:trace>
          <inkml:trace contextRef="#ctx0" brushRef="#br0" timeOffset="69901.9929">-1236 1248 436 0,'-40'-20'160'0,"40"20"-124"15,-40-8-8-15,14 8 124 16,8 8-88-16,-17 0 36 16,4 0-60-16,9 7-24 15,4 1-8-15,14 4 0 16,8-1-4-16,27-3 32 16,5 4-20-16,12-9 32 15,5 5-32-15,0-12-4 16,-9-4-8-16,-9-8 28 15,-8 0-16-15,-18-7 4 16,-5 3-12-16,-13-8-16 16,-4 4 4-16,-18 5-128 15,9 3 72-15</inkml:trace>
        </inkml:traceGroup>
      </inkml:traceGroup>
    </inkml:traceGroup>
    <inkml:traceGroup>
      <inkml:annotationXML>
        <emma:emma xmlns:emma="http://www.w3.org/2003/04/emma" version="1.0">
          <emma:interpretation id="{F6B1F0D8-5898-4B48-AE92-932596CA809D}" emma:medium="tactile" emma:mode="ink">
            <msink:context xmlns:msink="http://schemas.microsoft.com/ink/2010/main" type="paragraph" rotatedBoundingBox="10224,15263 18213,15118 18232,16133 10242,16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ADFB99-E931-4E7A-9FA0-EBA4BA49F415}" emma:medium="tactile" emma:mode="ink">
              <msink:context xmlns:msink="http://schemas.microsoft.com/ink/2010/main" type="line" rotatedBoundingBox="10224,15263 18213,15118 18232,16133 10242,16278"/>
            </emma:interpretation>
          </emma:emma>
        </inkml:annotationXML>
        <inkml:traceGroup>
          <inkml:annotationXML>
            <emma:emma xmlns:emma="http://www.w3.org/2003/04/emma" version="1.0">
              <emma:interpretation id="{526498B8-CC4F-42A9-B741-D93ACABDEE16}" emma:medium="tactile" emma:mode="ink">
                <msink:context xmlns:msink="http://schemas.microsoft.com/ink/2010/main" type="inkWord" rotatedBoundingBox="10228,15459 13636,15396 13651,16216 10242,1627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6044.6712">-7279 3335 392 0,'4'-20'148'0,"5"12"-116"0,5-7-8 0,-10 11 128 15,0-4-88-15,1 0 60 16,-1-4-68-16,-4 4 20 16,5 1-44-16,-5 3-20 0,4 0-4 0,0 12-8 15,1 3 0-15,-5 9-20 16,0 11 12-16,-9 13 20 16,0 18-4-16,0 17 16 15,1 7-16-15,-10-7 4 16,5-9-4-16,-5-11-8 15,5-4 4-15,-1-12 28 16,6-15-16-16,-1 3-24 16,0-11 4-16,5-5-148 15,-1-7 80-15,1 4-468 16</inkml:trace>
          <inkml:trace contextRef="#ctx0" brushRef="#br0" timeOffset="46390.757">-7279 3378 364 0,'9'-12'132'0,"-14"8"-100"0,14 0-12 0,-9 4 156 15,9 0-100-15,0 0 16 16,4 0-56-16,0 0 8 15,14 4-24-15,-1 4 16 0,10 4-20 16,-1 4 8-16,0 3-12 16,-4 5 12-16,-22 3-16 0,-22 5 16 15,-18 3-16 1,-9-4 16-16,-4-3-16 0,-9-9 16 16,-9-3-16-16,0-12-4 15,5-4 0-15,13 0-32 16,17-8 16-16,23 0-144 15,26-3 84-15,9-1-328 16,18-4 220 0,4-3-40-16</inkml:trace>
          <inkml:trace contextRef="#ctx0" brushRef="#br0" timeOffset="47290.0627">-6886 3437 404 0,'-5'0'148'0,"5"0"-112"0,5 4-12 15,4 0 128-15,4-4-88 16,9 0 44-16,9 0-64 0,4 0-8 16,9-4-20-16,-8 0 16 0,3 0-20 15,-3 0-20-15,-5-4 0 16,-5 0 20-16,-4 1-4 16,-9-1 16-16,-4 0-16 15,-4-4 4-15,-5 0-4 16,-9 4-16-16,-4 1 4 15,-5 3 28-15,-4 0-12 16,0 4 40-16,0 4-28 16,-5 4-4-16,-4 7-12 0,5 13 12 15,8 7-12-15,5 4-4 16,13 4 0-16,9-7 4 16,8-5-4-16,6-7 16 15,3-9-12-15,5-11 4 16,4-12-4-16,1-11 4 15,8-13-8-15,0-3-28 16,0 0 12-16,-4 3-20 16,8 5 16-16,-12 7 0 15,-6 9 8-15,-7 7-36 16,-1 15 24-16,-9 13 32 16,-4 11-4-16,4 1 8 15,-9 3-8-15,-4-8 28 16,-9-3-20-16,1-5 32 15,-1-19-32-15,4-8 40 16,-12-12-32-16,4-11-24 0,4-8 0 16,-5-5 0-16,6 1 0 15,-1 8-12-15,18 3 8 16,-1 5-40-16,23-1 24 16,5 13-12-16,17 3 20 15,13 4 52-15,4 4-20 16,5-4 8-16,9 4-16 15,5-4 28-15,-1-4-24 16,-4 4 4-16,-9 4-12 16,-22-8 28-16,-9 0-20 15,-22 1-12 1,-4-1-8-16,-18-8-136 16,0 8 72-16,-18-8-108 15,-4 5 96-15,-13-9-28 16,13 8 64-16,-18-7 32 15,18 7 12-15,0 0 0 16,0 4 4-16,0 0 20 16,4 8-12-16,-9-3 120 15,10 10-76-15,-14 5 4 16,9 4-36-16,-9 7 64 16,9 9-52-16,-9 19-12 15,9 8-16-15,-5 23-20 16,5 4 8-16,5 16 28 0,3-19-12 15,-3-13 24-15,12-11-24 16,-4-12 32-16,1-11-28 16,8-9-144-16,0-7 64 0,0-12-404 15,0-8 260-15,13 0-176 16</inkml:trace>
          <inkml:trace contextRef="#ctx0" brushRef="#br0" timeOffset="48160.8186">-5425 3492 632 0,'-13'-16'236'0,"13"16"-184"0,9 0-16 16,-9 0 124-16,13-4-96 16,0 0-16-16,18 0-32 15,-9-3 4-15,9-1-12 16,0-4 16-16,0 0-16 0,-9-4-4 16,0 5 0-16,-9 3 12 15,-13 0-8-15,-13 8-4 16,0-8 0-16,-18 12-40 15,-9 0 20-15,-4 8-12 16,-9 11 16-16,0 13 24 16,22 7-4-16,9 4-28 0,22-4 8 15,22-4 48-15,18-11-16 16,4-13 24-16,9-11-24 16,0-15-28-16,0-9 4 15,-9-8-140-15,9-3 76 16,-9-4-76-16,-13 3 84 15,0 1 24-15,0 0 20 16,-9 3 24-16,9 5-4 16,-5 3 68-16,1 4-40 15,-1 5 48-15,5-1-44 16,-9 4 60-16,5 4-56 0,-5 0 28 16,0 0-40-16,-9 4 16 15,-13 0-24-15,0 0 8 16,-13 8-16-16,-9 0 0 15,-14 4-4-15,1 7-24 16,-9 5 8-16,4 7-12 16,5 8 8-16,4 8-8 15,18 8 8-15,8-11 8 16,23-1 4-16,4-8 60 16,22 0-32-16,9-19-4 15,9 0-12-15,-9-12-12 16,0-8 4-16,-9-12 4 15,0-4-4-15,-13-7-12 16,0-12 4-16,-5-8-60 16,-4-4 36-16,-4-4-32 15,-5 0 36-15,-8 0 0 16,-1 0 16-16,-4 4 32 16,0 8-12-16,-4 11-40 0,-5 13 16 15,9 19 12-15,-9 19 0 16,5 5 28-16,-5 7-16 15,9 5 48-15,-5 7-32 16,1 4-164-16,0 4 72 16,8-4-416-1,-4-8 268-15,-4-7-104 16</inkml:trace>
          <inkml:trace contextRef="#ctx0" brushRef="#br0" timeOffset="48297.6828">-4679 3311 808 0,'9'-15'300'0,"-5"15"-232"0,14 0-20 16,4 0 80-16,13-4-80 16,14-4 8-16,26 4-36 15,17-4 40-15,14 0-32 16,0-4-260-16,0-3 124 0</inkml:trace>
        </inkml:traceGroup>
        <inkml:traceGroup>
          <inkml:annotationXML>
            <emma:emma xmlns:emma="http://www.w3.org/2003/04/emma" version="1.0">
              <emma:interpretation id="{CE049676-5922-4C20-8912-EC2792285EF2}" emma:medium="tactile" emma:mode="ink">
                <msink:context xmlns:msink="http://schemas.microsoft.com/ink/2010/main" type="inkWord" rotatedBoundingBox="14483,15186 18213,15118 18228,15960 14498,1602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0023.2378">-2777 3366 476 0,'0'-15'176'0,"5"15"-136"0,-5-8-12 16,-5 0 120-16,-3 4-88 0,-6-4 8 15,-3 4-40-15,-10-4 8 16,-8 8-20-16,-9 12 28 0,-5 0-28 15,5 8 76-15,0 7-56 16,0 8 24-16,8 8-40 16,5 1-8-16,9 11-8 15,14-8-4-15,12-8 0 16,18-12 60-16,9-7-32 16,22-12 8-16,22-16-24 15,18-8-208-15,-5-11 104 0,-13-9-68 16,-4-7 92-16,-23 0 32 15,-8 8 20-15,-18 0 24 16,-13 7-4-16,-9 12 128 16,-13 5-68-16,-14 3 84 15,-8 16-84-15,-5 11 4 16,5 17-44-16,8 7-20 16,18 8-8-16,14 0 20 15,17-4-8-15,13-12 32 16,5-11-24-16,4-5 20 15,-4-11-20-15,-5-16-52 16,-8-4 20-16,-5-23-24 16,-14-4 24-16,-8-8 8 15,-8 0 8-15,-6 4-20 16,-8 3 12-16,5 13-12 0,-1-4 8 16,9 11-20-16,9 12 20 15,13-4-12-15,5 1 12 16,9 3 8-16,3 0 4 15,6 0-12-15,4 4 8 16,4 0-4-16,0 0 0 16,-4 0 24-16,-10 0-8 15,1 4-20-15,-13 4 4 16,-9 4-4-16,-9 4 4 16,-5 8 8-16,1 11 0 15,0 12 32-15,-1 8-16 16,1 4 12-16,-1-4-16 0,5-4 20 15,0-12-20-15,0-7 24 16,0-5-24-16,5-11 68 16,4-12-48-16,-1-12 16 15,6-11-32-15,-1-12 8 16,5-13-12-16,-1-6-8 16,5 3 0-16,0 3-48 15,5 9 24-15,-1 8-20 16,1 7 24-16,-1 5-16 15,-4 7 16-15,0 4-28 16,0 12 52 0,-22 4-4-16,9 4 16 15,-18 3-8-15,5 5 20 16,-5 7-20-16,5 1 4 16,4 7-8-16,4 0 4 15,9 1-8-15,10-9 52 0,12-3-32 16,9-9-152-16,13-11 68 15,14-11-12-15,4-9 44 16,-4-12 16-16,-10-3 12 16,-12-8-28-16,-9 3 16 15,-14 5 56-15,-13 4-20 16,-13-5 0-16,-8 9-16 16,-14 7 20-16,-9 0-16 15,-13 20-12-15,-1 4-4 0,6 12 12 16,-5 7-4-16,13 8-4 15,9 9 4-15,13-1 12 16,9-4-8-16,17-8 32 16,10-11-24-16,8-8-4 15,5-16-8-15,4-12-104 16,-4-15 56-16,-5-5 0 16,0-3 28-16,-8-4-68 15,-9-4 48-15,4-20-12 16,-14-15 28-16,-3-8 20 15,-5 3 4-15,0 17 8 16,9 11-8-16,-9 27 32 16,0 9-20-16,0 31 32 15,0 31-32-15,-9 28 32 16,4 3-32-16,-3-3 40 16,-6 0-32-16,6-1 12 15,-1 9-20-15,0 0 36 16,-4-1-28-16,4-19 64 0,0-12-48 15,5-11-212-15,-1-21 92 16,5-19-660 0,0-3 412-16,0-17 72 15</inkml:trace>
          <inkml:trace contextRef="#ctx0" brushRef="#br0" timeOffset="50442.931">-1130 3288 404 0,'9'12'148'0,"-18"3"-112"0,9 9-12 15,0-12 120-15,0 3-84 16,-13 5 64-16,8 3-72 15,1 1-4-15,4 0-28 16,0-5-4-16,4-3-8 0,1-8 28 16,3-8-20-16,1-8-56 15,9-4 16-15,-5-8-96 16,5 1 68-16,-1 3 16 16,-3-7 20-16,-6 11 16 15,6 0 0-15,-14 0 44 0,-9 12-24 16,4 0 124-16,-3 12-80 15,3 0 24-15,1 0-52 16,-1 7-12-16,5-3-16 16,9 4 28-16,9-9-20 15,8-3 40-15,5-4-32 16,5-8-180-16,3-4 84 16,1-3-328-1</inkml:trace>
          <inkml:trace contextRef="#ctx0" brushRef="#br0" timeOffset="50863.5198">-605 3284 664 0,'22'0'244'0,"-13"0"-188"0,0 4-16 16,-9 4 56-16,0 0-60 16,0-8-4-1,-9 11 24-15,-4-3-36 16,-9 8 4-16,-18-4-16 0,5-5 4 15,4 13-8-15,-9-4-4 16,13 3 4-16,10-3-32 16,8 12 16-16,13-5 24 15,14 8-8-15,13-7 8 16,13-4-4-16,0-9-200 16,9-7 104-16,-9-15-288 15,9-1 208 1,0-12-60-16,-4-7 132 0,-5-1 68 15,-9-3 20-15,-8 8-16 16,-5-13 12-16,-13 5 24 16,-9-8-8-16,-22-4 36 15,4-12-24-15,5 16 252 16,4 15-152-16,-9 21-20 16,1 14-60-16,8 17 0 15,0 11-24-15,0 4 12 16,5 5-12-16,8-1-8 15,5 0 0-15,0-8-60 0</inkml:trace>
          <inkml:trace contextRef="#ctx0" brushRef="#br0" timeOffset="51568.8975">-618 3288 592 0,'-44'-20'220'0,"44"12"-172"0,0 0-12 16,0 8 76-16,13 4-68 15,9 0 24-15,18 0-36 16,-5 0-4-16,18 0-16 16,9-4-8-16,13-4 0 0,0 4 28 15,0 0-16-15,-22 0 12 16,-9 0-16-16,-4-4 20 16,-18-4-20-16,-18 4-4 15,-8-3-4-15,-5 3-32 16,-13 0 16-16,0 8-12 0,0 11 12 15,-5-3 0-15,10 4 4 16,8 4 0-16,0 3 0 16,18-3 32-16,0 7-12 15,8-11-4-15,5 3-4 16,0-11-4 0,0-4 0-16,-4-8-64 0,-9-4 36 15,-5-3-32-15,1-5 36 16,-14 0-8-16,-4 1 20 15,-9-1-8-15,4-8 8 16,5 9-8-16,4 7 8 16,0-4-20-16,18 12 20 15,0-8 12-15,13 8 4 0,0 0 16 16,9 4-12-16,-5 0 16 16,1 0-16-16,-5-4 4 31,4 8-4-31,-8-8 20 15,4 4-16-15,-13-4 4 16,0 4-8-16,4 0 12 16,-4 3-12-16,-5-3 24 15,14 4-20-15,-14 4 12 16,5 4-12-16,0 3 72 16,0 5-48-16,-5-1-20 15,5 5-16-15,-5-5 8 16,10 1-4-16,-14-12 40 0,0-1-20 15,0-11 32-15,4 0-32 0,-4-15 4 16,0-1-16-16,0-11 28 31,13 7-24-31,9-15 4 0,5 7-12 0,8-7-8 16,9 11 4 0,18-3-32-16,-9 7 16 0,0 5-384 15</inkml:trace>
        </inkml:traceGroup>
      </inkml:traceGroup>
    </inkml:traceGroup>
    <inkml:traceGroup>
      <inkml:annotationXML>
        <emma:emma xmlns:emma="http://www.w3.org/2003/04/emma" version="1.0">
          <emma:interpretation id="{F1489F59-F24B-42B9-A1B5-2ED56304FA82}" emma:medium="tactile" emma:mode="ink">
            <msink:context xmlns:msink="http://schemas.microsoft.com/ink/2010/main" type="paragraph" rotatedBoundingBox="9691,16976 19181,16621 19231,17970 9741,18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1D736C-3E26-4529-B134-6F9F9517D484}" emma:medium="tactile" emma:mode="ink">
              <msink:context xmlns:msink="http://schemas.microsoft.com/ink/2010/main" type="line" rotatedBoundingBox="9691,16976 19181,16621 19231,17970 9741,18326"/>
            </emma:interpretation>
          </emma:emma>
        </inkml:annotationXML>
        <inkml:traceGroup>
          <inkml:annotationXML>
            <emma:emma xmlns:emma="http://www.w3.org/2003/04/emma" version="1.0">
              <emma:interpretation id="{B8D1C0AD-7DBA-4CCE-8BB9-E40ED5705D7D}" emma:medium="tactile" emma:mode="ink">
                <msink:context xmlns:msink="http://schemas.microsoft.com/ink/2010/main" type="inkWord" rotatedBoundingBox="9699,17200 10654,17164 10667,17514 9712,17549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2504.3883">-7804 4963 236 0,'-5'-19'88'0,"1"11"-68"0,-9-4-4 15,4 8 132-15,0 0-84 16,-4 4-28-16,-5 4-20 16,-4 8 60-16,0 7-40 15,-9 5 120 1,18 7-88-16,-5 12-44 0,9 1-16 16,14-5-8-16,8-8 0 15,-4 1 24 1,17-17 32-16,1 1-28 0,-5-8 12 15,0-12-24-15,-9-4-8 16,-4-4-4-16,-5-7-32 16,5-5 16-16,-9-7 4 0,9-1 8 15,4-7-36-15,14 8 20 16,4 3-4-16,17 5 12 16,1 15 0-16,4 20 0 15,-5 7 16-15,1 13-4 16,-9 7 32-16,-9 4-20 15,-9-11 92-15,-9-1-60 16,-13-8 40-16,-5-3-52 16,-3-4 44-16,-6-8-48 15,1-8 36-15,0-8-36 0,8-8-20 16,14-7-4-16,13-17-20 16,14-7 8-16,12-8 28 15,10 0-12-15,12 8-196 16,14 12 96-16,4 23-660 15</inkml:trace>
        </inkml:traceGroup>
        <inkml:traceGroup>
          <inkml:annotationXML>
            <emma:emma xmlns:emma="http://www.w3.org/2003/04/emma" version="1.0">
              <emma:interpretation id="{DB58656C-6FFF-4730-9575-1F64A50EF0D4}" emma:medium="tactile" emma:mode="ink">
                <msink:context xmlns:msink="http://schemas.microsoft.com/ink/2010/main" type="inkWord" rotatedBoundingBox="12036,16892 17544,16685 17594,18032 12087,1823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3085.4544">-5465 4975 496 0,'-17'-24'184'0,"17"17"-140"0,0-5-16 16,0 8 84-16,-5 0-68 15,5 0 0-15,0 4-28 16,0 0-20-16,5 8 0 16,12 4-24-16,5 11 16 0,0 5 24 15,0 7-8-15,9 8 0 16,5-4 0-16,-10 1 40 16,-4-1-24-16,-9-12 0 15,-4 1-12-15,-9-13 80 16,-17 5-44-16,-10-12 24 15,-13-8-40-15,-13-4 16 16,0-4-24-16,0 0 0 0,9 0-12 16,5-7-16-16,3-5 4 15,23 1-16-15,13-5 12 16,13 4-100-16,18 1 56 16,13-1-224-16,18-3 156 15,4-5-308 1</inkml:trace>
          <inkml:trace contextRef="#ctx0" brushRef="#br0" timeOffset="53580.7724">-4970 4838 476 0,'-5'-8'176'0,"-12"8"-136"0,-23 8-12 0,22 3 164 16,-8 13-112-16,-1 11 36 0,-13 8-68 16,18 4 16-16,0-3-36 15,13-1-44-15,18-8 8 0,5-11 44 16,16-5-16-16,15-3 36 15,16-12-32-15,-8-12-84 16,5-4 32-16,-10 1-168 16,-12-5 112-16,-19-12-196 15,-17 5 160 1,-13 3 40-16,-9 12 52 16,0 0 148-16,4 8-68 15,9 8 108-15,18 4-96 16,18 4 52-16,17 7-72 15,9 1 16-15,13-8-40 16,0-9 16-16,14 5-20 0,4-12 20 16,-5-12-24-16,-13 1 12 0,-13-5-12 15,-13-8-24-15,-14-3 4 16,-17-4-24-16,-13-9 20 16,-9-3-20-16,-18 0 16 15,0 8-16-15,9 11 16 16,0 12-16-16,4 12 16 15,5 20-8-15,4 23 12 16,9 20 68-16,0 15-28 16,4 1 32-16,1 23-32 15,-5 16 36-15,-5 3-36 16,-4-11 12-16,-4-12-24 16,-4-11 8-16,-10-25-12 0,1-7-244 15,4-23 124-15</inkml:trace>
          <inkml:trace contextRef="#ctx0" brushRef="#br0" timeOffset="53881.0722">-4392 4932 612 0,'9'-43'228'0,"13"31"-180"0,22 4-12 15,-13 12 44-15,0 12-52 16,13 19-12-16,4 16-8 16,-4 8 44-16,-4 0-28 15,-13-8-12-15,-14-8-4 0,-9-4 8 16,-17-8-8-16,-22-7 60 0,-23-8-40 16,-12-5 32-16,4-7-32 15,4-4 16-15,13-7-24 16,9-9-44-16,14-4 12 15,17-3-384 1,18 3 216-16,31-3-288 16</inkml:trace>
          <inkml:trace contextRef="#ctx0" brushRef="#br0" timeOffset="55009.5988">-3880 5101 560 0,'-5'-4'208'0,"1"8"-164"0,4 3-8 0,0-7 12 16,9 0-32-16,4 0-4 15,5 0-8 1,8-4 12-16,5 1-8 0,4-9 4 0,1 0-4 15,-1-4 12-15,-8 1-12 16,-14-1-4-16,-13 0 0 16,-18 0-4-16,-8 1 0 15,-5 3-12-15,-9 8 8 16,5 4-4-16,-9 12 0 16,8 7 44-16,5 9-24 15,9 7 0-15,13 8-8 0,5-3 20 16,13-1-12-16,9-4-4 15,4-3-4-15,4-5 20 16,5-7-12-16,4-9 40 16,1-7-28-16,3-4 20 15,1-7-24-15,-5-1 28 16,1-8-32-16,-5 0-24 16,-5-3 4-16,1-9-8 15,-5 1 4-15,-5 3-28 16,1 9 20-16,0 3 48 15,-5 4-12-15,0 12 16 16,-4 4-20-16,0 3 28 16,-5 1-28-16,1-4 40 15,-5-8-32-15,0 0 56 16,0 0-44-16,0-8 0 0,4-7-20 16,5-5-12-16,4-4 0 15,5-7-16-15,17-12 8 16,9 4-4-16,18 7 0 15,31 1-152-15,8 19 88 16,-8 8-700 0</inkml:trace>
          <inkml:trace contextRef="#ctx0" brushRef="#br0" timeOffset="55649.8063">-2459 4908 404 0,'-31'-15'148'0,"18"18"-112"0,-18 9-12 16,22 0 120-16,-13 12-84 16,0 3 116-16,0 16-100 15,13 0 4-15,5-3-44 16,8-1-36-16,14-4 0 0,8-7 36 15,1-5-24-15,8-7-88 16,14-8 40-16,8-12-580 16</inkml:trace>
          <inkml:trace contextRef="#ctx0" brushRef="#br0" timeOffset="55907.99">-2053 4857 508 0,'-31'-35'188'0,"9"35"-148"0,-9 8-8 15,9 7 140-15,-9 5-100 0,5 15 8 16,-5 16-52-16,9 0 8 16,4 4-20-16,18-8-16 0,18-7-4 15,8-13 28-15,14 1-12 16,9-13 40-16,-1 1-28 16,-8-16-4-16,-9-8-12 15,-9-8-68-15,-18-11 32 16,-4-8 20-16,-22-1 8 15,-9-7-24-15,1 16 12 16,3 3 24-16,5 5-8 0,13 11-80 16,22 8 44-16,14 0-500 15</inkml:trace>
          <inkml:trace contextRef="#ctx0" brushRef="#br0" timeOffset="56750.732">-1682 4900 548 0,'-4'-4'204'0,"-10"8"-156"0,10 8-16 0,-5-4 96 15,-9 8-76-15,10 7 8 16,-6 9-40-16,1 3 24 16,0 0-28-16,4 1 4 0,0-5-12 15,9-7 4-15,0-5-8 16,0-7 40-16,0-12-20 16,13-4 32-16,-4-8-32 15,5-3-12-15,3-5-8 16,-4-11-16-16,10-9 8 15,-6-3-84-15,-4-8 48 0,10 4-28 16,-15 8 40-16,10 7 4 16,-14 9 16-16,10 11 16 15,-10 8-4-15,0 12 32 16,5 12-20-16,0 11 20 16,4 8-20-16,9 4 0 15,9-3-8-15,9-1 12 16,9-4-12-16,4-3 40 15,0-9-24-15,0-7-56 16,13-8 16-16,-4-16-32 16,-1 0 28-16,-8-12 20 15,-9-19 0-15,-21-16 20 16,-6-8-12-16,-21 5 24 16,-14 10-20-16,-8 9-32 15,4 20 12-15,-9 3 0 31,9 8 8-31,0 20 8 16,-1 11-4-16,-7 17-4 0,21 7 4 16,4 12 12-16,10-5-8 0,4-10 24 15,13-9-20-15,0-11 48 16,9-17-32-16,-1-14-40 0,15-9 4 16,-14-12-60-16,8-23 36 15,-8-11 0-15,-9-5 16 16,-9 4 28-16,5 0-4 15,-9-7-4-15,-5-1 0 16,-4 8-32-16,-4 12 16 16,0 12 12-1,-1 15 4-15,-4 24-4 16,0 16 4-16,-8 31 48 0,-1 0-28 16,0 4 8-1,1 12-20-15,-1 27 28 0,1-3-24 16,12-9 56-16,-4-11-40 15,0-12-128-15,9-16 48 16,0-11-564-16</inkml:trace>
          <inkml:trace contextRef="#ctx0" brushRef="#br0" timeOffset="57044.1231">-742 4810 520 0,'0'47'192'0,"5"-11"-152"0,3 18-8 0,-3-22 36 15,4 7-44-15,-9-4 24 16,9-3-28-16,-9 3 8 15,8-15-16-15,-3-5 36 0,-5-3-24 16,4-27 12-16,1-9-160 16,8-11 68-1,-4-16-448-15</inkml:trace>
          <inkml:trace contextRef="#ctx0" brushRef="#br0" timeOffset="57170.9864">-578 4751 508 0,'4'0'188'0,"9"8"-148"16,-13 12-8-16,0-5 104 15,5 5-80-15,-5 15 4 16,4 5-36-16,-4-1 12 16,4-4-24-16,1 4 76 15,4-7-52-15,-1-9-48 16,1-3 4-16</inkml:trace>
          <inkml:trace contextRef="#ctx0" brushRef="#br0" timeOffset="57382.5235">-137 4798 332 0,'-27'-4'120'0,"27"4"-92"0,-48 8-8 0,21-4 220 16,5 8-136-16,-13 8-44 16,0 7-36-16,-1 8-36 15,10 5 8-15,8 7 12 16,14-4-4-16,13 0 40 15,22-4-20-15,30-7-516 16,19-9 268-16,4 1 44 16</inkml:trace>
        </inkml:traceGroup>
        <inkml:traceGroup>
          <inkml:annotationXML>
            <emma:emma xmlns:emma="http://www.w3.org/2003/04/emma" version="1.0">
              <emma:interpretation id="{7B8B85E1-9879-4F31-AFF1-E4E4AD890891}" emma:medium="tactile" emma:mode="ink">
                <msink:context xmlns:msink="http://schemas.microsoft.com/ink/2010/main" type="inkWord" rotatedBoundingBox="17743,16675 17908,16669 17935,17400 17771,17407"/>
              </emma:interpretation>
              <emma:one-of disjunction-type="recognition" id="oneOf8">
                <emma:interpretation id="interp16" emma:lang="" emma:confidence="0">
                  <emma:literal>or</emma:literal>
                </emma:interpretation>
                <emma:interpretation id="interp17" emma:lang="" emma:confidence="0">
                  <emma:literal>to</emma:literal>
                </emma:interpretation>
                <emma:interpretation id="interp18" emma:lang="" emma:confidence="0">
                  <emma:literal>in</emma:literal>
                </emma:interpretation>
                <emma:interpretation id="interp19" emma:lang="" emma:confidence="0">
                  <emma:literal>on</emma:literal>
                </emma:interpretation>
                <emma:interpretation id="interp20" emma:lang="" emma:confidence="0">
                  <emma:literal>try</emma:literal>
                </emma:interpretation>
              </emma:one-of>
            </emma:emma>
          </inkml:annotationXML>
          <inkml:trace contextRef="#ctx0" brushRef="#br0" timeOffset="57594.5866">212 4390 464 0,'-27'20'176'0,"23"3"-140"0,-5 28-8 16,0-15 100-16,0 7-76 15,0 12-12-15,1 16-24 16,-1 11 20-16,0 4-20 16,5-7 40-16,-5-9-32 0,0-15-260 15,0-15 128 1,-4-13-304-16</inkml:trace>
        </inkml:traceGroup>
        <inkml:traceGroup>
          <inkml:annotationXML>
            <emma:emma xmlns:emma="http://www.w3.org/2003/04/emma" version="1.0">
              <emma:interpretation id="{D7AA7E9A-0E31-4048-8A26-FC905995DABA}" emma:medium="tactile" emma:mode="ink">
                <msink:context xmlns:msink="http://schemas.microsoft.com/ink/2010/main" type="inkWord" rotatedBoundingBox="17452,16944 19190,16879 19209,17382 17471,17447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8567.8054">-230 4689 464 0,'-13'-16'176'0,"13"16"-140"0,26-8-8 0,-3 12 100 16,-1 0-76-16,22 0 24 15,4 8-44-15,14 3-12 16,0 1-12-16,0-4 4 15,4-4-8-15,0-8 24 16,0 0-16-16,-8 0 12 0,-10-4-12 16,-12-8 108-16,-10 4-68 15,-13 0-12-15,-4 0-24 16,-9 4-16-16,-4 4 4 0,-5 8-32 16,0 8 16-16,0 7-12 15,0 9 12-15,1 3 16 16,-1 8 0-16,4 0 8 15,1-7-8-15,0-9 24 16,4-3-16-16,0-5 4 16,4-11-8-16,5 0 4 15,4-8-8-15,-4-4-92 16,8-4 52-16,-3 0-76 16,-5-3 64-16,-1-1-20 15,-8 0 40-15,-4-4 4 31,4 1 16-31,-4-5 32 16,4 4-12-16,-5-3 4 0,5 3-8 16,5-3-24-16,3-1 8 0,1 4 32 15,0 8-16-15,0-7-8 16,4 3-4-16,-4 0-16 16,4 4 12-16,-8 0-12 15,3 5 8-15,-3-5 8 16,-1 8 4-16,1-4 0 15,-1 8 0-15,0-4 0 16,5 0 0-16,0 0 8 16,4 4-4-16,-4-4 8 15,4 4-8-15,1-4 16 16,-5 0-12-16,-5 0 32 16,0 0-24-16,-4 0-4 15,0 0-8-15,0 0-4 16,9 7 0-16,0-3-20 15,4 8 12-15,-4 0 4 16,4 4 4-16,-4-1 16 16,0 1-8-16,-5 0-28 15,1-1 8-15,-5-3 68 16,4 0-32-16,-4-4-8 16,0 0-8-16,0-5 16 15,0 5-12-15,0 4-4 16,0 0-4-16,0 4-4 15,5 3 0-15,-5 1-12 16,0 3 8-16,-5-3 4 16,10 0 0-16,-10-1 24 0,5 1-12 0,-4-4 40 15,-1-5-28-15,-3-3-12 16,3 0-8-16,-4-8 12 16,9 4-8-16,-4-8 4 15,4 4-4-15,0-8-8 16,4 0 4-16,-4-11 64 15,9 3-36-15,4-15-12 16,1 7-12-16,17-19 44 16,4 8-28-16,22-16 8 15,14 11-20-15,30-3 36 16,5 12-24-16,-9 11-452 0,14 20 232 16,4 4-400-16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16:05.3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C956E1-AD97-41EB-BE43-CE76CA269C6C}" emma:medium="tactile" emma:mode="ink">
          <msink:context xmlns:msink="http://schemas.microsoft.com/ink/2010/main" type="inkDrawing" rotatedBoundingBox="8438,2062 16509,1568 16800,6321 8728,6814" semanticType="enclosure" shapeName="Other">
            <msink:sourceLink direction="with" ref="{9C90DF78-E250-430B-A586-9DE8057C0164}"/>
            <msink:sourceLink direction="with" ref="{BBB9B2D4-178E-4E3D-8E86-BF61A090703A}"/>
            <msink:sourceLink direction="with" ref="{2ECD8A45-0A3E-478D-8FD9-6FE37C910F82}"/>
            <msink:sourceLink direction="with" ref="{68D2CA6F-0E9D-4308-9F74-AD401E0F292F}"/>
            <msink:sourceLink direction="with" ref="{63C3D124-2C06-4345-8077-E4CF942D46C2}"/>
            <msink:sourceLink direction="with" ref="{85178967-D9CA-4354-9AB8-20951B24F07E}"/>
            <msink:sourceLink direction="with" ref="{A1D2242A-F159-4DCA-A1E5-3E43FE0EC2EE}"/>
          </msink:context>
        </emma:interpretation>
      </emma:emma>
    </inkml:annotationXML>
    <inkml:trace contextRef="#ctx0" brushRef="#br0">-1156-1777 20 0,'-61'23'8'0,"16"1"-8"0,-38 15 0 0,34-11 4 16,14-1-4-16,-54 20 8 15,1 4-4-15,-40 35 120 16,9 1-68-16,-40 23 84 15,18-1-80-15,-36 33 20 16,23-1-44-16,-18 24 92 16,39-24-72-16,-26 36-24 15,40-13-20-15,-4 21-24 16,30-20 8-16,9 23 12 16,31-23-4-16,18 11-20 15,26-23 8-15,31 12 12 0,18-20 0 16,48 8-20-16,0-23 8 15,53 3-4-15,-4-15 4 16,53 11 32-16,-9-15-12 0,66 4 24 16,-17-24-24-16,83 0 4 15,-30-8-8-15,74-11-8 16,-21-16 4-16,70 4 12 16,9-20-8-16,-49-16-4 15,23-11 0-15,-54-8-16 16,9-20 8-16,-26-4 116 0,-31-11-60 0,-40-5 52 31,-4 1-64-31,4-36 52 16,-35 12-56-16,13-54 28 15,-31-9-36-15,18-35 8 0,-9-12-20 16,-31-23 8-16,-30 11-12 16,-36 1 12-16,-23-24-16 15,-8-1-12-15,-26 9 0 0,-14-16 4 16,-8 0 0-16,-14 24 32 31,0 7-16-31,-13-19-24 16,5 31 4-16,-10-35 8 15,-8 24 0-15,-9-13-12 16,0 32 4-16,-35-3 4 16,4 34 0-16,-45-15 8 15,15 23-4-15,-19 4-20 0,18 24 8 16,-35 8-24-16,9 19 20 0,-23 8-40 15,19 20 32-15,-32-1 8 16,22 9 8-16,-26 11-8 16,22 8 8-16,-22 4 4 15,40 8 0-15,-27 0 0 16,22 0 0-16,-17 8-20 16,21 8 12-16,-3 7 12 15,25-3 0-15,-12 7-4 16,21 0 4-16,-17 12 4 15,13 5-4-15,-17 3-12 16,17-4 4-16,-9 4-4 16,27-8 0-16,-9-8 8 15,9 8 0-15,-18-11 8 16,13-1-4-16,-21-3 16 16,12-5-12-16,-8 1-4 15,17-5 0-15,-13-3-4 16,14-4 0-16,-10-8 16 15,10 7-8-15,-5-11-12 16,13-4 0-16,-4 1-16 16,13 6 12-16,-13-6 32 15,21 3-16-15,-8-4 0 16,23-4-4-16,-1-8-4 16,0 16 0-16,0-16 8 0,4 5-4 15,-12-13-12-15,17 4 4 16,-23 1 4-16,14-5 0 0,-13 5 0 15,5 3 0-15,-19-4 0 16,14 5 0-16,-18-1-20 16,9 12 12-16,-8-4 4 15,8 8 4-15,-18 0-12 16,14 4 8-16,-23 0 12 16,9 12-4-16,-17-12-12 15,13 11 4-15,-4-3 4 16,17 0 0-16,9 0 8 15,0-1-4-15,9 1-4 16,13 4 4-16,9-8-16 16,4 4 8-16,9-1 12 15,14 1-4-15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3:46.4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54A1F8-28A7-4ED6-9172-458754882FD8}" emma:medium="tactile" emma:mode="ink">
          <msink:context xmlns:msink="http://schemas.microsoft.com/ink/2010/main" type="inkDrawing" rotatedBoundingBox="8697,11209 19137,9036 20120,13756 9680,15929" hotPoints="18441,11160 14014,14832 8365,13742 12793,10069" semanticType="enclosure" shapeName="Ellipse">
            <msink:sourceLink direction="with" ref="{B7460950-AB17-4676-9B07-E7A40A7D7C25}"/>
            <msink:sourceLink direction="with" ref="{A9F32D1B-B1FA-4F9C-A2A1-67AB11A35689}"/>
            <msink:sourceLink direction="with" ref="{44ADC523-BD2C-4D51-BADF-AD5A253E8DDF}"/>
          </msink:context>
        </emma:interpretation>
      </emma:emma>
    </inkml:annotationXML>
    <inkml:trace contextRef="#ctx0" brushRef="#br0">2743 854 424 0,'-22'-8'156'0,"22"8"-120"0,-22-28-8 16,0 21 36 0,0 3-40-16,-22-4 8 15,-5 4-20-15,-17 0-8 0,0 4 0 16,-1 4 20-16,-8 4-12 15,-9 3-40-15,-30 13 16 16,-1 0 56-16,-4 3-24 16,8 4-8-16,-8 9-4 15,-4 11 44-15,-10 15-28 16,5 5 24-16,13 11-28 0,5-7 8 0,4-8-16 16,-9-5 56-16,-8 5-40 15,8 8-4 1,9 11-12-16,27 4-20 0,-5-4 4 15,22-7 12-15,0-4-4 16,14-13-12-16,-1-3 4 16,14-8 4-16,13 8 0 15,4 4-20-15,18 11 12 16,9 9 20-16,8 3-4 16,10 0-20-16,4-7 4 15,0-1 4-15,4 5 4 16,14 15 0-16,26 8 0 0,13-4 0 15,5-4 0-15,-9-12 0 16,4 0 0-16,-4 1-12 16,22 15 8-16,13 16 12 15,4-16-4-15,-3-4 8 16,-1-8-8-16,9-4 8 16,26 8-8-16,5 16 24 15,-13-8-16-15,22-12 40 16,17-11-28-16,-4-5 32 15,9-15-32-15,35-8 40 16,-9-8-36-16,18-7 20 16,13-5-28-16,9-7 8 15,31-12-16-15,-26-5 20 16,39-14-20-16,-18-5-12 0,14-8-4 16,13-11 28-16,-9-9-12 15,0-18 32-15,-22-13-28 16,27-23 20-16,-23-4-20 15,-8 4 44-15,13 15-32 16,-49-19 4-16,5-28-20 16,-5-19 20-16,-26 16-20 15,-26-9-32-15,4-30 12 16,-14-17-24-16,-21 21 16 16,-36-5 28-16,-18-27-8 15,-21 19-24-15,-10 4 8 16,-21-15-40-16,-9-8 32 0,-27 35-12 15,-13 4 20-15,-5-8-20 16,-21-7 20-16,-14 27-4 16,-26 11 8-16,-31 9 8 15,-27-1 0-15,10-7-12 16,-6-1 8-16,-30 24 20 16,-13 20-8-16,13 12-64 15,-9 3 28-15,-13 5 4 16,0 15 12-16,0 0-52 15,4 11 36-15,-26 13 12 16,-1 11 12-16,28 13-8 16,-14 11 8-16,-14 7 12 15,23 17-4-15,5-1 16 16,-10 1-12-16,-4 7 40 16,13 0-24-16,9-3-40 15,-8 3 8-15,-14-4 20 0,17 5-8 16,14-1-8-16,-9 0 0 15,-8 5 20-15,8 3-8 16,9 0-20-16,8-16 4 16,-8 9 12-16,-4-9 0 15,8-3-4-15,18-1 4 16,0-3-16-16,-13-4 8 16,0 11 12-16,4-11-4 15,18-4-12-15,4-1 4 16,9-7 20-16,0-4-8 0,9 0 4 15,-9-4-4-15,18-4-8 16,22 5 4-16,17 3-216 16,14 0 116-16</inkml:trace>
    <inkml:trace contextRef="#ctx0" brushRef="#br0" timeOffset="147185.7627">6301-186 288 0,'0'-12'108'0,"0"12"-84"0,4-4-4 0,-4 0 48 16,9 4-40-16,0-4 120 15,4 4-80-15,-4-4-8 16,4 4-36-16,5-3 20 15,4-1-28-15,4-4 12 16,5 4-16-16,9-4-8 16,-5 4 0-16,9-12 12 15,0 16-8-15,5-15-4 16,-5 15 0-16,5-16 28 16,-1 8-16-16,5-4 40 15,0 5-32-15,13-5 4 16,-4 4-16-16,13-4-16 15,0 8 0-15,9-4 4 16,-13 8 0-16,-1-4 8 0,-3 4-4 0,12-3-4 16,-8-1 4-16,17 0 12 15,0 4-8-15,9 4-20 16,-17 3 4-16,12 1 32 16,-16 4-16-16,21 0 0 15,-13 0-4-15,4 7-24 16,0 1 12-16,-4 7 4 15,-13 1 4-15,-5 3-12 16,-13 1 8-16,13 3 4 16,-13-4 0-16,13 5 8 15,0-5-4-15,14 4-4 16,-5 1 4-16,0-5-4 16,-9 4 0-16,0-3 0 15,0-1 0-15,-4-3-12 16,-4-1 8-16,3 0 4 15,1 1 0-15,4 11 8 16,1 0-4-16,-1 12 16 16,-9-4-12-16,-4 8-4 15,-4 4 0-15,-9-4-4 16,-5-4 0-16,0-4-12 16,0-4 8-16,5-3 40 15,-4-9-24-15,3-3 0 16,-3-1-8-16,8-3-4 15,-5-1 0-15,-8 1 0 16,0-1 0-16,-13 1 8 0,-5-1-4 0,-4 1-12 16,0-1 4-16,-5-3 4 15,1 3 0-15,3-3 24 16,1 0-12-16,4-5 40 16,1 1-28-16,-1-16 12 15,0 8-20-15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1:22.3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54BAE5-D76E-4E45-824E-9DE5DBD915C0}" emma:medium="tactile" emma:mode="ink">
          <msink:context xmlns:msink="http://schemas.microsoft.com/ink/2010/main" type="writingRegion" rotatedBoundingBox="918,7375 13307,6971 13559,14676 1170,15081"/>
        </emma:interpretation>
      </emma:emma>
    </inkml:annotationXML>
    <inkml:traceGroup>
      <inkml:annotationXML>
        <emma:emma xmlns:emma="http://www.w3.org/2003/04/emma" version="1.0">
          <emma:interpretation id="{A75314F0-5E1C-4B88-AE48-453DDFCDEC31}" emma:medium="tactile" emma:mode="ink">
            <msink:context xmlns:msink="http://schemas.microsoft.com/ink/2010/main" type="paragraph" rotatedBoundingBox="6312,7514 13239,6868 13370,8277 6444,89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6949EF-D93E-473C-9A29-EAC785AF0AC6}" emma:medium="tactile" emma:mode="ink">
              <msink:context xmlns:msink="http://schemas.microsoft.com/ink/2010/main" type="line" rotatedBoundingBox="6312,7514 13239,6868 13370,8277 6444,8924"/>
            </emma:interpretation>
          </emma:emma>
        </inkml:annotationXML>
        <inkml:traceGroup>
          <inkml:annotationXML>
            <emma:emma xmlns:emma="http://www.w3.org/2003/04/emma" version="1.0">
              <emma:interpretation id="{99DBFCD3-7238-4717-830A-FB36181EDBD0}" emma:medium="tactile" emma:mode="ink">
                <msink:context xmlns:msink="http://schemas.microsoft.com/ink/2010/main" type="inkWord" rotatedBoundingBox="6312,7514 9867,7183 9999,8592 6444,89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-5715 3853 300 0,'-9'-4'112'0,"9"4"-88"0,-5-8-8 0,5 4 40 16,9 4-36-16,0-7 104 15,4 3-68-15,5-4 28 16,9 8-48-16,12-8 4 16,1 0-24-16,35 0-8 15,-9 4-4-15,27 0-4 16,4 1 0-16,-4-5 16 16,-9 8-8-16,13-8 4 0,-13 8-4 15,-1-8 12-15,-8 8-12 0,-13-4 24 16,-9 8-20-16,-17-4 4 15,-6 4-8 1,-21-4 12-16,-4 4-12 16,-19 0-4-16,6 0 0 15,-14 0-16-15,-1 3 8 16,-7 5 4-16,-1 4 0 0,-5 7 8 16,-3 9-4-16,-6 19-36 15,10 4 16-15,-5 15 16 16,1-3 0-16,3 0 12 15,1-8-8-15,-5-8-4 16,9-12 4-16,-13-8 4 16,13-7-4-16,-13-16 84 15,9 3-44-15,-14-22 12 16,1 3-32-16,-1-28-12 16,1 1-8-16,-1-28-16 15,9 8 8-15,5-15-4 16,9 11 0-16,-1 4 0 15,10 12 0-15,8 4 0 16,0 11 0-16,4 5-20 16,10 11 16-16,4 0-108 15,13 12 64-15,13 4-476 16,5 4 292-16</inkml:trace>
          <inkml:trace contextRef="#ctx0" brushRef="#br0" timeOffset="422.2278">-3892 3779 624 0,'-53'-8'228'0,"53"8"-176"0,-36 31-16 16,10-7 8 0,4 7-32-16,-22 20-4 15,4 8-4-15,-13 4 20 16,13-4-12-16,-21-5-4 16,8-3-4-16,-14-7-4 15,14-9 0-15,-17-4-28 0,12 1 16 0</inkml:trace>
          <inkml:trace contextRef="#ctx0" brushRef="#br0" timeOffset="212.0631">-4409 3994 528 0,'14'98'196'0,"-14"-98"-152"0,48 99-12 0,-26-64 0 15,0-4-24-15,18 1-12 16,0-5 0-16,4-3 12 15,0-5-4-15,-4-7 8 16,-1-4-8-16</inkml:trace>
          <inkml:trace contextRef="#ctx0" brushRef="#br0" timeOffset="1098.4215">-3879 4308 612 0,'13'4'228'0,"-13"-4"-180"0,71 16-12 15,-36-12-8 1,0 0-24-16,32-4-312 16,-1 0 172-16</inkml:trace>
          <inkml:trace contextRef="#ctx0" brushRef="#br0" timeOffset="931.4781">-2859 3704 476 0,'0'-8'176'0,"0"8"-136"0,-22 12-12 0,4-12-112 15,5 4 40-15,-27-8 20 16,5 4 16-16,-27-4 24 16,9 4-8-16,-18 0 48 15,14 4-28-15,-5-4 20 16,9 4-28-16,9 0 0 15,4 8-12-15,5-1 20 16,13 13-16-16,-5 11-12 16,14 8-4-16,-9 32 56 15,9-1-28-15,-5 13-28 16,9-9 0-16,-8-7 16 16,8-8-4-16,-4-8 92 15,4-8-52-15,0-8 48 16,4-8-56-16,1-7-4 0,8-5-20 15,1-11 16-15,4 0-20 0,0-8-4 16,4 4-4-16,4 0-16 16,1 0 8-16,17 8-16 15,5 3 12-15,9 13 4 16,4-1 4-16,0 5-88 16,0 3 48-16,-9-8-160 15,4-3 112-15,-21-16-280 16,4 0 208-16</inkml:trace>
          <inkml:trace contextRef="#ctx0" brushRef="#br0" timeOffset="1293.44">-3486 3504 572 0,'-53'-51'208'0,"53"51"-160"0,0-28-12 0,0 21 56 16,9-5-56-16,17-4-4 16,5 4-20-16,31-3-12 15,0-1 4-15</inkml:trace>
          <inkml:trace contextRef="#ctx0" brushRef="#br0" timeOffset="2537.7512">-3667 3406 392 0,'-9'0'148'0,"9"0"-116"0,18-16-8 0,-18 16 128 16,4 0-88-16,5-8 72 15,9 4-80-15,4-3-20 16,0 7-24-16,22-8 8 16,0 8-12-16,22-8-4 15,5 8 0-15,8-8 12 16,-8 8-8-16,-9 0 24 16,-5 0-20-16,-13 0-76 15,-4 0 36-15</inkml:trace>
          <inkml:trace contextRef="#ctx0" brushRef="#br0" timeOffset="2163.7602">-3645 4238 208 0,'-18'4'76'0,"18"-4"-60"0,13 3-4 0,-8-3 92 16,4 0-60-16,4-3 68 15,0 3-60-15,9-8-4 16,9 8-28-16,18-4-12 15,-1 8-4-15,18-4 4 16,-4 4-4-16,9-4 8 16,-14 4-8-16,-8-8 60 15,-9 4-36-15,-10-4 24 16,-7-4-32-16,-15 0 0 16,-3 0-12-16,-14-11-272 15,0 11 148-15</inkml:trace>
          <inkml:trace contextRef="#ctx0" brushRef="#br0" timeOffset="3078.6906">-2511 4328 384 0,'18'8'140'0,"-18"-8"-108"0,75 0-8 15,-35 0 32 1,-5 4-36-16,18-4 0 15,0 4-12-15,18-4-68 16,-1 0 32-16</inkml:trace>
          <inkml:trace contextRef="#ctx0" brushRef="#br0" timeOffset="2903.8936">-2383 4018 444 0,'-13'-12'164'0,"13"12"-124"0,13 0-16 0,-4 0 44 16,4 0-44-16,14 0 24 15,-1 0-28-15,5 0 8 16,5 0-16-16,3 0-76 16,5 8 32-16</inkml:trace>
        </inkml:traceGroup>
        <inkml:traceGroup>
          <inkml:annotationXML>
            <emma:emma xmlns:emma="http://www.w3.org/2003/04/emma" version="1.0">
              <emma:interpretation id="{11138915-F8AE-4BDB-8831-3EBCDE4ADCB2}" emma:medium="tactile" emma:mode="ink">
                <msink:context xmlns:msink="http://schemas.microsoft.com/ink/2010/main" type="inkWord" rotatedBoundingBox="10552,8053 10800,8030 10804,8069 10556,80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75.2135">-1504 4147 652 0,'-9'-27'244'0,"9"27"-192"0,35-8-12 0,5 0 40 16,-5 4-52-16,36-4-20 16,-5 8-8-16</inkml:trace>
        </inkml:traceGroup>
        <inkml:traceGroup>
          <inkml:annotationXML>
            <emma:emma xmlns:emma="http://www.w3.org/2003/04/emma" version="1.0">
              <emma:interpretation id="{D6328566-A654-4B56-876E-7A282D681734}" emma:medium="tactile" emma:mode="ink">
                <msink:context xmlns:msink="http://schemas.microsoft.com/ink/2010/main" type="inkWord" rotatedBoundingBox="11429,7108 13246,6939 13344,7991 11527,81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94.6687">-410 3563 372 0,'-13'-43'140'0,"13"43"-112"0,-18-51-4 15,14 23 40 1,4 5-40-16,4-21 24 16,5 5-28-16,13-4 8 15,0 12-16-15,5 3 0 16,4 13-4-16,4 11-8 15,0 11 4-15,10 17 4 16,-10 15-4-16,-4 24 32 16,4 0-20-16,-8 3 12 15,-5-3-16-15,-27-12 12 0,10 4-16 16,-27-12 4-16,0-7-4 16,-1-13 36-16,-7-3-20 0,-1-20 20 15,-5 0-24-15,5-12-8 16,9-4-8-16,0-19 12 15,22 15-8-15,0-15-40 16,14 4 20-16,12-5-44 16,1 17 36-16,17-13-180 15,9 21 112-15</inkml:trace>
          <inkml:trace contextRef="#ctx0" brushRef="#br0" timeOffset="4252.8565">478 3296 60 0,'-9'16'24'0,"9"-16"-20"0,-22 43 0 16,22-16 140 0,-14 1-80-16,6 23 44 15,8 0-64-15,-22-4-8 16,22 4-20-16,-9 0 16 15,9-8-20-15,-14-8 56 16,6-7-36-16,8-12 28 16,0 3-32-16,-5-19 8 15,10 0-20-15,-5-12-148 16,8 5 68-16</inkml:trace>
          <inkml:trace contextRef="#ctx0" brushRef="#br0" timeOffset="4669.966">416 3410 352 0,'-13'-55'132'0,"13"55"-104"0,22-43-8 0,-22 27 60 16,8 4-48-16,10-11 40 16,0 3-40-16,13 4 52 15,0 1-48-15,22 11 64 16,0-4-60-16,-1 16-8 16,-7 7-20-16,-1 9-12 15,-13 7 4-15,-18 5 20 16,-9-1-12-16,-30-4 24 15,4 1-24-15,-31-9 24 16,9-3-24-16,0-12-4 16,4 0-4-16,13-8-4 15,5 0 0-15,5 0-28 16,8 11 16-16,18-3-12 16,21 8 12-16,6 7 8 15,-5-3 4-15,22 8-12 16,-14-5 8-16,-8 5-4 15,0-1 0-15,-22-3 24 16,-5-5-8-16,-30-3 4 16,-5 3-4-16,-18-3 4 15,5 4-8-15,-13-12 16 16,13 0-12-16,-9-1-4 16,18 1 0-16,4-8-16 15,17 0 8-15,1 4-4 0,4-4 0 0</inkml:trace>
          <inkml:trace contextRef="#ctx0" brushRef="#br0" timeOffset="5783.9911">-546 4143 364 0,'8'-7'132'0,"-8"7"-100"0,0-4-12 0,0 0 132 15,0 4-88-15,0-4 60 16,0 4-68-16,0-4 20 16,0 4-44-16,18-4 24 15,-5 8-28-15,31-4 8 16,5 4-20-16,48-12 8 15,9 8-12-15,53-4 20 32,-5 4-20-32,41-4 40 0,-14 0-28 0,0 0-4 15,-23-7-12-15,-16-5 20 16,-28 4-16-16,-25-8 12 16,-23 5-12-16,-35-5-104 15,-18 4 48-15</inkml:trace>
          <inkml:trace contextRef="#ctx0" brushRef="#br0" timeOffset="5078.5552">469 3084 384 0,'0'0'140'0,"0"0"-108"0,0-4-8 16,9 0 64 0,-9 4-52-16,22-8 76 15,-14 4-64-15,15-3 0 16,-1 7-28-16,17-8 4 16,-8 8-12-16,5-4 0 0,-1 4-4 15,5 0 12-15,-9 4-12 0,4-4 24 31,5 4-20-31,-18 0-216 0,9 0 112 16</inkml:trace>
        </inkml:traceGroup>
      </inkml:traceGroup>
    </inkml:traceGroup>
    <inkml:traceGroup>
      <inkml:annotationXML>
        <emma:emma xmlns:emma="http://www.w3.org/2003/04/emma" version="1.0">
          <emma:interpretation id="{5DC6D2FE-5634-42AF-914A-E56A717E74CB}" emma:medium="tactile" emma:mode="ink">
            <msink:context xmlns:msink="http://schemas.microsoft.com/ink/2010/main" type="paragraph" rotatedBoundingBox="12831,8197 12998,10364 11709,10464 11542,82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361D76-98D7-42BE-9443-964C784210B3}" emma:medium="tactile" emma:mode="ink">
              <msink:context xmlns:msink="http://schemas.microsoft.com/ink/2010/main" type="line" rotatedBoundingBox="12831,8197 12998,10364 11709,10464 11542,8296"/>
            </emma:interpretation>
          </emma:emma>
        </inkml:annotationXML>
        <inkml:traceGroup>
          <inkml:annotationXML>
            <emma:emma xmlns:emma="http://www.w3.org/2003/04/emma" version="1.0">
              <emma:interpretation id="{9852332B-D20A-4764-8E52-4B762742EB9B}" emma:medium="tactile" emma:mode="ink">
                <msink:context xmlns:msink="http://schemas.microsoft.com/ink/2010/main" type="inkWord" rotatedBoundingBox="12831,8197 12884,8894 11595,8993 11542,8296"/>
              </emma:interpretation>
              <emma:one-of disjunction-type="recognition" id="oneOf3">
                <emma:interpretation id="interp3" emma:lang="" emma:confidence="0">
                  <emma:literal>7"</emma:literal>
                </emma:interpretation>
                <emma:interpretation id="interp4" emma:lang="" emma:confidence="0">
                  <emma:literal>7.</emma:literal>
                </emma:interpretation>
                <emma:interpretation id="interp5" emma:lang="" emma:confidence="0">
                  <emma:literal>i"</emma:literal>
                </emma:interpretation>
                <emma:interpretation id="interp6" emma:lang="" emma:confidence="0">
                  <emma:literal>y"</emma:literal>
                </emma:interpretation>
                <emma:interpretation id="interp7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6381.0774">-476 4371 156 0,'-48'-8'56'0,"48"8"-44"0,0-8-4 16,8 4 32 0,6 8-24-16,8-4-4 15,9 0-8-15,8 0 56 16,1 12-32-16,4 12-28 15,0 7-4-15,1 24 28 16,-10 4-16-16,-4 15-8 16,4-3-4-16,-31-4 12 15,-4-8-4-15,-13-16 104 16,-4-8-60-16,-19-11 60 16,5-9-64-16,-22-23-12 15,18 1-20-15,-13-29 0 0,17 13-8 16,9-20-20-16,17 3 8 0,14-3-4 15,4 8 4-15,23 0-36 16,-6 3 24-16,10 1 8 16,4 11 8-16,18-3 4 15,4 7 0-15,23 4 68 16,-6 8-36-16,15 0-4 16,-15 4-16-16,10 0-28 15,-9 4 8-15,4 0 20 16,-4 0-4-16,-18-4 16 15,-8-4-16-15,-19-4 68 16,-12 8-44-16,-18-15 4 16,-5 3-20-16,-13-4-4 15,1 8-4-15,-10-3-348 16,5 3 184-16</inkml:trace>
          <inkml:trace contextRef="#ctx0" brushRef="#br0" timeOffset="6772.1392">403 4347 236 0,'-5'4'88'0,"5"-4"-68"0,0 12-4 16,0-8 68 0,0 4-48-16,-9 4 68 0,9 3-64 0,-17 5 72 15,12 4-64-15,-12 11 44 16,8 4-52-16,-13 12 24 16,8 0-36-16,-8 4 16 15,9 0-24-15,-5-4 8 16,5-8-16-16,-4-8-8 15,17-3 0-15,0-9 4 16,8-3-4-16,14-8 16 16,9 0-12-16,14-12 16 15,7 3-16-15,10-6-4 16,-4 3 0-16,17 0-296 16,-13 3 160-16</inkml:trace>
        </inkml:traceGroup>
        <inkml:traceGroup>
          <inkml:annotationXML>
            <emma:emma xmlns:emma="http://www.w3.org/2003/04/emma" version="1.0">
              <emma:interpretation id="{F28E070B-8CBB-4F39-B7D7-607A7A723F82}" emma:medium="tactile" emma:mode="ink">
                <msink:context xmlns:msink="http://schemas.microsoft.com/ink/2010/main" type="inkWord" rotatedBoundingBox="12507,9570 12571,10397 11897,10449 11833,962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2303.2878">270 5768 184 0,'-13'12'68'0,"13"-12"-52"0,9 35-4 16,-18-4 108 0,9 5-68-16,0 22-12 15,-9 1-24-15,0 8-4 0,5-8-8 0,-14-4 140 16,5-8-80-16,-18-12 44 16,18-3-64-16,-18-9 48 15,13 5-56-15,-17-21 28 16,13-3-36-16,-9-8 8 15,9-3-20-15,-9-9 8 16,9 4-12-16,0-11-16 16,0 3 0-16,-9-4-4 15,9 9 0-15,4-1 0 16,5 12 0-16,4-8-20 16,5 8 16-16,4 1-136 15,4 6 80-15,18-3-384 16,-4 8 252-16</inkml:trace>
          <inkml:trace contextRef="#ctx0" brushRef="#br0" timeOffset="242694.8263">420 6184 320 0,'9'-12'120'0,"-9"12"-96"0,0-4-4 0,0 0 44 15,0 8-40-15,0-4 32 16,0 8-28-16,-9 0 28 16,-4 0-32-16,0-1 4 15,4 9-16-15,-9-4 0 16,5 0-4-16,0-1-16 15,4 5 4-15,9 0 28 16,9 0-12-16,-5-1-32 16,18 1 12-16,-4 4 8 15,-5-1 4-15,5-3 8 16,-5 3-8-16,-13-3 52 16,0 0-32-16,-9-4 52 15,5-1-44-15,-14-11 12 16,5 4-28-16,-9-8-16 15,4 0-4-15</inkml:trace>
          <inkml:trace contextRef="#ctx0" brushRef="#br0" timeOffset="243149.1157">-8 5689 528 0,'0'-4'196'0,"0"4"-152"0,9-7-12 0,4 3 96 16,-4 0-76-16,13-4 52 15,9 4-64-15,9-4-20 16,4 8-12-16,9 0 44 16,0 8-28-16</inkml:trace>
          <inkml:trace contextRef="#ctx0" brushRef="#br0" timeOffset="241990.3996">89 5799 456 0,'0'-8'168'0,"0"8"-128"0,27-4-16 0,-14-7 96 16,9 11-72-16,18-8 0 15,-5 8-32-15,5-4-4 16,-5 8-4-16,5-8-16 15,-5 4 4-15,-13-4 12 16,9 8-4-16,-18-4-92 16,-4 0 52-16,-9 0-384 15,0 0 232-15</inkml:trace>
        </inkml:traceGroup>
      </inkml:traceGroup>
    </inkml:traceGroup>
    <inkml:traceGroup>
      <inkml:annotationXML>
        <emma:emma xmlns:emma="http://www.w3.org/2003/04/emma" version="1.0">
          <emma:interpretation id="{292DE001-240C-42A5-B6D6-FF2B057BD453}" emma:medium="tactile" emma:mode="ink">
            <msink:context xmlns:msink="http://schemas.microsoft.com/ink/2010/main" type="paragraph" rotatedBoundingBox="1338,10295 12468,9931 12519,11483 1389,11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D83E04-5D89-4337-8534-85F0EBE90683}" emma:medium="tactile" emma:mode="ink">
              <msink:context xmlns:msink="http://schemas.microsoft.com/ink/2010/main" type="line" rotatedBoundingBox="1338,10295 12468,9931 12519,11483 1389,11847"/>
            </emma:interpretation>
          </emma:emma>
        </inkml:annotationXML>
        <inkml:traceGroup>
          <inkml:annotationXML>
            <emma:emma xmlns:emma="http://www.w3.org/2003/04/emma" version="1.0">
              <emma:interpretation id="{E405C58E-9676-4411-879B-0AEDB112A648}" emma:medium="tactile" emma:mode="ink">
                <msink:context xmlns:msink="http://schemas.microsoft.com/ink/2010/main" type="inkWord" rotatedBoundingBox="1345,10491 3246,10429 3282,11549 1381,1161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6705.3691">-10699 7243 456 0,'5'-16'168'0,"-5"16"-128"0,4-19-16 15,1 7 184 1,3 4-120-16,-3-4 44 0,-1 5-80 16,1-1-12-1,-1 4-24-15,0 16-28 0,5 3 4 0,-9 24-4 16,5 5 4-1,-1 11 24-15,0-1-8 0,-4-2-12 16,5-9 0-16,-1-12 84 16,1-3-48-16,-1-17 52 15,9 1-48-15,1-24 8 16,3 1-28-16,1-25 0 16,0 1-8-16,-1-16-8 15,1 4 4-15,0-4-16 16,-1 15 8-16,-4 1 12 15,1 16-4-15,-10-1-56 16,5 12 28-16,-9 12-32 16,4 8 32-16,1 15 20 15,-1 9 4-15,1 11 12 16,-1 0-8-16,0 4 24 16,5-4-16-16,-4-8 4 15,4-4-8-15,-5-11 12 16,9-4-12-16,-13-5 68 15,-4-3-44-15,4-12-144 16,4-4 60-16</inkml:trace>
          <inkml:trace contextRef="#ctx0" brushRef="#br0" timeOffset="216976.9899">-10571 6972 676 0,'-9'-23'248'0,"9"23"-192"0,27-35-16 0,-14 19 136 16,0 8-104-16,5-12 32 16,0 9-60-16,-1-1 36 15,5 8-48-15,-4 4-8 16,4 8-12-16,-9 4-20 15,5 3 4-15,-9 1 48 16,0 4-24-16,0-5 52 16,-1 1-40-16</inkml:trace>
          <inkml:trace contextRef="#ctx0" brushRef="#br0" timeOffset="217384.542">-9789 7204 696 0,'-31'8'256'0,"31"-8"-196"0,-31 35-20 0,9-11 48 15,8 3-56-15,-16 16 4 16,-1 0-20-16,4 1-4 16,5-1-4-16,0-12 20 15,13-3-16-15,0-9-260 16,9-3 136-16</inkml:trace>
          <inkml:trace contextRef="#ctx0" brushRef="#br0" timeOffset="217188.5172">-10001 7145 560 0,'13'8'208'0,"-13"-8"-164"0,13 43-8 16,-4-16 24 0,4 5-40-16,5 11 24 15,4 4-24-15,-4-4-8 0,8 0-8 0,-4-7-24 31,5-9 12-31</inkml:trace>
          <inkml:trace contextRef="#ctx0" brushRef="#br0" timeOffset="217694.3631">-9454 7008 464 0,'-13'-12'176'0,"13"12"-140"0,-9-8-8 0,5 4 152 16,8 8-104-1,-4 0 32-15,0 8-64 0,-4 11 36 16,4 5-48-16,-9 27 28 16,4 4-32-16,-8 19 8 15,4-3-20-15,0-1 8 16,1-7-12-16,-1-16 12 16,9-8-16-16,0-12 60 15,4-7-40-15,9-16-232 16,-4 0 112-16</inkml:trace>
          <inkml:trace contextRef="#ctx0" brushRef="#br0" timeOffset="218166.2825">-9299 7259 780 0,'-27'-36'288'0,"27"36"-224"0,27-19-20 0,-5 3 40 15,0 16-56-15,17-16 60 16,1 16-52-16,9-11-16 16,-1 11-12-16,5-8-168 15,-4 8 88-15</inkml:trace>
          <inkml:trace contextRef="#ctx0" brushRef="#br0" timeOffset="217937.1745">-8840 6847 340 0,'26'-16'128'0,"-26"16"-100"0,4-12-8 15,-4 5 236 1,0 14-144-16,-4 1 44 16,0 4-92-16,-5 12 20 15,0 3-48-15,-4 8 16 16,8 8-32-16,-8 16 28 16,9 4-32-16,-1 16 20 15,5 7-20-15,-4-8 20 16,4-7-24-16,0-16 40 15,4-4-28-15</inkml:trace>
          <inkml:trace contextRef="#ctx0" brushRef="#br0" timeOffset="218990.5813">-9277 6604 664 0,'-5'-12'244'0,"5"12"-188"16,22-16-16-16,-8 8 144 15,3 8-108-15,10-12 8 16,-1-3-56-16,9-1 0 16,10 4-16-16,8-3 36 15,4 7-24-15</inkml:trace>
        </inkml:traceGroup>
        <inkml:traceGroup>
          <inkml:annotationXML>
            <emma:emma xmlns:emma="http://www.w3.org/2003/04/emma" version="1.0">
              <emma:interpretation id="{3A30FA36-0B58-4AA0-9F9E-2E4F54EAE99C}" emma:medium="tactile" emma:mode="ink">
                <msink:context xmlns:msink="http://schemas.microsoft.com/ink/2010/main" type="inkWord" rotatedBoundingBox="3750,10974 4020,10965 4031,11289 3761,1129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9408.1929">-8306 7353 728 0,'0'-8'268'0,"0"8"-208"0,26-20-16 0,5 5 20 16,4 7-44-16,36-4 16 15,4 4-20-15</inkml:trace>
          <inkml:trace contextRef="#ctx0" brushRef="#br0" timeOffset="219260.2982">-8253 7027 832 0,'13'0'308'0,"-13"0"-240"0,44 0-20 0,-17 0-16 15,3 0-28-15,15 0 32 16,3 4-20-16</inkml:trace>
        </inkml:traceGroup>
        <inkml:traceGroup>
          <inkml:annotationXML>
            <emma:emma xmlns:emma="http://www.w3.org/2003/04/emma" version="1.0">
              <emma:interpretation id="{0DC8C3CA-781A-4262-B656-D0CD955D580F}" emma:medium="tactile" emma:mode="ink">
                <msink:context xmlns:msink="http://schemas.microsoft.com/ink/2010/main" type="inkWord" rotatedBoundingBox="4528,10190 5508,10158 5558,11711 4579,1174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20009.806">-6973 6863 456 0,'4'39'168'0,"-4"-39"-128"0,-4 70-16 16,-1-30 68 0,10-5-56-16,-1 32-4 0,-4-1-20 0,-4 17 52 15,8-9-36-15,-8-11 76 16,4-8-56-16,-14-16 52 16,6-7-56-16,-19-25 24 15,1-3-40-15,-27-27 44 16,0-1-40-16,-27-23 12 15,14 8-28-15,-5-12-16 16,23 8-4-16,-5 0 20 16,31 15-8-16,9-3-116 15,26 11 56-15,9 4-400 16,18 5 248-16</inkml:trace>
          <inkml:trace contextRef="#ctx0" brushRef="#br0" timeOffset="219710.5088">-7190 6768 840 0,'-17'-31'312'0,"17"31"-244"0,26-31-16 0,-8 15 4 16,0 8-40-16,17-8-4 16,5 1-8-16,17-1 20 15,5 12-12-15,13 0 4 16,-5 0-8-16,-8 8-112 15,-13 8 56-15,-18 4-340 16,-14-1 212-16</inkml:trace>
          <inkml:trace contextRef="#ctx0" brushRef="#br0" timeOffset="220955.8359">-7340 6290 684 0,'-4'-12'252'0,"4"12"-192"0,4-8-20 16,5 4 200-1,4 0-140-15,18-8 36 16,5 5-80-16,12-1-24 15,10 8-20-15,21 0-72 16,5 4 32-16</inkml:trace>
          <inkml:trace contextRef="#ctx0" brushRef="#br0" timeOffset="220444.4609">-6514 7588 508 0,'-9'-11'188'0,"9"11"-148"0,-13-12-8 0,-1 4 148 15,6 8-104-15,-23-8 32 16,0 12-64-16,-13-4 0 16,4 4-28-16,0 0 28 15,9 0-28-15,5 0-4 16,13 11-8-16,17 1 4 15,9-4-4-15,23 8 16 16,3-1-12-16,10 1-28 16,-5-1 8-16,-9 5-4 15,-4-4 8-15,-18-5 60 16,-8-3-28-16,-27-12 24 16,-5 8-28-16,-21-16 8 15,-1 8-16-15,-4-12 0 16,9 4-4-16,4-7-280 15,14 3 148-15</inkml:trace>
        </inkml:traceGroup>
        <inkml:traceGroup>
          <inkml:annotationXML>
            <emma:emma xmlns:emma="http://www.w3.org/2003/04/emma" version="1.0">
              <emma:interpretation id="{3BE0FD6F-AF80-481D-9E53-0595F9EA5895}" emma:medium="tactile" emma:mode="ink">
                <msink:context xmlns:msink="http://schemas.microsoft.com/ink/2010/main" type="inkWord" rotatedBoundingBox="7769,10372 8487,10348 8518,11309 7801,1133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6001.5947">-4276 7078 696 0,'4'-19'256'0,"-4"19"-196"0,31-4-20 16,-9 0 112-1,5 0-92-15,17-4 20 16,4 8-48-16,14-4-4 16,0 8-16-16,-5-4 28 15,-8 4-24-15,-9 0-136 16,-10 0 64-16</inkml:trace>
          <inkml:trace contextRef="#ctx0" brushRef="#br0" timeOffset="225562.9275">-4175 6764 132 0,'-4'-7'52'0,"4"7"-44"0,-18-4 4 0,14 0 212 15,4 8-124-15,0 0 92 16,4 3-112-16,-4 13 68 15,9 4-84-15,-5 11 72 16,5 4-76-16,-9 8 4 16,0 0-40-16,-4 12 12 15,-1 0-20-15,-3 4 8 16,-1-4-12-16,-5-8 36 16,6-4-24-16,-1-20 56 15,4-7-44-15,1-20-148 16,4-4 60-16,4-20-540 15,10 5 328-15</inkml:trace>
          <inkml:trace contextRef="#ctx0" brushRef="#br0" timeOffset="226317.0162">-4042 6443 684 0,'-18'-8'252'0,"18"8"-192"0,0-4-20 16,4 0 164-1,10 4-120-15,12-4 64 16,9 0-88-16,18 0 8 16,0 8-36-16,5-4 4 15,-1 0-20-15,1 0 44 16,-10 0-32-16,-8 0-60 15,-5 4 20-15</inkml:trace>
          <inkml:trace contextRef="#ctx0" brushRef="#br0" timeOffset="225789.7114">-3782 6812 364 0,'9'-32'132'0,"-9"32"-100"0,18-8-12 0,-14 8 140 16,5 8-92-16,-5 0 124 15,5 4-112-15,-5 15 12 16,1 5-52-16,-5 7 28 16,4 4-40-16,-4 8 4 15,0-4-20-15,0 16 12 16,5 0-16-16,-1-1 48 16,1-3-28-16,-5-12-76 15,4-11 24-15</inkml:trace>
        </inkml:traceGroup>
        <inkml:traceGroup>
          <inkml:annotationXML>
            <emma:emma xmlns:emma="http://www.w3.org/2003/04/emma" version="1.0">
              <emma:interpretation id="{B7460950-AB17-4676-9B07-E7A40A7D7C25}" emma:medium="tactile" emma:mode="ink">
                <msink:context xmlns:msink="http://schemas.microsoft.com/ink/2010/main" type="inkWord" rotatedBoundingBox="11185,10628 12489,10585 12502,10981 11198,11024">
                  <msink:destinationLink direction="with" ref="{8354A1F8-28A7-4ED6-9172-458754882FD8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40291.7571">-851 6941 384 0,'-13'-8'140'0,"13"8"-108"0,0 8-8 15,-9-8 64 1,18 0-52-16,-9 0 76 16,0 0-64-16,0 0 44 15,9 0-52-15,-5 0 8 16,14 8-32-16,13-8 20 16,-5 12-24-16,23-12 12 15,4 4-12-15,22-1-24 16,0 5 4-16,22-8 48 0,-13 4-20 15,17-4-20 1,-8 4 0-16,13-4 16 0,-18 4-8 16,-4-4 4-16,-9 0-4 0,-22-4 36 15,-9 0-20-15,-13-4 12 16,-9 4-20-16,-22-3 8 16,9-1-12-16,-27-8-264 15,5 8 140-15</inkml:trace>
          <inkml:trace contextRef="#ctx0" brushRef="#br0" timeOffset="240877.4382">-8 6741 228 0,'-22'-8'84'0,"22"8"-64"0,-9-4-8 0,-4 0 204 16,13 8-120-16,9-4 32 16,-5 4-76-16,14 0-24 15,13 0-16-15,4 0 0 16,9 4-8-16,9-1 16 16,0 9-12-16,-9-8 16 15,5 4-16-15,-14-8 48 16,-4 4-28-16,0-8 48 15,-9 7-44-15,-9-3 12 16,-4 4-28-16,-18-4 36 0,9 0-28 0,-13 4-24 16,4 4 0-16,-4-1-8 15,-5 9 0-15,-4-4-28 16,9 3 20-16,-18-3 24 16,9 4-4-16,0-5 8 15,0 1-4-15,0-4-8 16,4 0 4-16,-4-5 28 15,13 1-16-15,-4-4 20 16,13 4-20-16,-13-4 8 16,4 0-12-16,0-4 20 15,5 0-20-15,-14-4 48 16,18 4-32-16,-9-8 20 16,5 0-28-16,-14-7 28 15,18 7-32-15,-13-16 12 16,4 1-16-16,-4-17 12 15,4 9-16-15,-13-12 16 16,13 12-16-16,-4-9-12 16,4 5 0-16,0 4-32 15,9 11 20-15,9 0-196 16,0 9 116-16</inkml:trace>
          <inkml:trace contextRef="#ctx0" brushRef="#br0" timeOffset="241588.1168">1 6941 384 0,'0'-4'140'0,"0"4"-108"0,0-4-8 16,-9 4 48-1,9 4-44-15,0-4-4 16,0 0-12-16</inkml:trace>
        </inkml:traceGroup>
      </inkml:traceGroup>
    </inkml:traceGroup>
    <inkml:traceGroup>
      <inkml:annotationXML>
        <emma:emma xmlns:emma="http://www.w3.org/2003/04/emma" version="1.0">
          <emma:interpretation id="{11DFC857-03D2-4DF9-88FE-EC8A0B728A9C}" emma:medium="tactile" emma:mode="ink">
            <msink:context xmlns:msink="http://schemas.microsoft.com/ink/2010/main" type="paragraph" rotatedBoundingBox="1381,12372 4642,12326 4661,13614 1399,13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1FE54B-2891-4ADD-BD8F-AD1DC009C120}" emma:medium="tactile" emma:mode="ink">
              <msink:context xmlns:msink="http://schemas.microsoft.com/ink/2010/main" type="line" rotatedBoundingBox="1381,12372 4642,12326 4661,13614 1399,13660"/>
            </emma:interpretation>
          </emma:emma>
        </inkml:annotationXML>
        <inkml:traceGroup>
          <inkml:annotationXML>
            <emma:emma xmlns:emma="http://www.w3.org/2003/04/emma" version="1.0">
              <emma:interpretation id="{DDADFC84-C6A3-42EC-8421-593E1A806B9F}" emma:medium="tactile" emma:mode="ink">
                <msink:context xmlns:msink="http://schemas.microsoft.com/ink/2010/main" type="inkWord" rotatedBoundingBox="1383,12482 1728,12477 1739,13247 1394,1325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51491.4468">-10677 9024 424 0,'0'-7'156'0,"0"7"-120"0,5-4-8 0,-1 0 88 16,1 4-68-16,-1-4 44 16,5 0-56-16,0 0 16 15,-1 8-32-15,1 0 8 16,0 4-16-16,0 3 0 15,4 5-4-15,-13 4 4 16,0 3-8-16,0 5 16 16,0-1-12-16,-4 1 24 15,-5-1-20-15,9-7 12 16,0-1-12-16,-9-11 36 16,18-4-24-16,-9-12 4 15,9 0-16-15,4-11 0 16,5-1-4-16,-5-7-8 15,9 7 4-15,0-7-4 0,0 3 0 0,0 1-12 16,9 3 8-16,-18 0-16 16,9 5 12-16,-4 3 32 15,0 8-16-15,-9 0 0 16,-5 4-4-16,-4 8 4 16,4 4-4-16,-4 7 8 15,9 9-8-15,-9 3-4 16,0 0 4-16,0 1 40 15,0-1-24-15,0 1 0 16,9-5-12-16,-9-3 48 16,0-5-32-16,-9-11-80 15,9 0 28-15</inkml:trace>
          <inkml:trace contextRef="#ctx0" brushRef="#br0" timeOffset="251806.7953">-10500 8801 416 0,'-18'-32'152'0,"18"32"-116"0,18-39-12 16,-18 16 180-1,13 7-116-15,-4-15 44 0,0 3-80 0,4-3 24 32,-4 11-44-32,4-4 16 0,-4 13-28 0,4-1 16 15,-4 12-20-15,0 8 52 16,-5 4-36-16,-4 7-16 16,9 9-8-16,-9-1 24 15,9 5-16 1,-9-5 56-16,13 0-40 0</inkml:trace>
        </inkml:traceGroup>
        <inkml:traceGroup>
          <inkml:annotationXML>
            <emma:emma xmlns:emma="http://www.w3.org/2003/04/emma" version="1.0">
              <emma:interpretation id="{050E7CE1-2C55-49B5-8FB3-BD8FD5694F22}" emma:medium="tactile" emma:mode="ink">
                <msink:context xmlns:msink="http://schemas.microsoft.com/ink/2010/main" type="inkWord" rotatedBoundingBox="2198,12360 4642,12326 4661,13614 2216,1364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3481.7405">-8606 8856 580 0,'-36'-8'216'0,"36"8"-168"0,13 8-12 0,-13-8 112 16,14 0-88-16,8-8-8 15,4 16-32-15,10-12 4 16,-1 4-16-16,5-8-144 16,-1 12 72-16</inkml:trace>
          <inkml:trace contextRef="#ctx0" brushRef="#br0" timeOffset="253683.7793">-8629 9064 748 0,'14'7'276'0,"-14"-7"-216"0,62-7-16 0,-32-1 12 16,15 8-40-16,8-8 32 16,13 0-32-16,13-4-144 15,1 4 64-15,12 1-500 16,-12 3 312-16</inkml:trace>
          <inkml:trace contextRef="#ctx0" brushRef="#br0" timeOffset="253190.9672">-9560 8463 860 0,'-4'-8'320'0,"4"8"-248"0,0-11-20 16,9 3 24-1,8 8-52-15,18-8-12 16,10 0-4-16,16 0-116 15,6 4 60-15</inkml:trace>
          <inkml:trace contextRef="#ctx0" brushRef="#br0" timeOffset="252904.2075">-9427 8883 572 0,'8'-19'208'0,"-8"19"-160"0,9-12-12 0,0 4 24 15,4 4-40-15,9-8 44 32,0 8-36-32,9-7 28 0,0 3-28 0,5 0 16 15,-6 8-24-15,-3 0 0 16,-1 4-12-16,-12 0 28 15,-1 7-20-15,-18 5 32 16,-3 0-32-16,-28 0 12 16,-3-1-16-16,-28 1-24 15,6 4 4-15,3-5-24 16,14 5 20-16,4-4-4 16,18-1 8-16,22-3-20 15,13 0 16-15,27 0-12 16,9 3 12-16,21 5 8 15,1 3 4-15,-5 9-20 16,-8-1 12-16,-5 8 20 16,-14 1-4-16,-3-1-12 15,-5 0 0-15,-23-4 20 16,6 1-8-16,-10-5 16 16,-4 1-16-16,-9-5 40 15,0 0-24-15,-22-3 32 16,9-4-32-16,-31-5 4 15,14 1-16-15,-28-8 56 16,6 4-40-16,-14-8-4 0,13-1-12 16,4-10 32-16,14 3-20 0,0-16-4 15,22 4-12-15,13-15-96 16,0 7 52-16,18-7-472 16,0 8 280-16</inkml:trace>
          <inkml:trace contextRef="#ctx0" brushRef="#br0" timeOffset="252308.6732">-9401 8824 260 0,'-9'8'96'0,"9"-8"-76"0,-9 16-4 0,9-4 184 16,0 7-112-16,-8 9 8 16,3-1-56-16,-4 5-20 15,0 3-12-15,-4 4 20 16,13-4-16-16,-13 5 12 16,9-5-12-16,-10-4 20 15,19-3-20-15,-10-12-92 16,5-1 44-16</inkml:trace>
          <inkml:trace contextRef="#ctx0" brushRef="#br0" timeOffset="255169.2942">-9317 8856 332 0,'9'-12'120'0,"-9"12"-92"0,9-4-8 0,-5 0 8 16,0 4-20-16,1-4 60 16,4 0-40-16,-9-4 84 15,4 4-60-15,-4-7 16 16,4 7-36-16,-4-8 12 16,5 4-24-16,-5-8 16 15,4 5-20-15,-4-5 20 16,9 8-24-16,-9-4 32 15,0 5-28-15,-9-9 20 16,9 8-20-16,0-4-8 16,-9 4-4-16,1-3 4 15,3 3-4-15,-4-4 8 0,9 8-8 16,-13-8-12-16,13 8 4 0,-9-3 28 16,0 7-12-16,5-8 4 15,4 8-8 1,-9-8 4-16,0 8-8 15,-4-4-12 1,4 8 4-16,-13-4 4 0,13 4 0 16,-4 0-12-16,-4 0 8 0,3 0 4 15,5-1 0-15,-13 1 24 16,9 0-12-16,-5 0-12 16,5 4-4-16,-9-4 20 15,13 0-8-15,-13 0-28 16,13 4 8-16,-13-4 12 15,18 0 4-15,-14-4 32 16,18 3-20-16,-13-3-12 16,13 4-8-16,-9-4 12 15,9 4-4-15,-9-4 16 16,9 0-12-16,0 0-28 16,0 0 8-16,0 0 4 15,0 0 8-15,0 0 0 16,9 0 0-16,0 0 8 15,-5 0-4-15,5 0-20 16,-9 0 8-16,0 4 20 16,9 8-4-16,-9 0-12 15,0 3 0-15,0 5 12 16,0 0-4-16,-4 7-20 16,4 5 8-16,-5 7 40 0,14 0-20 0,-18 0-36 15,9 0 12-15</inkml:trace>
          <inkml:trace contextRef="#ctx0" brushRef="#br0" timeOffset="253987.5838">-7604 8946 548 0,'0'-4'204'0,"0"4"-156"0,-9-16-16 0,0 16 148 15,9 4-104-15,-22 0 60 16,0 8-80-16,-9 0-24 15,4 3-20-15,-4 5-12 16,14 0 4-16,12 3 20 16,10 5-12-16,17-13 24 15,0 5-24-15,31-16 32 16,0-4-28-16,9-12 12 16,-1 4-16-16,-16-19 0 15,-10 19-4-15,-31-12 4 16,-8 5-8-16,-27 3-12 15,5 4 4-15,-14 0 4 16,9 4 0-16</inkml:trace>
          <inkml:trace contextRef="#ctx0" brushRef="#br0" timeOffset="252006.8177">-9860 9017 560 0,'0'11'208'0,"0"-11"-164"0,4 20-8 16,-4-12-20 0,0 0-16-16,0-4 24 15,0 3-12-15,0 1-240 16,0 4 120-16</inkml:trace>
          <inkml:trace contextRef="#ctx0" brushRef="#br0" timeOffset="256537.9892">-9763 9060 260 0,'4'-4'96'0,"-4"4"-76"0,9-4-4 15,0 0 68 1,-9 8-48-16,0-4 4 15,0 0-24-15,0 0 84 16,0 4-52-16,0-4-4 16,0 4-28-16,-9 0-4 15,18 0-4-15,-18-4-8 16,9 3 4-16,0-3 4 16,0 0-4-16,-9 0 8 15,18 0-8-15,-9 0 52 16,0 0-32-16,0 0-12 0,0 0-4 0,0 8-8 15,0-8 0-15,0 4 0 16,0 8 0-16,-9 8 8 16,9 3-4-16,0 16 24 15,0 1-16-15,0 11 24 16,0 0-24-16,-4 4-12 16,4-4-4-16,-9-4 48 15,9-4-24-15,0-4 0 16,-4-8-12-16,-5-3 48 15,5-5-32-15,-5-3 0 16,4-4-16-16,-3-4 4 16,3-1-8-16,1-7-12 15,4 0 4-15,-5-4 12 16,10 0-4-16,-1 0 16 16,1 0-12-16,-1 0 40 15,0 0-24-15</inkml:trace>
        </inkml:traceGroup>
      </inkml:traceGroup>
    </inkml:traceGroup>
    <inkml:traceGroup>
      <inkml:annotationXML>
        <emma:emma xmlns:emma="http://www.w3.org/2003/04/emma" version="1.0">
          <emma:interpretation id="{B6A98A6D-A824-41B4-A837-541FA8F9F936}" emma:medium="tactile" emma:mode="ink">
            <msink:context xmlns:msink="http://schemas.microsoft.com/ink/2010/main" type="paragraph" rotatedBoundingBox="1098,14273 4509,13924 4601,14824 1190,15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45F493-B0F6-412E-930E-226C371955EC}" emma:medium="tactile" emma:mode="ink">
              <msink:context xmlns:msink="http://schemas.microsoft.com/ink/2010/main" type="line" rotatedBoundingBox="1098,14273 4509,13924 4601,14824 1190,15174"/>
            </emma:interpretation>
          </emma:emma>
        </inkml:annotationXML>
        <inkml:traceGroup>
          <inkml:annotationXML>
            <emma:emma xmlns:emma="http://www.w3.org/2003/04/emma" version="1.0">
              <emma:interpretation id="{C281C32B-CBB2-4CF7-B7C8-1FE38051B961}" emma:medium="tactile" emma:mode="ink">
                <msink:context xmlns:msink="http://schemas.microsoft.com/ink/2010/main" type="inkWord" rotatedBoundingBox="1103,14322 1741,14257 1815,14978 1176,1504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57661.7063">-10672 10606 632 0,'-22'-36'236'0,"22"36"-184"0,-22-15-16 15,13 11 96 1,9 4-80-16,-13 11-56 16,8 5 0-16,-4 23 48 15,5 1-24-15,-9 11-8 16,4 0-4-16,-9 0 8 15,9-12-8-15,-13 0 32 0,9-8-24 0,-9-3 32 16,9-5-32-16,-1-11 48 16,6-4-36-16,3-16 4 15,10 0-20-15,8-11-8 16,5-5 0-16,17-7-16 16,5 7 8-16,8-11-24 15,-4 15 16-15,0 5-20 16,-4 7 16-16,-9 8-28 15,0 19 28-15,-9 1 24 16,-4 4-4-16,-9 3 36 16,-5 1-24-16,-4-5 4 15,4 5-12-15,-4-9 28 16,5 5-20-16,-10-12 40 16,5 3-32-16,9-7-144 15,0 4 64-15</inkml:trace>
          <inkml:trace contextRef="#ctx0" brushRef="#br0" timeOffset="257983.0872">-10694 10409 456 0,'-14'-27'168'0,"14"27"-128"0,18-8-16 0,0 0 140 16,-5 4-96-16,9-4 88 16,0 1-92-16,9-1 28 15,0 8-52-15,0 0-16 16,0 0-12-16,-5 8 32 16,1-4-20-16,-5 3 40 15,-13 1-36-15,4 4 12 16,0 0-24-16,-4 3 36 15,0 5-28-15,0-4-32 16,4 3 4-16,0 1-820 16,9 4 452-16</inkml:trace>
        </inkml:traceGroup>
        <inkml:traceGroup>
          <inkml:annotationXML>
            <emma:emma xmlns:emma="http://www.w3.org/2003/04/emma" version="1.0">
              <emma:interpretation id="{2C6BBB37-7025-40ED-A8E5-7E3C5CA937C6}" emma:medium="tactile" emma:mode="ink">
                <msink:context xmlns:msink="http://schemas.microsoft.com/ink/2010/main" type="inkWord" rotatedBoundingBox="2358,14457 2485,14445 2537,14954 2410,1496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58375.6559">-9582 10500 580 0,'-22'4'216'0,"22"-4"-168"0,-9 23-12 0,5-3 76 16,-1 3-68-16,1 20-8 15,-5 8-24-15,-4 4 8 16,8 0-12-16,1-4-4 15,4-4 0-15,-4-7 12 16,4-5-8-16,0-8 16 16,4-3-16-16,-4-12-276 15,4 0 144-15</inkml:trace>
        </inkml:traceGroup>
        <inkml:traceGroup>
          <inkml:annotationXML>
            <emma:emma xmlns:emma="http://www.w3.org/2003/04/emma" version="1.0">
              <emma:interpretation id="{ABBD91B1-44EB-41EA-A0AB-D8354B404D99}" emma:medium="tactile" emma:mode="ink">
                <msink:context xmlns:msink="http://schemas.microsoft.com/ink/2010/main" type="inkWord" rotatedBoundingBox="2369,14143 2594,14120 2603,14202 2378,14225"/>
              </emma:interpretation>
              <emma:one-of disjunction-type="recognition" id="oneOf14">
                <emma:interpretation id="interp18" emma:lang="" emma:confidence="0">
                  <emma:literal>-</emma:literal>
                </emma:interpretation>
                <emma:interpretation id="interp19" emma:lang="" emma:confidence="0">
                  <emma:literal>_</emma:literal>
                </emma:interpretation>
                <emma:interpretation id="interp20" emma:lang="" emma:confidence="0">
                  <emma:literal>r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59135.7134">-9688 10280 632 0,'-4'-31'236'0,"4"31"-184"0,4-8-16 0,-4 0 160 16,9 4-116-16,0-8-32 16,8 8-32-16,10-8 8 15,8 5-12-15,23-5 4 16,3 8-8-16</inkml:trace>
        </inkml:traceGroup>
        <inkml:traceGroup>
          <inkml:annotationXML>
            <emma:emma xmlns:emma="http://www.w3.org/2003/04/emma" version="1.0">
              <emma:interpretation id="{3687476E-124C-4159-B508-0A2D3462D470}" emma:medium="tactile" emma:mode="ink">
                <msink:context xmlns:msink="http://schemas.microsoft.com/ink/2010/main" type="inkWord" rotatedBoundingBox="2423,14375 2849,14331 2917,14997 2491,1504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58863.4505">-9626 10594 444 0,'-5'-43'164'0,"5"43"-124"0,0-28-16 16,0 13 192 0,9 3-124-16,0-8 68 15,9 4-92-15,4-3-12 16,4 7-36-16,14 0 4 15,-5 8-12-15,5 8 0 16,-5 4-4-16,-8 8-8 16,-1 3 4-16,-21 9 40 0,-1-1-24 0,-21 5 16 15,-1 3-20-15,-13-4 20 32,0-3-24-32,-4-8-12 0,13-5-4 15,-5-3-4-15,14-4 0 16,13-4-20-16,9 4 16 0,17 3-20 15,14 1 16 1,4 8 0-16,9-1 8 0,5 1 8 16,-5 7 0-16,-18-3-12 15,-4 3 8-15,-22 1 4 16,-1-1 0-16,-34-3 32 16,8-1-16-16,-30 1 12 15,-5 0-16-15,-5-1-8 16,14-3 0-16,-9-8 28 15,22-1-16-15,9-7 12 16,0 0-16-16,13-8 12 16,9 0-16-16,9-7-108 15,4-1 52-15</inkml:trace>
        </inkml:traceGroup>
        <inkml:traceGroup>
          <inkml:annotationXML>
            <emma:emma xmlns:emma="http://www.w3.org/2003/04/emma" version="1.0">
              <emma:interpretation id="{DB35BA07-F279-4C93-8AB0-93E10AC9B655}" emma:medium="tactile" emma:mode="ink">
                <msink:context xmlns:msink="http://schemas.microsoft.com/ink/2010/main" type="inkWord" rotatedBoundingBox="3256,14191 4523,14061 4574,14556 3307,14686"/>
              </emma:interpretation>
              <emma:one-of disjunction-type="recognition" id="oneOf16">
                <emma:interpretation id="interp24" emma:lang="" emma:confidence="0">
                  <emma:literal>to</emma:literal>
                </emma:interpretation>
                <emma:interpretation id="interp25" emma:lang="" emma:confidence="1">
                  <emma:literal>= o</emma:literal>
                </emma:interpretation>
                <emma:interpretation id="interp26" emma:lang="" emma:confidence="0">
                  <emma:literal>so</emma:literal>
                </emma:interpretation>
                <emma:interpretation id="interp27" emma:lang="" emma:confidence="0">
                  <emma:literal>=o</emma:literal>
                </emma:interpretation>
                <emma:interpretation id="interp28" emma:lang="" emma:confidence="0">
                  <emma:literal>"o</emma:literal>
                </emma:interpretation>
              </emma:one-of>
            </emma:emma>
          </inkml:annotationXML>
          <inkml:trace contextRef="#ctx0" brushRef="#br0" timeOffset="259598.4996">-8770 10511 704 0,'-17'-39'264'0,"17"39"-208"0,30-8-12 0,-3 4-24 15,-1 1-20-15,23-5 0 16,4 4 0-16,13-4-320 16,0 8 176-16</inkml:trace>
          <inkml:trace contextRef="#ctx0" brushRef="#br0" timeOffset="259420.945">-8686 10264 664 0,'-18'-19'244'0,"18"19"-188"0,0-4-16 15,0 0 188-15,9 4-132 0,9-4 0 16,4 4-64-16,13-4-20 16,5 8-8-16,4-4-16 15,-4 8 8-15</inkml:trace>
          <inkml:trace contextRef="#ctx0" brushRef="#br0" timeOffset="259869.7328">-7653 10319 424 0,'4'-8'156'0,"-4"8"-120"0,-4 0-8 16,-5 0 168 0,5 8-112-16,-23 0 80 15,5 4-96-15,-13 19 16 16,4 4-48-16,0 13-32 0,9-5-4 0,13 8 16 16,14-8-8-16,25-16 60 15,1-3-40-15,14-32 24 16,7 0-32-16,-3-27 0 15,0 0-12-15,-14-16 36 16,-4 15-20-16,-27-7-24 16,-8 16 0-16,-14 3-36 15,0 12 20-15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5:40.4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49 3 676 0,'-27'-8'248'0,"27"8"-192"0,-13 8-16 16,4-12-180 0,9 4 68-16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6:14.2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2AE3DD-C098-4972-ACAF-FBC4754E978C}" emma:medium="tactile" emma:mode="ink">
          <msink:context xmlns:msink="http://schemas.microsoft.com/ink/2010/main" type="writingRegion" rotatedBoundingBox="17689,10150 19095,8740 19742,9386 18336,10796"/>
        </emma:interpretation>
      </emma:emma>
    </inkml:annotationXML>
    <inkml:traceGroup>
      <inkml:annotationXML>
        <emma:emma xmlns:emma="http://www.w3.org/2003/04/emma" version="1.0">
          <emma:interpretation id="{3E6578CE-FC77-4227-A53F-BB7937D24224}" emma:medium="tactile" emma:mode="ink">
            <msink:context xmlns:msink="http://schemas.microsoft.com/ink/2010/main" type="paragraph" rotatedBoundingBox="17689,10150 19095,8740 19742,9386 18336,10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33FE53-A484-4A17-8E68-6DE416B05070}" emma:medium="tactile" emma:mode="ink">
              <msink:context xmlns:msink="http://schemas.microsoft.com/ink/2010/main" type="line" rotatedBoundingBox="17689,10150 19095,8740 19742,9386 18336,10796"/>
            </emma:interpretation>
          </emma:emma>
        </inkml:annotationXML>
        <inkml:traceGroup>
          <inkml:annotationXML>
            <emma:emma xmlns:emma="http://www.w3.org/2003/04/emma" version="1.0">
              <emma:interpretation id="{E269FBF3-7B7C-4246-BCDC-A6A5241AF236}" emma:medium="tactile" emma:mode="ink">
                <msink:context xmlns:msink="http://schemas.microsoft.com/ink/2010/main" type="inkWord" rotatedBoundingBox="17689,10150 19095,8740 19742,9386 18336,10796"/>
              </emma:interpretation>
              <emma:one-of disjunction-type="recognition" id="oneOf0">
                <emma:interpretation id="interp0" emma:lang="" emma:confidence="0">
                  <emma:literal>JF</emma:literal>
                </emma:interpretation>
                <emma:interpretation id="interp1" emma:lang="" emma:confidence="0">
                  <emma:literal>as</emma:literal>
                </emma:interpretation>
                <emma:interpretation id="interp2" emma:lang="" emma:confidence="0">
                  <emma:literal>+5</emma:literal>
                </emma:interpretation>
                <emma:interpretation id="interp3" emma:lang="" emma:confidence="0">
                  <emma:literal>top</emma:literal>
                </emma:interpretation>
                <emma:interpretation id="interp4" emma:lang="" emma:confidence="0">
                  <emma:literal>top,</emma:literal>
                </emma:interpretation>
              </emma:one-of>
            </emma:emma>
          </inkml:annotationXML>
          <inkml:trace contextRef="#ctx0" brushRef="#br0">145 39 600 0,'-22'-24'224'0,"22"24"-176"0,-9-8-12 0,0 4 140 31,9 4-104-31,-4-4 52 16,4 4-76-16,0 4-52 0,13 4 0 0,-4 4-12 16,13 15 8-16,0 9 8 15,0-1 0-15,13 4 8 16,1-3-4-16,3 3-12 15,-3-4 4-15,-5-3 12 16,-1-1-4-16,-7-7-4 16,-6-1 4-16,-8-7 12 15,-5-1-8-15,-17-3 48 16,4 0-28-16,-17-4 4 16,4 4-20-16,-22-5-16 15,8 5 0-15,-12 0 20 16,8 4-8-16,-4-5-4 15,9-3 0-15,-5 0-16 16,13 0 8-16,-3-8 28 16,12 0-12-16,5-4 56 15,8 0-36-15,1-8 20 16,8 1-32-16,5-5-8 16,9 4-8-16,-1-7-4 15,5 3 0-15,-4-4 32 16,4 5-16-16,-9-13-84 15,5 8 36-15,-14-11-236 16,5 4 148-16</inkml:trace>
          <inkml:trace contextRef="#ctx0" brushRef="#br0" timeOffset="857.119">860-373 332 0,'0'-28'120'0,"0"28"-92"0,0-43-8 0,0 20 228 16,13 7-140-16,-4-12 28 15,13 9-84-15,0-9 12 16,9 9-36-16,13-1 44 16,0 8-40-16,5 4-8 15,-5 8-12-15,0 8 24 16,0 8-20-16,-13 8 12 16,-4 3-16-16,-10 4 12 15,1-3-16-15,-22 3 40 16,-5-3-24-16,-31-9 40 15,0 5-36-15,-13-16-4 16,-4 3-16-16,4 1-8 16,13-4 4-16,5 0-60 15,17 0 32-15,23 4-8 16,12 3 20-16,19 9-8 16,8 3 8-16,4 5-8 15,1 7 8-15,-5 16-28 16,-9-8 24-16,-13 0 4 15,-4 4 12-15,-22 0 104 16,-5-8-56-16,-35-8 52 16,-5-7-60-16,-26-12 16 0,9-1-36 15,-9-15 36-15,18 0-32 0,8-11 12 16,18 3-20 0,9-12 28-16,18 4-28 15,8-11-188-15,9 3 88 16,5-7-360-16,4 4 248 15</inkml:trace>
          <inkml:trace contextRef="#ctx0" brushRef="#br0" timeOffset="354.9445">1129-734 184 0,'0'-16'68'0,"0"16"-52"0,0 8-4 0,0 0 268 16,-9 0-156-16,-4 31 36 16,-9 8-92-16,-9 20-36 15,9 7-20-15,-9 1 16 16,0-5-16-16,0 1-12 16,9-4-4-16,-4 3 40 15,13-7-24-15,-5-8 24 16,9-8-20-16</inkml:trace>
          <inkml:trace contextRef="#ctx0" brushRef="#br0" timeOffset="1098.4855">1085-813 716 0,'-9'-35'264'0,"9"35"-204"16,9-16-16-16,0 8 124 15,4 8-100-15,9-7 60 16,9 7-72-16,4-4-44 16,5 4-8-16,4-4 64 15,0 12-36-15,-4-8-320 16,4 0 156-16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6:16.6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78EED5-7680-472B-9BF7-76AA7AFA1BD9}" emma:medium="tactile" emma:mode="ink">
          <msink:context xmlns:msink="http://schemas.microsoft.com/ink/2010/main" type="inkDrawing" rotatedBoundingBox="17858,13796 19007,11616 19296,11769 18148,13949" semanticType="verticalRange" shapeName="Other">
            <msink:sourceLink direction="with" ref="{A9F32D1B-B1FA-4F9C-A2A1-67AB11A35689}"/>
            <msink:sourceLink direction="with" ref="{44ADC523-BD2C-4D51-BADF-AD5A253E8DDF}"/>
            <msink:sourceLink direction="with" ref="{15D1C2FE-0905-4008-B99E-CA37CFF51E67}"/>
          </msink:context>
        </emma:interpretation>
      </emma:emma>
    </inkml:annotationXML>
    <inkml:trace contextRef="#ctx0" brushRef="#br0">1152 0 372 0,'9'4'140'0,"-9"-4"-112"0,9 4-4 0,-9-1 84 15,4 1-64-15,-4 0 36 16,0 4-48-16,0 4 8 16,0 8-24-16,0 3 20 15,0 5-24-15,0 11-4 16,5 0-4-16,-5 12 4 16,0 0-4-16,-5 8 8 15,5-8-8-15,-13 0-12 16,9-4 4-16,-14 0-4 15,5-8 0 1,-14 8 44-16,14-3-24 0,-9 14 8 16,9 5-12-16,-9 8 4 15,4-12-8-15,-9 11-4 16,1-11 4-16,-1-4-4 16,1-4 0-16,-5 0 8 15,5-8-4-15,-14 8-12 16,9-4 4-16,-13 12 12 15,13-4-4-15,-13 12 16 16,13-4-12-16,-13-1 4 16,0-3-4-16,-14-4 28 0,5-4-20 15,5-16-12-15,-5 1-8 16,0-1 20-16,9 0-8 0,-1-3 4 16,1-5-4-16,9 1-8 0,9-5 4 15,-1 5-4-15,5-1 0 16,4-3 8-16,9-9-4 15,5-7-196-15,4-8 104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4:09.7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F9B67A-8D58-4C27-9691-14C2FDCDF9D3}" emma:medium="tactile" emma:mode="ink">
          <msink:context xmlns:msink="http://schemas.microsoft.com/ink/2010/main" type="writingRegion" rotatedBoundingBox="15855,4058 22126,3917 22220,8067 15948,8209"/>
        </emma:interpretation>
      </emma:emma>
    </inkml:annotationXML>
    <inkml:traceGroup>
      <inkml:annotationXML>
        <emma:emma xmlns:emma="http://www.w3.org/2003/04/emma" version="1.0">
          <emma:interpretation id="{01D6D7EB-101A-402F-B99C-181E0ED476DE}" emma:medium="tactile" emma:mode="ink">
            <msink:context xmlns:msink="http://schemas.microsoft.com/ink/2010/main" type="paragraph" rotatedBoundingBox="16350,4047 22126,3917 22152,5071 16376,5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7F744-41A2-4952-94F3-BB464B964929}" emma:medium="tactile" emma:mode="ink">
              <msink:context xmlns:msink="http://schemas.microsoft.com/ink/2010/main" type="line" rotatedBoundingBox="16350,4047 22126,3917 22152,5071 16376,5201"/>
            </emma:interpretation>
          </emma:emma>
        </inkml:annotationXML>
        <inkml:traceGroup>
          <inkml:annotationXML>
            <emma:emma xmlns:emma="http://www.w3.org/2003/04/emma" version="1.0">
              <emma:interpretation id="{B9585E97-CAFE-41AC-98A8-3BFE81F200F4}" emma:medium="tactile" emma:mode="ink">
                <msink:context xmlns:msink="http://schemas.microsoft.com/ink/2010/main" type="inkWord" rotatedBoundingBox="16350,4047 19008,3987 19034,5141 16376,52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1336-110 416 0,'0'-4'152'0,"0"4"-116"0,5 0-12 16,-5 4 76 0,4 0-60-16,-4 12 60 15,0-1-56-15,-4 25 40 16,-1 7-48-16,-12 8 32 15,3 11-36-15,6-3 16 16,-6-8-28-16,6 0 16 16,-1-8-20-16,-5-12 20 15,6 5-24-15,3-17 48 16,5 1-32-16</inkml:trace>
          <inkml:trace contextRef="#ctx0" brushRef="#br0" timeOffset="268.7117">1923-216 392 0,'5'-4'148'0,"-5"4"-116"0,-5 12-8 0,-3-4 136 15,8 4-92-15,0 15 36 16,0 8-64-16,-9 16 12 15,9 4-32-15,-9 16 36 16,9-12-32-16,-13 4 4 16,4-5-16-16,-13 5 28 15,17-8-24-15,-12 4 4 16,3-4-12-16,-3 0 4 16,4-8-8-16</inkml:trace>
          <inkml:trace contextRef="#ctx0" brushRef="#br0" timeOffset="539.9354">1252 404 684 0,'-30'-23'252'0,"30"23"-192"0,0-20-20 0,0 12 128 16,8 8-100-16,14-12 24 15,1 4-52-15,7-7-28 16,15 7-4-16,-1-8-8 16,-5 4 0-16,6 5 44 15,-6 3-24-15,-3-4 44 16,3 4-36-16,-3-4-136 16,-5 8 56-16,8-20-388 15,-12 13 244-15</inkml:trace>
          <inkml:trace contextRef="#ctx0" brushRef="#br0" timeOffset="782.0777">1517-510 716 0,'-17'-24'264'0,"17"24"-204"0,13-15-16 15,-4 7 132 1,0 4-104-16,17-4 60 16,5 4-76-16,22-4 20 15,0 4-44-15,4 0 44 16,1 8-44-16,-10 0 48 16,5 4-48-16,-18 4-472 0,-4 7 236 15</inkml:trace>
          <inkml:trace contextRef="#ctx0" brushRef="#br0" timeOffset="993.6406">2259 196 748 0,'-9'0'276'0,"9"0"-216"0,40 8-16 0,-31-8-4 16,4 4-32-16,-4-8 40 15,4 4-24-15</inkml:trace>
          <inkml:trace contextRef="#ctx0" brushRef="#br0" timeOffset="1827.9436">3053 259 444 0,'9'-16'164'0,"-9"16"-124"0,5-12-16 0,-5 5 256 16,0 3-160-16,-5-8-4 16,1 4-72-16,-9-4-44 15,-1 4 0-15,-12 5 8 16,4 6-4-16,-14 9 40 16,10 8-20-16,-5 3 12 15,9 9-20-15,0-5 8 16,9-3-12-16,4-5 44 15,13-3-28-15,10-8 20 16,3-4-28-16,14-16-8 16,9 12-8-16,8-16-148 15,1-3 80-15,-1-9-16 16,-3 5 48-16,-10-20-16 16,-9 7 28-16,-12-23 52 15,-6 5-12-15,-12-9 44 16,4 8-36-16,-9 8 144 15,0 15-96-15,1 9-48 16,3 11-24-16,-4 24 0 16,5 11 0-16,-5 24-20 15,9 8 8-15,0 16 20 16,4-4-4-16,1-1 40 16,8-7-24-16,9-4 4 15,5-8-16-15,8-8-148 16,0-7 72-16,5-13-104 0,-5-11 96 15,5-12-44-15,0-7 68 0,4-21 44 16,0 1 4-16,5-36 24 16,-1 0-16-16,1-27 92 15,-10 12-52-15,-3-1 136 16,-5 21-104-16,-9 3 24 16,-9 20-60-16,-13 3 16 15,0 13-32-15,-13 3 0 16,0 8-16-16,-10 5-8 15,6 7 0-15,-14 7-24 16,4 5 12-16,-3 12-4 16,7 7 4-16,-3 24 24 15,4 8-8-15,4 15-4 16,5 5 0-16,0-9 4 16,8-11-4-16,5-4 24 15,9-12-16-15,4-8 68 16,5 4-48-16,4-11-240 15,5-9 108-15,-5 1-760 16,4-5 472-16</inkml:trace>
          <inkml:trace contextRef="#ctx0" brushRef="#br0" timeOffset="2547.8924">3517-506 496 0,'-9'0'184'0,"9"0"-140"0,-9-4-16 0,0 0 276 16,9 8-172-16,-8-4 72 15,8 0-124-15,-5 0 24 16,5 0-60-16,9-4-16 15,9 4-16-15,17-8 0 16,9-4-8-16,9 4 24 16,4 5-16-16,-8-1 12 15,-5 8-12-15,-9-1 0 16,-8 5-4-16,-18 0-8 16,-5 4 4-16,-17-4-172 15,4 4 92-15,-9-5-676 16,5 1 420-16</inkml:trace>
        </inkml:traceGroup>
        <inkml:traceGroup>
          <inkml:annotationXML>
            <emma:emma xmlns:emma="http://www.w3.org/2003/04/emma" version="1.0">
              <emma:interpretation id="{9EFE25C1-D908-4B2C-B3EF-65728C7D9101}" emma:medium="tactile" emma:mode="ink">
                <msink:context xmlns:msink="http://schemas.microsoft.com/ink/2010/main" type="inkWord" rotatedBoundingBox="19747,4343 20327,4330 20337,4805 19757,48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992.6022">4709 145 820 0,'-22'0'304'0,"22"0"-236"0,0 0-20 15,0 0 96 1,0 0-88-16,0 8 48 16,8-4-60-16,6 4 36 15,8 7-44-15,0-15 52 16,4 8-52-16,10-8 36 16,3 0-40-16,1 0-8 0,0-4-16 0,-5 0 28 15,-4 4-20-15,-5 0-4 16,1 4-8-16,-9-8 28 15,-5 4-16 1,-4-3 48-16,-1 3-36 0,-3-4-120 16,-1 0 48-16,1-4-364 15,4 4 228-15</inkml:trace>
          <inkml:trace contextRef="#ctx0" brushRef="#br0" timeOffset="13779.8602">6518 298 488 0,'-31'0'180'0,"31"0"-140"0,-26 4-12 0,13-4 152 16,4 4-104-16,-9 0 76 15,5 0-88-15,0-4 60 16,4 4-68-16,0-4 48 16,5 0-60-16,-1 0 16 15,5 0-40-15,0 0 44 16,9 0-36-16,-4 0 28 15,-1 0-28-15,5-4 52 16,8 4-44-16,6-4-8 16,-1 8-16-16,13-4 0 15,5 0-8-15,8 0-4 16,5 8 4-16,0-8-4 16,0 4 0-16,-4-4 24 15,-5 0-12-15,-9 0-4 16,0 0-4-16,-8 0 20 15,-5 0-12-15,-4 0 48 16,-5 0-32-16,-9 0 4 16,1 0-20-16,-5-4 12 15,0 4-16-15,0-8-28 16,0 8 8-16,0-4-312 16,0 4 176-16,0 0-764 15,9 8 508-15</inkml:trace>
        </inkml:traceGroup>
        <inkml:traceGroup>
          <inkml:annotationXML>
            <emma:emma xmlns:emma="http://www.w3.org/2003/04/emma" version="1.0">
              <emma:interpretation id="{B260863D-71B9-49F6-BDE4-54F6B60FB0A4}" emma:medium="tactile" emma:mode="ink">
                <msink:context xmlns:msink="http://schemas.microsoft.com/ink/2010/main" type="inkWord" rotatedBoundingBox="21499,4139 22131,4124 22150,4949 21518,49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140.657">6593-490 528 0,'-13'0'196'0,"13"0"-152"0,-4 3-12 15,-1-3 248 1,10 0-160-16,-5 0 64 16,0 0-108-16,0 0 0 15,0 0-44-15,9 0 24 0,4 8-32 0,9-8 4 16,9 4-16-16,9-4 12 15,-1 0-16-15,1 0 16 16,-5 0-16-16,-4 0 4 16,-4 8-4-16,-5-8 28 15,0 0-20-15,-13 0-4 16,-5 0-8-16,-8 0-216 16,-1 0 116-16</inkml:trace>
          <inkml:trace contextRef="#ctx0" brushRef="#br0" timeOffset="13374.279">6801-475 560 0,'-9'8'208'0,"9"-8"-164"0,-13 8-8 0,8-4 84 16,5 8-72-16,-4 3 16 16,0 5-40-16,-1 7 12 15,1 1-20-15,4 19 8 16,4 0-12-16,1 16-8 15,-1 0 0-15,0 3 20 16,1-7-12-16,-5-4 12 16,0-8-12-16,-5-8-96 15,1-7 48-15,-9-5-252 16,4 1 160-16</inkml:trace>
          <inkml:trace contextRef="#ctx0" brushRef="#br0" timeOffset="21029.8897">4607-247 548 0,'-9'0'204'0,"14"0"-156"0,-5 0-16 15,0 0 132 1,0 0-96-16,4 0 88 16,1 0-92-16,-5 0 12 0,0 0-44 0,4 0 48 15,0 0-44-15,-4 0 44 16,0 0-44-16,0 0 32 16,0 0-36-16,0 0 8 15,0 0-24-15,0 8 36 16,5-8-28-16,-5 4-4 15,4-1-12-15,1 9 56 16,-1-4-36-16,0-8-4 16,5 8-12-16,4-8 16 15,5 0-16-15,9 0 12 16,4 0-12-16,13-8 0 16,0-4-4-16,9-3 28 15,0 7-20-15,4-4-4 16,-8 4-8-16,-10 0-16 15,1 8 8-15,-18-4 84 16,-9 4-48-16,-4-4 36 16,-9 8-40-16,-9-4-16 15,9 0-8-15,0-4 20 16,0 4-12-16,0-3-216 16,9 3 112-16,-9-4-424 15,14 0 288-15</inkml:trace>
        </inkml:traceGroup>
      </inkml:traceGroup>
    </inkml:traceGroup>
    <inkml:traceGroup>
      <inkml:annotationXML>
        <emma:emma xmlns:emma="http://www.w3.org/2003/04/emma" version="1.0">
          <emma:interpretation id="{97FCC0A0-5651-4BE9-AEA7-9DA95F88A85E}" emma:medium="tactile" emma:mode="ink">
            <msink:context xmlns:msink="http://schemas.microsoft.com/ink/2010/main" type="paragraph" rotatedBoundingBox="15907,6885 20807,6713 20854,8059 15954,8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38EE2A-210B-4D5C-9077-E1DD5F99D975}" emma:medium="tactile" emma:mode="ink">
              <msink:context xmlns:msink="http://schemas.microsoft.com/ink/2010/main" type="line" rotatedBoundingBox="15907,6885 20807,6713 20854,8059 15954,8231"/>
            </emma:interpretation>
          </emma:emma>
        </inkml:annotationXML>
        <inkml:traceGroup>
          <inkml:annotationXML>
            <emma:emma xmlns:emma="http://www.w3.org/2003/04/emma" version="1.0">
              <emma:interpretation id="{4849F676-B8A8-456A-BD44-D692DFC2440B}" emma:medium="tactile" emma:mode="ink">
                <msink:context xmlns:msink="http://schemas.microsoft.com/ink/2010/main" type="inkWord" rotatedBoundingBox="15907,6885 18798,6784 18845,8129 15954,82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5397.9192">1213 2731 464 0,'-5'-4'176'0,"1"0"-140"0,-1 0-8 15,1 0 136 1,8 4-96-16,-4-4 60 16,0 4-72-16,0-4 28 15,0 4-48-15,0-4 60 0,0 4-56 0,0-4 0 16,0 8-24-16,5 0 8 15,-1 0-16-15,1 0 4 16,4 0-4-16,8 0-16 16,5 4 4-16,14-8 20 15,8 4-8-15,0-8 16 16,0 0-16-16,9-4-12 16,0 0 0-16,4 0 28 15,-4 4-12-15,-4 0-4 16,-5 8-4-16,-13-4 4 15,-5 4-4-15,-8 0-4 16,-5 0 4-16,-13 0 20 16,9 4-12-16,-13 0-4 15,-1 4-4-15,-8-1-16 16,4 5 8-16,-8 4-4 16,8-1 0-16,-18 9 8 15,5 3 0-15,-9 12 8 16,5 4-4-16,-10 12-36 15,10 4 16-15,-5 4-4 16,9-5 12-16,-4-3 16 16,3-8-4-16,1-11 16 15,9-5-12-15,-4-19 24 16,8-1-20-16,-5-15 12 16,6-8-12-16,-1-27 12 15,-4 0-16-15,-5-16 4 0,5 0-4 0,-9-12 4 16,4 20-8-16,-9-8-12 15,10 15 4-15,-5-11 4 16,4 12 0-16,-4-4 0 16,9 11 0-16,4-7-28 15,4 12 16-15,10-5-32 16,4 8 28-16,8 5-128 16,5 7 84-16</inkml:trace>
          <inkml:trace contextRef="#ctx0" brushRef="#br0" timeOffset="45927.2458">2215 2754 704 0,'-27'28'264'0,"27"-28"-208"0,-22 27-12 0,13-3 52 15,5-5-60-15,-18 17-4 16,13-5-20-16,-13 8-12 16,4-3 4-16,-13 3 4 15,9 4-4-15,-17 0 16 16,12-4-12-16,-8 1 16 16,13-13-16-16,0-7-64 15,13-5 28-15,9-7-500 16,13-8 292-16</inkml:trace>
          <inkml:trace contextRef="#ctx0" brushRef="#br0" timeOffset="45686.6064">1941 2825 612 0,'0'12'228'0,"0"-12"-180"0,35 27-12 16,-17-11 80-1,4 0-72-15,0 11 44 16,9 0-52-16,-9-3 0 16,0 3-24-16,0 5 12 15,5-5-16-15,-14-3 40 0,0-4-24 0,-4-13-296 16,4 1 148-16</inkml:trace>
          <inkml:trace contextRef="#ctx0" brushRef="#br0" timeOffset="46173.4016">2599 2735 528 0,'-9'31'196'0,"9"-31"-152"0,0 59-12 0,-5-32 132 16,5 1-96-16,-13 7 44 15,13 4-68-15,-13 8-16 16,-5 1-16-16,5-1 52 16,0 4-36-16,-5-16-12 15,14 0-8-15</inkml:trace>
          <inkml:trace contextRef="#ctx0" brushRef="#br0" timeOffset="46420.0555">3071 2562 684 0,'-18'0'252'0,"18"0"-192"0,0 12-20 15,0 4 40 1,0-1-52-16,0 21 16 16,0 3-28-16,0 12 8 15,0-4-12-15,-4 8 12 16,0 0-16-16,-10 7 16 16,5-3-16-16,-8 12-4 15,4-4 0-15,-5-12 20 16,5-4-12-16</inkml:trace>
          <inkml:trace contextRef="#ctx0" brushRef="#br0" timeOffset="47589.1663">1429 2299 332 0,'-26'-8'120'0,"26"8"-92"15,-31 12-8-15,9-8 52 16,8 4-44-16,-25 0 156 16,8 3-104-16,-27 5 36 15,10 4-68-15,-18 19 88 16,13 4-80-16,-9 32 20 16,13 3-44-16,1 12-12 15,12 5-12-15,5 22 12 16,9-3-12-16,18 20 16 15,8-21-16-15,41-15 40 16,16-11-24-16,50-17-128 0,-1-15 56 16</inkml:trace>
          <inkml:trace contextRef="#ctx0" brushRef="#br0" timeOffset="46659.6935">2568 3025 832 0,'-31'-16'308'0,"31"16"-240"0,13-8-20 0,-4 5 44 16,4 3-60-16,9-8 48 16,18 4-44-16,-5-4 0 15,5 4-24-15,-5-4 44 16,1 4-28-16,-1 0-92 16,-4 4 32-16,-9-4-404 15,-4 8 240-15</inkml:trace>
          <inkml:trace contextRef="#ctx0" brushRef="#br0" timeOffset="47011.6304">2700 2358 676 0,'-9'-4'248'0,"9"4"-192"0,-13 0-16 0,9 0 172 16,4 0-124-16,-5 0 44 15,10 0-80-15,-1 0-28 16,9 4-16-16,5 0 8 15,9 0-8-15,-1-4 4 16,5 0-4-16,0 0 20 16,4 0-16-16,-4 0 32 15,0 4-28-15,-13 0-120 16,-1 0 56-16</inkml:trace>
          <inkml:trace contextRef="#ctx0" brushRef="#br0" timeOffset="48174.7243">3504 2201 560 0,'-14'-20'208'0,"14"20"-164"0,-4-7-8 0,0 3 120 16,8 4-92-16,-4-4 60 15,0 8-68-15,4 0-52 16,5 7-4-16,4 13 32 15,10 7-20-15,3 28-8 16,9 4-8-16,-8 43 48 16,4 0-24-16,-22 15 16 15,-1-7-20-15,-30 16 28 16,0-13-28-16,-26 1 32 16,8-12-32-16,-17-20 32 15,8-19-32-15,-13-16-24 16,14-16 4-16</inkml:trace>
        </inkml:traceGroup>
        <inkml:traceGroup>
          <inkml:annotationXML>
            <emma:emma xmlns:emma="http://www.w3.org/2003/04/emma" version="1.0">
              <emma:interpretation id="{4D45A5D9-B84D-4BB5-8247-D987E20BECDE}" emma:medium="tactile" emma:mode="ink">
                <msink:context xmlns:msink="http://schemas.microsoft.com/ink/2010/main" type="inkWord" rotatedBoundingBox="19107,6909 20811,6850 20840,7655 19135,771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538.2226">3985 2837 808 0,'9'8'300'0,"-9"-8"-232"0,4 11-20 0,-4-7 44 16,0 4-60-16,0-4 24 16,0 0-36-16,0-4 80 15,0 0-56-15,0-4-4 16,4 4-24-16,-4-8-4 15,0 4-4-15,-4-8 4 16,4 5-8-16,-4-5-12 16,4 8 4-16,-9-4 64 15,9 8-32-15,-9-4-36 16,18 4 0-16,-9-8 8 16,9 8 4-16,4-4-452 15,0 8 244-15</inkml:trace>
          <inkml:trace contextRef="#ctx0" brushRef="#br0" timeOffset="49045.5697">4360 2758 788 0,'18'-27'292'0,"-18"27"-228"0,4-16-16 16,-4 8 72-1,0 4-76-15,-9-11 16 16,5 15-36-16,-18 0-20 16,4 7-8-16,-13 9-16 15,5 8 12-15,-5 7-24 0,9 4 20 0,-9 9 4 16,9-5 8-16,4-4 16 16,14 0-8-16,4-11 40 15,8-1-24-15,6-15 32 16,3 0-32-16,10-16 32 15,-1 4-32-15,1-15-32 16,-5-1 4-16,0-7-116 16,-4-1 68-16,-5-27-4 15,-4 8 32-15,-9-31 8 16,0 15 8-16,0-8 24 16,-9 13-8-16,0 3 92 15,5 15-52-15,4 5 48 16,13 15-56-16,-4 5-12 15,4 7-16-15,0 16-12 16,9 3 4-16,-17 37 28 16,3 6-16-16,-16 17 56 15,-1 4-40-15,-13-1 12 16,4-7-28-16,-4-8 36 16,4-12-28-16,1-8-208 15,8-8 100-15,9-15-320 16,9-4 228-16</inkml:trace>
          <inkml:trace contextRef="#ctx0" brushRef="#br0" timeOffset="49390.9892">4885 2546 704 0,'-4'-43'264'0,"4"43"-208"0,0-27-12 0,-5 19 168 15,5 4-124-15,-8 0 44 16,3 4-80-16,-8 0-56 15,8 4 0-15,-8 8-20 16,4 3 12-16,-8 17 0 16,8 3 4-16,-4 8-12 15,8 0 12-15,1 5-4 16,4-5 4-16,4 0 8 16,10-4 0-16,-1-4-20 15,0-3 12-15,-4-5 20 16,13 1-4-16,-18-5 16 15,5 1-16-15,-13-5 92 16,4-3-52-16,-18 0-4 16,5-1-28-16,-18-11 24 15,9 4-24-15,-27-12 32 16,14 4-32-16,-18-8 12 16,18 1-16-16</inkml:trace>
          <inkml:trace contextRef="#ctx0" brushRef="#br0" timeOffset="49635.6746">4673 2291 892 0,'-13'-8'332'0,"13"8"-260"0,27 0-20 0,-10-3 96 15,5-1-92-15,18-8 16 16,4 4-48-16</inkml:trace>
          <inkml:trace contextRef="#ctx0" brushRef="#br0" timeOffset="54587.4858">5229 2970 684 0,'-26'-4'252'0,"26"4"-192"0,-4-4-20 16,-1 0 144-1,10 8-108-15,-1-4-28 0,9 0-32 0,9 0 16 16,5 4-16-16,8-4 40 16,0 0-32-16,-4-4 4 15,5 4-16-15,-5 0 28 16,-9 4-24-16,0 0 32 15,0 0-32-15,0-4-320 16,4 0 160-16</inkml:trace>
          <inkml:trace contextRef="#ctx0" brushRef="#br0" timeOffset="54330.1288">5375 2790 488 0,'5'-8'180'0,"-10"0"-140"0,5 8-12 0,0-4 128 15,5 4-92-15,-1-4 44 16,0 4-64-16,1-4 72 15,4 8-64-15,-1-4 16 16,6 0-36-16,-1 0 24 16,5 0-32-16,-1 0 12 15,5 0-20-15,0-4 20 16,5 4-24-16,-1-8-4 16,-4 8-4-16,1-8 28 15,-1 8-16-15,0-7 40 16,-14 7-32-16,1 0 32 15,-4 0-32-15,-10 0-384 16,-4 7 196-16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6:17.3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D1C2FE-0905-4008-B99E-CA37CFF51E67}" emma:medium="tactile" emma:mode="ink">
          <msink:context xmlns:msink="http://schemas.microsoft.com/ink/2010/main" type="writingRegion" rotatedBoundingBox="17889,13417 18233,13417 18233,13680 17889,13680">
            <msink:destinationLink direction="with" ref="{1678EED5-7680-472B-9BF7-76AA7AFA1BD9}"/>
          </msink:context>
        </emma:interpretation>
      </emma:emma>
    </inkml:annotationXML>
    <inkml:traceGroup>
      <inkml:annotationXML>
        <emma:emma xmlns:emma="http://www.w3.org/2003/04/emma" version="1.0">
          <emma:interpretation id="{F6C205AF-09FE-4856-A65F-52AAE8C4C791}" emma:medium="tactile" emma:mode="ink">
            <msink:context xmlns:msink="http://schemas.microsoft.com/ink/2010/main" type="paragraph" rotatedBoundingBox="17889,13417 18233,13417 18233,13680 17889,13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9A7AC5-6A5C-49B0-A822-9A5B180C5F5E}" emma:medium="tactile" emma:mode="ink">
              <msink:context xmlns:msink="http://schemas.microsoft.com/ink/2010/main" type="line" rotatedBoundingBox="17889,13417 18233,13417 18233,13680 17889,13680"/>
            </emma:interpretation>
          </emma:emma>
        </inkml:annotationXML>
        <inkml:traceGroup>
          <inkml:annotationXML>
            <emma:emma xmlns:emma="http://www.w3.org/2003/04/emma" version="1.0">
              <emma:interpretation id="{517FB55B-A536-4DED-AA46-C3E3FFDCF93F}" emma:medium="tactile" emma:mode="ink">
                <msink:context xmlns:msink="http://schemas.microsoft.com/ink/2010/main" type="inkWord" rotatedBoundingBox="17889,13417 18233,13417 18233,13680 17889,13680"/>
              </emma:interpretation>
              <emma:one-of disjunction-type="recognition" id="oneOf0">
                <emma:interpretation id="interp0" emma:lang="" emma:confidence="0">
                  <emma:literal>b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172-3 352 0,'-13'0'132'0,"13"0"-104"0,-13 8-8 16,4-5 88 0,9 9-64-16,-9 8 80 15,5-4-72-15,-5 11 0 16,4-7-32-16,-12 3 48 16,17-3-36-16,-14-12 20 15,6 11-32-15,-6-11 16 16,6 8-20-16,-1-12-8 0,-5 4-4 0,6 7 28 15,-1-7-16-15,4-4-40 16,5 4 12-16,-4 0 36 0,4-8-12 16,0 0 16-16,4 8-16 15,5-8 36-15,-9 0-24 16,9 0-12-16,0-8-8 16,0 0 4-16,4 4-4 15,5 4-12-15,-1-8 4 16,5 0 4-16,9 8 0 15,5-8 8-15,-1 8-4 0,-4-7-12 16,0 7 4-16,-5-8 12 16,-8 4-4-16,-1-4 32 15,-8 0-20-15,-9 0 40 16,-9 8-32-16,9-12 40 16,-8 5-36-16,-1-1 12 31,-4 0-24-31,-1 0 8 15,-3 4-12-15,-5-4-8 16,13 8 0-16,-13-8-4 16,0 8 0-16,8-7 8 15,-3 7-4-15,12-4-80 16,-4 8 40-16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6:46.6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8DA8B1-8D06-4CB6-B10E-50A2B461AA52}" emma:medium="tactile" emma:mode="ink">
          <msink:context xmlns:msink="http://schemas.microsoft.com/ink/2010/main" type="inkDrawing" rotatedBoundingBox="4036,4951 8412,4528 8458,5004 4082,5428" semanticType="underline" shapeName="Other">
            <msink:sourceLink direction="with" ref="{04F2056A-29C6-4E9C-932B-E6C5F4B43022}"/>
          </msink:context>
        </emma:interpretation>
      </emma:emma>
    </inkml:annotationXML>
    <inkml:trace contextRef="#ctx0" brushRef="#br0">0 695 320 0,'13'-23'120'0,"-13"23"-96"0,18-24-4 16,-9 12 36-1,4 9-36-15,5-9 0 16,-1 4-12-16,1-4-24 16,4 4 8-16,-4-7 4 15,4 7 4-15,0-8 8 16,0 4-4-16,0-7 60 16,0 7-36-16,4-12 16 15,1 9-28-15,8-13-24 16,1 9 0-16,12-5 20 15,5 4-4-15,9 1-4 0,0 3 0 16,4-4 12-16,4 13-8 0,-3-13 4 16,-6 8-4-16,1-7-8 15,4 3 4-15,10-8-4 16,3 9 0-16,14-5 16 16,-18 4-8-16,9-3 16 15,-9 3-16-15,8-11 16 16,-7 11-16-16,21-8 4 15,-5 5-4-15,10-9-16 16,-14 24 4-16,5-3 12 16,-14-1-4-16,10 0 8 15,-10 8-8-15,18 0-12 16,-9-4 4-16,5 8-4 16,-9-4 0-16,4 8 16 15,-13-8-4-15,9 0-4 16,4 4 4-16,10 0 20 15,-6 7-12-15,-3 1-40 16,-6 4 16-16,-16-4 12 16,-6-1 0-16,-8-3-8 15,0 0 4-15,-9-4 4 16,1 0 0-16,-15-4 0 16,6 4 0-16,4-4 8 15,-10 0-4-15,10 0-4 16,-5 0 4-16,5 0 4 15,0 4-4-15,-5-4 16 0,-4 0-12 16,-4 0 16-16,-1 0-16 0,-4 0-4 16,0 8 0-16,-4-5 12 15,4 5-8-15,-4-4 4 16,4 4-4-16,-5-4 12 16,1 4-12-16,-5-8 4 15,5 4-4-15,-14-4 36 16,1 0-20-16,-1 0-12 15,1 4-8-15,-1-4 20 16,0 0-12-16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7:08.9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06B662-CA7C-4C1D-B49E-8AF254C4B961}" emma:medium="tactile" emma:mode="ink">
          <msink:context xmlns:msink="http://schemas.microsoft.com/ink/2010/main" type="writingRegion" rotatedBoundingBox="6431,1810 7401,6041 6524,6242 5554,2011"/>
        </emma:interpretation>
      </emma:emma>
    </inkml:annotationXML>
    <inkml:traceGroup>
      <inkml:annotationXML>
        <emma:emma xmlns:emma="http://www.w3.org/2003/04/emma" version="1.0">
          <emma:interpretation id="{828443A4-4CA6-43DF-8DED-E1525B421E9D}" emma:medium="tactile" emma:mode="ink">
            <msink:context xmlns:msink="http://schemas.microsoft.com/ink/2010/main" type="paragraph" rotatedBoundingBox="6431,1810 7401,6041 6524,6242 5554,2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690B03-E60C-43D4-A8E9-E5F265C09FA1}" emma:medium="tactile" emma:mode="ink">
              <msink:context xmlns:msink="http://schemas.microsoft.com/ink/2010/main" type="line" rotatedBoundingBox="6431,1810 7401,6041 6524,6242 5554,2011"/>
            </emma:interpretation>
          </emma:emma>
        </inkml:annotationXML>
        <inkml:traceGroup>
          <inkml:annotationXML>
            <emma:emma xmlns:emma="http://www.w3.org/2003/04/emma" version="1.0">
              <emma:interpretation id="{95A0CFC9-0245-4025-84F1-3B0D35881EA0}" emma:medium="tactile" emma:mode="ink">
                <msink:context xmlns:msink="http://schemas.microsoft.com/ink/2010/main" type="inkWord" rotatedBoundingBox="6317,1836 6463,2476 5846,2617 5699,1978">
                  <msink:destinationLink direction="with" ref="{2304E25A-8763-49D6-93A3-72984DFD93D5}"/>
                </msink:context>
              </emma:interpretation>
              <emma:one-of disjunction-type="recognition" id="oneOf0">
                <emma:interpretation id="interp0" emma:lang="" emma:confidence="0">
                  <emma:literal>b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6</emma:literal>
                </emma:interpretation>
              </emma:one-of>
            </emma:emma>
          </inkml:annotationXML>
          <inkml:trace contextRef="#ctx0" brushRef="#br0">-146-2609 384 0,'4'-16'140'0,"-4"16"-108"0,9 16-8 0,-22-8-32 16,4 0 0-16,-27 11 20 15,6 5-4-15,-37 3-28 16,14 1 8-16,-4-1 100 15,4 1-44-15,0-1 36 16,13-3-48-16,9 7-8 16,1-4-16-16,3 1-8 15,9-1 4-15,-4 5-4 16,13 3 0-16,9 8 0 16,9-7 0-16,0-1 16 15,4 0-8-15,5 1-20 16,4-1 4-16,0 0 20 15,9-7-4-15,-9-13 112 0,0 5-68 16,5-12 52-16,-1-4-64 0,-4-12 60 16,-4 4-60-16,4-16 52 15,-9 1-52-15,5-9 16 16,-5 5-36-16,-4-13 28 16,9 9-32-16,-10-20-12 15,6 8-8-15,-1-12 28 16,5 11-12-16,-1-3-64 15,5 8 24-15</inkml:trace>
        </inkml:traceGroup>
        <inkml:traceGroup>
          <inkml:annotationXML>
            <emma:emma xmlns:emma="http://www.w3.org/2003/04/emma" version="1.0">
              <emma:interpretation id="{04F2056A-29C6-4E9C-932B-E6C5F4B43022}" emma:medium="tactile" emma:mode="ink">
                <msink:context xmlns:msink="http://schemas.microsoft.com/ink/2010/main" type="inkWord" rotatedBoundingBox="7003,4307 7401,6041 6524,6242 6127,4508">
                  <msink:destinationLink direction="with" ref="{F28DA8B1-8D06-4CB6-B10E-50A2B461AA52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9252.9471">480 973 268 0,'0'-35'100'0,"0"35"-76"0,9 0-8 16,-9 0 112-1,0 8-72-15,-13 15 76 16,4 5-76-16,-17 15 4 16,-1 8-36-16,-8 12 24 15,4-5-32-15,-9 21 32 16,18-1-32-16,-9 1 12 0,18-16-16 0,-5-4 20 16,5-16-20-1,0-24 32-15,8 1-28 0</inkml:trace>
          <inkml:trace contextRef="#ctx0" brushRef="#br0" timeOffset="-18721.6152">458 1001 580 0,'0'-20'216'0,"0"20"-168"0,22-20-12 0,0 13 84 16,-4 7-72-16,9 0 0 15,3 0-32-15,10 0 24 16,4 7-24-16,9 1 32 16,0 0-32-16</inkml:trace>
          <inkml:trace contextRef="#ctx0" brushRef="#br0" timeOffset="-18963.259">216 1185 300 0,'-36'-24'112'0,"36"24"-88"0,0-27-8 0,-4 19 84 15,8 0-60-15,-4-11 80 16,18 11-68-16,8-8-28 15,5 12-12-15,22 0 32 16,9 8-24-16,-5 8-8 16,-4 12-8-16,0 3-4 15,0 0 0-15,-13 17 8 16,-9-9-4-16,-13 24 40 16,-5-4-20-16,-18 15 20 15,-3-3-24-15,-19-4 36 16,5-12-32-16,-31-16 40 15,5 0-36-15,-28-19 4 16,15-4-20-16,-19-20 12 16,23 8-16-16,4-27 40 15,18 7-24-15</inkml:trace>
          <inkml:trace contextRef="#ctx0" brushRef="#br0" timeOffset="-19742.8329">569 106 268 0,'4'-20'100'0,"-4"20"-76"0,18-7-8 0,-14-1 104 15,1 8-68-15,-5 0 8 16,0-8-40-16,-9 8-4 15,4 0-8 1,-21-8 4-16,4 8-8 0,-31 0 8 16,0 4-8-16,-31-4 52 15,13 8-32-15,-8-4 44 16,13 4-40-16,-1-8 40 16,14 0-40-16,-4-8 4 15,17 8-20-15,1-4 0 16,8 0-4-16,0-4 20 15,9 12-16-15,0-12 4 16,8 8-8-16,-3-8-8 16,8 8 4-1,-4 0-16-15,8 0 8 0,-8 0-16 16,9 0 12-16,-5 0-12 16,4 8 8-16,1 4 8 15,8 4 4-15,1 3 0 16,8 5 0-16,0 19 0 15,5-8 0-15,0 28 0 16,4-12 0-16,-5 4 0 16,5-4 0-16,1-8 0 15,-1 0 0-15,0 0 8 0,0-15-4 16,-5-1 16-16,1-3-12 0,-5-5 32 16,1-3-24-16,-6-16 92 31,1 8-60-31,-9-8-12 0,0 0-24 0,0-8-12 15,9 8 4-15,0 0 4 16,4-8-4-16,-4 0-12 16,4 8 4-16,0-3 12 15,-4-1-4-15,4-8-20 16,5 12 8-16,-5-8 12 16,5 8 0-16,-5-8-4 15,0 0 4-15,-4 0 12 16,5 5-8-16,-6-13 32 15,10 4-24-15,-5-19 20 16,9 3-20-16,0-23 28 16,0-4-28-16,-4-11-12 15,4 3-8-15,-13-8 4 16,4 16 0-16,-8 8-20 16,-1 16 12-16,-8 3 4 15,4 9 4-15,0 3-20 16,4 8 12-16,9 8 12 15,9 8 0-15</inkml:trace>
          <inkml:trace contextRef="#ctx0" brushRef="#br0" timeOffset="-21379.7321">57 20 320 0,'-14'-4'120'0,"14"4"-96"0,0-8-4 0,0 0 96 16,0 16-68-16,0-16 44 16,0 8-56-16,5 0 0 15,-1 0-24-15,1 0 12 16,3 0-16-16,10 0-20 15,9 8 4-15,8-12 4 16,5 12 4-16,4 0-20 16,0 7 12-16,0 1-4 15,0 0 4-15,-8-1 8 16,-6 5 0-16,-12-4 24 16,0-1-12-16,-18-3 24 15,0 4-24-15,-14-4 4 16,6 7-8-16,-14 1-8 15,4-4 4-15,-13-1-16 16,5 5 8-16,-10 7 12 0,10-3-4 16,-10 3 8-16,6-3-8 0,-10 7-20 15,13-3 8-15,-8 3 4 16,9-7 4-16,-1-5 8 16,14 5-4-1,-5-12 8-15,5-4-8 0,0-8 60 16,8 7-36-16,5-22-12 15,5 7-8-15,-1-27 8 16,5 7-8-16,0-15-4 16,0 0 0-16,-5 0-4 15,5 7 0-15,-14 1 0 16,5 8 0-16,-4 3 8 16,4 4-4-16,-4 5-20 15,-1 11 8-15,1 4 12 16,8 4 0-16,5 11-240 15,4 9 128-15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16:24.4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2A64BD-DAD8-46A7-9989-23BD1F912C51}" emma:medium="tactile" emma:mode="ink">
          <msink:context xmlns:msink="http://schemas.microsoft.com/ink/2010/main" type="writingRegion" rotatedBoundingBox="21704,2972 22551,2972 22551,4710 21704,4710"/>
        </emma:interpretation>
      </emma:emma>
    </inkml:annotationXML>
    <inkml:traceGroup>
      <inkml:annotationXML>
        <emma:emma xmlns:emma="http://www.w3.org/2003/04/emma" version="1.0">
          <emma:interpretation id="{C7DFEF64-370F-4EE3-9ED1-0F570B09765C}" emma:medium="tactile" emma:mode="ink">
            <msink:context xmlns:msink="http://schemas.microsoft.com/ink/2010/main" type="paragraph" rotatedBoundingBox="21704,2972 22551,2972 22551,4710 21704,4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C2CB84-6CD4-443D-A0F3-1ED3DF546638}" emma:medium="tactile" emma:mode="ink">
              <msink:context xmlns:msink="http://schemas.microsoft.com/ink/2010/main" type="line" rotatedBoundingBox="21704,2972 22551,2972 22551,4710 21704,4710"/>
            </emma:interpretation>
          </emma:emma>
        </inkml:annotationXML>
        <inkml:traceGroup>
          <inkml:annotationXML>
            <emma:emma xmlns:emma="http://www.w3.org/2003/04/emma" version="1.0">
              <emma:interpretation id="{86397E20-2D4B-45A8-BDB7-17A437DFAA94}" emma:medium="tactile" emma:mode="ink">
                <msink:context xmlns:msink="http://schemas.microsoft.com/ink/2010/main" type="inkWord" rotatedBoundingBox="21704,2972 22551,2972 22551,4710 21704,4710"/>
              </emma:interpretation>
            </emma:emma>
          </inkml:annotationXML>
          <inkml:trace contextRef="#ctx0" brushRef="#br0">1212 781 476 0,'-48'47'176'0,"48"-47"-136"0,-5 74-12 0,1-31 76 16,8 4-64-16,5 12 28 16,9 0-40-16,12-4 8 15,10-4-20-15,9-27 64 16,4-5-48-16,17-34 16 15,-3-1-32-15,16-35 8 16,-3-4-12-16,13-12-324 16,-5 8 168-16</inkml:trace>
          <inkml:trace contextRef="#ctx0" brushRef="#br0" timeOffset="-223.46">1967-436 384 0,'-13'-23'140'0,"13"23"-108"0,31-16-8 0,-27 12 100 15,0 4-72-15,1 4-4 16,-1 4-28-16,-4 19 64 16,0 9-48-16,-22 46 40 15,0 0-44-15,-27 36 36 16,1-8-40-16,-23 31-4 15,10-7-16-15,-10-1 20 16,22-15-16-16,-8-16 4 16,17-24-8-16,-4 1 4 15,4-16-8-15,9-1-36 16,1-15 16-16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16:23.6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A6146F-80D4-4CC3-86CF-90BA0D11DA96}" emma:medium="tactile" emma:mode="ink">
          <msink:context xmlns:msink="http://schemas.microsoft.com/ink/2010/main" type="inkDrawing" rotatedBoundingBox="20789,3650 22475,2552 22500,2592 20815,3690" semanticType="callout" shapeName="Other">
            <msink:sourceLink direction="with" ref="{404064ED-901F-4A65-9A6F-344A6C0D6923}"/>
            <msink:sourceLink direction="with" ref="{5E49DC4B-C265-46A4-87BE-32F51D7BEA29}"/>
          </msink:context>
        </emma:interpretation>
      </emma:emma>
    </inkml:annotationXML>
    <inkml:trace contextRef="#ctx0" brushRef="#br0">1936-883 340 0,'-44'12'128'0,"22"11"-100"0,-36 20-8 0,10-7 148 15,-1-1-96-15,-52 28 44 16,-1 4-72-16,-48 39 20 16,4 3-36-16,-30 13 8 31,17-16-20-31,-9-8 44 0,45-23-32 0,-1-17 12 15,31-3-24-15,14-15 0 16,26-5-8-16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6:52.0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51E41E-73DC-42AE-AAFB-3E61FFA3779E}" emma:medium="tactile" emma:mode="ink">
          <msink:context xmlns:msink="http://schemas.microsoft.com/ink/2010/main" type="writingRegion" rotatedBoundingBox="17104,4125 18859,5816 18142,6559 16388,4869"/>
        </emma:interpretation>
      </emma:emma>
    </inkml:annotationXML>
    <inkml:traceGroup>
      <inkml:annotationXML>
        <emma:emma xmlns:emma="http://www.w3.org/2003/04/emma" version="1.0">
          <emma:interpretation id="{60FE641C-BA3F-4FAA-B021-2FD40ED81BA4}" emma:medium="tactile" emma:mode="ink">
            <msink:context xmlns:msink="http://schemas.microsoft.com/ink/2010/main" type="paragraph" rotatedBoundingBox="17104,4125 18859,5816 18142,6559 16388,4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7805F7-3E44-4B1A-A51A-DE22BAAEC169}" emma:medium="tactile" emma:mode="ink">
              <msink:context xmlns:msink="http://schemas.microsoft.com/ink/2010/main" type="line" rotatedBoundingBox="17104,4125 18859,5816 18142,6559 16388,4869"/>
            </emma:interpretation>
          </emma:emma>
        </inkml:annotationXML>
        <inkml:traceGroup>
          <inkml:annotationXML>
            <emma:emma xmlns:emma="http://www.w3.org/2003/04/emma" version="1.0">
              <emma:interpretation id="{51AA4475-6B4E-4B33-8372-4623A57F38F4}" emma:medium="tactile" emma:mode="ink">
                <msink:context xmlns:msink="http://schemas.microsoft.com/ink/2010/main" type="inkWord" rotatedBoundingBox="17104,4125 17530,4536 16991,5095 16565,46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867-2 156 0,'-75'0'56'0,"75"0"-44"0,-66 11-4 15,30-7 68 1,10 4-44-16,-40-4 84 15,13 4-64-15,-36-4 88 16,14 0-80-16,-9 4 16 16,9-1-44-16,14 1 4 15,8 4-20-15,9 4-36 16,21-1 12-16,1-3 0 16,9 16 8-16,4-5 16 15,14 5-8-15,4 7-4 16,13 0 0-16,17 8 4 15,6-7-4-15,7 7 8 0,1-8-8 16,0-7 24-16,-8-1-16 16,-6-7 12-16,-12-5-12 0,4-7 116 15,-9-4-72-15,-9-19 32 16,5 7-52-16,-10-28 12 16,6 9-28-16,-14-32 8 15,9 4-16-15,-9-12-24 16,0 20 4-16,0 0 4 15,0 16 4-15,0-1-12 16,13 21 8-16,-4 7-148 16,4 12 84-16,13 15-360 15,-4 9 240-15</inkml:trace>
        </inkml:traceGroup>
        <inkml:traceGroup>
          <inkml:annotationXML>
            <emma:emma xmlns:emma="http://www.w3.org/2003/04/emma" version="1.0">
              <emma:interpretation id="{B51170D9-BCE4-4C21-98E1-7B1ACF19EE11}" emma:medium="tactile" emma:mode="ink">
                <msink:context xmlns:msink="http://schemas.microsoft.com/ink/2010/main" type="inkWord" rotatedBoundingBox="18029,5498 18618,6066 18142,6559 17553,59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0.5769">1242 1230 208 0,'-13'-32'76'0,"13"32"-60"0,13-16-4 0,-4 9-24 15,0 3 4-15,13-4-12 16,0 8 8-16,22 0 88 16,18 0-44-16,17 16 36 15,1 7-40-15,-5 20 0 16,-5 8-16-16,-12 20 0 16,-10-4-4-16,-21 7 100 15,-1-7-60-15,-17-8 88 16,-4-8-80-16,-32-16 8 15,-4-4-40-15,-44-11 24 16,9-4-32-16,-22-8 32 16,17-1-32-16,-17-11 12 15,26 4-16-15,0-7 0 16,14-1-4-16,3-12-164 16,19 8 84-16</inkml:trace>
        </inkml:traceGroup>
        <inkml:traceGroup>
          <inkml:annotationXML>
            <emma:emma xmlns:emma="http://www.w3.org/2003/04/emma" version="1.0">
              <emma:interpretation id="{6F2B47BA-283B-4140-927D-635965C6D538}" emma:medium="tactile" emma:mode="ink">
                <msink:context xmlns:msink="http://schemas.microsoft.com/ink/2010/main" type="inkWord" rotatedBoundingBox="18285,5296 18458,5463 18292,5637 18118,5469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308.4081">1520 990 476 0,'-13'-8'176'0,"13"8"-136"0,0-11-12 0,4 7 108 16,5 4-80-16,4-4 16 16,9 4-48-16,9 0-12 15,5 8-8-15,3-4 12 16,-3-1-8-16,-5-3 32 16,0 4-24-16,-1-4 40 15,-8 0-32-15,-4-7-144 16,-5 3 64-16</inkml:trace>
        </inkml:traceGroup>
        <inkml:traceGroup>
          <inkml:annotationXML>
            <emma:emma xmlns:emma="http://www.w3.org/2003/04/emma" version="1.0">
              <emma:interpretation id="{5B504440-43B1-4BEB-A02B-4CA2E85F9E34}" emma:medium="tactile" emma:mode="ink">
                <msink:context xmlns:msink="http://schemas.microsoft.com/ink/2010/main" type="inkWord" rotatedBoundingBox="18159,5651 18276,5764 17961,6090 17844,597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2.2627">1547 1190 288 0,'0'-11'108'0,"0"11"-84"0,0-8-4 0,0 0 164 16,0 16-104-16,-9-8-44 15,4 8-24-15,-12-1-12 16,4 13 0-16,-14 15 24 16,5 1-12-16,0 15 4 15,0 4-8-15,4-4 28 16,5 0-20-16,0-16 12 15,4 0-16-15,0-11-332 16,5-5 172-16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17:27.5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47EA0D-4A19-49B6-B85F-283842D11800}" emma:medium="tactile" emma:mode="ink">
          <msink:context xmlns:msink="http://schemas.microsoft.com/ink/2010/main" type="writingRegion" rotatedBoundingBox="8633,2732 17294,1610 17815,5625 9153,6748"/>
        </emma:interpretation>
      </emma:emma>
    </inkml:annotationXML>
    <inkml:traceGroup>
      <inkml:annotationXML>
        <emma:emma xmlns:emma="http://www.w3.org/2003/04/emma" version="1.0">
          <emma:interpretation id="{3E04CE6E-D917-483C-92E0-4127F5AD3121}" emma:medium="tactile" emma:mode="ink">
            <msink:context xmlns:msink="http://schemas.microsoft.com/ink/2010/main" type="paragraph" rotatedBoundingBox="8850,2704 17294,1610 17615,4085 9170,5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03926-2F3B-45B8-891A-25B75A420C1D}" emma:medium="tactile" emma:mode="ink">
              <msink:context xmlns:msink="http://schemas.microsoft.com/ink/2010/main" type="inkBullet" rotatedBoundingBox="9009,3932 9274,3897 9306,4151 9042,418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-3018 224 236 0,'-9'0'88'0,"9"0"-68"0,9-4-4 0,-9 0 132 16,0 8-84-16,4-8 60 16,-4 4-68-16,9-4 20 15,13 0-44-15,0-4 16 16,9 8-28-16,0-8 0 15,0 5-12-15,4-9 20 16,5 12-16-16</inkml:trace>
        <inkml:trace contextRef="#ctx0" brushRef="#br0" timeOffset="222.5931">-2793-47 280 0,'-18'8'104'0,"18"-8"-84"0,-13 20 0 0,13-5 120 16,0 9-80-16,-9 3 64 16,9 1-72-16,0 7-20 15,0 0-20-15,-4 1 8 16,4-1-12-16</inkml:trace>
      </inkml:traceGroup>
      <inkml:traceGroup>
        <inkml:annotationXML>
          <emma:emma xmlns:emma="http://www.w3.org/2003/04/emma" version="1.0">
            <emma:interpretation id="{09EF9E51-589E-4B2E-999F-6B53DC293D81}" emma:medium="tactile" emma:mode="ink">
              <msink:context xmlns:msink="http://schemas.microsoft.com/ink/2010/main" type="line" rotatedBoundingBox="9441,2627 17294,1610 17465,2926 9611,3944"/>
            </emma:interpretation>
          </emma:emma>
        </inkml:annotationXML>
        <inkml:traceGroup>
          <inkml:annotationXML>
            <emma:emma xmlns:emma="http://www.w3.org/2003/04/emma" version="1.0">
              <emma:interpretation id="{9C90DF78-E250-430B-A586-9DE8057C0164}" emma:medium="tactile" emma:mode="ink">
                <msink:context xmlns:msink="http://schemas.microsoft.com/ink/2010/main" type="inkWord" rotatedBoundingBox="9515,3199 9925,3146 9979,3558 9568,3612">
                  <msink:destinationLink direction="with" ref="{53C956E1-AD97-41EB-BE43-CE76CA269C6C}"/>
                  <msink:destinationLink direction="with" ref="{2304E25A-8763-49D6-93A3-72984DFD93D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30.6785">-2520-530 320 0,'-4'-3'120'0,"4"3"-96"0,0 0-4 15,4 0 68 1,1 0-52-16,4 0 84 16,4 0-68-16,13 0 52 15,10 0-60-15,3 0-12 0,10 3-20 0,-9-3 16 16,-5 0-16-16,5 4 4 16,-5-8-8-16,-4 4-8 15,0 0 4-15,-18-3 28 16,-4 3-16-16,-9-12-340 15,0 8 176-15</inkml:trace>
          <inkml:trace contextRef="#ctx0" brushRef="#br0" timeOffset="-390.9699">-2237-785 300 0,'-9'0'112'0,"9"0"-88"0,9 0-8 0,-9 0 144 16,0 8-92-16,0 4 24 15,0 4-52-15,0 7 16 16,0 13-28-16,-4 3 16 16,-1 4-24-16,-8 4 16 15,13-8-20-15,-9 4 20 16,9 1-24-16,-13-5-32 15,13-4 12-15</inkml:trace>
        </inkml:traceGroup>
        <inkml:traceGroup>
          <inkml:annotationXML>
            <emma:emma xmlns:emma="http://www.w3.org/2003/04/emma" version="1.0">
              <emma:interpretation id="{BBB9B2D4-178E-4E3D-8E86-BF61A090703A}" emma:medium="tactile" emma:mode="ink">
                <msink:context xmlns:msink="http://schemas.microsoft.com/ink/2010/main" type="inkWord" rotatedBoundingBox="10319,2514 10833,2447 10888,2871 10374,2938">
                  <msink:destinationLink direction="with" ref="{53C956E1-AD97-41EB-BE43-CE76CA269C6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443.3392">-1703-1169 132 0,'-4'4'52'0,"-1"-8"-44"0,5 12 4 0,0-8 60 15,0 0-40-15,0 4 68 16,5 0-60-16,-5 0 44 15,4-1-48-15,0 1 16 16,5 4-32-16,-4-8 44 16,4 4-36-16,4 0 40 15,0 0-40-15,5-4 12 16,-1 4-24-16,10-8 36 16,-1 0-28-16,14-8 20 15,4 4-24-15,5-3 0 16,4 7-12-16,-5 0-16 15,-4 4 4-15,-8-4 4 16,-10 8 0-16,-4-8 44 16,-13 4-24-16,-9-4 16 0,0 8-20 15,-9-8-16-15,9 0-4 16,-13-4-532-16,13 0 288 16</inkml:trace>
          <inkml:trace contextRef="#ctx0" brushRef="#br0" timeOffset="-1154.0711">-1314-1487 312 0,'-9'4'112'0,"9"-4"-84"0,-14 4-12 0,6-4 100 15,8 8-68-15,-9 0 24 16,4 7-40-16,1 5 24 16,4 4-32-16,-13 11 40 15,13 0-36-15,-14 8 48 16,10 0-44-16,-9 1-24 16,8-5-8-16,-8-4 36 15,4 0-24-15,-8-3-80 16,3-5 36-16</inkml:trace>
        </inkml:traceGroup>
        <inkml:traceGroup>
          <inkml:annotationXML>
            <emma:emma xmlns:emma="http://www.w3.org/2003/04/emma" version="1.0">
              <emma:interpretation id="{2ECD8A45-0A3E-478D-8FD9-6FE37C910F82}" emma:medium="tactile" emma:mode="ink">
                <msink:context xmlns:msink="http://schemas.microsoft.com/ink/2010/main" type="inkWord" rotatedBoundingBox="11878,2749 13346,2726 13357,3424 11889,3447">
                  <msink:destinationLink direction="with" ref="{53C956E1-AD97-41EB-BE43-CE76CA269C6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414.0559">411-957 384 0,'5'-8'140'0,"-5"8"-108"0,0 0-8 0,0-8 136 15,0 16-92-15,9-8 8 16,-9 0-48-16,0-8 0 16,0 8-16-16,0 0 20 15,0-4-20-15,-9-4 4 16,-4 4-8-16,-5 1 4 16,5-1-8-16,-9-4-4 15,4 8 4-15,-17-12-4 16,13 12 0-16,-18-8 0 15,5 4 0-15,-5-4 24 16,13 16-12-16,-12-8 12 16,17 0-12-16,-9 0 20 15,9 8-20-15,4-4 4 16,9 0-8-16,0 4 12 16,5 0-12-16,-5 3-20 15,9 5 4-15,-9 0 12 16,5 3 0-16,-9 5 16 15,4 3-12-15,-13 5-4 16,8 7 0-16,-3-4 12 16,3 1-8-16,-3-9 16 15,8 1-16-15,-4-9-4 16,8 1 0-16,1-5-24 16,8-3 12-16,5-4-4 15,4 4 4-15,5-4 32 0,4 3-12 16,5 1 4-16,4 0-8 0,-1 0 12 15,1 3-12-15,-9-7 4 16,0 4-4-16,-8-8-24 16,8 0 8-16,-13-12-180 15,13 4 100-15</inkml:trace>
          <inkml:trace contextRef="#ctx0" brushRef="#br0" timeOffset="17670.7389">-154-804 288 0,'-8'-4'108'0,"8"4"-84"0,-9-12-4 16,4 8 196-1,10 8-120-15,-5-4 68 16,0 0-96-16,4 0 12 15,5 0-44-15,9-4 4 16,4 4-24-16,4-4 20 16,5 8-24-16,0-4-20 15,0 4 0-15,0-4-436 16,-5 8 244-16</inkml:trace>
          <inkml:trace contextRef="#ctx0" brushRef="#br0" timeOffset="17954.4939">80-1114 156 0,'-8'-16'56'0,"8"16"-44"0,8-19-4 0,-8 11 220 15,5 0-128-15,-5 0 100 16,9 0-116-16,-1-4 52 15,-3 5-80-15,-5 7 40 16,9 0-56-16,-1 7 8 16,-3 5-32-16,4 0 8 15,8 0-12-15,5-4 20 16,1 11-20-16,7-19-32 16,1 8 12-16,0 0-564 15,-4 4 316-15</inkml:trace>
          <inkml:trace contextRef="#ctx0" brushRef="#br0" timeOffset="18450.8141">486-757 444 0,'-8'-8'164'0,"8"8"-124"0,4 0-16 15,-4 0 148 1,4 12-100-16,14-12-12 16,0 4-36-16,13-8 0 15,0 4-16-15</inkml:trace>
          <inkml:trace contextRef="#ctx0" brushRef="#br0" timeOffset="18286.8791">508-930 508 0,'-4'-8'188'0,"4"8"-148"0,4 0-8 0,-4 0 140 16,0 0-100-16,5 0 0 15,8 8-48-15,5-8 12 16,4 0-24-16,0 0-76 16,0 8 36-16,0-8-528 15,0 16 304-15</inkml:trace>
          <inkml:trace contextRef="#ctx0" brushRef="#br0" timeOffset="18778.6873">1135-914 592 0,'-9'-4'220'0,"9"4"-172"0,-8 8-12 0,-1-4 136 16,0 0-100-16,-9 8 44 15,1 7-72-15,8 9-32 16,4-1-12-16,10-3 16 16,4 3-8-16,13-11 24 15,4-4-20-15,1-16 12 16,4 0-12-16,8-16-8 16,-8 4 0-16,-9-11 20 15,-4 11-12-15,-14-11 24 16,-8 15-24-16,-14-4 4 15,1 1-8-15,-1 11 4 16,-4 0-8-16,4 0-12 16,9 8 4-16,18 0-420 15,9 7 232-15</inkml:trace>
        </inkml:traceGroup>
        <inkml:traceGroup>
          <inkml:annotationXML>
            <emma:emma xmlns:emma="http://www.w3.org/2003/04/emma" version="1.0">
              <emma:interpretation id="{68D2CA6F-0E9D-4308-9F74-AD401E0F292F}" emma:medium="tactile" emma:mode="ink">
                <msink:context xmlns:msink="http://schemas.microsoft.com/ink/2010/main" type="inkWord" rotatedBoundingBox="14146,2216 14507,2169 14518,2249 14157,2296">
                  <msink:destinationLink direction="with" ref="{53C956E1-AD97-41EB-BE43-CE76CA269C6C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1983.7879">2089-1730 364 0,'-9'4'132'0,"18"-4"-100"0,-9 4-12 0,0-4 8 16,0 0-20-16,0 0 76 16,9 0-48-16,-5 0 48 15,14 0-48-15,-5 0 24 16,0 0-32-16,5 0 8 16,-1 8-20-16,5-1-8 15,5 1-4-15,4-4 12 16,4 0-8-16,-4 0 24 15,0 0-20-15,0-8 4 16,-9 0-8-16,0 0 20 16,-4 4-16-16</inkml:trace>
        </inkml:traceGroup>
        <inkml:traceGroup>
          <inkml:annotationXML>
            <emma:emma xmlns:emma="http://www.w3.org/2003/04/emma" version="1.0">
              <emma:interpretation id="{63C3D124-2C06-4345-8077-E4CF942D46C2}" emma:medium="tactile" emma:mode="ink">
                <msink:context xmlns:msink="http://schemas.microsoft.com/ink/2010/main" type="inkWord" rotatedBoundingBox="15019,2140 15811,2037 15912,2815 15120,2917">
                  <msink:destinationLink direction="with" ref="{53C956E1-AD97-41EB-BE43-CE76CA269C6C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635.7899">3347-1208 260 0,'-5'4'96'0,"5"-4"-76"0,5 0-4 16,-5 0 96-16,0 0-64 16,0 0 88-16,0 0-80 0,4 0 36 15,1 4-56-15,-1-4 60 16,9 3-56-16,5-3 36 15,4 4-44-15,13 0 16 16,-4 0-28-16,13-4 16 16,5 4-20-16,-1-4 0 15,1 0-8-15,-5 4 12 16,-9-4-12-16,-8 16-12 16,-1-8 0-16,-8-1 28 15,4 1-12-15,-22-8 4 16,4 8-8-16,-4-8 20 15,0 0-16-15</inkml:trace>
          <inkml:trace contextRef="#ctx0" brushRef="#br0" timeOffset="-17643.0486">2954-1797 424 0,'0'-8'156'0,"0"16"-120"0,9-16-8 0,-9 8 88 16,0 0-68-16,4 0 32 15,1 0-44-15,-1 0 40 16,5 0-44-16,4 0 20 15,-4 0-32-15,13 0 28 16,0 0-32-16,9-8 20 16,-5 5-20-16,1-1-24 15,-5 4 0-15,-4-4 32 16,4 8-16-16,-5-4-8 16,1 4-4-16,-9-1 12 15,4 5-4-15,-4-8 32 16,0 8-20-16,0-8 4 15,4 0-12-15</inkml:trace>
        </inkml:traceGroup>
        <inkml:traceGroup>
          <inkml:annotationXML>
            <emma:emma xmlns:emma="http://www.w3.org/2003/04/emma" version="1.0">
              <emma:interpretation id="{B2482CED-3646-4E66-B49F-3E2975B2B019}" emma:medium="tactile" emma:mode="ink">
                <msink:context xmlns:msink="http://schemas.microsoft.com/ink/2010/main" type="inkWord" rotatedBoundingBox="16603,2474 17393,2372 17465,2926 16675,3029"/>
              </emma:interpretation>
              <emma:one-of disjunction-type="recognition" id="oneOf6">
                <emma:interpretation id="interp6" emma:lang="" emma:confidence="0">
                  <emma:literal>5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S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579936.4088">5329-1554 236 0,'-40'-3'88'0,"40"3"-68"0,-31 7-4 15,18-3 96 1,-9 0-64-16,-18-4 52 16,5 0-60-16,-23 0 32 15,10 8-40-15,-23 8 36 16,14-1-40-16,-18 5-4 16,22 4-16-16,-9 7 4 15,27-4-8-15,-14 1 8 0,23-1-8 0,-1 1-12 16,14-5 4-16,4 1 20 15,9-1-8-15,9 1 32 16,8 0-24-16,28-1-4 16,-1 1-8-16,31 3 4 15,-9 4-4-15,9-7 8 16,-9 7-8-16,-8-11-12 16,-10-4 4-16,-8-4-4 15,-5-5 0-15,-17-14 164 16,0 3-84-16,-14-24 32 15,-4 5-60-15,-9-25-8 16,0 9-24-16,0-8 28 16,9 8-24-16,0 4-164 15,5 15 80-15</inkml:trace>
        </inkml:traceGroup>
      </inkml:traceGroup>
      <inkml:traceGroup>
        <inkml:annotationXML>
          <emma:emma xmlns:emma="http://www.w3.org/2003/04/emma" version="1.0">
            <emma:interpretation id="{85178967-D9CA-4354-9AB8-20951B24F07E}" emma:medium="tactile" emma:mode="ink">
              <msink:context xmlns:msink="http://schemas.microsoft.com/ink/2010/main" type="line" rotatedBoundingBox="11995,3992 16098,3425 16211,4247 12109,4814">
                <msink:destinationLink direction="with" ref="{53C956E1-AD97-41EB-BE43-CE76CA269C6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FD366EC-DDA6-4F83-BA9F-21BD277F3206}" emma:medium="tactile" emma:mode="ink">
                <msink:context xmlns:msink="http://schemas.microsoft.com/ink/2010/main" type="inkWord" rotatedBoundingBox="11995,3992 14057,3707 14171,4529 12109,481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78357.415">102 59 216 0,'22'-24'80'0,"-8"17"-60"0,3-1-8 15,-17 4 56 1,22 8-40-16,-8 0 68 16,8 4-56-16,-5 15 8 15,5 5-28-15,5 15 48 16,-5 4-36-16,-9 4 4 15,9-4-24-15,-13 0 20 16,0-4-20-16,-27 0 12 16,14-3-12-16,-23-1 20 15,1-4-20-15,-23-4 4 16,14-3-8-16,-9-12-8 0,4-5 4 0,5-15 12 16,4-3-8-16,0-17-12 15,22 1 0-15,-4-17-4 16,22 9 0-16,-9-16 16 15,13 12-4 1,0-13-20-16,5 9 8 0,-5-8 4 16,5 8 4-16,-5 4 0 15,9 7 0-15,0 1 16 16,0 7-8-16,18 0 60 16,-5 9-40-16,5-1 24 15,4 4-32-15,0-4 0 16,-4 4-12-16,0-3 4 15,0 3-8-15,-5-4 24 16,0 8-16-16,-8 0 4 16,-1 4-8-16</inkml:trace>
          <inkml:trace contextRef="#ctx0" brushRef="#br0" timeOffset="-77677.6053">862 467 488 0,'-9'0'180'0,"9"0"-140"0,26 4-12 16,-4-4 64-16,0 0-56 0,18-4 4 15,4 4-24-15,5-8 8 16,-5 0-16-16,5-3 4 15,-5 7-4-15,0-4-16 16,0 4 4-16,-13-4 20 16,0 8-8-16,-9-8 16 15,-5 8-16-15,-8-4 4 16,-4 8-4-16,-5-4-516 16,0 0 276-16</inkml:trace>
          <inkml:trace contextRef="#ctx0" brushRef="#br0" timeOffset="-77950.8319">888 330 392 0,'-9'-8'148'0,"9"8"-116"0,14 0-8 0,-6-4 100 16,6 4-72-16,12-4 32 15,5 0-48-15,9-4 12 16,-1 4-28-16,6-3-8 15,-1 7-8-15,0-8 4 16,0 8-4-16,0-4 8 16,5 8-8-16,-23-4 24 15,5 4-16-15,-13-4-108 16,-14 4 48-16</inkml:trace>
          <inkml:trace contextRef="#ctx0" brushRef="#br0" timeOffset="-77272.6883">1193 192 288 0,'-9'0'108'0,"9"0"-84"0,-9 8-4 0,5 0 64 31,4 4-48-31,-5 11 68 0,5 5-64 0,-4 7 20 16,-1 1-40-16,-3 7 16 15,3-4-20-15,-4 4 8 16,9 0-12-16,-4 0 28 16,4 4-24-16,-5-11-12 15,5-13-8-15,-4-3-384 16,8 0 212-16</inkml:trace>
          <inkml:trace contextRef="#ctx0" brushRef="#br0" timeOffset="-76811.9628">1828 322 236 0,'-4'-16'88'0,"4"16"-68"0,-9 0-4 0,5 0 112 15,4 8-72-15,-9-8 76 16,4 16-76-16,-8-4 40 16,0 3-56-16,-9 5 24 15,4-1-36-15,1 13 16 16,8-1-24-16,-5 8-8 16,14 1-8-16,14-5 12 15,8-4-8-15,4-15 24 16,10-8-20-16,12-20 12 15,-4-4-12-15,18-15 0 16,-9 11-4-16,-9-11 4 16,-9 4-8-16,-26-5 32 15,-9 9-20-15,-22-5-12 16,0 13-8-16,-13-9-16 16,0 20 12-16</inkml:trace>
        </inkml:traceGroup>
        <inkml:traceGroup>
          <inkml:annotationXML>
            <emma:emma xmlns:emma="http://www.w3.org/2003/04/emma" version="1.0">
              <emma:interpretation id="{7D75DE0B-527F-4801-A5E2-B45CCE77F6D6}" emma:medium="tactile" emma:mode="ink">
                <msink:context xmlns:msink="http://schemas.microsoft.com/ink/2010/main" type="inkWord" rotatedBoundingBox="15770,3647 16122,3599 16129,3648 15776,3697"/>
              </emma:interpretation>
            </emma:emma>
          </inkml:annotationXML>
          <inkml:trace contextRef="#ctx0" brushRef="#br0" timeOffset="-15418.8436">3704-290 364 0,'0'0'132'0,"0"0"-100"0,0-4-12 0,5 0 68 15,3 8-52-15,-8-4 76 16,0 0-64-16,0 0 36 16,9 0-48-16,5 0 52 15,3 4-52-15,5-4 20 16,0 4-36-16,5-4-16 15,-1 0-8-15,1 0 20 16,-1-4-8-16,1 4-12 16,-1 0 0-16,-4-4 12 15,-4 4-4-15,-5-4 8 16,0 8-8-16,-4-4 16 16,0 0-12-16,0-4-28 15,0 4 8-15</inkml:trace>
        </inkml:traceGroup>
      </inkml:traceGroup>
    </inkml:traceGroup>
    <inkml:traceGroup>
      <inkml:annotationXML>
        <emma:emma xmlns:emma="http://www.w3.org/2003/04/emma" version="1.0">
          <emma:interpretation id="{6D6B1792-5226-4834-821A-4BA5AE26B9F2}" emma:medium="tactile" emma:mode="ink">
            <msink:context xmlns:msink="http://schemas.microsoft.com/ink/2010/main" type="paragraph" rotatedBoundingBox="8909,4604 16066,4548 16079,6118 8922,6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1C8BD-0234-4588-9C77-4FE36E862E49}" emma:medium="tactile" emma:mode="ink">
              <msink:context xmlns:msink="http://schemas.microsoft.com/ink/2010/main" type="inkBullet" rotatedBoundingBox="8910,4696 10548,4684 10559,6161 8922,6174"/>
            </emma:interpretation>
          </emma:emma>
        </inkml:annotationXML>
        <inkml:trace contextRef="#ctx0" brushRef="#br0" timeOffset="659.2595">-3155 938 184 0,'0'-8'68'0,"0"8"-52"0,31 0-4 0,-18-4 180 15,9 4-108-15,0-4 88 16,0 0-100-16,9-4-28 15,9 8-28-15,-5-3-4 16,-4 3-8-16,0 0-20 16,-5 3 8-16,-4-3-376 15,-4 0 212-15</inkml:trace>
        <inkml:trace contextRef="#ctx0" brushRef="#br0" timeOffset="917.9486">-2908 750 340 0,'0'7'128'0,"0"-7"-100"0,0 8-8 0,0-4 112 31,4 8-76-31,-4 4 48 0,0 3-60 0,0 9 28 15,5 3-40-15,-10 4 0 16,5-3-20-16,-4 3 0 16,8-3-4-16,-8 3-128 15,4-4 64-15</inkml:trace>
        <inkml:trace contextRef="#ctx0" brushRef="#br0" timeOffset="1384.6905">-2612 1632 372 0,'-13'-11'140'0,"13"11"-112"0,8-4-4 0,-3 0 136 16,-1 8-92-16,9-4 68 16,10 0-76-16,7-8-8 15,6 8-32-15,3-8 4 16,6 0-12-16,-1 0 0 15,0-3-4-15,-9-1-8 16,-4 8 4-16</inkml:trace>
        <inkml:trace contextRef="#ctx0" brushRef="#br0" timeOffset="1622.8594">-2365 1444 476 0,'-13'-8'176'0,"13"8"-136"0,0 0-12 16,0 8 100 0,4-8-76-16,-4 8 40 15,9 12-52-15,4 3 4 16,0 5-28-16,-4-1 8 0,0 8-12 0,0-3-8 15,0-9 0-15</inkml:trace>
        <inkml:trace contextRef="#ctx0" brushRef="#br0" timeOffset="1996.8542">-1849 2052 416 0,'18'0'152'0,"-18"0"-116"0,57-12-12 16,-26 5 100-1,0 7-72-15,5-8 8 16,3 4-40-16,-3-4-28 15,-1 4 0-15,-4-4-268 0,-5 8 148 0</inkml:trace>
        <inkml:trace contextRef="#ctx0" brushRef="#br0" timeOffset="2191.4296">-1601 1844 580 0,'-9'12'216'0,"9"-12"-168"0,9 35-12 0,-5-7 100 16,0 3-80-16,1 12 24 15,-1 4-48-15,1 4-32 16,3-3 0-16,-3-5-448 16,-1-8 240-16</inkml:trace>
      </inkml:traceGroup>
      <inkml:traceGroup>
        <inkml:annotationXML>
          <emma:emma xmlns:emma="http://www.w3.org/2003/04/emma" version="1.0">
            <emma:interpretation id="{A1D2242A-F159-4DCA-A1E5-3E43FE0EC2EE}" emma:medium="tactile" emma:mode="ink">
              <msink:context xmlns:msink="http://schemas.microsoft.com/ink/2010/main" type="line" rotatedBoundingBox="11556,4583 16066,4548 16078,6039 11568,6074">
                <msink:destinationLink direction="with" ref="{53C956E1-AD97-41EB-BE43-CE76CA269C6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5754990-A76A-4E4D-AD37-29995D410B6A}" emma:medium="tactile" emma:mode="ink">
                <msink:context xmlns:msink="http://schemas.microsoft.com/ink/2010/main" type="inkWord" rotatedBoundingBox="11559,4987 14579,4964 14588,6050 11568,607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49576.525">226 1687 444 0,'0'0'164'0,"0"0"-124"0,22 4-16 0,-4-4 44 16,4 0-44-16,9-4-12 15,0 4-4-15,4-4-432 16,9 0 232-16</inkml:trace>
          <inkml:trace contextRef="#ctx0" brushRef="#br0" timeOffset="-49156.4076">981 1483 424 0,'9'-4'156'0,"-9"4"-120"0,13 24-8 16,-9-8 72 0,1 3-60-16,-1 9 8 0,5-1-28 15,-9 1-12-15,9 3-4 0,-18-4 20 16,5 1-12-16,-14-8 4 15,5-1-8-15,-18-3 28 16,9-4-20-16,-9-12 20 16,0 4-20-16,-9-12 20 15,18 0-24-15,0-12-4 16,13 1-4-16,9-13 4 16,9 9-4-16,9-13-28 15,4 5 12-15,9-12 24 16,4 19-8-16,-4-7 64 15,0 7-40-15,-9 1 96 16,4 3-72-16,1 8 20 16,-14 12-40-16,5 0 32 15,4 8-36-15,-9 0-4 16,9 4-16-16,9-16 28 16,-9 4-20-16,9-4-40 15,0 0 12-15,0-4-428 16,4-3 240-16</inkml:trace>
          <inkml:trace contextRef="#ctx0" brushRef="#br0" timeOffset="-50852.7764">-167 1307 372 0,'-13'0'140'0,"13"0"-112"0,4 8-4 15,-4-8 40 1,9 7-40-16,-9 9 32 16,5 12-28-16,-5-1 16 15,4 8-24-15,-4 5 28 16,4-1-32-16,-4 4 20 15,0-4-20-15,-8 0 0 16,3-3-8-16,-4-5 20 16,0 1-16-16,-8-5 68 15,4-3-48-15,-9-5 76 0,4-3-60 0,-9-8 44 16,5-4-52-16,-9-8 60 16,5 0-60-16,-5-8 8 15,5 4-28-15,-5-8-4 16,13 9-8-16,0-9 4 15,10 8-8-15,-1-8-12 16,9 5 4-16,0-5-208 16,9 4 116-16</inkml:trace>
          <inkml:trace contextRef="#ctx0" brushRef="#br0" timeOffset="-51183.4505">-339 1252 476 0,'-13'-8'176'0,"13"8"-136"0,0-8-12 16,0 8 120-1,0 0-88-15,0 0 36 16,0 0-56-16,4 0 20 0,5 8-32 0,4 0 0 16,9 0-16-16,0-1 44 15,5-3-28-15,-1-4 4 16,5 8-20-16,0-16-24 15,4 8 4-15,5-4 12 16,-9 1 0-16,-9-5 8 16,9 8-8-16,-18-8-12 15,9 8 4-15,-22-4-288 16,0 4 160-16,-4 0-360 16,-5 4 276-16</inkml:trace>
          <inkml:trace contextRef="#ctx0" brushRef="#br0" timeOffset="-50176.6611">-308 1114 424 0,'0'-11'156'16,"0"11"-120"-16,9-8-8 0,-9 8 96 16,0 0-72-16,0 0 68 15,0 0-68-15,0 0 40 16,0 0-52-16,0 0 32 16,9 0-40-16,-1 0 16 15,6 0-28-15,3-4 28 16,1 4-32-16,4-8 20 15,0 8-20-15,9-8-8 16,-9 8-4-16,0-8 20 16,9 4-12-16,-9-3 12 15,0 7-12-15,-9-4-32 16,-4 4 8-16,9-4-252 0,-5 4 148 16,9 4-352-16,-9 4 268 0</inkml:trace>
          <inkml:trace contextRef="#ctx0" brushRef="#br0" timeOffset="-49750.9301">164 1523 592 0,'9'-4'220'0,"-9"4"-172"0,13 0-12 0,-4 0 68 31,4 0-64-31,9 0 8 0,9 0-28 0,-9 0 4 16,14 4-12-16,-10-1-8 15,1 5 0-15</inkml:trace>
          <inkml:trace contextRef="#ctx0" brushRef="#br0" timeOffset="-48510.6726">1837 1213 476 0,'0'-12'176'0,"0"12"-136"0,9 4-12 0,-9-4 152 16,0 0-104-16,4 0 84 15,-4 0-92-15,0 0 60 16,0 0-72-16,0 0-12 16,-4 4-28-16,-14-4-4 15,9 4-4-15,-13-4 28 16,5 3-20-16,-14-6-24 15,9 3 4-15,-5-8 8 16,1 4 0-16,-1-8-12 16,14 8 4-16,-5-4 4 15,1 8 0-15,-1-4-12 16,9 4 8-16,-4 0 12 16,4 8-4-16,0 0 32 15,5 8-20-15,-14 3 20 16,18 1-20-16,-13 15 0 15,13 4-8-15,-13 9-16 16,13-1 4-16,-9 0 12 16,9 4-4-16,-9-12 8 15,5 0-8-15,-5-3 24 16,5-5-16-16,-5-8-20 16,9-3 0-16,-9-8 32 15,9 4-16-15,-5-5 8 16,5-3-8-16,0-4-8 0,5 0 4 15,-1 0-24-15,5 0 12 0,4 0 12 16,9 0 0-16,9 0 8 16,0 0-8-16,5-1-20 15,3 1 8-15,-8 0 20 16,4 4-4-16,-4-8-12 16,-4 8 0-16,-1-8 4 15,-4 4 0-15,0-4-168 16,-13 4 92-16,0-8-260 15,4 4 188-15</inkml:trace>
          <inkml:trace contextRef="#ctx0" brushRef="#br0" timeOffset="-48208.3851">1546 1644 364 0,'-13'-8'132'0,"13"8"-100"0,-9 4-12 15,4-4 192 1,5 0-120-16,-4-4 96 16,4 0-108-16,0-3 8 15,9 7-52-15,0-12 32 16,8 12-40-16,5-4 20 0,0 4-28 15,5-4-8-15,4 8-8 0,0-4-4 16,-5 0 0-16,1 0-64 16,-5 4 36-16,-5-4-552 15,5 4 320-15</inkml:trace>
          <inkml:trace contextRef="#ctx0" brushRef="#br0" timeOffset="-47294.2038">1599 1036 280 0,'0'0'104'0,"0"0"-84"0,-5-4 0 0,1 0 108 16,8 8-72-16,-4-4 84 16,0 0-80-16,0 0 12 15,0 0-40-15,0 0 40 16,0 0-40-16,0 0 28 16,5 0-32-16,12 0 16 15,1 0-24-15,0 0 8 16,8 0-16-16,5 0 0 15,4 0-4-15,-4 0 12 16,0 0-12-16,0-4-4 16,-13 4 0-16,4-4 20 15,-9 8-12-15,-9-4 24 16,5 0-24-16,-13 0-4 16,4 0-4-16,-5 0-16 15,1 4 8-15</inkml:trace>
          <inkml:trace contextRef="#ctx0" brushRef="#br0" timeOffset="-12985.0818">2270 2099 384 0,'-5'4'140'0,"5"-4"-108"0,14 4-8 16,-14-4 120 0,8 0-84-16,6 0 36 15,3 0-56-15,10 0 20 16,-1 0-32-16,5-8 0 15,0 8-16-15,-5 0-8 16,1 0 0-16,-9 0 4 16,-1 0-4-16</inkml:trace>
        </inkml:traceGroup>
        <inkml:traceGroup>
          <inkml:annotationXML>
            <emma:emma xmlns:emma="http://www.w3.org/2003/04/emma" version="1.0">
              <emma:interpretation id="{93642D5D-8413-4121-A4FB-95A5D2BCFE14}" emma:medium="tactile" emma:mode="ink">
                <msink:context xmlns:msink="http://schemas.microsoft.com/ink/2010/main" type="inkWord" rotatedBoundingBox="15354,4554 16066,4548 16073,5442 15361,544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4502.4059">3748 691 436 0,'0'0'160'0,"0"0"-124"16,9 0-8-16,-4 0 80 15,-5 0-64-15,8-8 44 16,6 8-52-16,3-8 32 16,-3 0-36-16,8-4 16 15,0 5-28-15,4-9 16 16,1 8-20-16,-5 0-8 16,0 4-4-16,-9 0 4 15,5 4-4-15,-18-4 52 16,13 8-32-16,-13-4-36 0,0 0 4 0,-4 0-96 15,4 0 56-15</inkml:trace>
          <inkml:trace contextRef="#ctx0" brushRef="#br0" timeOffset="-13649.1163">3298 1487 340 0,'-4'0'128'0,"4"0"-100"0,0 8-8 15,0-8 104 1,0 0-72-16,0 4 76 16,0 0-72-16,0-4 4 15,0 0-36-15,4 0 32 16,5 0-32-16,4-4 48 15,5 4-40-15,4-8 4 16,0 4-24-16,9-8 36 0,4 9-24 0,5-9-24 16,-5 8 0-16,-4-4 16 31,-9 8-8-31,5-8 4 0,-10 16-4 0,-8-12 20 16,4 4-16-16,-4 0-20 15,-9 0 0-15,0 0-312 16,0 0 172-16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6:51.5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041EE2-216B-42E9-A8BE-85E3D629BC3D}" emma:medium="tactile" emma:mode="ink">
          <msink:context xmlns:msink="http://schemas.microsoft.com/ink/2010/main" type="inkDrawing" rotatedBoundingBox="16856,4759 20056,4866 20052,4993 16852,4886" shapeName="Other"/>
        </emma:interpretation>
      </emma:emma>
    </inkml:annotationXML>
    <inkml:trace contextRef="#ctx0" brushRef="#br0">3200 190 164 0,'-5'-12'60'0,"5"12"-44"0,-4 0-8 0,0-8 32 15,4 8-24-15,-14 0 56 16,6-7-40-16,-15-1 124 15,6 8-84-15,-23-4 28 16,9 4-60-16,-39-4-4 16,-5 4-24-16,-36-4 0 15,10 0-4-15,-45-8-8 16,9 4 4-16,-31-11-16 16,18 7 8-16,-35-8 64 15,26 9-32-15,-22-9 8 16,27 8-24-16,-10 0 20 15,27 5-20-15,-8 3-4 16,26 8-4-16,-5 3-4 16,36 5 0-16,-9 0 8 15,35 8-4-15,-13-13-4 16,17 9 4-16,-12-12 12 16,17 4-8-16,0-4 4 15,9 0-4-15,0-8-96 16,8 0 52-16,5-4-200 15,14 4 132-15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7:06.9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5309C1-826C-4972-B14C-6DEC8B3D3054}" emma:medium="tactile" emma:mode="ink">
          <msink:context xmlns:msink="http://schemas.microsoft.com/ink/2010/main" type="inkDrawing" rotatedBoundingBox="17004,2621 19355,2211 19385,2382 17034,2792" semanticType="callout" shapeName="Other"/>
        </emma:interpretation>
      </emma:emma>
    </inkml:annotationXML>
    <inkml:trace contextRef="#ctx0" brushRef="#br0">2270 38 332 0,'9'-19'120'0,"-9"19"-92"0,18-4-8 0,-14 0 104 16,9 0-72-16,-4-4 60 15,0 8-68-15,-9-4-4 16,0 4-24-16,-18 0 8 15,5 8-16-15,-31-4-4 16,13 8 0-16,-53-12-4 16,-4 7 0-16,-27 5 8 15,9-4-4-15,-44 0 52 16,22 8-32-16,-31-9 24 16,22 9-28-16,-21 4 0 15,25-5-12-15,-21 13 36 16,26-1-20-16,-9 9-24 15,26 3 0-15,1 0 0 16,26-4 0-16,5 1 24 0,21-5-12 0,5-7 24 16,23-5-24-16,3-3-20 15,23 0 0-15,4-16-252 16,4 0 144-16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7:08.4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04E25A-8763-49D6-93A3-72984DFD93D5}" emma:medium="tactile" emma:mode="ink">
          <msink:context xmlns:msink="http://schemas.microsoft.com/ink/2010/main" type="inkDrawing" rotatedBoundingBox="4516,1882 8972,3013 8901,3293 4445,2161" semanticType="callout" shapeName="Other">
            <msink:sourceLink direction="with" ref="{9C90DF78-E250-430B-A586-9DE8057C0164}"/>
            <msink:sourceLink direction="with" ref="{95A0CFC9-0245-4025-84F1-3B0D35881EA0}"/>
          </msink:context>
        </emma:interpretation>
      </emma:emma>
    </inkml:annotationXML>
    <inkml:trace contextRef="#ctx0" brushRef="#br0">4281 1125 288 0,'40'-4'108'0,"-40"4"-84"0,35-4-4 0,-17 0 20 15,4 4-24-15,-4-4 4 16,4 0-12-16,-9-4 80 16,5 0-44-16,-18-11 40 15,-5 3-48-15,-26-7 32 16,0 3-36-16,-30-4 0 16,-1 5-20-16,-35-17-16 15,8 9 0-15,-52-24 28 16,13 4-12-16,-62-28 4 15,14 9-8-15,-45-13 28 16,18 9-20-16,-66-5-4 0,17 12-8 16,-4 4 20-16,-4 8-12 15,21 0-20-15,-17 4 0 16,18 16 4-16,17 3 4 0,18 1 0 16,5 7 0-16,43 9-12 31,14 3 8-31,26-4-4 15,36 8 0-15,-1-8 8 0,41 8 0 16,12-4-320 0,23 5 176-16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5:22.0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CC0DE8-FBCD-40B7-BEB5-4204B8693E67}" emma:medium="tactile" emma:mode="ink">
          <msink:context xmlns:msink="http://schemas.microsoft.com/ink/2010/main" type="writingRegion" rotatedBoundingBox="21888,6537 21653,9590 19889,9454 20124,6401"/>
        </emma:interpretation>
      </emma:emma>
    </inkml:annotationXML>
    <inkml:traceGroup>
      <inkml:annotationXML>
        <emma:emma xmlns:emma="http://www.w3.org/2003/04/emma" version="1.0">
          <emma:interpretation id="{0C3E7F99-AE69-4FF3-A3AE-8C86E7BCD5C3}" emma:medium="tactile" emma:mode="ink">
            <msink:context xmlns:msink="http://schemas.microsoft.com/ink/2010/main" type="paragraph" rotatedBoundingBox="21888,6537 21653,9590 19889,9454 20124,6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E62DA0-0A2C-4C4F-9BAC-D7C24700242F}" emma:medium="tactile" emma:mode="ink">
              <msink:context xmlns:msink="http://schemas.microsoft.com/ink/2010/main" type="line" rotatedBoundingBox="21888,6537 21653,9590 19889,9454 20124,6401"/>
            </emma:interpretation>
          </emma:emma>
        </inkml:annotationXML>
        <inkml:traceGroup>
          <inkml:annotationXML>
            <emma:emma xmlns:emma="http://www.w3.org/2003/04/emma" version="1.0">
              <emma:interpretation id="{DA904C85-58E1-4A8F-9379-3DB60D209B1C}" emma:medium="tactile" emma:mode="ink">
                <msink:context xmlns:msink="http://schemas.microsoft.com/ink/2010/main" type="inkWord" rotatedBoundingBox="21888,6537 21653,9590 19889,9454 20124,64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5834 4182 560 0,'18'-19'208'0,"-18"19"-164"0,18-12-8 0,-14 4 188 16,5 8-128-16,-9-8 104 15,4 1-116-15,-4-5 40 16,0 8-68-16,-9-4 80 15,5 4-76-15,-14 0 16 16,5 4-44-16,-18 0-4 16,5 4-16-16,-14-4-8 15,5 8 0-15,-5 0 4 16,13 4-4-16,-3-1-4 16,7 1 4-16,1 0 4 15,9 0-4-15,0-1-56 16,8 5 28-16,-3 0 12 15,8-1 8-15,0 1-8 16,8 0 8-16,-3 3-4 16,8 1 0-16,5 0 16 15,8-1-4-15,5 5 16 16,0 3-12-16,4 1-12 0,1 3 0 16,-1 5 4-16,-4-5 0 0,-5 12 0 15,1-8 0-15,-14 5 24 16,0-5-12-16,-13 0 12 15,5-3-12-15,-10-5 0 16,1 1-4-16,-9-5 28 16,-1-3-20-16,-16-5 20 15,16 1-20-15,-25-8 8 16,17 4-12-16,-18-8-8 16,4 3 0-16,1-10 40 15,9 3-24-15,-10-12 0 16,5 4-12-16,1-8-8 15,16 4 4-15,-3-3-4 16,3 3 0-16,-3 0-28 16,8 4 16-16,0 1-320 15,9 3 180-15,5-8-500 16,3 8 368-16</inkml:trace>
          <inkml:trace contextRef="#ctx0" brushRef="#br0" timeOffset="1834.9442">4960 2860 364 0,'0'-4'132'0,"0"0"-100"0,0 8-12 0,0-4 68 15,0 0-52-15,0 0 24 16,0 0-40-16,0 0 132 16,0 0-84-16,0 0 92 15,9 0-92-15,0 0 48 16,4 0-72-16,-4 0 32 16,0 0-44-16,4 0 8 15,9 4-24-15,0-4-16 16,9 8-4-16,0 0 28 0,18 0-12 15,-5-4-4-15,0 0-4 0,4-4 12 16,-4 0-8-16,-13-4 4 16,5 4-4-16,-5-4-8 15,-9 8 4-15,-5-4 40 16,-3 0-24-16,-6-4 68 16,6 0-48-16,-14 0 0 15,8 4-24-15,-8 0-4 16,0 0-4-16,0 0-104 15,0 0 52-15,0 0-404 16,0 0 248-16</inkml:trace>
          <inkml:trace contextRef="#ctx0" brushRef="#br0" timeOffset="796.62">5009 2805 572 0,'-5'4'208'0,"5"-8"-160"0,-4 4-12 0,0 0 144 16,8 0-104-16,-4 0 40 15,0 0-68-15,4 0 0 16,1 4-32-16,-1-4 72 16,5 4-52-16,4 0 56 15,1 4-52-15,8-4-20 16,0 0-12-16,9 0 16 16,-5 4-12-16,23-8 40 15,-5 3-28-15,0-3-488 16,-4 0 252-16</inkml:trace>
          <inkml:trace contextRef="#ctx0" brushRef="#br0" timeOffset="2823.0972">4881 3127 312 0,'-9'-4'112'0,"9"4"-84"0,0 0-12 0,0 0 204 16,0 0-124-16,0-4 88 15,0 4-112-15,0-4 88 16,0 4-96-16,0-4 40 16,0 8-60-16,0-4 92 15,0 0-80-15,0 0 4 16,0 0-40-16,0 0 32 16,0 0-28-16,0 0-4 15,0 0-12-15,0 0 4 16,0 0-8-16,0 0 24 15,0 0-16-15,0 0 12 16,9 0-12-16,4 0 0 16,0 0-4-16,9 0-8 15,5 4 4-15,17 0-16 16,-4 0 8-16,13 0 12 16,-5 0-4-16,1 0 24 15,4 4-16-15,-14-4 4 16,-3 0-8-16,-10-4 20 15,-4 3-16-15,-8-3 24 0,-1 0-24 16,-4-3 32-16,-1 3-28 0,-8-4 4 16,0 4-12-16,0-4 4 15,0 0-8-15,0-4 16 16,0 8-12-16,-17-8 4 16,12 8-4-16,-26-8-76 15,9 8 36-15,-17-8-24 16,3 4 36-16,-3-3-8 15,3 7 16-15,-3-8-8 16,8 8 8-16,9-8 8 16,8 8 4-16,-8-4-12 15,14 4 8-15,-6-4-16 16,10 8 12-16,-9-4-12 16,8 4 8-16,1 0-44 15,4 4 28-15,0-8-4 16,13 4 20-16,0 0 8 15,9 3 4-15,14-3-12 16,12 4 8-16,10 0 28 16,-14 0-12-16,4 0-20 15,-12 0 0-15,3-5 20 16,-12 1-4-16,-10-4 68 16,6 0-44-16,-15-4 68 15,6 1-60-15,-14-5 0 16,8 0-24-16,-8-8-28 15,0 8 4-15,9 4-620 0,-4 8 340 16</inkml:trace>
          <inkml:trace contextRef="#ctx0" brushRef="#br0" timeOffset="-17062.0223">6735 1958 404 0,'-9'-12'148'0,"9"12"-112"0,-9-12-12 0,9 4 120 16,-4 8-84-16,-14-7 28 16,5 3-52-16,-9-4 20 15,13 8-28-15,-13 0-8 16,0 4-12-16,0 4 20 16,4 3-16-16,-17 5-4 15,17 8-4-15,-17-1 20 16,4 5-12-16,0 3-4 15,9 0-4-15,0 5 12 16,0-1-8-16,0 8-12 16,13-4 0-16,-4 20 20 15,-5 0-8-15,9 27-4 16,9 5 0-16,-4 15 12 16,4-8-8-16,0 15 24 15,0-11-20-15,0 20-12 16,0-20-4-16,-9 4 4 15,9-12 0-15,-5-15 24 16,1-9-12-16,-9 5 12 16,-5-16-12-16,5-4 12 15,0-8-16-15,-9-12 32 16,4-7-24-16,-4-13 32 16,-9-7-32-16,-4-16 48 0,4-4-36 15,-9-7-40-15,9-5 4 16,0-3-36-16,9 7 28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22.6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30F5D9-5394-44D4-8406-D59D353EAB41}" emma:medium="tactile" emma:mode="ink">
          <msink:context xmlns:msink="http://schemas.microsoft.com/ink/2010/main" type="inkDrawing" rotatedBoundingBox="6518,4165 22013,4487 22004,4910 6509,4589" shapeName="Other">
            <msink:destinationLink direction="to" ref="{BE25CAF7-EAD1-4044-811D-F202AB5F122F}"/>
            <msink:destinationLink direction="with" ref="{A7BF8CD7-CA95-4D7F-AA51-DB7C3901FD88}"/>
            <msink:destinationLink direction="to" ref="{484DBD18-05F5-4908-B1AC-4B052692FADA}"/>
            <msink:destinationLink direction="with" ref="{4CF482E3-4486-4888-B2F0-74F3F54346BC}"/>
            <msink:destinationLink direction="to" ref="{BFE16B57-B552-48EE-B1E7-FD54B2318A56}"/>
          </msink:context>
        </emma:interpretation>
      </emma:emma>
    </inkml:annotationXML>
    <inkml:trace contextRef="#ctx0" brushRef="#br0">0 7 80 0,'4'-8'32'0,"-4"8"-24"0,5 0-4 0,-1 0 44 16,5 4-28-16,9-4 60 15,4 4-44-15,18-8 100 16,4 8-80-16,13 0 20 16,5 3-44-16,17 1-12 15,-8 0-12-15,26-8 4 16,0 8-8-16,36 0 24 16,-10 4-16-16,45-5 24 15,0 1-24-15,48 0 68 16,-17 4-48-16,57-4 16 15,-18 7-32-15,80 1 20 16,-23 0-24-16,85 7-4 16,-31 1-4-16,79 3-16 0,-40 1 8 15,67-1 12-15,-44 5-4 16,87-5 8-16,-52 1-8 0,79-9-4 16,-70 1 4-16,88-8 48 15,-71 3-28-15,67-7 0 16,-62 0-16-16,61-4 12 15,-66-4-12-15,40 0 4 16,-70-8-4-16,48 0 4 16,-67 4-8-16,32-15-4 15,-75 11 4-15,13-8-4 16,-71 4 0-16,0-3 44 16,-57 3-24-16,13-8 16 15,-49 9-20-15,-8-17-8 16,-49 12-4-16,-30-7 20 15,-32 11-12-15,-22-11 4 16,-22 7-8-16,-17-8-32 16,-9 9 12-16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30.8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68C804-3E9C-4853-84FF-7CFE7C35E5C7}" emma:medium="tactile" emma:mode="ink">
          <msink:context xmlns:msink="http://schemas.microsoft.com/ink/2010/main" type="writingRegion" rotatedBoundingBox="13723,1779 14142,1779 14142,2325 13723,2325">
            <msink:destinationLink direction="with" ref="{EC4BC5B6-5054-4703-9672-08CE6FBBED35}"/>
          </msink:context>
        </emma:interpretation>
      </emma:emma>
    </inkml:annotationXML>
    <inkml:traceGroup>
      <inkml:annotationXML>
        <emma:emma xmlns:emma="http://www.w3.org/2003/04/emma" version="1.0">
          <emma:interpretation id="{524F8867-8ACD-49CF-8DA1-813E30C17B13}" emma:medium="tactile" emma:mode="ink">
            <msink:context xmlns:msink="http://schemas.microsoft.com/ink/2010/main" type="paragraph" rotatedBoundingBox="13723,1779 14142,1779 14142,2325 13723,2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816BE7-C3F5-486C-A9BF-3844B42DDEF0}" emma:medium="tactile" emma:mode="ink">
              <msink:context xmlns:msink="http://schemas.microsoft.com/ink/2010/main" type="line" rotatedBoundingBox="13723,1779 14142,1779 14142,2325 13723,2325"/>
            </emma:interpretation>
          </emma:emma>
        </inkml:annotationXML>
        <inkml:traceGroup>
          <inkml:annotationXML>
            <emma:emma xmlns:emma="http://www.w3.org/2003/04/emma" version="1.0">
              <emma:interpretation id="{040329B5-5711-42DD-B463-D6A183397351}" emma:medium="tactile" emma:mode="ink">
                <msink:context xmlns:msink="http://schemas.microsoft.com/ink/2010/main" type="inkWord" rotatedBoundingBox="13723,1779 14142,1779 14142,2325 13723,23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 1 372 0,'-14'-4'140'0,"14"4"-112"0,-4 0-4 16,0 0 136-1,8 0-92-15,-4 0 80 16,0 8-88-16,0 4 12 16,4 4-40-16,-4 11 68 15,5 8-56-15,-5 13 4 16,0 3-28-16,-5 7-12 16,5-3-4-16,-4 0 12 15,0-8-8-15,-5-4 4 16,9-7-4-16,-9-9-16 0,9 1 4 15</inkml:trace>
          <inkml:trace contextRef="#ctx0" brushRef="#br0" timeOffset="-241.4083">-168 339 288 0,'5'-4'108'0,"-10"8"-84"0,5 0-4 16,5-4 172-1,-1 4-108-15,0-4 72 0,10 3-92 16,3-3 28-16,10 4-56 0,-1-4 52 15,1 4-52-15,4-4-8 16,0 0-16-16,-1 0 8 16,1 0-12-16,0 0 16 15,-4 0-16-15,-5 0 4 16,0 0-4-16,-4-4 20 16,-1 4-16-16,-8-7 32 15,0 3-28-15,0-8-12 16,-5 0-8-16,-4-11-200 15,4 7 112-15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56.3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25CAF7-EAD1-4044-811D-F202AB5F122F}" emma:medium="tactile" emma:mode="ink">
          <msink:context xmlns:msink="http://schemas.microsoft.com/ink/2010/main" type="inkDrawing" rotatedBoundingBox="13537,4552 13676,2795 13894,2813 13755,4569" semanticType="callout" shapeName="Other">
            <msink:sourceLink direction="to" ref="{BF30F5D9-5394-44D4-8406-D59D353EAB41}"/>
            <msink:sourceLink direction="from" ref="{EC4BC5B6-5054-4703-9672-08CE6FBBED35}"/>
          </msink:context>
        </emma:interpretation>
      </emma:emma>
    </inkml:annotationXML>
    <inkml:trace contextRef="#ctx0" brushRef="#br0">142 0 372 0,'0'0'140'0,"0"0"-112"0,0 0-4 0,0 0 84 16,0 0-64-16,0 0 36 15,0 0-48-15,0 0 8 16,0 8-24-16,0 0 28 15,0 4-28-15,-5-4 12 16,5 3-16-16,-4 1 12 16,0 4-16-16,4 0 4 15,4 3-4-15,-4 5-8 16,4-1 4-16,-4 5-4 16,0 3 0-16,-4 4 16 15,0 5-8-15,-1 11-20 16,14 0 4-16,-13 4 20 15,4 0-4-15,-5-1-20 16,5-3 4-16,0 0 12 16,5-7 0-16,-5-1 16 15,0-8-12-15,0 0-4 16,0 1 0-16,0 7-4 16,0-8 0-16,-9 12 60 15,0 4-32-15,0 8 24 16,5-8-32-16,-5 4 0 15,13-12-12-15,-13 0 20 16,14 1-16-16,-5-9 24 16,9 0-24-16,-14 1 24 15,5-5-24-15,-4 0-4 0,-1-3-4 16,1 3 12-16,4-3-8 0,-4-1-12 16,-1-3 0-16,1-1 20 15,4 1-8-15,-9-5 16 16,5 1-16-16,-5-4 24 15,0-1-20-15,-4-7 24 16,13-4-24-16,-18-12-312 16,14 0 164-16</inkml:trace>
    <inkml:trace contextRef="#ctx0" brushRef="#br0" timeOffset="227.606">-97 1362 496 0,'-8'-16'184'0,"8"16"-140"0,8-4-16 16,-8 0 180-1,0 8-120-15,5 4 72 16,4 8-96-16,0 7-16 16,4 1-32-16,0-1 24 15,5 5-24-15,4-9 40 16,-9 1-32-16,9-12 32 15,0-4-32-15,5-12 32 16,-1 0-32-16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57.4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4613AF-0C6F-4460-99E6-B027C1561924}" emma:medium="tactile" emma:mode="ink">
          <msink:context xmlns:msink="http://schemas.microsoft.com/ink/2010/main" type="inkDrawing" rotatedBoundingBox="14596,2533 15249,4573 14957,4667 14304,2627" semanticType="verticalRange" shapeName="Other">
            <msink:destinationLink direction="with" ref="{3A7CE604-494C-47B1-9760-DEFFF309C256}"/>
          </msink:context>
        </emma:interpretation>
      </emma:emma>
    </inkml:annotationXML>
    <inkml:trace contextRef="#ctx0" brushRef="#br0">0-5 384 0,'4'0'140'0,"-4"0"-108"0,13 0-8 15,-4 0 128 1,0 0-88-16,4 0-8 16,5 4-36-16,-5 0 28 15,5 7-24-15,-5 5 12 16,5 0-20-16,-5 7 8 0,0 1-12 0,1 3 0 16,3 5-4-16,-4 3 12 15,1 0-12-15,-1-3 16 16,5-1-16-16,-5-3 4 15,4-1-4-15,-3 1-16 16,-1-1 4-16,0 1 20 16,0-1-8-16,1 0 4 15,3 9-4-15,-3-1-24 16,3 0 8-16,1 1 20 16,4-1-4-16,0-4-12 15,0 1 0-15,-4-1 20 16,4-3-8-16,-5 7 24 15,1-8-20-15,-5 1-12 16,5-1-4-16,-5-3-16 16,5-1 12-16,-9-3 20 15,4 0-4-15,-4-1-12 16,0 5 0-16,-5-1 4 16,5-7 0-16,-5 12 0 15,5-9 0-15,-4 9 8 16,-5 3-4-16,0 4-12 15,8 8 4-15,-8 1 4 16,0-9 0-16,9 8 8 16,-9 0-4-16,0-7-12 15,5-1 4-15,-5-8 48 16,4 9-24-16,-4-5 8 0,0-3-16 16,-4 3 20-16,4-4-20 0,-5 1-4 15,5 3-4-15,-9 1-4 16,9-1 0-16,0-4 32 15,0 1-16-15,-8-1 32 16,3 1-32-16,-4-1-4 16,5-3-8-16,-1-1-16 15,5 1 8-15,-4-4 28 16,4-9-12-16,-4-7 4 16,8 4-8-16,-4-16-216 15,0 0 112-15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55.0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4DBD18-05F5-4908-B1AC-4B052692FADA}" emma:medium="tactile" emma:mode="ink">
          <msink:context xmlns:msink="http://schemas.microsoft.com/ink/2010/main" type="inkDrawing" rotatedBoundingBox="11788,4419 13067,2350 13448,2585 12168,4655" semanticType="callout" shapeName="Other">
            <msink:sourceLink direction="to" ref="{BF30F5D9-5394-44D4-8406-D59D353EAB41}"/>
            <msink:sourceLink direction="from" ref="{EC4BC5B6-5054-4703-9672-08CE6FBBED35}"/>
          </msink:context>
        </emma:interpretation>
      </emma:emma>
    </inkml:annotationXML>
    <inkml:trace contextRef="#ctx0" brushRef="#br0">-512 770 236 0,'4'0'88'0,"-8"0"-68"0,-1-8-4 0,1 8 96 15,8 0-64-15,-8-7 44 16,4 14-56-16,-9-7 16 15,5 0-32-15,-9 0 28 16,8 12-32-16,-8-4 4 16,8 8-12-16,-8-1 36 15,4-3-20-15,-8 8 12 16,8-4-20-16,-9-1 0 16,1 5-8-16,3-4 4 15,-3-1-8-15,3 1-4 16,1 0 4-16,-9-1-4 15,9 5 0-15,-14 0-20 16,10-1 12-16,-14 5 40 16,9-5-20-16,-14 5-20 15,6-4 4-15,-1 7 0 16,0-3 4-16,-13-5 0 16,17 13 0-16,-8-5 0 15,8 0 0-15,-8 5-12 16,9-1 8-16,4 8 4 0,-1-3 0 15,-7 3 0-15,16 0 0 0,-3 0 8 16,-5 1-4-16,8-1 16 16,5-4-12-16,-13 1 16 15,18-1-16-15,-14 0 16 16,5-7-16-16,-5 3 4 16,1-3-4-16,-5 3 4 15,8-4-8-15,1 1 8 16,4-1-8-16,-4 1-20 15,4 3 8-15,-13 4 20 16,9 5-4-16,-5 3-4 16,5 0 0-16,-5 0-16 15,14 0 8-15,-14-3 48 16,5-1-24-16,4-4-20 16,5-3 0-16,-5-1 8 15,0-4-4-15,0 5 16 16,9-5-12-16,-13 5 4 15,4-5-4-15,-4 8-16 16,4 1 4-16,-4-1 4 16,4-4 0-16,0 1 8 15,9-5-4-15,0-3 24 16,0-1-16-16,0-7 4 16,0 0-8-16,0-5 12 15,0-7-12-15,0-4-12 16,0 4 0-16,-4-8-156 15,4 0 88-15,-9-11-492 16,9 3 316-16</inkml:trace>
    <inkml:trace contextRef="#ctx0" brushRef="#br0" timeOffset="269.321">-1911 2328 444 0,'0'0'164'0,"0"0"-124"0,4 27-16 0,-4-11 112 15,9 0-80-15,0 7 16 16,8 1-48-16,1-1 56 16,-5 1-44-16,5-4 36 15,-5-5-40-15,5-7 24 16,4 0-28-16,13-16 16 15,-4 4-24-15,22-19 8 16,0-1-16-16,4-23-184 16,-4 0 96-16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23.8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BF8CD7-CA95-4D7F-AA51-DB7C3901FD88}" emma:medium="tactile" emma:mode="ink">
          <msink:context xmlns:msink="http://schemas.microsoft.com/ink/2010/main" type="inkDrawing" rotatedBoundingBox="7649,5162 8431,4593 8500,4687 7718,5257" semanticType="callout" shapeName="Other">
            <msink:sourceLink direction="with" ref="{BF30F5D9-5394-44D4-8406-D59D353EAB41}"/>
          </msink:context>
        </emma:interpretation>
      </emma:emma>
    </inkml:annotationXML>
    <inkml:trace contextRef="#ctx0" brushRef="#br0">-1995-184 320 0,'9'19'120'0,"-9"-19"-96"0,-9 71-4 0,-13-36-52 16,4 4 12-16,-53 12-28 15,5 8 28-15,-31 0 20 16,13-8 0-16,-9 0 72 15,18-4-40-15,-4-4 4 16,13-7-20-16,17-9-20 16,18-3 0-16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9:04.0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BC97D5-53DB-4BEF-91C7-D09DC267FD9C}" emma:medium="tactile" emma:mode="ink">
          <msink:context xmlns:msink="http://schemas.microsoft.com/ink/2010/main" type="writingRegion" rotatedBoundingBox="10545,3674 10651,3674 10651,3918 10545,3918"/>
        </emma:interpretation>
      </emma:emma>
    </inkml:annotationXML>
    <inkml:traceGroup>
      <inkml:annotationXML>
        <emma:emma xmlns:emma="http://www.w3.org/2003/04/emma" version="1.0">
          <emma:interpretation id="{80E11653-CB8E-4527-AFCF-463224F2A9C1}" emma:medium="tactile" emma:mode="ink">
            <msink:context xmlns:msink="http://schemas.microsoft.com/ink/2010/main" type="paragraph" rotatedBoundingBox="10545,3674 10651,3674 10651,3918 10545,3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C5FE89-A194-4ED8-B7EB-C50FC6A0EAE6}" emma:medium="tactile" emma:mode="ink">
              <msink:context xmlns:msink="http://schemas.microsoft.com/ink/2010/main" type="line" rotatedBoundingBox="10545,3674 10651,3674 10651,3918 10545,3918"/>
            </emma:interpretation>
          </emma:emma>
        </inkml:annotationXML>
        <inkml:traceGroup>
          <inkml:annotationXML>
            <emma:emma xmlns:emma="http://www.w3.org/2003/04/emma" version="1.0">
              <emma:interpretation id="{CB244AA4-1C5E-4904-8C2F-32DE8BE2A183}" emma:medium="tactile" emma:mode="ink">
                <msink:context xmlns:msink="http://schemas.microsoft.com/ink/2010/main" type="inkWord" rotatedBoundingBox="10545,3674 10651,3674 10651,3918 10545,3918"/>
              </emma:interpretation>
              <emma:one-of disjunction-type="recognition" id="oneOf0">
                <emma:interpretation id="interp0" emma:lang="" emma:confidence="0">
                  <emma:literal>(</emma:literal>
                </emma:interpretation>
                <emma:interpretation id="interp1" emma:lang="" emma:confidence="0">
                  <emma:literal>[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31 11 632 0,'-9'-8'236'0,"9"8"-184"0,-4-4-16 0,-1 4 140 15,5 4-104-15,-4 4 16 16,4 8-52-16,-5 0 44 15,5 11-44-15,-4 8 20 16,8 1-36-16,-4-1 36 16,9-4-32-16,0-11 32 15,4-4-32-15,18-28 64 16,9 0-48-16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9:03.7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F482E3-4486-4888-B2F0-74F3F54346BC}" emma:medium="tactile" emma:mode="ink">
          <msink:context xmlns:msink="http://schemas.microsoft.com/ink/2010/main" type="inkDrawing" rotatedBoundingBox="10063,4240 12863,1797 13243,2233 10443,4675" semanticType="callout" shapeName="Other">
            <msink:sourceLink direction="with" ref="{EC4BC5B6-5054-4703-9672-08CE6FBBED35}"/>
            <msink:sourceLink direction="with" ref="{BF30F5D9-5394-44D4-8406-D59D353EAB41}"/>
          </msink:context>
        </emma:interpretation>
      </emma:emma>
    </inkml:annotationXML>
    <inkml:trace contextRef="#ctx0" brushRef="#br0">2764-1 352 0,'0'-4'132'0,"-5"8"-104"0,5-4-8 0,-4 0 132 16,4 4-88-16,-5-4 80 15,5 0-84-15,-8 0 48 16,3 8-64-16,-8-4-12 16,4 0-20-16,-9-4 16 15,1 4-16-15,-18 0-4 16,4 4-4-16,-22-1 12 16,4 5-8-16,-17-4-4 15,13 4 0-15,-13 0 40 16,17-1-24-16,-8 1 8 15,17 4-16-15,-22-4 0 16,14 3-4-16,-14 5-24 16,18-4 8-16,-22 3 12 15,13 1 0-15,-14 15-4 16,14 0 4-16,-8 5-16 16,16-1 8-16,-12 4 12 15,17 0-4-15,-4 0-4 16,9-3 4-16,-14-5-4 15,14 0 0-15,-14-3-12 16,10-1 8-16,-14 0 4 16,4-3 0-16,-4-1 8 15,9 1-4-15,-9 3-12 16,13 5 4-16,-8 7-4 0,13 0 0 16,-5 0 8-16,13-8 0 0,-4 12-12 15,14-3 8-15,-10-1 12 16,5-4-4-16,-9 0-4 15,9 0 4-15,-13 1-4 16,8-5 0-16,-12-4 8 16,8 1-4-16,-9-1-12 15,5 1 4-15,-9 3 4 16,8 4 0-16,-3 0-20 16,8 4 12-16,0 8 32 15,9 0-16-15,-5 0 8 16,5-7-8-16,-4-1-16 15,12-4 4-15,-3 4 4 16,4-4 0-16,-1 1 52 16,6-1-28-16,-6-4-12 15,1 1-4-15,-5-5 16 16,14 0-12-16,-18 5 12 16,17-5-12-16,-12 0 20 15,8-3-20-15,0 7 4 16,5-7-8-16,-5-5 4 15,9 1-8-15,-4-9 24 16,4 1-16-16,-5-12 40 16,10 0-28-16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9:05.3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E16B57-B552-48EE-B1E7-FD54B2318A56}" emma:medium="tactile" emma:mode="ink">
          <msink:context xmlns:msink="http://schemas.microsoft.com/ink/2010/main" type="inkDrawing" rotatedBoundingBox="15291,1812 17396,4099 16840,4610 14735,2323" semanticType="callout" shapeName="Other">
            <msink:sourceLink direction="to" ref="{BF30F5D9-5394-44D4-8406-D59D353EAB41}"/>
            <msink:sourceLink direction="from" ref="{EC4BC5B6-5054-4703-9672-08CE6FBBED35}"/>
          </msink:context>
        </emma:interpretation>
      </emma:emma>
    </inkml:annotationXML>
    <inkml:trace contextRef="#ctx0" brushRef="#br0">10 3 384 0,'-13'-4'140'0,"22"4"-108"0,-18 0-8 0,9 0 152 15,0 0-100-15,0 0 52 16,0 0-80-16,9 0-32 16,-1 4-16-16,6-4 16 15,3 0-8-15,10 0 4 16,4 4-4-16,8 0 4 16,6 4-8-16,3-1-20 15,-8 5 8-15,13 0 20 16,-9-4-4-16,5 4-4 15,-14-1 0-15,18 5 28 16,-9-4-16-16,13 0 4 16,-4-1-12-16,14 5-16 15,-1 0 4-15,-4 15 12 16,-5 0-4-16,0 1-4 16,-8 3 4-16,-1 0 4 15,-3 1-4-15,-6-1 8 0,1-4-8 16,0 1 16-1,-1-1-12-15,6-3-4 0,-1-5 0 16,0 5 4-16,9-1-4 0,-9-7-4 16,9 7 4-16,-13 1 12 15,4 3-8-15,0-3-20 16,-13 3 4-16,9 12 4 16,-14-4 4-16,-8 8 16 15,4-3-8-15,0 7-12 16,0-4 0-16,0 4 12 15,0-4-4-15,-4 0 16 16,-1-4-12-16,-8 0-20 16,9-4 4-16,-5 12 12 15,0 0 0-15,5 12-20 16,-9 0 8-16,4 4 20 16,0-5-4-16,5-3 16 15,-9-8-16-15,4 0-4 16,-4-7 0-16,-9 3-4 15,4-4 0-15,-4 4 16 16,5-4-8-16,-1 4-4 16,-4-4 0-16,-4-4 20 15,4-3-12-15,0-9 4 16,0-3-8-16,-5-12 20 16,5-1-16-16,-9-15-208 15,1 4 108-15,-1-11-320 16,4 3 232-16</inkml:trace>
    <inkml:trace contextRef="#ctx0" brushRef="#br0" timeOffset="330.88">1886 1655 288 0,'-18'-4'108'0,"18"4"-84"0,0 4-4 0,0 0 296 16,5-1-176-16,-1 5 48 15,5 4-112-15,0 4 40 16,4 3-64-16,0-7 60 15,5 4-64-15,4-12 36 16,0 4-48-16,9-20 32 16,-9 4-36-16,9-23 52 15,0-1-48-15,4-23-88 16,5 8 28-16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31.6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4BC5B6-5054-4703-9672-08CE6FBBED35}" emma:medium="tactile" emma:mode="ink">
          <msink:context xmlns:msink="http://schemas.microsoft.com/ink/2010/main" type="inkDrawing" rotatedBoundingBox="13249,2045 14091,1571 14484,2269 13643,2743" semanticType="enclosure" shapeName="Other">
            <msink:sourceLink direction="with" ref="{6D68C804-3E9C-4853-84FF-7CFE7C35E5C7}"/>
            <msink:destinationLink direction="with" ref="{4CF482E3-4486-4888-B2F0-74F3F54346BC}"/>
            <msink:destinationLink direction="from" ref="{484DBD18-05F5-4908-B1AC-4B052692FADA}"/>
            <msink:destinationLink direction="from" ref="{BFE16B57-B552-48EE-B1E7-FD54B2318A56}"/>
            <msink:destinationLink direction="from" ref="{BE25CAF7-EAD1-4044-811D-F202AB5F122F}"/>
          </msink:context>
        </emma:interpretation>
      </emma:emma>
    </inkml:annotationXML>
    <inkml:trace contextRef="#ctx0" brushRef="#br0">26-14 340 0,'0'-12'128'0,"0"12"-100"0,-8 0-8 16,3 0 52 0,5 0-44-16,-4 0 68 15,-1 0-56-15,-4 0 44 16,1 0-48-16,-10 0 8 16,5 4-28-16,-14 0 44 15,5 0-32-15,-13 0 56 16,4 7-48-16,-13 5 36 0,9 4-40 0,-18 11 8 15,13 4-24 1,0 16 20-16,9 4-24 0,-9 12 24 16,14-8-24-16,4-4 4 15,13 4-8-15,14-4 12 16,12-4-12-16,18 0 16 16,14-8-16-16,22-4 24 15,4-4-20-15,0-15 12 16,-9-8-12-16,9-12 0 15,-13-4-4-15,13-16 20 16,-9 0-16-16,-4-7 4 16,-9 3-8-16,-9-11 12 15,0 8-12-15,-13-13 16 16,-5 5-16-16,-12-16 4 16,-1 12-4-16,-13-16 4 15,9 12-8-15,-18-8-4 16,0 8 4-16,-13-4-4 15,0 11 0-15,-13 1 16 16,8 7-8-16,-17 1 40 16,9 11-24-16,-9-7-40 15,13 19 8-15,-5-4-16 16,14 4 12-16,-4 0 8 16,13 4 4-16,-1-4 0 15,5 8 0-15,1-4-80 16,8 0 44-16,-5 0-304 15,10 0 188-15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7:37:48.1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57586A-3E61-4B05-B5E7-00DB6F23D7F1}" emma:medium="tactile" emma:mode="ink">
          <msink:context xmlns:msink="http://schemas.microsoft.com/ink/2010/main" type="inkDrawing" rotatedBoundingBox="15696,13145 20543,13203 20542,13287 15695,13229" semanticType="underline" shapeName="Other">
            <msink:sourceLink direction="with" ref="{45C3368E-FFEC-477A-8858-36EF4A4DADEC}"/>
          </msink:context>
        </emma:interpretation>
      </emma:emma>
    </inkml:annotationXML>
    <inkml:trace contextRef="#ctx0" brushRef="#br0">0 44 384 0,'9'-8'140'0,"0"4"-108"0,-9 0-8 16,9 0 152-16,-5 0-100 15,5 4 52-15,-9 0-80 16,0 0 12-16,0 0-40 16,9 4 8-16,-5 0-16 0,5 0 12 15,-9-4-16-15,13 4-4 16,-4 0 0-16,0-4 40 16,4 0-24-16,9 0-8 15,-4-4-8-15,4 0 20 0,0 0-12 16,0 0-4-16,9 0-4 15,4 4-4-15,5 0 0 16,0-4 16-16,8 4-8 16,1 0-12-16,4 0 0 15,0 4 4-15,-5 0 0 16,14 4 0-16,-9 0 0 16,13 0 8-16,-4-8-4 15,13 7-4-15,13-3 4 16,-4-8-4-16,9 4 0 15,-14 0 8-15,5-3-4 16,0-5-4-16,4-4 4 0,18 0 12 16,9 0-8-16,-13 5-4 15,-10 7 0-15,-3 0 20 16,-5 7-12-16,8-3-20 16,5 8 0-16,0 0 20 15,1 4-4-15,-1-1-4 16,-5-7 0-16,-3 0-16 15,25-8 8-15,6 8 12 16,8-8-4-16,-18 8 8 16,-4-8-8-16,9-8-12 15,4 0 4-15,9 0 4 16,-22 4 0-16,0 4 0 16,-9 0 0-16,-9 0 0 15,9 0 0-15,-4 0 8 0,4 4-4 16,-9 0-56-16,-4-4 28 15,-18 0 64-15,-13 0-20 16,-13 0 20-16,-9 0-24 16,-9 0 0-16,0 0-8 15,-9 0 20-15,-4 0-16 16,4 0-84-16,-13 0 40 16,5 8-660-1,-32-8 284 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23.5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5DAF6C-DA12-4CBC-A31A-11ACF7325187}" emma:medium="tactile" emma:mode="ink">
          <msink:context xmlns:msink="http://schemas.microsoft.com/ink/2010/main" type="writingRegion" rotatedBoundingBox="7430,5506 3295,6932 2928,5869 7063,4443"/>
        </emma:interpretation>
      </emma:emma>
    </inkml:annotationXML>
    <inkml:traceGroup>
      <inkml:annotationXML>
        <emma:emma xmlns:emma="http://www.w3.org/2003/04/emma" version="1.0">
          <emma:interpretation id="{09E96343-E239-40C1-8DF2-20A88E9B9363}" emma:medium="tactile" emma:mode="ink">
            <msink:context xmlns:msink="http://schemas.microsoft.com/ink/2010/main" type="paragraph" rotatedBoundingBox="7430,5506 3295,6932 2928,5869 7063,4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4BB9F-CBD8-4D75-8B94-41549EE4F9C1}" emma:medium="tactile" emma:mode="ink">
              <msink:context xmlns:msink="http://schemas.microsoft.com/ink/2010/main" type="line" rotatedBoundingBox="7430,5506 3295,6932 2928,5869 7063,4443"/>
            </emma:interpretation>
          </emma:emma>
        </inkml:annotationXML>
        <inkml:traceGroup>
          <inkml:annotationXML>
            <emma:emma xmlns:emma="http://www.w3.org/2003/04/emma" version="1.0">
              <emma:interpretation id="{8F7EF027-777A-4B38-A7C0-6C322CE77E41}" emma:medium="tactile" emma:mode="ink">
                <msink:context xmlns:msink="http://schemas.microsoft.com/ink/2010/main" type="inkWord" rotatedBoundingBox="7199,4837 6625,5036 6554,4830 7129,4631"/>
              </emma:interpretation>
            </emma:emma>
          </inkml:annotationXML>
          <inkml:trace contextRef="#ctx0" brushRef="#br0">-3297-145 384 0,'-22'15'140'0,"22"-15"-108"0,-45 52-8 15,10-25 48 1,4 0-44-16,-26 24-4 15,-5 0-12-15,-17 4-20 16,12-11 4-16,6-1 12 16,16-4-4-16</inkml:trace>
        </inkml:traceGroup>
        <inkml:traceGroup>
          <inkml:annotationXML>
            <emma:emma xmlns:emma="http://www.w3.org/2003/04/emma" version="1.0">
              <emma:interpretation id="{73D9C6D4-A675-4346-9A12-052C6192D205}" emma:medium="tactile" emma:mode="ink">
                <msink:context xmlns:msink="http://schemas.microsoft.com/ink/2010/main" type="inkWord" rotatedBoundingBox="5492,6175 3295,6932 2928,5869 5125,5111"/>
              </emma:interpretation>
            </emma:emma>
          </inkml:annotationXML>
          <inkml:trace contextRef="#ctx0" brushRef="#br0" timeOffset="2396.5723">-5094 934 580 0,'-22'-24'216'0,"22"24"-168"0,-22 0-12 16,0 0-20 0,4 8-16-16,-17 4-28 15,4 4 16-15,-22 11 100 0,0 8-44 16,-4 20 16-1,8 8-36-15,14 4-40 0,4-1 8 0,27-7 0 16,12-4 8 0,28-8 44-16,12-11-24 0,54-9-204 31,4-11 100-31</inkml:trace>
          <inkml:trace contextRef="#ctx0" brushRef="#br0" timeOffset="1975.8165">-6083 730 528 0,'5'-36'196'0,"-5"36"-152"0,4 4-12 0,-8-4-8 16,-1 8-20-16,-17 4-4 15,0 4 4-15,-22 3 4 16,4 1-4-16,-26 0-12 16,13 3 4-16,-9 1 40 15,18 3-24-15,-4 4-8 16,12 1-8-16,10 11 20 16,8 4-8-16,1 20 24 15,8 3-20-15,4 1-12 16,-4 0-4-16,1-5 4 15,-1-11 0-15,4-12 16 16,-3 1-8-16,-1-13 32 16,9-4-24-16,0-3-4 15,0 0-8-15,0-5-16 16,9 1 8-16,13-5 12 16,0 5-4-16,17-4 24 15,1 3-16-15,18-7 4 0,-5-4-8 16,-1 4-84-16,1-4 40 0,-8-12-304 15,-6 4 188-15</inkml:trace>
          <inkml:trace contextRef="#ctx0" brushRef="#br0" timeOffset="2158.3714">-6701 1428 748 0,'-8'-16'276'0,"8"16"-216"0,35-15-16 0,-4 7-20 16,0 4-24-16,35-8-28 15,9 4 16-15,9-7-428 16,8 7 244-16</inkml:trace>
          <inkml:trace contextRef="#ctx0" brushRef="#br0" timeOffset="1587.2228">-7027 930 560 0,'70'0'208'0,"-70"0"-164"0,93 39-8 16,-58-15-20-1,1 3-16-15,-5 12 32 16,-1 1-16-16,-16-1 12 16,-1-4-16-16,-26-3 28 15,-5-1-24-15,-35-8 4 16,-9 1-12-16,-22-12 4 16,9 0-8-16,0-12-12 15,18-4 4-15,13-12-92 16,17 4 48-16,27-11-408 0,14 3 252 0</inkml:trace>
          <inkml:trace contextRef="#ctx0" brushRef="#br0" timeOffset="1347.6217">-7274 1099 416 0,'-27'-32'152'0,"27"32"-116"0,-18 16-12 0,10 7 4 16,8 5-20-16,-9 31 32 15,9 4-24-15,-5 11-4 16,10 1-8-16,-1-1 20 16,1-15-12-16,3-4 4 15,1-12-8-15,4-15-32 16,-4-9 12-16,-4-19-364 15,12-4 204-15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9:07.9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FB5A05-6FCB-4642-972D-DBBE6EDB7F6A}" emma:medium="tactile" emma:mode="ink">
          <msink:context xmlns:msink="http://schemas.microsoft.com/ink/2010/main" type="writingRegion" rotatedBoundingBox="14939,5172 22891,5229 22864,8937 14913,8880"/>
        </emma:interpretation>
      </emma:emma>
    </inkml:annotationXML>
    <inkml:traceGroup>
      <inkml:annotationXML>
        <emma:emma xmlns:emma="http://www.w3.org/2003/04/emma" version="1.0">
          <emma:interpretation id="{8E4F9A0B-FD75-4934-A796-CBE16B253933}" emma:medium="tactile" emma:mode="ink">
            <msink:context xmlns:msink="http://schemas.microsoft.com/ink/2010/main" type="paragraph" rotatedBoundingBox="15648,6460 16701,5183 16944,5383 15890,66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331C97-4765-4D81-9482-A4C576A11F95}" emma:medium="tactile" emma:mode="ink">
              <msink:context xmlns:msink="http://schemas.microsoft.com/ink/2010/main" type="inkBullet" rotatedBoundingBox="15742,6537 16059,6153 16207,6276 15890,666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2721-734 768 0,'-84'31'284'0,"84"-31"-220"0,-53 47-20 0,27-15 84 16,8-5-80-16,-13 12 8 16,5 4-36-16,-5-3-28 15,13 3 0-15,-8-8-452 16,8 1 248-16</inkml:trace>
        <inkml:trace contextRef="#ctx0" brushRef="#br0" timeOffset="795.1259">2465-699 488 0,'0'-4'180'0,"0"4"-140"0,0-12-12 0,0 8 144 15,0 4-100-15,0-3 132 16,0 3-120-16,-4 0-24 16,4 3-36-16,-9 5-12 15,9 4-4-15,-9 8-16 16,9-1 4-16,-9 9 4 16,5 3 0-16,-9 4 32 15,8-7-16-15,-4-1 76 16,5-3-56-16,0-16 12 15,4 0-28-15,4-16 16 16,9 0-24-16,5-8-4 16,0 4-4-16,4-11-4 15,4 11 0-15,-4 0-12 16,5 5 8-16,-14-5 40 16,0 8-24-16,-13-8-44 15,5 8 16-15,-14-12-208 16,0 5 124-16</inkml:trace>
      </inkml:traceGroup>
      <inkml:traceGroup>
        <inkml:annotationXML>
          <emma:emma xmlns:emma="http://www.w3.org/2003/04/emma" version="1.0">
            <emma:interpretation id="{5EECEDBB-F2DD-4FE4-B46F-738D3F6E971D}" emma:medium="tactile" emma:mode="ink">
              <msink:context xmlns:msink="http://schemas.microsoft.com/ink/2010/main" type="line" rotatedBoundingBox="16272,5704 16701,5183 16933,5374 16504,5894"/>
            </emma:interpretation>
          </emma:emma>
        </inkml:annotationXML>
        <inkml:traceGroup>
          <inkml:annotationXML>
            <emma:emma xmlns:emma="http://www.w3.org/2003/04/emma" version="1.0">
              <emma:interpretation id="{DB85E5AF-29FF-473A-BD1C-14582AF7C843}" emma:medium="tactile" emma:mode="ink">
                <msink:context xmlns:msink="http://schemas.microsoft.com/ink/2010/main" type="inkWord" rotatedBoundingBox="16272,5704 16701,5183 16933,5374 16504,5894"/>
              </emma:interpretation>
            </emma:emma>
          </inkml:annotationXML>
          <inkml:trace contextRef="#ctx0" brushRef="#br0" timeOffset="-251.6705">3216-1825 1040 0,'-22'24'384'0,"22"-13"-300"0,-9 9-20 16,4-12-20 0,10 7-36-16,-5 1 16 15,0 4-16-15,0-1-188 0,9 5 96 0</inkml:trace>
          <inkml:trace contextRef="#ctx0" brushRef="#br0" timeOffset="-150.9028">3110-1335 580 0,'-22'44'216'0,"22"-44"-168"0,-36 47-12 0,27-20 24 16,5 1-40-16,-14 7-64 16,14 4 24-16</inkml:trace>
        </inkml:traceGroup>
      </inkml:traceGroup>
    </inkml:traceGroup>
    <inkml:traceGroup>
      <inkml:annotationXML>
        <emma:emma xmlns:emma="http://www.w3.org/2003/04/emma" version="1.0">
          <emma:interpretation id="{C7435F37-93EC-4C89-9B45-6BCB31B4EE21}" emma:medium="tactile" emma:mode="ink">
            <msink:context xmlns:msink="http://schemas.microsoft.com/ink/2010/main" type="paragraph" rotatedBoundingBox="14927,6895 22879,6952 22864,8937 14913,8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FE86D-9003-4469-AF09-5B23748581AF}" emma:medium="tactile" emma:mode="ink">
              <msink:context xmlns:msink="http://schemas.microsoft.com/ink/2010/main" type="line" rotatedBoundingBox="14927,6895 22879,6952 22864,8937 14913,8880"/>
            </emma:interpretation>
          </emma:emma>
        </inkml:annotationXML>
        <inkml:traceGroup>
          <inkml:annotationXML>
            <emma:emma xmlns:emma="http://www.w3.org/2003/04/emma" version="1.0">
              <emma:interpretation id="{48FE8B79-B479-43C5-A306-01098B36BD9F}" emma:medium="tactile" emma:mode="ink">
                <msink:context xmlns:msink="http://schemas.microsoft.com/ink/2010/main" type="inkWord" rotatedBoundingBox="14927,6895 16363,6906 16353,8284 14917,8274"/>
              </emma:interpretation>
            </emma:emma>
          </inkml:annotationXML>
          <inkml:trace contextRef="#ctx0" brushRef="#br0" timeOffset="11379.3276">2659 678 612 0,'-4'-15'228'0,"4"15"-180"0,-40 7-12 0,14 1 132 15,4 4-100-15,-22 0 16 16,4-4-48-16,-26 7-36 16,8-3 0-16,-21 0 8 15,8 0-4-15,-8 3 24 16,13-3-16-16,-5-4 24 15,18 0-24-15,0 4-12 16,18 3-4-16,-1 5-16 16,14 3 12-16,5 13-32 15,8-1 24-15,13 12-4 16,18 0 12-16,36 0 16 0,3 0-4 0,19-7 8 16,4-5-8-1,-9-8 8-15,-9-3-8 0,-13-16 52 16,-4-4-32-1,-23-16 192-15,-4 0-120 0,-17-23 76 16,-5 0-104-16,-14-28-20 16,1 8-28-16,0-16-24 15,4 12 0-15,9 4-312 16,4 20 168-16</inkml:trace>
          <inkml:trace contextRef="#ctx0" brushRef="#br0" timeOffset="11004.8209">2774 1204 580 0,'18'-12'216'0,"4"12"-168"0,0-8-12 15,-13 8 128-15,4 0-96 16,-9-7 52-16,1 7-72 0,-18-4 28 16,4 8-44-16,-35-4-20 15,0 7-4 1,-31-7 8-16,8 0-8 15,-25-15 104-15,-1 3-64 0,-17-16 44 16,17 1-56-16,-4-12 0 16,22 7-24-16,9-11-24 15,21 16 4-15,23-5-68 16,18 5 44-16</inkml:trace>
          <inkml:trace contextRef="#ctx0" brushRef="#br0" timeOffset="178.7694">2028-110 444 0,'-88'39'164'0,"88"-39"-124"0,-62 47-16 15,36-27 104 1,12 3-76-16,-12 8-4 16,4 1-28-16,-5 3-8 15,10 1-4-15,-10-5-8 0,5 0 4 0,-9-3-24 16,5-5 12-16,-10 1-32 16,6-5 24-16,-10-3-92 15,9 0 60 1,-9-4-224-16,14 3 152 15</inkml:trace>
        </inkml:traceGroup>
        <inkml:traceGroup>
          <inkml:annotationXML>
            <emma:emma xmlns:emma="http://www.w3.org/2003/04/emma" version="1.0">
              <emma:interpretation id="{B98E1AB6-D06C-400E-8E98-BD20E697771D}" emma:medium="tactile" emma:mode="ink">
                <msink:context xmlns:msink="http://schemas.microsoft.com/ink/2010/main" type="inkWord" rotatedBoundingBox="17191,7604 19243,7618 19234,8911 17182,88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611.1663">3957 749 624 0,'-13'0'228'0,"13"0"-176"0,-22 23-16 0,13 5 28 16,5 3-44-16,-5 12-20 15,0 8 0-15,-4 0 8 16,8 4-4-16,1-11-4 16,4-5 4-16,0-12 4 15,4-7-4-15,1-12 68 16,8 7-40-16,-4-19 16 16,4-7-32-16,0-13-16 15,9 5-4-15,0-32 28 16,5 7-12-16,-1-14-20 15,5 10 0-15,0-3-12 16,-9 24 8-16,0-4 0 16,-4 19 4-16,-5 12 52 15,-4 8-24-15,-18 19 16 16,9 8-20-16,-4 16-8 16,-9-3-4-16,-1-1 4 15,14-4-4-15,-4-16 16 0,4 1-12 0,4-20 60 16,5-1-40-16,13-14-12 15,-4-5-8-15,8-20 36 16,1 1-24-16,-5-24-36 16,13 4 8-16,-13-4 0 15,9 12 8-15,-9 0-44 16,-4 19 24-16,-5 5-28 16,0 19 28-16,-13 19 52 15,0 17-12-15,-4 15 16 16,0 0-20-16,-10 4 28 15,10-4-28-15,-14-4 20 16,18-12-20-16,-9-12 28 16,9-3-28-16,0-12-200 15,9-4 100-15</inkml:trace>
          <inkml:trace contextRef="#ctx0" brushRef="#br0" timeOffset="11846.5705">3829 710 892 0,'-4'-36'332'0,"4"36"-260"0,-5-8-20 0,1 5 176 15,4 3-136-15,-9 0-52 16,18 0-32-16,-9-8-28 16,0 16 8-16</inkml:trace>
          <inkml:trace contextRef="#ctx0" brushRef="#br0" timeOffset="12025.5463">3745 945 548 0,'-26'51'204'16,"26"-51"-156"-16,-5 63-16 0,1-36 8 15,4-3-28-15,-9 7 12 16,9-3-12-16,0-5-24 16,5 1 4-16,-5-5-48 0,4-3 28 0</inkml:trace>
          <inkml:trace contextRef="#ctx0" brushRef="#br0" timeOffset="13121.5234">4897 643 520 0,'0'-8'192'0,"0"8"-152"0,-4-4-8 0,0 0 116 15,4 8-88-15,-9-4 20 16,0 0-48-16,-9 0-4 16,5 8-16-16,-14 4-8 15,10 0 0-15,-14 11 4 16,4 5-4-16,-3 19 8 16,3-4-8-16,1 12-4 15,12-4 4-15,1 0 12 16,4-16-8-16,9 0 16 15,0-7-16-15,18-16 32 16,0-5-24-16,4-14-100 16,4 3 40-16,1-16-32 15,4-3 40-15,-5-5 40 16,-4 1 0-16,-9-5 44 16,-4 13-24-16,-13 3 56 15,-1 8-44-15,-12 16 64 16,3 8-60-16,-3 3 0 15,4 17-24-15,8-1 8 16,5-4-16-16,13-7 4 16,9-1-4-16,9-7-216 15,9 0 112-15,4-12-348 16,-4-4 248-16</inkml:trace>
          <inkml:trace contextRef="#ctx0" brushRef="#br0" timeOffset="13751.8828">5167 851 540 0,'13'-71'200'0,"-13"71"-156"0,4-35-12 0,-4 15 256 15,5 13-164-15,-10-1 100 16,5 0-132-16,-13-4 0 16,4 12-52-16,-8 4-44 15,8 4 0-15,-5 8 16 16,6-1-4-16,-1 13-4 16,9-1 0-16,0 1-32 15,9 3 16-15,-1-4-180 16,10 1 104-16,-5 3-92 15,5 1 104-15,-14 3-4 16,5 0 48-16,-18 20 8 16,5-4 16-16,-14 28 0 15,5-1 0-15,-9 28 24 16,4-8-8-16,-13 0-28 16,9-15 8-16,-8-17 32 15,3-11-12-15,-17-15 52 16,13-9-32-16,-9-19 20 15,9-4-28-15,-4-24 28 16,13 0-32-16,4-35 32 16,10-4-32-16,16-27-24 15,14 11 4-15,23-3-28 16,8 15 20-16,17 0-12 16,-12 16 12-16,17-8 24 15,-5 15-4-15,10-11-4 0,-10 12 0 16,-4-8-24-1,-8 12 12-15,-5-20 20 0,-9 7-4 0,-9-18 24 16,-4 3-20-16,-9 0 76 16,-4 8-52-16,-5 0 76 15,-4 16-64-15,-9-1 28 16,0 17-44-16,-9-9 36 16,5 16-40-16,-18 1-24 15,4 11-4-15,-17 7 8 16,4 5-4-16,-9 24-4 15,9 3 4-15,9 12 4 16,13 0-4-16,31 0 32 16,14-4-20-16,21-12-24 15,0-11 4-15,14-5-536 16,0-11 292-16</inkml:trace>
        </inkml:traceGroup>
        <inkml:traceGroup>
          <inkml:annotationXML>
            <emma:emma xmlns:emma="http://www.w3.org/2003/04/emma" version="1.0">
              <emma:interpretation id="{0491D10F-1716-4609-AAB3-00314DA4B15D}" emma:medium="tactile" emma:mode="ink">
                <msink:context xmlns:msink="http://schemas.microsoft.com/ink/2010/main" type="inkWord" rotatedBoundingBox="20209,7533 22874,7552 22865,8884 20199,8865"/>
              </emma:interpretation>
              <emma:one-of disjunction-type="recognition" id="oneOf2">
                <emma:interpretation id="interp2" emma:lang="" emma:confidence="0">
                  <emma:literal>age</emma:literal>
                </emma:interpretation>
                <emma:interpretation id="interp3" emma:lang="" emma:confidence="0">
                  <emma:literal>any</emma:literal>
                </emma:interpretation>
                <emma:interpretation id="interp4" emma:lang="" emma:confidence="0">
                  <emma:literal>aye</emma:literal>
                </emma:interpretation>
                <emma:interpretation id="interp5" emma:lang="" emma:confidence="0">
                  <emma:literal>ooze</emma:literal>
                </emma:interpretation>
                <emma:interpretation id="interp6" emma:lang="" emma:confidence="0">
                  <emma:literal>ago</emma:literal>
                </emma:interpretation>
              </emma:one-of>
            </emma:emma>
          </inkml:annotationXML>
          <inkml:trace contextRef="#ctx0" brushRef="#br0" timeOffset="17146.1733">7943 812 476 0,'-4'-28'176'0,"4"28"-136"0,0-23-12 0,0 11 56 15,0 8-52-15,-9-4 32 16,0 8-36-16,-4 0 36 16,4 8-36-16,-13 8-4 15,9 7-16-15,-18 13 20 16,17 3-16-16,-8 12 4 15,9-8-8-15,4-8 12 16,5 1-12-16,8-13 16 16,5 1-16-16,4-17 32 15,1 1-24-15,-1-19-128 16,0 11 60-16,0-16-124 16,5-4 100-16,-9-3-32 15,4-5 64-15,-4 1 16 16,0 11 16-16,0-4 72 15,4 13-32-15,0-1 104 16,5 8-76-16,4 8 12 16,4-1-44-16,10-3-4 0,-1 4-12 15,5-8 12-15,-1 0-12 16,-8-8 24-16,-4 4-20 0,-10-3 12 16,1 7-12-16,-18 7-16 15,-4 5 0-15,-14 4 4 16,5 4 0-16,-9-5-20 15,4 13 12-15,5-13-4 16,4 5 4-16,4-4 24 16,5-8-8-16,9-1 32 15,5-3-24-15,3-15 12 16,1 3-16-16,4-8-8 16,0-4 0-16,-4-7 4 15,-1 3-4-15,-3-11 8 16,-1 8-8-16,-4-9-4 15,4 5 4-15,0-8-24 16,5 7 12-16,-1 5 64 16,1 7-28-16,4 5 8 15,0 7-24-15,0 0 0 16,0 4-4-16,-4 0 12 16,0 4-12-16,-1-8-4 15,1 16 0-15,-5-8 20 16,5 0-12-16,-9-8 32 15,4 8-28-15,-9-4 32 16,1 0-32-16,-10-4 4 16,5 4-12-16,-4-3 36 15,4 3-20-15,-4 0-56 0,4 4 16 0,-5 0-16 16,1 4 20 0,-5 0-28-16,9 3 24 0,-9 5 32 15,9 8-8-15,-9-8 0 16,5 3-4-16,-5-3-16 15,9 4 8-15,-4-8 12 16,4 3-4-16,-5-3 32 16,1 0-20-16,-1-8-4 15,5 4-8-15,-4-4-16 16,4 0 8-16,-4 0-4 16,8 0 0-16,-4 0 0 15,0 0 0-15,0 4-20 16,4 8 16-16,1 0 12 15,4 3 4-15,-1-7-12 16,1 8 4-16,0-8 20 16,0 7-8-16,0-15-4 15,4 12 0-15,-4-12-48 16,4 0 24-16,5-12-56 16,4 4 44-16,0-7 24 15,0 3 8-15,0-12-16 16,4 9 8-16,-8-5 4 15,-5 8 4-15,-8-3 8 16,-1 3-4-16,-4 0 16 16,0 4-12-16,-4 0-12 15,4 5 0-15,-5-5 28 0,10 8-12 0,-5-4-32 16,0 4 12-16,0-4 0 16,0 8 8-16,0 0 0 15,0 4 0-15,-5 7-12 16,1 5 8-16,-9 19 12 15,4 8-4-15,-18 24-20 16,10-1 8-16,-19 21 4 16,10-5 4-16,-9 20 16 15,8-4-8-15,-4 4-4 16,5-12 0-16,-5-12-4 16,4-15 0-16,1-16 32 15,4-12-16-15,-9-11 20 16,9-9-20-16,0-11 28 15,4 0-28-15,-4-24 4 16,9 9-12-16,13-29-8 16,0 5 4-16,13-32-4 15,9 4 0-15,5-19-28 16,-1 11 16-16,14-4-12 16,8 13 12-16,19-1-8 15,-1 12 8-15,13 7-8 16,5 5 8-16,-4 4-8 15,-10 7 8-15,-8-3 8 16,0 7 4-16,-9-11 24 16,-5 15-12-16,-4-19 12 15,1 7-12-15,-10-7-8 16,0 7 0-16,-4-15 12 16,-9 12-8-16,-17-8-4 0,3 11 0 15,-12-3 4-15,4 11-4 0,-13-3-36 16,4 11 16-16,-4 0 68 15,-1 12-28-15,-12 4 12 16,8 8-24-16,-4 11 20 16,5 9-20-16,3 15 4 15,6 0-8-15,12 12 28 16,14-8-20-16,39-16 76 16,9 0-56-16</inkml:trace>
          <inkml:trace contextRef="#ctx0" brushRef="#br0" timeOffset="15448.5667">7065 855 548 0,'0'-24'204'0,"0"24"-156"0,0-31-16 0,0 19 72 15,0 4-64-15,-9-11 16 16,9 3-32-16,-22-4 4 16,0 5-16-16,-14-1 36 15,5 8-24-15,-13 4 12 16,5 12-20-16,-19 20-16 16,18 3-4-16,10 24 12 15,16 0-4-15,14 4 8 16,14-8-8-16,25-8 32 15,5-4-20-15,23-15-4 16,-6-9-8-16,6-15-260 0,-6-4 140 16,-8-23-96-16,-8 7 124 15,-1-23 68-15,-5 0 16 0,-3-20 72 16,-5 4-40-16,-9-3 112 16,9 11-80-16,-9-8 100 15,0 12-96-15,0 7 40 16,-5 13-60-16,-3 11-16 15,-5 16-16-15,-9 8-20 16,0 12 4-16,-31 27 12 16,9 15-4-16,-18 13 24 15,5 0-16-15,4 3 24 16,0-11-24-16,0-12-12 16,18-12-4-16,-9-12 56 15,22-7-28-15,-9-20 32 16,9-4-28-16,9-24-36 15,4-3 4-15,9-24 28 16,9-4-16-16,8-4 0 16,-3 8-4-16,-5 0-40 15,0 12 20-15,-1 23-56 16,-7 8 40-16,-15 24 44 16,-3 11-8-16,-10 24 40 15,-12 8-28-15,-5 4 40 16,8-4-32-16,6-12 4 15,-1-4-16-15,18-16-176 16,-1-3 92-16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57.7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7CE604-494C-47B1-9760-DEFFF309C256}" emma:medium="tactile" emma:mode="ink">
          <msink:context xmlns:msink="http://schemas.microsoft.com/ink/2010/main" type="inkDrawing" rotatedBoundingBox="14774,4261 14977,4329 14969,4353 14766,4285" semanticType="callout" shapeName="Other">
            <msink:sourceLink direction="with" ref="{3A4613AF-0C6F-4460-99E6-B027C1561924}"/>
          </msink:context>
        </emma:interpretation>
      </emma:emma>
    </inkml:annotationXML>
    <inkml:trace contextRef="#ctx0" brushRef="#br0">472 1631 528 0,'-4'0'196'0,"4"0"-152"0,4 8-12 15,1 0 88 1,3 0-72-16,6-5 60 16,8 13-64-16,9-8 4 15,8 0-28-15,-3-4 24 16,8 0-28-16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9:40.7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8D41B2-6699-43B9-8E19-6DBA846BB4F9}" emma:medium="tactile" emma:mode="ink">
          <msink:context xmlns:msink="http://schemas.microsoft.com/ink/2010/main" type="inkDrawing" rotatedBoundingBox="6334,13170 23027,13291 23025,13689 6331,13568" semanticType="underline" shapeName="Other">
            <msink:sourceLink direction="with" ref="{16433D41-E6B3-4623-9FC1-4C755E015268}"/>
            <msink:destinationLink direction="with" ref="{730FF881-43F5-4E85-B3D2-BC7C9B739ED3}"/>
            <msink:destinationLink direction="with" ref="{B6BA39FC-BFC2-4266-909A-85366B724480}"/>
            <msink:destinationLink direction="with" ref="{4C656D57-F1F9-4549-A141-ED4ADFD03BE5}"/>
            <msink:destinationLink direction="with" ref="{73C6E333-B330-424F-B9CE-3867B7A56513}"/>
          </msink:context>
        </emma:interpretation>
      </emma:emma>
    </inkml:annotationXML>
    <inkml:trace contextRef="#ctx0" brushRef="#br0">0-2 176 0,'13'0'64'0,"-4"0"-48"0,0 0-8 16,13 4 132-16,-9 0-20 0,9-1-56 16,-4-3-8-16,4 4-40 15,0 0-8-15,0 0-4 16,18 4 28-16,4 0-16 15,0 0 32-15,9 0-32 16,9 3 40-16,-5 1-32 16,1 0-12-16,-1 4-8 15,-4-1-16-15,4 1 8 16,5-4 20-16,22 0-8 0,4-9-12 16,10 9 0-16,-6-4 12 15,5 0-4-15,-8 0 24 16,3 0-16-16,27 3 24 15,1-3-24-15,-6 4-32 16,6-4 12-16,-1 0 20 16,18-4-8-16,8 7 8 0,5-3-4 15,-17-4 4 1,12 0-8-16,36 4 8 16,0-4-8-16,-8 0-12 15,8-4 4-15,35 4-4 16,-4-4 0-16,22 0 52 15,-9 4-24-15,22-16 24 16,0 16-24-16,-4-4 8 0,48 4-16 16,-26 4-8-16,13-12 0 15,-9 11-4-15,9 1 0 16,9 0 24-16,-17-4-12 0,25 0 24 16,-17 4-24-16,14-4 4 15,12 4-8-15,-8-8 20 16,17 7-16-16,-4-7 12 15,36 0-12-15,-19-3 20 16,23 3-20-16,4-8-20 16,0 8 0-16,18-4 20 15,-13 4-4-15,26-8-20 16,-14 0 4-16,14-4 32 16,-17 1-16-16,4 7 0 15,-14-12-4-15,1 8 4 16,-18-12-4-16,-5 5 16 15,-35-5-12-15,-8-3 4 16,-32 3-4-16,-44 4-16 16,-17-7 4-16,-27-5 56 0,-26 5-28 15,-27-1 8-15,-22 5-20 16,-35-1-368-16,-18 12 192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03.0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B07D0A-3328-498A-AA02-9B1D769C85F1}" emma:medium="tactile" emma:mode="ink">
          <msink:context xmlns:msink="http://schemas.microsoft.com/ink/2010/main" type="writingRegion" rotatedBoundingBox="7418,14698 5238,14373 5359,13561 7539,13886"/>
        </emma:interpretation>
      </emma:emma>
    </inkml:annotationXML>
    <inkml:traceGroup>
      <inkml:annotationXML>
        <emma:emma xmlns:emma="http://www.w3.org/2003/04/emma" version="1.0">
          <emma:interpretation id="{3383B801-EE62-4911-832D-58C3C8F6CB85}" emma:medium="tactile" emma:mode="ink">
            <msink:context xmlns:msink="http://schemas.microsoft.com/ink/2010/main" type="paragraph" rotatedBoundingBox="7418,14698 5238,14373 5359,13561 7539,13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ABF5B2-FB56-4121-B125-677D9F8F34DD}" emma:medium="tactile" emma:mode="ink">
              <msink:context xmlns:msink="http://schemas.microsoft.com/ink/2010/main" type="line" rotatedBoundingBox="7418,14698 5238,14373 5359,13561 7539,13886"/>
            </emma:interpretation>
          </emma:emma>
        </inkml:annotationXML>
        <inkml:traceGroup>
          <inkml:annotationXML>
            <emma:emma xmlns:emma="http://www.w3.org/2003/04/emma" version="1.0">
              <emma:interpretation id="{E863D4CD-FE5E-40A9-BBD7-D58D41C5A434}" emma:medium="tactile" emma:mode="ink">
                <msink:context xmlns:msink="http://schemas.microsoft.com/ink/2010/main" type="inkWord" rotatedBoundingBox="7418,14698 5698,14442 5820,13630 7539,13886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'05</emma:literal>
                </emma:interpretation>
                <emma:interpretation id="interp2" emma:lang="" emma:confidence="0">
                  <emma:literal>rot</emma:literal>
                </emma:interpretation>
                <emma:interpretation id="interp3" emma:lang="" emma:confidence="0">
                  <emma:literal>005</emma:literal>
                </emma:interpretation>
                <emma:interpretation id="interp4" emma:lang="" emma:confidence="0">
                  <emma:literal>105</emma:literal>
                </emma:interpretation>
              </emma:one-of>
            </emma:emma>
          </inkml:annotationXML>
          <inkml:trace contextRef="#ctx0" brushRef="#br0">2135 848 676 0,'-49'82'248'0,"23"-42"-192"0,-27 11-16 0,22-24-340 0</inkml:trace>
          <inkml:trace contextRef="#ctx0" brushRef="#br0" timeOffset="-199.5572">1746 256 600 0,'-8'-24'224'0,"-1"16"-176"16,0-8-12-16,4 9 80 0,-3-1-72 15,-10-4 8-15,-13 4-32 16,-4 0 60-16,-14 4-48 15,-8 4-12-15,-14 8-12 0,5 8 52 16,4 11-32-16,9 13 16 16,5 11-28-16,8 7 20 15,9 1-24-15,13-4 12 16,14-4-12-16,13-12 28 16,22-7-24-16,26-5 64 15,31-3-44-15,14-8-192 16,4-9 84-16,-13-3-736 15</inkml:trace>
          <inkml:trace contextRef="#ctx0" brushRef="#br0" timeOffset="-694.8755">1009 161 436 0,'22'-7'160'0,"-13"3"-124"0,-9-4-8 16,0 4 132-16,-4 0-92 15,-5 4-8-15,4-4-40 16,-12 0-8 0,-5-8 12-16,-9 4-12 0,-4 4-8 15,-10 1 0-15,1-1 48 16,0 0-28-16,4 4-12 15,1 0-4-15,8 4-8 16,0 0 0-16,9 3 0 0,0 5 0 16,4 12 8-16,0 7-4 15,5 12 16-15,-4 8-12 16,-1 4 4-16,5-4-4 16,-1 0 20-16,1-8-16 15,0-7 48-15,4-5-32 16,0-7-4-16,0-5-16 15,5-3 12-15,4-4-12 16,4-4 4-16,5-5-4 16,9 1-8-16,4 4 4 15,9-4 4-15,17 0-4 0,1 0-4 16,0 4 4-16,-1-8 12 16,-4 8-8-16,-8-8-196 15,-14 0 100-15,-5 0-324 16,-8-8 228-1,-13 8-140-15</inkml:trace>
          <inkml:trace contextRef="#ctx0" brushRef="#br0" timeOffset="-513.3926">440 428 664 0,'4'0'244'0,"1"0"-188"0,12-4-16 15,1 4 56-15,8 0-60 16,19 0 4-16,12 4-24 0,9 0 8 16,5 0-16-16,-5 4-328 15,-4-4 172-15,-5 8-284 16</inkml:trace>
        </inkml:traceGroup>
        <inkml:traceGroup>
          <inkml:annotationXML>
            <emma:emma xmlns:emma="http://www.w3.org/2003/04/emma" version="1.0">
              <emma:interpretation id="{596B21D1-7648-41EE-A0EE-A60602AC0B60}" emma:medium="tactile" emma:mode="ink">
                <msink:context xmlns:msink="http://schemas.microsoft.com/ink/2010/main" type="inkWord" rotatedBoundingBox="5690,14332 5254,14267 5352,13608 5788,1367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83.2058">162 83 312 0,'0'-28'112'0,"4"21"-84"0,1-5-12 0,3 4 144 16,-8 0-92-16,0 0 24 15,0 0-52-15,-4 4 8 16,0 1-28-16,-5 6 8 16,-4 9-16-16,-10 8 28 0,10 15-24 0,-4 28 20 15,-1 12-20-15,0 3 0 16,5 0-8-16,0-11 12 15,4-8-12-15,0-8 24 16,0-12-20-16,5-7 48 16,-1-13-32-16,5-3-112 15,0-16-368 1</inkml:trace>
          <inkml:trace contextRef="#ctx0" brushRef="#br0" timeOffset="-1160.6147">16 154 208 0,'18'-48'76'0,"-1"41"-60"0,19-5-4 0,-10 8 204 16,10 4-120-16,8 4 76 15,4 8-100-15,1 7-24 16,-1 9-28-16,-8-1 4 16,-9 5-16-16,-9-5 16 0,-13 0-16 15,-14 1 40-15,-21-5-24 16,-23 1-12-16,-21-8-8 15,-10-5 12-15,1-3-8 16,8-4-284 0,18-4 148-16,22 8-272 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9:01.7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DA50B9-863D-47C9-AA58-5366E3003BDC}" emma:medium="tactile" emma:mode="ink">
          <msink:context xmlns:msink="http://schemas.microsoft.com/ink/2010/main" type="writingRegion" rotatedBoundingBox="15478,5301 13711,8000 12388,7133 14154,4435"/>
        </emma:interpretation>
      </emma:emma>
    </inkml:annotationXML>
    <inkml:traceGroup>
      <inkml:annotationXML>
        <emma:emma xmlns:emma="http://www.w3.org/2003/04/emma" version="1.0">
          <emma:interpretation id="{9B1628BE-D18E-4B5E-8D15-1E7729B54DD7}" emma:medium="tactile" emma:mode="ink">
            <msink:context xmlns:msink="http://schemas.microsoft.com/ink/2010/main" type="paragraph" rotatedBoundingBox="15478,5301 13711,8000 12388,7133 14154,4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EDBAAB-0245-4E46-B6FE-397336BAEF58}" emma:medium="tactile" emma:mode="ink">
              <msink:context xmlns:msink="http://schemas.microsoft.com/ink/2010/main" type="line" rotatedBoundingBox="15478,5301 13711,8000 12388,7133 14154,4435"/>
            </emma:interpretation>
          </emma:emma>
        </inkml:annotationXML>
        <inkml:traceGroup>
          <inkml:annotationXML>
            <emma:emma xmlns:emma="http://www.w3.org/2003/04/emma" version="1.0">
              <emma:interpretation id="{BA6CEEB5-E6D6-474B-A040-348FD2849F86}" emma:medium="tactile" emma:mode="ink">
                <msink:context xmlns:msink="http://schemas.microsoft.com/ink/2010/main" type="inkWord" rotatedBoundingBox="15062,5029 15030,5079 14974,5042 15006,4992"/>
              </emma:interpretation>
            </emma:emma>
          </inkml:annotationXML>
          <inkml:trace contextRef="#ctx0" brushRef="#br0">1543-2002 924 0,'-18'4'340'0,"18"-4"-260"0,-13 0-28 0,8 0 88 16,5 0-88-16,0 0-20 16,5 8-20-16,-1 0-32 15,9 8 12-15,-8-1-376 16,4 5 212-16</inkml:trace>
        </inkml:traceGroup>
        <inkml:traceGroup>
          <inkml:annotationXML>
            <emma:emma xmlns:emma="http://www.w3.org/2003/04/emma" version="1.0">
              <emma:interpretation id="{D83280F0-C079-476B-A358-BC5233FAD1E1}" emma:medium="tactile" emma:mode="ink">
                <msink:context xmlns:msink="http://schemas.microsoft.com/ink/2010/main" type="inkWord" rotatedBoundingBox="15291,5586 13711,8000 12388,7133 13968,4720"/>
              </emma:interpretation>
            </emma:emma>
          </inkml:annotationXML>
          <inkml:trace contextRef="#ctx0" brushRef="#br0" timeOffset="102.4908">1490-1629 520 0,'-5'28'192'0,"5"-28"-152"0,0 19-8 0,0-15-8 16,9 4-20-16,-4 0-292 15,-1 4 156-15</inkml:trace>
          <inkml:trace contextRef="#ctx0" brushRef="#br0" timeOffset="229.0202">1450-1374 676 0,'-13'28'248'0,"13"-28"-192"0,-13 23-16 15,4-11 56 1,9 0-60-16,-5 3-20 0,10 1-16 16,-5 4-284-16,4-5 156 0</inkml:trace>
          <inkml:trace contextRef="#ctx0" brushRef="#br0" timeOffset="-1365.6928">285-1978 476 0,'-4'-4'176'0,"4"4"-136"0,0 8-12 16,-9-4 224 0,9 0-144-16,0-4-8 15,0 4-64-15,0 0-24 16,9 3-8-16,-5 5-384 15,-4 0 208-15</inkml:trace>
          <inkml:trace contextRef="#ctx0" brushRef="#br0" timeOffset="7503.4591">1282-1272 416 0,'-13'-8'152'0,"13"8"-116"0,-9 0-12 0,5 0 164 16,4 0-108-16,-5 0-16 16,1 8-40-16,0 8-28 15,4 7 0-15,-5 13 40 16,5 3-24-16,0 12-8 16,9-4-8-16,-9 0 72 15,0-8-36-15,9-7 76 16,-5-5-60-16,5-15 64 15,0-4-64-15,4-16-8 16,9-4-24-16,0-15 8 16,9-1-16-16,0-15-4 15,4 8 0-15,-8 4 20 16,-1 7-12-16,-17 4-12 16,9 9-4-16,-18-5 12 0,-5 12-4 15,-17 0 24-15,9 4-16 16,-9-4-252-16,9 8 132 0</inkml:trace>
          <inkml:trace contextRef="#ctx0" brushRef="#br0" timeOffset="540.8179">1344-989 416 0,'-22'35'152'0,"22"-35"-116"0,-13 24-12 0,8-13 100 15,5 1-72-15,-13 0-12 16,13 4-24-16,-9-5-60 16,5 9 28-16,-14-4-280 15,14-1 164-15,-14 5-24 16,9 0 96-16,-13 7 64 15,9 1 0-15,-5 7 208 16,5 0-120-16,-9 0 16 16,9 9-64-16,-5-9 68 15,5 8-64-15,-9-8-12 16,13 1-24-16,-13-1-12 16,13 0 4-16,-13 1 12 15,13-9-8-15,-4-3-20 16,4 7 4-16,-13-3 12 15,9-5 0-15,-5 1 8 16,0-5-8-16,-8-3-12 16,0 4 4-16</inkml:trace>
          <inkml:trace contextRef="#ctx0" brushRef="#br0" timeOffset="-1293.4999">285-1605 60 0,'-13'27'24'0,"13"-27"-20"0</inkml:trace>
          <inkml:trace contextRef="#ctx0" brushRef="#br0" timeOffset="-1170.6144">223-1335 312 0,'-23'20'112'0,"23"-20"-84"0,0 15-12 0</inkml:trace>
          <inkml:trace contextRef="#ctx0" brushRef="#br0" timeOffset="675.9553">960-448 404 0,'-22'24'148'0,"22"-24"-112"0,-9 12-12 0</inkml:trace>
          <inkml:trace contextRef="#ctx0" brushRef="#br0" timeOffset="-526.2669">-121-1072 592 0,'0'31'220'0,"0"-31"-172"0,4 47-12 0,1-27 48 16,8 3-52 0,0-3 32-16,1 4-36 0,4-9 0 15,0-3-16-15,4-12 44 16,0-4-28-16,5-19 20 16,4-13-28-16</inkml:trace>
          <inkml:trace contextRef="#ctx0" brushRef="#br0" timeOffset="-1005.6296">156-876 652 0,'-27'23'244'0,"27"-23"-192"0,-5 24-12 16,1-12 56 0,8-1-60-16,-4 1-4 15,9 4-20-15,-4 0-264 16,-1-1 136-16</inkml:trace>
          <inkml:trace contextRef="#ctx0" brushRef="#br0" timeOffset="-887.3615">93-457 528 0,'-18'59'196'0,"18"-59"-152"0,0 51-12 0,0-27 36 16,14-9-44-16,-5 5 0 16,0-4-16-16,4-4-24 15,-4 3 8-15</inkml:trace>
          <inkml:trace contextRef="#ctx0" brushRef="#br0" timeOffset="-15961.9487">527 376 444 0,'-22'-4'164'0,"22"4"-124"0,-4-8-16 0,-5 4 184 15,9 1-120-15,-4-13-28 16,8 0-36-16,-4-11-24 16,5 7 4-16,-5-11-4 15,4 3 0-15,-17-3 0 16,8 7 0-16,-8 1 8 15,0 7-4-15,-9 0-4 16,4 5 4-16,-8 3-16 16,8 4 8-16</inkml:trace>
          <inkml:trace contextRef="#ctx0" brushRef="#br0" timeOffset="-16996.4821">-2 39 528 0,'0'-8'196'0,"0"8"-152"0,9-4-12 16,-9 0 212-1,0 8-140-15,0-4 20 16,0 0-76-16,0 0 4 16,8 0-32-16,-3-4 16 15,4 4-20-15,-9-4 28 0,0 4-28 0,9-4 20 16,-5 0-20-16,-4-4-16 16,0 8-4-16,-4-4-252 15,4 4 140-15,-9 0-396 16,0 4 292-16</inkml:trace>
          <inkml:trace contextRef="#ctx0" brushRef="#br0" timeOffset="-16153.4595">439 612 684 0,'-9'11'252'0,"9"-11"-192"0,9-4-20 0,-4-3 12 15,-1 7-36-15,0-8 12 16,10 8-16-16,3-16-396 16,1-4 212-16</inkml:trace>
          <inkml:trace contextRef="#ctx0" brushRef="#br0" timeOffset="-16817.8094">-236 168 184 0,'0'12'68'0,"0"-12"-52"0,-5 20-4 0,-3-9-24 15,16 1 4-15</inkml:trace>
          <inkml:trace contextRef="#ctx0" brushRef="#br0" timeOffset="-15285.9963">-135 447 508 0,'-4'0'188'0,"4"0"-148"0,-4 0-8 0,-1 0 148 31,5 0-104-31,-4 0 140 0,4 0-128 0,-5 0 48 15,5 0-80-15,-4 0 28 16,-1 8-48-16,1-8 8 16,4 0-28-16,0 7 0 15,4-3-8-15,1-4-8 16,8 0 4-16,5 8 4 16,8 0-4-16,10-8 16 15,3 0-12-15,5-4 16 16,-4 4-16-16,0-4-4 15,-5 8 0-15,-8-4 12 16,-5 0-8-16,-9 0 40 16,0 0-24-16,-8 0-4 15,-1-4-12-15,-4 4-52 16,0 0 28-16,0-4-428 16,4 4 244-16</inkml:trace>
          <inkml:trace contextRef="#ctx0" brushRef="#br0" timeOffset="-16300.8517">232 710 340 0,'26'0'128'0,"-26"0"-100"0,36-12-8 0</inkml:trace>
          <inkml:trace contextRef="#ctx0" brushRef="#br0" timeOffset="-16411.6805">-302 588 488 0,'0'16'180'0,"0"-16"-140"0,8 15-12 0,-3-11 128 16,-1 4-92-16,1 0-16 15,4 8-32-15,-5-8-4 16,5 3-8-16,0-11-36 16,-1 8 16-16,1-16-180 15,4 8 108-15,-4 0-112 16,5 0 116-16,-6 0 44 15,1 0 28-15,-4 0 108 16,-1 0-52-16,0 0 192 16,1 8-132-16,4 0-20 15,8 0-52-15,1-8 4 16,4 4-24-16,5-8-224 16,3-4 116-16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28:23.9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BD666E5-FBAF-477B-BF64-5D93F27FF0C2}" emma:medium="tactile" emma:mode="ink">
          <msink:context xmlns:msink="http://schemas.microsoft.com/ink/2010/main" type="writingRegion" rotatedBoundingBox="9959,3610 13582,5932 12663,7366 9041,5044"/>
        </emma:interpretation>
      </emma:emma>
    </inkml:annotationXML>
    <inkml:traceGroup>
      <inkml:annotationXML>
        <emma:emma xmlns:emma="http://www.w3.org/2003/04/emma" version="1.0">
          <emma:interpretation id="{B48E1A29-78B8-482C-B188-A002AA233190}" emma:medium="tactile" emma:mode="ink">
            <msink:context xmlns:msink="http://schemas.microsoft.com/ink/2010/main" type="paragraph" rotatedBoundingBox="9959,3610 13582,5932 12663,7366 9041,5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5F47A5-92BA-484E-9533-B0613879E291}" emma:medium="tactile" emma:mode="ink">
              <msink:context xmlns:msink="http://schemas.microsoft.com/ink/2010/main" type="line" rotatedBoundingBox="9959,3610 13582,5932 12663,7366 9041,5044"/>
            </emma:interpretation>
          </emma:emma>
        </inkml:annotationXML>
        <inkml:traceGroup>
          <inkml:annotationXML>
            <emma:emma xmlns:emma="http://www.w3.org/2003/04/emma" version="1.0">
              <emma:interpretation id="{17493406-0B61-4A92-BC35-0309FFFC7CB8}" emma:medium="tactile" emma:mode="ink">
                <msink:context xmlns:msink="http://schemas.microsoft.com/ink/2010/main" type="inkWord" rotatedBoundingBox="9296,4647 9336,4672 9142,4976 9101,4950"/>
              </emma:interpretation>
            </emma:emma>
          </inkml:annotationXML>
          <inkml:trace contextRef="#ctx0" brushRef="#br0">-4191-2363 684 0,'-18'44'252'0,"18"-44"-192"0,-31 94-20 15,9-51-20 1,9-4-20-16,-27 16-308 0,5-4 168 16</inkml:trace>
        </inkml:traceGroup>
        <inkml:traceGroup>
          <inkml:annotationXML>
            <emma:emma xmlns:emma="http://www.w3.org/2003/04/emma" version="1.0">
              <emma:interpretation id="{93768084-1C32-406D-BE79-C868A831D994}" emma:medium="tactile" emma:mode="ink">
                <msink:context xmlns:msink="http://schemas.microsoft.com/ink/2010/main" type="inkWord" rotatedBoundingBox="10567,4777 11001,6077 10748,6162 10313,4861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if</emma:literal>
                </emma:interpretation>
                <emma:interpretation id="interp2" emma:lang="" emma:confidence="0">
                  <emma:literal>....</emma:literal>
                </emma:interpretation>
                <emma:interpretation id="interp3" emma:lang="" emma:confidence="0">
                  <emma:literal>...</emma:literal>
                </emma:interpretation>
                <emma:interpretation id="interp4" emma:lang="" emma:confidence="0">
                  <emma:literal>is-a</emma:literal>
                </emma:interpretation>
              </emma:one-of>
            </emma:emma>
          </inkml:annotationXML>
          <inkml:trace contextRef="#ctx0" brushRef="#br0" timeOffset="42694.7233">-2924-1597 664 0,'-14'11'244'0,"14"1"-188"0,-4 4-16 0,0-12 144 15,4 4-108-15,-5 3-20 16,5 9-36-16,0 0-20 15,5-1 4-15,-1 1-112 16,5 3 60-16</inkml:trace>
          <inkml:trace contextRef="#ctx0" brushRef="#br0" timeOffset="42813.0373">-2757-1158 684 0,'36'43'252'0,"-36"-43"-192"0,39 47-20 0,-16-27 32 0,-1 3-48 0,9 1 32 15,-1 3-28-15,6-3-368 16,-1 0 184-16</inkml:trace>
          <inkml:trace contextRef="#ctx0" brushRef="#br0" timeOffset="192.5123">-2920-2233 696 0,'-22'12'256'0,"22"-12"-196"0,-22 59-20 0,4-32 4 15,5 4-32-15,-22 5-312 16,4 3 164-16</inkml:trace>
        </inkml:traceGroup>
        <inkml:traceGroup>
          <inkml:annotationXML>
            <emma:emma xmlns:emma="http://www.w3.org/2003/04/emma" version="1.0">
              <emma:interpretation id="{E4964291-8543-4A43-9253-EE44C040D1F8}" emma:medium="tactile" emma:mode="ink">
                <msink:context xmlns:msink="http://schemas.microsoft.com/ink/2010/main" type="inkWord" rotatedBoundingBox="12092,4977 13582,5932 12663,7366 11173,6411"/>
              </emma:interpretation>
            </emma:emma>
          </inkml:annotationXML>
          <inkml:trace contextRef="#ctx0" brushRef="#br0" timeOffset="35039.5947">-1393-1409 352 0,'-17'23'132'0,"17"-23"-104"0,9 8-8 0,-5 0 68 15,-4-4-52-15,18 12-180 16,-5-1 76-16</inkml:trace>
          <inkml:trace contextRef="#ctx0" brushRef="#br0" timeOffset="35127.3245">-1260-1127 144 0,'9'28'52'0,"-9"-28"-40"0</inkml:trace>
          <inkml:trace contextRef="#ctx0" brushRef="#br0" timeOffset="35955.4326">-1521-942 456 0,'0'0'168'0,"0"0"-128"0,5 19-16 0,4-3 148 15,-1-4-100-15,15 4 24 16,-1-1-56-16,0 5 8 16,0 0-28-16,9-13 44 15,-9 1-36-15,0-8 48 16,9 0-44-16,-9-8 28 15,0-7-32-15,0-17 16 16,0 5-24-16,-4-24-148 16,-5 8 64-16</inkml:trace>
          <inkml:trace contextRef="#ctx0" brushRef="#br0" timeOffset="35459.0402">-863-361 488 0,'9'54'180'0,"-9"-54"-140"0,26 40-12 0,-8-25 144 16,0 5-100-16,8 0 16 15,5-1-52-15,4-3 8 16,1 4-24-16,-5-9-16 15,-5 5-8-15,-4-4 4 16,0 0 0-16,-4-9-232 16,-5 1 128-16</inkml:trace>
          <inkml:trace contextRef="#ctx0" brushRef="#br0" timeOffset="34768.3977">-1384-2021 464 0,'-9'4'176'0,"9"-4"-140"0,0 0-8 0</inkml:trace>
          <inkml:trace contextRef="#ctx0" brushRef="#br0" timeOffset="42934.9842">-2236-668 664 0,'0'28'244'0,"0"-28"-188"0,27 43-16 15,-10-23 92 1,-8-1-80-16,13 9 24 15,0-1-44-15,9 5-12 16,5-5-12-16</inkml:trace>
          <inkml:trace contextRef="#ctx0" brushRef="#br0" timeOffset="34901.1991">-1428-1790 28 0,'-9'24'12'0,"9"-24"-8"16,9 43-4-16</inkml:trace>
          <inkml:trace contextRef="#ctx0" brushRef="#br0" timeOffset="43145.1251">-1525-130 932 0,'22'43'348'0,"-22"-43"-272"0,31 16-20 0,-9-8 4 15,9 3-44-15,9-3 56 16,4 4-40-16,9-4-32 16,0 0-4-16,4-4-264 15,-8 4 148-15,-5-1-208 16,-9 1 188-16,-4 0 16 16,-9 0 76-16,0 4 28 15,-4 3 8-15</inkml:trace>
          <inkml:trace contextRef="#ctx0" brushRef="#br0" timeOffset="35281.4736">-1088-805 464 0,'-4'32'176'0,"4"-32"-140"0,22 11-8 16,-18 1 84-1,14-8-68-15,-5 12-8 16,5-5-24-16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31.4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31CF85-4E8E-4C67-A46A-9F1213270B37}" emma:medium="tactile" emma:mode="ink">
          <msink:context xmlns:msink="http://schemas.microsoft.com/ink/2010/main" type="inkDrawing" rotatedBoundingBox="10683,12279 11538,9606 13611,10270 12756,12943" semanticType="callout" shapeName="Other">
            <msink:sourceLink direction="with" ref="{FB037FE5-7E6D-43AF-8D5D-FC73BD63413B}"/>
            <msink:sourceLink direction="with" ref="{6E603D1D-225C-4A87-A6BD-B582CD2E051B}"/>
            <msink:destinationLink direction="with" ref="{930DA5AA-D6E9-4758-B71B-2B397255ECD3}"/>
          </msink:context>
        </emma:interpretation>
      </emma:emma>
    </inkml:annotationXML>
    <inkml:trace contextRef="#ctx0" brushRef="#br0">2101 577 372 0,'0'-15'140'0,"0"15"-112"0,14-16-4 0,-14 8 32 16,0 4-36-16,-5-8 16 16,1 8-20-16,-5-7 0 15,4 3-8-15,-8-12 4 16,4 8-8-16,-13-11 68 15,9 7-40-15,-5-7 24 16,-4 3-36-16,-4-7-16 16,-1 7-8-16,-8-8 12 15,4 1-4-15,-13-4-4 16,4 3 4-16,-4 1-4 16,9 3 0-16,-14-7 0 15,14 7 0-15,-18-7 8 16,13 11-4-16,-8-3-12 15,8 7 4-15,-22 0 48 16,9 4-24-16,-22 9-8 16,18 3-8-16,-18 11 4 15,13 5-4-15,5 4-12 16,4 3 4-16,0 5-4 16,13-1 0-16,-13 4 0 15,9 5 0-15,-9-1 8 16,9-3 0-16,-18-1 0 15,13 0 0-15,-8 5 8 16,8-5-4-16,-3 12-12 16,12 4 4-16,-13 16-16 15,13 4 12-15,5 7 40 0,-1-3-20 16,1-8 0-16,13-1-8 0,-9-3-24 16,18 0 12-1,-14-4 20-15,14 0-4 0,0 12-4 16,0-1 0-16,-1 17-16 15,10-9 8-15,-5 1 12 16,9-8-4-16,0-1 8 16,0-3-8-16,9-4-12 15,-5 4 4-15,5 3 4 16,5 9 0-16,3-8 8 0,-4-1-4 16,5 1-12-16,-5-8 4 15,9-4 12-15,0-8-4 0,1-8-4 16,3 0 4-16,1-3 4 15,12-5-4-15,-3-3-12 32,3 3 4-32,1 0 12 15,9 1-4-15,-1 3 16 16,1 0-12-16,-10-3 16 16,14-9-16-16,-8 1-4 15,-6 3 0-15,5-11-4 16,-8-4 0-16,12-4 0 15,-4-1 0-15,9-14 8 16,0 7-4-16,5-4-12 16,4-4 4-16,4 0 28 15,-4 0-12-15,4-11 4 0,-13 3-8 0,17-12 4 16,-12 5-8-16,8-5 16 16,5 1-12-16,-5-8-12 15,-13 11 0-15,0-11 20 16,-9 15-8-16,-13-11-20 15,0 11 4-15,-18-3-4 16,5 11 4-16,-14 4-168 16,5 0 96-16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18:30:33.0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03C850-4EDD-476E-A32A-D679BE9D7672}" emma:medium="tactile" emma:mode="ink">
          <msink:context xmlns:msink="http://schemas.microsoft.com/ink/2010/main" type="inkDrawing" rotatedBoundingBox="15928,9309 17172,12689 14488,13676 13244,10297" semanticType="enclosure" shapeName="Other">
            <msink:sourceLink direction="with" ref="{E62C8A37-FDA0-498B-AC02-787A2F350041}"/>
            <msink:sourceLink direction="with" ref="{EEC58E21-E152-4F68-B250-CE438C2C24FA}"/>
          </msink:context>
        </emma:interpretation>
      </emma:emma>
    </inkml:annotationXML>
    <inkml:trace contextRef="#ctx0" brushRef="#br0">0 537 332 0,'8'-16'120'0,"-8"16"-92"0,14-19-8 16,-1 3 52-1,0 4-44-15,9-15-12 16,5 7-8-16,12-15 0 16,1 3-4-16,9-11 52 15,4 8-32-15,4-8 0 0,0 7-16 0,1-3-8 16,-5 12 4-16,9-13-4 15,4 17 0-15,4-5 0 16,1 17 0-16,9-9 8 16,-5 12-4-16,4 4-20 15,-8 4 8-15,4-4 4 16,-5 12 4-16,14 8 8 16,-4 3-4-16,12 13-20 15,1 3 8-15,-5 16-4 16,-13-8 4-16,5 12 8 15,-18-4 0-15,13 0 8 16,-5-4-4-16,5 0-4 16,-9 1 4-16,1 10-4 15,-14-3 0-15,8 24-28 16,-8-5 16-16,-8 9 48 16,-1-5-16-16,-18 1-20 15,9-17 0-15,-8 1 16 16,-5 0-8-16,-4 8-12 15,-5-9 0-15,-4 17-4 16,0-1 0-16,-9 1 24 16,4-9-8-16,-13 1 4 15,5-12-4-15,-14 4-8 16,5-4 4-16,-9 11-4 16,9 1 0-16,-14 3 8 0,1-7-4 15,-5 0 8-15,4-16-8 16,-21 0-4-16,8-8 4 15,-31-4 20-15,18-4-12 16,-22 1 4-16,14-5-8 16,-19-3-8-16,14-5 4 0,-18-3 72 15,13-5-40-15,-8-3 12 16,13 0-28-16,-1-8-12 16,15 4-4-16,3-8 4 15,14 0-4-15,-1-4-28 16,10 0 12-16,4-8-208 15,4 4 124-15</inkml:trace>
    <inkml:trace contextRef="#ctx0" brushRef="#br0" timeOffset="-4940.7503">44 835 228 0,'4'-24'84'0,"-4"24"-64"0,13-27-8 15,-8 15 4 1,4 4-12-16,-1-11 8 16,1 7-8-16,0-8 8 15,4 5-8-15,1-9 60 16,3 8-36-16,1-3-12 16,0 7-8-16,-1-4 16 15,1 9-12-15,0-5-4 16,4 8-4-16,-5-4 4 0,5 4-4 0,0 0 24 15,0 4-16-15,1-4-20 16,-1 8 0-16,0-4-24 16,4 0 20-16,-4 0 12 15,5 4 4-15,-5 0 8 16,0 0-8-16,-4 0-4 16,-1 0 4-16,-4-4-16 15,5 0 8-15,0 0 12 16,-5 4-4-16,0 0 24 15,5 0-16-15,-5-4-40 16,5 3 16-16,-1 1-8 16,1-4 12-16,0 4 8 15,4 4 0-15,-5 0 16 16,6 0-8-16,-6 4 68 16,5-1-44-16,0 9-4 15,-4-8-16-15,4 7-12 16,9 1 4-16,-9 0 20 15,9-1-12-15,-9 5 4 16,4-1-8-16,5 1 12 16,-13 3-12-16,4 1-4 15,0 3 0-15,-9 4 12 16,5-7-8-16,-5 3 32 16,-4-3-24-16,4 3-4 15,5-3-8-15,-14-1 4 0,10 1-4 16,-5-1 16-16,-1 1-12 0,1-1-20 15,0 4 4-15,-5 5 4 16,1-1 4-16,-1 4 8 16,1 0-4-16,-5 5-12 15,4-1 4-15,-4 0 12 16,0 0-4-16,0 0-4 16,0-7 4-16,-4-1 12 15,4 0-8-15,-5-7 4 16,1 3-4-16,-5-11-16 15,5 3 4-15,-5-3 12 16,4 7-4-16,-8-11 8 16,9 4-8-16,-10 3-4 15,6-3 4-15,-10-5-4 16,9 13 0-16,-9-8-12 16,10 7 8-16,-14-7 12 15,8-1-4-15,-8 1-4 16,5-1 4-16,-10 1 12 15,9 0-8-15,-8-1-20 16,4 5 4-16,-5-8 20 16,10 3-4-16,-10-3-12 15,10 4 0-15,-10-9 4 16,10 5 0-16,-6-8 0 16,6 4 0-16,-5-8 0 15,8-1 0-15,-3 1 16 0,4 0-8 16,-5 0-4-16,9 0 0 0,-9 0-24 15,5 4 12-15,-4-4 12 16,3 0 0-16,-3-4-4 16,3 0 4-16,-8-8 4 15,0 4-4-15,0-8 8 16,5 4-8-16,-10-7-4 16,5 3 4-16,-9-4-4 15,9 8 0-15,-9-7 0 16,9 3 0-16,-9 4-12 15,0 0 8-15,9-7 12 16,0 3-4-16,-9-4 52 16,18 8-32-16,0-11-12 15,4 11-4-15,0-12-8 16,18 12 0-16</inkml:trace>
    <inkml:trace contextRef="#ctx0" brushRef="#br0" timeOffset="16393.0134">53 2565 184 0,'8'-8'68'0,"1"16"-52"0,0 0-4 15,0-8 40-15,4 8-32 16,0 4 68-16,5 3-48 16,0 9 8-16,4 11-28 15,4 12 40-15,5 4-32 16,9 8-32-16,13 4 0 15,-9 0 72-15,22-16-40 16,-4 0 8-16,22-8-20 16,35-7 8-16,22-1-16 15,-4-7 32-15,31-13-24 16,13 5-12-16,0-8-8 16,-18-12-4-16,5 4 0 0,-18 4 16 0,-18-4-4 15,-17 0 24-15,-18 4-16 16,-22-4 32-16,-22 0-28 15,-13 0 12-15,-9 0-16 16,-27 0-316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18T18:30:44.4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0FF5E9-757C-4684-AEEE-A7D805C0ACC3}" emma:medium="tactile" emma:mode="ink">
          <msink:context xmlns:msink="http://schemas.microsoft.com/ink/2010/main" type="writingRegion" rotatedBoundingBox="21081,16869 21231,16869 21231,17022 21081,17022"/>
        </emma:interpretation>
      </emma:emma>
    </inkml:annotationXML>
    <inkml:traceGroup>
      <inkml:annotationXML>
        <emma:emma xmlns:emma="http://www.w3.org/2003/04/emma" version="1.0">
          <emma:interpretation id="{41095B52-94B2-42F0-A435-DCC64D31EC12}" emma:medium="tactile" emma:mode="ink">
            <msink:context xmlns:msink="http://schemas.microsoft.com/ink/2010/main" type="paragraph" rotatedBoundingBox="21081,16869 21231,16869 21231,17022 21081,17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7BAC9E-C0A6-407F-8846-2E0D79D7033A}" emma:medium="tactile" emma:mode="ink">
              <msink:context xmlns:msink="http://schemas.microsoft.com/ink/2010/main" type="line" rotatedBoundingBox="21081,16869 21231,16869 21231,17022 21081,17022"/>
            </emma:interpretation>
          </emma:emma>
        </inkml:annotationXML>
        <inkml:traceGroup>
          <inkml:annotationXML>
            <emma:emma xmlns:emma="http://www.w3.org/2003/04/emma" version="1.0">
              <emma:interpretation id="{E9872DA7-10B3-44A5-AEB6-98492B9842BB}" emma:medium="tactile" emma:mode="ink">
                <msink:context xmlns:msink="http://schemas.microsoft.com/ink/2010/main" type="inkWord" rotatedBoundingBox="21081,16869 21231,16869 21231,17022 21081,17022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0 153 0,'0'0'16,"0"0"-1,0 0-15,0 0 16,62-78-16,26 3 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8.xml"/><Relationship Id="rId13" Type="http://schemas.openxmlformats.org/officeDocument/2006/relationships/image" Target="../media/image120.emf"/><Relationship Id="rId3" Type="http://schemas.openxmlformats.org/officeDocument/2006/relationships/image" Target="../media/image115.emf"/><Relationship Id="rId7" Type="http://schemas.openxmlformats.org/officeDocument/2006/relationships/image" Target="../media/image117.emf"/><Relationship Id="rId12" Type="http://schemas.openxmlformats.org/officeDocument/2006/relationships/customXml" Target="../ink/ink120.xml"/><Relationship Id="rId2" Type="http://schemas.openxmlformats.org/officeDocument/2006/relationships/customXml" Target="../ink/ink1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7.xml"/><Relationship Id="rId11" Type="http://schemas.openxmlformats.org/officeDocument/2006/relationships/image" Target="../media/image119.emf"/><Relationship Id="rId5" Type="http://schemas.openxmlformats.org/officeDocument/2006/relationships/image" Target="../media/image116.emf"/><Relationship Id="rId10" Type="http://schemas.openxmlformats.org/officeDocument/2006/relationships/customXml" Target="../ink/ink119.xml"/><Relationship Id="rId4" Type="http://schemas.openxmlformats.org/officeDocument/2006/relationships/customXml" Target="../ink/ink116.xml"/><Relationship Id="rId9" Type="http://schemas.openxmlformats.org/officeDocument/2006/relationships/image" Target="../media/image1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customXml" Target="../ink/ink1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emf"/><Relationship Id="rId4" Type="http://schemas.openxmlformats.org/officeDocument/2006/relationships/customXml" Target="../ink/ink1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6.xml"/><Relationship Id="rId13" Type="http://schemas.openxmlformats.org/officeDocument/2006/relationships/image" Target="../media/image128.emf"/><Relationship Id="rId3" Type="http://schemas.openxmlformats.org/officeDocument/2006/relationships/image" Target="../media/image123.emf"/><Relationship Id="rId7" Type="http://schemas.openxmlformats.org/officeDocument/2006/relationships/image" Target="../media/image125.emf"/><Relationship Id="rId12" Type="http://schemas.openxmlformats.org/officeDocument/2006/relationships/customXml" Target="../ink/ink128.xml"/><Relationship Id="rId2" Type="http://schemas.openxmlformats.org/officeDocument/2006/relationships/customXml" Target="../ink/ink1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5.xml"/><Relationship Id="rId11" Type="http://schemas.openxmlformats.org/officeDocument/2006/relationships/image" Target="../media/image127.emf"/><Relationship Id="rId5" Type="http://schemas.openxmlformats.org/officeDocument/2006/relationships/image" Target="../media/image124.emf"/><Relationship Id="rId10" Type="http://schemas.openxmlformats.org/officeDocument/2006/relationships/customXml" Target="../ink/ink127.xml"/><Relationship Id="rId4" Type="http://schemas.openxmlformats.org/officeDocument/2006/relationships/customXml" Target="../ink/ink124.xml"/><Relationship Id="rId9" Type="http://schemas.openxmlformats.org/officeDocument/2006/relationships/image" Target="../media/image1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customXml" Target="../ink/ink18.xml"/><Relationship Id="rId17" Type="http://schemas.openxmlformats.org/officeDocument/2006/relationships/image" Target="../media/image20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6.emf"/><Relationship Id="rId14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1.emf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" Type="http://schemas.openxmlformats.org/officeDocument/2006/relationships/image" Target="../media/image26.emf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customXml" Target="../ink/ink31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30.emf"/><Relationship Id="rId24" Type="http://schemas.openxmlformats.org/officeDocument/2006/relationships/customXml" Target="../ink/ink37.xml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10" Type="http://schemas.openxmlformats.org/officeDocument/2006/relationships/customXml" Target="../ink/ink30.xml"/><Relationship Id="rId19" Type="http://schemas.openxmlformats.org/officeDocument/2006/relationships/image" Target="../media/image34.emf"/><Relationship Id="rId4" Type="http://schemas.openxmlformats.org/officeDocument/2006/relationships/customXml" Target="../ink/ink27.xml"/><Relationship Id="rId9" Type="http://schemas.openxmlformats.org/officeDocument/2006/relationships/image" Target="../media/image29.emf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5" Type="http://schemas.openxmlformats.org/officeDocument/2006/relationships/image" Target="../media/image40.emf"/><Relationship Id="rId4" Type="http://schemas.openxmlformats.org/officeDocument/2006/relationships/customXml" Target="../ink/ink40.xml"/><Relationship Id="rId9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customXml" Target="../ink/ink48.xml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46.emf"/><Relationship Id="rId14" Type="http://schemas.openxmlformats.org/officeDocument/2006/relationships/customXml" Target="../ink/ink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5.emf"/><Relationship Id="rId18" Type="http://schemas.openxmlformats.org/officeDocument/2006/relationships/customXml" Target="../ink/ink58.xml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customXml" Target="../ink/ink55.xml"/><Relationship Id="rId17" Type="http://schemas.openxmlformats.org/officeDocument/2006/relationships/image" Target="../media/image57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customXml" Target="../ink/ink54.xml"/><Relationship Id="rId19" Type="http://schemas.openxmlformats.org/officeDocument/2006/relationships/image" Target="../media/image58.emf"/><Relationship Id="rId4" Type="http://schemas.openxmlformats.org/officeDocument/2006/relationships/customXml" Target="../ink/ink51.xml"/><Relationship Id="rId9" Type="http://schemas.openxmlformats.org/officeDocument/2006/relationships/image" Target="../media/image53.emf"/><Relationship Id="rId14" Type="http://schemas.openxmlformats.org/officeDocument/2006/relationships/customXml" Target="../ink/ink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64.emf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77.emf"/><Relationship Id="rId3" Type="http://schemas.openxmlformats.org/officeDocument/2006/relationships/image" Target="../media/image59.emf"/><Relationship Id="rId21" Type="http://schemas.openxmlformats.org/officeDocument/2006/relationships/image" Target="../media/image68.emf"/><Relationship Id="rId34" Type="http://schemas.openxmlformats.org/officeDocument/2006/relationships/customXml" Target="../ink/ink75.xml"/><Relationship Id="rId42" Type="http://schemas.openxmlformats.org/officeDocument/2006/relationships/customXml" Target="../ink/ink79.xml"/><Relationship Id="rId7" Type="http://schemas.openxmlformats.org/officeDocument/2006/relationships/image" Target="../media/image61.emf"/><Relationship Id="rId12" Type="http://schemas.openxmlformats.org/officeDocument/2006/relationships/customXml" Target="../ink/ink64.xml"/><Relationship Id="rId17" Type="http://schemas.openxmlformats.org/officeDocument/2006/relationships/image" Target="../media/image66.emf"/><Relationship Id="rId25" Type="http://schemas.openxmlformats.org/officeDocument/2006/relationships/image" Target="../media/image70.emf"/><Relationship Id="rId33" Type="http://schemas.openxmlformats.org/officeDocument/2006/relationships/image" Target="../media/image74.emf"/><Relationship Id="rId38" Type="http://schemas.openxmlformats.org/officeDocument/2006/relationships/customXml" Target="../ink/ink77.xml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72.emf"/><Relationship Id="rId41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.xml"/><Relationship Id="rId11" Type="http://schemas.openxmlformats.org/officeDocument/2006/relationships/image" Target="../media/image63.emf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76.emf"/><Relationship Id="rId40" Type="http://schemas.openxmlformats.org/officeDocument/2006/relationships/customXml" Target="../ink/ink78.xml"/><Relationship Id="rId5" Type="http://schemas.openxmlformats.org/officeDocument/2006/relationships/image" Target="../media/image60.emf"/><Relationship Id="rId15" Type="http://schemas.openxmlformats.org/officeDocument/2006/relationships/image" Target="../media/image65.emf"/><Relationship Id="rId23" Type="http://schemas.openxmlformats.org/officeDocument/2006/relationships/image" Target="../media/image69.emf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10" Type="http://schemas.openxmlformats.org/officeDocument/2006/relationships/customXml" Target="../ink/ink63.xml"/><Relationship Id="rId19" Type="http://schemas.openxmlformats.org/officeDocument/2006/relationships/image" Target="../media/image67.emf"/><Relationship Id="rId31" Type="http://schemas.openxmlformats.org/officeDocument/2006/relationships/image" Target="../media/image73.emf"/><Relationship Id="rId4" Type="http://schemas.openxmlformats.org/officeDocument/2006/relationships/customXml" Target="../ink/ink60.xml"/><Relationship Id="rId9" Type="http://schemas.openxmlformats.org/officeDocument/2006/relationships/image" Target="../media/image62.emf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71.emf"/><Relationship Id="rId30" Type="http://schemas.openxmlformats.org/officeDocument/2006/relationships/customXml" Target="../ink/ink73.xml"/><Relationship Id="rId35" Type="http://schemas.openxmlformats.org/officeDocument/2006/relationships/image" Target="../media/image75.emf"/><Relationship Id="rId43" Type="http://schemas.openxmlformats.org/officeDocument/2006/relationships/image" Target="../media/image79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emf"/><Relationship Id="rId18" Type="http://schemas.openxmlformats.org/officeDocument/2006/relationships/customXml" Target="../ink/ink88.xml"/><Relationship Id="rId26" Type="http://schemas.openxmlformats.org/officeDocument/2006/relationships/customXml" Target="../ink/ink92.xml"/><Relationship Id="rId39" Type="http://schemas.openxmlformats.org/officeDocument/2006/relationships/image" Target="../media/image98.emf"/><Relationship Id="rId21" Type="http://schemas.openxmlformats.org/officeDocument/2006/relationships/image" Target="../media/image89.emf"/><Relationship Id="rId34" Type="http://schemas.openxmlformats.org/officeDocument/2006/relationships/customXml" Target="../ink/ink96.xml"/><Relationship Id="rId42" Type="http://schemas.openxmlformats.org/officeDocument/2006/relationships/customXml" Target="../ink/ink100.xml"/><Relationship Id="rId47" Type="http://schemas.openxmlformats.org/officeDocument/2006/relationships/image" Target="../media/image102.emf"/><Relationship Id="rId50" Type="http://schemas.openxmlformats.org/officeDocument/2006/relationships/customXml" Target="../ink/ink104.xml"/><Relationship Id="rId55" Type="http://schemas.openxmlformats.org/officeDocument/2006/relationships/image" Target="../media/image106.emf"/><Relationship Id="rId63" Type="http://schemas.openxmlformats.org/officeDocument/2006/relationships/image" Target="../media/image110.emf"/><Relationship Id="rId68" Type="http://schemas.openxmlformats.org/officeDocument/2006/relationships/customXml" Target="../ink/ink113.xml"/><Relationship Id="rId7" Type="http://schemas.openxmlformats.org/officeDocument/2006/relationships/image" Target="../media/image82.emf"/><Relationship Id="rId71" Type="http://schemas.openxmlformats.org/officeDocument/2006/relationships/image" Target="../media/image114.emf"/><Relationship Id="rId2" Type="http://schemas.openxmlformats.org/officeDocument/2006/relationships/customXml" Target="../ink/ink80.xml"/><Relationship Id="rId16" Type="http://schemas.openxmlformats.org/officeDocument/2006/relationships/customXml" Target="../ink/ink87.xml"/><Relationship Id="rId29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2.xml"/><Relationship Id="rId11" Type="http://schemas.openxmlformats.org/officeDocument/2006/relationships/image" Target="../media/image84.emf"/><Relationship Id="rId24" Type="http://schemas.openxmlformats.org/officeDocument/2006/relationships/customXml" Target="../ink/ink91.xml"/><Relationship Id="rId32" Type="http://schemas.openxmlformats.org/officeDocument/2006/relationships/customXml" Target="../ink/ink95.xml"/><Relationship Id="rId37" Type="http://schemas.openxmlformats.org/officeDocument/2006/relationships/image" Target="../media/image97.emf"/><Relationship Id="rId40" Type="http://schemas.openxmlformats.org/officeDocument/2006/relationships/customXml" Target="../ink/ink99.xml"/><Relationship Id="rId45" Type="http://schemas.openxmlformats.org/officeDocument/2006/relationships/image" Target="../media/image101.emf"/><Relationship Id="rId53" Type="http://schemas.openxmlformats.org/officeDocument/2006/relationships/image" Target="../media/image105.emf"/><Relationship Id="rId58" Type="http://schemas.openxmlformats.org/officeDocument/2006/relationships/customXml" Target="../ink/ink108.xml"/><Relationship Id="rId66" Type="http://schemas.openxmlformats.org/officeDocument/2006/relationships/customXml" Target="../ink/ink112.xml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23" Type="http://schemas.openxmlformats.org/officeDocument/2006/relationships/image" Target="../media/image90.emf"/><Relationship Id="rId28" Type="http://schemas.openxmlformats.org/officeDocument/2006/relationships/customXml" Target="../ink/ink93.xml"/><Relationship Id="rId36" Type="http://schemas.openxmlformats.org/officeDocument/2006/relationships/customXml" Target="../ink/ink97.xml"/><Relationship Id="rId49" Type="http://schemas.openxmlformats.org/officeDocument/2006/relationships/image" Target="../media/image103.emf"/><Relationship Id="rId57" Type="http://schemas.openxmlformats.org/officeDocument/2006/relationships/image" Target="../media/image107.emf"/><Relationship Id="rId61" Type="http://schemas.openxmlformats.org/officeDocument/2006/relationships/image" Target="../media/image109.emf"/><Relationship Id="rId10" Type="http://schemas.openxmlformats.org/officeDocument/2006/relationships/customXml" Target="../ink/ink84.xml"/><Relationship Id="rId19" Type="http://schemas.openxmlformats.org/officeDocument/2006/relationships/image" Target="../media/image88.emf"/><Relationship Id="rId31" Type="http://schemas.openxmlformats.org/officeDocument/2006/relationships/image" Target="../media/image94.emf"/><Relationship Id="rId44" Type="http://schemas.openxmlformats.org/officeDocument/2006/relationships/customXml" Target="../ink/ink101.xml"/><Relationship Id="rId52" Type="http://schemas.openxmlformats.org/officeDocument/2006/relationships/customXml" Target="../ink/ink105.xml"/><Relationship Id="rId60" Type="http://schemas.openxmlformats.org/officeDocument/2006/relationships/customXml" Target="../ink/ink109.xml"/><Relationship Id="rId65" Type="http://schemas.openxmlformats.org/officeDocument/2006/relationships/image" Target="../media/image111.emf"/><Relationship Id="rId4" Type="http://schemas.openxmlformats.org/officeDocument/2006/relationships/customXml" Target="../ink/ink81.xml"/><Relationship Id="rId9" Type="http://schemas.openxmlformats.org/officeDocument/2006/relationships/image" Target="../media/image83.emf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92.emf"/><Relationship Id="rId30" Type="http://schemas.openxmlformats.org/officeDocument/2006/relationships/customXml" Target="../ink/ink94.xml"/><Relationship Id="rId35" Type="http://schemas.openxmlformats.org/officeDocument/2006/relationships/image" Target="../media/image96.emf"/><Relationship Id="rId43" Type="http://schemas.openxmlformats.org/officeDocument/2006/relationships/image" Target="../media/image100.emf"/><Relationship Id="rId48" Type="http://schemas.openxmlformats.org/officeDocument/2006/relationships/customXml" Target="../ink/ink103.xml"/><Relationship Id="rId56" Type="http://schemas.openxmlformats.org/officeDocument/2006/relationships/customXml" Target="../ink/ink107.xml"/><Relationship Id="rId64" Type="http://schemas.openxmlformats.org/officeDocument/2006/relationships/customXml" Target="../ink/ink111.xml"/><Relationship Id="rId69" Type="http://schemas.openxmlformats.org/officeDocument/2006/relationships/image" Target="../media/image113.emf"/><Relationship Id="rId8" Type="http://schemas.openxmlformats.org/officeDocument/2006/relationships/customXml" Target="../ink/ink83.xml"/><Relationship Id="rId51" Type="http://schemas.openxmlformats.org/officeDocument/2006/relationships/image" Target="../media/image104.emf"/><Relationship Id="rId3" Type="http://schemas.openxmlformats.org/officeDocument/2006/relationships/image" Target="../media/image80.emf"/><Relationship Id="rId12" Type="http://schemas.openxmlformats.org/officeDocument/2006/relationships/customXml" Target="../ink/ink85.xml"/><Relationship Id="rId17" Type="http://schemas.openxmlformats.org/officeDocument/2006/relationships/image" Target="../media/image87.emf"/><Relationship Id="rId25" Type="http://schemas.openxmlformats.org/officeDocument/2006/relationships/image" Target="../media/image91.emf"/><Relationship Id="rId33" Type="http://schemas.openxmlformats.org/officeDocument/2006/relationships/image" Target="../media/image95.emf"/><Relationship Id="rId38" Type="http://schemas.openxmlformats.org/officeDocument/2006/relationships/customXml" Target="../ink/ink98.xml"/><Relationship Id="rId46" Type="http://schemas.openxmlformats.org/officeDocument/2006/relationships/customXml" Target="../ink/ink102.xml"/><Relationship Id="rId59" Type="http://schemas.openxmlformats.org/officeDocument/2006/relationships/image" Target="../media/image108.emf"/><Relationship Id="rId67" Type="http://schemas.openxmlformats.org/officeDocument/2006/relationships/image" Target="../media/image112.emf"/><Relationship Id="rId20" Type="http://schemas.openxmlformats.org/officeDocument/2006/relationships/customXml" Target="../ink/ink89.xml"/><Relationship Id="rId41" Type="http://schemas.openxmlformats.org/officeDocument/2006/relationships/image" Target="../media/image99.emf"/><Relationship Id="rId54" Type="http://schemas.openxmlformats.org/officeDocument/2006/relationships/customXml" Target="../ink/ink106.xml"/><Relationship Id="rId62" Type="http://schemas.openxmlformats.org/officeDocument/2006/relationships/customXml" Target="../ink/ink110.xml"/><Relationship Id="rId70" Type="http://schemas.openxmlformats.org/officeDocument/2006/relationships/customXml" Target="../ink/ink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5265272" y="1458465"/>
              <a:ext cx="433800" cy="19389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7632" y="1440825"/>
                <a:ext cx="463680" cy="19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810992" y="1350825"/>
              <a:ext cx="2334240" cy="12492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592" y="1333185"/>
                <a:ext cx="23666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9" name="Ink 128"/>
              <p14:cNvContentPartPr/>
              <p14:nvPr/>
            </p14:nvContentPartPr>
            <p14:xfrm>
              <a:off x="7418072" y="2389785"/>
              <a:ext cx="1242000" cy="10832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2952" y="2376825"/>
                <a:ext cx="127692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1" name="Ink 130"/>
              <p14:cNvContentPartPr/>
              <p14:nvPr/>
            </p14:nvContentPartPr>
            <p14:xfrm>
              <a:off x="2027432" y="2133825"/>
              <a:ext cx="2269800" cy="3456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7352" y="2117625"/>
                <a:ext cx="22957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" name="Ink 132"/>
              <p14:cNvContentPartPr/>
              <p14:nvPr/>
            </p14:nvContentPartPr>
            <p14:xfrm>
              <a:off x="2102672" y="2219505"/>
              <a:ext cx="2064600" cy="4680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5472" y="2203665"/>
                <a:ext cx="2088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7" name="Ink 176"/>
              <p14:cNvContentPartPr/>
              <p14:nvPr/>
            </p14:nvContentPartPr>
            <p14:xfrm>
              <a:off x="555032" y="163185"/>
              <a:ext cx="5133240" cy="181116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9552" y="152745"/>
                <a:ext cx="5166360" cy="18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4" name="Ink 193"/>
              <p14:cNvContentPartPr/>
              <p14:nvPr/>
            </p14:nvContentPartPr>
            <p14:xfrm>
              <a:off x="5738312" y="1452705"/>
              <a:ext cx="2235960" cy="150048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23912" y="1436145"/>
                <a:ext cx="2267280" cy="15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3" name="Ink 202"/>
              <p14:cNvContentPartPr/>
              <p14:nvPr/>
            </p14:nvContentPartPr>
            <p14:xfrm>
              <a:off x="7209992" y="2351265"/>
              <a:ext cx="669240" cy="107820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92352" y="2339385"/>
                <a:ext cx="694440" cy="11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4" name="Ink 213"/>
              <p14:cNvContentPartPr/>
              <p14:nvPr/>
            </p14:nvContentPartPr>
            <p14:xfrm>
              <a:off x="5650832" y="4740945"/>
              <a:ext cx="1742760" cy="3492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3272" y="4726185"/>
                <a:ext cx="1763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9" name="Ink 218"/>
              <p14:cNvContentPartPr/>
              <p14:nvPr/>
            </p14:nvContentPartPr>
            <p14:xfrm>
              <a:off x="288632" y="3221025"/>
              <a:ext cx="1414440" cy="196524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392" y="3210585"/>
                <a:ext cx="1438560" cy="19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0" name="Ink 219"/>
              <p14:cNvContentPartPr/>
              <p14:nvPr/>
            </p14:nvContentPartPr>
            <p14:xfrm>
              <a:off x="4681712" y="3276465"/>
              <a:ext cx="360" cy="36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62992" y="3257745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1" name="Ink 240"/>
              <p14:cNvContentPartPr/>
              <p14:nvPr/>
            </p14:nvContentPartPr>
            <p14:xfrm>
              <a:off x="821792" y="2669865"/>
              <a:ext cx="8391960" cy="375372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4872" y="2653665"/>
                <a:ext cx="8427600" cy="37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867152" y="544785"/>
              <a:ext cx="3543120" cy="1227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992" y="537945"/>
                <a:ext cx="3561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881192" y="147705"/>
              <a:ext cx="7199640" cy="41277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632" y="132585"/>
                <a:ext cx="7225560" cy="41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7868072" y="3507945"/>
              <a:ext cx="238320" cy="127440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9072" y="3496065"/>
                <a:ext cx="25380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7564232" y="4111305"/>
              <a:ext cx="804240" cy="4248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58112" y="4099425"/>
                <a:ext cx="823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4" name="Ink 113"/>
              <p14:cNvContentPartPr/>
              <p14:nvPr/>
            </p14:nvContentPartPr>
            <p14:xfrm>
              <a:off x="7397192" y="4830585"/>
              <a:ext cx="1389240" cy="29160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84952" y="4816905"/>
                <a:ext cx="14155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1" name="Ink 130"/>
              <p14:cNvContentPartPr/>
              <p14:nvPr/>
            </p14:nvContentPartPr>
            <p14:xfrm>
              <a:off x="1541432" y="4458705"/>
              <a:ext cx="2517480" cy="108756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1712" y="4448985"/>
                <a:ext cx="2536200" cy="11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683912" y="572865"/>
              <a:ext cx="4592520" cy="525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672" y="558825"/>
                <a:ext cx="4617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0" name="Ink 89"/>
              <p14:cNvContentPartPr/>
              <p14:nvPr/>
            </p14:nvContentPartPr>
            <p14:xfrm>
              <a:off x="638912" y="184785"/>
              <a:ext cx="7629480" cy="429156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352" y="175065"/>
                <a:ext cx="7652520" cy="43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83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61232" y="262905"/>
              <a:ext cx="7236360" cy="6641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632" y="250665"/>
                <a:ext cx="7267680" cy="66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0" name="Ink 99"/>
              <p14:cNvContentPartPr/>
              <p14:nvPr/>
            </p14:nvContentPartPr>
            <p14:xfrm>
              <a:off x="6054032" y="385305"/>
              <a:ext cx="2305080" cy="147420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5752" y="372705"/>
                <a:ext cx="2333880" cy="15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0" name="Ink 119"/>
              <p14:cNvContentPartPr/>
              <p14:nvPr/>
            </p14:nvContentPartPr>
            <p14:xfrm>
              <a:off x="1636832" y="3228225"/>
              <a:ext cx="374040" cy="115056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1352" y="3218505"/>
                <a:ext cx="39708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123392" y="2875065"/>
              <a:ext cx="687600" cy="194004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872" y="2865345"/>
                <a:ext cx="711720" cy="19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8" name="Ink 177"/>
              <p14:cNvContentPartPr/>
              <p14:nvPr/>
            </p14:nvContentPartPr>
            <p14:xfrm>
              <a:off x="5201552" y="2080545"/>
              <a:ext cx="1568520" cy="23292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0032" y="2069385"/>
                <a:ext cx="15854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9" name="Ink 198"/>
              <p14:cNvContentPartPr/>
              <p14:nvPr/>
            </p14:nvContentPartPr>
            <p14:xfrm>
              <a:off x="5975192" y="2504985"/>
              <a:ext cx="2670480" cy="308592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4032" y="2496345"/>
                <a:ext cx="2693520" cy="31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8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443072" y="157425"/>
              <a:ext cx="8133480" cy="69400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672" y="138705"/>
                <a:ext cx="8166600" cy="69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4" name="Ink 93"/>
              <p14:cNvContentPartPr/>
              <p14:nvPr/>
            </p14:nvContentPartPr>
            <p14:xfrm>
              <a:off x="4526192" y="1829625"/>
              <a:ext cx="3607200" cy="81288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152" y="1813425"/>
                <a:ext cx="363564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8" name="Ink 137"/>
              <p14:cNvContentPartPr/>
              <p14:nvPr/>
            </p14:nvContentPartPr>
            <p14:xfrm>
              <a:off x="3868112" y="3267825"/>
              <a:ext cx="1506600" cy="3672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1632" y="3256305"/>
                <a:ext cx="1524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0" name="Ink 139"/>
              <p14:cNvContentPartPr/>
              <p14:nvPr/>
            </p14:nvContentPartPr>
            <p14:xfrm>
              <a:off x="1293752" y="3425505"/>
              <a:ext cx="1789560" cy="6516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7992" y="3412905"/>
                <a:ext cx="18082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5" name="Ink 154"/>
              <p14:cNvContentPartPr/>
              <p14:nvPr/>
            </p14:nvContentPartPr>
            <p14:xfrm>
              <a:off x="97472" y="1845825"/>
              <a:ext cx="3483000" cy="232776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592" y="1834665"/>
                <a:ext cx="3506040" cy="23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4" name="Ink 203"/>
              <p14:cNvContentPartPr/>
              <p14:nvPr/>
            </p14:nvContentPartPr>
            <p14:xfrm>
              <a:off x="1571672" y="1749345"/>
              <a:ext cx="295560" cy="40104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0152" y="1733145"/>
                <a:ext cx="32436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4" name="Ink 213"/>
              <p14:cNvContentPartPr/>
              <p14:nvPr/>
            </p14:nvContentPartPr>
            <p14:xfrm>
              <a:off x="670592" y="5223705"/>
              <a:ext cx="394560" cy="114372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792" y="5215065"/>
                <a:ext cx="41112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6" name="Ink 215"/>
              <p14:cNvContentPartPr/>
              <p14:nvPr/>
            </p14:nvContentPartPr>
            <p14:xfrm>
              <a:off x="2277992" y="5172945"/>
              <a:ext cx="811800" cy="71280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1152" y="5161065"/>
                <a:ext cx="82620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17392" y="139425"/>
              <a:ext cx="7545240" cy="4703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432" y="125745"/>
                <a:ext cx="7574040" cy="47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9" name="Ink 118"/>
              <p14:cNvContentPartPr/>
              <p14:nvPr/>
            </p14:nvContentPartPr>
            <p14:xfrm>
              <a:off x="645392" y="2496705"/>
              <a:ext cx="664560" cy="127872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512" y="2485905"/>
                <a:ext cx="68724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1" name="Ink 120"/>
              <p14:cNvContentPartPr/>
              <p14:nvPr/>
            </p14:nvContentPartPr>
            <p14:xfrm>
              <a:off x="6486032" y="3698745"/>
              <a:ext cx="2106000" cy="11628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78832" y="3685425"/>
                <a:ext cx="21272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4" name="Ink 123"/>
              <p14:cNvContentPartPr/>
              <p14:nvPr/>
            </p14:nvContentPartPr>
            <p14:xfrm>
              <a:off x="7041152" y="3223545"/>
              <a:ext cx="1334880" cy="106128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4672" y="3212745"/>
                <a:ext cx="135396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4" name="Ink 163"/>
              <p14:cNvContentPartPr/>
              <p14:nvPr/>
            </p14:nvContentPartPr>
            <p14:xfrm>
              <a:off x="1126712" y="3759585"/>
              <a:ext cx="466200" cy="91980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3752" y="3745905"/>
                <a:ext cx="487800" cy="9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60712" y="334905"/>
              <a:ext cx="3670920" cy="1885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3152" y="320865"/>
                <a:ext cx="3693240" cy="19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4831832" y="638025"/>
              <a:ext cx="3155400" cy="7232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6352" y="620385"/>
                <a:ext cx="318456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3087632" y="513465"/>
              <a:ext cx="1659600" cy="8233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1072" y="496545"/>
                <a:ext cx="169308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k 64"/>
              <p14:cNvContentPartPr/>
              <p14:nvPr/>
            </p14:nvContentPartPr>
            <p14:xfrm>
              <a:off x="2013752" y="278745"/>
              <a:ext cx="2055240" cy="241812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3312" y="264705"/>
                <a:ext cx="2081520" cy="24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2" name="Ink 71"/>
              <p14:cNvContentPartPr/>
              <p14:nvPr/>
            </p14:nvContentPartPr>
            <p14:xfrm>
              <a:off x="2838512" y="386385"/>
              <a:ext cx="563760" cy="95400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29872" y="373785"/>
                <a:ext cx="58464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5" name="Ink 84"/>
              <p14:cNvContentPartPr/>
              <p14:nvPr/>
            </p14:nvContentPartPr>
            <p14:xfrm>
              <a:off x="872552" y="2678865"/>
              <a:ext cx="6499080" cy="302472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8872" y="2660865"/>
                <a:ext cx="6525000" cy="30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1" name="Ink 140"/>
              <p14:cNvContentPartPr/>
              <p14:nvPr/>
            </p14:nvContentPartPr>
            <p14:xfrm>
              <a:off x="6544352" y="2752305"/>
              <a:ext cx="785160" cy="46476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3192" y="2741505"/>
                <a:ext cx="8100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8" name="Ink 177"/>
              <p14:cNvContentPartPr/>
              <p14:nvPr/>
            </p14:nvContentPartPr>
            <p14:xfrm>
              <a:off x="6092552" y="3293385"/>
              <a:ext cx="1384200" cy="19656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85712" y="3279705"/>
                <a:ext cx="1406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0" name="Ink 179"/>
              <p14:cNvContentPartPr/>
              <p14:nvPr/>
            </p14:nvContentPartPr>
            <p14:xfrm>
              <a:off x="3896912" y="4538985"/>
              <a:ext cx="1259280" cy="14580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7552" y="4533585"/>
                <a:ext cx="1281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7" name="Ink 206"/>
              <p14:cNvContentPartPr/>
              <p14:nvPr/>
            </p14:nvContentPartPr>
            <p14:xfrm>
              <a:off x="7572512" y="5450505"/>
              <a:ext cx="1076760" cy="57348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2792" y="5441505"/>
                <a:ext cx="110196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9" name="Ink 248"/>
              <p14:cNvContentPartPr/>
              <p14:nvPr/>
            </p14:nvContentPartPr>
            <p14:xfrm>
              <a:off x="3200672" y="5587305"/>
              <a:ext cx="2093040" cy="813600"/>
            </p14:xfrm>
          </p:contentPart>
        </mc:Choice>
        <mc:Fallback>
          <p:pic>
            <p:nvPicPr>
              <p:cNvPr id="249" name="Ink 2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86632" y="5578665"/>
                <a:ext cx="211536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0" name="Ink 249"/>
              <p14:cNvContentPartPr/>
              <p14:nvPr/>
            </p14:nvContentPartPr>
            <p14:xfrm>
              <a:off x="2743472" y="5801865"/>
              <a:ext cx="2416680" cy="335160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35912" y="5793945"/>
                <a:ext cx="24397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1" name="Ink 250"/>
              <p14:cNvContentPartPr/>
              <p14:nvPr/>
            </p14:nvContentPartPr>
            <p14:xfrm>
              <a:off x="3366272" y="6454185"/>
              <a:ext cx="619560" cy="18720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5832" y="6448425"/>
                <a:ext cx="642240" cy="2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77232" y="233025"/>
              <a:ext cx="6012000" cy="6304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112" y="217545"/>
                <a:ext cx="6041520" cy="63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3" name="Ink 112"/>
              <p14:cNvContentPartPr/>
              <p14:nvPr/>
            </p14:nvContentPartPr>
            <p14:xfrm>
              <a:off x="584192" y="2557905"/>
              <a:ext cx="401760" cy="150192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672" y="2547105"/>
                <a:ext cx="420120" cy="15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4" name="Ink 113"/>
              <p14:cNvContentPartPr/>
              <p14:nvPr/>
            </p14:nvContentPartPr>
            <p14:xfrm>
              <a:off x="1066952" y="1336785"/>
              <a:ext cx="431640" cy="189144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8312" y="1328865"/>
                <a:ext cx="453600" cy="19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9" name="Ink 218"/>
              <p14:cNvContentPartPr/>
              <p14:nvPr/>
            </p14:nvContentPartPr>
            <p14:xfrm>
              <a:off x="297272" y="4936785"/>
              <a:ext cx="709920" cy="46512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672" y="4920945"/>
                <a:ext cx="738360" cy="4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41312" y="613905"/>
              <a:ext cx="3777480" cy="1769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4832" y="599865"/>
                <a:ext cx="3798000" cy="17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683432" y="676185"/>
              <a:ext cx="437760" cy="898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0112" y="663585"/>
                <a:ext cx="46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213272" y="1732425"/>
              <a:ext cx="3339000" cy="20062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6072" y="1715145"/>
                <a:ext cx="3363480" cy="20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4248992" y="2236425"/>
              <a:ext cx="680760" cy="4147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9632" y="2223465"/>
                <a:ext cx="7048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4070072" y="2180265"/>
              <a:ext cx="939240" cy="5587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55672" y="2165145"/>
                <a:ext cx="96840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/>
              <p14:cNvContentPartPr/>
              <p14:nvPr/>
            </p14:nvContentPartPr>
            <p14:xfrm>
              <a:off x="4509992" y="2173065"/>
              <a:ext cx="245160" cy="4363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4872" y="2163345"/>
                <a:ext cx="27468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5050712" y="2408865"/>
              <a:ext cx="179280" cy="27504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38832" y="2391945"/>
                <a:ext cx="20808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90312" y="118545"/>
              <a:ext cx="3687120" cy="1043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552" y="107745"/>
                <a:ext cx="371664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3125792" y="1399065"/>
              <a:ext cx="450000" cy="102636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6072" y="1387905"/>
                <a:ext cx="47304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10013672" y="4599825"/>
              <a:ext cx="360" cy="3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94952" y="4581105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0" name="Ink 89"/>
              <p14:cNvContentPartPr/>
              <p14:nvPr/>
            </p14:nvContentPartPr>
            <p14:xfrm>
              <a:off x="1711712" y="1767705"/>
              <a:ext cx="2304360" cy="75960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3432" y="1753305"/>
                <a:ext cx="232380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" name="Ink 90"/>
              <p14:cNvContentPartPr/>
              <p14:nvPr/>
            </p14:nvContentPartPr>
            <p14:xfrm>
              <a:off x="1389152" y="3293745"/>
              <a:ext cx="5574960" cy="305928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5832" y="3280425"/>
                <a:ext cx="5603040" cy="30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5" name="Ink 94"/>
              <p14:cNvContentPartPr/>
              <p14:nvPr/>
            </p14:nvContentPartPr>
            <p14:xfrm>
              <a:off x="8714432" y="6376785"/>
              <a:ext cx="123120" cy="1803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95712" y="6358065"/>
                <a:ext cx="160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9" name="Ink 138"/>
              <p14:cNvContentPartPr/>
              <p14:nvPr/>
            </p14:nvContentPartPr>
            <p14:xfrm>
              <a:off x="1816472" y="1068585"/>
              <a:ext cx="4248000" cy="221112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9632" y="1053105"/>
                <a:ext cx="4270320" cy="22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0" name="Ink 179"/>
              <p14:cNvContentPartPr/>
              <p14:nvPr/>
            </p14:nvContentPartPr>
            <p14:xfrm>
              <a:off x="2816912" y="4193385"/>
              <a:ext cx="203760" cy="23724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7552" y="4180065"/>
                <a:ext cx="227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8" name="Ink 187"/>
              <p14:cNvContentPartPr/>
              <p14:nvPr/>
            </p14:nvContentPartPr>
            <p14:xfrm>
              <a:off x="1511552" y="4123545"/>
              <a:ext cx="1280880" cy="95724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02912" y="4109505"/>
                <a:ext cx="1298520" cy="9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8194952" y="756465"/>
              <a:ext cx="505800" cy="4172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7752" y="743865"/>
                <a:ext cx="52416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0073072" y="2927625"/>
              <a:ext cx="103680" cy="2970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4352" y="2908905"/>
                <a:ext cx="141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7090472" y="557385"/>
              <a:ext cx="864720" cy="1612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4992" y="541905"/>
                <a:ext cx="8931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7346432" y="489705"/>
              <a:ext cx="225000" cy="9136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33112" y="479265"/>
                <a:ext cx="2455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3495152" y="4024185"/>
              <a:ext cx="3416400" cy="25268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3632" y="4010865"/>
                <a:ext cx="3435840" cy="25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3099512" y="596985"/>
              <a:ext cx="2892240" cy="17618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9792" y="582945"/>
                <a:ext cx="2917080" cy="17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5" name="Ink 94"/>
              <p14:cNvContentPartPr/>
              <p14:nvPr/>
            </p14:nvContentPartPr>
            <p14:xfrm>
              <a:off x="3226952" y="3480585"/>
              <a:ext cx="3828960" cy="190980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4352" y="3467625"/>
                <a:ext cx="3855960" cy="19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4" name="Ink 173"/>
              <p14:cNvContentPartPr/>
              <p14:nvPr/>
            </p14:nvContentPartPr>
            <p14:xfrm>
              <a:off x="421832" y="2517225"/>
              <a:ext cx="4380840" cy="289620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6712" y="2505345"/>
                <a:ext cx="4409640" cy="29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4" name="Ink 183"/>
              <p14:cNvContentPartPr/>
              <p14:nvPr/>
            </p14:nvContentPartPr>
            <p14:xfrm>
              <a:off x="691472" y="5300745"/>
              <a:ext cx="18000" cy="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0" y="0"/>
                <a:ext cx="18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6" name="Ink 195"/>
              <p14:cNvContentPartPr/>
              <p14:nvPr/>
            </p14:nvContentPartPr>
            <p14:xfrm>
              <a:off x="6445712" y="3222825"/>
              <a:ext cx="506880" cy="51156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29512" y="3206985"/>
                <a:ext cx="53604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0" name="Ink 199"/>
              <p14:cNvContentPartPr/>
              <p14:nvPr/>
            </p14:nvContentPartPr>
            <p14:xfrm>
              <a:off x="6429512" y="4183305"/>
              <a:ext cx="427680" cy="78408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17632" y="4176105"/>
                <a:ext cx="45108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1" name="Ink 200"/>
              <p14:cNvContentPartPr/>
              <p14:nvPr/>
            </p14:nvContentPartPr>
            <p14:xfrm>
              <a:off x="6440672" y="4831305"/>
              <a:ext cx="123840" cy="9360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27313" y="4823025"/>
                <a:ext cx="152002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4" name="Ink 203"/>
              <p14:cNvContentPartPr/>
              <p14:nvPr/>
            </p14:nvContentPartPr>
            <p14:xfrm>
              <a:off x="1470152" y="1703985"/>
              <a:ext cx="1571760" cy="25056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63312" y="1693185"/>
                <a:ext cx="15915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6" name="Ink 205"/>
              <p14:cNvContentPartPr/>
              <p14:nvPr/>
            </p14:nvContentPartPr>
            <p14:xfrm>
              <a:off x="2078552" y="668625"/>
              <a:ext cx="521640" cy="155196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68112" y="659985"/>
                <a:ext cx="545400" cy="15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5" name="Ink 214"/>
              <p14:cNvContentPartPr/>
              <p14:nvPr/>
            </p14:nvContentPartPr>
            <p14:xfrm>
              <a:off x="7814072" y="1070745"/>
              <a:ext cx="305280" cy="62388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03632" y="1060665"/>
                <a:ext cx="32688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7" name="Ink 216"/>
              <p14:cNvContentPartPr/>
              <p14:nvPr/>
            </p14:nvContentPartPr>
            <p14:xfrm>
              <a:off x="7484672" y="924585"/>
              <a:ext cx="610560" cy="39024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71352" y="917385"/>
                <a:ext cx="6310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8" name="Ink 217"/>
              <p14:cNvContentPartPr/>
              <p14:nvPr/>
            </p14:nvContentPartPr>
            <p14:xfrm>
              <a:off x="5982392" y="1617585"/>
              <a:ext cx="677880" cy="64980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1952" y="1611105"/>
                <a:ext cx="6991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9" name="Ink 218"/>
              <p14:cNvContentPartPr/>
              <p14:nvPr/>
            </p14:nvContentPartPr>
            <p14:xfrm>
              <a:off x="3208952" y="763665"/>
              <a:ext cx="3054240" cy="145512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02472" y="750345"/>
                <a:ext cx="3067200" cy="14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0" name="Ink 219"/>
              <p14:cNvContentPartPr/>
              <p14:nvPr/>
            </p14:nvContentPartPr>
            <p14:xfrm>
              <a:off x="6067352" y="1724865"/>
              <a:ext cx="1152360" cy="6876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58352" y="1712985"/>
                <a:ext cx="11671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4" name="Ink 223"/>
              <p14:cNvContentPartPr/>
              <p14:nvPr/>
            </p14:nvContentPartPr>
            <p14:xfrm>
              <a:off x="6135032" y="834585"/>
              <a:ext cx="839520" cy="16992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21712" y="823425"/>
                <a:ext cx="8636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8" name="Ink 227"/>
              <p14:cNvContentPartPr/>
              <p14:nvPr/>
            </p14:nvContentPartPr>
            <p14:xfrm>
              <a:off x="1603712" y="765465"/>
              <a:ext cx="1608120" cy="40536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95072" y="756825"/>
                <a:ext cx="162648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345672" y="1556385"/>
              <a:ext cx="5579640" cy="1656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0272" y="1549905"/>
                <a:ext cx="55990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4940912" y="641625"/>
              <a:ext cx="150840" cy="1958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2992" y="630465"/>
                <a:ext cx="1717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4885832" y="1010625"/>
              <a:ext cx="88200" cy="6325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76112" y="999825"/>
                <a:ext cx="10908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5150432" y="947625"/>
              <a:ext cx="253800" cy="7297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42872" y="936825"/>
                <a:ext cx="27504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4313072" y="914865"/>
              <a:ext cx="503640" cy="75924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03712" y="905865"/>
                <a:ext cx="5198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7" name="Ink 56"/>
              <p14:cNvContentPartPr/>
              <p14:nvPr/>
            </p14:nvContentPartPr>
            <p14:xfrm>
              <a:off x="2765072" y="1653585"/>
              <a:ext cx="271080" cy="22068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6792" y="1646745"/>
                <a:ext cx="2872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3796472" y="1323105"/>
              <a:ext cx="38520" cy="849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1352" y="1310505"/>
                <a:ext cx="709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3759752" y="790665"/>
              <a:ext cx="994680" cy="89280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43552" y="781305"/>
                <a:ext cx="101880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8" name="Ink 67"/>
              <p14:cNvContentPartPr/>
              <p14:nvPr/>
            </p14:nvContentPartPr>
            <p14:xfrm>
              <a:off x="5308832" y="834585"/>
              <a:ext cx="782640" cy="82152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96952" y="822705"/>
                <a:ext cx="81144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821752" y="631905"/>
              <a:ext cx="348120" cy="28296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07352" y="620745"/>
                <a:ext cx="379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9" name="Ink 78"/>
              <p14:cNvContentPartPr/>
              <p14:nvPr/>
            </p14:nvContentPartPr>
            <p14:xfrm>
              <a:off x="1111592" y="1667625"/>
              <a:ext cx="1455480" cy="68652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01872" y="1660065"/>
                <a:ext cx="147276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9" name="Ink 88"/>
              <p14:cNvContentPartPr/>
              <p14:nvPr/>
            </p14:nvContentPartPr>
            <p14:xfrm>
              <a:off x="5372912" y="1866705"/>
              <a:ext cx="2861280" cy="133668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66072" y="1854825"/>
                <a:ext cx="2883240" cy="13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5320352" y="1535505"/>
              <a:ext cx="72000" cy="2376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10272" y="1525425"/>
                <a:ext cx="954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9" name="Ink 98"/>
              <p14:cNvContentPartPr/>
              <p14:nvPr/>
            </p14:nvContentPartPr>
            <p14:xfrm>
              <a:off x="2280512" y="4775865"/>
              <a:ext cx="6010200" cy="14076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74392" y="4769025"/>
                <a:ext cx="60285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5" name="Ink 114"/>
              <p14:cNvContentPartPr/>
              <p14:nvPr/>
            </p14:nvContentPartPr>
            <p14:xfrm>
              <a:off x="1905392" y="4907625"/>
              <a:ext cx="777600" cy="37764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98552" y="4896825"/>
                <a:ext cx="79380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3" name="Ink 132"/>
              <p14:cNvContentPartPr/>
              <p14:nvPr/>
            </p14:nvContentPartPr>
            <p14:xfrm>
              <a:off x="4748312" y="1803345"/>
              <a:ext cx="663120" cy="97596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38592" y="1788945"/>
                <a:ext cx="684720" cy="9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2" name="Ink 141"/>
              <p14:cNvContentPartPr/>
              <p14:nvPr/>
            </p14:nvContentPartPr>
            <p14:xfrm>
              <a:off x="3289592" y="1673025"/>
              <a:ext cx="1374840" cy="87048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80592" y="1663665"/>
                <a:ext cx="139428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5" name="Ink 154"/>
              <p14:cNvContentPartPr/>
              <p14:nvPr/>
            </p14:nvContentPartPr>
            <p14:xfrm>
              <a:off x="3977552" y="3558705"/>
              <a:ext cx="762120" cy="99756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65672" y="3546825"/>
                <a:ext cx="78300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8" name="Ink 157"/>
              <p14:cNvContentPartPr/>
              <p14:nvPr/>
            </p14:nvContentPartPr>
            <p14:xfrm>
              <a:off x="5015432" y="3506865"/>
              <a:ext cx="954360" cy="115560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08232" y="3497145"/>
                <a:ext cx="971640" cy="11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3" name="Ink 162"/>
              <p14:cNvContentPartPr/>
              <p14:nvPr/>
            </p14:nvContentPartPr>
            <p14:xfrm>
              <a:off x="7589432" y="6072945"/>
              <a:ext cx="54360" cy="5544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70712" y="6054225"/>
                <a:ext cx="918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8" name="Ink 167"/>
              <p14:cNvContentPartPr/>
              <p14:nvPr/>
            </p14:nvContentPartPr>
            <p14:xfrm>
              <a:off x="5059712" y="4993665"/>
              <a:ext cx="1074600" cy="47520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54312" y="4982505"/>
                <a:ext cx="10918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1" name="Ink 170"/>
              <p14:cNvContentPartPr/>
              <p14:nvPr/>
            </p14:nvContentPartPr>
            <p14:xfrm>
              <a:off x="4468592" y="5027145"/>
              <a:ext cx="447120" cy="32184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61752" y="5017785"/>
                <a:ext cx="4608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2" name="Ink 171"/>
              <p14:cNvContentPartPr/>
              <p14:nvPr/>
            </p14:nvContentPartPr>
            <p14:xfrm>
              <a:off x="5190032" y="5252145"/>
              <a:ext cx="942840" cy="27900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84272" y="5238465"/>
                <a:ext cx="9615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3" name="Ink 172"/>
              <p14:cNvContentPartPr/>
              <p14:nvPr/>
            </p14:nvContentPartPr>
            <p14:xfrm>
              <a:off x="5663792" y="4624305"/>
              <a:ext cx="332280" cy="77112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54792" y="4617825"/>
                <a:ext cx="35136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8" name="Ink 177"/>
              <p14:cNvContentPartPr/>
              <p14:nvPr/>
            </p14:nvContentPartPr>
            <p14:xfrm>
              <a:off x="4311272" y="3721425"/>
              <a:ext cx="1621080" cy="65412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01552" y="3711345"/>
                <a:ext cx="164556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79" name="Ink 178"/>
              <p14:cNvContentPartPr/>
              <p14:nvPr/>
            </p14:nvContentPartPr>
            <p14:xfrm>
              <a:off x="4853432" y="3533505"/>
              <a:ext cx="174960" cy="91728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42992" y="3520905"/>
                <a:ext cx="19908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3" name="Ink 182"/>
              <p14:cNvContentPartPr/>
              <p14:nvPr/>
            </p14:nvContentPartPr>
            <p14:xfrm>
              <a:off x="3893672" y="4016625"/>
              <a:ext cx="178200" cy="10116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83232" y="4000785"/>
                <a:ext cx="2044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84" name="Ink 183"/>
              <p14:cNvContentPartPr/>
              <p14:nvPr/>
            </p14:nvContentPartPr>
            <p14:xfrm>
              <a:off x="4206152" y="4491105"/>
              <a:ext cx="553680" cy="22176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94992" y="4484625"/>
                <a:ext cx="5713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5" name="Ink 184"/>
              <p14:cNvContentPartPr/>
              <p14:nvPr/>
            </p14:nvContentPartPr>
            <p14:xfrm>
              <a:off x="4952792" y="4502265"/>
              <a:ext cx="531720" cy="21384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45232" y="4495785"/>
                <a:ext cx="546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3" name="Ink 192"/>
              <p14:cNvContentPartPr/>
              <p14:nvPr/>
            </p14:nvContentPartPr>
            <p14:xfrm>
              <a:off x="3866312" y="5130105"/>
              <a:ext cx="878760" cy="41940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54432" y="5117865"/>
                <a:ext cx="9025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99" name="Ink 198"/>
              <p14:cNvContentPartPr/>
              <p14:nvPr/>
            </p14:nvContentPartPr>
            <p14:xfrm>
              <a:off x="1775072" y="6145305"/>
              <a:ext cx="3237480" cy="53676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61032" y="6129825"/>
                <a:ext cx="326232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04" name="Ink 203"/>
              <p14:cNvContentPartPr/>
              <p14:nvPr/>
            </p14:nvContentPartPr>
            <p14:xfrm>
              <a:off x="5358512" y="4671825"/>
              <a:ext cx="103680" cy="12600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53112" y="4666425"/>
                <a:ext cx="118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05" name="Ink 204"/>
              <p14:cNvContentPartPr/>
              <p14:nvPr/>
            </p14:nvContentPartPr>
            <p14:xfrm>
              <a:off x="4057472" y="5139825"/>
              <a:ext cx="223920" cy="7776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47752" y="5130465"/>
                <a:ext cx="2419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9" name="Ink 208"/>
              <p14:cNvContentPartPr/>
              <p14:nvPr/>
            </p14:nvContentPartPr>
            <p14:xfrm>
              <a:off x="4389032" y="4663545"/>
              <a:ext cx="97560" cy="5688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77512" y="4655985"/>
                <a:ext cx="117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10" name="Ink 209"/>
              <p14:cNvContentPartPr/>
              <p14:nvPr/>
            </p14:nvContentPartPr>
            <p14:xfrm>
              <a:off x="4713392" y="5598825"/>
              <a:ext cx="421560" cy="48744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01512" y="5585865"/>
                <a:ext cx="44568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34</cp:revision>
  <dcterms:created xsi:type="dcterms:W3CDTF">2018-08-30T17:22:35Z</dcterms:created>
  <dcterms:modified xsi:type="dcterms:W3CDTF">2018-09-18T19:33:53Z</dcterms:modified>
</cp:coreProperties>
</file>