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1:35.8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3087A1A-3AB5-4135-AE44-AE1B9F72C08C}" emma:medium="tactile" emma:mode="ink">
          <msink:context xmlns:msink="http://schemas.microsoft.com/ink/2010/main" type="inkDrawing" rotatedBoundingBox="1486,1618 9619,1767 9616,1920 1483,1771" semanticType="underline" shapeName="Other">
            <msink:sourceLink direction="with" ref="{6C40B6B3-0AA6-4096-9C9B-8CCA60EEA87C}"/>
          </msink:context>
        </emma:interpretation>
      </emma:emma>
    </inkml:annotationXML>
    <inkml:trace contextRef="#ctx0" brushRef="#br0">11 42 520 0,'-3'-10'192'0,"-1"7"-152"0,0-1-8 16,4 1 60 0,4 3-56-16,0-7 32 15,7 3-40-15,-3-2 52 0,4 6-44 0,-1-7 20 16,9 3-36-16,-9 4 44 16,5 0-36-16,-5 0-16 15,5 0-4-15,3 7 8 16,-3 0-8-16,3 3 16 15,0-3-16-15,4 0 16 16,1 7-16-16,-1-14 4 16,0 7-4-16,0-4 28 15,-3 4-20-15,3-3-12 16,-4 2-8-16,5-2 4 16,-1-1 0-16,12 4 0 15,-1 4 0-15,13-1 8 16,3-7-4-16,8-3 8 15,0 0-8-15,0-3-12 16,-3 3 4-16,-5 0 12 16,4-7-4-16,4 4-4 15,0 3 4-15,4-4-4 16,-4 8 0-16,8-8 0 16,-4 4 0-16,0-3 16 15,-4 3-8-15,0-4-20 16,-4 1 4-16,8-4 12 15,4 0 0-15,0 0-12 16,0 7 4-16,7-3 4 16,-7 6 0-16,-8-3 0 15,-4 0 0-15,8-3 16 16,-8 3-8-16,24-7-4 0,-5 3 0 16,13-3-4-16,-13 7 0 0,5-3-20 15,-5 6 12-15,1-6 12 16,-9 0 0-1,13-1 8-15,-5 1-8 0,5-1-4 16,-16 4 4-16,4 0 4 16,-8 4-4-16,0-8-4 15,-4 8 4-15,8-8-16 16,-8 4 8-16,12-3 4 16,-8-1 0-16,8 1 16 15,-4 3-8-15,-16 0-20 16,1 7 4-16,-1-4 12 15,0 4 0-15,-7 0 8 16,-4 0-8-16,11-4 8 16,-7 1-8-16,23-1-28 15,-4 1 12-15,8-1 4 16,-8 4 8-16,4-4 0 16,-4 4 0-16,-4-3 0 15,-7 3 0-15,-1-4 8 16,1 4-4-16,7 0-12 15,0 0 4-15,8 0 12 16,0-1-4-16,8 1-4 16,-5 0 4-16,-3-7-4 15,-4 4 0-15,4-8 0 16,-7 4 0-16,10 0 0 0,-3 0 0 16,4 0 0-16,-4 0 0 0,-4 0 8 15,-4 0-4-15,0 4-12 16,-7-1 4-16,7 1 12 15,0-1-4-15,12-3 8 16,0 0-8-16,11 0-4 16,-7 0 4-16,7 0-16 15,-15 0 8-15,4-3 4 16,-8 9 0-16,16-2 0 16,-8-1 0-16,11-3 8 15,-3 4-4-15,-1-4-4 16,-15 3 4-16,8-3-4 15,-4 0 0-15,12-3 8 16,-5 3-4-16,13-7-12 16,-5 7 4-16,8-4 4 15,-11 8 0-15,3-4-12 16,-11 7 8-16,4-7-16 16,-8 7 12-16,3-4 12 15,-7 1 0-15,4-4-4 16,-4 3 4-16,-11-3 4 15,-5 0-4-15,-3 0 8 16,-12 0-8-16,12-3-20 16,-12 3 8-16,0-4-4 15,-8 4 4-15,9 0 32 16,-9 4-12-16,-7-1-100 16,3 0 44-16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5:58.3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54D979-1DD4-47A1-9508-8CB3A24E79FC}" emma:medium="tactile" emma:mode="ink">
          <msink:context xmlns:msink="http://schemas.microsoft.com/ink/2010/main" type="inkDrawing" rotatedBoundingBox="2106,11620 10209,11406 10216,11637 2112,11852" semanticType="underline" shapeName="Other">
            <msink:sourceLink direction="with" ref="{47B86310-80A1-4DEE-95B1-DD2263A5E628}"/>
          </msink:context>
        </emma:interpretation>
      </emma:emma>
    </inkml:annotationXML>
    <inkml:trace contextRef="#ctx0" brushRef="#br0">0 283 228 0,'4'3'84'0,"-4"-3"-64"0,4 4-8 0,-4-4 180 15,0 0-108-15,0-4 36 16,8 4-72-16,-1-3 44 15,5 3-56-15,0-7 20 16,3 3-36-16,-7-2 16 16,7 2-20-16,-3-6 20 15,3 10-24-15,1-14 24 16,-1 14-24-16,1-7 12 16,3 7-12-16,0-7-8 15,5 7 0-15,-5 0 4 16,8 0-4-16,-4 0-20 15,1 0 8-15,3-3 32 16,8 3-16-16,3-4 0 16,1 8-4-16,11-4 4 15,1 7-4-15,7 0-12 16,-4-1 4-16,0 1 4 16,-4 4 0-16,5-1 0 15,-9 0 0-15,12-3 0 16,0 0 0-16,12 0 8 15,0 0-4-15,-1-4-12 16,1 8 4-16,-8-4 20 16,-8-1-8-16,0 1-12 15,-3 0 0-15,11 0 12 16,-4 0-4-16,11-4-12 16,-3 1 4-16,4-1 20 15,-4 1-8-15,-4-4-20 16,-4 3 4-16,11-6 12 0,-11 3 0 15,16 0-4-15,-1 0 4 0,5-4 20 16,-5 4-12-16,9 0-12 16,-5-3-4-16,4 3 20 15,12-4-8-15,8-3-4 16,3 1 0-16,-11-1-4 0,-7 7 0 16,3-7-12-16,7 3 8 15,5 4 12-15,0-3-4 16,-8 3 8-16,-12 0-8 15,8-3-4-15,4-1 4 16,4 1-4-16,3 3 0 0,-7-4-12 16,-4 4 8-16,-8-7 12 15,16 4-4-15,4-1 8 16,3 1-8-16,-3 3-12 16,-16 0 4-16,-7-3-4 15,3-1 0-15,16 1 24 16,3-1-8-16,5-3-4 15,-12 0 0-15,4-6-16 16,-1 2 8-16,13-2 4 16,7-5 0-16,-8 5 8 15,-7-5-4-15,3 1 8 16,9 0-8-16,11 0-12 16,-4 0 4-16,-8 3 4 15,0 7 0-15,0-10 60 16,8 6-32-16,0 5-20 0,-11 2-8 15,-9 1 0-15,-3-1 0 16,4-3 0-16,-4-3 0 16,-4 3 16-16,-8 4-8 15,-12-1-4-15,-19 1 0 16,-3-1 12-16,-5-2-8 16,-3-1-100-16,-12 3 48 15,7 1-324-15,-3 6 204 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0:50.3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38B0580-70C6-473C-AD81-E298C39EF54C}" emma:medium="tactile" emma:mode="ink">
          <msink:context xmlns:msink="http://schemas.microsoft.com/ink/2010/main" type="writingRegion" rotatedBoundingBox="3859,843 19408,295 19887,13882 4338,14429"/>
        </emma:interpretation>
      </emma:emma>
    </inkml:annotationXML>
    <inkml:traceGroup>
      <inkml:annotationXML>
        <emma:emma xmlns:emma="http://www.w3.org/2003/04/emma" version="1.0">
          <emma:interpretation id="{FCF81FAC-ACC0-4163-B660-846CEAF4CDD0}" emma:medium="tactile" emma:mode="ink">
            <msink:context xmlns:msink="http://schemas.microsoft.com/ink/2010/main" type="paragraph" rotatedBoundingBox="4668,582 10707,616 10701,1637 4663,1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EE4FBB-2E1E-4EEB-B4BC-990FB93862CC}" emma:medium="tactile" emma:mode="ink">
              <msink:context xmlns:msink="http://schemas.microsoft.com/ink/2010/main" type="line" rotatedBoundingBox="4668,582 10707,616 10701,1637 4663,1604"/>
            </emma:interpretation>
          </emma:emma>
        </inkml:annotationXML>
        <inkml:traceGroup>
          <inkml:annotationXML>
            <emma:emma xmlns:emma="http://www.w3.org/2003/04/emma" version="1.0">
              <emma:interpretation id="{3398DE89-7D5B-4E54-BC08-9A5F650CE5DE}" emma:medium="tactile" emma:mode="ink">
                <msink:context xmlns:msink="http://schemas.microsoft.com/ink/2010/main" type="inkWord" rotatedBoundingBox="4667,749 6672,761 6667,1502 4663,14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849-102 612 0,'20'-7'228'0,"-20"7"-180"0,34 4-12 0,-30 3 36 16,12 6-48-16,-8 5-12 15,-5-1-4-15,-3 0-8 16,0 0 0-16,-11 4 24 16,-1-4-12-16,-11-3 12 15,4 3-12-15,-1-7 36 16,1 4-24-16,7-3 48 15,5-5-40-15,18-9 36 16,16 3-36-16,24-3-20 16,18 3-4-16,16-14-504 15,8 10 272-15</inkml:trace>
          <inkml:trace contextRef="#ctx0" brushRef="#br0" timeOffset="418.6127">1867 22 520 0,'-3'-3'192'0,"3"3"-152"0,0 10-8 16,-12-3 44-1,4 7-48-15,-11 13 32 0,-1 4-32 0,-14 24-8 16,3 7-12-16,-16 0 4 16,8 4-8-16,-3-11 8 15,7-11-8-15,-4-9 68 16,12-4-40-16,0-17 4 15,8-4-20-15,3-24-4 16,12 0-4-16,8-27-24 16,12 3 8-16,15-20-12 15,4-4 8-15,7 3-108 16,5 11 68-16,-5 3 20 16,1 14 24-16,-8 7 104 15,-8 10-52-15,-8 8 104 16,0 6-84-16,-7 17 84 15,0 0-84-15,-1 28-16 16,1 6-28-16,3 15 12 16,5-4-20-16,-1 3 4 15,0-13-8-15,5-11-16 16,-5-7 4-16,-7-13-208 16,-1 3 116-16,-11-14-272 15,-4 4 212-15</inkml:trace>
          <inkml:trace contextRef="#ctx0" brushRef="#br0" timeOffset="571.672">1534 377 800 0,'-7'-14'296'0,"7"14"-232"0,11 0-16 0,1 0 116 16,3 0-100-16,16 7 16 16,8 0-44-16,8-7-24 15,-1 10-8-15,0-10-304 16,1 3 164-16</inkml:trace>
          <inkml:trace contextRef="#ctx0" brushRef="#br0" timeOffset="795.8679">1608-115 632 0,'4'-14'236'0,"-4"14"-184"0,35 0-16 0,-12-4 132 15,0 4-100-15,16 0 8 16,0 0-48-16,3 0-8 16,1 4-12-16,3-4-76 15,-3 0 36-15</inkml:trace>
          <inkml:trace contextRef="#ctx0" brushRef="#br0" timeOffset="-286.7634">87-2 416 0,'-20'7'152'0,"9"-7"-116"15,-13-3-12-15,13 3 100 16,7 3-72-16,-8-3 76 16,5 7-72-16,-1-7 12 15,8 0-36-15,8 0 4 16,7 3-20-16,12-3 20 16,4 4-24-16,23-4 4 15,4 0-8-15,24 0-16 16,3 3 4-16,4 1 4 15,-8 3 0-15,-15-4 0 16,-12 4 0-16,-7-4 16 0,-9 1-8 16,-7-1 4-16,-4 1-4 0,-19-4 12 15,0 0-12-15,-12-4 16 16,0 4-16-16,-4-3-20 16,1 3 4-16,-13 0-12 15,9 7 8-15,-9-1 24 16,13 1-4-16,-20 4-20 15,7 6 4-15,-11 14-4 16,8 7 4-16,-8 17 16 16,4 3-4-16,-4 8-4 15,4-4 4-15,-4-7-16 16,12-11 8-16,-9-9 20 16,13-8-8-16,-4-9 16 15,7-5-16-15,-7-13 60 16,7 0-40-16,-11-17 60 15,7 0-52-15,-7-24 20 16,4 3-36-16,-8-24 0 16,7 7-12-16,-15-4 36 15,16 15-20-15,-16-5 12 16,8 15-20-16,0 3 8 16,8 17-12-16,-5-10-32 15,13 14 8-15,3 3-4 16,8 7 8-16,8 0-320 15,7 7 180-15,16-7-424 16,4 7 324-16</inkml:trace>
        </inkml:traceGroup>
        <inkml:traceGroup>
          <inkml:annotationXML>
            <emma:emma xmlns:emma="http://www.w3.org/2003/04/emma" version="1.0">
              <emma:interpretation id="{D7682F9C-12E3-4B16-8088-EDA2BF663F56}" emma:medium="tactile" emma:mode="ink">
                <msink:context xmlns:msink="http://schemas.microsoft.com/ink/2010/main" type="inkWord" rotatedBoundingBox="7489,959 7939,962 7938,1218 7487,12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40.4414">2812 70 780 0,'0'-3'288'0,"0"3"-224"0,23 0-20 0,-3 0 76 15,14 3-76-15,1-3 16 16,4 4-36-16,0-4-20 16,-1 3-8-16,9 1-4 15,-9 3 0-15,-7-7-320 16,0 6 180-16</inkml:trace>
          <inkml:trace contextRef="#ctx0" brushRef="#br0" timeOffset="1337.4669">2936 287 520 0,'-8'0'192'0,"8"0"-152"0,27 7-8 16,-7-7 184-16,7 3-124 0,0-6 44 16,4 6-84-1,4 1-12-15,-5 3-24 16,5-4-20-16,0 4 0 0,0-3-288 15,-4-1 160-15</inkml:trace>
        </inkml:traceGroup>
        <inkml:traceGroup>
          <inkml:annotationXML>
            <emma:emma xmlns:emma="http://www.w3.org/2003/04/emma" version="1.0">
              <emma:interpretation id="{C7F597D1-986C-4118-9470-FD31022A75A8}" emma:medium="tactile" emma:mode="ink">
                <msink:context xmlns:msink="http://schemas.microsoft.com/ink/2010/main" type="inkWord" rotatedBoundingBox="8648,604 10707,616 10701,1637 8643,162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31.9316">3993 232 716 0,'-24'-10'264'0,"24"10"-204"0,12-7-16 0,3-3 96 15,5 10-84-15,15 0 32 16,3 0-52-16,9-7-4 15,-5 10-20-15,5-3-16 16,-5 4 0-16,-3-1-356 16,0 4 192-16</inkml:trace>
          <inkml:trace contextRef="#ctx0" brushRef="#br0" timeOffset="3255.8423">4271 721 476 0,'8'14'176'0,"-8"-14"-136"0,23-7-12 0,-7-4 56 16,3 4-52-16,16-13 16 15,4 3-32-15,15-18 8 16,0 11-12-16,12-24-8 15,-12 7 0-15,0-21 4 16,-11 7-4-16,-8-14-12 16,-8 17 4-16,-12-3 20 15,-3 14-8-15,-4 3 92 16,-4 14-52-16,-8 7 40 16,4 10-52-16,-8 17 16 15,8 7-32-15,-8 21 8 16,8 7-16-16,0 7-8 15,4-8 0-15,0-2 12 16,4-1-8-16,3-17 4 16,5-3-4-16,-5-18 4 15,9-6-8-15,3-21-72 16,-4 3 36-16,1-24-12 16,-1 7 24-16,-7-13-12 15,7 9 16-15,-11 8 16 16,-1 10 4-16,-14 10 60 0,-1 11-36 15,0 16 104-15,1 8-76 0,-1 17-8 16,4 7-28-16,4-1 12 16,4-6-20-16,7 0-40 15,1-10 16-15</inkml:trace>
          <inkml:trace contextRef="#ctx0" brushRef="#br0" timeOffset="3736.4858">5529-23 600 0,'8'-27'224'0,"-8"27"-176"0,31-10-12 0,-11 10 132 16,-1 3-100-16,23-3 0 16,5 3-44-16,3 1-16 15,4 6-4-15,5-6-16 16,-9-1 8-16,-8 7-60 15,-7-6 36-15,-12-4-148 16,-3 0 100-16,-20 0-20 16,0-4 56-16,-16 4-16 15,1 0 32-15,-8-10 0 16,3 10 16-16,-3 0-12 16,4 10 12-16,-1 1-4 15,9-1 4-15,-9 18 44 16,13 3-24-16,-13 27 60 15,9 7-40-15,-5 22 28 0,-3-15-32 16,-1 7 8-16,9-21-20 0,-5-6 44 16,5-11-32-16,-9-10 84 15,13 0-64-15,-13-17 40 16,1 3-52-16,0-10 96 16,-1-7-76-16,-7-7 28 15,0 7-48-15,0-17 40 16,8 10-44-16,-9-13-8 15,17 6-12-15,-8-10-12 16,19 3 4-16,-8-10-500 16,16 7 272-16</inkml:trace>
          <inkml:trace contextRef="#ctx0" brushRef="#br0" timeOffset="4099.4502">5526-174 520 0,'3'-14'192'0,"-3"14"-152"0,0 0-8 0,0 0 220 31,0 0-144-31,4 0 96 0,4-3-116 16,11-4 48-16,5 3-80 0,18-9 32 16,5 2-52-16,7-2-20 15,0 2-8-15,4 1 24 16,-11 0-16-16,-9 10 4 15,-7-4-12-15,-7 1-40 16,-1 6 16-16</inkml:trace>
        </inkml:traceGroup>
      </inkml:traceGroup>
    </inkml:traceGroup>
    <inkml:traceGroup>
      <inkml:annotationXML>
        <emma:emma xmlns:emma="http://www.w3.org/2003/04/emma" version="1.0">
          <emma:interpretation id="{72E4E4F7-83E8-410E-9192-B726AB2BB7B8}" emma:medium="tactile" emma:mode="ink">
            <msink:context xmlns:msink="http://schemas.microsoft.com/ink/2010/main" type="paragraph" rotatedBoundingBox="4786,2355 10896,2600 10843,3920 4733,3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5BA039-550F-4253-A657-A47B579E6B4C}" emma:medium="tactile" emma:mode="ink">
              <msink:context xmlns:msink="http://schemas.microsoft.com/ink/2010/main" type="line" rotatedBoundingBox="4786,2355 10896,2600 10843,3920 4733,3676"/>
            </emma:interpretation>
          </emma:emma>
        </inkml:annotationXML>
        <inkml:traceGroup>
          <inkml:annotationXML>
            <emma:emma xmlns:emma="http://www.w3.org/2003/04/emma" version="1.0">
              <emma:interpretation id="{DE7F6543-B725-4479-A1DC-97EF280CE4BE}" emma:medium="tactile" emma:mode="ink">
                <msink:context xmlns:msink="http://schemas.microsoft.com/ink/2010/main" type="inkWord" rotatedBoundingBox="4774,2655 7100,2748 7063,3673 4737,358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105.092">83 2132 340 0,'0'-7'128'0,"4"7"-100"0,0-7-8 0,-4 4 68 16,3 3-52-16,-3-4 84 16,0 1-68-16,0-4 72 15,4 7-72-15,-4-7 72 16,0 7-72-16,0-7 60 16,8 4-60-16,0-4 4 15,7 3-32-15,5-3 12 16,-1 4-20-16,20-1 8 15,3 4-12-15,24 0-8 16,8 4 0-16,3-1 12 16,-7 4-8-16,-4-3-12 15,-8-1 0-15,-16-3-4 16,1 4 0-16,-8-8 24 0,-4 4-8 16,-8-3 4-16,-4-1-4 0,-15-3 12 15,0 7-12-15,-8-3-20 16,4 3 4-16,-4 0 12 15,-7 3 0-15,3 4-4 16,0 4 4-16,-7 2-16 16,7 5 8-16,-4 6 4 15,1 3 0-15,-9 11 0 16,5 0 0-16,-8 10-28 16,7-3 16-16,-15 6-4 15,12 1 8-15,-1 3 16 16,5-14-4-16,-1-3-4 15,1-3 4-15,3-22 20 16,12-2-12-16,-15-18-4 16,11-3-4-16,-12-18 28 15,-3 4-16-15,-12-14 12 16,0 7-16-16,-4-3 28 16,-3 6-24-16,3-6 12 15,4 6-16-15,0 1 12 16,11 6-16-16,1 0-12 15,8 8 0-15,3-5-16 16,4 5 12-16,8-8-312 16,4 4 172-16</inkml:trace>
          <inkml:trace contextRef="#ctx0" brushRef="#br0" timeOffset="18434.4679">946 1805 600 0,'12'3'224'0,"-12"-3"-176"0,19 7-12 0,-3 0 36 16,7 0-48-16,-4 3 32 15,4 1-28-15,1 2-28 16,-5 5 0-16,-11-1 36 15,-4 3-24-15,-16 4 0 16,-4 1-8-16,-18 2 12 16,10-3-8-16,-10-3 148 15,14-1-88-15,12-6-28 16,12 0-24-16,20-14 8 16,10 0-12-16,13-7 4 15,-1 0-8-15,1-3-420 16,-1 6 224-16</inkml:trace>
          <inkml:trace contextRef="#ctx0" brushRef="#br0" timeOffset="19125.435">1813 1877 676 0,'-23'-14'248'0,"23"14"-192"0,-4-7-16 0,4 7 252 16,0 0-168-16,12 0 4 16,3 0-80-16,12 0-24 15,8 0-16-15,12 0 12 16,-5 0-12-16,5-10-28 16,7 10 8-16,-4-3-276 15,-11 6 156-15,-12-3-260 16,0 4 220-16,-27-4-152 15,-8 0 188-15,-11 0 88 16,-8 0 36-16,0 0 140 16,0 6-72-16,-4 8 120 15,19 3-100-15,-7 18 24 16,3 6-60-16,5 28 4 16,3 0-28-16,-4 7 0 0,5-1-8 15,-5 1 28 1,4-7-20-16,-11-7-4 0,7 0-8 15,-11-11 4-15,0-9-4 16,3-15 40-16,-7-10-20 16,0-10 12-16,0 0-20 0,-4-17 64 15,4-1-48-15,0-6 104 16,19 3-80-16,-11 14 72 16,19 0-72-16,0 14 24 15,19 3-48-15,8 8 8 16,8-1-24-16,23-4 8 15,-4 1-12-15,12-11 44 16,0 4-28-16,19-14-68 16,-7 3 20-16,-5-13-276 15,-7 3 164-15</inkml:trace>
          <inkml:trace contextRef="#ctx0" brushRef="#br0" timeOffset="19500.7702">2405 2314 456 0,'-46'-7'168'0,"46"7"-128"0,-54-20-16 16,27 9 212-1,3 8-136-15,-18-11 92 16,3 4-112-16,-7-7 60 16,7 6-80-16,-11 4 56 15,3 0-64-15,-15 7 24 16,4 7-44-16,0 11 96 0,4 2-72 0,11 4 28 15,20 0-48-15,31 11-32 16,4-11-4 0,26 3 24-1,9-2-12-15,26-15-4 0,5-3-4 0,11-7-24 16,-4 0 12-16,-4-7-4 16,-15 0 4-16,-23-7 24 15,-16 4-8-15,-31-11 16 16,-4 4-16-16,-27-7 32 15,-4 3-24-15,-7-3-4 16,11 10-8-16,12-3-48 16,15 10 24-16,28 0-136 15,11 4 88-15</inkml:trace>
        </inkml:traceGroup>
        <inkml:traceGroup>
          <inkml:annotationXML>
            <emma:emma xmlns:emma="http://www.w3.org/2003/04/emma" version="1.0">
              <emma:interpretation id="{84D645A8-615A-4B80-834C-BE3B9BC256D9}" emma:medium="tactile" emma:mode="ink">
                <msink:context xmlns:msink="http://schemas.microsoft.com/ink/2010/main" type="inkWord" rotatedBoundingBox="7868,3116 8250,3131 8240,3385 7858,337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712.2943">3191 2245 800 0,'16'-10'296'0,"-16"10"-232"0,27-3-16 16,-12-1 256-1,5 4-176-15,11 0 0 0,4 4-76 0,7-1-20 31,1 4-20-31,-1 3-484 0,-3 1 260 0</inkml:trace>
          <inkml:trace contextRef="#ctx0" brushRef="#br0" timeOffset="19882.1694">3191 2431 904 0,'0'4'332'0,"0"-4"-256"0,35 6-24 0,-8-2 72 15,4-1-80-15,16 1 24 16,3 3-36-16,0 0-208 16,-3 3 96-16,-1 0-560 15,-7-3 356-15</inkml:trace>
        </inkml:traceGroup>
        <inkml:traceGroup>
          <inkml:annotationXML>
            <emma:emma xmlns:emma="http://www.w3.org/2003/04/emma" version="1.0">
              <emma:interpretation id="{A89D5702-CEBB-4BFF-889A-8962033DC445}" emma:medium="tactile" emma:mode="ink">
                <msink:context xmlns:msink="http://schemas.microsoft.com/ink/2010/main" type="inkWord" rotatedBoundingBox="8982,2523 10896,2600 10843,3920 8930,384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0763.5353">4295 2304 788 0,'-16'0'292'15,"20"3"-228"-15,0 1-16 0,4-1 140 16,-1 1-112-16,5-1 40 15,7 0-68-15,5-3 0 16,-1 4-32-16,8-4 8 16,0 0-12-16,4 0-8 15,-5 3 0-15,-2-3-4 16,-5 0 0-16</inkml:trace>
          <inkml:trace contextRef="#ctx0" brushRef="#br0" timeOffset="21557.6248">5115 2359 756 0,'-27'-4'280'0,"27"4"-216"0,-8 0-20 0,8 0 156 15,8 0-120-15,15 0 72 16,4 0-88-16,35-3 28 16,-4 3-56-16,39-3 32 15,12-1-36-15,15-3 0 16,-12 0-20-16,4 0 0 16,-19 7-4-16,-8-3-40 15,-12 3 16-15,-11-3-284 16,-16 3 164-16</inkml:trace>
          <inkml:trace contextRef="#ctx0" brushRef="#br0" timeOffset="22236.39">5390 2892 788 0,'-8'7'292'0,"8"-7"-228"0,39-3-16 0,-20 3 124 15,1 3-104-15,15-6 60 16,3-1-72-16,17-3-8 15,3 7-28-15,7-6-12 16,-3 6-4-16,-7 0-268 16,-9 3 144-16</inkml:trace>
          <inkml:trace contextRef="#ctx0" brushRef="#br0" timeOffset="21257.3262">5475 1867 780 0,'-15'14'288'0,"15"-14"-224"0,8 20-20 0,-5-13 24 15,13 3-48-15,15-6 16 16,11-1-20-16,20-10 0 16,-4 4-8-16,12-7 20 15,-4 3-16-15,-4-7-12 16,-12 7-4-16,-11-10 48 15,-8 7-24-15,-20-8 16 16,-3 5-20-16,-19-8 20 16,-5 4-24-16,-26-11-12 15,7 8-4-15,-27-1-4 16,8 7 0-16,-4 4 16 16,11 13-4-16,1 14 8 15,11 1-8-15,4 13 24 16,4 7-16-16,7 20 32 15,1 4-28-15,11 7 12 16,4-7-16-16,4-4 12 0,8-10-16 16,0-3-20-16,0-14 4 0,-1-3-444 15,5-8 244-15</inkml:trace>
          <inkml:trace contextRef="#ctx0" brushRef="#br0" timeOffset="22022.9062">5986 2706 560 0,'-7'-13'208'0,"7"13"-164"0,-12-4-8 0,4 1 144 16,8 3-104-16,-11-7 60 15,-1 4-80-15,-15-4 44 16,4 3-56-16,-20 1 48 16,4 6-52-16,-15 4 8 15,12 3-32-15,-13 8 52 16,9 6-36-16,-4 3 92 16,11 1-72-16,0 3-16 15,16 0-20-15,11 0-4 16,12 0-8-16,16-4-4 15,7 1 4-15,20-8 40 16,3-6-24-16,16-7-52 16,0 3 16-16,-8-10-304 0,4 0 176 15,-19-10-260-15,-12 3 232 0,-15 0-264 16,-5 4 248-16</inkml:trace>
        </inkml:traceGroup>
      </inkml:traceGroup>
    </inkml:traceGroup>
    <inkml:traceGroup>
      <inkml:annotationXML>
        <emma:emma xmlns:emma="http://www.w3.org/2003/04/emma" version="1.0">
          <emma:interpretation id="{BF2CC24E-24D0-4257-B1DE-7A2E7BAC4548}" emma:medium="tactile" emma:mode="ink">
            <msink:context xmlns:msink="http://schemas.microsoft.com/ink/2010/main" type="paragraph" rotatedBoundingBox="4541,4879 19551,4350 19623,6389 4613,6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AB8B67-69AE-4A9B-846C-C5B926232A2D}" emma:medium="tactile" emma:mode="ink">
              <msink:context xmlns:msink="http://schemas.microsoft.com/ink/2010/main" type="line" rotatedBoundingBox="4541,4879 19551,4350 19623,6389 4613,6917"/>
            </emma:interpretation>
          </emma:emma>
        </inkml:annotationXML>
        <inkml:traceGroup>
          <inkml:annotationXML>
            <emma:emma xmlns:emma="http://www.w3.org/2003/04/emma" version="1.0">
              <emma:interpretation id="{4720BEB5-D325-4DC4-A1AD-46C335A9052D}" emma:medium="tactile" emma:mode="ink">
                <msink:context xmlns:msink="http://schemas.microsoft.com/ink/2010/main" type="inkWord" rotatedBoundingBox="4543,4928 6858,4846 6900,6023 4584,610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6412.5405">1569 4479 624 0,'-46'-11'228'0,"46"11"-176"0,-23-10-16 0,15 3 160 16,8 7-116-16,8-10-16 15,3 3-40-15,16-7-12 16,4 4-4-16,16-4-96 16,-1 7 52-16</inkml:trace>
          <inkml:trace contextRef="#ctx0" brushRef="#br0" timeOffset="36225.5827">1546 4585 612 0,'-15'28'228'0,"15"-28"-180"0,-12 41-12 0,4-17 28 16,4 4-44-16,-11 13 0 16,15 1-12-16,-8-1 4 15,4-3-8-15,4-14 32 16,4-4-20-16,-4-20 40 15,4-3-32-15,0-21 40 16,4 0-36-16,-5-14 20 16,5 7-28-16,0-7 0 15,-4 7-12-15,11-3 56 16,-3 10-36-16,7 0 24 16,5 10-32-16,6 0 8 15,1 7-16-15,4 0 0 0,-4 7-4 0,0-3 20 16,0 6-16-16,-11-6-92 15,-1 3 44-15,-7 0-280 16,-5 0 176-16</inkml:trace>
          <inkml:trace contextRef="#ctx0" brushRef="#br0" timeOffset="36705.2789">1987 4135 652 0,'0'0'244'0,"0"0"-192"0,20 7-12 0,-1 3 136 15,4 4-104-15,4 23 44 16,4 19-72-16,4 12 36 16,-4 18-44-16,-11 4 16 15,-9-11-32-15,-19 17 8 16,-3-16-16-16,-24 9 12 16,8-13-16-16,-8-7 24 15,-4-18-20-15,1-13-108 16,18-7 48-16,-7-14-420 15,16-6 260-15</inkml:trace>
          <inkml:trace contextRef="#ctx0" brushRef="#br0" timeOffset="35098.386">-99 4042 560 0,'-20'-7'208'0,"17"7"-164"0,-5 0-8 15,4 0 120 1,8 0-92-16,7 0-8 16,5 0-36-16,23 0 28 15,3 7-24-15,24-4 12 16,0 4-20-16,23-7 0 16,-4 4-8-16,16-1 4 15,-24 0-8-15,-3 1-4 0,-16-1 4 0,-20-3 12 31,-10 4-8-31,-9-4 4 0,-11 0-4 0,-16 0-60 16,0 0 28-16,-15 0-112 16,4 0 76-16,-16 0-44 15,8 0 60-15,-12 0 16 16,20 3 16-16,-12 1 12 16,7 2 0-16,-3 1 24 15,12 7-12-15,-8 17 12 16,11 4-12-16,-7 30 28 15,3 7-24-15,12 14-40 16,0-7 12-16,1-3-8 16,3-11 12-16,-4 1 0 15,4-8 0-15,-12 1-36 16,4-8 24-16,-11-2-64 16,7-8 48-16,-7-7-36 15,4-6 40-15,-9-11 28 16,5 0 4-16,-12-17 88 15,8 0-44-15,-8-13 76 16,8 9-68-16,-5-3 104 16,13 7-84-16,3 4 8 15,8 3-48-15,8 6-4 16,8 5-16-16,11 2 12 16,4-3-16-16,12-3 16 0,4 0-16 15,15-11 4-15,-4 4-4 0,8-7-8 16,-8 0 4-16,-8-3-112 15,-3-1 60-15,-16-3-184 16,-4 4 132-16</inkml:trace>
          <inkml:trace contextRef="#ctx0" brushRef="#br0" timeOffset="35580.168">392 4482 476 0,'-7'-27'176'0,"7"27"-136"0,-16-35-12 15,5 22 100 1,3 6-76-16,-11-4 40 15,3 4-52-15,-15 7 12 16,4 7-32-16,-12 7 44 16,12 7-36-16,-23 10 48 15,3 0-44-15,-7 7 36 16,8-1-36-16,19 1 16 16,15 0-28-16,24-3-16 15,7-1-8-15,35-10 40 16,0-7-24-16,35-10 16 15,0-3-16-15,20-11 0 0,-24 0-4 16,-11-7 4-16,-12 4-8 0,-24-11 32 16,-7 4-20-16,-27-14 12 15,-8 3-16-15,-31-10 0 16,-3 11-4-16,-13-4-16 16,1 7 4-16,7 3-4 15,12 7 0-15,16 4-72 16,15 10 44-16,27 0-320 15,16 4 196-15</inkml:trace>
          <inkml:trace contextRef="#ctx0" brushRef="#br0" timeOffset="35864.638">1503 4131 508 0,'-3'-20'188'0,"3"20"-148"0,-12-7-8 16,0 3 132-1,1 4-96-15,-9 0 52 16,1 7-72-16,-20 3 0 16,5 4-28-16,-25 28 4 0,5 9-12 0,-8 28 20 15,12 11-20-15,15 3 4 16,8-4-8-16,19 11-16 15,16-14 4 1,15 0 20-16,8-14-8 0,4-13-72 16,4-18 32-16</inkml:trace>
        </inkml:traceGroup>
        <inkml:traceGroup>
          <inkml:annotationXML>
            <emma:emma xmlns:emma="http://www.w3.org/2003/04/emma" version="1.0">
              <emma:interpretation id="{BD133788-4386-42A2-833A-C9B00EF4B09D}" emma:medium="tactile" emma:mode="ink">
                <msink:context xmlns:msink="http://schemas.microsoft.com/ink/2010/main" type="inkWord" rotatedBoundingBox="7729,4912 12021,4761 12084,6530 7791,668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2018.8882">4709 4892 444 0,'-8'-14'164'0,"8"14"-124"0,-15-3-16 16,3 3 112-1,4 3-80-15,-15 0 48 16,0 8-60-16,-8 3 28 16,4 6-40-16,-20 4 36 15,16 4-40-15,-7 3 12 0,10 0-24 16,5 7 28-16,0-4-28 0,4 0 20 16,11 1-20-16,-4-4-8 15,12 0-4-15,12-11 20 16,7 5-12-16,8-19 12 15,0 1-12-15,12-7 36 16,0 4-24-16,-4-11-56 16,0 7 16-16,-12-4-236 15,-4 1 140-15,-7-4-268 16,-1 7 212-16</inkml:trace>
          <inkml:trace contextRef="#ctx0" brushRef="#br0" timeOffset="62231.5347">4380 5198 696 0,'-8'7'256'16,"8"-7"-196"-16,0-4-20 0,0 4 112 15,8 4-92-15,11-8 64 16,20 4-72-16,7-3 4 15,1 0-32-15,19-4 40 16,-5 3-36-16,-10 1-544 16,3 3 284-16</inkml:trace>
          <inkml:trace contextRef="#ctx0" brushRef="#br0" timeOffset="61347.4218">4624 4155 436 0,'0'-10'160'0,"3"10"-124"0,-6 0-8 0,-5 3 132 16,8 4-92-16,-16 14 24 16,5 6-52-16,-5 18-28 15,5 3-4-15,-1 7 0 16,4 1-4-16,8-8-4 15,0-7 4-15,0-7-384 16,0-3 208-16</inkml:trace>
          <inkml:trace contextRef="#ctx0" brushRef="#br0" timeOffset="61600.2594">4163 4675 788 0,'-4'0'292'0,"4"0"-228"0,19 7-16 15,-3-7 64 1,7 0-72-16,20-7-8 0,-5 4-20 0,36-4 0 16,-8 3-8-16,11-3 32 15,5 7-20-15,-17-3 12 16,-7 6-16-16,-15-3-208 15,-8 7 104-15,-12 0-412 16,-4 3 280-16</inkml:trace>
          <inkml:trace contextRef="#ctx0" brushRef="#br0" timeOffset="44798.7536">3079 4782 508 0,'8'-4'188'0,"-8"4"-148"0,11-7-8 0,-3 7 88 16,4 0-72-16,3 0 76 15,16-7-68-15,4 1 12 16,4 6-36-16,19 0-4 15,-12 0-16-15,8 0-8 16,-15 6 0-16,0 1 28 16,-8 0-16-16,-8 0 4 15,0 0-12-15,-7-7 20 16,-1 3-16-16,-7-6 12 16,4 0-12-16,-5-4-192 15,5 3 96-15</inkml:trace>
          <inkml:trace contextRef="#ctx0" brushRef="#br0" timeOffset="44407.1867">3137 4572 320 0,'-4'-7'120'0,"4"7"-96"0,-8-7-4 16,8 7 132-1,0 0-88-15,0 0 72 16,0 0-80-16,0-7 40 16,0 7-56-16,0-3 40 15,0 3-44-15,0-4 32 0,12 8-36 0,-4-8 0 16,11 4-20-16,8-3 20 16,-7 3-20-16,26-7 4 15,-7 7-8-15,15-7 12 16,-8 7-12-16,5-7-20 15,-9 7 4-15,-3-3 12 16,0 3 0-16,-12-4 16 16,-8 4-12-16,1-3 16 15,-13 6-16-15,5-6-12 16,-4 3 0-16,-8-4-172 16,0 4 96-16</inkml:trace>
          <inkml:trace contextRef="#ctx0" brushRef="#br0" timeOffset="46074.0496">6292 4035 436 0,'0'-14'160'0,"0"4"-124"0,0-1-8 15,-4 5 8 1,4-1-24-16,-11-7 48 15,3 4-32-15,-19-4 12 16,15 0-24-16,-15 7 20 16,8-3-24-16,-12 3 24 15,4 7-24-15,-16 3 12 16,8 8-12-16,-19-4-16 16,8 3 0-16,-16 0 28 0,11 4-12 15,-3 0-20-15,12 3 0 0,-5 0 20 16,16 0-4-16,0 1-12 15,12 2 0 1,-4 4 4-16,11 4 0 16,0 24 8-16,5 3-4 0,3 27 8 15,4 1-8 1,0 17-12-16,11-8 4 0,-3 19 12 16,0-12-4-16,-4 5 8 15,7-15-8-15,-3-3-4 16,0-14 4-1,-8 8-24-15,4-5 12 0,-12 1 12 16,0-14 0-16,-7 0-4 16,-1-10 4-16,-11-4 20 15,4-10-12-15,-24-7 4 16,9-11-8-16,-28-6 20 16,12-7-16-16,-12-21 4 15,12-3-8-15,3-21-8 16,13 4 4-16,3-21-68 15,15 6 36-15</inkml:trace>
          <inkml:trace contextRef="#ctx0" brushRef="#br0" timeOffset="46632.3833">6451 4758 528 0,'4'-31'196'0,"-4"31"-152"0,-12-21-12 0,0 11 52 16,5 3-52-16,-20-7 48 15,3 7-44-15,-18-3 52 16,7 6-52-16,-15 8 12 15,11 3-32-15,-11 3 0 16,11 4-8-16,-11 10 12 16,11 7-12-16,4 14-4 15,12 3 0-15,11 0 4 16,12-3-4-16,12-8 8 16,7-2-8-16,8-14 16 15,4-4-12-15,8-17-4 16,3-4 0-16,13-20-68 15,-5 0 36-15,8-21-112 16,-8 8 80-16,-3-15-20 16,-8 11 52-16,-12-18 24 15,-8 7 4-15,-15-13 12 16,0 10-8-16,-12-7 52 16,0 14-32-16,-7 10 52 0,7 14-44 15,-7 21 12 1,3 13-28-16,-4 21 0 0,9 10-8 0,-5 14 4 15,8 4-8-15,-4 13 24 16,5 0-16-16,3 4-4 16,3-7-4-16,1-11-180 15,4-13 96-15</inkml:trace>
          <inkml:trace contextRef="#ctx0" brushRef="#br0" timeOffset="47141.0625">6791 4555 288 0,'-7'-7'108'0,"7"7"-84"0,7-14-4 16,-7 7 152 0,4 7-96-16,-4-3 76 0,0 6-88 15,0 7 0-15,4 8-40 0,0 16 12 16,4 4-20-16,0 27-8 15,-1 1-4-15,5 9 4 16,3-2-4-16,1-12-4 16,3-9 4-16,1-11 40 15,-1-10-24-15,4-13 80 16,0-8-56-16,4-17 32 16,4-3-44-16,0-28 36 15,0 0-40-15,8-27-4 16,-4 6-16-16,0-17 12 15,0 14-12-15,-4-17-12 16,-4 17 0-16,-8 0 4 16,0 11 0-16,-3 9 8 15,-4 15-4-15,-12 6-28 16,3 14 12-16</inkml:trace>
        </inkml:traceGroup>
        <inkml:traceGroup>
          <inkml:annotationXML>
            <emma:emma xmlns:emma="http://www.w3.org/2003/04/emma" version="1.0">
              <emma:interpretation id="{AF3184CF-F6BB-405E-B5D7-2DF70BF1D50B}" emma:medium="tactile" emma:mode="ink">
                <msink:context xmlns:msink="http://schemas.microsoft.com/ink/2010/main" type="inkWord" rotatedBoundingBox="12454,4600 16124,4471 16196,6509 12526,663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9062.1772">9373 3677 572 0,'-11'-14'208'0,"11"14"-160"0,-16-10-12 0,5 10 76 16,3 7-68-16,-11 10 44 15,-1 7-52-15,-11 14 0 16,4 14-24-16,-8 13-16 16,12 0 0-16,-8 21 48 15,8 0-24-15,8 7 8 16,7-10-16-16,-4-11-16 16,8-6 0-16,12-22-16 15,-4-6 12-15,4-14-296 16,7-7 168-16</inkml:trace>
          <inkml:trace contextRef="#ctx0" brushRef="#br0" timeOffset="49392.5553">9509 4049 560 0,'0'3'208'0,"0"-3"-164"0,-19 21-8 16,11-4 24-1,0 4-40-15,-3 13 8 16,-5 0-16-16,4 8 12 16,5-4-16-16,-1-11 16 0,8-6-16 0,-4-11 60 15,8-3-40-15,-4-14 16 16,8-3-28-16,-1-14 36 16,1 3-28-16,-4-10 20 15,4 7-24-15,3-4 8 16,5 11-16-16,3-3 20 15,-3 9-20-15,3 1 24 16,0 6-24-16,1-2 12 16,-1 6-12-16,-7-4-8 15,3 4 0-15,-3-3-104 16,3-1 56-16</inkml:trace>
          <inkml:trace contextRef="#ctx0" brushRef="#br0" timeOffset="49665.0606">9478 3952 716 0,'-8'-7'264'0,"8"7"-204"0,4-13-16 15,0 6 88 1,4 7-80-16,3-7 52 16,9 7-64-16,-1-4-20 0,4 4-12 0,1 0 24 15,3 7-16-15,-4-3 4 16,4 6-12-16,-8-6-128 16,1-4 64-16</inkml:trace>
          <inkml:trace contextRef="#ctx0" brushRef="#br0" timeOffset="48731.518">8352 4090 444 0,'-12'7'164'0,"12"-7"-124"0,-8 17-16 0,4-3 104 16,8 0-76-16,0 6 16 15,8 1-44-15,7-1 4 16,8 1-16-16,12-11 0 16,0-3-4-16,11-10 20 15,-4 3-16-15,5-7 12 16,-5 0-12-16,1-7 28 16,-13 7-24-16,-3-3 48 15,-4 3-36 1,-7-6 28-16,-9 2-28 0,-7-6 0 15,-4 7-16-15,-7-11-8 16,-1 7 0-16,-12-10 40 0,1 7-24 16,-8-7-36-16,0 7 8 15,-8-4 8-15,4 7 4 16,-8 0-4-16,12 8 4 0,-8-5-24 16,12 8 12-16,-4 3-4 15,8 7 4-15,-4-4 0 16,3 4 0-16,-3 3 0 15,4 4 0-15,-1 3 0 16,5 1 0-16,-5 2 8 16,5 4 0-16,-4 11 0 15,7-1 0-15,-7 21-20 16,7 0 12-16,-7 7 32 16,7 4-16-16,-3-11-8 15,7-11-4-15,-4-2 20 16,8-8-8-16,0-3 4 15,4-7-4-15,0-7-16 16,8 1 4-16,4-8-84 16,3-3 48-16</inkml:trace>
          <inkml:trace contextRef="#ctx0" brushRef="#br0" timeOffset="50083.2553">9873 3808 632 0,'8'-7'236'0,"-8"7"-184"0,-4 0-16 0,-4 0 96 0,12 7-80 0,-4 6 8 32,0 5-40-32,0-5 4 0,0 12-12 0,0-5-8 15,0 4 0 1,0-6-128-16,4 2 68 0,3-10-524 15,1 4 320-15</inkml:trace>
          <inkml:trace contextRef="#ctx0" brushRef="#br0" timeOffset="50503.3721">10155 3660 424 0,'4'-11'156'0,"-4"11"-120"0,8-3-8 16,0 3 124-1,0 3-88-15,7 8 72 0,1 6-80 0,-1 17 12 16,0 4-36-16,1 14 12 16,-4 6-24-16,3 4 0 15,-3-7-12-15,-16 21 28 16,8-4-20-16,-12 1 4 15,0-5-12-15,-15-2-8 16,0-4 4-16,-16-11-60 16,8-13 32-16,-12-10-260 15,13-8 152-15</inkml:trace>
          <inkml:trace contextRef="#ctx0" brushRef="#br0" timeOffset="54045.9852">11328 4365 268 0,'0'-7'100'0,"12"0"-76"0,4-3-8 16,-13-4 112 0,5 7-72-16,-4-3 40 15,4 0-56-15,-1-7 40 16,1 3-48-16,0-10 56 16,0 10-52-16,-8-10 20 15,0 7-36-15,-8-7 28 16,0 6-32-16,-11-2 12 0,3 3-16 15,-22-8 12 1,11 8-16-16,-16 0 4 16,8 7-4-16,-11-1 4 0,11 5-8 0,-8 12-20 15,12 1 8-15,-4 11 4 16,12 2 4-16,4 11-20 31,7 7 12-31,8 0 20 0,12 0-4 0,8-7-4 16,15 0 0-16,11-14 4 15,5-7-4-15,11-10-20 16,-4 0 8-16,0-14-4 16,-7-6 4-16,-5 3-20 15,-11-4 16-15,-8 0 24 16,1 4-8-16,-13 0-8 16,1 3 0-16,-12 7-16 15,0 11 12-15,-8 13 20 16,4 10-4-16,-4 22-20 15,5 6 4-15,-5 20-12 16,0-6 8-16,0 24 16 16,8-3 0-16,-11 16-12 15,3-13 4-15,-11 4 12 16,-1-18-4-16,-18 14-20 16,10-14 8-16,-14 10 4 15,7-10 4-15,-8-6 16 16,5-11-8-16,-1-14-4 15,12-7 0-15,0-13 20 0,7-8-12 16,-3-13 4-16,12-7-8 0,-5-27 12 16,5-1-12-16,-1-27 4 15,0 7-4-15,1-14-8 16,3 14 4-16,0-11-4 16,8 14 0-16,0-10 8 15,0 14-4-15,27-11 60 16,-7 8-36-16,26-15 96 15,12 11-72-15,16-7 40 16,-8 14-56-16,-8 3 16 16,-12 10-32-16,1 4 8 15,-13 7-16-15,-10-4 0 16,-1 11-4-16,-19 3-164 16,3 4 84-16,-7 6-524 15,8 4 328-15</inkml:trace>
          <inkml:trace contextRef="#ctx0" brushRef="#br0" timeOffset="59574.5897">7895 4035 364 0,'-12'-10'132'0,"12"10"-100"0,0 0-12 15,-4-4 192 1,4 4-120-16,-4 0 104 16,0 4-112-16,-7 6 32 15,3 4-68-15,-7 10-16 16,3 0-20-16,-7 17 16 15,7 0-16-15</inkml:trace>
        </inkml:traceGroup>
        <inkml:traceGroup>
          <inkml:annotationXML>
            <emma:emma xmlns:emma="http://www.w3.org/2003/04/emma" version="1.0">
              <emma:interpretation id="{39A93441-4968-40F8-BF60-877A8BEC5FE4}" emma:medium="tactile" emma:mode="ink">
                <msink:context xmlns:msink="http://schemas.microsoft.com/ink/2010/main" type="inkWord" rotatedBoundingBox="16702,4629 19557,4528 19591,5492 16736,559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7425.9956">13094 4520 704 0,'4'0'264'0,"-4"0"-208"0,23 0-12 0,-8-3 108 16,5-1-92-16,11-6 8 15,0 3-40-15,11-7 8 16,5 4-20-16,7 0-96 16,0 3 44-16,0-4-500 15,0 8 296-15</inkml:trace>
          <inkml:trace contextRef="#ctx0" brushRef="#br0" timeOffset="57879.3018">13945 4117 496 0,'4'-3'184'0,"-4"3"-140"0,8 3-16 16,-12 1 84-1,4 3-68-15,-4 10 24 16,4 7-36-16,-8 14 40 16,1 3-40-16,-5 11-32 0,8-1-4 0,-7-9-16 31,7-4 8-31,-4-7 60 0,8-7-24 0,-4-7 52 15,4-3-44-15,-4-11 20 16,4-3-32-16,-4-7 0 16,4 0-12-16,-4-17 20 15,4 4-16-15,0-18-4 16,4 7-4-16,-4-14-16 16,8 7 8-16,4 4-4 15,7 6 0-15,0 1 60 16,5 9-28-16,3-2-12 15,0 10-4-15,0-1 8 16,0 4-8-16,0 0 16 16,0 7-16-16,-4-6-216 15,1 2 116-15</inkml:trace>
          <inkml:trace contextRef="#ctx0" brushRef="#br0" timeOffset="58071.8141">13899 4014 540 0,'-16'-17'200'0,"16"17"-156"0,8 0-12 16,-4-3 140 0,8-1-100-16,3-3 88 0,8 4-96 15,4-4 12-15,0 7-44 0,4-4-4 16,4 4-16-16</inkml:trace>
          <inkml:trace contextRef="#ctx0" brushRef="#br0" timeOffset="58265.8292">14340 3811 644 0,'4'-14'236'0,"-4"14"-180"0,0 14-20 0,0 3 80 16,4-3-72-16,-8 3-8 16,4 7-24-16,0 4 16 15,8-4-16-15,-4 4-152 16,-4-8 72-16</inkml:trace>
          <inkml:trace contextRef="#ctx0" brushRef="#br0" timeOffset="54720.7792">12478 3849 364 0,'-8'-10'132'0,"8"10"-100"0,-7-7-12 16,3 3 88-1,-4 8-64-15,-11-4 60 16,7 7-60-16,-23 0 32 16,4 3-44-16,-11 11 44 0,3-4-44 0,-7 10 28 15,11 4-32-15,-8 11 44 16,8 6-40-16,8 27-24 16,8 1-8-16,7 17 24 15,4 3-12-15,16-20 32 16,-4-7-28-16,12-14 4 15,7-10-12-15,12-7-288 16,-8-7 152-16</inkml:trace>
          <inkml:trace contextRef="#ctx0" brushRef="#br0" timeOffset="56843.3539">12598 4176 124 0,'8'-3'44'0,"-12"6"-32"0,0-3-4 0,0 0 64 16,8 0-40-16,-4 0 60 15,0 0-56-15,0 0 36 16,0 0-40-16,0-3 24 16,4 3-28-16,-4-4 8 15,4 4-20-15,-4-3 20 16,4 3-24-16,-4-4 40 15,0 8-28-15,0-8-4 16,4 4-12-16,-4-3 20 16,0 6-16-16,0-3 4 15,0 0-8-15,0 0 4 16,0 0-8-16,0 4-4 0,0-1 4 16,0 4 28-16,0 3-16 0,0 14 4 15,0 7-12-15,0 11 20 16,0 6-16-16,0-3-4 15,0-8-4-15,0-2 12 16,0-4-8-16,-4-7-4 16,4 0 0-16,-4-3 28 15,0-11-16-15,0-3 20 16,4-7-20-16,-4 0 8 16,4-7-12-16,-4-3 0 15,8-4-4-15,-4-10 4 16,8 3-8-16,0-10-4 15,-1 4 4-15,5-11 20 16,0 10-12-16,3-3 4 16,5 4-8-16,-1 3 48 15,4 6-32-15,0-2 16 16,4 9-24-16,1-2 8 16,-1 6-12-16,-4-4 20 15,0 8-20-15,-4-4 12 16,-3 7-12-16,-8-3 0 15,-4 3-4-15,-8-4-288 16,0 8 152-16</inkml:trace>
          <inkml:trace contextRef="#ctx0" brushRef="#br0" timeOffset="57113.0695">12668 4014 652 0,'4'-14'244'0,"-4"14"-192"0,15-6-12 0,-7-1 144 16,0 7-108-16,3-7 32 15,9 0-64-15,3 0-28 16,4 4-8-16,4-1 16 15,0 8-12-15,4-4 12 16,-4 6-12-16,4-2-288 16,-4 6 148-16</inkml:trace>
          <inkml:trace contextRef="#ctx0" brushRef="#br0" timeOffset="58581.1796">14669 3646 488 0,'0'-3'180'0,"0"3"-140"0,12 13-12 0,-4 5 92 32,3 2-72-32,12 18 104 0,1 3-88 0,7 18 40 15,7-1-60-15,-7 11 20 16,-8 7-36-16,-7 13 36 16,-1-6-36-16,-22 3 20 15,-1-10-28-15,-31-7-80 16,1-14 32-16,-32 0-300 15,4-7 184-15</inkml:trace>
        </inkml:traceGroup>
      </inkml:traceGroup>
    </inkml:traceGroup>
    <inkml:traceGroup>
      <inkml:annotationXML>
        <emma:emma xmlns:emma="http://www.w3.org/2003/04/emma" version="1.0">
          <emma:interpretation id="{88FC9AF4-BAD1-45CD-90EA-B329CE07B4A2}" emma:medium="tactile" emma:mode="ink">
            <msink:context xmlns:msink="http://schemas.microsoft.com/ink/2010/main" type="paragraph" rotatedBoundingBox="7697,7269 18741,7263 18742,9015 7698,90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A727C0-BFC0-4A9A-8BE4-C9931B21310F}" emma:medium="tactile" emma:mode="ink">
              <msink:context xmlns:msink="http://schemas.microsoft.com/ink/2010/main" type="line" rotatedBoundingBox="7697,7269 18741,7263 18742,9015 7698,9020"/>
            </emma:interpretation>
          </emma:emma>
        </inkml:annotationXML>
        <inkml:traceGroup>
          <inkml:annotationXML>
            <emma:emma xmlns:emma="http://www.w3.org/2003/04/emma" version="1.0">
              <emma:interpretation id="{B0B6C1AE-BFEF-4CA8-99F1-3E17B0D59FCD}" emma:medium="tactile" emma:mode="ink">
                <msink:context xmlns:msink="http://schemas.microsoft.com/ink/2010/main" type="inkWord" rotatedBoundingBox="7697,8053 7983,8052 7984,8434 7698,843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1581.4462">3048 7476 424 0,'-27'-3'156'0,"27"3"-120"0,12 14-8 0,-9-11 160 15,5 0-108-15,4 4 64 16,7 0-84-16,4 0-8 16,1 0-32-16,3 0 16 15,0 0-24-15,4-4-4 16,-4 1-4-16,0-4-172 15,0 0 92-15</inkml:trace>
          <inkml:trace contextRef="#ctx0" brushRef="#br0" timeOffset="71375.8997">3118 7232 312 0,'-12'-14'112'0,"16"11"-84"0,-12-4-12 0,8 3 152 16,8 4-96-16,-8-3 88 15,0 3-96-15,8-3 28 16,3-1-52-16,-3-3 20 15,11 4-32-15,1-8 8 16,7 8-20-16,0-4 0 16,4 4-8-16,-8 3 4 15,0 3-8-15</inkml:trace>
        </inkml:traceGroup>
        <inkml:traceGroup>
          <inkml:annotationXML>
            <emma:emma xmlns:emma="http://www.w3.org/2003/04/emma" version="1.0">
              <emma:interpretation id="{C875BBCD-9D39-45ED-B672-214C5F467CDE}" emma:medium="tactile" emma:mode="ink">
                <msink:context xmlns:msink="http://schemas.microsoft.com/ink/2010/main" type="inkWord" rotatedBoundingBox="8947,7276 12582,7274 12583,9018 8948,902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4930.5699">4577 7628 696 0,'16'-18'256'0,"-16"18"-196"0,38-3-20 0,-14 0 144 15,3 3-108-15,15-4 24 16,5 4-60-16,-5-3 0 16,1 3-24-16,-1-4 8 15,-3 1-12-15,-8-7-24 16,-4 10 4-16,-11-4-208 15,-9 4 120-15,-14 0-244 16,-5 7 192-16</inkml:trace>
          <inkml:trace contextRef="#ctx0" brushRef="#br0" timeOffset="75545.6826">5514 7600 424 0,'0'-17'156'0,"0"17"-120"0,-8-3-8 0,8-1 104 16,0 1-76-16,-11-4 68 16,-5 7-72-16,-3-4 24 15,-1 4-44-15,-18 0 44 16,3 7-44-16,-8 4 28 15,1 6-32-15,-5 17 8 16,9 7-20-16,7 21 8 16,11 0-12-16,16 0 20 15,12-3-20-15,27-14 4 16,4-4-8-16,3-10-76 16,5-4 36-16,-5-13-420 15,5 0 252-15</inkml:trace>
          <inkml:trace contextRef="#ctx0" brushRef="#br0" timeOffset="75711.6653">5189 7903 580 0,'-39'-10'216'0,"39"10"-168"0,47-14-12 16,-20 7 128-1,4 4-96-15,11-4 44 16,-3 3-68-16,7 1 4 0,5 6-32 0,-9-3-168 15,-7 7 84-15</inkml:trace>
          <inkml:trace contextRef="#ctx0" brushRef="#br0" timeOffset="74405.1498">4329 7490 280 0,'0'-14'104'0,"0"14"-84"0,-3 4 0 0,-1-4 92 31,4 3-64-31,-4 1 32 0,0 6-44 0,-4 4 4 16,4-1-24-16,-7 8 44 16,7 0-32-16,-4 6 28 15,4 4-28-15,0 4 28 16,8-1-32-16,4-3 12 15,4 0-20-15,7-10 28 16,4-1-28-16,20-9 12 16,-5-4-16-16,24-7 0 15,-11 0-4-15,7-4-40 16,-4 1 16-16,-15-4-248 16,-4 0 144-16</inkml:trace>
          <inkml:trace contextRef="#ctx0" brushRef="#br0" timeOffset="74633.2562">4469 7566 404 0,'-12'3'148'0,"12"-3"-112"0,-11 21-12 16,3-4 100-1,4 0-72-15,-8 21 32 0,5 7-48 0,-9 13 32 16,8 1-40-16,-3-1 4 15,3-6-20-15,0-7-16 16,4-7 0-16,-3-11 20 16,7-6-8-16,0-7-136 15,7-4 72-15</inkml:trace>
          <inkml:trace contextRef="#ctx0" brushRef="#br0" timeOffset="73852.9703">4306 7136 384 0,'-11'0'140'0,"11"0"-108"0,7 0-8 16,-7 0 92 0,0 0-68-16,0 3 68 15,4 0-64-15,0 1 40 16,4 3-52-16,11 0 32 15,4 0-40-15,39-7 36 16,12 3-40-16,46-10-24 16,-8 4-4-16,35-8 8 15,-7 4-4-15,7-3-4 16,-23 0 4-16,7 3 20 16,-22 0-12-16,-13 4-12 0,-14 3-4 15,-20-4 4-15,-16 1 0 0,-19 3 32 16,-7-7-16-16,-17 7-24 15,-3 0 4-15,-11 0-132 16,3 0 76-16</inkml:trace>
          <inkml:trace contextRef="#ctx0" brushRef="#br0" timeOffset="75037.9594">4821 7569 540 0,'-19'21'200'0,"19"-21"-156"0,-16 38-12 0,5-7 60 15,3 3-56-15,-23 25 48 16,19-1-48-16,-3 1-20 16,3-4-8-16,-3-14 16 15,15-7-12-15,7-10-4 16,-3-3-4-16,8-14-348 16,7-4 188-16</inkml:trace>
          <inkml:trace contextRef="#ctx0" brushRef="#br0" timeOffset="75217.3103">4852 7700 696 0,'-19'27'256'0,"19"-27"-196"0,-12 69-20 0,4-31 40 16,4 0-52-16,-11 7-4 15,7 0-12-15,4-4 32 16,-3-7-20-16,3-3-32 15,4-7 4-15,0-7-280 16,4 1 152-16</inkml:trace>
          <inkml:trace contextRef="#ctx0" brushRef="#br0" timeOffset="73309.4188">5038 6616 312 0,'0'-14'112'0,"0"14"-84"0,0-7-12 0,0-3 116 16,0 10-76-16,0-7 48 15,0 0-60-15,0 0 36 16,0 7-44-16,0 7 24 16,-8 7-32-16,0 17 16 15,4 0-24-15,-3 21 8 16,-1-4-16-16,-4 7 20 16,9-11-20-16,-5-6 4 15,4 0-8-15,-4 0-52 16,8-14 28-16</inkml:trace>
          <inkml:trace contextRef="#ctx0" brushRef="#br0" timeOffset="76401.3356">7004 6454 364 0,'-34'-27'132'0,"14"20"-100"0,-11-4-12 0,12 1 24 15,3 7-28-15,-15-4 48 16,8 3-36-16,-8 1 28 15,8 6-28-15,-8 4 36 16,8 7-36-16,-8 20 12 16,8 4-24-16,-8 41 44 15,7-3-32-15,-7 62 28 16,12-7-28-16,-8 44-16 16,11-13-8-16,-3 13 12 15,7-20-8-15,-7-14 4 16,8-24-4-16,-13-24 4 15,9-21-8-15,-16-13 112 16,4-21-64-16,-12-14 16 16,8-14-44-16,-8-13-4 15,5 3-12-15,-5-38-32 16,12 4 12-16,-4-39-216 16,11 11 128-16</inkml:trace>
          <inkml:trace contextRef="#ctx0" brushRef="#br0" timeOffset="76897.6817">7299 7060 600 0,'0'-31'224'0,"0"31"-176"0,-12-21-12 0,-7 11 8 16,11 3-32-16,-12 0 56 15,-7 0-36-15,-11 0 28 16,7 7-32-16,-23 7-16 16,15 7-8-16,-15 24 12 15,15 3-8-15,4 18 16 16,12 6-16-16,7-6-12 16,12-4 0-16,8-11 48 15,12-6-24-15,-1-14 16 16,12-6-20-16,12-15 8 15,0-3-12-15,3-21-120 16,1-3 56-16,-4-31-164 16,-4 7 120-16,-1-17-120 15,-7 10 124-15,-7-21 0 16,-1 14 60-16,-11-21 116 16,4 21-44-16,-5 11 204 15,-3 9-132-15,-8 22 44 16,4 20-92-16,-7 27 24 15,-5 8-52-15,0 9 0 16,5 12-24-16,-1 12 28 16,8 1-24-16,-4 7 12 0,8-7-16 0,-4-18-44 15,11 1 20-15,5-21-236 16,3-10 136-16</inkml:trace>
          <inkml:trace contextRef="#ctx0" brushRef="#br0" timeOffset="77197.981">7477 6960 496 0,'7'-24'184'0,"-7"24"-140"0,20 3-16 0,-20-3 128 15,19 7-92-15,-11 7 60 16,0 3-68-16,-8 28-8 16,11 10-28-16,-11 14 4 15,-4 7-12-15,4-8 0 16,4-6-4-16,4-13 12 15,11-12-12-15,-3-9 24 16,-5-7-20-16,9-15 40 16,-1-2-28-16,0-14 40 15,9-4-36-15,-1-27 48 16,4-1-44-16,-4-27 12 16,4 7-28-16,-8-13-8 15,4 20-4-15,-15-4-24 16,7 25 12-16,-11-4-276 15,3 10 152-15</inkml:trace>
        </inkml:traceGroup>
        <inkml:traceGroup>
          <inkml:annotationXML>
            <emma:emma xmlns:emma="http://www.w3.org/2003/04/emma" version="1.0">
              <emma:interpretation id="{2B0ADCB8-B7A7-42AD-9CF3-C8682E823901}" emma:medium="tactile" emma:mode="ink">
                <msink:context xmlns:msink="http://schemas.microsoft.com/ink/2010/main" type="inkWord" rotatedBoundingBox="12881,7378 15246,7376 15247,8876 12881,8878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8879.0444">9714 7069 540 0,'-4'21'200'0,"4"-21"-156"0,-11 86-12 15,3-41 28 1,4-1-40-16,-4 5 8 16,8 2-16-16,-7-9-8 15,7-5 0-15,-4-13 56 0,4-3-32 16,0-14 76-16,0-4-56 0,0-13 36 16,0-4-48-16,0-20 24 15,4 3-32-15,-1-21-8 16,9 15-12-16,0-12 4 15,7 15-8-15,8 3-4 16,4 14 4-16,4 3 20 16,0 14-12-16,7 0-100 15,1 0 44-15</inkml:trace>
          <inkml:trace contextRef="#ctx0" brushRef="#br0" timeOffset="79076.1009">9745 6976 600 0,'-12'-17'224'0,"12"17"-176"0,12 0-12 0,-4-7 124 16,0 14-96-16,11-14 8 16,8 7-44-16,12 0 0 15,-1 4-16-15,-3-1 28 16,8 4-24-16,-4-7-400 15,-5 4 208-15</inkml:trace>
          <inkml:trace contextRef="#ctx0" brushRef="#br0" timeOffset="79227.972">10194 6804 496 0,'-11'4'184'0,"11"-4"-140"0,-4 10-16 0,0-3 56 16,8 7-52-16,-4 6-4 15,0 4-16-15,0-3-20 16,7 3 4-16</inkml:trace>
          <inkml:trace contextRef="#ctx0" brushRef="#br0" timeOffset="79464.6024">10407 6780 580 0,'19'21'216'0,"-19"-21"-168"0,55 55-12 0,-32-21 112 16,-4 1-88-16,1 47 64 16,-1 1-72-16,-15 17-4 15,0-7-28-15,-20 0 24 16,-7-14-28-16,-20-4 64 15,-3-9-44-15,-4-11-140 16,3-14 56-16</inkml:trace>
          <inkml:trace contextRef="#ctx0" brushRef="#br0" timeOffset="77424.0921">8204 6485 880 0,'0'0'328'0,"0"0"-256"0,12 17-16 0,-12 1 0 16,8 6-40-16,-8 17 20 16,0 7-20-16,0 11 44 15,0-4-32-15</inkml:trace>
          <inkml:trace contextRef="#ctx0" brushRef="#br0" timeOffset="78263.3303">8580 7180 508 0,'-23'0'188'0,"23"0"-148"0,-8 31-8 16,12-7 72 0,4-4-64-16,15 11 8 15,4 0-28-15,23-3 16 0,8-4-24 16,12-10-4-16,-4-4-4 0,-4-7 4 16,-8-6-4-16,-8-7 24 15,-7-1-16-15,-16-16 32 16,-7 3-28-16,-20-18-12 15,0 8-8-15,-23-18 4 16,0 14 0-16,-23 1 0 16,3-1 0-16,-15 7-12 15,12 7 8-15,-12 3-24 16,19 11 16-16,-3 17 4 16,11 10 8-16,0 27-28 15,8 5 16-15,0 40 84 16,11-3-40-16,-3 18 8 15,4-8-24-15,-1 11 16 16,5-14-20-16,3-4 4 16,4-17-8-16,-4-17 20 15,8-10-16-15,0-21-196 16,8-10 96-16</inkml:trace>
          <inkml:trace contextRef="#ctx0" brushRef="#br0" timeOffset="78578.6685">9660 6732 384 0,'-19'-24'140'0,"19"24"-108"0,-28 0-8 0,13 3 76 15,11 4-60-15,-31 14 116 16,4 6-88-16,-15 18 28 16,-4-4-56-16,-5 39 40 15,9 6-48-15,-1 20 20 16,20-6-32-16,12-7 16 16,11-14-20-16,12-10 20 15,7-10-24-15,12-14-84 16,4-11 40-16,4-10-616 15,4-7 356-15</inkml:trace>
        </inkml:traceGroup>
        <inkml:traceGroup>
          <inkml:annotationXML>
            <emma:emma xmlns:emma="http://www.w3.org/2003/04/emma" version="1.0">
              <emma:interpretation id="{885EB53D-306C-4060-B536-69FEE22A5CD5}" emma:medium="tactile" emma:mode="ink">
                <msink:context xmlns:msink="http://schemas.microsoft.com/ink/2010/main" type="inkWord" rotatedBoundingBox="15838,7264 17173,7263 17174,8890 15839,8891">
                  <msink:destinationLink direction="with" ref="{AE643D67-D561-407E-A371-106D1623E09D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1520.7127">11375 7444 208 0,'-27'-20'76'0,"27"20"-60"0,-31-24-4 16,19 17 128 0,4 7-80-16,-7 0 124 15,3 7-104-15,-3 3 56 16,7 11-76-16,-4 16 36 0,5-6-56 0,-5 24 8 15,8 1-32-15,-3 16-8 16,7-7-4-16,-8 1 40 16,4-11-24-16,-8-11 24 15,5-6-24-15,-1-10-8 16,4-8-8-16</inkml:trace>
          <inkml:trace contextRef="#ctx0" brushRef="#br0" timeOffset="81882.3984">11634 7437 424 0,'8'7'156'0,"-8"-7"-120"0,-12 28-8 0,8-7 72 15,4-1-60-15,-3 28 36 16,-1 4-44-16,0 20 16 15,8-3-28-15,0-4-8 16,3-9-8-16,1-12 40 16,4-6-24-16,-5-17 60 15,1-4-44-15,-4-17 12 16,0-4-32-16,-4-16-8 16,0 3-4-16,0-25 12 15,0 5-8-15,4-15-20 16,4 11 4-16,11-4 4 15,4 14 4-15,16 0 52 0,0 14-28 16,3 0 0-16,1 10-16 16,-5 0 20-16,1 3-16 0,-4-3-20 15,-4 7 0-15</inkml:trace>
          <inkml:trace contextRef="#ctx0" brushRef="#br0" timeOffset="82109.7542">11971 7441 788 0,'-8'-7'292'0,"8"7"-228"0,8-10-16 0,0 6 8 16,7 4-40-16,16-7 12 15,4 4-16-15,15 0 12 16,1-1-16-16,15 11-372 16,-1 0 196-16</inkml:trace>
          <inkml:trace contextRef="#ctx0" brushRef="#br0" timeOffset="82321.9415">12254 7847 748 0,'7'-3'276'0,"-7"3"-216"0,66-21-16 0,-31 14 4 15,0 0-36-15,11-3-92 16,5 3 44-16</inkml:trace>
          <inkml:trace contextRef="#ctx0" brushRef="#br0" timeOffset="80746.6307">12497 6371 560 0,'-11'0'208'0,"7"10"-164"0,-8 11-8 0,5-1 84 31,3 8-72-31,-4 27-20 0,4 7-16 0,-4 14 20 16,8-4-16-16</inkml:trace>
        </inkml:traceGroup>
        <inkml:traceGroup>
          <inkml:annotationXML>
            <emma:emma xmlns:emma="http://www.w3.org/2003/04/emma" version="1.0">
              <emma:interpretation id="{80E91674-E437-430D-B0CD-21A98EFE1A59}" emma:medium="tactile" emma:mode="ink">
                <msink:context xmlns:msink="http://schemas.microsoft.com/ink/2010/main" type="inkWord" rotatedBoundingBox="17828,8203 18741,8202 18742,8791 17829,8792">
                  <msink:destinationLink direction="with" ref="{AE643D67-D561-407E-A371-106D1623E09D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2812.5367">13237 7503 404 0,'-16'0'148'0,"16"0"-112"0,-3 7-12 16,-1 0 108-1,-4 3-76-15,4 7 24 16,0 7-48-16,-7 14 40 0,11 0-40 0,-12 14-16 16,8-4-8-16,-8-4 36 15,12-6-24-15,0-7 60 16,0-7-44-16,-3-13 36 16,3-4-40-16,-4-14-8 15,8-4-16-15,-4-16-8 16,3 3 4-16,5-14 12 15,0 7-8-15,-4-7-20 16,11 7 4-16,-3 0 20 16,0 7-4-16,3 0 60 15,0 10-40-15,9-3-12 16,-5 3-8-16,16 7-8 16,-4-3 0-16,8 3 16 15,-5 7-8-15,1-3 4 16,-4 3-4-16</inkml:trace>
          <inkml:trace contextRef="#ctx0" brushRef="#br0" timeOffset="83113.3829">13736 7334 580 0,'0'-10'216'0,"0"10"-168"0,-4 3-12 0,0-3 172 16,8 0-120-16,-8 7 28 16,4 4-72-16,-3 9 0 15,-1 4-28-15,0 0 8 16,4 0-12-16,0 1 28 15,4-5-24-15,0-3-76 16,-1-3 32-16,1-3-556 16,4-1 324-16</inkml:trace>
          <inkml:trace contextRef="#ctx0" brushRef="#br0" timeOffset="83414.3247">14065 7310 548 0,'-7'0'204'0,"7"0"-156"0,-8 17-16 16,4-3 96-1,4 0-76-15,-4 10 68 16,4 0-68-16,-8 10 32 0,1 4-48 0,-1 11-12 16,0-1-12-16,-4 10 8 15,5-3-12-15,3 0 16 32,-4-7-16-32,8-10-636 0,8-7 340 0</inkml:trace>
        </inkml:traceGroup>
      </inkml:traceGroup>
    </inkml:traceGroup>
    <inkml:traceGroup>
      <inkml:annotationXML>
        <emma:emma xmlns:emma="http://www.w3.org/2003/04/emma" version="1.0">
          <emma:interpretation id="{E3C37168-484B-4D72-996C-D7BB3CA4AB1C}" emma:medium="tactile" emma:mode="ink">
            <msink:context xmlns:msink="http://schemas.microsoft.com/ink/2010/main" type="paragraph" rotatedBoundingBox="4124,10097 18678,8631 18909,10922 4355,12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19DB08-4A49-462F-B44C-0AB06E219998}" emma:medium="tactile" emma:mode="ink">
              <msink:context xmlns:msink="http://schemas.microsoft.com/ink/2010/main" type="inkBullet" rotatedBoundingBox="4124,10097 6129,9895 6247,11062 4242,11264"/>
            </emma:interpretation>
          </emma:emma>
        </inkml:annotationXML>
        <inkml:trace contextRef="#ctx0" brushRef="#br0" timeOffset="95408.3826">323 9254 196 0,'-8'-17'72'0,"8"17"-56"0,-4-3-4 16,0 3 152-1,4 3-92-15,-7 4 44 16,3 0-72-16,-8 3 28 16,0 4-40-16,-11 7 16 15,8 3-28-15,-16 14 28 16,4 13-32-16,-24 25 12 0,9 0-16 0,-24 3 36 16,8 3-24-1,-16-9 48-15,12-8-40 0,-3-3 48 16,14 0-48-16,1-11 28 15,15-9-32-15,0-11-8 16,12-11-12-16,8-20 28 16,7 0-20-16,8-24-4 15,11 4-8-15,9-11-164 16,7 0 88-16,8-7-360 16,3 0 244-16</inkml:trace>
        <inkml:trace contextRef="#ctx0" brushRef="#br0" timeOffset="95890.1641">-200 9877 476 0,'20'-7'176'0,"-20"7"-136"0,65 7-12 0,-38 0 76 16,1 0-64-16,6 0 0 16,1-4-24-16,0 4-4 15,-4 0-4-15,0-7 12 16,0 0-12-16</inkml:trace>
        <inkml:trace contextRef="#ctx0" brushRef="#br0" timeOffset="96220.5422">-80 9165 456 0,'-11'-7'168'0,"11"7"-128"0,11 0-16 0,5 0 148 16,-5 7-100-16,16-7 88 16,12 0-96-16,8-4 4 15,-1 1-44-15,20-4-4 16,0 4-12-16,11-1 28 15,-3 1-20-15,-5 3-216 16,-7 10 108-16</inkml:trace>
        <inkml:trace contextRef="#ctx0" brushRef="#br0" timeOffset="95693.7374">110 9327 340 0,'31'-24'128'0,"-31"24"-100"15,15-14-8-15,-11 10 68 16,4 4-52-16,0 0 48 16,-1 4-48-16,-7-4 24 15,4 7-32-15,0 0 16 16,8 10-24-16,-4 17 60 15,3 1-44-15,9 26 20 16,-1 8-36-16,4 14 52 16,4-4-40-16,4 10-8 15,-8-13-12-15,4 10-12 16,-7-10 4-16,3-7 28 0,0-7-16 16,-3-11 12-16,-5-9-16 0,-7-18-60 15,0-4 24-15,-16-20-500 16,4 0 288-16</inkml:trace>
        <inkml:trace contextRef="#ctx0" brushRef="#br0" timeOffset="96882.8357">1240 9943 548 0,'0'3'204'0,"0"-3"-156"0,35 3-16 0,-16-6 60 16,1 3-56-16,15-3 12 15,-1-1-28-15,13-6-20 16,3 10-4-16</inkml:trace>
        <inkml:trace contextRef="#ctx0" brushRef="#br0" timeOffset="96670.2384">1337 9678 508 0,'-4'-4'188'15,"4"4"-148"-15,16-14-8 0,-5 7 124 16,1 7-92-16,15-3 28 16,4 6-56-16,12-3-4 15,3 7-20-15</inkml:trace>
      </inkml:traceGroup>
      <inkml:traceGroup>
        <inkml:annotationXML>
          <emma:emma xmlns:emma="http://www.w3.org/2003/04/emma" version="1.0">
            <emma:interpretation id="{29C23E0E-C6DD-4781-9847-1A50BA55AB53}" emma:medium="tactile" emma:mode="ink">
              <msink:context xmlns:msink="http://schemas.microsoft.com/ink/2010/main" type="line" rotatedBoundingBox="6844,10003 18696,8809 18909,10922 7057,12116"/>
            </emma:interpretation>
          </emma:emma>
        </inkml:annotationXML>
        <inkml:traceGroup>
          <inkml:annotationXML>
            <emma:emma xmlns:emma="http://www.w3.org/2003/04/emma" version="1.0">
              <emma:interpretation id="{756238DA-7F8C-4D18-91F4-AB3B0ABE5730}" emma:medium="tactile" emma:mode="ink">
                <msink:context xmlns:msink="http://schemas.microsoft.com/ink/2010/main" type="inkWord" rotatedBoundingBox="6871,10268 8807,10073 8973,11720 7037,11915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0035.9367">2869 10314 312 0,'-42'10'112'0,"42"-10"-84"0,-39 38-12 0,20-24 116 16,3 10-76-16,-7 0 60 15,7 4-72-15,5 3 24 16,11-4-40-16,19 1 28 15,8-4-32-15,24-7 4 16,3 4-16-16,12-14 20 16,-4-7-20-16,11-7 12 15,-3 3-12-15,4-9-68 16,-8 2 28-16,-12-3-332 16,-12 8 200-16</inkml:trace>
          <inkml:trace contextRef="#ctx0" brushRef="#br0" timeOffset="100213.9092">2989 10393 404 0,'-23'28'148'0,"23"-28"-112"0,-11 34-12 16,-1-13 100 0,8 3-72-16,-8 17 52 15,5 4-64-15,-5 14-4 16,4-4-20-16,-7-4-4 15,3-3-4-15,1-17 12 16,-5 0-12-16</inkml:trace>
          <inkml:trace contextRef="#ctx0" brushRef="#br0" timeOffset="100441.0267">3156 10486 632 0,'35'-7'236'0,"-35"7"-184"0,77-13-16 0,-34 9 44 16,-4 4-52-16,23 0 8 16,0 4-24-16,0-4 12 15,-4 0-16-15,-4-4 24 16,-8 1-20-16,-7-8-4 16,-8 11-4-16,-19-7-76 15,-8 7 40-15,-12 0-332 16,0 0 204-16</inkml:trace>
          <inkml:trace contextRef="#ctx0" brushRef="#br0" timeOffset="100619.0003">3334 10438 404 0,'-23'28'148'0,"23"-28"-112"0,-31 37-12 15,16-9 120 1,3-1-84-16,-7 18 20 15,3 3-48-15,1 4-4 16,3-4-16-16,0-10-8 16,5-7 0-16,-1-10 28 15,8-8-16-15</inkml:trace>
          <inkml:trace contextRef="#ctx0" brushRef="#br0" timeOffset="100890.6737">3594 10445 456 0,'8'0'168'0,"-8"0"-128"0,-12 0-16 0,4 3 132 16,8 8-92-16,-8 2 16 16,1 8-44-16,-5 10 36 15,4 0-40-15,-3 14 28 16,3 0-32-16,0 3 16 15,8 0-24-15,0-7-8 16,0-3-8-16,0-7 28 16,8-7-16-16,0-10-4 15,-4 0-8-15,-4-14-400 16,7 0 216-16</inkml:trace>
          <inkml:trace contextRef="#ctx0" brushRef="#br0" timeOffset="99689.0134">2293 10035 320 0,'-27'0'120'0,"27"0"-96"0,-4 11-4 0,4-8 68 31,12 1-52-31,-1-1 120 0,9 1-88 0,15-4 36 16,11 3-60-16,20-10 20 15,7 4-36-15,40-11 44 16,-1 7-40-16,51 0 12 15,-9 4-28-15,21-1 8 16,-24 4-12-16,11 0-8 16,-22 7 0-16,-5-3 12 15,-27 2-8-15,-19-2-12 16,-23 3 0-16,-15-7 40 16,-13 3-24-16,-18-6 16 15,-5 3-16-15,-15-4-52 16,-4 4 24-16</inkml:trace>
          <inkml:trace contextRef="#ctx0" brushRef="#br0" timeOffset="98080.9824">2796 9863 476 0,'-15'7'176'0,"15"-7"-136"0,8 7-12 0,-1-10 92 15,9 3-72-15,19-11 8 16,7 5-36-16,9-22-4 15,3 4-8-15,16-31 20 16,-1 3-16-16,13-17-4 16,-1 11-4-16,-11-1-4 15,-9 8 0-15,-10 3 0 16,-9 6 0-16,-15-6 0 16,-7 17 0-16,-12 0 0 15,-5 14 0-15,-10 10 24 16,3 11-12-16,-16 9 12 15,5 8-12-15,-8 7 20 16,3 2-20-16,1 12 4 16,11-1-8-16,1-3 28 15,7 0-20-15,3-7 12 16,9-4-16-16,7-16 20 16,8-11-20-16,4-11 4 15,4 1-8-15,4-21 4 16,0 3-8-16,15-9-4 0,-12 2 4 15,13-3-48-15,-13 7 24 0,-7 0 40 16,-8 7-8-16,-15 7-36 16,-1 10 12-16,-18 11 44 15,-5 6-12-15,-11 7 44 16,3 4-36-16,-3 10 4 16,4 0-20-16,-4 10-8 15,15-3 0-15,0 3 28 16,8-3-16-16,4-4-304 15,4-3 156-15</inkml:trace>
        </inkml:traceGroup>
        <inkml:traceGroup>
          <inkml:annotationXML>
            <emma:emma xmlns:emma="http://www.w3.org/2003/04/emma" version="1.0">
              <emma:interpretation id="{7E0D27B7-E665-4308-BD12-8E5066965149}" emma:medium="tactile" emma:mode="ink">
                <msink:context xmlns:msink="http://schemas.microsoft.com/ink/2010/main" type="inkWord" rotatedBoundingBox="9366,10137 10970,9976 11145,11704 9540,11866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04280.3211">5580 9523 80 0,'31'-55'32'0,"-31"55"-24"0,42-42-4 0,-26 25 112 16,-1 7-64-16,-3-11 84 16,3 7-76-16,-11-10 56 15,-4 7-64-15,-11-10-12 16,3 3-24-16,-11-7-20 16,-1 3 0-16,-7 1 4 15,8 9 0-15,-16 8-20 16,12 10 12-16,-4 10 4 15,-1 8 4-15,-10 12 32 16,11 1-16-16,-16 38 20 0,12 4-20 16,-8 30-8-16,8 0-4 0,-7 38 12 15,7-10-8-15,0 6-12 16,11-16 0-16,-3-1 20 16,12-16-8-16,-13 6-12 15,9-17 0-15,-4 3 40 16,-1-17-24-16,-7-10 36 15,0-11-32-15,4-9 56 16,3-18-40-16,-7-11-16 16,8-6-8-16,0-24 0 15,3-4-4-15,4-31-12 16,-3 4 4-16,11-28-296 16,-4 7 164-16</inkml:trace>
          <inkml:trace contextRef="#ctx0" brushRef="#br0" timeOffset="104686.0059">5959 9416 280 0,'8'-17'104'0,"-8"17"-84"0,-12-14 0 16,1 4 92-1,7 6-64-15,-12-6 44 0,12 3-56 0,-19-3-12 16,12 6-12-16,-13 1 8 16,9 3-12-16,-12 7-4 15,4 3 0 1,-8 28-4-16,4 3 0 16,-4 28 44-16,7 0-24 15,-7 17-8-15,12-3-8 16,-4 13 4-16,7-7-4 15,-3 15 32-15,7-5-20 0,1-6 12 16,3-10-16-16,-4-1 12 16,5-13-16-16,-5 10 4 15,12-6-4-15,-16-8 12 16,13-6-12-16,-13-11 16 16,1-7-16-16,-1-10 4 15,5-7-4-15,3-14-8 16,0-3 4-16</inkml:trace>
          <inkml:trace contextRef="#ctx0" brushRef="#br0" timeOffset="105045.9212">6269 9340 268 0,'31'-24'100'0,"-31"24"-76"0,11-17-8 0,-11 10 124 15,4 7-80-15,-11-7 28 16,3 7-52-16,-16 4-4 16,5 3-20-16,-12 3 0 15,0 7-4-15,-4 24 28 16,7 4-20-16,-7 38 12 15,12-4-16-15,-8 45 20 16,8-14-20-16,-8 28-4 16,3-15-4-16,-3 5-4 15,8-18 0-15,-20 10 24 16,12-13-12-16,-19-4-4 16,15-17-4-16,-8-10 40 15,0-14-24-15</inkml:trace>
        </inkml:traceGroup>
        <inkml:traceGroup>
          <inkml:annotationXML>
            <emma:emma xmlns:emma="http://www.w3.org/2003/04/emma" version="1.0">
              <emma:interpretation id="{CF1FEB4D-5647-46A3-A8B9-E2ED138D049E}" emma:medium="tactile" emma:mode="ink">
                <msink:context xmlns:msink="http://schemas.microsoft.com/ink/2010/main" type="inkWord" rotatedBoundingBox="12256,10088 14546,9858 14657,10958 12367,11189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08919.7924">9792 9299 508 0,'23'7'188'0,"-23"-7"-148"0,39 17-8 0,-20 7 60 15,0-3-56-15,-7 41 48 16,7 3-48-16,-19 21 8 16,0-3-28-16,-31-7 0 15,4-8-8-15,-31 8 48 16,12-14-32-16,-16-4-28 16,11-9 0-16,-14-15-600 15,10-10 332-15</inkml:trace>
          <inkml:trace contextRef="#ctx0" brushRef="#br0" timeOffset="108620.4974">9555 9316 464 0,'-3'4'176'0,"3"-4"-140"0,-4 7-8 16,0-4-4 0,8 4-20-16,-4 3 16 15,7 4-12-15</inkml:trace>
          <inkml:trace contextRef="#ctx0" brushRef="#br0" timeOffset="107134.9455">8073 9426 216 0,'-23'4'80'0,"23"-4"-60"0,-8 24-8 0,0-3 72 15,16 6-48-15,-8 18 12 16,0 6-28-16,-8 8-4 16,8 3-8-16,0-7 28 15,-8-3-20-15,1-4 92 16,-1-7-60-16,-12-3 20 16,13-7-36-16,-16-7 40 15,7-7-40-15,-15-10 20 16,12-4-32-16,-16-13 36 15,16 3-32-15,-16-10 4 16,8 0-16-16,-4-7 0 16,7 7-4-16,-7-4-8 15,16 4 4-15,-4-4-128 16,7 4 68-16</inkml:trace>
          <inkml:trace contextRef="#ctx0" brushRef="#br0" timeOffset="106878.2614">7786 9395 456 0,'-15'-17'168'0,"15"17"-128"0,-20-7-16 16,20 4 140-1,0 3-96-15,0-4 36 0,8 1-64 16,12-4 12-16,7 7-32 0,19-7 28 16,4 4-32-16,24-1-4 15,-4 4-8-15,-1 4 20 16,-3 3-12-16,-8 0 12 15,-7 3-12-15,-17-3-76 16,-3 3 32-16,-19 0-244 16,-8 1 156-16,-16-4-204 15,1 0 184-15</inkml:trace>
          <inkml:trace contextRef="#ctx0" brushRef="#br0" timeOffset="107602.691">7871 9216 580 0,'-7'-6'216'0,"7"6"-168"0,0-4-12 16,4-3 76-1,7 4-68-15,9-7 36 0,3-1-48 0,23-3 16 16,1 11-28-16,7-7 16 15,4 3-20-15,8 0 8 16,-12 10-12-16</inkml:trace>
          <inkml:trace contextRef="#ctx0" brushRef="#br0" timeOffset="107899.3321">9161 9223 300 0,'-35'4'112'0,"35"-4"-88"16,-35 10-8-16,16-3 100 15,3 3-68-15,-19 8 96 16,0 2-84-16,-23 18 32 15,8 7-52-15,-12 30 40 16,12 8-48-16,7 0 12 16,12-4-28-16,12-10 8 15,11-14-12-15,16-4 28 16,11 1-24-16,12-14 40 16,4-4-32-16</inkml:trace>
          <inkml:trace contextRef="#ctx0" brushRef="#br0" timeOffset="108229.9609">9068 9688 384 0,'-20'27'140'0,"20"-27"-108"0,-15 55-8 0,11-30 76 16,4-5-60-16,-8 4 44 15,8 0-48-15,0-3 32 16,8 0-36-16,-4-11 52 15,4 0-48-15,-8-13 28 16,7-1-36-16,-7-9 16 16,0 2-24-16,0-16 28 15,4 3-32-15,-4-18-12 16,8 8-8-16,11-11 28 16,-3 11-12-16,15-7 12 15,7 17-12-15,13 3 12 16,-9 7-16-16,5 4 40 15,-5 6-24-15,-7 1-136 16,-8 3 60-16,-7 0-316 16,-13 3 204-16</inkml:trace>
          <inkml:trace contextRef="#ctx0" brushRef="#br0" timeOffset="108443.5264">9130 9416 464 0,'-8'-10'176'0,"8"10"-140"0,-4-14-8 0,8 7 84 15,4 4-68-15,7-8 24 16,4 8-36-16,9-4 4 16,-1 4-20-16,7-1 0 15,1 4-8-15,0 0-272 16,0 4 148-16</inkml:trace>
        </inkml:traceGroup>
        <inkml:traceGroup>
          <inkml:annotationXML>
            <emma:emma xmlns:emma="http://www.w3.org/2003/04/emma" version="1.0">
              <emma:interpretation id="{CC3D7492-5B2E-403F-9D57-76077C18849A}" emma:medium="tactile" emma:mode="ink">
                <msink:context xmlns:msink="http://schemas.microsoft.com/ink/2010/main" type="inkWord" rotatedBoundingBox="15764,9105 18696,8809 18823,10068 15891,10364"/>
              </emma:interpretation>
            </emma:emma>
          </inkml:annotationXML>
          <inkml:trace contextRef="#ctx0" brushRef="#br0" timeOffset="88877.184">11100 8225 364 0,'-12'-6'132'0,"12"6"-100"0,0-4-12 15,0 1 24 1,0 6-28-16,4-3 56 16,0 0-40-16,0 0 20 15,0 7-32-15,4 3 16 16,-1 8-20-16,-3 6 8 15,4 0-12-15,4 10 12 16,-1 1-16-16,12-8-4 0,5 4 0 0,2-7 12 16,1-3-8-16,8-7-4 15,0-4 0-15,7-7 4 16,-3-3-4-16,15-7-4 16,0-10 4-16,12 0-16 15,-4-4 8 1,3-3 4-16,-7 4 0 0,0-1 0 15,-8 7 0-15,0 0-12 16,-3 8 8-16,3 6-4 16,0 3 0-16,4 11 16 15,-7 6-4-15,-5 8 8 16,-7 0-8-16,-8 2-20 16,-4-2 8-16,-12-11 32 15,-3 11-16-15,-4-8 0 16,-4-6-4-16,-8 0 12 15,4 0-8-15,0-18 16 16,0 4-16-16,4-17-12 16,3 10 0-16,5-17 4 15,3 10 0-15,-3-13 8 16,7 3-4-16,5-7-20 16,-1 7 8-16,0-4-4 15,0 7 4-15,12-3 8 16,-4 7 0-16,23-3 0 15,-7 13 0-15,19 3 0 16,-1 4 0-16,9 4 0 0,-4 3 0 16,30 6 0-16,-7 4 0 15,19-3 0-15,-15 3 0 0,4 1 16 16,-16-11-8-16,-11-1-4 16,-9 5 0-16,1-15 12 15,-12-3-8-15,-15-10 24 16,0 3-20-16,-20-13 32 15,0-4-28-15,-11-10 12 16,4 10-16-16,-4-11-24 16,-8 8 4-16,11-4-156 15,-11 11 92-15</inkml:trace>
          <inkml:trace contextRef="#ctx0" brushRef="#br0" timeOffset="89749.4257">12734 8752 384 0,'-12'-7'140'0,"12"7"-108"0,0 10-8 0,-8-3 56 15,8 7-48-15,-7 17 48 16,7 7-44-16,-4 13-12 16,4 5-12-16,-8-1-12 15,8-4 4-15,-4-6 20 16,8-4-12-16,-4-10 12 15,0-10-12-15,0-1 20 16,0-2-20-16,0-15 32 16,4 1-28-16,0-18-24 15,0 3 4-15,-1-16 0 16,5 3 4-16,0-28-20 16,3 11 12-16,5-18 4 15,3 11 4-15,16-3-20 16,-4 13 12-16,16 3 20 15,-1 15-4-15,1 6 32 16,-1 11-24-16,-11 9 4 16,-4 12-12-16,-12 6 12 15,0 7-12-15,-11 3 16 0,-4 1-16 16,-16-4 4-16,5-4-4 16,-24-6 4-16,0-4-8 0,-20-10-56 15,5 0 28-15,-12-14 4 16,11 3 8-16,-3-6-8 15,15-4 12-15,0 0 4 16,12 4 4-16,4 3-36 16,3 0 20-16,5 7 16 15,11 11 0-15,-4-1-8 16,12 7 4-16,3 0 40 16,9 11-24-16,11-1 44 31,3 1-32-31,13-4 32 0,3 0-32 0,1 0 4 15,-1-3-16-15,-4-4 28 16,-11-3-24-16,-4-4-12 16,-4 1-8-16,-11-8 28 15,-5 0-12-15</inkml:trace>
        </inkml:traceGroup>
      </inkml:traceGroup>
    </inkml:traceGroup>
    <inkml:traceGroup>
      <inkml:annotationXML>
        <emma:emma xmlns:emma="http://www.w3.org/2003/04/emma" version="1.0">
          <emma:interpretation id="{C7B2F357-0E11-4A36-B125-F7CF00B0932C}" emma:medium="tactile" emma:mode="ink">
            <msink:context xmlns:msink="http://schemas.microsoft.com/ink/2010/main" type="paragraph" rotatedBoundingBox="5283,12957 16937,9835 17636,12445 5982,15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9A68C7-A79D-4426-9DBF-A99240B67240}" emma:medium="tactile" emma:mode="ink">
              <msink:context xmlns:msink="http://schemas.microsoft.com/ink/2010/main" type="line" rotatedBoundingBox="5283,12957 16937,9835 17636,12445 5982,15568"/>
            </emma:interpretation>
          </emma:emma>
        </inkml:annotationXML>
        <inkml:traceGroup>
          <inkml:annotationXML>
            <emma:emma xmlns:emma="http://www.w3.org/2003/04/emma" version="1.0">
              <emma:interpretation id="{CC759B59-2553-409C-94DC-3162B068A1B9}" emma:medium="tactile" emma:mode="ink">
                <msink:context xmlns:msink="http://schemas.microsoft.com/ink/2010/main" type="inkWord" rotatedBoundingBox="5369,13279 8676,12393 9038,13741 5730,14627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17552.7784">3122 12200 456 0,'-8'-4'168'0,"8"4"-128"0,-35 28-16 16,20-4 24 0,7 7-32-16,-8 45 56 15,5-4-40-15,-5 21 20 0,8-4-32 0,5 4 16 16,3-7-20-16,0 4 8 16,3-11-12-16,1-10-164 15,4-14 80-15</inkml:trace>
          <inkml:trace contextRef="#ctx0" brushRef="#br0" timeOffset="117913.2824">3609 12633 248 0,'-3'24'92'0,"3"-24"-72"0,-12 62-4 0,4-34 0 16,8-1-12-16,-11 15 40 16,3 3-20-16,-4-4 76 15,8 0-56-15,-3-10 84 16,3-7-72-16,0-17 44 16,4-4-60-16,0-20 8 15,4-3-32-15,0-15 36 16,7 4-28-16,5-10 12 15,-1 7-20-15,12-15 44 16,0 12-32-16,4-8 28 16,8 7-28-16,-4 4-16 15,-4 13-8-15,0 4 12 16,0 10-8-16,0 0 16 0,0 7-16 16,-4-4-188-16,-4 4 96 15</inkml:trace>
          <inkml:trace contextRef="#ctx0" brushRef="#br0" timeOffset="118057.6213">3737 12303 476 0,'-4'-27'176'0,"4"27"-136"0,8-18-12 0,0 8 108 15,11 3-80-15,12-7 40 16,8 7-56-16</inkml:trace>
          <inkml:trace contextRef="#ctx0" brushRef="#br0" timeOffset="118292.7468">4202 12891 748 0,'-8'-30'276'0,"8"30"-216"0,46-4-16 0,-22-3-4 16,7 4-32-16,31-11-72 15</inkml:trace>
          <inkml:trace contextRef="#ctx0" brushRef="#br0" timeOffset="116952.6827">1008 12472 104 0,'-19'-4'36'0,"19"4"-28"0,-20 14 0 0,9 0 136 16,7 0-80-16,-12 16 28 15,9 8-56-15,-5 7 48 16,8-4-48-16,-7 4 20 15,3 0-36-15,-4-4 8 16,4-3-16-16,-3-7 56 16,3-4-40-16,-4-9 32 15,9 2-32-15,-1-20 8 16,4 0-20-16,0-20 0 16,4 9-8-16,-1-23 12 15,5 3-12-15,0-31-4 16,7 7 0-16,9-45-16 0,3 11 8 15,0 20-16 1,12 10 12-16,3 8-32 16,1 10 24-16,-1 13 24 15,9 7-4-15,-12 18-8 16,-1 6 0-16,-3 15 4 16,-4-1 0-16,-8 14 8 15,1 7-4-15,-17 6 16 16,1 1-12-16,-16 3 24 15,4-3-20-15,-19-7 12 16,4-7-12-16,-24-11 0 16,1-2-4-16,-20-15 20 15,7 0-16-15,-3-13-20 0,12 3 0 0,3-10 4 16,12 3 4-16,8 1-28 16,11 9 16-16,12 8-32 15,12 2 28-15,11 19 32 16,8 5-8-16,4 5 8 15,4-1-8-15,0 4 12 16,-1-3-12-16,-3 6 76 16,4-3-48-1,-12 0-4-15,0-1-20 0,-4-2 0 16,1-1-8-16,-1-3 16 16,0 0-12-16,4-3 60 15,4-8-40-15,16-2-116 16,-1-5 44-16,16-9-484 15,0-4 288-15</inkml:trace>
          <inkml:trace contextRef="#ctx0" brushRef="#br0" timeOffset="117316.6509">2040 12826 488 0,'-38'4'180'0,"38"-4"-140"0,27 6-12 0,-4-6 48 16,4 0-48-16,23 0 16 16,9 0-28-16,14 0 0 15,-3 0-8-15,11-6-384 16,-7 2 204-16</inkml:trace>
          <inkml:trace contextRef="#ctx0" brushRef="#br0" timeOffset="117149.2057">2009 12571 612 0,'-11'-37'228'0,"11"37"-180"0,11-18-12 16,1 8 88 0,7 7-76-16,16-8-12 0,4 4-20 15,15 4 20-15,4 6-20 16,0 4-76-16,-3 11 32 0</inkml:trace>
        </inkml:traceGroup>
        <inkml:traceGroup>
          <inkml:annotationXML>
            <emma:emma xmlns:emma="http://www.w3.org/2003/04/emma" version="1.0">
              <emma:interpretation id="{9CCF487B-0165-4504-B919-A2BA72BF669F}" emma:medium="tactile" emma:mode="ink">
                <msink:context xmlns:msink="http://schemas.microsoft.com/ink/2010/main" type="inkWord" rotatedBoundingBox="9545,12266 10168,12100 10627,13811 10004,13978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18724.3939">5568 12754 288 0,'-15'10'108'0,"-1"-3"-84"0,1 7-4 16,11 0 56-16,-4 10-44 15,4 0 32-15,4 20-36 16,-4-6 8-16,4 0-20 15,0-7 80-15,0-7-52 16,0-17 76 0,0 3-68-16,0-20-16 15,0-4-24-15,0-10 32 16,4-3-20-16,0-8 20 16,8 4-24-16,-1-6-8 15,9-1-8-15,11 0-16 0,7 7 8 0,9 0 40 16,3 10-24-16,-3 4 0 15,-1 10-8-15,-7 4-48 16,-4 6 24-16</inkml:trace>
          <inkml:trace contextRef="#ctx0" brushRef="#br0" timeOffset="105481.6388">4898 11371 392 0,'8'-7'148'0,"-8"7"-116"0,0 7-8 0,0 3 64 15,0 4-52-15,0 13 68 16,0 4-64-16,8 7 20 16,-4-4-40-16,-4-3 36 15,8 0-32-15,-1-7 32 16,5-3-32-16,-4-7 32 16,3-4-32-16,5-10 48 15,-5 0-40-15,9-14 12 16,-1 4-28-16,8-17 8 15,0-1-12-15,12-10 12 16,0 0-16-16,7-3-12 16,-11 10 0-16</inkml:trace>
        </inkml:traceGroup>
        <inkml:traceGroup>
          <inkml:annotationXML>
            <emma:emma xmlns:emma="http://www.w3.org/2003/04/emma" version="1.0">
              <emma:interpretation id="{CBCFB95A-0409-4F08-998E-A8DF51BCA2BD}" emma:medium="tactile" emma:mode="ink">
                <msink:context xmlns:msink="http://schemas.microsoft.com/ink/2010/main" type="inkWord" rotatedBoundingBox="10140,13175 11189,12893 11509,14087 10460,14368"/>
              </emma:interpretation>
              <emma:one-of disjunction-type="recognition" id="oneOf20">
                <emma:interpretation id="interp20" emma:lang="" emma:confidence="1">
                  <emma:literal>"I</emma:literal>
                </emma:interpretation>
                <emma:interpretation id="interp21" emma:lang="" emma:confidence="0">
                  <emma:literal>"1</emma:literal>
                </emma:interpretation>
                <emma:interpretation id="interp22" emma:lang="" emma:confidence="0">
                  <emma:literal>'I</emma:literal>
                </emma:interpretation>
                <emma:interpretation id="interp23" emma:lang="" emma:confidence="0">
                  <emma:literal>"'</emma:literal>
                </emma:interpretation>
                <emma:interpretation id="interp24" emma:lang="" emma:confidence="0">
                  <emma:literal>"l</emma:literal>
                </emma:interpretation>
              </emma:one-of>
            </emma:emma>
          </inkml:annotationXML>
          <inkml:trace contextRef="#ctx0" brushRef="#br0" timeOffset="118935.47">5483 12317 572 0,'-15'-17'208'0,"15"17"-160"0,7-14-12 0,-7 7 32 16,16 7-44-16,-5-7 24 16,16 4-28-16,4-8-16 15,4 8-8-15,23-1-32 16,-3 8 20-16</inkml:trace>
          <inkml:trace contextRef="#ctx0" brushRef="#br0" timeOffset="119089.0797">6110 12303 404 0,'-15'0'148'0,"15"0"-112"0,0 14-12 16,-4-4 108-1,-4 7-76-15,8 4-20 16,0 7-24-16,0 9 32 0,8 5-24 0,-4-4-152 15,15-1 72-15</inkml:trace>
          <inkml:trace contextRef="#ctx0" brushRef="#br0" timeOffset="119339.0891">6590 12289 352 0,'-8'-10'132'0,"8"10"-104"0,-11 10-8 0,3-3 140 16,8 7-92-16,-12 34 16 16,5 11-48-16,-5 20 52 15,8 7-48-15,-7 31 64 16,-1 0-64-16,0 14-24 15,5-14-16-15,-17 6-484 16,9-12 264-16</inkml:trace>
        </inkml:traceGroup>
        <inkml:traceGroup>
          <inkml:annotationXML>
            <emma:emma xmlns:emma="http://www.w3.org/2003/04/emma" version="1.0">
              <emma:interpretation id="{0B3031D1-CD05-4C16-AD79-9436E9D3DF4C}" emma:medium="tactile" emma:mode="ink">
                <msink:context xmlns:msink="http://schemas.microsoft.com/ink/2010/main" type="inkWord" rotatedBoundingBox="11804,11210 16937,9835 17377,11476 12243,12852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4520.6504">11394 10294 268 0,'-15'-14'100'0,"15"14"-76"0,-20-21-8 0,5 11 44 16,7 3-36-16,-27-10 16 15,4 6-24-15,-27 1 44 16,8 3-32-16,-20 14 40 16,8 3-40-16,-7 18 40 15,14-4-40-15,5 14 40 16,11-4-40-16,12-3 12 16,16 0-24-16,15-10 20 15,7-1-24-15,28-9 32 16,3-4-28-16,28-18 20 15,4 11-20-15,7-17 0 16,-7-3-8-16,-13-22 12 16,-6 4-12-16,-13-27 4 15,-11 6-4-15,-15-13-8 16,-5 14 4-16,-15-11-16 16,1 14 8-16,-13 3 28 15,5 21-12-15,-17 7 32 16,1 17-28-16,-4 14 4 0,8 14-12 15,-4 6 4-15,12 11-8 0,3 21 16 16,12-4-12-16,4 14 60 16,4-11-40-16,3-3 52 15,5-10-48-15,3-7-208 16,0-7 92-16</inkml:trace>
          <inkml:trace contextRef="#ctx0" brushRef="#br0" timeOffset="114865.342">11623 9898 456 0,'-4'-28'168'0,"4"28"-128"0,0 0-16 0,0 0 36 16,0 7-40-16,0 7 52 16,4 3-40-16,-1 28 48 15,9 0-48-15,0 34 20 16,3-7-32-16,5 0 36 15,-1-10-32-15,0-7 4 16,4-10-16-16,-3-11 64 16,3-3-44-16,0-10 40 15,1-4-40-15,-1-13 8 16,0-1-24-16,-4-17 8 16,5 4-12-16,-5-21 0 15,4 0-4-15,-4-27 28 16,-3 6-20-16,-4-17 20 15,-1 11-20-15,-3-1 0 0,0 18-8 0,-4-4 4 32,3 14-8-32,-7 0-152 0,8 11 80 0</inkml:trace>
          <inkml:trace contextRef="#ctx0" brushRef="#br0" timeOffset="115078.9103">12397 9791 444 0,'0'-7'164'0,"0"7"-124"0,8-7-16 0,-8 0 184 16,0 14-120-16,0-7 16 16,0 7-60-16,-4 10 4 15,4-3-28-15,-4 3 44 16,8 4-36-16,-8 0-368 15,0 3 188-15</inkml:trace>
          <inkml:trace contextRef="#ctx0" brushRef="#br0" timeOffset="115244.1033">12676 10493 424 0,'-24'28'156'0,"24"-28"-120"0,-35 44-8 0,16-20-8 16,8 1-16-16</inkml:trace>
          <inkml:trace contextRef="#ctx0" brushRef="#br0" timeOffset="109686.1535">7140 10328 424 0,'-12'-7'156'0,"12"7"-120"0,8-3-8 16,-4-1 44 0,-4 8-44-16,8-1 24 15,-8 4-32-15,7 0 36 16,5 0-32-16,3 0 12 15,-3-1-20-15,7 1 44 0,-11 4-32 0,11-8 40 16,1 4-40-16,19-4 4 16,-5 4-20-16,32-3 20 15,12-1-20-15,22-3 32 16,5 4-28-16,54-8 20 16,-1 1-20-16,67-8 8 15,-8 8-12-15,46 0 44 16,-19 6-28-16,31-3-4 15,-39 7-16-15,8-7 12 16,-43 7-12-16,-15-14 4 16,-35 0-4-16,-28 0 12 15,-26 4-12-15,-23-4 4 16,-28 3-4-16,-19-6-8 16,-11 3 4-16,-16-3-24 15,-4 3 12-15,-11 0-136 16,3 0 76-16</inkml:trace>
          <inkml:trace contextRef="#ctx0" brushRef="#br0" timeOffset="113155.9178">8301 10865 260 0,'8'-24'96'0,"-8"24"-76"0,0-24-4 0,0 10 88 15,0 7-60-15,0-10 16 16,8 3-36-16,-8 0 24 15,0 4-32-15,-8 6 32 16,8 11-32-16,-12 21 12 16,5-4-16-16,-9 21 28 15,16-1-24-15,-12 11 32 16,5 0-32-16,-5 4 20 16,4-4-20-16,-3 7-8 15,3-10-4-15,-4-4-4 16,5-17 0-16,-1-11 52 15,4-13-28-15,-4-14 24 16,8-6-28-16,-7-25-8 16,7 7-8-16,7-14 4 15,1 14-4-15,4-24-12 16,15 17 4-16,0-24 12 16,-4 7-4-16,16-3-28 15,-4 10 12-15,11-4-32 16,-7 14 28-16,15 14 16 15,-8 10 0-15,13 21 0 16,-13 14 4-16,0 3 4 16,-7 14-4-16,-12-7 24 15,4 6-16-15,-27-6 12 16,-4-6-12-16,-27 6 20 0,0-11-20 16,-12 4 4-1,0 0-8-15,-15-10-32 0,16-4 12 16,-17-3-4-16,17-7 8 0,-9-10 8 15,12 10 0-15,4-14 0 16,4 7 0-16,8-3-20 16,11 3 12-16,-3 0-12 15,11 7 8-15,11 0 44 16,-3 14-20-16,11-4 8 16,8 11-12-16,12 10 36 15,-4-7-20-15,15 17 20 16,4-3-24-16,12 7 16 15,8-4-20-15,-8-3 28 16,-1-4-28-16,-7-6 4 16,-11-7-12-16,-12-11 64 15,-4-3-40-15,-12-11 4 16,0 4-20-16,-11-6-180 16,0-1 92-16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2:11.4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E643D67-D561-407E-A371-106D1623E09D}" emma:medium="tactile" emma:mode="ink">
          <msink:context xmlns:msink="http://schemas.microsoft.com/ink/2010/main" type="inkDrawing" rotatedBoundingBox="15901,7969 19035,7918 19036,7938 15901,7988" semanticType="strikethrough" shapeName="Other">
            <msink:sourceLink direction="with" ref="{885EB53D-306C-4060-B536-69FEE22A5CD5}"/>
            <msink:sourceLink direction="with" ref="{80E91674-E437-430D-B0CD-21A98EFE1A59}"/>
          </msink:context>
        </emma:interpretation>
      </emma:emma>
    </inkml:annotationXML>
    <inkml:trace contextRef="#ctx0" brushRef="#br0">35 54 340 0,'-19'-7'128'0,"19"7"-100"0,-12 0-8 16,1 0 96-1,11 0-68-15,0 0 52 16,11 7-60-16,1-7 40 16,11 7-44-16,24-7 44 15,7 0-48-15,54 0 4 16,5 0-24-16,80-7 0 16,-3 4-4-16,77-8 28 15,-27 11-20-15,43-10 4 16,-20 10-12-16,12-10 4 0,-39 6-8 15,-16-3 16-15,-41 7-12 16,-36-7 32-16,-35 14-24 0,-30-10 40 16,-24 3-32-16,-23 3-68 15,-24 1 24-15,-26-4-264 16,-4 3 152-16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5:04.3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417EB9-A035-4862-BE67-0060EA8C58C5}" emma:medium="tactile" emma:mode="ink">
          <msink:context xmlns:msink="http://schemas.microsoft.com/ink/2010/main" type="inkDrawing" rotatedBoundingBox="1836,1358 11070,1328 11070,1447 1837,1477" semanticType="underline" shapeName="Other">
            <msink:sourceLink direction="with" ref="{6E473946-8662-4EB9-9E50-0E19096FF058}"/>
            <msink:sourceLink direction="with" ref="{F4359289-34D0-466F-966C-07859F7E7317}"/>
            <msink:sourceLink direction="with" ref="{D3002CFE-1CD0-416B-9073-1997AC7E1B67}"/>
          </msink:context>
        </emma:interpretation>
      </emma:emma>
    </inkml:annotationXML>
    <inkml:trace contextRef="#ctx0" brushRef="#br0">78 86 300 0,'-12'-3'112'0,"12"3"-88"0,-8-4-8 0,4 1 136 16,0 3-88-16,-3 0 52 16,3 3-68-16,-4-3 36 15,4 0-48-15,-7 0 16 16,7 0-32-16,-4 0-8 15,8 7-8-15,-4 0-4 16,8 0 0-16,-4-4 0 16,8 4 0-16,-1 0 8 15,5 0-4-15,0-7 24 16,3 3-16-16,5-6 4 16,-1 6-8-16,12-3-8 15,4 7 4-15,7-7 20 16,5 0-12-16,3 7-20 15,4-3 0-15,4-8-4 16,0 11 4-16,4-14 24 16,-7 7-8-16,14-10-4 15,-3 6 0-15,-4 1 4 16,4 3-4-16,0-7-4 16,-1 14 4-16,-3-11-4 15,-8 4 0-15,12 0 0 0,-8 0 0 16,20-3 8-16,-5 3-4 0,13-3-4 15,-5 3 4-15,0-4-16 16,-7 4 8-16,11-7 4 16,-4 7 0-16,8-10 0 15,-8 10 0-15,1-3 0 16,-9 3 0-16,1-4 24 16,-8 8-12-16,3-11 4 15,-7 7-8-15,16-4-16 16,-5 11 4-16,1-10 12 15,-8 3-4-15,-8 0-4 16,0 0 4-16,-4 0-4 16,-4 3 0-16,4-3-20 15,-7 4 12-15,7-4 20 16,0 3-4-16,0 0-20 16,-7 1 4-16,3-1 40 15,1 4-20 1,-1-7-20-16,-8 4 4 0,5-4 8 15,-8 0 0-15,19 0-4 16,-4 0 4-16,12-4-16 16,0 4 8-16,3 0 12 15,-7 0-4-15,4-3-4 16,-4 3 4-16,0-4-4 16,-12 8 0-16,16-4 8 15,0 3-4-15,7-3-20 16,-3 7 8-16,4-7-4 0,-9 10 4 0,17-13 16 15,-17 6-4-15,17-10 8 16,-1 11-8-16,4-11-12 16,-7 10 4-16,3-6 4 15,-8 3 0-15,5-3 16 16,-12 3-8-16,19-4-12 16,-4 1 0-16,8-1-4 15,-11 4 0-15,3-3 8 16,-11 6 0-16,7-6 24 15,-3 3-12-15,11 0 32 16,-8 3-28-16,8-3-4 16,-7 0-8-16,7 0 12 15,-12 0-8-15,20-3-12 16,-4-1 0-16,20 1 4 16,-12 10 0-16,15-11-28 15,-8 4 16-15,20 4 4 16,-8 3 8-16,20-4 16 15,-16 1-8-15,23-4-4 16,-11-4 0-16,15-3-16 16,-23 0 8-16,27-6-16 15,-20 2 12-15,5 8 12 16,-20 3 0-16,-4-17 8 16,-15 17-8-16,11-21 8 15,-11 14-8-15,-8-7-100 0,-15 4 52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5:15.6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239461F-E5DC-4646-B07D-97CD60EE7DE4}" emma:medium="tactile" emma:mode="ink">
          <msink:context xmlns:msink="http://schemas.microsoft.com/ink/2010/main" type="inkDrawing" rotatedBoundingBox="6129,4178 6880,2137 7293,2289 6542,4330" semanticType="verticalRange" shapeName="Other">
            <msink:sourceLink direction="with" ref="{AC652565-720C-4B50-9008-4A2073E5E7CA}"/>
            <msink:sourceLink direction="with" ref="{E95C8785-8F94-4295-967C-1124E803662E}"/>
            <msink:destinationLink direction="to" ref="{F8EADF62-DDAF-4BFE-B208-9461447E3607}"/>
          </msink:context>
        </emma:interpretation>
      </emma:emma>
    </inkml:annotationXML>
    <inkml:trace contextRef="#ctx0" brushRef="#br0">1068 220 364 0,'4'-14'132'15,"-4"14"-100"-15,-4-24-12 0,0 10 176 0,4 7-112 0,-7-14 44 16,3 8-76-16,-8-11 32 16,4 6-48-16,-11-2-12 15,7 6-12-15,-7-3 24 16,4 6-20-16,-5 1-4 15,1 3-8-15,-8 4-4 16,0 3 0-16,-4 3 8 16,4 8-4-16,-4 9-12 15,7 4 4-15,-7 14 4 16,4 0 0-16,0 17-28 16,16 7 16-16,-9 17-12 15,5 0 12-15,3 28 16 16,4-7 0-16,-3 13 16 0,3-6-12 0,0 3-4 15,8-10 0-15,-15 7-16 16,15-8 8-16,-12-9 4 16,4-11 0-16,-11 4 16 15,4-8-8-15,-9 4 40 16,5-10-24-16,-16 0 20 16,8-4-24-16,-19-10 36 15,3-10-32-15,-11-14 12 16,7-7-20-16,-7-17 8 15,8-7-12-15,-1-31-200 16,12 0 100-16,4-31-528 16,24 7 344-16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5:23.9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A5CCD4-B587-44D2-B483-0992FB0D0E45}" emma:medium="tactile" emma:mode="ink">
          <msink:context xmlns:msink="http://schemas.microsoft.com/ink/2010/main" type="inkDrawing" rotatedBoundingBox="8281,3489 13611,3257 13615,3347 8285,3578" semanticType="underline" shapeName="Other">
            <msink:sourceLink direction="with" ref="{634BA185-1977-4447-8786-EB2DDA83AF38}"/>
          </msink:context>
        </emma:interpretation>
      </emma:emma>
    </inkml:annotationXML>
    <inkml:trace contextRef="#ctx0" brushRef="#br0">-3 244 436 0,'-3'-7'160'0,"3"7"-124"0,3-10-8 0,1 3 140 16,4 4-96-16,4-8 8 15,-1 11-52-15,1 0 0 16,-1-3-16-16,1 0 12 16,4 6-16-16,7-6-20 15,0 3 4-15,16-4 32 16,-1 8-16-16,28-4 28 16,0 3-24-16,15 0-4 15,1 4-4-15,34 0 12 16,-8 0-8-16,32 0-4 15,-5-4 0-15,43-3 4 16,-8-3-4-16,55-11-4 16,-12 4 4-16,46-18-16 15,-27 11 8-15,43-7 48 16,-19 7-24-16,23-4 24 16,-36 1-24-16,17 2 60 15,-32 5-44-15,12-1 0 16,-39 7-20-16,5 0 16 15,-40 4-20-15,-7-4 40 16,-31 0-28-16,-16 7 12 16,-27-4-20-16,-15 1 8 15,-20 3-12-15,-15-3 0 0,-8 6-4 16,-12-3-60-16,-3 0 28 0,-16 0-272 16,-4 0 164-16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6:19.8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9A54FE4-3E2D-49A6-84CC-F67D8E2C583A}" emma:medium="tactile" emma:mode="ink">
          <msink:context xmlns:msink="http://schemas.microsoft.com/ink/2010/main" type="inkDrawing" rotatedBoundingBox="15674,3701 19330,3605 19332,3679 15676,3776" semanticType="underline" shapeName="Other">
            <msink:sourceLink direction="with" ref="{BF1F2E77-87F8-4742-873D-3EC5A4E4C034}"/>
            <msink:sourceLink direction="with" ref="{95892B5E-1B79-4563-B1C0-62B65CE58B6A}"/>
          </msink:context>
        </emma:interpretation>
      </emma:emma>
    </inkml:annotationXML>
    <inkml:trace contextRef="#ctx0" brushRef="#br0">-2 129 280 0,'0'-7'104'0,"0"7"-84"0,4 4 0 16,-4-4 108-1,0 0-72-15,4 0 68 16,0 0-72-16,4 0 16 15,-8 0-40-15,4 0 36 16,-1 0-36-16,1-4-4 16,4 4-16-16,4 0 12 15,3 4-12-15,8-4 4 0,-7 0-4 0,15-4 20 16,-4 4-16-16,19 0-4 31,-7 4-4-31,15-8 4 0,-7 8-4 0,19-8 16 16,-1 4-12-16,28 0-4 15,0 0 0-15,23-7-24 16,-7 7 12-16,30-3 4 16,-7 3 4-16,42-3 16 15,-15 3-8-15,19-4-4 16,-23 4 0-16,26-7 20 16,-14 11-12-16,11-8 24 15,-27 4-24-15,15-3-20 16,-15-1 0-16,8-6 20 15,-31 7-4-15,-12-11 24 16,-19 14-20-16,-12-7-4 16,-15 0-4-16,-16 0 12 15,-12 4-8-15,-14-8 24 16,-5 8-20-16,-12-4 12 16,1 4-12-16,-8-4 12 15,0 3-16-15,-8-3 4 16,4 7-4-16,-12-3-316 15,4 3 172-15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4:56.47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6T18:25:47.713"/>
    </inkml:context>
  </inkml:definitions>
  <inkml:traceGroup>
    <inkml:annotationXML>
      <emma:emma xmlns:emma="http://www.w3.org/2003/04/emma" version="1.0">
        <emma:interpretation id="{578E93DD-0947-4A0C-BE19-8306FEEC2403}" emma:medium="tactile" emma:mode="ink">
          <msink:context xmlns:msink="http://schemas.microsoft.com/ink/2010/main" type="writingRegion" rotatedBoundingBox="1544,160 24316,407 24114,19065 1342,18818"/>
        </emma:interpretation>
      </emma:emma>
    </inkml:annotationXML>
    <inkml:traceGroup>
      <inkml:annotationXML>
        <emma:emma xmlns:emma="http://www.w3.org/2003/04/emma" version="1.0">
          <emma:interpretation id="{074BD216-59D6-437B-8CEE-A746BBE579A6}" emma:medium="tactile" emma:mode="ink">
            <msink:context xmlns:msink="http://schemas.microsoft.com/ink/2010/main" type="paragraph" rotatedBoundingBox="1880,-14 24142,446 24106,2191 1844,1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81514E-8848-41F5-A9E3-AFAFECCB8F0A}" emma:medium="tactile" emma:mode="ink">
              <msink:context xmlns:msink="http://schemas.microsoft.com/ink/2010/main" type="line" rotatedBoundingBox="1880,-14 24142,446 24106,2191 1844,1730"/>
            </emma:interpretation>
          </emma:emma>
        </inkml:annotationXML>
        <inkml:traceGroup>
          <inkml:annotationXML>
            <emma:emma xmlns:emma="http://www.w3.org/2003/04/emma" version="1.0">
              <emma:interpretation id="{6E473946-8662-4EB9-9E50-0E19096FF058}" emma:medium="tactile" emma:mode="ink">
                <msink:context xmlns:msink="http://schemas.microsoft.com/ink/2010/main" type="inkWord" rotatedBoundingBox="1873,334 4044,379 4028,1112 1858,1067">
                  <msink:destinationLink direction="with" ref="{AD417EB9-A035-4862-BE67-0060EA8C58C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221 42 508 0,'-19'-24'188'0,"15"21"-148"0,-4-8-8 0,0 8 44 16,4 6-48-16,-11 1 24 15,3 6-32-15,-3 14 0 16,3 7-12-16,-7 14 28 15,7 10-20-15,4 14 12 16,1-4-16-16,-5-3-8 16,1-7 0-16,3-7 12 15,-4-13-8-15,1-8 4 16,7-3-4-16,-12-10-60 16,12-3 28-16</inkml:trace>
          <inkml:trace contextRef="#ctx0" brushRef="#br0" timeOffset="434.6004">66 77 684 0,'4'-28'252'15,"-4"28"-192"-15,15-17-20 0,-3 10 100 16,0 7-84-16,11-7-4 16,8 4-32-16,11 3 4 15,5 0-16-15,3 3 16 16,-3 8-16-16,-9 2 24 15,-7 1-20-15,-23 7 24 16,-8 3-24-16,-35 10-144 16,-3 1 68-16,-24 2 8 15,15-2 36-15,-11-11-72 16,12-3 52-16,7-8-40 0,12-2 48 0,8-4-16 16,11 3 28-16,27-3-16 15,0 3 20-15,36 11 0 16,10 6 8-16,13 4 24 15,-5 0-8-15,-11-3-12 16,-11 3 0-16,-16-4 48 16,-12 4-24-16,-23-3 104 15,-4-8-68-15,-35-6 28 16,-3 3-48-16,-24-3 40 16,8-4-44-16,-8-10-8 15,12-3-12-15,7-7-12 16,9-1 4-16,10-6-16 15,9 7 8-15,11-7-304 16,8 3 168-16</inkml:trace>
          <inkml:trace contextRef="#ctx0" brushRef="#br0" timeOffset="602.5478">813-30 912 0,'12'-17'340'0,"-12"17"-264"0,-12 10-24 16,5-10 36 0,-5 7-60-16,-15 3-144 15,11 1 64-15,-7 6-504 16,0 7 308-16</inkml:trace>
          <inkml:trace contextRef="#ctx0" brushRef="#br0" timeOffset="737.4671">666 397 684 0,'-11'31'252'0,"11"-31"-192"0,-8 44-20 0,4-26 92 16,8-1-80-16,-8 3 8 16,4 5-40-16,-4-5-12 15,4 8-4-15,4-18-252 16,8-3 136-16</inkml:trace>
          <inkml:trace contextRef="#ctx0" brushRef="#br0" timeOffset="1066.9891">1131 479 756 0,'4'-7'280'0,"-4"7"-216"16,-12 4-20-16,0-1 48 16,1 8-60-16,-20 6-4 15,4 0-16-15,-12 4-12 16,8 3 4-16,8-4-40 15,7 1 20-15,20-7-12 16,8 0 16-16,19-14 16 16,7 0 0-16,9-11-4 15,-8 4 4-15,-8-10 4 16,-4 7-4-16,-8-11 16 16,-4 7-12-16,-15 1 32 0,-7 2-24 15,-13 1 12-15,9 3-16 0,-5 4-24 16,9 6 4-1,3-3-200-15,4 4 116 16,11-8-420-16,9 4 284 0</inkml:trace>
          <inkml:trace contextRef="#ctx0" brushRef="#br0" timeOffset="1263.0108">1247 445 416 0,'-20'-7'152'0,"20"7"-116"0,0 0-12 0,0-3 120 16,8 3-84-16,4-4 88 16,7 1-84-16,16-4 12 15,11 0-44-15,13-3-20 16,2 3-8-16,-2 0 40 16,2 0-24-16,-10 7-28 15,-9-3 4-15</inkml:trace>
          <inkml:trace contextRef="#ctx0" brushRef="#br0" timeOffset="1503.7463">1669 125 520 0,'-4'10'192'0,"4"-10"-152"0,-16 31-8 0,5-7 148 16,3 4-104-16,-4 6 24 15,1 11-60-15,-12 3 0 16,15 4-24-16,-8-4-8 16,9-3-4-16,-1-4 4 15,8-3-4-15,8-4 8 16,3-3-8-16,9-14-56 16,3 4 28-16</inkml:trace>
          <inkml:trace contextRef="#ctx0" brushRef="#br0" timeOffset="1668.5892">2002 583 808 0,'4'0'300'0,"-4"0"-232"0,34-14-20 0,-7 10 20 16,-3 4-48-16,18-3-212 15,-3 3 104-15</inkml:trace>
        </inkml:traceGroup>
        <inkml:traceGroup>
          <inkml:annotationXML>
            <emma:emma xmlns:emma="http://www.w3.org/2003/04/emma" version="1.0">
              <emma:interpretation id="{F4359289-34D0-466F-966C-07859F7E7317}" emma:medium="tactile" emma:mode="ink">
                <msink:context xmlns:msink="http://schemas.microsoft.com/ink/2010/main" type="inkWord" rotatedBoundingBox="4857,400 8492,475 8478,1118 4844,1042">
                  <msink:destinationLink direction="with" ref="{AD417EB9-A035-4862-BE67-0060EA8C58C5}"/>
                  <msink:destinationLink direction="from" ref="{F8EADF62-DDAF-4BFE-B208-9461447E3607}"/>
                  <msink:destinationLink direction="with" ref="{EFA1A43D-2299-4FEF-A8E8-33C5283CC6A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02.9877">3577 80 456 0,'-4'-14'168'0,"4"14"-128"0,0 0-16 16,-7-3 88 0,3 6-68-16,-12-6 16 0,1 3-36 15,-16-7 40 1,0 7-36-16,-23-7-4 0,7 7-16 0,-19 7 4 15,20-4-8-15,-8 11-20 16,15 3 8-16,8 8-32 16,19 2 24-16,24 14-12 15,19 1 16-15,23 13 0 16,4-4 4-16,8 1 24 16,0-4-8-16,-12-7-12 15,-15-3 0-15,-12-3 28 16,0-8-12-16,-27 1 40 15,-12-8-28-15,-34-6 76 16,-8 0-56-16,-24-11 24 16,-3-3-40-16,4-7-8 15,3 1-12-15,20-5-24 16,7 4 8-16,24-3-40 16,8 3 28-16,7 4-72 15,20-4 52-15,11 0-368 16,4 4 224-16</inkml:trace>
          <inkml:trace contextRef="#ctx0" brushRef="#br0" timeOffset="3888.9715">4080 417 592 0,'0'-10'220'0,"0"10"-172"0,-11-10-12 0,3 3 40 32,8 3-48-32,-19-2-4 0,7 6-12 0,-23-7 0 15,8 14-8-15,-11-4-12 16,-1 11 4-16,-8 3 12 16,16 4-4-16,-11-1 32 15,19 4-20-15,-5 4 4 16,9-8-12-16,4-6-16 15,11 3 4-15,8-6 12 16,3 3-4-16,9-14 8 16,7 3-8-16,4-6-36 15,4 3 16-15,4-11-40 16,-4 8 36-16,-4-11-12 16,0 0 20-16,0-3 16 15,-7 3 0-15,-9 0 52 16,-3 8-32-16,0-1 60 15,3 7-48-15,-3 7-8 16,-8-4-16-16,8 11 16 16,-4-4-16-16,3 4-4 15,5 0-4-15,4-4 4 16,-1 4-4-16,0-11 8 16,5 8-8-16,-1-22 16 15,4 8-12-15,1-14 4 16,-1 3-4-16,0-14-8 15,-4 8 4-15,-3-4-16 0,-1 6 8 16,-7 8-4-16,4 10 0 0,-4 10 16 16,-1 4-4-16,-3 7 16 15,4 3-12-15,0-7-12 16,3 7 0-16,5-3 20 16,-1-7-8-16,5 3 24 15,3-14-20-15,-4-3 24 16,4 0-24-16,-7-3 4 15,-1-8-8-15,-3 5 36 16,0-12-20-16,-9-2-32 16,5 2 4-16,0-2 8 15,0-4 0-15,-1 7-48 16,5 10 28-16,0 3-8 16,-1-6 16-16,5 10 16 15,3 10-4-15,0-6-168 16,5 3 88-16,-5 3-40 15,4 4 68-15,0-14-16 16,5 0 40-16,-1 0 12 16,4-7 8-16,3-4 4 15,1 5 0-15,-4-5 60 16,0-6-32-16,-11 0 76 16,-5 6-56-16,-11-2 28 15,-4 2-44-15,-16 5 44 16,5-1-44-16,-12 7-24 15,3 7-8-15,-7 3-8 0,8 7 0 16,-8 4 16-16,15 6-4 0,1-10-28 16,3 1 12-16,4-1 12 15,12 3 4-15,3-13 24 16,5 4-16-16,7-4-12 16,4-7-4-16,-8 0 20 15,5 0-8-15,-13 0 16 16,9-7-16-16,-13 0 4 15,5 0-4-15,-12-7-24 16,12 4 8-16,-9-4-12 16,9 4 8-16,0-1-44 15,3 5 28-15,5 2 8 16,-1 4 8-16,8-3 12 16,4 6 0-16,4 1 8 15,3 2-4-15,-3 1-12 16,-4 4 4-16,-4-11 20 15,4 3-8-15,-7-3-4 16,-5 3 0-16,-7-3 20 16,-1 4-12-16,-7 3 4 15,-4 0-8-15,0 0-40 16,0 3 16-16,-4 0 24 16,4 4-4-16,-4 0-16 15,8 3 4-15,4 0 4 16,4 4 4-16,11-4 16 15,4 0-8-15,15-6-92 0,1-1 48 16,11-10-96-16,-3-4 76 16,-5 1-16-16,0-4 44 0,-11-7 16 15,-4 7 8-15,-4-17 36 16,-7 11-16-16,7-22 76 16,-8 4-56-16,-7-27 12 15,3 3-28-15,-7-11 112 16,4 11-76-16,-9 4 32 15,5 16-52-15,-8 15-68 16,0 6 20-16,0 28 8 16,-4 13 4-16,-3 14 0 15,-1 8 4-15,4 2 28 16,0 1-16-16,-7-1-224 16,3-13 112-16,8-3-204 15,0-4 172-15</inkml:trace>
          <inkml:trace contextRef="#ctx0" brushRef="#br0" timeOffset="4040.3741">5722 466 716 0,'-47'-42'264'0,"47"42"-204"0,-3-27-16 15,3 16 160 1,3 5-120-16,13-8 44 16,3 10-76-16,12-9-12 15,0 9-24-15,8-10-12 16,3 11 0-16,17-7-104 15,-13 6 56-15</inkml:trace>
          <inkml:trace contextRef="#ctx0" brushRef="#br0" timeOffset="4207.3185">6407 90 788 0,'-4'-10'292'0,"4"10"-228"0,8-3-16 0,-12-1 140 16,4 8-112-16,-8-1 8 15,1 7-56-15,-13 1-16 16,5 13-8-16,-9 10-40 16,9 1 20-16</inkml:trace>
          <inkml:trace contextRef="#ctx0" brushRef="#br0" timeOffset="4554.4552">6616 490 872 0,'8'-18'324'0,"-8"18"-252"0,-4-10-20 16,0 7 40 0,-8 3-60-16,-3 0-4 15,-1 3-16-15,-7 7-36 16,4-3 12-16,0 7-32 15,7 3 28-15,8-3-20 16,8 3 20-16,8 4 0 16,7 0 8-16,0-1-12 0,1 1 12 0,-1-4 20 15,-7 0-4-15,-9-3 48 32,-3 0-28-32,-7-4 72 0,-9-3-52 0,-3-10-36 15,7 3-8-15,-7-4-4 16,3 1 0-16,5 3-484 15,-1 7 264-15</inkml:trace>
        </inkml:traceGroup>
        <inkml:traceGroup>
          <inkml:annotationXML>
            <emma:emma xmlns:emma="http://www.w3.org/2003/04/emma" version="1.0">
              <emma:interpretation id="{D3002CFE-1CD0-416B-9073-1997AC7E1B67}" emma:medium="tactile" emma:mode="ink">
                <msink:context xmlns:msink="http://schemas.microsoft.com/ink/2010/main" type="inkWord" rotatedBoundingBox="9613,404 11188,436 11176,1044 9600,1011">
                  <msink:destinationLink direction="with" ref="{AD417EB9-A035-4862-BE67-0060EA8C58C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81.7571">7835 32 476 0,'4'-17'176'0,"-4"17"-136"0,0-7-12 0,-4 7 120 16,4 0-88-16,-3 7 8 15,-1 0-40-15,-4 10 44 16,0 3-40-16,-3 22-16 16,3 3-8-16,-4 13 8 15,12-3-8-15,-11 0 32 16,7-7-24-16,-8-10 4 15,12-3-12-15,-8-11 48 16,8-4-32-16,-3-6 16 16,6 0-24-16,-3-4 36 15,0-3-28-15,4-4-40 16,0 4 8-16,12 0 0 16,-5 0 8-16,5-3 24 15,3 2-12-15,8 1 32 16,0 0-28-16,12-3-120 15,0 3 56-15,7-7-184 16,1 3 128-16</inkml:trace>
          <inkml:trace contextRef="#ctx0" brushRef="#br0" timeOffset="6094.5633">8401 517 416 0,'0'-21'152'0,"0"21"-116"0,11-6-12 0,-7-8 108 15,0 10-76-15,-4-13 60 16,0 3-72-16,-8-3-20 16,8 7-16-16,-15-4 8 15,11 4-8-15,-8 0-40 16,5 10 20-16,-9 0 0 16,8 3 12-16,-7 4-12 15,3 10 8-15,-7-3 20 16,7 6-8-16,-7-2 24 15,7-1-20-15,-3 3-20 16,7-2 0-16,4-5 4 16,4 5 4-16,4-5 16 15,8 1-8-15,3-10-28 16,5 3 8-16,-1-7-32 16,4 0 28-16,-4-14-12 15,1 3 16-15,-1-2 0 16,4-8 4-16,-7-3 8 15,3 3 0-15,-3-3 32 16,-5 7-16-16,-3 0-4 16,0 6-8-16,-4 1 12 15,3 7-8-15,-7 10 16 0,0 3-16 0,0 7 16 16,8 0-16-16,-8 1 4 16,-4 6-4-16,8-7 4 15,-4 0-8-15,8-3 8 16,-4 0-8-16,4-1-4 15,-1-2 4-15,5-4 12 16,3-7-8-16,-3 0 24 16,7 0-20-16,-3-7 4 15,11 0-8-15,-8-10-16 16,8 3 4-16,-7-10 4 16,-1 10 0-16,0-3-12 15,1 10 8-15,-9 3 56 16,-3 4-28-16,-8 4 16 15,0 3-24-15,-4 10-8 16,4-3-4-16,0 3 4 16,12 4-4-16,-4-4 24 15,3-3-16-15,-3 3 4 16,7-10-8-16,-3-7 48 16,7 10-32-16,-3-20-12 15,-4 10-4-15,-1-14-20 16,5 7 8-16,-12-3-4 15,3 6 0-15,-7 1-44 16,0 3 24-16,8 7-4 16,-8 3 20-16,12 4-8 15,3 3 8-15,12-10 0 16,4 7 4-16,23-11 44 0,-3-3-24 16,3-7 24-1,-8-3-20-15,-7-7 20 0,-8 3-24 16,-16-7 40-16,-3 4-28 0,-12-11-4 15,-4 8-12-15,-4-11 20 16,-3 10-16-16,-5 4-76 16,9 10 36-16,7 7-740 15,0 7 424-15</inkml:trace>
        </inkml:traceGroup>
        <inkml:traceGroup>
          <inkml:annotationXML>
            <emma:emma xmlns:emma="http://www.w3.org/2003/04/emma" version="1.0">
              <emma:interpretation id="{1FBC8C5F-1AC0-4D55-9323-5395CE476CD5}" emma:medium="tactile" emma:mode="ink">
                <msink:context xmlns:msink="http://schemas.microsoft.com/ink/2010/main" type="inkWord" rotatedBoundingBox="15635,389 18442,447 18423,1361 15616,1303">
                  <msink:destinationLink direction="with" ref="{A3B048A2-202E-482D-8651-B6D218C8B366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3525.519">14738 552 716 0,'-4'0'264'0,"4"0"-204"0,27 6-16 0,-8 1 0 16,4-7-32-16,20-3 40 15,7 3-28-15,20-4-76 16,8 4 28-16</inkml:trace>
          <inkml:trace contextRef="#ctx0" brushRef="#br0" timeOffset="33392.0524">14796 421 780 0,'11'-17'288'0,"-11"17"-224"0,20 3-20 0,-9 0 48 15,5 1-60-15,11-4 4 16,-8 3-20-16,20 1 40 16,0-1-28-16,-4 4-236 15,-4 0 116-15</inkml:trace>
          <inkml:trace contextRef="#ctx0" brushRef="#br0" timeOffset="33741.0922">15520 118 600 0,'-4'0'224'0,"4"0"-176"0,0 45-12 0,-4-7 72 15,0-4-68-15,-8 21 28 16,5 4-40-16,-9 9 28 16,8-2-32-16,-7 6 40 15,7-3-36-15,0-4-92 16,8-10 32-16</inkml:trace>
          <inkml:trace contextRef="#ctx0" brushRef="#br0" timeOffset="34082.5169">15895 328 548 0,'0'38'204'0,"0"-38"-156"15,-4 62-16-15,0-35 16 16,4-6-32-16,-7 17 20 15,14 6-20-15,-7 1 8 16,8-7-12-16,0-14 20 16,4 0-20-16,-9-17 68 15,5-7-48-15,-12-17-20 16,4 0-12-16,-7-11 96 0,7 1-52 0,-16-8-8 31,8 4-24-31,4 0 60 16,4 4-40-16,4-1-48 0,12 4 8 0,11 0 16 15,0 10-4-15,4 4 44 16,0 7-24-16,4-8-208 16,-4 11 100-16</inkml:trace>
          <inkml:trace contextRef="#ctx0" brushRef="#br0" timeOffset="34262.9923">16116 84 736 0,'-4'-18'272'0,"4"18"-208"0,0-10-20 0,4 10 116 15,4 0-96-15,11-7 16 16,4 4-44-16,8-1 36 16,4 8-40-16,4 6-128 15,-1-3 48-15</inkml:trace>
          <inkml:trace contextRef="#ctx0" brushRef="#br0" timeOffset="34474.1516">16213 507 676 0,'-31'7'248'0,"31"-7"-192"0,11 0-16 0,5 0 48 15,7 0-56-15,20-4 4 16,11 4-20-16,12-3 60 16,-12 3-44-16,8-7-444 15,0 7 224-15</inkml:trace>
          <inkml:trace contextRef="#ctx0" brushRef="#br0" timeOffset="33195.524">13824 490 300 0,'-19'20'112'0,"19"-20"-88"0,-16 52-8 16,9-21 56-1,3 3-44-15,-4 14-4 16,4 4-12-16,0-4 68 15,4-10-44-15,-4 3 84 16,8-20-68-16,-4-11 72 16,-4-3-72-16,12-21 16 15,0 1-36-15,3-32-4 0,5 7-16 0,3-24-16 16,4 17 0-16,5-13 12 16,3-4-4-16,7 0-36 15,5 10 16-15,3 1-12 16,1 23 16-16,-9 1 0 15,1 20 4-15,-4 17 0 16,-4 14 0-16,-8 4 44 16,0-4-24-16,-7 3 16 15,-4-2-16-15,-5-1 44 16,-3-4-28-16,-23-3 40 16,-1 1-40-16,-14-5-16 15,-5-6-4-15,-23-7-8 16,15 7 0-16,-7-14-20 15,12 4 12-15,-1-7 4 16,16 3 4-16,4 0-56 16,15 7 32-16,8 0 4 15,12 7 8-15,3 6 28 16,8 12-8-16,1 9-12 16,3 4 0-16,0 7 28 15,4-1-12-15,0-2 24 16,-4-8-24-16,0 0 40 15,-4-13-28-15,4-4 40 16,0-3-36-16,-3-7-92 16,-1-4 32-16</inkml:trace>
        </inkml:traceGroup>
        <inkml:traceGroup>
          <inkml:annotationXML>
            <emma:emma xmlns:emma="http://www.w3.org/2003/04/emma" version="1.0">
              <emma:interpretation id="{007812A2-29AB-430C-924C-54108C030FBE}" emma:medium="tactile" emma:mode="ink">
                <msink:context xmlns:msink="http://schemas.microsoft.com/ink/2010/main" type="inkWord" rotatedBoundingBox="19105,342 20016,360 20002,1026 19092,1007">
                  <msink:destinationLink direction="with" ref="{A3B048A2-202E-482D-8651-B6D218C8B366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4832.51">17250 345 464 0,'-8'-7'176'0,"8"7"-140"0,4 24-8 0,-8-6 56 16,4-5-52-16,-4 11 16 15,4 4-32-15,-3-1 8 16,6 8-12-16,-3-11 0 15,4 3-4-15,0-2 12 16,0-8-12-16,-4-14 120 16,4 4-72-16,-4-14 24 15,0 4-48-15,-4-14 32 16,0 3-36-16,0-7 28 16,4 4-28-16,0-7-8 15,8-4-12-15,4 4-8 16,3 0 4-16,8 3-4 0,4 8 0 0,8-1 32 15,4 11-16-15,4-8-92 16,-5 8 40-16,-3-1-376 16,8 4 228-16</inkml:trace>
          <inkml:trace contextRef="#ctx0" brushRef="#br0" timeOffset="35003.4609">17327 77 676 0,'0'-18'248'0,"0"18"-192"0,8 0-16 0,-4-3 32 16,8 6-48-16,3-3 16 16,5 0-24-16</inkml:trace>
          <inkml:trace contextRef="#ctx0" brushRef="#br0" timeOffset="35188.4533">17777 46 600 0,'-20'0'224'0,"20"0"-176"0,16 13-12 15,-12 5 0-15,-1-5-28 0,1 12-4 16,0 6 0-16,4-7 20 15,7 7-12-15</inkml:trace>
          <inkml:trace contextRef="#ctx0" brushRef="#br0" timeOffset="35418.0637">18156-37 592 0,'-12'10'220'0,"12"-10"-172"0,-4 35-12 0,1-4 48 16,-1 7-52-16,-12 27 4 15,12 0-20-15,-11 11 60 16,7 3-44-16,0-6-56 15,8-1 12-15</inkml:trace>
        </inkml:traceGroup>
        <inkml:traceGroup>
          <inkml:annotationXML>
            <emma:emma xmlns:emma="http://www.w3.org/2003/04/emma" version="1.0">
              <emma:interpretation id="{1CE129BD-8373-48A4-91DF-D6F243EFC556}" emma:medium="tactile" emma:mode="ink">
                <msink:context xmlns:msink="http://schemas.microsoft.com/ink/2010/main" type="inkWord" rotatedBoundingBox="23809,994 24131,1000 24106,2191 23784,2184">
                  <msink:destinationLink direction="with" ref="{A6FA25A3-9C40-426F-BEF2-F8C2A96F9CA9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81246.8565">22042 658 444 0,'-3'0'164'0,"3"0"-124"0,0-7-16 16,0-3 148-1,3 10-100-15,9-3 68 16,-8-8-80-16,8 4-36 16,-1 4-12-16,12-11 12 15,-7 11-12-15,-1 3 12 16,9 3-12-16,-9 4 0 16,8 0-4-16</inkml:trace>
          <inkml:trace contextRef="#ctx0" brushRef="#br0" timeOffset="780970.0279">22058 1002 228 0,'0'18'84'0,"8"-8"-64"0,-8 14-8 16,0-3 28-16,4 3-24 16,-4 3 92-16,11-3-60 15,-11 4 40-15,0-8-52 16,0 1 60-1,0-4-56-15,-11-17 36 16,11 0-44-16,0-13 8 16,-4 2-24-16,-4-16 0 15,8 3-8-15,-4-7-8 16,8 10 4-16,-4-10-40 16,0 3 20-16,8 1 4 0,-4 6 12 15,7 1 96-15,12 9-52 0,-19 1 16 16,20 10-36-16,-5 0 12 15,0 7-20-15,1 0 36 16,-1 0-28-16,-4-4-4 16,1 1-12-16,-4-4 48 15,-1 3-32-15</inkml:trace>
          <inkml:trace contextRef="#ctx0" brushRef="#br0" timeOffset="780431.5919">21934 1732 520 0,'-8'-7'192'0,"8"7"-152"0,0-10-8 0,0 3 96 16,8 3-76-16,4-6 8 15,3 3-40-15,1-7-12 16,7 7-4-16,-8-3 4 16,9 0-4-16,-5 3-28 15,-7 7 12-15,-1 0 24 16,1 7-8-16,-12 0 28 16,4 6-20-16,-8 5 56 15,0-1-36-15,-4 3-8 16,8 1-12-16,0-4 16 15,8-3-16-15,-4-4 4 16,0-3-8-16</inkml:trace>
        </inkml:traceGroup>
      </inkml:traceGroup>
    </inkml:traceGroup>
    <inkml:traceGroup>
      <inkml:annotationXML>
        <emma:emma xmlns:emma="http://www.w3.org/2003/04/emma" version="1.0">
          <emma:interpretation id="{D2B35502-723F-4B90-AF93-553CF6183BDF}" emma:medium="tactile" emma:mode="ink">
            <msink:context xmlns:msink="http://schemas.microsoft.com/ink/2010/main" type="paragraph" rotatedBoundingBox="1500,2356 5833,2294 5847,3292 1515,33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652565-720C-4B50-9008-4A2073E5E7CA}" emma:medium="tactile" emma:mode="ink">
              <msink:context xmlns:msink="http://schemas.microsoft.com/ink/2010/main" type="line" rotatedBoundingBox="1500,2356 5833,2294 5847,3292 1515,3354">
                <msink:destinationLink direction="with" ref="{2239461F-E5DC-4646-B07D-97CD60EE7DE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7E9CD90-9E34-4287-9BE8-264AF7270067}" emma:medium="tactile" emma:mode="ink">
                <msink:context xmlns:msink="http://schemas.microsoft.com/ink/2010/main" type="inkWord" rotatedBoundingBox="1500,2356 2301,2344 2315,3343 1515,335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081.9261">279 2262 312 0,'-4'-14'112'0,"4"14"-84"0,4-10-12 0,-4 3 92 15,4 0-64-15,-4-3 80 16,0 6-72-16,-8-3 36 15,4 7-52-15,-11 7 16 16,3 7-32-16,-23 13 0 16,12 1-12-16,-19 20 20 15,11-3-16-15,-16 17 4 16,8-4-8-16,-19-3 12 16,12-3-12-16,-8-7-4 15,7-7 0-15,1-11 12 16,3-3-8-16,8-14 4 0,16-3-4 15,0-10-24-15,11-4 8 0,12-17-100 16,11 0 56-16,16-21-364 16,4 7 232-16</inkml:trace>
          <inkml:trace contextRef="#ctx0" brushRef="#br0" timeOffset="14356.7859">74 2141 476 0,'4'-20'176'0,"-4"20"-136"0,0 0-12 0,0 0 64 16,0 0-56-16,0 7 24 16,7-1-40-16,-7 12 36 15,12 6-32-15,4 3 40 16,-5 4-36-16,9 14 12 16,3-4-24-16,8 28-8 15,-4 0-4-15,-4 13 12 16,4-13-8-16,-4 0 24 15,1-14-20-15,-5-3 12 16,-4-14-12-16,-3-4 20 16,0-6-20-16,-8-8-20 15,3-3 0-15,-7-3-260 16,0-4 148-16</inkml:trace>
          <inkml:trace contextRef="#ctx0" brushRef="#br0" timeOffset="14609.8939">-174 2771 508 0,'-31'-24'188'0,"31"24"-148"0,-4-7-8 0,8 0 116 16,8 4-88-16,7-8 64 15,4 8-72-15,8-4 4 16,0 4-32-16,4-4 4 15,-4 7-16-15,4-4 12 16,-8 4-16-16,0-3 24 16,4 6-20-16,-12-6-32 15,9-1 12-15,-13 1-508 16,4-4 280-16</inkml:trace>
          <inkml:trace contextRef="#ctx0" brushRef="#br0" timeOffset="14908.2134">-108 2072 632 0,'-8'-30'236'0,"8"30"-184"0,-4-7-16 16,-3 0 148-1,14 14-108-15,-3-7 16 16,4 0-56-16,7 0 8 0,5 7-24 0,7-21 28 16,4 14-32-16,8-14 20 15,11-3-20-15,8 0 44 16,0 3-32-16,0 3-4 16,-8 5-16-16,-3 9-280 15,-8 4 148-15,-8 7-548 16,-4 6 376-16</inkml:trace>
        </inkml:traceGroup>
        <inkml:traceGroup>
          <inkml:annotationXML>
            <emma:emma xmlns:emma="http://www.w3.org/2003/04/emma" version="1.0">
              <emma:interpretation id="{C681F25E-1E02-4337-9FB2-DA40184B9A89}" emma:medium="tactile" emma:mode="ink">
                <msink:context xmlns:msink="http://schemas.microsoft.com/ink/2010/main" type="inkWord" rotatedBoundingBox="3388,2836 3772,2830 3777,3164 3393,317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038.2318">1533 2747 632 0,'0'3'236'0,"0"-3"-184"0,35 4-16 15,-19-1 44-15,-1 1-52 0,20-4 8 16,0 3-24-16,3-3 28 16,-3 4-24-16,8-8-24 15,-4 8 4-15,7-8-360 16,1 1 196-16</inkml:trace>
          <inkml:trace contextRef="#ctx0" brushRef="#br0" timeOffset="15840.7234">1630 2441 624 0,'0'-4'228'0,"0"4"-176"0,27 7-16 0,-7-7 36 16,-1 4-48-16,0-4 24 15,8 0-28-15,0 0 8 16,4 0-16-16,-4 0 20 16,-7 3-20-16,-1 4-128 15,-3 7 64-15</inkml:trace>
        </inkml:traceGroup>
        <inkml:traceGroup>
          <inkml:annotationXML>
            <emma:emma xmlns:emma="http://www.w3.org/2003/04/emma" version="1.0">
              <emma:interpretation id="{89C084D5-72CE-47EB-8A9E-7C6E8D913DC1}" emma:medium="tactile" emma:mode="ink">
                <msink:context xmlns:msink="http://schemas.microsoft.com/ink/2010/main" type="inkWord" rotatedBoundingBox="4490,2387 5834,2367 5844,3058 4500,307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6860.1252">2652 2644 528 0,'-12'-14'196'0,"12"14"-152"0,0-24-12 0,0 10 96 15,12 7-76-15,4-17 8 16,3 3-40-16,12-10-12 16,-4 4-4-16,19-7 12 15,-3 6-8-15,0-13-12 16,-5 10 0-16,5-17 40 15,-12 6-24-15,-12-20 8 16,8 11-12-16,-19-1 4 16,4 11-8-16,-12 6-4 15,0 11 4-15,0 14-16 16,-8 13 8-16,-4 22 12 16,5 6-4-16,3 17 8 15,-4 0-8-15,8 0-12 16,0-3 4-16,0-7 12 15,8-7-4-15,3-7 16 16,5-4-12-16,7-13 60 16,0 0-40-16,8-14 16 15,4 0-28-15,4-13 8 0,-4 6-12 16,-4-17-16-16,-4 0 0 16,-8-17 12-16,0 10-4 0,-7 0-36 15,-4 11 16-15,-8 9-56 16,0 11 40-16,-12 21 32 15,4 10 4-15,-7 11 20 16,7 3-16-16,0 10 16 16,8-10-16-16,4-1 40 15,8 5-24-15,-1-1-76 16,1 0 28-16</inkml:trace>
          <inkml:trace contextRef="#ctx0" brushRef="#br0" timeOffset="17180.3178">2741 2678 612 0,'-27'-10'228'0,"27"10"-180"0,-8 0-12 15,8-4 96 1,8 4-80-16,7 0-12 15,9 4-24-15,18-4 20 16,5 3-20-16,38-6 20 16,0 3-20-16,35-4 28 15,0 1-28-15,4-1 32 16,-12 1-32-16,0-4 12 16,-19 7-16-16,-4-3 28 0,-15 6-24 0,-20-3 40 15,-15 0-32-15,-20 4-24 16,-3 2 0-16</inkml:trace>
        </inkml:traceGroup>
      </inkml:traceGroup>
    </inkml:traceGroup>
    <inkml:traceGroup>
      <inkml:annotationXML>
        <emma:emma xmlns:emma="http://www.w3.org/2003/04/emma" version="1.0">
          <emma:interpretation id="{FC3E73A3-A0EB-4FB7-BA43-5AAC5A9115D0}" emma:medium="tactile" emma:mode="ink">
            <msink:context xmlns:msink="http://schemas.microsoft.com/ink/2010/main" type="paragraph" rotatedBoundingBox="4776,3164 5512,3413 5310,4009 4574,37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95C8785-8F94-4295-967C-1124E803662E}" emma:medium="tactile" emma:mode="ink">
              <msink:context xmlns:msink="http://schemas.microsoft.com/ink/2010/main" type="line" rotatedBoundingBox="4776,3164 5512,3413 5310,4009 4574,3760">
                <msink:destinationLink direction="with" ref="{2239461F-E5DC-4646-B07D-97CD60EE7DE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ABEF4B0-C485-48AE-A31F-6EE5092CCD4D}" emma:medium="tactile" emma:mode="ink">
                <msink:context xmlns:msink="http://schemas.microsoft.com/ink/2010/main" type="inkWord" rotatedBoundingBox="4776,3164 5512,3413 5310,4009 4574,3760">
                  <msink:destinationLink direction="with" ref="{EFA1A43D-2299-4FEF-A8E8-33C5283CC6A7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7461.1014">2935 2867 208 0,'-24'0'76'0,"24"0"-60"0,-3 0-4 16,-1 0 204-16,0 7-120 0,-8 4 104 15,4 2-116-15,-3 8 8 16,-1 3-56-16,4 10-12 16,8 1-16-16,4 3 12 15,4 0-12-15,8-7 32 16,7-4-24-16,16-13 40 15,-9 0-32-15,17-11 20 16,3-3-24-16,1-10-132 16,-1 3 60-16,-8-10-308 15,1 3 200-15</inkml:trace>
          <inkml:trace contextRef="#ctx0" brushRef="#br0" timeOffset="17659.9325">3016 2912 416 0,'-16'7'152'0,"16"-7"-116"0,-7 27-12 0,3-2 84 16,4 2-64-16,-4 25 24 16,0-1-36-16,-4 11 12 15,8 0-24-15,-4-7-8 16,8-10-8-16,-4-7 4 16,0-7-4-16,-4-7 52 15,8-7-32-15,-8-10-232 16,4 0 116-16</inkml:trace>
          <inkml:trace contextRef="#ctx0" brushRef="#br0" timeOffset="17853.6102">3051 3057 560 0,'19'-28'208'0,"-19"28"-164"16,27-7-8-16,-7 4 120 15,7 6-92-15,11-6 72 16,9 3-80-16,15 0-12 15,-4 0-28-15,0 0 32 16,-4 7-24-16,-7-14 32 16,-5 7-32-16,-7-4 32 15,-8 1-32-15,-15-1-216 16,-5 4 104-16</inkml:trace>
          <inkml:trace contextRef="#ctx0" brushRef="#br0" timeOffset="18033.9557">3329 2974 340 0,'-15'14'128'0,"15"-14"-100"0,-19 55-8 0,7-17 184 15,4-4-116-15,-7 14 28 16,3 4-72-16,-11-4-20 16,15-7-12-16,-3-3 8 15,7-7-12-15,0-7 24 16,4-3-20-16</inkml:trace>
          <inkml:trace contextRef="#ctx0" brushRef="#br0" timeOffset="18244.893">3477 3101 528 0,'3'-7'196'0,"-3"7"-152"0,-3 31-12 16,-1-6 104-1,4-5-80-15,-8 21 24 16,4 4-48-16,-4 0 4 16,4-7-20-16,4 0 20 15,4-4-24-15,0-6 24 16,4 3-24-16,4-18 24 16,-1 4-24-16</inkml:trace>
        </inkml:traceGroup>
      </inkml:traceGroup>
    </inkml:traceGroup>
    <inkml:traceGroup>
      <inkml:annotationXML>
        <emma:emma xmlns:emma="http://www.w3.org/2003/04/emma" version="1.0">
          <emma:interpretation id="{D9FB781B-565C-4590-956F-72466556BE68}" emma:medium="tactile" emma:mode="ink">
            <msink:context xmlns:msink="http://schemas.microsoft.com/ink/2010/main" type="paragraph" rotatedBoundingBox="3926,4820 5384,6591 4462,7349 3004,55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C27D73-247A-4906-A67E-E6CC9F63BD94}" emma:medium="tactile" emma:mode="ink">
              <msink:context xmlns:msink="http://schemas.microsoft.com/ink/2010/main" type="line" rotatedBoundingBox="3926,4820 5384,6591 4462,7349 3004,5579"/>
            </emma:interpretation>
          </emma:emma>
        </inkml:annotationXML>
        <inkml:traceGroup>
          <inkml:annotationXML>
            <emma:emma xmlns:emma="http://www.w3.org/2003/04/emma" version="1.0">
              <emma:interpretation id="{59DB5121-EE7B-4CF9-A970-167BC43210DC}" emma:medium="tactile" emma:mode="ink">
                <msink:context xmlns:msink="http://schemas.microsoft.com/ink/2010/main" type="inkWord" rotatedBoundingBox="3926,4820 5384,6591 4462,7349 3004,557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8224.3646">2199 5620 312 0,'-4'-7'112'0,"4"7"-84"0,4 0-12 15,4-7 136 1,0 7-88-16,3-3 36 16,5 3-60-16,-5 0 20 15,9 3-32-15,-5 4 0 16,5-3-16-16,-9 6 20 15,5 0-20-15,-13-3 48 0,-3 4-32 0,0-5 48 16,0 1-44-16,-3 4 12 16,-1 2-28-16,-8-2 36 15,4-1-28-15</inkml:trace>
          <inkml:trace contextRef="#ctx0" brushRef="#br0" timeOffset="56975.0421">1839 5713 340 0,'0'-7'128'0,"-4"7"-100"0,4 0-8 0,0 0 132 15,0 0-88-15,0 0 60 16,0 0-68-16,0 0 20 15,0 0-44-15,0-3 24 16,4 3-28-16,0-11 0 16,4 5-16-16,-1-8 0 15,5 3-4-15,11-13-16 16,8 4 4-16,20-18 4 16,-5 3 0-16,16-9 8 15,-4 13-4-15,0-4 8 16,-11 11-8-16,-5-3-4 15,-3 10 4-15,-12-4-16 16,-4 11 8-16,-3-4 20 16,-5 7-8-16,-3-3 4 15,-1 6-4-15,-3-3 4 16,-4 7-8-16,-4-3-4 16,0 6 4-16,0-3 4 15,0 0-4-15,-4 0-4 16,4 0 4-16,-8 0-4 15,16 0 0-15,-8 0 8 16,0 0-4-16,0 0 8 16,0 0-8-16,0 0-12 15,4 7 4-15,-8 3-16 16,12 4 12-16,3 3-12 16,-3 4 8-16,8 10 8 0,-5 0 4 15,9 3 0-15,7-3 0 0,-8 0 16 16,0-3-8-16,5-4 16 15,-5-3-16-15,-4-8 24 16,-3 1-20-16,-4-7 32 16,0 3-28-16,-8-6 12 15,3-1-16-15,-3-3 0 16,0 0-4-16,-3 0-8 16,3 0 4-16,-4 0 12 15,0 0-8-15,-4-3-12 16,4 3 0-16,-4-4-4 15,5 8 0-15,-9-4 16 16,0 0-4-16,-3 0-4 16,3 3 4-16,-7 1-4 15,7 6 0-15,-11 0 0 16,8 4 0-16,-13 0 16 16,9 0-8-16,-4 3 4 15,4 0-4-15,-16-3-16 16,8 3 4-16,-12 0-4 15,0 4 0-15,-7-7 0 16,11 10 0-16,-12-7 16 16,16 4-4-16,-11-1-12 15,19 1 4-15,-4-4 4 16,7 4 0-16,-3-8 0 16,11 1 0-16,-7-3 0 15,11 2 0-15,-3-2-12 0,11 2 8 0,-8-2-4 16,4-1 0-16,-4-3 0 15,8 3 0-15,-7-3 0 16,7 0 0-16,-8-7 32 16,8 3-12-16,0-3-4 15,0 0-4-15,-4 0 4 16,4 0-4-16,-8-3-4 16,16 3 4-16,-16-7-16 15,12 4 8-15,-8-8 4 16,4 4 0-16,-4-10 0 15,4 7 0-15,-4-11 8 16,4 8-4-16,-3-12 24 16,-5 5-16-16,0-4-12 15,4 3-4-15,-11-3 4 16,11 7 0-16,-4-4 0 16,0 11 0-16,-3-4 32 15,3 4-16-15,-7-4-4 16,7 7-8-16,0-3-4 15,4 6 0-15,-4-3 0 16,8 4 0-16,-3-4-20 16,3 7 12-16,0 0 20 15,3 7-4-15,1-7 4 16,4 3-4-16</inkml:trace>
          <inkml:trace contextRef="#ctx0" brushRef="#br0" timeOffset="57968.1826">1843 5803 364 0,'-4'3'132'0,"4"-3"-100"0,0 3-12 15,0-3 104 1,0 0-72-16,0 0 40 0,0 0-52 0,4-3 12 15,4 3-32-15,7-3 16 16,5-1-20-16,11-10 20 16,-4 4-24-16,23-7-4 15,-4 6-4-15,1-9 4 16,-1 13-4-16,-7-10-4 16,-4 6 4-16,-8 1 12 15,-8 0-8-15,1 3 32 16,-9 3-24-16,-3 1 4 15,0 3-12-15,0-3-8 16,-5 3 4-16,-3-4 20 16,8 4-12-16,0-3-100 15,-4-1 44-15</inkml:trace>
          <inkml:trace contextRef="#ctx0" brushRef="#br0" timeOffset="60309.0924">2559 6367 112 0,'19'-14'44'0,"-19"14"-36"0,20-3 0 0,-12-1 92 15,3 4-56-15,-3-3 88 16,4 3-76-16,-5-7 88 16,1 3-84-16,-8-6 76 15,8 7-76-15,-8-8 48 16,0 4-64-16,-8-3 16 16,4 3-40-16,-7-7 28 15,-1 8-32-15,-7-8 4 16,3 7-12-16,-7-3-8 15,7 3 4-15,-7 0-24 16,4 7 12-16,-4 7-24 16,7 3 20-16,1 7-4 0,3 7 8 15,-3 4 8-15,7-1 0 0,4 8-12 16,4-1 8-16,0-10 20 16,4 0-8-16,4-10-4 15,11 0 0-15,0-14 48 16,-3-3-28-16,7-8 8 15,4-6-20-15,0-4-8 16,0 8 0-16,-7-15 28 16,7 7-16-16,-8-13 4 15,-3 3-12-15,-9-17 4 16,5 7-8-16,-8-15-12 16,0 15 4-16,-4 0-32 15,0 13 20-15,0 8 48 16,0 9-12-16,-4 15-44 15,4 10 12-15,-8 17 12 16,4 6 0-16,-4 12 12 16,5-1-8-16,-9 3 40 15,8-6-20-15,-4 0-4 16,8-4-12-16,0-6 28 16,8-4-20-16,4-11 12 15,7-6-16-15,0-14-16 16,8 0 0-16,8-10 4 15,4 3 0-15,-12-10 0 16,4 3 0-16,-4-7 16 16,0 4-8-16,0-17-4 15,-7 6 0-15,-9-17-4 0,-3 7 0 0,0-10 0 16,-4 10 0-16,3-3-28 16,1 14 16-16,-8 2-4 15,0 8 8-15,0 4 0 16,0 13 0-16,-4 6 0 15,4 12 0-15,-11 9 0 16,-1 8 0-16,0 6-12 16,5 7 12-16,-5 0 12 15,-3-3 0-15,7 10-12 16,4-3 4-16,4 3 12 16,4-7-4-16,4-10 16 15,-1-4-12-15,9-13 48 16,3-8-28-16,-3-13 4 15,-1-3-20-15,-3-14-272 16,-1 3 144-16</inkml:trace>
          <inkml:trace contextRef="#ctx0" brushRef="#br0" timeOffset="60714.1929">2973 5854 548 0,'-4'7'204'0,"4"-7"-156"0,-15 3-16 0,7-3 116 16,8 4-88-16,-4-4 36 16,8 0-56-16,0 0 48 15,4 0-52-15,3-4 44 16,5 1-44-16,3-4 8 16,5 7-28-16,3-7 20 15,0 4-24-15,4-4 24 16,0 0-24-16,-8 0 32 15,-4 7-28-15,-3-3 56 16,-5 3-40-16,-7 0-156 16,-4 3 64-16,-4 4-460 15,0 3 288-15</inkml:trace>
          <inkml:trace contextRef="#ctx0" brushRef="#br0" timeOffset="69393.1383">1715 4760 496 0,'-8'-7'184'0,"8"7"-140"0,-3-10-16 16,-1 3 84 0,8 7-68-16,-4-7 44 15,3 3-52-15,1-6-28 0,4 10-8 0,4-3-8 31,-1 6 0-31,5-3 8 0,3 4 0 0,1-4 16 16,-1 0-8-16,-4 0 4 16,5 6-4-16,-5-6 36 15,1 7-20-15,-9 0 20 16,1 0-24-16,-8 3-36 16,0-3 8-16,-8-7-68 15,1 7 40-15,-5-3 8 16,8-1 16-16,-7 1-32 15,7 2 24-15,-8 1-12 16,8 4 20-16,4 9-8 16,0 4 8-16,-4 14 0 15,4-3 4-15,-4 6 24 16,4-3-8-16,-3-4 16 16,6-3-16-16,-6-3 4 15,3-4-4-15,-8-7 12 16,4 0-12-16,-4-7 16 15,4 4-16-15,-7-7-20 16,7 3 4-16,-12-6-56 16,5-1 32-16,-9-3 8 15,9 4 12-15,-5-4 12 16,9 3 0-16,-1-3-12 16,4 0 8-16,0 0 20 15,4 0-8-15,0 0 40 16,8 0-24-16,0 0 20 0,7 0-24 15,1-3 36-15,-1 3-32 0,4-7-12 16,1 7-8-16,-1-7 12 16,4 7-8-16,-7-7-12 31,-1 7 0-31,-3-3 48 0,3 3-24 0,-11 0 36 16,4 0-32-16,-8 0-32 15,0 0 4-15</inkml:trace>
        </inkml:traceGroup>
      </inkml:traceGroup>
    </inkml:traceGroup>
    <inkml:traceGroup>
      <inkml:annotationXML>
        <emma:emma xmlns:emma="http://www.w3.org/2003/04/emma" version="1.0">
          <emma:interpretation id="{7D1E93CF-A608-422C-930D-640EBFAAE3BF}" emma:medium="tactile" emma:mode="ink">
            <msink:context xmlns:msink="http://schemas.microsoft.com/ink/2010/main" type="paragraph" rotatedBoundingBox="1819,8128 9428,7573 9570,9526 1962,10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7415D6-F862-4A7A-B4B8-554A0E7F3A11}" emma:medium="tactile" emma:mode="ink">
              <msink:context xmlns:msink="http://schemas.microsoft.com/ink/2010/main" type="line" rotatedBoundingBox="1819,8128 9428,7573 9570,9526 1962,10081">
                <msink:destinationLink direction="with" ref="{DF352FEC-FB7F-47BE-83A3-F843BE56516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8619731-9A7C-40A2-8433-6F364CCCADA0}" emma:medium="tactile" emma:mode="ink">
                <msink:context xmlns:msink="http://schemas.microsoft.com/ink/2010/main" type="inkWord" rotatedBoundingBox="1827,8233 3366,8120 3472,9570 1933,968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06646.2205">364 7919 560 0,'-8'-31'208'0,"8"31"-164"0,20-14-8 15,-12 7 68 1,-1 4-64-16,13-8 28 16,-1 4-40-16,8-6-16 0,8 2-8 0,4-6 40 15,3 3-24-15</inkml:trace>
          <inkml:trace contextRef="#ctx0" brushRef="#br0" timeOffset="207180.5462">1347 8690 572 0,'4'3'208'0,"-4"-3"-160"0,43-3-12 0,-16-1 4 16,12 8-28-16,11-4 32 15,0 6-28-15</inkml:trace>
          <inkml:trace contextRef="#ctx0" brushRef="#br0" timeOffset="205955.8539">643 8094 364 0,'8'-7'132'0,"-12"11"-100"0,0 3-12 0,-4-4 36 16,8 7-36-16,-11 11 24 15,-1 7-24-15,-19 27 36 16,8 7-32-16,-28 20 12 16,9-6-20-16,-24 24-16 15,12-14-4-15,-8 10 40 16,12-10-24-16,-1-3 88 0,13-21-56 0,7-7 40 16,3-18-48-16,9-16 32 15,11-4-36-15,8-24 8 16,8-3-24-16,0-35-16 15,11-6-4-15,12-18-288 16,4 7 160-16,0-14-256 16,0 8 224-16</inkml:trace>
          <inkml:trace contextRef="#ctx0" brushRef="#br0" timeOffset="206462.5126">356 8772 424 0,'-54'-17'156'0,"54"17"-120"0,-11 7-8 0,11-4 72 15,4 4-60-15,15-7 44 16,4 7-48-16,16 0 8 16,3 0-28-16,5-4 20 15,-1-3-24-15,-7 7 4 16,0-7-8-16,-4 0-296 15,-8 7 156-15</inkml:trace>
          <inkml:trace contextRef="#ctx0" brushRef="#br0" timeOffset="206221.8464">476 8091 372 0,'28'-14'140'0,"-28"14"-112"0,19-14-4 0,-7 11 84 16,-5 3-64-16,9-4 36 15,-5 4-48-15,1 0 16 16,-4 7-28-16,11 7 0 16,-7 0-12-16,-5 13 48 15,9 1-32-15,3 41 24 16,5 3-28-16,6 24 28 16,1 4-32-16,4 7 32 15,-4 3-32-15,0 0 12 16,-11-10-16-16,-1-18 12 15,0-20-16-15,-11-7 32 16,4-10-24-16,-8-14 48 16,-1-7-36-16,-6-17-148 15,3 0 68-15</inkml:trace>
          <inkml:trace contextRef="#ctx0" brushRef="#br0" timeOffset="207022.7959">1409 8428 704 0,'-11'-3'264'0,"11"3"-208"0,8 0-12 16,-1 0 36 0,9 3-52-16,11-3-4 0,4 7-12 15,4 0 8-15,3 7-12 0</inkml:trace>
        </inkml:traceGroup>
        <inkml:traceGroup>
          <inkml:annotationXML>
            <emma:emma xmlns:emma="http://www.w3.org/2003/04/emma" version="1.0">
              <emma:interpretation id="{8450B112-B06B-47EB-BC94-C665F456037C}" emma:medium="tactile" emma:mode="ink">
                <msink:context xmlns:msink="http://schemas.microsoft.com/ink/2010/main" type="inkWord" rotatedBoundingBox="3840,8504 5083,8414 5138,9180 3896,9270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07741.0381">2044 8714 548 0,'-19'-4'204'0,"19"4"-156"0,19 0-16 16,1-7-28-16,-5 4-8 0,24-11 12 15,0 4-4-15,7-14-4 16,-7 0 4-16,15-21 4 15,-12 7-4-15,9-24-4 16,-9 4 4-16,-3-15 12 16,-4 11-8-16,-12-3-4 15,0 13 0-15,-7 4 4 16,-5 14-4-16,-7 13 52 16,-4 14-32-16,0 18 60 15,0 6-48-15,-4 24 0 16,8 7-20-16,-4 14 8 15,12 0-16-15,3-7 24 16,5-7-20-16,-1-10 48 16,8-10-32-16,0-11 20 15,-3-7-28-15,7-17 28 16,-4 4-32-16,0-25-40 16,-8-3 12-16,0-24-140 15,1 4 84-15,-5-11-32 16,-3 14 60-16,-8 3 24 15,4 14 12-15,-8 7 108 16,0 14-56-16,-4 10 104 16,0 10-88-16,-4 21 16 15,8 3-48-15,0 18 48 16,8 3-44-16,-4 3 20 16,11-3-36-16</inkml:trace>
          <inkml:trace contextRef="#ctx0" brushRef="#br0" timeOffset="208042.3409">2296 8786 560 0,'-35'7'208'0,"35"-7"-164"0,-19 3-8 0,19 4 136 15,0 0-100-15,11-7 24 16,5 7-56-16,30-7-16 16,1 0-16-16,46-7 4 15,3 0-8-15,24-3 16 16,-7-1-12-16,-1 1 24 16,-11 7-20-16,-9-1-4 15,-14 4-4-15,-24 0 12 16,-15 7-8-16,-24-3-100 15,-11 2 48-15</inkml:trace>
        </inkml:traceGroup>
        <inkml:traceGroup>
          <inkml:annotationXML>
            <emma:emma xmlns:emma="http://www.w3.org/2003/04/emma" version="1.0">
              <emma:interpretation id="{4D655305-CC10-4E1F-80DC-6C892929F8E3}" emma:medium="tactile" emma:mode="ink">
                <msink:context xmlns:msink="http://schemas.microsoft.com/ink/2010/main" type="inkWord" rotatedBoundingBox="5644,7849 9247,7586 9389,9539 5787,9802">
                  <msink:destinationLink direction="with" ref="{14993E9D-6064-4A31-BA28-80AA1EC560EB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10849.5722">5300 8180 456 0,'0'7'168'0,"0"-7"-128"0,0 35-16 0,0-15 52 15,0 4-48-15,0 7 16 16,0 4-28-16,0-8 36 15,8 1-28-15,-5-11 64 16,1 0-48-16,-4-10 96 16,4-4-76-16,-4-9 16 15,0-1-44-15,0-14 12 16,0 4-24-16,0-14 28 16,8 3-32-16,0-3-4 15,-4 7-8-15,11 4 12 16,-3 6-8-16,7 0 16 15,0 7-16-15,1-3 16 16,3 6-16-16,-4-6 32 0,5 7-24 16,-9-4-244-16,1 3 124 15,-13-3-480-15,1 7 328 0</inkml:trace>
          <inkml:trace contextRef="#ctx0" brushRef="#br0" timeOffset="211016.5145">5354 8046 676 0,'-8'-10'248'0,"8"10"-192"0,8 3-16 0,-8-3 84 16,8 0-76-16,-4 0 32 15,3 0-44-15,1 0-4 16,4 0-20-16,7 0 28 16,1 0-24-16,7 0-744 15,0 7 396-15</inkml:trace>
          <inkml:trace contextRef="#ctx0" brushRef="#br0" timeOffset="211134.3282">5652 7970 592 0,'-15'11'220'0,"15"-11"-172"0,-12 10-12 0,12-3 12 16,0 0-32-16,0 7-4 15,8-1-8-15</inkml:trace>
          <inkml:trace contextRef="#ctx0" brushRef="#br0" timeOffset="211354.1603">5888 7888 540 0,'20'10'200'0,"-20"-10"-156"0,34 62-12 0,-22-31 36 15,0-3-44-15,-8 27 68 16,3 3-52-16,-14 18 64 16,3-4-64-16,-20-3 36 15,5-7-44-15</inkml:trace>
          <inkml:trace contextRef="#ctx0" brushRef="#br0" timeOffset="210144.2531">4437 7926 340 0,'-12'0'128'0,"4"3"-100"0,-3 4-8 0,3-4 156 15,8 4-100-15,-12 0 24 16,8 0-60-16,8 0 16 15,4 0-28-15,23-4 8 16,4 4-20-16,23-3 8 16,-4 2-12-16,8-9 12 15,0 0-16-15,4 3-4 16,-16 0 0-16,-3 0 20 16,-9 0-12-16,-30 0 24 15,0 6-24-15,-28-6-4 16,1 7-4-16,-16-7-4 15,8 0 0-15,0 0 0 16,8 0 0-16,-5 0-44 16,17 4 24-16,-9 3-12 15,12 6 20-15,4-2-28 16,8 9 24-16,-8 8-4 16,0 6 12-16,4 21 24 15,-4 4-8-15,-8 3-4 16,8 0 0-16,-11-4-24 15,3-13 12-15,-4-7 48 16,5-7-20-16,-13-11 80 16,1-2-56-16,-8-11 24 0,0-1-40 0,-20-12 16 15,16-1-24-15,-11-14 16 16,11 4-20-16,4-14 28 16,7 3-28-16,12-16-48 15,16 6 16-15</inkml:trace>
          <inkml:trace contextRef="#ctx0" brushRef="#br0" timeOffset="211723.6436">4433 7661 548 0,'0'-4'204'0,"0"4"-156"0,4-3-16 0,-1-1 132 16,5 8-96-16,12-4 52 15,3 3-72-15,16-3 20 16,3 4-40-16,12-4 8 16,-3 3-20-16,7-6 28 15,-4 3-28-15</inkml:trace>
          <inkml:trace contextRef="#ctx0" brushRef="#br0" timeOffset="210504.1282">5300 7802 496 0,'-23'10'184'0,"23"-10"-140"0,-27 17-16 16,7-6 84 0,1 2-68-16,-8 11 60 15,0 1-60-15,-8 9 16 16,4 0-40-16,-4 11 80 15,12 0-56-15,-8 17 4 16,11 0-28-16,1 7 16 0,15-4-24 0,-4-3 48 16,16-11-32-16,-4-9 28 31,4-8-28-31,3-10-132 0,1-7 56 0,4-6-468 16,3-1 288-16</inkml:trace>
          <inkml:trace contextRef="#ctx0" brushRef="#br0" timeOffset="212472.2817">6690 7943 424 0,'-4'-11'156'0,"4"11"-120"0,0-6-8 0,0 6 184 15,0 0-120-15,-4 3-28 16,0 4-40-16,-8 7-4 16,5 3-12-16,-13 7-12 15,5 4 0-15,-12-1 28 16,7 4-12-16,-14 0 48 15,3 0-32-15,-8-4 56 16,12-2-48-16,-8-5 36 16,12-3-40-16,-1-3 44 15,13-3-44-15,11-5-16 16,8 1-8-16,11-3 0 16,4 3-4-16,8 3-4 15,4 4 4-15,11-1 4 16,9 1-4-16,7 0 16 15,-8 0-12-15,0-7-4 16,-8 0 0-16,-15-14 20 16,-7 0-12-16,-13-10 4 15,-11 3-8-15,-15-10 4 0,-1 0-8 16,-7-7-4-16,8 3 4 16,-9-6 20-16,9 6-12 15,-1-3-20-15,5 7 0 0,3 0 32 16,4 10-16-16,0 0-36 15,4 4 16-15,-4 3 0 16,8 7 12-16,-4 0-44 16,0 0 24-16,0 0-400 15,8 7 232-15</inkml:trace>
          <inkml:trace contextRef="#ctx0" brushRef="#br0" timeOffset="212907.7576">7054 7998 364 0,'11'-10'132'0,"-11"10"-100"0,12-11-12 15,-8 8 176 1,3 6-112-16,-7-3 72 15,0 0-92-15,0 4 0 16,0 6-40-16,0 7 40 16,0 4-36-16,0 10 4 15,8 3-20-15,0 11 0 16,0 3-4-16,-1 0 12 16,5 0-12-16,-4-3 24 15,3-7-20-15,1-10 68 0,-4-4-48 0,3-17 48 16,-3-1-44-16,0-19 8 15,3-1-28-15,9-24 28 16,-5 4-28-16,8-18 48 16,5 7-36-16,-1-6-32 15,0 13 0-15,4-3-8 16,-8 13 4-16,-4 0-20 16,-3 11 16-16,-9 7-12 15,-3 7 12-15,-8 6-448 16,1 4 248-16</inkml:trace>
          <inkml:trace contextRef="#ctx0" brushRef="#br0" timeOffset="214856.2319">4735 7396 236 0,'-16'-4'88'0,"16"4"-68"0,-31-3-4 0,8 3 96 16,4 0-64-16,-32 10 44 16,1 4-56-16,-24 17-28 15,9 0-8-15,-13 45 96 16,12-1-52-16,-7 46 44 15,19-4-52-15,-8 58 44 16,11-6-48-16,-7 54 80 16,24-16-60-16,14 23-72 15,12-37 12-15,32-4-128 16,14-37 76-16</inkml:trace>
        </inkml:traceGroup>
        <inkml:traceGroup>
          <inkml:annotationXML>
            <emma:emma xmlns:emma="http://www.w3.org/2003/04/emma" version="1.0">
              <emma:interpretation id="{138FC5ED-2415-49A0-BA09-B1FE733FEEDD}" emma:medium="tactile" emma:mode="ink">
                <msink:context xmlns:msink="http://schemas.microsoft.com/ink/2010/main" type="inkWord" rotatedBoundingBox="9463,8313 9482,8312 9493,8470 9475,8472"/>
              </emma:interpretation>
              <emma:one-of disjunction-type="recognition" id="oneOf14">
                <emma:interpretation id="interp14" emma:lang="" emma:confidence="0">
                  <emma:literal>|</emma:literal>
                </emma:interpretation>
                <emma:interpretation id="interp15" emma:lang="" emma:confidence="0">
                  <emma:literal>1</emma:literal>
                </emma:interpretation>
                <emma:interpretation id="interp16" emma:lang="" emma:confidence="0">
                  <emma:literal>l</emma:literal>
                </emma:interpretation>
                <emma:interpretation id="interp17" emma:lang="" emma:confidence="0">
                  <emma:literal>I</emma:literal>
                </emma:interpretation>
                <emma:interpretation id="interp18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698708.9199">7611 7915 164 0,'4'7'60'16,"4"-3"-44"-16,-8 2-8 0,0-2 16 16,0 6-16-16,0 4 60 0,-4 0-40 15,0 0-20-15,0-1-8 16,4-2 24-1,4-1-12-15,-4 0-12 0,4 1-4 16,-4-1 28-16,0 0-12 16,0 1-84-16</inkml:trace>
        </inkml:traceGroup>
      </inkml:traceGroup>
    </inkml:traceGroup>
    <inkml:traceGroup>
      <inkml:annotationXML>
        <emma:emma xmlns:emma="http://www.w3.org/2003/04/emma" version="1.0">
          <emma:interpretation id="{15A68B1D-11A3-417E-ACB3-A5AE4543BD9B}" emma:medium="tactile" emma:mode="ink">
            <msink:context xmlns:msink="http://schemas.microsoft.com/ink/2010/main" type="paragraph" rotatedBoundingBox="4193,9410 7881,9521 7859,10237 4172,1012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7846E6F-6F69-4B1F-9FA7-DACF01E7AF0E}" emma:medium="tactile" emma:mode="ink">
              <msink:context xmlns:msink="http://schemas.microsoft.com/ink/2010/main" type="line" rotatedBoundingBox="4193,9410 7881,9521 7859,10237 4172,10126">
                <msink:destinationLink direction="with" ref="{DF352FEC-FB7F-47BE-83A3-F843BE56516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15BE13A-6DB6-4503-827E-2E02660DDCD0}" emma:medium="tactile" emma:mode="ink">
                <msink:context xmlns:msink="http://schemas.microsoft.com/ink/2010/main" type="inkWord" rotatedBoundingBox="4193,9410 4971,9433 4949,10150 4172,10126"/>
              </emma:interpretation>
            </emma:emma>
          </inkml:annotationXML>
          <inkml:trace contextRef="#ctx0" brushRef="#br0" timeOffset="208691.8709">2486 9271 632 0,'0'-17'236'0,"0"17"-184"0,50-7-16 0,-19 4 124 15,4 6-96-15,19-3 44 16,0 0-64-16,12 0-8 16,-8 3-20-16,8-6 32 15,-12 3-24-15,-4 0 4 16,-3 0-16-16,-20 0-236 15,0 0 120-15,-27 0-248 16,-8 0 200-16</inkml:trace>
          <inkml:trace contextRef="#ctx0" brushRef="#br0" timeOffset="208297.1166">2458 9016 364 0,'-46'18'132'0,"46"-18"-100"0,-23 31-12 0,11-18 112 16,4 11-76-16,-7-3 76 16,7 10-76-16,-3-7 40 15,7 7-56-15,0-3-4 16,12-4-20-16,3 7 16 16,1-7-20-16,11-4 40 15,4-2-28-15,16-5 20 16,3-2-24-16,12-11 16 15,0 0-20-15</inkml:trace>
          <inkml:trace contextRef="#ctx0" brushRef="#br0" timeOffset="208855.3498">2842 9230 456 0,'-8'27'168'0,"8"-27"-128"0,-50 42-16 15,23-11 168 1,7 0-112-16,-19 24 0 16,12 0-48-16,0-4-4 15,4 1-16-15,8-14 20 16,7-14-20-16</inkml:trace>
          <inkml:trace contextRef="#ctx0" brushRef="#br0" timeOffset="208496.1623">2551 9185 424 0,'-54'0'156'0,"54"0"-120"0,-19 24-8 15,7-17 116 1,8 10-84-16,0 4 44 15,-3 10-60-15,-1 14 4 16,4 10-32-16,-4 7 36 16,5-4-28-16,3-10-4 15,0-3-12-15,0-14-60 16,7 0 28-16,-7-17-376 16,0-4 220-16</inkml:trace>
          <inkml:trace contextRef="#ctx0" brushRef="#br0" timeOffset="209047.9175">2880 9268 808 0,'8'3'300'0,"-8"-3"-232"0,4 38-20 0,-4-7 96 16,4 0-88-16,-8 20 24 16,4 5-48-16,0 5 12 15,4-9-24-15,-4 0-124 16,0-14 56-16,-4-4-484 15,0-3 292-15</inkml:trace>
        </inkml:traceGroup>
        <inkml:traceGroup>
          <inkml:annotationXML>
            <emma:emma xmlns:emma="http://www.w3.org/2003/04/emma" version="1.0">
              <emma:interpretation id="{DB6B99C5-7EF0-479D-A0AE-D43CEDB769D0}" emma:medium="tactile" emma:mode="ink">
                <msink:context xmlns:msink="http://schemas.microsoft.com/ink/2010/main" type="inkWord" rotatedBoundingBox="7259,9553 7879,9571 7863,10099 7243,10080"/>
              </emma:interpretation>
              <emma:one-of disjunction-type="recognition" id="oneOf15">
                <emma:interpretation id="interp19" emma:lang="" emma:confidence="1">
                  <emma:literal>R</emma:literal>
                </emma:interpretation>
                <emma:interpretation id="interp20" emma:lang="" emma:confidence="0">
                  <emma:literal>•</emma:literal>
                </emma:interpretation>
                <emma:interpretation id="interp21" emma:lang="" emma:confidence="0">
                  <emma:literal>4</emma:literal>
                </emma:interpretation>
                <emma:interpretation id="interp22" emma:lang="" emma:confidence="0">
                  <emma:literal>*</emma:literal>
                </emma:interpretation>
                <emma:interpretation id="interp23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214214.4118">5590 9161 372 0,'-15'7'140'0,"15"-7"-112"0,-20 24-4 15,9-7 100 1,7 0-72-16,-12 18 8 15,5 6-40-15,-5 11 24 16,9-4-28-16,-5 0-4 16,4-3-8-16,-3-11 28 15,3-6-16-15,-8-11 56 16,5-7-40-16,-5-17-8 16,9-3-12-16,-1-21 60 15,4 0-40-15,8-14-20 0,4 4-12 16,23-7 0-16,3 7 0 15,32-4-20-15,0 10 12 0,15 4 56 16,-11 14-24 0,-8 14-28-16,-8 6 0 0,-11 8 28 15,-9 2-16-15,-14 8 16 16,-9 0-12-16,-18 10 20 16,-1 3-20-16,-27-3 4 15,0-4-8-15,-34-6 12 16,3-4-12-16,-19-10-4 15,19 0 0-15,0-10 4 16,20 3-4-16,7-7-36 16,20 7 16-16,11 3-28 15,16 4 24-15,26 7 28 16,13 3-4-16,19 11 28 16,-1-1-20-16,9 4 24 15,-12 0-24-15,-4-3 4 16,-12-4-8-16,-11-4 36 15,-4-2-20-15,-11-8 12 16,-1-3-20-16,-11-7-24 16,-4 3 0-16,-4-6-364 15,3 3 200-15</inkml:trace>
        </inkml:traceGroup>
      </inkml:traceGroup>
    </inkml:traceGroup>
    <inkml:traceGroup>
      <inkml:annotationXML>
        <emma:emma xmlns:emma="http://www.w3.org/2003/04/emma" version="1.0">
          <emma:interpretation id="{913C05AE-DADE-4B6C-9E0C-76D87BD05FE5}" emma:medium="tactile" emma:mode="ink">
            <msink:context xmlns:msink="http://schemas.microsoft.com/ink/2010/main" type="paragraph" rotatedBoundingBox="2549,10978 10668,10384 10818,12434 2699,130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8E1D14-F59F-4AA5-A405-51C93DBFBBA6}" emma:medium="tactile" emma:mode="ink">
              <msink:context xmlns:msink="http://schemas.microsoft.com/ink/2010/main" type="line" rotatedBoundingBox="2549,10978 10668,10384 10744,11420 2625,12015">
                <msink:destinationLink direction="with" ref="{C751169C-099A-4066-85F6-77E3229A97B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B4B9438-978D-47EA-8FEE-3A1AF77FBE39}" emma:medium="tactile" emma:mode="ink">
                <msink:context xmlns:msink="http://schemas.microsoft.com/ink/2010/main" type="inkWord" rotatedBoundingBox="2549,10978 4140,10862 4216,11898 2625,12015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68290.5016">1073 11322 384 0,'11'-48'140'0,"-11"48"-108"0,4-48-8 16,-8 27 76-1,4 4-60-15,-4-11-16 16,0 4-16-16,-7-3-8 16,-1 6 0-16,-15-3 68 15,4 10-36-15,-16 4 16 16,4 6-32-16,-11 11 20 16,11 10-24-16,0 18 32 0,4 3-28 0,8 10 20 15,8-3-20 1,11-1 0-16,11-6-8 0,13-10 20 15,7-4-16-15,19-17 12 16,1-4-12-16,11-24 28 16,0-3-24-16,0-20-12 15,-8-1-8-15,-7-14-76 16,-8 11 44-16,-12-10-64 16,0 10 56-16,-15-8 20 15,0 12 20-15,-12 6 36 16,0 10-16-16,-12 11 40 15,1 14-32-15,-8 10 40 16,7 10-36-16,1 7-16 16,-1 3-4-16,5 8 8 15,7-1-8-15,0 4 24 16,8-4-20-16,0 8 12 16,3-4-12-16,1-1 12 15,4-2-16-15,-1-8 24 16,1-3-20-16,3-6-188 15,5-5 92-15</inkml:trace>
          <inkml:trace contextRef="#ctx0" brushRef="#br0" timeOffset="268800.268">2002 10744 496 0,'-4'-14'184'0,"4"14"-140"0,-23 24-16 0,3-3 56 16,9 3-52-16,-16 17 16 16,7 0-32-16,-7 18 28 15,0-1-28-15,-16 15-4 16,16-8-8-16,-15 0 56 16,11-10-32-16,-8-6 32 15,12-11-32-15,0-8 8 16,7-12-20-16,5-15 28 15,11 1-28-15,8-25 12 16,8-3-16-16,7-21-88 16,8 0 44-16,4-13-156 15,4 10 104-15,4-4 12 16,-8 11 44-16,11-7 20 16,-7 6 8-16,0-2 16 15,-8 13-8-15,0 0 68 16,-8 10-44-16,5 7 24 15,-13 7-36-15,1 11 8 16,3 10-16-16,1 6 20 16,-1 8-20-16,12 10 48 15,-3-1-32-15,-1 19 12 16,4-1-24-16,8 13 0 16,-4-6-8-16,-4 4 12 15,0-11-12-15,-12-7 16 16,5-3-16-16,-16-18 60 0,3-3-40 15,-10-7-300-15,3-3 144 16</inkml:trace>
          <inkml:trace contextRef="#ctx0" brushRef="#br0" timeOffset="269033.3858">1657 11095 436 0,'-4'-21'160'0,"4"21"-124"0,20-7-8 0,-5 4 52 16,-3 3-48-16,7-4 32 15,0 1-36-15,12-4 16 16,0 7-24-16,8-3-16 16,0 3-8-16,0 0 20 15,-5 3-8-15,-7 0-364 16,1 4 192-16</inkml:trace>
          <inkml:trace contextRef="#ctx0" brushRef="#br0" timeOffset="269670.579">1766 10506 312 0,'-4'-3'112'0,"4"3"-84"0,-4 0-12 15,0 0 84 1,8 0-60-16,-4 0 88 16,0 0-72-16,0 3 24 15,0 1-44-15,0-1 12 16,4 1-28-16,0-1 52 0,-1 1-40 0,1-4 48 15,4 3-48-15,8-3-16 16,7 0-8-16,15-3 24 16,1-1-16-16,15 1 4 15,1 3-12-15,3 0 4 16,-8 3-8-16,-4-3-4 16,-7 0 4-16,-8 0 40 15,-8 0-24-15,-7-3 8 16,-5 3-16-16,-7-7-132 15,-4 7 68-15</inkml:trace>
        </inkml:traceGroup>
        <inkml:traceGroup>
          <inkml:annotationXML>
            <emma:emma xmlns:emma="http://www.w3.org/2003/04/emma" version="1.0">
              <emma:interpretation id="{0703DDF0-D04E-42B7-B30D-A174003C2AB4}" emma:medium="tactile" emma:mode="ink">
                <msink:context xmlns:msink="http://schemas.microsoft.com/ink/2010/main" type="inkWord" rotatedBoundingBox="5479,11367 5928,11334 5949,11627 5501,11660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76322.7548">3659 11016 280 0,'-16'-4'104'0,"16"4"-84"0,0-7 0 0,0 7 108 15,-4 0-72-15,4-3 68 16,-4 3-72-16,4-7 48 15,0 7-56-15,4-10 40 16,0 6-48-16,4 1 0 0,0-1-24 16,7 1 0-16,0-1-4 15,9 1 48-15,3 0-32 0,8 3-12 16,3 0-4-16,5 0 8 16,3-4-8-16,-7 4-4 15,-4-3 0-15,-4 3 12 16,-8-4-8-1,-3 4 16-15,-9 0-16 0,-3 0-12 16,-8 0 0-16,-8 11-224 16</inkml:trace>
          <inkml:trace contextRef="#ctx0" brushRef="#br0" timeOffset="276652.6381">3651 11201 92 0,'-4'0'32'0,"4"7"-24"0,-4-7 0 0,4 0 188 15,-4 7-108-15,4 0 80 16,0 3-100-16,4-3 24 15,4 4-52-15,3-5 28 16,9-6-36-16,7 0 44 16,8-3-44-16,3-4 4 0,1 7-24 15,-4-3-8-15,-4-1 0 16,-4 4 12-16,-8 0-8 0,-3 0 16 16,-8 0-16-1,-8 0 16-15,-4 0-16 0,-4-3-292 16</inkml:trace>
        </inkml:traceGroup>
        <inkml:traceGroup>
          <inkml:annotationXML>
            <emma:emma xmlns:emma="http://www.w3.org/2003/04/emma" version="1.0">
              <emma:interpretation id="{0BD849AA-40F0-49BE-BF09-93D2D7A63086}" emma:medium="tactile" emma:mode="ink">
                <msink:context xmlns:msink="http://schemas.microsoft.com/ink/2010/main" type="inkWord" rotatedBoundingBox="6616,10926 8255,10806 8310,11544 6671,11664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78605.9374">4859 11098 340 0,'-28'4'128'0,"28"-4"-100"0,-15 10-8 0,11-10 60 16,8 3-48-16,0-9 92 15,7 2-68-15,5-10-8 16,7 1-32-16,16-12-12 15,7 8 0-15,12-10 4 16,-3 3-4-16,-1-7 8 16,-8 3-8-16,-3-13-4 15,-4 3 4-15,-8-14-4 16,-8 8 0-16,-8-11 8 16,1 10-4-16,-9 0-4 15,5 14 4-15,-8 0-16 16,4 11 8-16,-1-1 40 15,1 11-24-15,0-1-20 16,4 11 4-16,-12 7-8 16,0 0 4-16,0 17 24 0,0 7-8 15,-4 7 32-15,4 0-24 16,-4 3 4-16,0-3-12 0,0-4-8 16,4 1 4-16,-4-8 28 15,8-3-16-15,-4-10 32 16,8 0-32-16,3-18 12 15,5-2-16-15,11-19-44 16,0 1 20-16,8-20-32 16,0 2 24-16,0-9 36 15,-1 6-8-15,-6-3-16 16,-5 13 0-16,-4 4 4 16,-3 14 4-16,-16 4 0 15,0 6 0-15,-16 10 32 16,1 11-16-16,-9 20 20 15,9 4-20-15,-1 14 0 16,5 3-8-16,-1-7 28 16,8-3-20-16,0-1 48 15,4-13-36-15,-3 0-32 16,6-10 0-16</inkml:trace>
          <inkml:trace contextRef="#ctx0" brushRef="#br0" timeOffset="279010.0004">4808 11122 384 0,'-7'7'140'0,"7"-7"-108"0,3 4-8 0,-3-4 144 16,8 7-96-16,11-1 52 16,5 5-76-16,26-8-8 15,4 4-24-15,31-10 24 16,4-1-24-16,47-6 48 15,-4 0-36-15,22 3 40 16,-10 0-40-16,3 3 4 16,-20 8-20-16,-3-4-8 15,-27 7 0-15,-12-4 12 16,-19 4-8-16,-19-7 32 16,-16 3-24-16,-16-3-276 15,-3 0 136-15</inkml:trace>
        </inkml:traceGroup>
        <inkml:traceGroup>
          <inkml:annotationXML>
            <emma:emma xmlns:emma="http://www.w3.org/2003/04/emma" version="1.0">
              <emma:interpretation id="{9C6381EA-02ED-4B2A-A92B-39D22E933258}" emma:medium="tactile" emma:mode="ink">
                <msink:context xmlns:msink="http://schemas.microsoft.com/ink/2010/main" type="inkWord" rotatedBoundingBox="8796,10611 10675,10474 10738,11342 8860,11480"/>
              </emma:interpretation>
            </emma:emma>
          </inkml:annotationXML>
          <inkml:trace contextRef="#ctx0" brushRef="#br0" timeOffset="282079.7825">7034 10386 248 0,'-11'-4'92'0,"11"4"-72"0,-4-3-4 0,0 0 96 16,8 6-64-16,-4-6 24 15,4 3-40-15,-1-4 24 16,9 8-32-16,4-4 12 15,7 3-20-15,0-3 28 16,0 3-28-16,4-3-4 16,4 4-8-16,4-4 20 15,-4 0-12-15,-4-4-4 16,0 4-4-16,-11-3 20 16,-1 3-12-16,-11-3 4 15,-4-1-8-15,-12-3-24 16,5 7 8-16,-13-3-4 15,5-1 4-15,-8-2 0 16,7 6 0-16,-3 0-12 16,3 3 12-16,1 4-24 0,3 7 20 15,1 3-4-15,3 0 8 16,-4 14 0-16,8 7 0 0,-3 17-12 16,7 0 12-16,-4 3 48 15,4-3-20-15,-4-6-20 16,0-5 0-16,-4-9 24 15,4-4-12-15,-7-7 4 16,-1-3-8-16,-3-15 4 16,7 1-8-16,-11-10-4 15,7-1 4-15,-7-6 12 16,7 3-8-16,0-7-40 16,5 8 20-16,3-5 108 15,4 8-52-15,8-1 64 16,3 8-64-16,9-4 24 15,3 3-40-15,4 1 8 16,0-1-20-16,4-3 36 16,4 4-28-16,0-4-12 15,-1 0-8-15</inkml:trace>
          <inkml:trace contextRef="#ctx0" brushRef="#br0" timeOffset="283047.5307">7812 10778 312 0,'0'4'112'0,"0"-4"-84"0,4-7-12 0,0 3 136 16,0 4-88-16,0-10-8 16,0 3-36-16,-8-10-8 15,4 7-4-15,-8-15-8 16,0 8 4-16,-7-7 12 16,7 7-8-16,-11 0-12 15,7 3 0-15,-11 7 48 16,7 7-24-16,-7 7 16 15,4 7-20-15,-4 10-8 16,7 7-4-16,-3 7 4 16,7 0-4-16,4-7 8 15,4-1-8-15,8-5 16 16,8-1-12-16,3-11 24 16,5 1-20-16,3-14 24 15,0-7-24-15,4-13 12 16,4 2-12-16,0-19-8 15,0-1 0-15,-8-21-4 16,-3 11 0-16,-12-14 0 16,-1 17 0-16,-7-3 8 0,4 10-4 0,-4 1-20 15,0 9 8-15,0 0 48 16,4 11-20-16,0 0 0 16,4 7-12-16,-1 3-24 15,1 10 8-15,-4 4 4 16,0 7 4-16,-8 7 0 15,0 6 0-15,-11 18 0 16,-1 6 0-16,-7 22 8 16,7-4-4-16,-3 3 8 15,8-10-8-15,3-11 16 16,4-2-12-16,12-15 16 16,15-7-16-16,19-9 32 15,13-8-24-15,10-7 20 16,-6-3-20-16,6-17-16 15,-3 3-4-15,0-27 28 16,-11 3-12-16,-13-27 4 16,-3 3-8-16,-12-7-16 15,-7 11 4-15,-8 3-24 16,-5 17 16-16,-6 3-4 16,-1 15 8-16,-4-1-12 15,4 11 12-15,-4 3-12 16,4 7 8-16,-7 7 0 15,7 7 4-15,-12 10 8 16,9 3 0-16,-13 21 8 16,9 1-4-16,-9 9 24 0,9-3-16 15,-5 4 4-15,9-11-8 16,7-7 28-16,3-3-20 0,9-7 40 16,4-7-32-16,3-10 12 15,8-1-20-15,12-6 20 16,-1-3-24-16,1-8-320 15,-4 4 164-15</inkml:trace>
          <inkml:trace contextRef="#ctx0" brushRef="#br0" timeOffset="283455.1137">8230 10338 404 0,'-11'-7'148'0,"11"7"-112"0,-4-14-12 16,4 7 196-1,4 4-124-15,0-8 44 0,3 8-88 0,1-7 16 16,4 3-40-16,-1 0 0 16,5 3-16-16,-1 1-8 15,1 3 0-15,-5-7 4 16,5 7-4-16,-1 0 16 15,1 0-12-15,-5-7 4 16,5 7-4-16,-8-3-164 16,-1 6 84-16</inkml:trace>
          <inkml:trace contextRef="#ctx0" brushRef="#br0" timeOffset="283681.8458">8815 10087 496 0,'0'-11'184'0,"0"11"-140"0,-8 14-16 15,4 0 40 1,8 3-44-16,-8 10 0 15,4 4-16-15,0 4 20 16,4 3-16-16</inkml:trace>
        </inkml:traceGroup>
      </inkml:traceGroup>
      <inkml:traceGroup>
        <inkml:annotationXML>
          <emma:emma xmlns:emma="http://www.w3.org/2003/04/emma" version="1.0">
            <emma:interpretation id="{F01D8B96-D0C6-4D18-ADE1-F794A1592B93}" emma:medium="tactile" emma:mode="ink">
              <msink:context xmlns:msink="http://schemas.microsoft.com/ink/2010/main" type="line" rotatedBoundingBox="6974,11699 10577,11662 10585,12485 6982,12522"/>
            </emma:interpretation>
          </emma:emma>
        </inkml:annotationXML>
        <inkml:traceGroup>
          <inkml:annotationXML>
            <emma:emma xmlns:emma="http://www.w3.org/2003/04/emma" version="1.0">
              <emma:interpretation id="{86D7EDDD-54DB-4898-A6E9-A23F1FBA5364}" emma:medium="tactile" emma:mode="ink">
                <msink:context xmlns:msink="http://schemas.microsoft.com/ink/2010/main" type="inkWord" rotatedBoundingBox="6974,11699 10577,11662 10585,12485 6982,12522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85510.1852">6833 11284 280 0,'-8'0'104'0,"8"0"-84"0,8 0 0 0,-8 0 136 15,11 0-88-15,5 0 60 16,3 0-72-16,8 0 20 15,1 0-44-15,2 0 24 16,5 3-28-16,16 1 8 16,3 6-20-16,31 1 28 15,8 2-28-15,50 1 20 16,-15-4-20-16,31-3 0 16,-16-3-8-16,16-1 12 15,-24 1-12-15,4-8-4 16,-26 4 0-16,-17-3 4 15,-18-1-4-15,-20 1 8 16,-12 3-8-16,-22 0 16 16,-9 3-12-16,-15 1 4 15,-4 3-4-15,-11-1 12 16,3 5-12-16,-15-4-260 16,8 3 140-16,-16-3-408 15,8 0 292-15</inkml:trace>
          <inkml:trace contextRef="#ctx0" brushRef="#br0" timeOffset="286276.3002">7684 11580 288 0,'-7'14'108'0,"7"-14"-84"0,-12 31-4 0,4-7 136 16,1 3-88-16,3 18 16 16,4 3-48-16,-8 4 20 15,8-1-32-15,-8-9 12 16,8-8-20-16,0-13 80 15,0-4-52-15,0-14 32 16,0-3-44-16,-7-20 8 16,7-1-24-16,0-24-8 15,0 1-4-15,-4-15 12 16,4 11-8-16,0-7-20 16,4 14 4-16,11-1-24 15,4 11 20-15,8 4-20 16,1 6 16-16,6 7 0 15,9 4 8-15,11 10 24 16,-3 10-8-16,3 4 16 16,0 7-16-16,-11 3 4 15,-1 0-4-15,-19 4 4 16,-3-4-8-16,-13 0 52 16,-7 0-32-16,-27 0 16 15,-4-3-24-15,-15-8 0 0,-1 5-8 0,-7-12-8 16,4-6 4-16,3-6 20 15,20 6-12-15,-4-11-12 16,12 8-4-16,-4-4-32 16,19 3 20-16,-4 1-4 15,8 3 12-15,0 7 0 16,0 3 0-16,8 7-12 16,4 8 12-16,-1 2-4 15,5 1 4-15,3 3 68 16,8-1-32-16,12 5 32 15,7-11-32-15,1 0 36 16,7 0-36-16,-11-3 4 16,3-11-20-16,-19-3 28 15,0 7-24-15,-7-14 40 16,-1 7-32-16,-11-14 12 16,3 7-20-16,-11-7-88 15,0-3 40-15,-11 3-676 16,3 7 388-16</inkml:trace>
          <inkml:trace contextRef="#ctx0" brushRef="#br0" timeOffset="279340.8811">5199 11442 424 0,'-35'52'156'0,"35"-52"-120"0,-27 41-8 0,16-20 60 16,11 0-52-16,-8 6 68 16,8 4-64-16,8-3 44 15,11-4-48-15,12-7 24 16,8 0-32-16,7-10 16 15,1-4-24-15,11-6 28 16,-4 3-32-16,4-7-136 16,-8 0 64-16,-11-7-432 15,0 8 272-15</inkml:trace>
          <inkml:trace contextRef="#ctx0" brushRef="#br0" timeOffset="279567.514">5284 11542 208 0,'-7'4'76'0,"7"-4"-60"0,-8 6-4 16,8 1 160-1,0 4-96-15,0 6 76 16,0 7-88-16,0 14 28 16,-4 3-56-16,-8 11 0 0,12-1-24 0,-3-3 28 15,-9-3-24-15,0-4 20 16,8-6-20-1,-3-8 36-15,11-6-28 0,-12-11-4 16,8 1-12-16</inkml:trace>
          <inkml:trace contextRef="#ctx0" brushRef="#br0" timeOffset="280047.8022">5548 11539 208 0,'-20'13'76'0,"20"-13"-60"0,-19 31-4 0,3-7 216 16,16 1-128-16,-19 16 12 15,11 0-68-15,-3 11 4 16,3-4-28-16,-4 0 16 16,9-7-20-16,-5-10 20 15,8-3-24-15,-4-7 32 16,4-4-28-16,0-17-56 15,8 0 16-15</inkml:trace>
        </inkml:traceGroup>
        <inkml:traceGroup>
          <inkml:annotationXML>
            <emma:emma xmlns:emma="http://www.w3.org/2003/04/emma" version="1.0">
              <emma:interpretation id="{7F9E463B-33FE-408E-83A3-ACFFDED48F5E}" emma:medium="tactile" emma:mode="ink">
                <msink:context xmlns:msink="http://schemas.microsoft.com/ink/2010/main" type="inkWord" rotatedBoundingBox="7248,11893 7802,11888 7806,12353 7252,12359"/>
              </emma:interpretation>
            </emma:emma>
          </inkml:annotationXML>
          <inkml:trace contextRef="#ctx0" brushRef="#br0" timeOffset="280345.8091">5718 11577 416 0,'12'-14'152'0,"-12"14"-116"0,7-11-12 16,1 8 144-1,-8 3-96-15,0-3 16 16,8 6-52-16,-8-3-24 16,0 0-8-16,-8 3 40 15,8 8-24-15,-8 3 24 16,1 10-24-16,-5 3 36 16,4 4-32-16,-7 7 12 0,3 3-20 15,-3 1 20-15,7-1-24 16,8-7 32-1,-4-3-28-15,4-7 12 0,4-3-16 0,0-7 20 16,7-4-20-16,-3-7-20 16,0-3 0-16,-4-10-384 15,3 3 216-15</inkml:trace>
          <inkml:trace contextRef="#ctx0" brushRef="#br0" timeOffset="279807.3773">5389 11580 644 0,'12'-21'236'0,"-12"21"-180"0,15-7-20 0,-3 1 96 16,7 6-80-16,0-7 24 16,16 7-44-16,4-4-20 31,7 4-8-31,12-7 20 0,-3 11-12 0,-1-8-4 16,-8 4-4-16,-7-7 12 15,-8 4-8-15,-4-4 32 16,-4 4-24-16,-11-8-100 15,-1 8 40-15,-11-1-360 16,0 8 224-16</inkml:trace>
        </inkml:traceGroup>
      </inkml:traceGroup>
    </inkml:traceGroup>
    <inkml:traceGroup>
      <inkml:annotationXML>
        <emma:emma xmlns:emma="http://www.w3.org/2003/04/emma" version="1.0">
          <emma:interpretation id="{C84DEBCE-BA9C-46DA-9DDF-F4D9B5764678}" emma:medium="tactile" emma:mode="ink">
            <msink:context xmlns:msink="http://schemas.microsoft.com/ink/2010/main" type="paragraph" rotatedBoundingBox="2731,12503 17387,12635 17365,15153 2708,150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513780-F3CD-4390-82F1-96631C1C5149}" emma:medium="tactile" emma:mode="ink">
              <msink:context xmlns:msink="http://schemas.microsoft.com/ink/2010/main" type="line" rotatedBoundingBox="2731,12503 17387,12635 17365,15153 2708,15021"/>
            </emma:interpretation>
          </emma:emma>
        </inkml:annotationXML>
        <inkml:traceGroup>
          <inkml:annotationXML>
            <emma:emma xmlns:emma="http://www.w3.org/2003/04/emma" version="1.0">
              <emma:interpretation id="{91BAAF33-2CB7-474F-AB41-921931663A7F}" emma:medium="tactile" emma:mode="ink">
                <msink:context xmlns:msink="http://schemas.microsoft.com/ink/2010/main" type="inkWord" rotatedBoundingBox="2729,12748 5117,12770 5109,13735 2720,13713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11078.6765">1173 12932 164 0,'0'-7'60'0,"0"7"-44"0,8-6-8 0,-4 2 104 16,4 1-64-16,-1-4 52 16,1 0-60-16,0-3 32 15,-4-1-40-15,0-3 36 16,-4 1-40-16,0-1-16 15,3 4-4-15,-6-4 0 16,-1 0-4-16,-8 4 24 16,-7-4-16-16,-1 4-20 15,5 3 0-15,-16 0 12 16,4 3 0-16,-12 8-20 16,0 6 8-16,1 7 4 0,3 8 4 15,8 9 24-15,4 7-12 16,3-3-20-16,9 0 0 15,11-7 20-15,11-10-4 16,9-4-28-16,11-10 8 16,3-7 24-16,5-14-8 15,4-3 0-15,-1-4 0 16,-7-7 4 0,0 4-4-16,0-10-28 15,-4 3 12-15,-4-10 32 0,-8 6-12 16,-3 4-28-16,-5 4 12 15,-11-1 8 1,4 4 4-16,-8 0-12 16,4 7 4-16,-4 3 20 0,1 7-8 0,-5 4-12 15,0 6 0-15,-4 8 40 16,9 6-24-16,-9 7 8 16,4 7-12-16,-7 7 20 15,-1 10-16-15,1 7 4 16,-1 3-8-16,5-16-24 15,7 2 8-15,-4-9 20 16,8-8-4-16,0-9-4 16,8-1 0-16</inkml:trace>
          <inkml:trace contextRef="#ctx0" brushRef="#br0" timeOffset="311888.8426">1615 12688 268 0,'-28'41'100'0,"21"-20"-76"0,-5 20-8 16,4-13 24-16,5 6-24 15,-9 14 20-15,4 0-20 0,4-6 20 16,-3-11-24-16,3-7 32 16,0-4-28-16,0-9 20 15,0-11-20-15,4-7-16 16,4-10-4-16,-4-7 4 15,8 3 0-15,-1-13 0 16,9 6 0-16,-4-6-12 16,7 3 8-16,-4-4-4 15,1 1 0-15,-5 3 24 16,1 3-8-16,4-3-4 16,-5 0 0-16,5 0-4 15,-1 4 0-15,1 3 104 0,15 3-56 16,-4 4 52-16,0 10-60 15,11 7 8-15,1 4-32 16,-4 6 20-16,4 4-24 0,-12 3-4 16,-12 0-4-16,-19 4 20 15,-11-1-12-15,-16 1 4 16,-4 0-8-16,-4-1-120 16,-11 1 60-16,0-7-60 15,-4-1 68-15,7-2-4 31,12-1 28-31,4 0-4 16,16 1 12-16,11 6 16 16,12 4 0-16,11 3 8 15,8 3-8-15,16 11 16 0,11 0-12 0,8 0 32 16,8 0-24-16,-5-7 12 16,-7 0-16-16,-11-1 20 15,-12-5-20-15,-16-8 68 0,-23 0-48 16,-19 4-12-16,-16-4-12 15,-19 0 16-15,4-7-12 16,-8-3 4-16,-4-7-8 16,-3-3 4-16,-9-1-8 15,16-6 16 1,8 0-12-16,8-11-12 16,7 4 0-16,16-18-252 15,15 4 140-15</inkml:trace>
          <inkml:trace contextRef="#ctx0" brushRef="#br0" timeOffset="312278.9045">1638 12444 268 0,'-8'-14'100'0,"8"14"-76"0,-8 0-8 0,8 0 132 31,0 0-84-31,0-4 116 0,8 4-104 0,4-3 48 16,7 3-68-16,8-7 64 16,0 0-68-16,12-3 0 15,7 3-32-15,1-10-20 16,7 10-4-16,-4 0 12 16,-3 7-4-16,-12 0-4 15,-8 4 4-15,-16-1-236 16,1 7 128-16</inkml:trace>
          <inkml:trace contextRef="#ctx0" brushRef="#br0" timeOffset="314562.0223">2718 13311 216 0,'0'-7'80'0,"0"7"-60"0,4-7-8 16,-4 4 72-1,0 6-48-15,0-3 4 16,0 0-24-16,0 0 60 15,0 0-44-15,0-3 32 16,0 3-36-16,0-4 44 16,0 8-40-16,-4-4 20 15,4 0-32-15,-4-4 72 16,8 4-56-16,-4-3-4 16,0 3-20-16,4-4 24 15,0 8-20-15,-1-4-24 0,5 0 4 0,0 0 28 31,4 3-16-31,-1 1 8 16,1-1-8-16,3 0-16 0,5 1 4 0,-1-1 40 16,0 4-24-1,5-3 16-15,3-1-16 0,0 1 0 16,4 2-4-16,0-9-24 16,-4 10 8-16,4-7 20 15,4 0-4-15,-4 0 4 16,0 0-4-16,-8 0 4 15,-4 0-8-15,-7-4-12 16,-5 4 4-16</inkml:trace>
          <inkml:trace contextRef="#ctx0" brushRef="#br0" timeOffset="313915.7621">2857 13101 164 0,'0'-10'60'0,"0"10"-44"0,8-7-8 0,-8 0 52 16,0 14-36-16,0-14 60 15,0 7-48-15,-4-4 44 16,4-3-44-16,-4 1 8 16,4 6-28-16,-8-7 44 0,5 7-32 0,-5 0 12 15,4 0-24-15,-4-7 44 31,4 14-32-31,-3-7 12 0,7 0-24 0,-4 0 20 16,4 0-24-16,-4 0 40 16,8 0-28-16,-4 0-12 15,7 0-8-15,1 7 20 16,8-7-12-16,3 0 24 16,0 0-24-16,1 0 32 15,7 0-28-15,-4-7-4 16,4 7-8-16,0 0 4 15,4 0-4-15,-4-4-12 16,0 4 4-16,-3-7 40 16,3 7-24-16,-8-3-20 15,-3 6 4-15,-5-3 8 16,1 0 0-16,-4-3 8 16,-1 3-8-16,1-4-4 15,0 1 4-15,0-4-112 16,-1 4 60-16,-3-4-172 15,0 7 120-15</inkml:trace>
        </inkml:traceGroup>
        <inkml:traceGroup>
          <inkml:annotationXML>
            <emma:emma xmlns:emma="http://www.w3.org/2003/04/emma" version="1.0">
              <emma:interpretation id="{F75D15FF-FADB-483C-AD61-674541E9E5AF}" emma:medium="tactile" emma:mode="ink">
                <msink:context xmlns:msink="http://schemas.microsoft.com/ink/2010/main" type="inkWord" rotatedBoundingBox="5729,13373 7405,13388 7398,14198 5722,14183"/>
              </emma:interpretation>
            </emma:emma>
          </inkml:annotationXML>
          <inkml:trace contextRef="#ctx0" brushRef="#br0" timeOffset="317653.4959">4003 12994 196 0,'-4'-3'72'0,"0"-1"-56"0,0-3-4 15,8 4 116-15,-4 3-72 16,4 0 32-16,4 3-52 16,-4 1 12-16,4 6-28 0,-1 4 36 15,5-4-32 1,3 4 20-16,5 0-24 0,7 0 16 16,12 3-20-16,19-14 8 15,19 4-12-15,0 0-8 16,1 0 0-16,3-4-16 15,-7 4 8-15,3-7 20 16,-11 4-8-16,0-4-20 16,-4 0 4-16,-12-4 32 15,-11 4-16-15,-12-3 8 16,-4-1-8-16,-11-6 20 16,-5 10-16-16,-10-7 24 15,-1 7-24-15,-8 0-12 16,0 0-4-16,-3 0 12 15,3 0-4-15,-7 0 8 16,7 4-8-16,-11-4-4 16,8 6 4-16,-9 1-16 15,9 0 8-15,-12 7-4 16,11 0 0-16,-11 3 16 16,8 4-4-16,-16 6-4 15,8 1 4-15,-16 13-24 16,9 0 12-16,-17 18 12 15,9 3 0-15,-9 6-4 16,16-6 4-16,-11-7-4 16,15-6 0-16,-4-12 8 15,8-2-4-15,8-11 8 0,3-7-8 0,1-10 24 16,7-7-16-16,0-14 4 16,-3 1-8-16,3-22-8 15,0 4 4-15,-3-27 12 16,-9-4-8-16,-3 7-12 15,-4 3 0-15,-4 4-16 16,-8 3 12-16,1 7 40 0,-5 0-20 16,8 7 8-16,8 7-12 15,4 0-8-15,7 7 4 16,9 3-24-16,10 7 12 16,9 4-4-16,4 3 4 15,7 3-56-15,4 4 36 0,8 4-384 31</inkml:trace>
          <inkml:trace contextRef="#ctx0" brushRef="#br0" timeOffset="318240.8738">5509 13266 320 0,'-8'-10'120'0,"8"10"-96"0,-11-4-4 15,3 8 112 1,0 3-76-16,-11 3 32 15,3 4-52-15,-15 10 20 16,4 0-28-16,-15 17 16 16,7-3-24-16,-23 10 44 15,7-3-36-15,-11 0 12 16,8-4-24-16,0-7 0 0,15-3-8 0</inkml:trace>
          <inkml:trace contextRef="#ctx0" brushRef="#br0" timeOffset="318030.3134">5044 13211 416 0,'-3'-10'152'0,"3"10"-116"0,3-7-12 0,1 14 48 16,4 0-44-16,4 3 84 15,7 11-60-15,12 3 52 16,0 7-60-16,8 13 32 16,3 4-44-16,1 4 0 15,-1-4-20-15,1-3 36 16,0-11-24-16,-5 1-32 16,1-15 4-16,-12-6 36 15,-8-3-20-15,-11-18-300 16,0 0 156-16</inkml:trace>
        </inkml:traceGroup>
        <inkml:traceGroup>
          <inkml:annotationXML>
            <emma:emma xmlns:emma="http://www.w3.org/2003/04/emma" version="1.0">
              <emma:interpretation id="{466748E1-54D2-4FE5-A7C8-4743E6B26BEE}" emma:medium="tactile" emma:mode="ink">
                <msink:context xmlns:msink="http://schemas.microsoft.com/ink/2010/main" type="inkWord" rotatedBoundingBox="7807,13240 11358,13271 11349,14261 7798,14230"/>
              </emma:interpretation>
            </emma:emma>
          </inkml:annotationXML>
          <inkml:trace contextRef="#ctx0" brushRef="#br0" timeOffset="319246.9185">6256 13534 288 0,'8'-3'108'0,"-8"3"-84"0,19-7-4 0,-11-7 64 16,0 11-48-16,-1-11 56 15,1 7-52-15,-8-17 24 16,4 10-36-16,-12-10 16 16,4 4-24-16,-15-4-28 15,4 6 4-15,-16-2 8 16,3 6 0-16,-10 4 16 16,7 3-12-16,-8 10 24 15,8 1-20-15,-4 6 48 16,8 4-32-16,0 10-4 15,8 0-16-15,3 3 4 16,8 1-8-16,8-4 16 16,4 0-12-16,8-14 32 15,3 1-24-15,13-15 4 16,6 1-12-16,13-14-8 16,-1 0 4-16,9-11-4 15,-5 7 0-15,-4-10 0 0,-3 4 0 0,-8-8-28 31,-4 4 16-31,-8-10 4 0,0 7 8 16,-11-8 32-16,-1 11-16 16,-7 1-24-16,4 5 4 15,-12 5 0-15,0 9 4 0,-7 8-20 16,3 10 12-16,-11 10-12 16,3 7 8-16,-15 7 24 15,4 0-4-15,-12 7 16 16,4 7-16-16,-7 10 48 15,7 3-28-15,0 8 12 16,12-4-24-16,7-7-16 16,13-7-4-16,10-10 20 15,9-4-8-15,15-10 4 16,4-3-4-16,7-14-316 16,5-4 172-16</inkml:trace>
          <inkml:trace contextRef="#ctx0" brushRef="#br0" timeOffset="319936.2343">7042 13190 300 0,'-8'-20'112'0,"8"20"-88"0,-4-14-8 0,0 7 64 16,8 7-48-16,-11 0 76 15,3 7-60-15,-12 7-8 16,1 6-24-16,-16 15 52 16,0-1-40-16,-23 28 40 15,3 0-36-15,-3 14-8 16,8-4-16-16,-5-7 72 16,16-6-44-16,1-14 40 15,14-8-44-15,5-19-8 16,7-5-16-16,8-19 36 15,12-1-20-15,11-38-24 16,8 0 0-16,15-20-8 16,1 6 0-16,3-6-20 15,0 13 16-15,-3 1-20 16,-8 9 16-16,-8-6 0 16,-8 10 8-16,-4-3 8 15,0 10 0-15,-7 0-20 0,-4 14 12 16,-4 7 20-1,0 6-4-15,-1 11 16 0,9 7-16 0,0 10 24 16,-1 7-20-16,1 3 24 16,3 4-24-16,1 14-4 15,-1-4-4-15,-3 17 12 16,3-3-8-16,-7 0-4 16,4-3 0-16,-8-11 4 15,0-7-4-15,-4-6 32 16,0-8-20-16,-4-3-32 15,4-3 8-15,-8-7-228 16,8-1 128-16</inkml:trace>
          <inkml:trace contextRef="#ctx0" brushRef="#br0" timeOffset="320514.4605">6678 12894 444 0,'-19'-17'164'0,"19"17"-124"15,11-3-16-15,1-1 184 16,3 4-120-16,20-7 52 16,4 4-80-16,11-4-36 15,4 7-16-15,5 0-8 16,-9 4 0-16,8-4-204 16,-4-4 112-16,12 4-352 15,0 7 252-15</inkml:trace>
          <inkml:trace contextRef="#ctx0" brushRef="#br0" timeOffset="320193.417">6697 13483 372 0,'8'-4'140'0,"-8"4"-112"0,23-3-4 16,-7 0 128-1,3 6-88-15,12-3 52 16,0 0-68-16,8 0 12 0,0 0-40 0,3 0-8 15,-3 0-8-15,-4 0 4 16,-4 0-4-16</inkml:trace>
          <inkml:trace contextRef="#ctx0" brushRef="#br0" timeOffset="320928.373">7909 12970 288 0,'-23'4'108'0,"23"-4"-84"0,-35 13-4 16,16-2 56-1,11-1-44-15,-23 7 60 16,4 0-56-16,-12 11 12 16,4-1-32-16,-23 8 28 15,4 3-28-15,-16 6 128 16,12 1-80-16,0 24 48 16,12 3-64-16,19 14 0 15,15-10-28-15,24-7 24 16,15-11-28-16,19-6 4 15,4-11-12-15,5-6-260 16,-5-11 136-16</inkml:trace>
          <inkml:trace contextRef="#ctx0" brushRef="#br0" timeOffset="321362.5964">7673 13376 176 0,'-4'4'64'0,"4"-4"-48"0,4 27-8 0,-4-3 120 16,0 0-72-16,0 14 4 15,8 3-36-15,-5-3 44 16,1 0-36-16,0-7 36 15,4-7-36-15,-8-7 68 16,4-3-52-16,-4-14 8 16,4-3-32-16,-4-14-4 15,0 3-12-15,0-17 12 16,0 7-12-16,4-7 4 16,3 10-4-16,5-6 80 15,7 9-44-15,8-6 48 16,1 7-52-16,10-4 24 15,1 11-36-15,0-4-36 16,-1 7 4-16,-3-3 28 0,-4 3-16 0,-8-3-8 16,1 6-4-16,-17-2-148 15,1 6 84-15,-8-4-384 16,0 8 248-16</inkml:trace>
          <inkml:trace contextRef="#ctx0" brushRef="#br0" timeOffset="322186.8143">7735 13283 436 0,'-4'-3'160'0,"4"3"-124"0,12-7-8 0,-5 3 96 16,5 4-72-16,7-6-28 15,1 2-20-15,7-3-4 16,0 7 0-16</inkml:trace>
          <inkml:trace contextRef="#ctx0" brushRef="#br0" timeOffset="322725.9714">8238 12915 372 0,'4'-10'140'0,"-4"10"-112"0,12 0-4 0,-12 0 76 15,11 0-60-15,1 10 96 16,-1 4-76-16,13 17 104 16,-5 7-92-16,16 13 68 15,4-3-80-15,-5 28-4 16,-3-7-36-16,-11 34 32 15,-9-3-28-15,-26 10-40 16,-1-10 8-16,-26 7-52 16,-1-15 32-16</inkml:trace>
          <inkml:trace contextRef="#ctx0" brushRef="#br0" timeOffset="340764.451">8985 13610 488 0,'0'7'180'0,"12"-4"-140"0,11-3-12 16,0 0 92-16,20 0-72 15,7 0-12-15,4 4-20 16,12-4-32-16,-8 0 8 16,4 0-464-16,-11 3 260 15,14-6 48-15</inkml:trace>
          <inkml:trace contextRef="#ctx0" brushRef="#br0" timeOffset="340551.4636">9097 13328 280 0,'-7'0'104'0,"3"-3"-84"0,-4-1 0 16,0 4 216-16,8 0-132 15,0 0 72-15,0-3-104 16,0-1 48-16,16 1-68 16,3-1-12-16,12 1-24 0,8-1-20 0,3 1 0 15,-3 10 48-15,8-4-24 16,-9 4 0-16,1 0-12 15,-12 3-280-15,0 1 148 16</inkml:trace>
        </inkml:traceGroup>
        <inkml:traceGroup>
          <inkml:annotationXML>
            <emma:emma xmlns:emma="http://www.w3.org/2003/04/emma" version="1.0">
              <emma:interpretation id="{3CF09EB4-DFCB-42EA-856E-634F906B0EC1}" emma:medium="tactile" emma:mode="ink">
                <msink:context xmlns:msink="http://schemas.microsoft.com/ink/2010/main" type="inkWord" rotatedBoundingBox="11823,12595 14957,12623 14935,15131 11800,15103"/>
              </emma:interpretation>
            </emma:emma>
          </inkml:annotationXML>
          <inkml:trace contextRef="#ctx0" brushRef="#br0" timeOffset="341390.7628">10220 13252 528 0,'-15'-10'196'0,"7"10"-152"0,-4-3-12 0,12 3 52 16,-7 3-52-16,7-3-4 16,7 0-16-16,5-3 0 15,3 3-8-15,24 0 16 0,8-4-12 16,11 4-4-16,-4-3 0 16,4 3-4-16,-4 7 0 15,-15-7 0 1,-1 0 0-16,-3 0 8 15,-4 0-4-15,-8 0 16 16,-3 0-12-16,-16 0 32 16,3 0-24-16,-14 0-4 15,7 6-8-15,-12-2 20 16,12 6-12-16,-8 0-20 0,-3 1 0 16,-5-1 12-16,5 4 0 15,-9 7-20-15,-7 6 8 16,8 18 12-16,-8 3 0 0,-4 14-20 15,-4-4 8-15,4-9 12 16,4-5 0-16,8-13 8 16,-1 0-8-16,5-14 40 15,3-6-20-15,-3-11 4 16,3-11-16-16,4-13 20 16,-3-17-20-16,-5-11-12 15,5-3-4-15,-9 0-4 0,1 7 0 16,-1 7 24-16,1 6-8 15,4 8 4-15,-5 3-4 16,13 7-8 0,-5 3 4-16,4 7-16 0,8 0 8 15,0 4 4-15,0 3 0 16,8 3 24-16,11 1-12 16,1 2-628-1,-1 8 332-15,0 3 8 16</inkml:trace>
          <inkml:trace contextRef="#ctx0" brushRef="#br0" timeOffset="341650.4551">11110 13325 424 0,'24'31'156'0,"-1"-7"-120"0,8 13-8 15,-12-9 88-15,8 6-68 16,4 4 8-16,12 4-36 16,-8-8 24-16,3-3-28 15,-10-14 48-15,-1 4-36 0</inkml:trace>
          <inkml:trace contextRef="#ctx0" brushRef="#br0" timeOffset="343165.3792">12020 13627 216 0,'-23'-13'80'0,"27"16"-60"0,-4 0-8 16,0-3 152-16,8 0-92 15,3 4 76-15,12 3-84 16,8 0 28-16,16-4-56 15,15 4 32-15,7-4-36 16,17-3 0-16,30-3-20 0,4 3 44 16,-8 0-28-16,-7 0 4 15,-16 0-20-15,-12 0 12 16,-15 0-16-16,-16 0-4 16,-26 3 0-1,-20-3-4-15,-8 7-424 16,-15 0 232-1,-16-7-160-15</inkml:trace>
          <inkml:trace contextRef="#ctx0" brushRef="#br0" timeOffset="480789.7539">11486 13321 228 0,'0'-3'84'0,"4"3"-64"0,-4-4-8 15,0 4 56-15,0 0-40 16,0 0 40-16,0 0-36 16,0 0 44-16,0 0-44 15,0 7 28-15,0-3-32 16,-4 2 36-16,-4 5-36 16,-3-4 12-16,-5 3-24 15,-3 0 0-15,-1 1-8 0,1-1 20 0,-8 4-16 16,8 3 24-16,3 0-24 15,-7 4-4-15,-4-4-4 16,7 7-4-16,-7 0 0 16,0 4 0-16,0 3 0 15,0-4 24-15,-4-3-12 16,0 4-4-16,8-8-4 16,-8 1 12-16,-4-4-8 15,8 0 16-15,-4-3-16 16,-4 3-28-16,4 4 8 0,0-7 12 15,4 3 4-15,8 0 16 16,-4-10-12-16,3 7-4 16,9-7 0-1,-5 3-4-15,4-3 0 0,5 0 0 16,7 0 0-16,-4-7 8 16,4 0-4-16,0 0 8 15,0-7-8-15,0 7-80 16,4 0 40-16</inkml:trace>
          <inkml:trace contextRef="#ctx0" brushRef="#br0" timeOffset="480132.123">10936 13300 228 0,'-4'0'84'0,"4"0"-64"0,0-3-8 0,0 3 108 16,0 0-68-16,0 0 52 16,4 3-64-16,4-3 32 15,-8 0-40-15,12 4 8 0,-5-4-24 16,-7 0-8-16,0 0-4 15,0 0 4-15,0 3-4 16,0-3 32-16,0 0-20 0,8 4 20 16,0-1-20-16,-8-3 28 15,4 7-28-15,3 0 4 16,1-4-12-16,-4 4 4 16,4-3-8-16,3-1-12 15,-3 1 4-15,0 3 4 16,0-1 0-16,-4 1 16 15,3 0-8-15,5 0 4 16,-4 0-4-16,-1 0-8 16,-3 0 4-1,4 0 12-15,7-1-8 0,-11 1-4 16,12 0 0-16,-12 0-16 16,3 0 8-16,5 0 12 15,-4 0-4-15,0 3-20 16,-1 0 8-16,-3 4 20 15,-4 0-4-15,0 0-12 0,8-1 0 16,-8 1 4-16,8-7 0 16,-5 7 0-16,5 0 0 15,4-1-12-15,-4-2 8 16,3-1 12-16,-3 7-4 16,0-3 8-16,-1 0-8 15,5 3-20-15,-4-3 8 0,0 3 32 16,-5-3-16-16,5 3-8 15,-8 0-4-15,12-3-4 16,-5 0 0-16,5-4 24 16,-4-3-8-16,7 0 4 15,5-4-4-15,-5 1-8 16,1-4 4-16,-1 6 4 16,1-2-4-16,-9-1-4 15,1 1 4-15,-4-1-16 16,-4-3 8-16,4 7 12 15,-4-7-4-15,0 0-4 16,0 0 4-16,8 4 12 16,-1-4-8-16,1 0-4 15,0-4 0-15,-4 4-4 16,0-3 0-16,-4-1-284 16,-8 1 156-16,4-1-316 15</inkml:trace>
          <inkml:trace contextRef="#ctx0" brushRef="#br0" timeOffset="341874.048">11439 13311 416 0,'-27'14'152'0,"16"-11"-116"0,-16 18-12 0,11-4 144 15,-7 10-96-15,-4 15-20 16,-8 6-32-16,-4 0 0 0,-11 4-12 16,-4-4 40-16,0-3-24 15,-4-11 4-15,-4-7-16 0,11 4-472 16,-3-6 248 0,19-5-40-16</inkml:trace>
          <inkml:trace contextRef="#ctx0" brushRef="#br0" timeOffset="342800.8501">11958 13349 364 0,'-23'10'132'0,"19"7"-100"16,0 4-12-16,8-11 140 0,0 4-92 15,4 0 44-15,3-4-68 16,9-3 28-16,3-4-40 16,12-6 16-16,11-11-28 0,8-3 36 15,4-7-32-15,1-4 4 0,-1-6-16 16,-4-14 0-16,-4-14-4 15,4-21 4 1,-11 1-8-16,-12 2-12 16,-4 19 4-16,-8 12-16 0,-11 15 12 15,-16 6-32-15,1 15 24 16,-5 9-56-16,-7 15 40 16,7 16 16-16,-11 18 12 15,11 10 12-15,-3 14-4 16,11-7 16-16,-4-11-12 15,4-3 24-15,4-10-20 16,4-7 32-16,0-3-28 16,8-11 64-16,3-10-44 0,4 0 44 15,5-14-44-15,7-10-44 16,11-4 0-16,1-13-132 16,3-11 80-16,1-7-12 15,-1-3 44-15,-15 7 0 16,-8 7 16-16,-3 6 8 15,-5 8 4-15,-11 6 44 16,-4 11-24-16,-12 10 0 16,-7 17-12-16,-8 17 12 15,0 15-12-15,0 6 48 16,0 0-28-16,7-7 12 16,5-7-24-16,3-3 44 15,4-4-32-15,5-6 48 16,3-1-44-16,3-2-252 0,1-8 116 15,-8 7-560 1</inkml:trace>
          <inkml:trace contextRef="#ctx0" brushRef="#br0" timeOffset="401909.9377">12500 12220 80 0,'-19'10'32'0,"19"1"-24"0,-12 2-4 16,-3-2-20-16,3 2 8 16,-7 5 20-16,-4 2-4 0,-1 1-4 15,-3 7 0-15,0-4-4 16,-4 0 0-16,-4 7 0 15,0 0 0-15,4-4 16 16,-3 11-8-16,10-4 24 16,-3-3-20-16,0 0-12 15,0 4-4-15,0-1 72 16,0 4-36-16,8 7 16 16,-1 10-32-16,1 0 44 15,-8 3-32-15,15 4 12 16,-7-7-24-16,3-6-24 0,-3-1 0 15,7-4 12-15,1 1 0 16,-5 0 40-16,5 10-20 16,-5 3 12-16,1 8-20 15,7-1-24-15,-8-6 0 16,9-1 20-16,-5-10-4 16,4-3-4-16,-3 0 0 15,11 0 12-15,4-1-8 16,7 4 32-16,9 8-24 15,-1 5 4-15,8-5-12 16,0-1 12-16,0-4-12 16,0-6-20-16,0-4 4 15,1-6 20-15,-5-4-4 16,0 0 4-16,-4-4-4 16,1 4 4-16,-5 3-8 0,5 8 8 15,3 3-8-15,4-1 8 16,8 4-8-16,3 4-380 15</inkml:trace>
          <inkml:trace contextRef="#ctx0" brushRef="#br0" timeOffset="453330.5833">9996 14085 236 0,'15'-7'88'0,"-11"7"-68"0,4 0-4 0,7 0 52 16,-3-3-40-16,7-1-12 15,8 1-8-15,0-1-8 16,4 1 0-16,4 3 8 16,-4 0-4-16,-4 0 8 15,0 0-8-15,-7 3 8 16,-13 1-8-16,-7-4-12 15,-15 7 4-15,3 3 20 0,-15 0-8 16,0 1 4-16,-4-1-4 16,-4 0-16-16,8 1 4 15,-4-5 4-15,4-2 0 16,8-4 0-16,-1 0 0 16,13 0-20-16,7 0 12 15,15 0 20-15,4 0-4 16,9-4 4-16,3 1-4 15,7 0-16-15,1 3 4 16,-12 3-4-16,-8 4 0 16,-19 3 32-1,0-3-12-15,-23 3-4 16,0 1-4-16,-20-1 56 16,1 4-32-16,-5-4 24 0,1-3-32 15,3 0 52-15,16-4-40 16,27-3-16-16,12 0 8 15,15 4-16-15,12-4 24 0,7 0-20 16,8 0 12-16,4 7-12 16</inkml:trace>
        </inkml:traceGroup>
        <inkml:traceGroup>
          <inkml:annotationXML>
            <emma:emma xmlns:emma="http://www.w3.org/2003/04/emma" version="1.0">
              <emma:interpretation id="{B0679075-4E7A-46E4-80D6-FDAF90ED2B03}" emma:medium="tactile" emma:mode="ink">
                <msink:context xmlns:msink="http://schemas.microsoft.com/ink/2010/main" type="inkWord" rotatedBoundingBox="15444,12617 17387,12635 17378,13678 15435,13660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45281.1411">13662 12702 332 0,'-8'-7'120'0,"16"10"-92"0,-8-3-8 0,0 0 168 16,7-3-108-16,5 3 28 0,-1 0-64 15,9 0 16-15,7 3-32 16,8 1-16-16,3-1-8 0,9 4 20 15,-8 0-12-15,-5 0 32 16,-3 0-28-16,-7-4 32 16,-9 1-32-16,-7-4 12 15,-16 0-16-15,-7 0-104 16,-12-4 48-16,-4 4-52 16,-8 0 56-16,4 7-4 15,4 0 24-15,0 3-4 16,4 7 12-16,8 14-28 15,3 21 24-15,5 7 4 16,-1 9 12-16,4-6 24 16,0-7-12-16,1-10 4 15,-5-7-8-15,4-7 4 0,-3-10-8 16,-1-4 32-16,-7-10-20 16,3-18-4-1,1 1 0-15,3-4-8 16,8 0-20-16,4 4 8 15,4 3 64-15,8 4-28 16,3 3 60-16,5 3-52 16,-1 8 12-16,8-5-32 15,8 5 20-15,0-1-24 16,0-3 48-16,-4 0-32 16,0-4 28-16,-8 1-28 0,-8-4-116 15,-7 0 48-15,-12 0-664 16</inkml:trace>
          <inkml:trace contextRef="#ctx0" brushRef="#br0" timeOffset="346734.8206">14378 13011 112 0,'11'-27'44'0,"-11"13"-36"0,0-7 0 16,0 11 72-16,0 0-44 16,4 0 4-16,-12-1-24 15,-3 4 32-15,3 7-24 16,-11 7-4-16,7 10-12 0,-7 11 20 16,-1 10-16-16,5 0 40 15,-1 3-28 1,1 0 20-16,3-3-24 0,5-7 0 15,7-7-12-15,3-3 20 16,5-11-16-16,4 4 48 16,11-14-32-16,4-7 12 15,8-7-24-15,8-10 8 16,3-7-12-16,0-20 12 16,-3-11-16-16,-8 7-4 0,-12-1 0 15,-7 5-16-15,-9 13 8 0,-7 0-16 16,-4 7 12-16,-7 11-32 15,-1 6 24-15,-3 3-20 16,3 5 20-16,1 2 8 16,-1 4 8-16,4 0 8 15,4 10-4-15,0-3-20 16,1 0 8-16,3 0 4 16,0 3 4-16,-4 4-12 15,0 0 8-15,-4 10-4 16,-4 7 0-16,-3 0 24 15,-1 14-8-15,1-4-4 16,0 4 0-16,3-7 20 16,4-1-12-16,4-9-4 15,0-4-4-15,16 0 12 16,0-10 36 0,3-7-28-16,1-4-8 0,-1 4-12 15,-3 0 4-15,3-7-4 16,1 0-4-16,-1 7 4 15,5-7-16-15,3 3 8 16,0 1 4-16,4 3 0 16,0-7 16-16,0 3-8 15,-4 4 24-15,1-7-20 16,3 0 24-16,-4-7-24 16,-4-3-4-1,1 3-4-15,-5-17 20 16,1 0-12-16,-1-24-12 15,1 6-4-15,-5-20 4 16,5 11 0-16,-1-4 16 16,1 17-8-16,-5-10-28 15,5 10 8-15,-5 3-4 16,5 11 8-16,-4-3-20 16,-9 6 16-16,5-3 32 15,-8 7-12-15,8 0 0 0,-8 6-4 16,0 1-4-16,0 0 0 15,0 6-28-15,0 4 16 16,-8 4 12-16,0 6 4 0,-3 4-20 16,-5 3 8-16,5 4-12 15,-9 3 8-15,9 3 8 16,-12 11 4-16,11 10 8 16,0 11-4-16,5 3-12 15,-5 6 4-15,4-6 28 0,4-7-12 16,4-6 40-16,4-12-28 15,4-6 32-15,4-10-32 16,7-7 40-16,8-4-36 16,4-3-32-16,4-7 0 15,-4-3-388 1,-4-8 216-16,-8-6-196 16</inkml:trace>
          <inkml:trace contextRef="#ctx0" brushRef="#br0" timeOffset="347967.4113">14796 12451 288 0,'7'-4'108'0,"-7"4"-84"0,4-3-4 0,-4-1 84 16,0 8-60-16,0-4 0 16,8 7-28-16,0-1 52 15,3 1-40-15,9-3-12 16,-1 3-8-16,8-7 16 15,0 3-12-15,4-6 40 16,4 3-28-16,-4-4 32 16,-4 4-32-16,-11-3-12 15,-5 3-8-15</inkml:trace>
          <inkml:trace contextRef="#ctx0" brushRef="#br0" timeOffset="348373.2241">15527 12244 392 0,'0'-7'148'0,"0"11"-116"0,0-1-8 0,0 4 20 16,0 3-28-16,0 7-4 0,0 11-8 15,0 3 56-15,-7 14-32 16,-5 10 16-16,-7 0-28 16,-5 0-456-16</inkml:trace>
          <inkml:trace contextRef="#ctx0" brushRef="#br0" timeOffset="347142.4057">15396 12261 156 0,'0'14'56'0,"0"-14"-44"0,-16 55-4 0</inkml:trace>
        </inkml:traceGroup>
      </inkml:traceGroup>
    </inkml:traceGroup>
    <inkml:traceGroup>
      <inkml:annotationXML>
        <emma:emma xmlns:emma="http://www.w3.org/2003/04/emma" version="1.0">
          <emma:interpretation id="{7EFE6226-2A36-482A-ACC0-EEF2103D367C}" emma:medium="tactile" emma:mode="ink">
            <msink:context xmlns:msink="http://schemas.microsoft.com/ink/2010/main" type="paragraph" rotatedBoundingBox="13846,12810 23089,12112 23320,15179 14078,1587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72CE91FE-43B7-4F30-BD65-07C17888D128}" emma:medium="tactile" emma:mode="ink">
              <msink:context xmlns:msink="http://schemas.microsoft.com/ink/2010/main" type="line" rotatedBoundingBox="13846,12810 23089,12112 23320,15179 14078,15877"/>
            </emma:interpretation>
          </emma:emma>
        </inkml:annotationXML>
        <inkml:traceGroup>
          <inkml:annotationXML>
            <emma:emma xmlns:emma="http://www.w3.org/2003/04/emma" version="1.0">
              <emma:interpretation id="{D9E6DB1D-A8BB-465A-86AA-8D667CCCB873}" emma:medium="tactile" emma:mode="ink">
                <msink:context xmlns:msink="http://schemas.microsoft.com/ink/2010/main" type="inkWord" rotatedBoundingBox="13948,14160 14800,14095 14848,14734 13996,14798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43479.8242">12330 13744 320 0,'-23'24'120'0,"15"-13"-96"0,-15 9-4 0,3-6 68 16,-3 0-52-16,-4 7 68 15,-4 3-64-15,4 0 44 0,0 3-48 16,15 1 32 0,8 3-36-16,8 3 8 0,16 1-24 15,3-4 20-15,19-4-24 16,-3-6 56-16,-4-8-36 15,7-2 12-15,1-8-28 0,0-6 8 16,-1-8-12-16,-11 1-192 16,-4-4 96-16,0-3-168 15,-19 0 144 1,-4 0-256-16</inkml:trace>
          <inkml:trace contextRef="#ctx0" brushRef="#br0" timeOffset="343674.3661">12318 13875 364 0,'-11'10'132'0,"11"4"-100"0,-8 7-12 15,8-4 88-15,-12 14-64 0,5 10 44 16,-1 11-52-16,-4 3 32 16,4 0-36-16,1-7-20 15,3-10-4-15,-4-7 44 0,0-3-28 16,4-11 16-16,1-3-24 15,3-4-368 1</inkml:trace>
          <inkml:trace contextRef="#ctx0" brushRef="#br0" timeOffset="343930.0488">12438 14009 404 0,'4'-27'148'0,"0"20"-112"0,-8-3-12 0,8 6 180 0,8 1-116 16,-5-1 0-16,13-3-56 16,3 4-12-16,19-4-12 15,17 0-8-15,6 0 4 0,1 7 40 16,-8 0-24-16,-4 0 16 16,-7 0-20-16,-20 0 8 15,-8 0-12-15,-7 0-24 16,-31 0-496-1,-20 7 276 1,-8 3-48-16</inkml:trace>
          <inkml:trace contextRef="#ctx0" brushRef="#br0" timeOffset="344154.6432">12508 13944 288 0,'-19'24'108'0,"19"-3"-84"0,-4 20-4 0,4-14 64 15,0 15-48-15,0 2 48 16,-8 1-48-16,8-3 24 0,-8-5-32 16,4-6 28-16,0 0-32 15,-3-10 20-15,-1-11-24 16,4 4-124-16</inkml:trace>
          <inkml:trace contextRef="#ctx0" brushRef="#br0" timeOffset="344364.2005">12837 13875 384 0,'-8'10'140'0,"0"-10"-108"0,-11 14-8 15,4-3 120-15,3 16-84 16,-3 11-24-16,3 10-24 16,-4 7 12-16,5 4-12 15,-9-4 40-15,1-11-28 0,0-6 20 0,-12 0-24 16,8-7-60-16,-1-7 16 16</inkml:trace>
        </inkml:traceGroup>
        <inkml:traceGroup>
          <inkml:annotationXML>
            <emma:emma xmlns:emma="http://www.w3.org/2003/04/emma" version="1.0">
              <emma:interpretation id="{F3477624-5F07-45ED-B3FC-433163DD15A8}" emma:medium="tactile" emma:mode="ink">
                <msink:context xmlns:msink="http://schemas.microsoft.com/ink/2010/main" type="inkWord" rotatedBoundingBox="15249,12704 17878,12505 18071,15070 15443,15268">
                  <msink:destinationLink direction="with" ref="{37D50F88-85C8-405E-ADF1-93E5ED5E0E81}"/>
                </msink:context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51167.1265">16178 14226 632 0,'-23'76'236'0,"19"-49"-184"0,-23 8-16 15,19-11-148-15</inkml:trace>
          <inkml:trace contextRef="#ctx0" brushRef="#br0" timeOffset="349828.0505">13483 13510 384 0,'-3'-7'140'0,"3"4"-108"0,0-4-8 16,3 4 92-16,1-1-68 16,0-3 32-16,0 1-44 15,0 2 20-15,0 1-28 16,4-1-8-16,-1 1-12 16,1 3-16-16,11 7-4 15,5 0 8-15,3 6 24 16,8-6-8-16,23 0 32 15,27-4-28-15,15 11 32 16,9-7-32-16,38-7-12 16,19 7-8-16,-11 0 40 0,4-4-24 15,7-6 24-15,-11-1-20 16,-23-2-16-16,-24-8-4 16,-26 0 20-1,-1 4-8-15,-19-7 4 16,-16 6-4-16,-15 1 12 15,-8 3-12-15,-15 0 16 16,-4 7-16-16,-8 0-12 16,0 7 0-16</inkml:trace>
          <inkml:trace contextRef="#ctx0" brushRef="#br0" timeOffset="350582.3226">14153 13782 176 0,'-8'14'64'0,"1"0"-48"0,-5 6-8 16,4-6 104-16,4 0-64 0,-3 10 52 15,-1 7-60-15,0 10 24 16,4 4-36-16,4 3 36 16,0-3-36-16,0-4 4 15,0-3-20-15,0-10 36 16,0-8-24-16,0-6 56 15,0-14-44-15,0-10-16 16,0-11-12-16,0-10-8 0,0-14 0 16,0 4 24-16,12-7-12 15,0 7-12-15,11 3-4 16,8 0-32-16,4 7 20 16,3 0 24-16,13 3-4 0,7 15 28 15,-4 6-20-15,0 7-20 16,-4 7 0-16,-7 6 12 15,-12 1 0-15,-8 3 24 16,-11 1-16-16,-16 2 32 16,-19-3-28-16,-12 4 40 15,-15 0-32-15,-5-4 12 16,5-3-20-16,-4-7 0 16,7-7-8-16,9-7-24 15,-1-4 8-15,4 1 32 16,16-4-16-16,-1 4-36 15,13 0 16-15,3 3-32 16,15 3 24-16,-11 4-44 16,8 4 36-16,4 6-12 15,3 7 24-15,5 7 36 0,-1 4-12 16,0 6 16-16,8 4-12 16,12-3 12-16,0-5-16 15,0-2 40-15,-1-7-24 16,5-8 48-16,-12-2-40 15,-4-4 4-15,0-4-24 16,-8-3 20-16,-7-3-20 16,3 3-208-16,-3 3 108 15</inkml:trace>
          <inkml:trace contextRef="#ctx0" brushRef="#br0" timeOffset="456198.4705">13909 14539 92 0,'0'-3'32'0,"0"3"-24"0,4 0 0 15,4 0 4-15,3 3-8 16,5-3 16-16,7-3-12 16,4 6-12-16,8-3 0 15,8 4 12-15,3-1-4 16,1-3 8-16,-1 0-8 15,4 0 8-15,-3 4-8 16,-16-4-20 0,0-4 8-16,-12 1 108 0,-3 3-52 0,-20-4 52 15,0 8-60-15,-15-4 8 16,3 7-32-16,-11 3-16 16,4-3-4-16,-4 0-4 15,-4-4 0-15,0 4 16 16,4 0-4-16,0 0-4 15,3-4 4-15,9 1-24 16,11-1 12-16,4-3 4 16,15 3 4-16,13-3 0 15,10 0 0-15,13-3 32 16,10 3-16-16,5-3-4 16,-4-1-8-16,-19 1 56 15,-4 3-32-15,-20-7 40 16,-8 3-36-16,-26-2 36 15,-4 2-40-15,-20 1-16 16,0 3-4-16,-7 0 8 0,11 3-8 16,16 4 4-16</inkml:trace>
          <inkml:trace contextRef="#ctx0" brushRef="#br0" timeOffset="403350.9221">15713 12131 132 0,'12'13'52'0,"-4"-9"-44"0,11 6 4 0,-11 0 8 32,3 4-12-32,1 7 4 0,-4 3-4 0,3 3-8 15,-3 4 4-15,0 7 48 16,-1 4-28-16,-3 2 24 15,4 1-28-15,-4 0 16 16,4-7-20-16,-1 3 8 0,5-7-12 16,-4 4-24-16,0 0 4 15,3 0 20-15,-3 7-4 16,0 10-4-16,-1 0 0 16,1 0-16-16,0 7 8 15,0-4 20-15,-1-3-8 16,-3-10-4-16,0-4 0 15,-4 1 4-15,0-5-4 16,0 1 8-16,-4 4-8 16,-4 2-4-16,1 8 4 15,-5-1 12-15,1-2-8 16,-1 2-12-16,-4-9 0 16,1-1 4-16,3 0 0 15,5-6 8-15,-5-8-4 16,4-6-12-16,0 6 4 15,-3-3 12-15,-5-6-4 0,1 9-4 16,-8 1 4-16,-1 3-4 16,-3 3 0-16,0 4 0 15,-8 0 0-15,4 0 8 16,4 3-4-16,-8-7-4 16,12 4 4-16,-4-4 4 15,8-3-4-15,-1-3-20 16,-3-4 8-16,0 0 4 15,4-3 4-15,-8-4 16 0,7 0-8 16,-15 0-28 0,16 1 8-16,-12-1 4 0,4 3 8 15,0-2 60-15,0 2-32 16,-4 4 8-16,0 1-24 16,0-1 12-16,0 3-16 15,-4-10-12-15,8 7 0 16,0-10 12-16,-4 3-4 15,8-3 8-15,-1 0-8 16,9-4-4-16,-1 1 4 16,5-5 4-16,-1 5-4 15,4-8-4-15,1 1 4 16,3-4-40-16</inkml:trace>
        </inkml:traceGroup>
        <inkml:traceGroup>
          <inkml:annotationXML>
            <emma:emma xmlns:emma="http://www.w3.org/2003/04/emma" version="1.0">
              <emma:interpretation id="{9E29A4A2-B6C1-4815-92CA-448903CAC6C5}" emma:medium="tactile" emma:mode="ink">
                <msink:context xmlns:msink="http://schemas.microsoft.com/ink/2010/main" type="inkWord" rotatedBoundingBox="19027,13499 23170,13186 23320,15179 19177,15492">
                  <msink:destinationLink direction="with" ref="{1DDA1D68-F2EA-46CC-89C1-25DC0CC9FD10}"/>
                </msink:context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52876.0148">19046 13311 340 0,'-4'14'128'0,"4"-14"-100"0,4 41-8 16,-4-10 96-1,4 0-68-15,0 20 44 16,0 1-56-16,-4 0 16 16,8-4-32-16,-5-10 28 15,5-4-32-15,-8-13 92 16,0-4-60-16,-4-14 20 16,4-3-36-16,-4-17-12 0,4 0-12 0,0-21 4 15,8 0-8 1,0-13-4-1,11 6 4-15,5-7-16 0,7 14 8 0,7-3 12 16,1 14-4-16,0 3 16 16,-1 6-12-16,-7 5 32 15,0 6-24-15,-7-7 12 16,-5 10-16-16,-4-2-192 16,1 6 96-16</inkml:trace>
          <inkml:trace contextRef="#ctx0" brushRef="#br0" timeOffset="353073.5405">19410 13091 652 0,'8'-45'244'0,"-8"45"-192"0,4-38-12 15,7 21 92 1,5 6-80-16,3-9-4 15,4 3-28-15,5 3 28 16,-1 7-24-16,7 7-208 16,5 3 100-16</inkml:trace>
          <inkml:trace contextRef="#ctx0" brushRef="#br0" timeOffset="353327.2159">19546 13669 520 0,'-8'-4'192'0,"23"11"-152"0,5 0-8 0,-9-7 28 16,13 0-40-16,10 0 60 15,13-3-44-15,7-4 28 16,8 3-36-16,-4 1-148 0,-4-8 64 16,-7 11-440-16</inkml:trace>
          <inkml:trace contextRef="#ctx0" brushRef="#br0" timeOffset="353716.2492">20320 13366 300 0,'-4'3'112'0,"0"8"-88"0,-4 9-8 16,4 1 116-16,1 13-76 15,-1 11-4-15,0 3-32 16,0-3 12-16,0 0-20 0,0-11 24 15,0-10-24-15,1-7 92 16,-1-10-56-16,0-3 32 16,4-11-48-16,0-10 0 0,0-11-20 15,0-10 36-15,4-10-24 16,0 0-4 0,7 7-12-16,5-4-24 15,7 14 8-15,12-4 40 16,0 15-20-16,11-1 8 15,-3 11-12-15,-5 0 20 16,1 6-16-16,-4 1 56 16,-8-1-36-16,-4 1-260 0,-3 3 120 15,-9 0-488-15</inkml:trace>
          <inkml:trace contextRef="#ctx0" brushRef="#br0" timeOffset="351852.7951">17293 13190 184 0,'-24'0'68'0,"13"21"-52"0,-1 10-4 0,8-14 100 0,0 7-64 16,4 7 88-16,0 14-80 15,4 17 8-15,0 7-40 16,0-4-4-16,0-3-12 16,-4-14 28-16,-4-13-20 15,0-8 56-15,-4-6-40 16,1-18 20 0,-1-3-32-16,0-27 8 0,4-15-16 15,4-13-16-15,8-10 0 16,8 3 20-16,11-3-8 15,11 10-28-15,17 6 8 0,7 8-48 16,-1 10 32-16,1 17-20 16,-11 11 28-16,-9 10-16 15,-11 7 20-15,-8-1 36 16,-7 5-12-16,-16 2 8 16,-8 4-8-16,-11 4 36 0,-20-1-20 15,-11 1-4-15,-4-4-12 16,-4-3 12-16,3-8-12 15,13-2-20-15,7-4 4 16,12-4-4-16,7 4 4 16,12 0-56-16,16 10 36 15,11 7 100-15,16 10-36 16,11 8 12-16,4-1-28 16,1 0 4-16,-5-6-12 15,-11-1 12-15,-12-6-16 0,0-4 40 16,-4-7-24-1,-7-3 40 1,-5 0-36-16,-3-8-68 16,0 5 20-16,3-8-628 15,1 1 356-15</inkml:trace>
          <inkml:trace contextRef="#ctx0" brushRef="#br0" timeOffset="352184.1763">18167 13559 520 0,'16'-14'192'0,"-16"14"-152"0,54-7-8 0,-27 3 8 15,0 4-28-15,16-3 12 16,3 0-12-16</inkml:trace>
          <inkml:trace contextRef="#ctx0" brushRef="#br0" timeOffset="352037.7867">18218 13331 644 0,'15'-13'236'0,"-15"13"-180"0,35-4-20 0,-15 1-16 15,-1 6-20-15,4-3 24 31,8 7-12-31</inkml:trace>
          <inkml:trace contextRef="#ctx0" brushRef="#br0" timeOffset="352471.4398">18826 13001 436 0,'0'28'160'0,"0"-28"-124"0,-12 68-8 0,8-30 28 31,8-7-36-31,-8 28 44 0,4-1-36 0,-8 32 4 31,4-1-20-31,-3-3 36 0,-1-3-24 0,-4-21 20 16,5-14-24-16,-9-3 28 15,5-14-32-15</inkml:trace>
          <inkml:trace contextRef="#ctx0" brushRef="#br0" timeOffset="355848.4628">19507 13039 124 0,'12'-4'44'0,"-9"1"-32"0,1 3-4 0,-4 0 92 15,0 0-56-15,-4 0 68 16,-3 0-60-16,-1 0 48 15,0 0-56-15,0 0 48 16,1 0-52-16,3 0 8 16,-4-3-32-16,4 3-16 15,0 0-4 1,-7 0 28-16,-9 0-4 0,1 0-8 16,-12 0 4-16,-4 3-12 0,-4 0 16 15,-3 1-12-15,3-4 40 16,0 0-24-1,9 0-4-15,2 0-12 0,9 0 12 16,7 0-12-16,1 0-12 16,3 0 0-16,4 0 4 15,0 0 0-15,4 0 0 16,-4 0 0-16,1 0 32 16,-1 0-16-16,0 0 4 15,4 0-12-15,-4 0 12 16,4 0-12-16,0 0-4 15,0 0 0-15,8-4 28 16,-1 4-16-16,5-3 20 16,4 3-20-16,3 0-536 15,4-3 284 1,-3-8-76-16</inkml:trace>
          <inkml:trace contextRef="#ctx0" brushRef="#br0" timeOffset="353990.2815">20351 13118 496 0,'11'-21'184'0,"5"15"-140"0,7-5-16 15,-4 4 84-15,9 0-68 16,6 4 44-16,1 0-52 0,-4 6 8 16,0 0-28-16,-4 1 52 0,0 3-36 15,-7 0-296-15,-1-4 140 16,-3 7-332 0</inkml:trace>
          <inkml:trace contextRef="#ctx0" brushRef="#br0" timeOffset="354214.5882">20858 12994 476 0,'0'0'176'0,"8"4"-136"0,-4 13-12 0,-1-7 20 0,1 7-32 15,0 4 20-15,4 7-20 16,-4-4 28-16,-4 0-28 16,0-4-408-16,-4 1 208 15,-4 3-12-15</inkml:trace>
          <inkml:trace contextRef="#ctx0" brushRef="#br0" timeOffset="354722.4387">21261 12960 372 0,'11'-11'140'0,"-3"8"-112"0,3 0-4 16,-3 3 64-16,0 3-52 16,0 4 32-16,-4 10-40 15,3 7 8-15,-7 7-20 16,0 14 44-16,-7 3-32 15,7 0 40-15,-4 7-40 16,0 18 28-16,-4 19-28 0,4 8 36 16,-4-10-36-16,-3-11 56 0,-5-10-48 15,1-14-272-15,-1 0 128 16</inkml:trace>
          <inkml:trace contextRef="#ctx0" brushRef="#br0" timeOffset="441276.0319">19151 14956 184 0,'11'-14'68'0,"-11"14"-52"0,8-7-4 15,-8 3 128-15,0 1-80 16,0-4 28-16,0 0-52 16,0-6 20-16,0-1-28 15,0-3 0-15,0-4-16 16,0 0 0-16,-8-3-4 16,5-3 4-16,-5-4-8 0,-8-4-20 15,5 4 8-15,3 4 4 16,-4-1 4-16,1 4 0 31,3 0 0-31,0 0 0 0,0 7 0 0,5 0 0 16,3-4 0-16,-8 7 8 15,8-3-4-15,-8 3-4 16,4 4 4-16,4-11-4 16,0 11 0-16,0-11 0 15,0 11 0-15,0-4 24 16,0-6-12-16,0 6 24 0,0 3-24 15,4-2 32 1,-4-1-28-16,0 7-24 0,8 0 4 16,-8 4 0-16,-8-1 4 0,4 1 16 15,4-4-8-15,-7 7-20 16,-5 10 4-16,4-6-4 16,-11 6 4-16,11-3 8 15,-4 0 0-15,-3 10 0 16,3-3 0-16,-3-4 0 15,3 0 0-15,-7 1 0 16,3-1 0-16,5-3 8 16,-1-4-4-16,-3 1 8 15,7 3-8-15,4-7-12 16,4 0 4-16,0 0 4 16,12 0 0-16,3 3 8 0,5-3-4 15,-1 0 8-15,8 0-8 16,0-3-12-1,12-1 4-15,0 4-4 0,7 0 0 16,0 0 8-16,-7-7 0 16,-8 7 8-16,-4-3-4 15,-7-4 8-15,-5 4-8 16,-3-4-4-16,-5 0 4 16,1 3 12-16,-8 1-8 15,-8 0-4-15,8-1 0 16,-11-3 4-16,3 0-4 0,-7 0 8 15,-5-3-8-15,-3 0 24 16,-4 3-16-16,0 0 12 16,0-3-12-16,-4-4-16 15,7 10 0-15,5-2 12 16,8-1-4-16,11 3-4 16,11 4-296-1,12 7 160 1,16-10-220-16</inkml:trace>
        </inkml:traceGroup>
      </inkml:traceGroup>
    </inkml:traceGroup>
    <inkml:traceGroup>
      <inkml:annotationXML>
        <emma:emma xmlns:emma="http://www.w3.org/2003/04/emma" version="1.0">
          <emma:interpretation id="{FC12F5FB-F5A5-46FA-8FB1-755CFA3DC990}" emma:medium="tactile" emma:mode="ink">
            <msink:context xmlns:msink="http://schemas.microsoft.com/ink/2010/main" type="paragraph" rotatedBoundingBox="10555,15211 24167,15622 24107,17629 10494,1721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C452CC5-8845-49EC-8246-89966158FC39}" emma:medium="tactile" emma:mode="ink">
              <msink:context xmlns:msink="http://schemas.microsoft.com/ink/2010/main" type="line" rotatedBoundingBox="10555,15211 24167,15622 24107,17629 10494,17219"/>
            </emma:interpretation>
          </emma:emma>
        </inkml:annotationXML>
        <inkml:traceGroup>
          <inkml:annotationXML>
            <emma:emma xmlns:emma="http://www.w3.org/2003/04/emma" version="1.0">
              <emma:interpretation id="{D7DF86B3-7C1F-46BD-A243-19C1C5F93C48}" emma:medium="tactile" emma:mode="ink">
                <msink:context xmlns:msink="http://schemas.microsoft.com/ink/2010/main" type="inkWord" rotatedBoundingBox="10529,16056 11066,16073 11054,16447 10518,16431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492275.1051">8691 15702 280 0,'4'-3'104'0,"-4"3"-84"0,8-4 0 15,-8 4 76-15,3 0-56 16,-3 0 44-16,0 0-48 15,8 0 24-15,-8 0-32 16,0 0 16-16,0 0-24 16,0 0 44-16,0 0-36 15,-4 0 40-15,4 0-40 16,-4 4 20-16,4-4-28 0,0 0 36 16,0 0-32-16,0 0-12 15,0 0-8-15,0 0-4 16,0 0 0-16,0 0 32 0,8 3-16 15,-8-3-4-15,8 4-8 16,0-1 12-16,3 1-8 16,1-4-20-16,7 3 4 15,5-3 4-15,3 0 4 16,-4 3 16-16,8-3-8 16,0 0 24-16,4 0-20 15,-4-3 4-15,3 0-8 16,-6 6-8-16,2-6 4 15,-10 3 12-15,-1-7-8 0,-7 7 24 16,-1-7-20-16,-3 0 12 16,0 4-12-16,0-1-16 15,-1-3 0-15,1 7 12 16,4 0-4-16,-5 0-124 16,5-3 64-16,-4 3-348 15,-8 0 224 1,0 7-220-16</inkml:trace>
          <inkml:trace contextRef="#ctx0" brushRef="#br0" timeOffset="492905.9734">8679 15978 436 0,'-7'-4'160'0,"3"4"-124"0,0-3-8 16,4 3 80-16,0 0-64 15,-4 3 24-15,4-3-36 16,0 0 4-16,0 0-20 16,4 7 36-16,8 0-28 0,3-4 40 15,8 1-36-15,0-1-4 16,8 1-16-16,0 3 12 15,4-1-12-15,-4 1 16 0,4-3-16 16,-8 3 4-16,-4-1-4 16,-3-2 4-16,-9-4-8 15,-7-4 68-15,-4 1-40 16,-4 0-20-16,0-4-12 16,-3 0-108-16,7 0 60 15,0 0-480 1,4 4 288-16,11-1-36 15</inkml:trace>
        </inkml:traceGroup>
        <inkml:traceGroup>
          <inkml:annotationXML>
            <emma:emma xmlns:emma="http://www.w3.org/2003/04/emma" version="1.0">
              <emma:interpretation id="{0D937B96-43BC-466B-A7B5-2A5C16651820}" emma:medium="tactile" emma:mode="ink">
                <msink:context xmlns:msink="http://schemas.microsoft.com/ink/2010/main" type="inkWord" rotatedBoundingBox="11612,15484 13173,15531 13125,17126 11564,17078"/>
              </emma:interpretation>
            </emma:emma>
          </inkml:annotationXML>
          <inkml:trace contextRef="#ctx0" brushRef="#br0" timeOffset="497605.4685">9736 16009 236 0,'-11'0'88'0,"11"-4"-68"0,0 1-4 15,0 3 220-15,0 0-132 16,0 0 28-16,7 0-80 16,-7 0 40-16,8 0-56 15,-8 0 80-15,0 0-64 16,8 0 36-16,0 0-52 0,-1 0 44 16,1 0-48-16,4 0 20 15,3 0-32-15,4 0 16 0,5 3-20 16,3-3-8-16,8 0-4 15,3 0-16-15,9 4 8 16,11-1-4-16,27-3 0 16,27 3 24-16,8 4-8 15,-4-3 16-15,24-1-16 16,-9-3 4-16,-11-3-4 16,-19-4 12-16,-20 3-12 15,-19-2-4-15,-11-8 0 16,-17 3 28-16,-10 5-16 15,-9-8 4-15,-3 7-12 0,-4 3-16 16,-5-2 4-16,1-1-16 16,4 7 12-16,-8 0-120 15,8 0 72-15,0 0-304 16,-8 0 200-16</inkml:trace>
          <inkml:trace contextRef="#ctx0" brushRef="#br0" timeOffset="498307.0452">10189 16181 404 0,'-19'0'148'0,"19"6"-112"0,-4 1-12 16,4 4 144-16,-8 2-96 15,8 8 32-15,0 10-60 16,-4 10 44-16,0 11-52 0,1 0 28 0,-5-4-36 16,8-4-8-16,-8-2-12 15,4-4 36-15,-4-7-20 16,1-7 4-16,-1-4-16 16,4-9 0-16,4 2-4 15,4-6-148-15,-4-7 76 16,15-7-300-1</inkml:trace>
          <inkml:trace contextRef="#ctx0" brushRef="#br0" timeOffset="498025.7973">10061 16150 560 0,'-11'0'208'0,"15"3"-164"0,-4 4-8 0,-4-4 84 16,0 8-72-16,4-1-20 16,0 7-16-16,-8 4 32 15,8 6-24-15,4 1 24 0,-4 3-24 16,4 0 16-16,4-7-20 15,3-3 28-15,5-1-28 0,3-6 20 16,12-4-20-16,16-6 0 16,11-4-8-16,4 0 20 15,-4 0-16-15,0-4-40 16,-16 1 16-16,-11 3-228 16,-11-7 132-16,-1-3-280 15,-15-4 220 1,-4 0-104-16</inkml:trace>
          <inkml:trace contextRef="#ctx0" brushRef="#br0" timeOffset="498596.4309">10301 16311 716 0,'-3'0'264'0,"6"-7"-204"0,5 1-16 15,8 2 108-15,7 1-92 16,4-1-16-16,8-3-28 16,3 7 4-16,1 0-12 15,8-7-4-15,-1 7 0 0,1 0-4 16,-1-10 0-16,0 3 24 16,9 0-12-16,-5 7-12 15,-4-3-4-15,-3 0 28 16,-8-4-12-16,-4 3 24 0,-8 1-24 15,-7-1 24-15,-5 1-24 16,-3-1-92-16,-8 1 44 16,-8 0-288-16,-3-1 180 15,-9 4-404 1</inkml:trace>
          <inkml:trace contextRef="#ctx0" brushRef="#br0" timeOffset="498902.7467">10599 16273 416 0,'0'7'152'0,"8"0"-116"0,-8 10-12 16,0-3 100-16,0 7-72 15,0 10 76-15,-8 7-72 16,8 0 24-16,-7-1-48 15,-5 1 8-15,4-3-24 0,8-8 20 16,-4 1-24-16,-3-15 12 16,7 5-12-16,-8-8 12 15,8-3-16-15,-4-7-20 16,4 0 4-16,4-4-200 16,-4-2 116-16,8-5-404 15,3-3 280 1,5-3 60-16</inkml:trace>
          <inkml:trace contextRef="#ctx0" brushRef="#br0" timeOffset="499202.5435">10797 16263 476 0,'-8'-7'176'0,"8"7"-136"0,0 0-12 0,0 0 164 15,0 0-112-15,4 7 20 16,0 3-60-16,4 4 36 0,-1 7-44 16,-3 6 36-16,4 8-36 0,-8 10 16 15,0-8-28-15,0 5 16 16,0-1-20-16,-8-7 28 16,-3-3-28-16,-1-7 32 15,0-6-32-15,5 2 32 16,-1-9-32-16,4-4-12 15,0-11-8-15,4 1-324 16,0-1 180-16,8-3-512 16</inkml:trace>
          <inkml:trace contextRef="#ctx0" brushRef="#br0" timeOffset="495698.3702">9845 15843 436 0,'-4'7'160'0,"8"0"-124"0,7-3-8 0,-3-1 104 16,7-3-76-1,5 0-4-15,-1-10-32 0,0 3 20 16,9 0-24-16,-1-14 4 16,0-3-12-16,8 0-8 15,-4-3 4-15,7-4 12 16,5 0-8-16,-12 0-4 0,0-4 0 16,4-6 12-16,-16-7-8 15,8-7-20-15,-8 3 4 0,1 4-4 16,-1 7 4-16,1 6 24 15,-9 8-8-15,5 9 32 16,-5 5-24-16,-3 6-4 16,0 7-8-16,-4 10 12 15,3 7-8-15,-7 7 4 16,-11 7-4-16,11 4 4 16,-8 3-8-16,-11 0 24 15,-1-1-16-15,1-2 24 16,0-8-24-16,11-3-4 15,-12-3-4-15,20-4-4 16,0-6 32 0,20-5-16-16,-1-6 4 15,8-3-12-15,12-4-8 0,0-7 4 16,-12-3 20-16,0-3-12 16,0-8-20-16,4-3 0 15,-16 0 4-15,-3-3 4 16,-4 3 8-16,-8 3-4 15,8 4-20-15,-8 7 8 16,-8 7 4-16,8 10 4 16,-4 10 0-16,-4 7 0 15,0 7-12-15,1 7 8 16,-1 4 20-16,-4 2-8 16,5-2-4-16,-5-8 0 0,4-3 12 15,-3-3-8-15,3-4 24 16,8 0-20-16,-8-3 24 15,8-3-24-15,-11-5 40 16,11-6-28-16,0 0-276 16,0 0 136-16</inkml:trace>
          <inkml:trace contextRef="#ctx0" brushRef="#br0" timeOffset="496839.9755">11052 15172 416 0,'-7'-3'152'0,"3"-4"-116"0,0 7-12 0,4 0 128 15,0 0-88-15,0 0 28 16,4-7-56-16,-4 7 20 15,11 0-28-15,5 0 8 0,3 0-20 16,4 0 0-16,1 0-8 16,-1 0 12-16,-4 0-12 15,1 0-12-15,-1-3 0 16,-7-1 40-16,-5 1-24 16,-3-1 0-16,-4 1-8 15,-4 0-24-15,0 3 12 16,-3 0 12-16,-1-4 0 0,0 4-12 15,4 0 4-15,0 0 4 16,1 0 0-16,-1 0 8 16,0 4-4-16,-4-1-20 15,0 4 36 1,1 3-12-16,-5 0-32 16,4 8 16-16,1 6-44 15,-5 10 32-15,4 11 24 16,-3 0 0-16,11 3 28 15,-4 3-20-15,0-13 12 16,4 7-12-16,-12-14 12 16,4 0-16-16,-3-14 32 15,-1 0-24-15,-3-3 20 16,-5-7-20-16,5 0-96 16,-4-7 44-16,-5 0-76 0,1 0 64 15,0 0-4-15,0-7 32 16,3 7 12-16,1 0 8 15,0 0-12-15,-1 0 8 16,12 0 92-16,-3 0-48 16,11 0 60-16,-8 0-56 15,8 0 32-15,0 0-44 16,8 0 24-16,11 0-28 16,1 0 8-16,7 0-20 15,8 0 8-15,-5 7-12 16,9-7 0-16,-12 0-4 0,0 7 20 15,4-7-16-15,-11 3 12 16,-5-3-12-16,-3 0-96 16,-4 7 48-16,3-7-360 15,-11 0 220-15</inkml:trace>
        </inkml:traceGroup>
        <inkml:traceGroup>
          <inkml:annotationXML>
            <emma:emma xmlns:emma="http://www.w3.org/2003/04/emma" version="1.0">
              <emma:interpretation id="{21F8530F-2F56-4B11-B0EB-1AA39AC62128}" emma:medium="tactile" emma:mode="ink">
                <msink:context xmlns:msink="http://schemas.microsoft.com/ink/2010/main" type="inkWord" rotatedBoundingBox="13792,15430 16300,15506 16246,17283 13738,17207">
                  <msink:destinationLink direction="with" ref="{7D74BB33-D19A-4520-9172-D2F402BD384F}"/>
                </msink:context>
              </emma:interpretation>
            </emma:emma>
          </inkml:annotationXML>
          <inkml:trace contextRef="#ctx0" brushRef="#br0" timeOffset="508194.7556">12682 15836 416 0,'-8'-10'152'0,"12"17"-116"0,0 3-12 16,4 1 108-16,7 6-76 15,5 4 68-15,3 9-72 16,12 8 4-16,-8 4-32 16,4-8 4-16,4 0-16 0,-8-3 20 0,-8-3-20 15,8-4 32-15,-7-7-28 16,-9-3 40-16,-3-4-32 15,0-6 4-15,-4-8-16 16,-4-3-396 0</inkml:trace>
          <inkml:trace contextRef="#ctx0" brushRef="#br0" timeOffset="508447.4267">13046 15857 288 0,'-12'-10'108'16,"16"10"-84"-16,-4 3-4 0,0 4 224 16,-7 7-136-16,-5 0 8 15,8 17-68-15,-4 0 8 0,-11 6-28 16,0-2 16-16,-9-4-24 0,-6-4 8 16,-5-3-16-16,0-3 28 15,-3 0-24-15,7-4-12 16,8-7-8-16,3-3-16 15,5-3 12-15,11-8-496 16,12 1 272 0,12 3-36-16</inkml:trace>
          <inkml:trace contextRef="#ctx0" brushRef="#br0" timeOffset="509961.4655">13627 15750 340 0,'4'-6'128'0,"-1"2"-100"15,1 1-8-15,-4 3 104 16,8-4-72-16,4 1 24 0,-5-4-44 16,5 0 4-16,-4 0-20 15,-1 0 8-15,1 0-12 16,-4 1 28-16,0-1-24 0,-4-4 20 15,0 1-20-15,0 0 52 16,0-1-36-16,-4 1-16 16,-4 0-8-16,1-1-8 15,3 1 0-15,-4 3-12 16,0 4 8-16,1-1-4 16,-5 4-16-1,0 0 12-15,1 4 60 16,-5 3-24-16,1 3 0 0,-1 4-16 15,1 3 48-15,-1 4-32 16,5 3-20-16,-1 7-4 16,4 0 0-16,4 0 0 15,4-4 32-15,8-6-16 16,-4-8 40-16,12-6-32 16,-5-7-24-16,8-10 0 15,9-7 16-15,-9-7-8 16,0-4-48-16,1 1 24 15,3-4-24-15,-8 0 24 16,1 0 8-16,-5 0 8 16,1-4 0-16,-4-2 0 0,3-1-20 15,-3-4 12-15,-4 15 4 16,-4 3 4-16,0 7-12 16,0 6 8-16,-4 8-24 15,-4 10 16-15,1 6 12 16,-5 5 4-16,0 9 24 15,1 4-16-15,-1 7 12 16,1 0-12-16,-1 0-8 16,0 3 0-16,9 4 4 15,3 3-4-15,-4-3 8 16,11-4-8-16,5-7 32 16,-4-10-20-16,19-10 32 15,8-10-32-15,7-11 40 16,9-10-32-16,-1-11-24 15,4-3 0-15,-11 0-20 0,-8 0 12 16,-1 0-4-16,-3 0 4 16,-11 4 0-16,-5-8 0 15,-7 1 24 1,4 6-8-16,-12-10-4 16,3 11 0-16,-6-7-32 15,3 9 16-15,-8 5 4 16,8 9 8-16,-4 5-28 15,4 6 16-15,-12 10-32 16,-3 4 28-16,3 3-4 16,-3 4 12-16,3 3 0 0,-3 3 0 15,-9-3 52-15,1 0-24 0,0 7 0 16,4 0-12-16,3 7-24 16,12 3 8-16,0 1 20 15,12-4-4-15,11-1-4 16,9-2 0-16,3-11 48 15,3-7-28-15,-3-3 16 16,-4-4-24-16,1-6-36 16,-5-4 12-16,-8-4-300 15,-7-6 172-15</inkml:trace>
          <inkml:trace contextRef="#ctx0" brushRef="#br0" timeOffset="507862.8948">11923 15706 260 0,'-3'-4'96'0,"-5"4"-76"0,8-3-4 0,0 3 212 0,0 0-128 15,0 0 28-15,0 0-76 16,8-4 20-16,-5 1-40 16,-3 0 16-16,8-1-28 15,0 4 52-15,3-3-40 0,1 3-8 16,4-4-12-16,3 4 0 15,16 0-8-15,7 0-4 16,9 4 4-16,-1-1 4 16,8 1-4-16,-11-1-4 15,-1-6 4-15,-3 3 12 16,-12-4-8-16,7 1-4 16,-11-4 0-16,-7 0 4 0,-1 3-4 15,-3 1-12-15,-9 0 4 16,-3-1 20-16,4 1-8 15,-8 3-12-15,0 0 0 16,0 0 20-16,0 0-8 16,8 3-28-16,-8-3 8 15,3 4 12-15,-3-4 4 16,0 0 8-16,0 0-8 16,0 0 24-16,0 0-16 15,0 0-20-15,0 0 0 16,0 3 12-16,-7 4 0 0,-5 3-36 15,4 4 16-15,-3 3 16 16,-1 11 0-16,-3 10 12 16,3 10-8-16,-3 3-20 15,-5 8 8-15,-7-8 32 16,4-6-16-16,0-4 16 16,-4 1-12-16,-1-8-16 15,-2-6 0-15,2-8 20 16,-3 1-8-16,0-4-4 15,4-6 0-15,0-5 12 16,4-2-8-16,0-4-4 16,3-7 0-16,1-3-4 15,4-4 0-15,3-3-20 16,0-4 12-16,1-7 12 16,-1-6 0-16,1-11 8 0,-1-6-8 15,0-1-12-15,1 7 4 16,7 4 28-16,-4 7-12 15,0 6-4-15,8 7-4 16,0 8-32-16,0 2 16 16,0 5-20-16,8 2 16 15,11 4 60-15,1 4-20 16,3 2-220-16,0 1 104 16</inkml:trace>
          <inkml:trace contextRef="#ctx0" brushRef="#br0" timeOffset="510262.7732">13832 15296 520 0,'4'-14'192'0,"3"14"-152"0,1-6-8 0,0 2 184 15,4 4-124-15,7-3 36 16,4-1-80-16,4 1 8 16,8-1-36-16,0-3 28 0,-4 1-32 0,0-1 12 15,0 0-16-15,4 0 20 16,-8 0-20-16,-8 4-152 16,-3-1 72-16,-5 4-552 15</inkml:trace>
          <inkml:trace contextRef="#ctx0" brushRef="#br0" timeOffset="510539.0074">14413 15114 520 0,'-16'-7'192'0,"16"7"-152"0,-4 0-8 15,4 0 176 1,8 0-120-16,-4 3-28 0,4 8-36 0,-1 13-24 16,1-4 4-16,-4 22 40 15,0 2-24-15</inkml:trace>
          <inkml:trace contextRef="#ctx0" brushRef="#br0" timeOffset="511421.9695">13181 16181 416 0,'0'-4'152'0,"8"1"-116"0,0 3-12 16,0 0 120-16,3 0-84 0,9 0 8 15,-5 0-40-15,12 0 64 16,8 0-56-16,8 0-4 0,3 0-20 16,8 7 24-16,4-11-20 15,16 4 12-15,11 0-16 16,12 0-8-16,-4 4 0 15,-8 2 12-15,-11-6-8 16,-9 0-4-16,-7 0 0 16,-11 0-4-16,-12 0 0 15,-8-6 44-15,-4 6-24 16,-7-4 0-16,-5 1-12 0,-3-1 12 16,-8 1-12-1,8-1-28-15,-8 1 8 0,0-1-40 16,0 1 32-16,0 3-240 15,0 0 144-15</inkml:trace>
          <inkml:trace contextRef="#ctx0" brushRef="#br0" timeOffset="512288.6834">13530 16380 332 0,'-16'7'120'0,"9"7"-92"0,-1 3-8 0,8-3 200 16,-4 3-124-16,4 7 8 15,0 14-64-15,0 0 4 16,0 0-24-16,4-7 8 0,0 6-16 16,0-6 20-16,-4-7-20 15,0-3 12-15,0-4-12 16,0-3 44-16,-4-7-28 16,0 0-4-16,0-14-16 0,0 0 12 15,4-3-12-15,-4-4-12 16,0-7 0-16,1-3-4 15,3 0 0-15,0-3 0 16,3-8 0-16,5 4 24 16,4-3-8-16,-1-1-28 15,5 1 8-15,3 10-12 16,4 0 12-16,1 3-20 16,3 4 20-16,0 10-4 15,4 7 8-15,4 14 32 16,3 10-12-16,-7 0-12 15,-4 4-4-15,-3 6 4 16,-9-6 0-16,-11-4 44 16,-8-4-24-16,-7-3 8 15,-9-3-16-15,1 0 28 0,-4-4-24 16,-4-6 4-16,-4-1-12 16,0 1-16-16,0-4 4 15,0 0-4-15,4-4 0 16,3-3 8-16,1 0 0 15,8 7 8-15,3 0-4 16,0-6-4-16,5 6 4 16,3 0-68-16,4 0 36 15,0 0 4-15,0 6 12 16,0 1 4-16,0 0 0 16,4-3 16-16,3 9-4 15,1-6 52-15,4 7-32 0,-1-4 16 16,9 8-24-16,-1-8 28 15,0 4-28-15,5-1 4 16,3-2-12-16,0 3-24 16,0-11 8-16,-4 14 20 15,0-3-4-15,-3 3 4 16,-5-3-4-16,1 0 12 16,-1-4-12-1,1 0 40-15,-1-6-24 0,1-4-32 16,-5-4 4-16,-3 4-836 15</inkml:trace>
        </inkml:traceGroup>
        <inkml:traceGroup>
          <inkml:annotationXML>
            <emma:emma xmlns:emma="http://www.w3.org/2003/04/emma" version="1.0">
              <emma:interpretation id="{8E289B6C-3414-43A4-9A70-5A311BACABD0}" emma:medium="tactile" emma:mode="ink">
                <msink:context xmlns:msink="http://schemas.microsoft.com/ink/2010/main" type="inkWord" rotatedBoundingBox="16969,15884 20005,15975 19959,17504 16923,17413">
                  <msink:destinationLink direction="with" ref="{7D74BB33-D19A-4520-9172-D2F402BD384F}"/>
                </msink:context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532466.454">15156 16163 332 0,'0'0'120'0,"8"0"-92"0,-1-7-8 16,-7 7 52-16,0 0-44 15,4 0 120-15,4-3-80 16,-8 3 44-16,0-3-64 16,0 3 36-16,0 0-48 15,-8 0 8-15,8 0-28 0,-4 0 28 16,0 0-28-16,1 0 12 15,3 0-16-15,7 0 28 0,5 3-24 16,-1-3-32-16,13 3 8 16,-1 1 20-16,-4-1-8 15,8 1 20-15,0-4-16 16,-7 3 16-16,-1 1-16 16,1-8-4-16,-5 11 0 15,-3-7 12-15,-5 0-8 16,1 0 16-16,-8 0-16 15,0 0 4-15,0 0-4 16,0 0 36-16,0 0-20 16,4 7-340-16,-8 0 172 15,0 0-456 1</inkml:trace>
          <inkml:trace contextRef="#ctx0" brushRef="#br0" timeOffset="532772.7714">15082 16411 580 0,'16'-3'216'0,"-9"3"-168"0,-3 3-12 16,8 1 92-16,-4 2-76 15,11 1 40-15,0 0-52 16,5-3 48-16,3-1-52 0,4 1-8 0,0-4-16 16,-4 0 0-16,0-4-8 15,0 1 32-15,-8-1-20 16,-3 4-4-16,-12 4-8 16,7 3 12-16,-3-1-8 15,-8-2-292-15,8-4 152 16</inkml:trace>
          <inkml:trace contextRef="#ctx0" brushRef="#br0" timeOffset="535321.7142">16689 16301 520 0,'4'-10'192'0,"-4"6"-152"0,3 1-8 0,5 3 116 16,4-4-88 0,7 1 72-16,4-4-76 0,8 0 40 15,12 4-56-15,7-1 24 0,4 4-36 16,8 0 0-16,4 0-16 15,16-3 20-15,34-1-20 16,8 11 68-16,-4-7-48 16,-4-3 4-1,0 3-20-15,-8-4-4 0,-15 4-4 16,-19 0-8-16,-16 0 4 16,-27 0 4-16,-8 0-4 0,-23 0-4 15,-12 4 4 1,-11 3-296-16,-8 0 160 0,-8 3-440 31,-3 7 320-31,7 0-20 0</inkml:trace>
          <inkml:trace contextRef="#ctx0" brushRef="#br0" timeOffset="534664.3025">17459 15623 600 0,'0'-10'224'0,"8"10"-176"0,7-7-12 0,5 7 72 16,-1 0-68-16,12-4 0 15,0 1-24-15,4 3-12 16,0 0 0-16,-4-3 28 0,-4-1-16 15,-8 1 4-15,-3-1-12 16,-9 1-8-16,-7-4 4 16,-7 4 4-16,-5-1-4 15,-7 1-36-15,-1 3 16 16,1 0-108-16,0 0 68 0,3 7-12 16,1-1 44-16,-1 8-4 15,1 7 16 1,3 6 16-16,-4 18 0 0,1 0-4 15,-4 13 4-15,-1-10 4 16,1 4-4-16,0-7 24 16,3-11-16-16,1-3 24 15,-1-7-24-15,5-7 32 16,-5-3-28-16,1-3-24 16,-5-1 4-16,1-3-36 15,-1 0 24-15,1-4 40 31,7 4-12-31,1-4-36 0,3-3 12 16,4 4 20-16,4 3-4 16,0-7 124-16,8 0-72 15,7 3 60-15,5-3-72 0,3 0 24 0,0 0-40 16,4 0 16-16,1 0-24 16,-5-3 0-16,-8 3-12 15,1 0-192-15,-5 3 100 16,5 1-212-16,-8 3 168 15</inkml:trace>
          <inkml:trace contextRef="#ctx0" brushRef="#br0" timeOffset="535739.8073">16956 16470 332 0,'-47'6'120'0,"28"-6"-92"0,-8 11-8 0,8-4 184 15,7 6-116-15,-4 12 16 16,-3-1-60-16,11 3 24 15,-3 1-40-15,3-1 28 0,4-3-28 16,4-3 36-16,8-4-36 16,4 0 20-16,7-6-28 15,20-1 28-15,7-7-32 16,0 4 20-16,1-7-20 16,3 0 20-16,-7 0-24 15,-12 0-32-15,-4-3 12 16,-8-4-272-16,-3 4 152 0,-12-4-128 15,-8 0 144 1,-4 0 28-16,-4-3 52 16,-7-1 20-16,-4-2 12 15,3-5 0-15,1-2 0 16,0 9 16-16,-1-2-8 16,5 9 24-16,-1 4-20 15,1 10 112-15,-4 4-72 16,-1 10 60-16,-7-3-68 15,8 13 60-15,-8 1-64 16,11 13 20-16,1 7-40 16,-1-3 36-16,12-4-32 0,0-7 12 15,4-13-20-15,0-4-176 16,0-11 88-16,0-6-504 16</inkml:trace>
          <inkml:trace contextRef="#ctx0" brushRef="#br0" timeOffset="533137.1581">15868 16380 728 0,'12'0'268'0,"-8"0"-208"0,11-10-16 16,1 10 96-16,3 0-84 15,12-4 16-15,0 4-48 16,0-7 4-16,7 7-16 15,1-3 20-15,0 0-20 0,-12-1 4 16,-8-3-8-16,-11 4 12 0,-8-1-12 16,0 1-4-16,-8 0 0 15,-11 3-348-15,7 0 188 16</inkml:trace>
          <inkml:trace contextRef="#ctx0" brushRef="#br0" timeOffset="534135.7997">16596 16239 436 0,'-16'0'160'0,"16"4"-124"15,4-1-8-15,-4-3 140 0,8 0-96 16,7-3 44-16,5-1-72 15,11-10-24-15,11 1-12 16,9-8 8-16,7-7-8 0,0-3 16 16,-8-10-16-16,-7-11-12 15,-8-9 0-15,-4-8 20 16,-12 7-8-16,-4 7-4 16,-15 3 0-16,4 11-4 15,-4 10 0-15,-4 3-28 16,4 8 16-16,-7 9-12 15,7 8 12-15,0 10 44 16,0 7-20-16,0 10 0 16,0 10-8-16,0 11 4 15,0 10-4-15,-8-4 16 16,8-2-12-16,-8-5 4 0,4-2-4 16,4-11 4-16,4-11-8 15,4-6 60-15,3-11-36 16,5-13 16-16,3-14-28 15,5-14-36-15,-1-13 12 16,-4-4-124-16,0 3 76 16,-3 7 20-16,-4 4 28 15,-5 10-4-15,5 10 8 16,-12 4 20-16,-8 7-8 16,4 10 32-16,-3 3-24 0,-1 11 40 15,4 10-32-15,-4 7 4 16,-3 10-16-16,7 4 20 15,8 0-20-15,-4-4 12 16,0-10-12-16,-4-3 28 16,0-4-24-16,4-7-24 15,-4-10 4-15,4-7-484 16,-4-7 268 0,12-10-204-16</inkml:trace>
          <inkml:trace contextRef="#ctx0" brushRef="#br0" timeOffset="535981.4626">17060 16710 560 0,'4'-10'208'0,"8"10"-164"0,-1 4-8 0,-3-1 100 16,12-3-80-16,-5 3 32 15,8 1-52-15,4-4 4 16,20-4-24-16,7 4-8 0,4 0-4 15,0 0 28-15,0-3-16 0,-4 3 12 16,-19 0-16-16,-15-3 12 16,-17-1-16-16,-6 1-4 15,-17-1 0-15,-7 4-304 16,-8 0 164-16</inkml:trace>
          <inkml:trace contextRef="#ctx0" brushRef="#br0" timeOffset="536273.7636">17161 16707 416 0,'-12'10'152'0,"12"4"-116"0,-3 3-12 15,3-3 100-15,0 3-72 0,0 7 32 16,-4 11-48-16,-4-1-4 15,8 4-20-15,-8 3 12 0,4-3-16 16,-3-7 16-16,-1-3-16 16,-4-11 32-16,12-14-288 31,-8-10 140-31,8-6-296 16</inkml:trace>
          <inkml:trace contextRef="#ctx0" brushRef="#br0" timeOffset="536533.1682">17358 16714 332 0,'-7'-7'120'0,"7"7"-92"0,7 0-8 15,-7 0 200-15,0 7-124 16,0 3 88-16,-7 4-112 15,7 7 24-15,-12 6-56 16,4 11 40-16,1 3-48 0,3 4 20 16,-4 0-32-16,0-4 8 15,-3-7-16-15,11-6 56 16,-8-11-40-16,8-10-364 16,0-10 184-16,8-11-440 15</inkml:trace>
        </inkml:traceGroup>
        <inkml:traceGroup>
          <inkml:annotationXML>
            <emma:emma xmlns:emma="http://www.w3.org/2003/04/emma" version="1.0">
              <emma:interpretation id="{C3106B0A-9FA9-43E8-8FF3-92915446CF0C}" emma:medium="tactile" emma:mode="ink">
                <msink:context xmlns:msink="http://schemas.microsoft.com/ink/2010/main" type="inkWord" rotatedBoundingBox="20439,15509 24167,15622 24108,17577 20380,17465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538705.9454">19786 15148 444 0,'-16'17'164'0,"5"4"-124"0,-9 17-16 16,12-11 24-16,1 11-32 16,-1 4-12-16</inkml:trace>
          <inkml:trace contextRef="#ctx0" brushRef="#br0" timeOffset="542045.9565">21342 15995 756 0,'-4'10'280'0,"8"-13"-216"0,0 3-20 0,3 3 120 15,5 4-100-15,15 0 60 16,27-7-68-16,24 3-44 16,7 4-8-16,8-3 4 0,4-1-4 15,3-3 32-15,-7-3-20 16,-4 6-24-16,-8 4 4 16,-30-7 44-16,-9 0-20 15,-22 3 0-15,-12 1-12 16,-16-1-404-16,-12 1 220 0,-18 9-472 31</inkml:trace>
          <inkml:trace contextRef="#ctx0" brushRef="#br0" timeOffset="539153.1446">19956 15699 560 0,'-12'-7'208'0,"12"4"-164"0,-4 3-8 0,4 0 76 0,0 0-68 15,8 10 24-15,8 7-36 16,-5 11 40-16,20 9-40 15,4 12 28-15,-4-1-32 0,0-4 8 16,0 1-20-16,0-10 28 16,0-11-28-16,-8 0 40 15,-3-7-32-15,-5-7 56 16,-3-6-44-16,-12-8-112 16,0-3 36-16,-4-6-664 15,0 2 388 1,4-9 16-16</inkml:trace>
          <inkml:trace contextRef="#ctx0" brushRef="#br0" timeOffset="541460.9007">20641 15682 236 0,'-8'7'88'0,"8"-7"-68"0,-3 6-4 0,-1 1 156 16,0-7-96-16,0 4 68 15,4-4-84-15,-4 7 64 16,0-7-72-16,0 6 16 16,4-6-36-16,-11 0 40 0,11 0-40 15,0 0-16-15,0 0-8 16,11 7 60-16,5 0-36 0,-5-7-4 15,17 0-16-15,-1-7 8 16,11 7-12-16,9-7 16 16,11 1-16-16,8-1 4 15,-4 7-4-15,-12 0-16 16,-4 0 4-16,-11 0 4 16,-8 0 0-16,-7 0-20 15,-9 0 12-15,-3 0 32 16,-4 0-16-16,7 0 8 15,-11 0-8-15,8 0-16 16,0 0 4-16,-8 0 20 16,8 0-8-16,-8 0 4 15,0 0-4-15,0 0-24 16,0 0 8-16,-8 0 4 16,8 0 4-16,-8 0-28 15,-3 0 16-15,-1 3 24 0,0 4-8 16,-3 7-8-16,-4 6 0 15,-5 11 4-15,1 11 0 16,-12 9 0-16,4 4 0 16,-4-3 0-16,8 0 0 15,-4-8-20-15,4-6 12 16,0 3-4-16,8-10 4 16,3-3 44-16,5-7-24 15,-1-1 0-15,1-9-8 16,3-5 12-16,0-2-8 0,0-4 16 15,1-4-16-15,-1 1 4 16,0-7-4-16,0-1-16 16,-3-2 4-16,3-1 4 15,0-3 0-15,0-7 0 16,5-11 0-16,-5-10 16 16,0-6-8-16,-3-4-12 15,7 0 0-15,-4 3-4 16,-8 14 0-16,13 0-12 15,-5 14 12-15,8 7-12 16,0 10 8-16,4 7 24 16,3 7-4-16,5 3-72 15,4 4 32-15</inkml:trace>
          <inkml:trace contextRef="#ctx0" brushRef="#br0" timeOffset="544522.6377">21288 16914 104 0,'11'-4'36'0,"-11"4"-28"0,4 0 0 0,-4 0 72 16,0 0-44-16,0 0 56 15,0 0-52-15,0 0 24 16,0 0-36-16,0 0 8 16,0 0-20-16,0 4-16 15,0-4-4-15,0 10 20 16,0-10-8-16,0 7 24 15,0-7-20-15,0 10 56 16,4-3-36-16,-4-7 12 16,0 7-28-16,0 7 8 15,0-4-12-15,-4 0 0 16,4 7-4-16,-4-3 20 16,-4 3-16-16,8-3-32 15,0 7 12-15,-3-14 28 16,6 17-12-16,-3-17 28 15,0 10-24-15,0-10-4 16,0 0-4-16,0-4 28 16,0 4-16-16,-3-14 12 15,3 7-16-15,-8-10-8 16,8 20 0-16,-4-20 4 16,4 10-4-16,-4 0-48 15,4 0 28-15,-8 0-412 16,5 10 236-16</inkml:trace>
          <inkml:trace contextRef="#ctx0" brushRef="#br0" timeOffset="545243.3759">21307 16779 320 0,'8'-10'120'0,"-8"10"-96"0,0 0-4 0,0 0 96 16,0 0-68-16,0 0 76 16,0 0-68-16,0 0-12 15,0 0-28-15,0 0 32 16,4 7-24-16,-4 3-4 16,0 7-12-16,0 4 28 15,0-4-20-15,-4 4-4 16,4 10-8-16,-4 0 12 15,0-7-8-15,-4 7 32 16,0-4-24-16,5-9 20 16,-5-1-20-16,4-3 28 15,0-8-28-15,0-12-156 16,4 6 76-16,-4-14-424 16,8 10 268-16</inkml:trace>
          <inkml:trace contextRef="#ctx0" brushRef="#br0" timeOffset="542757.164">21524 16260 416 0,'-39'38'152'0,"31"-1"-116"0,-3 39-12 15,7-31 48-15,0 10-44 16,4-3 16-16,-8-8-28 16,4-9 52-16,4-1-36 15,0-6 20-15,-4-8-32 0,4-6 44 16,0-4-36-1,-3-6 28-15,-1-8-28 0,0-3-16 0,-4-3-8 16,8-4-4-16,0-10 0 16,0-3 16-16,0-4-8 15,0-7-12-15,8-3 0 16,0-1-4-16,3 1 0 16,-3 3 16-16,0 4-4 15,11 3-36-15,12 10 16 16,-4 4 40-16,20 7-12 15,-1 6 44-15,4 11-32 16,-3 10-12-16,-8 11-8 0,-5 10 4 16,-7 3-4-16,-7-3 16 15,-12-4-12-15,-8 1 32 16,-16-4-24-16,1-7 20 16,-16-11-20-16,-16 1 8 15,-11-10-12-15,0 3 36 16,0-14-24-16,4 7-24 15,7-7 0-15,16-4-8 16,4 1 0-16,8 3 8 16,3 0 0-16,9 0-44 15,3 4 24-15,0 3-36 16,0 3 32-16,4 4 80 16,4 4-28-16,4 2 44 15,-1 12-40-15,17-5 36 0,7 1-40 16,7-1 20-16,17 1-28 15,-5 0 8-15,8 13-16 16,-12-10 28-16,1-3-24 16,-16-11 32-16,-4 4-32 15,-12-7 12-15,-15-7-16 16,0-4-332-16,-11 1 172 16</inkml:trace>
          <inkml:trace contextRef="#ctx0" brushRef="#br0" timeOffset="538156.8098">18779 16098 288 0,'4'0'108'0,"8"0"-84"0,-1-7-4 16,-3 7 84-16,11 0-60 15,-7-10 52-15,3-4-56 16,1-3 60-16,-4 3-60 0,-1-10 28 16,-3-4-40-16,7-3 16 15,-7-3-24-15,-4-4-8 0,-4-3-8 16,0 3 4-16,-8 4-4 16,4 6-4-16,-7 4 4 15,3 7-16-15,-7 7 8 16,-5 3 4-1,-3 3-12-15,-4 8 8 16,0 9 12-16,-8 8-4 0,-4 10 16 16,0 14-12-16,5 3 40 15,3 4-24-15,7-4 4 16,5-4-16-16,7-6 12 16,5-7-16-16,14-7 32 15,5-6-24-15,19-8 48 16,4-10-36-16,4-7 12 15,7-14-24-15,-3-13 8 16,-1-11-12-16,-7-17-16 16,0-3 0-16,-8 6 12 15,-8 4-4-15,-3 11-12 16,-5-1 4-16,1 10 20 16,-4 8-8-16,-4 3-40 15,-4 3 20-15,4 7-16 16,-4 4 16-16,0 10-28 15,-4 0 24-15,4 0-4 0,-4 7 12 16,4 7-12-16,-8 6 12 16,0 1-4-16,-3 7 4 15,-1 9 16-15,-3 18-4 16,-1 11 24-16,-7 3-16 16,4-1 12-16,3-6-12 15,4-10 12-15,9-7-16 16,6-7 24-16,9-7-20 15,4-7 32-15,11-14-28 16,0-3 40-16,8-11-32 16,11-6-24-16,4-4 0 15,8-10 44-15,-7-10-24 0,7-11-8 16,-16-13-8-16,-3-8-4 16,-8-3 0-16,-8 7 0 15,-11 11 0-15,0 6 0 16,-5 4 0-16,-3 3-20 15,-4 14 12-15,0 0-12 16,4 7 8-16,-4 3-44 16,-4 7 28-16,0 4 16 15,-3 6 8-15,-5 4-24 16,-4 0 16-16,-3 7 12 16,-8 6 4-16,0 8-36 15,-8 16 16-15,0 18 4 16,-3 7 12-16,10-3 8 15,1-5-4-15,8-5-12 0,7-8 4 16,8-7-4-16,8-10 0 16,8-7 52-16,15-7-24 15,12-6 36-15,11-5-32 16,0-2 20-16,5-4-24 16,-9 0 28-16,-7 0-32 15,-8-4-332-15,4-9 172 16,-20 6-436-1</inkml:trace>
          <inkml:trace contextRef="#ctx0" brushRef="#br0" timeOffset="538459.2384">19147 15406 548 0,'-8'-7'204'0,"16"1"-156"0,4-5-16 15,-1 8 168-15,8-1-116 16,5 1 72-16,7 3-92 15,7 3-8-15,5 4-36 16,0-3 60-16,-1-1-48 0,-7 1-172 0,-4-1 76 16,-4-3-664-1</inkml:trace>
          <inkml:trace contextRef="#ctx0" brushRef="#br0" timeOffset="539360.1878">20231 15706 496 0,'-12'-4'184'0,"4"8"-140"0,-11 6-16 0,15 0 84 16,-11 8-68-16,7 13 60 15,-7 6-60-15,-5 5 16 16,-3-4-40-16,4 6 36 0,-1-9-32 16,1-1 12-16,0-10-20 15,-5 0-228-15,-7 0 116 16,8-10-440-16</inkml:trace>
          <inkml:trace contextRef="#ctx1" brushRef="#br0">21578 17041 0,'0'0'16,"0"0"-1</inkml:trace>
          <inkml:trace contextRef="#ctx0" brushRef="#br0" timeOffset="541777.2674">21868 15492 404 0,'4'-13'148'0,"-4"9"-112"16,-4 4-12-16,4 7 120 0,0 7-84 15,0 3 52-15,-7 4-64 16,7 6-8-16,-8 8-24 16,0 6 40-16,4 11-28 0,-7 3-216 15,-1-4 100-15,-11-3-380 16</inkml:trace>
        </inkml:traceGroup>
      </inkml:traceGroup>
    </inkml:traceGroup>
    <inkml:traceGroup>
      <inkml:annotationXML>
        <emma:emma xmlns:emma="http://www.w3.org/2003/04/emma" version="1.0">
          <emma:interpretation id="{63AC9FD1-CEDB-44E3-ADE8-C368D19B7D2B}" emma:medium="tactile" emma:mode="ink">
            <msink:context xmlns:msink="http://schemas.microsoft.com/ink/2010/main" type="paragraph" rotatedBoundingBox="3533,17141 16682,17284 16665,18881 3515,187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C26D78-0B35-4D3F-B741-F203409C154B}" emma:medium="tactile" emma:mode="ink">
              <msink:context xmlns:msink="http://schemas.microsoft.com/ink/2010/main" type="line" rotatedBoundingBox="3533,17141 16682,17284 16665,18881 3515,18738"/>
            </emma:interpretation>
          </emma:emma>
        </inkml:annotationXML>
        <inkml:traceGroup>
          <inkml:annotationXML>
            <emma:emma xmlns:emma="http://www.w3.org/2003/04/emma" version="1.0">
              <emma:interpretation id="{3737EF8F-0376-4A42-9553-9EF2A67DB6A8}" emma:medium="tactile" emma:mode="ink">
                <msink:context xmlns:msink="http://schemas.microsoft.com/ink/2010/main" type="inkWord" rotatedBoundingBox="3533,17141 6162,17170 6146,18691 3516,18662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754861.0934">1677 17134 248 0,'-4'0'92'0,"4"-4"-72"15,-4 4-4-15,4 0 52 0,0 0-40 16,0 0 76-16,0 0-56 16,0 0 20-16,0 0-40 15,0 0 16-15,0 0-24 16,0 0 8-16,0 0-16 15,4 4-16-15,3 6 0 16,5-7 56-16,3-3-28 16,9-3 0-16,3-7-16 0,8 3 4 15,15-7-8-15,12 0 8 16,8 4-8-16,-1 7-4 16,-3-8 4-16,-12 8-4 15,-7 3 0-15,-9 0 0 16,-10 0 0-16,-1 0 16 0,-8 0-8 15,-7-4 24-15,3 1-20 16,-11 3 24-16,-4 0-24 16,0 0-20-16,8 3 0 15,-8-3 12-15,7 7 0 16,-14 4 8 0,-1-1 8-16,4 4-8 15,-11-7-24-15,3 10 4 16,-7 0 40-16,3 0-20 15,-3 4-36-15,-1 3 12 16,-7 0 20-16,0 0-4 0,-4 10-24 16,0 4 8-16,-4 10 12 15,4 21 4-15,-3-3-4 16,3 2 4-16,4-9-4 16,7-7 0-16,1-11 8 15,3-7-4-15,-3-6 24 16,7-8-16-16,1-6 4 15,-1-7-8-15,1-10 20 16,-1-11-16-16,-4-7-32 16,5-13 12-16,-8-7 8 15,-1-8 4-15,1-2-4 16,-1 6 4-16,1-3-16 16,4 13 8-16,3 1 48 15,8 7-24-15,4 2 8 16,0 1-16-16,4 4-16 15,4-1 0-15,-1 4 12 0,1 0-4 16,0-1 16-16,-4-2-12 16,4-1 16-16,3 1-16 15,-3-1-4-15,-4 4 0 16,11 3-508 0</inkml:trace>
          <inkml:trace contextRef="#ctx0" brushRef="#br0" timeOffset="755207.5285">3070 16759 312 0,'-8'3'112'0,"8"4"-84"0,-7 7-12 16,3-4 56-16,0 11-44 15,-4 10 84-15,0 13-60 16,8 11 28-16,-3 4-48 15,-5 3 8-15,-4 3-24 0,4-13 8 16,-3-7-12-16,-1-11-88 16,-3 0 44-16,-5-3-420 15</inkml:trace>
          <inkml:trace contextRef="#ctx0" brushRef="#br0" timeOffset="755507.3959">2455 17406 404 0,'-4'0'148'0,"8"0"-112"0,3 0-12 16,1 0 108-16,4 0-76 16,11 0 4-16,12-4-36 15,15 1 44-15,12-1-36 16,12 4 36-16,-1-7-36 0,1 7-8 15,3-7-16-15,1 4 4 16,-1-4-8-16,-3 4-4 16,-13-1 4-16,-14 1 12 15,-12 3-8-15,-8 0 16 16,-4 0-16-16,-7 0 24 16,-9 0-20-16,1 0-56 15,-8 0 20-15</inkml:trace>
          <inkml:trace contextRef="#ctx0" brushRef="#br0" timeOffset="756754.7304">3782 17708 808 0,'47'-3'300'0,"-8"-7"-232"0,23-8-20 16,-24 15 72-16,13 0-76 0,-5-1 16 15,-3-3-36-15,-1 7-64 16,-3 0 16-16,0 0-536 16,-5 11 308-16,-3-11-108 15</inkml:trace>
          <inkml:trace contextRef="#ctx0" brushRef="#br0" timeOffset="756257.5548">2629 17705 312 0,'-23'55'112'0,"15"-27"-84"0,0 20-12 0,4-28 72 0,0 4-52 15,-3 7 56-15,-1 0-52 16,0 0-28-16,-3 0-12 15,7-3 24-15,-4-4-12 16,4-7 40-16,-4-3-28 16,4-11 12-16,1-6-20 15,3-7 0-15,-4-8-8 16,4-6 20-16,0-7-16 0,4 0-12 16,3-3-4-16,9 0 12 15,3 3-4-15,8 0-20 16,0 0 8-16,12 3-40 15,7 7 28-15,1 8 84 16,-1 9-32-16,5 8 72 0,-9 6-64 16,-7 0-16-16,-4 8-16 15,-4 6 16-15,-7-4-12 16,-5-3 4-16,-11-3-8 16,-4 3 48-16,-8 1-32 15,-7-5 8-15,-12-9-20 16,-8 6 0-16,-8-10-4 15,-7-3 4-15,-8-4-8 16,4 0-4-16,7-3 4 16,8 6-16-16,12-3 8 15,12 0-24-15,3 7 16 16,12 0-56-16,8 0 36 0,7 11 52 16,1-4-12-16,7 10 40 15,0 0-32-15,4 7 20 16,8 0-20-16,-8 0 0 15,1 4-8-15,-1-1 12 16,-4 1-12-16,4-1 24 16,0 1-20-16,-4-1 12 15,1 4-12-15,-1-10 12 16,4 3-16-16,0-7-128 16,0 1 68-16,12-18-572 15</inkml:trace>
          <inkml:trace contextRef="#ctx0" brushRef="#br0" timeOffset="758224.7154">3871 17388 176 0,'0'0'64'0,"0"0"-48"0,8-3-8 0,-8 3 120 16,8 0-72-16,-8 0 60 15,4 3-72-15,4-3 32 0,3 7-44 16,-3-3 8-16,11-1-24 16,-3 1 8-16,-5-4-12 15,16 6 12-15,4-12-16 16,-3 6 16-16,-1-4-16 16,-8 1-4-16,8-1 0 0,-8-3-4 15,1 7 0-15,-12 0 0 16,3 0 0-16,-3 0 16 15,3 0-8-15,-11 0 4 16,0 0-4-16,0 0 20 16,0 0-16-16,0 7-32 15,0-7 12-15,16 11-500 16</inkml:trace>
          <inkml:trace contextRef="#ctx0" brushRef="#br0" timeOffset="756560.9922">3918 17354 520 0,'8'-3'192'0,"3"6"-152"0,9 0-8 16,-13 1 36-16,20-1-44 15,-7 4 24-15,7 0-28 16,4-4-16-16</inkml:trace>
        </inkml:traceGroup>
        <inkml:traceGroup>
          <inkml:annotationXML>
            <emma:emma xmlns:emma="http://www.w3.org/2003/04/emma" version="1.0">
              <emma:interpretation id="{D4E11C51-9314-4ED5-997E-0016D3535E10}" emma:medium="tactile" emma:mode="ink">
                <msink:context xmlns:msink="http://schemas.microsoft.com/ink/2010/main" type="inkWord" rotatedBoundingBox="6773,17902 7175,17907 7174,17982 6772,17978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759037.9331">4913 17557 416 0,'0'-7'152'0,"0"7"-116"0,8 7-12 16,-8 0 84-16,7-4-64 15,5 8 52-15,7-8-56 16,8-3 40-16,8 0-44 16,4-3 0-16,0-1-24 0,-1-3 12 15,-3 0-16-15,-4-3 4 16,-12 7-4-16,9-4 12 16,-13 0-12-16,-3 7 16 15,-5-7-16-15,5 4-28 0,-4-4 8 16,3 0-516-1</inkml:trace>
        </inkml:traceGroup>
        <inkml:traceGroup>
          <inkml:annotationXML>
            <emma:emma xmlns:emma="http://www.w3.org/2003/04/emma" version="1.0">
              <emma:interpretation id="{12CB1B6C-6964-42E9-A660-C806277DCD32}" emma:medium="tactile" emma:mode="ink">
                <msink:context xmlns:msink="http://schemas.microsoft.com/ink/2010/main" type="inkWord" rotatedBoundingBox="7665,17220 9594,17241 9577,18804 7648,18783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759560.2754">5807 17461 476 0,'-8'-7'176'0,"8"7"-136"0,4-4-12 16,23 4 144-16,4 4-80 15,4-4-44-15,15-4 8 16,24 1-40-16,19 3 12 0,4 0-16 16,-12 0 12-16,-4 0-16 15,-7 0 4-15,-9-7-4 16,-14 7-68-16,-16 0 32 15,-16 0-172-15,-11 0 108 0,-12 14-360 16</inkml:trace>
          <inkml:trace contextRef="#ctx0" brushRef="#br0" timeOffset="760296.2324">5884 17712 320 0,'0'31'120'0,"4"3"-96"0,4 11-4 16,-8-18 60-16,0 4-48 15,-8 4 60-15,1 6-56 0,-1 4 28 16,0-4-36-16,-4 7 16 15,1-10-24-15,-1-3 28 16,1-11-32-16,3-11 20 0,0-9-20 16,4-8 0-16,-3-13-8 15,7-7 4-15,0-17-8 16,3 6-12-16,1-6 4 16,0 7-32-16,8 3 20 15,3-4-4-15,8-2 12 16,1-5-12-16,3 15 12 15,4 3-4-15,-4 6 4 16,0 12 24-16,0 12-8 0,4 5 24 16,4 6-20-16,-16 4 12 31,8-1-12-31,-7 4 20 0,-13 0-20 16,-3-3 40-16,-8-4-28 15,-11 7-4-15,-4-6-12 16,-9-8-24-16,-3-3 8 0,4-11 4 15,-4-3 4-15,4-6-28 16,4-5 16-16,0 1-64 16,4 0 40-16,7 10 8 15,8-3 16-15,4 10-24 16,8 14 20-16,7 3 136 16,1 14-60-16,3 10 28 15,4 14-52-15,4 4 32 16,4-4-40-16,0 0 20 15,0-11-28-15,-4-6 8 0,-3-14-16 16,-9-3 56-16,-3-4-40 16,-1-13 8-16,-3-4-24 15,-8-11-376-15,8-13 196 16</inkml:trace>
          <inkml:trace contextRef="#ctx0" brushRef="#br0" timeOffset="759308.6067">6275 16931 184 0,'0'-17'68'0,"-3"17"-52"0,3 0-4 16,0 13 108-16,-4 1-68 16,0 14 24-16,0 9-44 15,-4 12-12-15,0-1-12 16,-3 0 28-16,-5 4-20 15,1-11 32-15,-4 0-32 16,-1-10-392-16</inkml:trace>
          <inkml:trace contextRef="#ctx0" brushRef="#br0" timeOffset="760613.0763">6384 17743 208 0,'19'-7'76'0,"-11"7"-60"0,4 0-4 15,-5 10 136-15,1 4-84 16,11 3 28-16,-7 4-56 16,3-1-4-16,-3-2-20 15,7 2 12-15,-11-13-16 16,-8 17 48-16,0-13-28 16,-8-4-16-16,-11 3-4 15,0 0 16-15,-1-10-12 16,1 0-12-16,4 0-4 0,3 0 40 15,24-3-24-15,3 3 52 0,4 0-36 16,16-7 12-16,12 3-24 16,-5-2 28-16,5 6-28 15,-1-7 4-15,-11 7-12 16,-8 0-604 0</inkml:trace>
          <inkml:trace contextRef="#ctx0" brushRef="#br0" timeOffset="762217.6146">7131 17540 228 0,'-4'51'84'0,"4"-16"-64"0,0 16-8 0,-4-23 92 16,4-1-60-16,0 4 16 15,8-6-36-15,-16 2 56 0,8-10-44 16,0-3 64-16,0-14-60 16,0 0 8-1,8-17 0-15,-4-7-28 16,-4-11-20-16,8 1-4 0,-1-1 4 15,1-6 0-15,4 3 8 16,3 4-4-16,4 3-20 16,5 3 8-16,3 4-4 15,8 4 4-15,-1 3 16 16,9-4-4-16,-4 7 32 16,-1 4-20-16,1 3 32 15,-4-3-32-15,-8 10-4 16,-4 0-8-16,-3 0 12 15,-5 0-8-15,-3 6 32 16,-1 1-24-16,-3-3 32 16,-4 10-32-16,4-4 4 0,0-3-12 15,-5 0 12-15,1 0-12 16,4-7 24 0,-8 0 16-16,4-4-24 15,0 1-12-15,0-4-8 16,-1 0-4-16,1 0 0 15,-4 7-12-15,-4-3 8 16,4-1-208-16,0 1 116 16,-3 3-316-1,-5 0 236-15,4 3-96 16</inkml:trace>
          <inkml:trace contextRef="#ctx0" brushRef="#br0" timeOffset="763088.4307">7657 17516 60 0,'-3'7'24'0,"3"-4"-20"0,-4 0 0 0,4-3 32 16,4 11-20-16,-8-4 48 16,-4 3-36-16,4 0 28 0,0 7-28 15,-7 1 28-15,-5 2-32 16,1-6-4-16,-5 3-12 15,-3 1 36-15,-4-1-20 16,-4-4 12-16,-8 1-20 16,12-3 8-16,-4-1-12 15,-4 0 20-15,4-3-20 16,4-7 40-16,8 0-28 16,7-3-32-16,-3 3 4 15,7-4 0-15,8-6 4 16,-4 10 0-16,-4-4 0 15,8-2 52-15,0 2-28 16,0 1 44-16,0 3-40 16,-7 0 12-16,3 0-24 15,-4 3 28-15,0 4-28 16,-3 0 20-16,3-7-20 0,0 7 28 0,4 0-28 16,4-4 4-16,4 7-12 15,4-3 20-15,0 4-16 16,19-4-4-16,-4 10-4 15,12 0-24-15,11 0 12 16,1 0 32-16,-1-3-16 16,-7-4 16-16,7 8-12 15,-7-8-8-15,0 4 0 16,-12-7 12-16,8-4-8 16,-12 4 32-16,-8-4-24 0,5-3 4 15,-9 0-12-15,-3 0 20 16,-8 0-16-16,0 0-4 15,0 0-4-15,0 0 4 16,0-3-4-16,0-4-460 16,-8 7 248-1,8 0-216-15</inkml:trace>
          <inkml:trace contextRef="#ctx0" brushRef="#br0" timeOffset="763866.2064">7282 17117 444 0,'4'0'164'16,"0"0"-124"-16,3-4-16 0,1 8 96 0,0-4-72 15,0 0 32-15,-1 0-44 16,1 0 40-16,0-7-44 16,7-7 12-16,-3-7-28 0,3-6 0 15,1-4-8-15,-1-4 4 16,-3 4-8-16,0 7-4 16,-1 0 4-16,-3 0-24 15,4 10 12-15,-9 7-24 16,1-3 20-16,0 7 32 15,4-1-12-15,0 4 28 16,-1 4-24-16,5-1 24 16,0 4-24-16,-1 0 24 15,1 3-24-15,-1 4-20 16,1 3 0-16,-4 4 20 0,-8-1-4 16,4 1 16-16,0 0-16 15,-4-1 40-15,0-2-24 16,3-1 32-16,5-3-32 15,-8-8-348 1,0-6 176-16,0-3-408 16</inkml:trace>
        </inkml:traceGroup>
        <inkml:traceGroup>
          <inkml:annotationXML>
            <emma:emma xmlns:emma="http://www.w3.org/2003/04/emma" version="1.0">
              <emma:interpretation id="{D815C15E-9E65-4493-9C4F-9271C05AF5EB}" emma:medium="tactile" emma:mode="ink">
                <msink:context xmlns:msink="http://schemas.microsoft.com/ink/2010/main" type="inkWord" rotatedBoundingBox="12600,17425 14926,17450 14914,18573 12588,18548">
                  <msink:destinationLink direction="with" ref="{85FC8D70-61CB-4856-B0F3-8032004F6DF5}"/>
                </msink:context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820921.781">10735 17513 436 0,'12'-17'160'0,"-12"14"-124"0,7-4-8 16,1 3 72-16,4 1-60 15,-1-1 52-15,5 1-52 16,-1 3 40-16,5 0-44 16,-1 3 32-16,8 4-36 0,4 0 0 15,8-3-20-15,7-1 12 16,8 1-16-16,12 2 60 0,12-6-40 15,34 0 8-15,16 7-24 16,-5-3-8-16,17 3 0 16,-5 3 28-16,-3-10-16 15,-16 10 12-15,-11-6-16 16,-24-4 0-16,-19-4-4 16,-12 1 20-16,-15-4-16 15,-8-10 4-15,-11 10-8 16,-9-3-156-16,-14 6 80 15,-5 4-396 1</inkml:trace>
          <inkml:trace contextRef="#ctx0" brushRef="#br0" timeOffset="821640.4477">11157 17802 260 0,'8'-13'96'0,"-8"13"-76"0,0 0-4 0,0 0 68 16,0 7-48-16,0 3 12 16,0 4-28-16,0 6 76 15,0 4-52-15,-4 4 56 16,0 3-56-16,-4 3-4 16,0-6-24-16,1 3-4 15,-1-4-4-15,0-10 28 0,0-6-20 16,1-11-4-16,3-11-8 15,0-9 12-15,4-11-8 16,0-4-12-16,4 1 0 0,7 3-92 16,1 4 48-16,4 2 4 15,3 5 28-15,4 3-16 16,4 3 20-16,0 4 12 16,4 3 4-16,8 7 84 15,4 0-44-15,-1 13-20 16,-3-2-16-16,-4-1 36 15,-8 4-24-15,-8 0 8 16,-15-1-16-16,-12 1 0 16,-11-4-4-16,-12 1 20 15,-4-4-16-15,-4-4-180 16,1-6 92-16,-1-4-72 16,0-4 88-1,4 5 0-15,8 6 36 16,8-4-12-16,7 1 20 15,9 6 140-15,6 1-64 0,9 9 116 16,7 1-100-16,5 3 40 16,3 7-68-16,4 4 12 15,3-1-40-15,5 8-8 0,4-4-8 16,-5-7 12-16,1 0-8 16,-4-7 16-16,0 0-16 15,0-10-348-15,-12-14 188 16</inkml:trace>
          <inkml:trace contextRef="#ctx0" brushRef="#br0" timeOffset="820395.1281">11738 17052 92 0,'7'-14'32'0,"-11"14"-24"0,4 0 0 16,0 0 152-16,0 0-88 15,-3 4 8-15,3 6-52 16,0 4 52-16,3-11-44 16,-3 18 28-16,0-4-36 15,-3 11 0-15,-5 3-16 16,0-11 0-16,-4 15-4 16,-3-8 12-16,-8 4-12 0,0 0-268 15,-5 0 144-15,1 0-116 16</inkml:trace>
          <inkml:trace contextRef="#ctx0" brushRef="#br0" timeOffset="822506.8892">12709 17802 464 0,'-31'-3'176'0,"35"6"-140"0,15 1-8 0,-11 3 136 15,12-4-96-15,7 1 8 16,8-1-48-16,11 11 0 16,4-4-16-16,-3-3-308 15,7-4 164-15,16 8-240 16</inkml:trace>
          <inkml:trace contextRef="#ctx0" brushRef="#br0" timeOffset="822228.5127">12825 17713 364 0,'-11'-10'132'0,"18"10"-100"0,5-7-12 15,0 7 112-15,3 0-76 16,8 7-4-16,5-1-32 16,2-2-24-16,-2-4 0 15,-5 7 4-15,0 3 0 16,-4 4-432-16</inkml:trace>
        </inkml:traceGroup>
        <inkml:traceGroup>
          <inkml:annotationXML>
            <emma:emma xmlns:emma="http://www.w3.org/2003/04/emma" version="1.0">
              <emma:interpretation id="{DD81E79B-7A0A-4958-A771-DAC3D8DBC697}" emma:medium="tactile" emma:mode="ink">
                <msink:context xmlns:msink="http://schemas.microsoft.com/ink/2010/main" type="inkWord" rotatedBoundingBox="16610,17799 16656,17620 16679,17626 16634,17805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822649.6313">14819 17228 236 0,'0'3'88'0,"-12"4"-68"0,-3 7-4 16,11-4 68-16,-4 14-48 15,8 4-12-15,-7 17-16 16,7 3-8-16</inkml:trace>
        </inkml:traceGroup>
      </inkml:traceGroup>
    </inkml:traceGroup>
    <inkml:traceGroup>
      <inkml:annotationXML>
        <emma:emma xmlns:emma="http://www.w3.org/2003/04/emma" version="1.0">
          <emma:interpretation id="{2A6CAE7E-C0A7-4B8E-83FF-852D3B41E7DA}" emma:medium="tactile" emma:mode="ink">
            <msink:context xmlns:msink="http://schemas.microsoft.com/ink/2010/main" type="paragraph" rotatedBoundingBox="15378,18139 22390,17969 22413,18934 15401,19104" alignmentLevel="6"/>
          </emma:interpretation>
        </emma:emma>
      </inkml:annotationXML>
      <inkml:traceGroup>
        <inkml:annotationXML>
          <emma:emma xmlns:emma="http://www.w3.org/2003/04/emma" version="1.0">
            <emma:interpretation id="{B82240EC-88E0-42AD-BA32-ABC333A9D43F}" emma:medium="tactile" emma:mode="ink">
              <msink:context xmlns:msink="http://schemas.microsoft.com/ink/2010/main" type="line" rotatedBoundingBox="15378,18139 22390,17969 22413,18934 15401,19104"/>
            </emma:interpretation>
          </emma:emma>
        </inkml:annotationXML>
        <inkml:traceGroup>
          <inkml:annotationXML>
            <emma:emma xmlns:emma="http://www.w3.org/2003/04/emma" version="1.0">
              <emma:interpretation id="{FC0C87BB-E03B-4D33-B98D-B61AAF1EC399}" emma:medium="tactile" emma:mode="ink">
                <msink:context xmlns:msink="http://schemas.microsoft.com/ink/2010/main" type="inkWord" rotatedBoundingBox="15380,18238 17849,18178 17863,18779 15395,18839"/>
              </emma:interpretation>
            </emma:emma>
          </inkml:annotationXML>
          <inkml:trace contextRef="#ctx0" brushRef="#br0" timeOffset="824719.2644">13863 17840 320 0,'0'-7'120'0,"0"7"-96"0,-4 0-4 16,0 0 60-16,-4 0-48 15,1 0 48-15,-5 0-44 16,0 0-12-16,-7 7-12 16,0-7-20-16,-8 14 4 15,-1 0 20-15,1 6-8 0,-4 8 32 16,0 13-24 0,0-3 92-16,0 17-60 0,12-10 12 15,4-7-36-15,7 6 12 0,8-6-20 16,4-7 28-16,7-7-28 15,9-3 12-15,-5-4-16 16,1-3 12-16,-1-4-16 16,5-3-284-16,-13 0 148 15</inkml:trace>
          <inkml:trace contextRef="#ctx0" brushRef="#br0" timeOffset="825563.112">13921 18112 320 0,'-19'24'120'0,"7"-14"-96"0,-11 4-4 0,11-3 52 16,-7 6-44-16,-5 0-4 15,-6 7-12-15,2-7 0 16,1 0-8-16,4 1-4 0,4-1 4 15,3-7 12-15,9-6-8 16,7-4-364-16</inkml:trace>
          <inkml:trace contextRef="#ctx0" brushRef="#br0" timeOffset="825321.3952">13782 18050 132 0,'0'4'52'0,"0"-1"-44"0,7 7 4 0,-3-3 68 0,4 4-44 15,0-1 84 1,3 4-68-16,5 3 52 0,-9 3-60 16,9 1 40-16,-1 0-48 15,-3-4 16-15,7 7-32 16,-3-7 0-16,-5 0-12 16,1-3-8-16,-4 0 4 15,-8-7 12-15,8 0-8 0,-8 3-12 16,0-10 0-16,0 0 12 15,0 0-4-15,11 0 16 16,-11 0-12-16,8 0-136 16,0 0 72-16</inkml:trace>
          <inkml:trace contextRef="#ctx0" brushRef="#br0" timeOffset="825757.054">14095 18198 340 0,'0'0'128'0,"19"-10"-100"0,9 6-8 16,-17 4-20-16,1 0-4 0,11-7 12 15</inkml:trace>
          <inkml:trace contextRef="#ctx0" brushRef="#br0" timeOffset="826388.7338">14699 18112 404 0,'-16'7'148'0,"5"7"-112"0,-12 3-12 0,11-3 128 0,-3 6-88 16,-5 1 0-16,1 3-40 16,-4 0 0-16,3 0-12 15,5-3-8-15,-1-4 0 0,1-3-128 16,3-4 68-16,1-3-356 16,-1-3 228-1,8 6 64-15</inkml:trace>
          <inkml:trace contextRef="#ctx0" brushRef="#br0" timeOffset="826181.6823">14474 18112 332 0,'-3'0'120'0,"3"-3"-92"0,3 3-8 16,5 0 124-16,4 3-84 15,3 4 36-15,9 10-56 16,-1 7-16-16,4 0-12 16,-4 4-12-16,0-1 4 15,1-3 20-15,-5-6-12 0,-4 6 24 0,-7-7-24 16,0-10-172-16,-4 3 88 15</inkml:trace>
          <inkml:trace contextRef="#ctx0" brushRef="#br0" timeOffset="826595.3282">14873 18023 260 0,'-11'-14'96'0,"3"21"-76"0,-4 3-4 15,8 4 96-15,0 0-64 0,1 3 16 16,-1 3-40-16,4 1 24 16,4 0-32-16,-1-1-84 15,5-6 36-15,0 3-300 16</inkml:trace>
          <inkml:trace contextRef="#ctx0" brushRef="#br0" timeOffset="826872.1989">14920 17933 352 0,'7'14'132'0,"1"-11"-104"0,0 21-8 15,3-6 132-15,5 13-88 16,3 6 52-16,5 5-68 15,-5 6-32-15,0-3-16 16,-7-4 24-16,-12-3-12 16,-8-7 12-16,-11-4-12 0,-8-3 20 15,-4 0-20-15,-4-6 32 16,4-8-28-16,8-10-444 16</inkml:trace>
          <inkml:trace contextRef="#ctx0" brushRef="#br0" timeOffset="827306.3607">15280 17871 236 0,'7'-7'88'0,"1"14"-68"0,4-3-4 0,-8 3 184 16,-4 6-112-16,3 8 44 15,1 6-80-15,0 8 32 16,-4-4-48-16,-4 3 24 16,-3-6-32-16,-5-4 52 0,0 0-44 0,-3-7-8 15,3-3-16-15,5-11 8 16,10-3-12-16,9-7-4 16,7-3 0-16,5 0 4 15,3-4-4-15,4 11-4 16,0-1 4-16,3 1-648 15,1 3 352 1,4 0 80-16</inkml:trace>
          <inkml:trace contextRef="#ctx0" brushRef="#br0" timeOffset="827483.3344">15473 18315 384 0,'-8'0'140'0,"8"0"-108"0,8-7-8 0,12 4 136 15,7-4-92-15,15 3 68 16,20-9-76-16,8 9-8 0,0-3-32 16,-5 0-28-16,-14 1 0 0,-5-5-268 15,-7 4 148 1,-4 1-244-16</inkml:trace>
          <inkml:trace contextRef="#ctx0" brushRef="#br0" timeOffset="827636.7422">15818 18071 332 0,'-12'7'120'0,"16"20"-92"0,4 4-8 16,-4-7 124-16,-1 4-84 16,1 6 36-16,-4-3-56 15,12-3-16-15</inkml:trace>
        </inkml:traceGroup>
        <inkml:traceGroup>
          <inkml:annotationXML>
            <emma:emma xmlns:emma="http://www.w3.org/2003/04/emma" version="1.0">
              <emma:interpretation id="{86D5A11E-B4A5-4081-892D-DCB4BED05529}" emma:medium="tactile" emma:mode="ink">
                <msink:context xmlns:msink="http://schemas.microsoft.com/ink/2010/main" type="inkWord" rotatedBoundingBox="18015,18075 22390,17969 22413,18934 18038,19040">
                  <msink:destinationLink direction="with" ref="{85FC8D70-61CB-4856-B0F3-8032004F6DF5}"/>
                </msink:context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831855.3">18636 18105 424 0,'-8'31'156'0,"8"-7"-120"0,4 14-8 0,4-14 72 16,0 7-60-16,3-3 8 15,1-4-28-15,-1 0 4 0,-3-3-12 16,0-4-24-16,0 0 4 0,-8-3-464 16</inkml:trace>
          <inkml:trace contextRef="#ctx0" brushRef="#br0" timeOffset="833651.7925">18802 17854 508 0,'-4'-14'188'0,"4"14"-148"0,4-3-8 0,-4 3 184 16,0 0-124-16,0 0-20 16,0 3-44-16,0 14 40 15,-4 8-40-15,1 19 16 0,3 11-28 0,0 7-16 16,3 4-4-16,9-8 20 16,0-3-8-16,7-7 32 15,0-3-24-15,5-14-216 16,7-10 108-16</inkml:trace>
          <inkml:trace contextRef="#ctx0" brushRef="#br0" timeOffset="832368.7989">18942 18253 684 0,'4'-7'252'0,"7"14"-192"0,9-14-20 16,-5 7 112-16,12 0-92 15,16-7-16-15,7 7-28 16,-3 0-24-16,7 0 4 16,-8 0-420-16,-3 7 232 15,-28-7-204-15</inkml:trace>
          <inkml:trace contextRef="#ctx0" brushRef="#br0" timeOffset="832076.391">19058 18054 320 0,'8'0'120'0,"-8"0"-96"0,38 6-4 0,-18 12 88 15,-5-11-64-15,5 10 0 16,7 7-28-16,-8-4 16 16,-11 5-20-16,-16-1-12 15,-11-4-4-15,-8-2 12 16,-1-5-4-16,-3 4 16 16,4 1-12-16,0-1 40 15,4 0-24-15,4-3-4 16,7-4-12-16,8 1-16 15,4 2 4-15,12-9 20 0,11-4-8 16,8 0-20-16,4 0 4 0,4-4-464 16</inkml:trace>
          <inkml:trace contextRef="#ctx0" brushRef="#br0" timeOffset="832493.6314">19414 18212 352 0,'-12'-7'132'0,"24"14"-104"0,-4 3-8 0,-1-10-44 0,5 7 8 16,-4-7-248-16</inkml:trace>
          <inkml:trace contextRef="#ctx0" brushRef="#br0" timeOffset="833026.0591">19666 18177 416 0,'38'4'152'0,"-11"-4"-116"0,1 3-12 16,-1 1 20-16,11 3-28 15,-11 0-32-15,8-4 8 16,-11-6-352-16</inkml:trace>
          <inkml:trace contextRef="#ctx0" brushRef="#br0" timeOffset="832871.6489">19759 18033 364 0,'38'-24'132'0,"-11"24"-100"0,0-4-12 16,-7 4 68-16,7 4-52 15,-8 3 24-15,8 10-40 0,-15-7 16 16,7 7-20-16,-11 8 80 16,0-5-52-16,-8 1 48 15,-8-1-52-15,0 1 24 0,-11 0-36 16,-8-4-28-16,-12 7 0 16,0-7 16-16,5 0-8 15,-5-3 4-15,8 0-4 16,8-7-8-16,7 7 4 15,8-4 40-15,12-3-24 16,12-4 16-16,11 8-20 16,4-8 20-16,15 1-24 0,-3-4-12 15,-4 0-4-15,-8 0-332 16,-4 0 184-16,-16 0-352 16</inkml:trace>
          <inkml:trace contextRef="#ctx0" brushRef="#br0" timeOffset="833189.9954">20095 17868 384 0,'20'14'140'0,"-28"-4"-108"0,8 14-8 0,8-7-24 16,-8 7-4-16,7 4-304 16</inkml:trace>
          <inkml:trace contextRef="#ctx0" brushRef="#br0" timeOffset="831507.3463">18469 18288 612 0,'-7'-7'228'0,"3"7"-180"0,4-4-12 16,0 4 168-1,15-3-84-15,5-1-56 16,7 8-44-16,8-8-24 16,3 4 20-16,5 0-8 0,-4 4-320 15,-5-8 168-15</inkml:trace>
          <inkml:trace contextRef="#ctx0" brushRef="#br0" timeOffset="834012.2511">20192 17799 520 0,'27'-14'192'0,"-7"14"-152"0,11 0-8 0,-16 0 96 15,4 14-76-15,8 3 16 16,1 21-44-16,-1 21-4 15,-4 9-12-15,-12 5 36 16,-11-8-20-16,-7-3 32 0,-9-21-32 16,-11 7 40-16,-4-13-36 15,-4-8-16-15,-3-9-4 0,11-5-20 16,3-2 8 0,-3-5-508-1,0-12 280-15,0-1-120 0</inkml:trace>
          <inkml:trace contextRef="#ctx0" brushRef="#br0" timeOffset="834347.6434">20304 17771 352 0,'27'-17'132'0,"-15"17"-104"0,4-7-8 15,-13 7 176-15,5 4-112 16,4-1 116-16,-4 4-116 15,7 0-8-15,0 3-48 16,1 1 0-16,-1-1-16 0,-3-3 20 0,-8 7-20 16,-8-11 24-16,-4 4-24 15,-3-4 24-15,3 1-24 16,4-1-12-16,8-3-4 16,23 0-60-16,8 0 36 15,4 11-676 1</inkml:trace>
          <inkml:trace contextRef="#ctx0" brushRef="#br0" timeOffset="828999.1869">16425 17857 260 0,'-23'-3'96'0,"19"6"-76"0,-11-3-4 0,3 0 124 16,1 11-80-16,-13 3 72 15,-3 10-76-15,-4 10 12 16,4 11-36-16,0 13-40 16,8-6 4-16,3-1 36 0,9-9-20 15,-5-8 24-15,12 4-20 16,0-7 20-16,8-24-24 0,3 17-428 16</inkml:trace>
          <inkml:trace contextRef="#ctx0" brushRef="#br0" timeOffset="829447.8402">16468 18057 312 0,'-19'0'112'0,"11"14"-84"0,-4 3-12 15,1-3 84-15,3 3-60 16,4 0 36-16,4 7-44 15,8-7-8-15,11 1-16 16,4-11 12-16,5-7-12 16,3-7 4-16,3 0-4 0,-3-10-164 15,0-4 84-15,0 0-84 16,-7 1 88-16,-17 6 0 16,5 4 44-16,-12 10 12 15,-4 10 12-15,-11 14 272 16,-1 17-148-16,-3 4 108 15,3 3-136-15,5 4-16 16,7-1-52-16,0-2-8 16,0-1-12-16,0 0 20 0,0-7-16 15,-4-13 12-15,-3-4-12 16,-5-14 20-16,-3-10-20 0,-4-17 4 16,0-4-8-16,-1-3 12 15,1-7-12-15,4-3-12 16,3 10 0-16,9-4 4 15,14 8 0-15,9-1-88 16,11 4 48-16,4 0-584 16</inkml:trace>
          <inkml:trace contextRef="#ctx0" brushRef="#br0" timeOffset="828487.2855">16631 17796 300 0,'19'-11'112'0,"-11"8"-88"15,3-8-8-15,1 11 92 0,0-3-64 16,3 3 68-16,4-3-60 15,9 3 84-15,6 0-76 16,9 0 32-16,19 0-52 16,4 0 12-16,11 0-32 15,35-14 88-15,35 7-60 0,4 0 20 16,31 0-36-16,0 0 12 16,-19-3-24-16,-16 6-16 15,-4-9-8-15,-11 9 4 16,-24-9 0-16,-19 6 16 15,-31-4-8-15,-19 1 32 16,-20-4-32-16,-11 4 0 16,-16 6-28-16,-11 1 12 15,-8 0-376-15,4 3 212 16,-12 3-388 0</inkml:trace>
          <inkml:trace contextRef="#ctx0" brushRef="#br0" timeOffset="829600.2455">16917 18239 340 0,'-15'0'128'0,"22"0"-100"0,9-3-8 16,-5 6-8-16,9-3-12 15,7 0-72-15,8 0 40 0,3-6-200 16</inkml:trace>
          <inkml:trace contextRef="#ctx0" brushRef="#br0" timeOffset="830079.0511">17296 18112 312 0,'8'-7'112'0,"0"-3"-84"0,0 20-12 0,-4-10 136 0,3 7-88 15,-3 7 8-15,0 3-44 16,0 0 0-16,0 4-16 15,0-14-8-15,3 7 0 16,1-4 28-16,0-10-16 16,7 0-4-16,1-10-8 0,7-4-48 15,0-3 24-15,1 6-48 16,3 1 40-16,-8-4 24 16,-3 11 4-16,-9 6-16 15,-7 11 8-15,-4 3 100 16,-3 11-48-16,-9 6 88 15,-3 0-76-15,11 8 24 16,-7 3-44-16,3-4-12 16,0 7-16-16,5 0 12 15,-5-7-12-15,-7-6 40 16,-5-11-24-16,-3-7 4 0,4-7-16 16,-4-13-16-16,0-14 0 15,8-7 12-15,-1-4-4 16,5-3-12-16,-1-3 4 15,1-1-32-15,15 11 20 16,0-10-400 0,11 10 228-16,16-14-192 15</inkml:trace>
          <inkml:trace contextRef="#ctx0" brushRef="#br0" timeOffset="830233.9302">17626 17950 520 0,'3'0'192'0,"-3"7"-152"0,0 4-8 16,4-5 0-16,4 5-24 15,0 9 4-15,0-2-4 16,3-1-428-16</inkml:trace>
          <inkml:trace contextRef="#ctx0" brushRef="#br0" timeOffset="830559.3036">17846 18102 496 0,'20'69'184'0,"-1"-25"-140"0,0 4-16 0,-7-20 32 16,3-4-40-16,-7 7 24 15,-16-3-24-15,-3-1 44 16,-5-3-36-16,-7-7 4 0,0 1-20 0,0-5-8 15,-1-9 0-15,1-8-568 16</inkml:trace>
          <inkml:trace contextRef="#ctx0" brushRef="#br0" timeOffset="830848.0943">18055 17916 508 0,'20'-24'188'0,"-20"24"-148"0,27 0-8 16,-12 0 80-1,-7 7-68-15,4 3 36 16,7 7-48-16,-11 4-20 16,3 0-4-16,-3 16 0 0,-4 1-4 0,-8-7 24 15,-4-3-16 1,-3-4 24-16,-5-4-24 0,5-6 56 0,-5-7-36 15,12-3-16-15,4-4-8 16,8-4-20-16,15 1 8 16,4-1 12-16,0 4-4 15,0-7-696 1</inkml:trace>
          <inkml:trace contextRef="#ctx0" brushRef="#br0" timeOffset="834987.9323">18342 17727 164 0,'7'-7'60'0,"-3"10"-44"0,-4 4-8 0,8-3 44 16,4-1-32-16,-5-6 104 0,1 3-68 16,-4 0 108-1,4 0-92-15,7-4 24 16,-3 4-28-16,-1 0-40 15,-3 0 0-15,8 0-16 16,-5 0-16-16,9 0 0 0,-1 0 56 16,8 0-28-16,20-3 24 15,11 3-28-15,7 0 52 16,21-7-40-16,22-4 20 16,35-2-32-16,16 6 36 15,19-3-32-15,12 3 20 16,-32-4-24-16,-7 8 16 15,-11-11-20-15,-16 4-16 16,-31-7-4-16,-16 10 28 16,-31-7-12-16,-22 4-4 15,-28 10-4-15,-27 10-244 0,-4-3 132 16,-11 3-544 0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7:08.0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66FACC0-7E19-4D0C-ABED-4AD49455E2B3}" emma:medium="tactile" emma:mode="ink">
          <msink:context xmlns:msink="http://schemas.microsoft.com/ink/2010/main" type="inkDrawing" rotatedBoundingBox="18233,6421 20325,6285 20330,6362 18238,6497" semanticType="underline" shapeName="Other">
            <msink:sourceLink direction="with" ref="{0DBCDE62-89AD-4FA2-9816-47F4D9BF6F32}"/>
          </msink:context>
        </emma:interpretation>
      </emma:emma>
    </inkml:annotationXML>
    <inkml:trace contextRef="#ctx0" brushRef="#br0">-4 158 340 0,'0'-3'128'0,"0"3"-100"0,0 0-8 0,0 0 96 16,0 0-68-16,0 0 96 15,0 0-84-15,0 0 16 16,0 0-44-16,0 0 40 16,0 0-40-16,4 0 20 15,0 3-32-15,0-3 44 16,4 4-36-16,-1-4 28 15,1 0-28-15,4 0 28 16,-1 0-32-16,1-4 20 16,3 4-24-16,-3-3 8 15,0-1-16-15,3-2 20 16,-7 6-20-16,7-4-12 16,1 1-4-16,-1-1 20 15,1 4-8-15,-1-3-28 16,5 6 8-16,-1-6 24 15,4 3-8-15,16-4 0 16,0 1 0-16,26-4-4 16,1 7 0-16,8 0 0 15,-5 3 0-15,13-3 0 16,-1 4 0-16,20-4 16 16,-8 0-8-16,3-4-12 15,-3 4 0-15,-11 0 12 16,-13 0-4-16,1-3 8 15,-8 0-8-15,4-8 8 0,-4 4-8 16,3-6-12-16,-7 2 4 0,1-3 40 16,-9 4-24-16,-4-4 0 31,-3 8-8-31,-8-5 12 0,-4 4-8 0,-4 0 4 16,0 7-4-16,-8-3 28 15,1 3-20-15,-9-3 12 16,1 6-16-16,-8-3-52 15,0 0 24-15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8:30.0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4993E9D-6064-4A31-BA28-80AA1EC560EB}" emma:medium="tactile" emma:mode="ink">
          <msink:context xmlns:msink="http://schemas.microsoft.com/ink/2010/main" type="inkDrawing" rotatedBoundingBox="6350,9167 9160,9031 9163,9082 6353,9217" semanticType="underline" shapeName="Other">
            <msink:sourceLink direction="with" ref="{4D655305-CC10-4E1F-80DC-6C892929F8E3}"/>
          </msink:context>
        </emma:interpretation>
      </emma:emma>
    </inkml:annotationXML>
    <inkml:trace contextRef="#ctx0" brushRef="#br0">41 147 456 0,'-19'-4'168'0,"19"4"-128"0,-12-6-16 16,5 2 140-16,7 8-96 0,-4-8 24 16,8 4-52-16,3-3 52 15,1 6-52-15,12-3-8 16,-1 4-20-16,12-1 16 16,8 4-16-16,19-4 24 15,4 4-24-15,54-7 12 16,-4-3-12-16,78-4 56 15,-5 0-40-15,79-7 32 16,-20 0-32-16,27-6-8 16,-28 9-12-16,-3-6 28 15,-50 4-20-15,-23-1-4 16,-44 0-8-16,-22 4 48 16,-35 3-28-16,-35 0 0 15,-12 3-16-15,-26 4-200 0,-13 4 104 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8:31.7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352FEC-FB7F-47BE-83A3-F843BE56516F}" emma:medium="tactile" emma:mode="ink">
          <msink:context xmlns:msink="http://schemas.microsoft.com/ink/2010/main" type="inkDrawing" rotatedBoundingBox="9301,9982 9431,7961 9777,7983 9647,10004" semanticType="verticalRange" shapeName="Other">
            <msink:sourceLink direction="with" ref="{917415D6-F862-4A7A-B4B8-554A0E7F3A11}"/>
            <msink:sourceLink direction="with" ref="{C7846E6F-6F69-4B1F-9FA7-DACF01E7AF0E}"/>
          </msink:context>
        </emma:interpretation>
      </emma:emma>
    </inkml:annotationXML>
    <inkml:trace contextRef="#ctx0" brushRef="#br0">236-3 436 0,'15'-7'160'0,"-15"7"-124"0,20 31-8 0,-9 10 44 16,5 4-44-16,11 38 60 16,-8 6-52-16,8 59 44 15,4 0-44-15,-19 59 8 16,-12-11-28-16,-27 21 36 16,0-25-28-16,-43-3-4 15,0-30-12-15,-46-11 56 16,12-28-36-16</inkml:trace>
  </inkml:traceGroup>
</inkml:ink>
</file>

<file path=ppt/ink/ink1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496DA028-A095-4C1C-AA49-6D7D67180C25}" emma:medium="tactile" emma:mode="ink">
          <msink:context xmlns:msink="http://schemas.microsoft.com/ink/2010/main" type="writingRegion" rotatedBoundingBox="17707,12466 19637,15342 17152,17009 15222,14134"/>
        </emma:interpretation>
      </emma:emma>
    </inkml:annotationXML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5:16.8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8EADF62-DDAF-4BFE-B208-9461447E3607}" emma:medium="tactile" emma:mode="ink">
          <msink:context xmlns:msink="http://schemas.microsoft.com/ink/2010/main" type="inkDrawing" rotatedBoundingBox="6487,4738 7486,2276 7939,2460 6941,4922" semanticType="callout" shapeName="Other">
            <msink:sourceLink direction="to" ref="{2239461F-E5DC-4646-B07D-97CD60EE7DE4}"/>
            <msink:sourceLink direction="from" ref="{F4359289-34D0-466F-966C-07859F7E7317}"/>
          </msink:context>
        </emma:interpretation>
      </emma:emma>
    </inkml:annotationXML>
    <inkml:trace contextRef="#ctx0" brushRef="#br0">5815 1955 260 0,'-12'-3'96'0,"12"3"-76"0,-11 17-4 15,3-3 104 1,8 7-68-16,-12 13 76 15,4 0-72-15,-3 11 4 16,3-3-36-16,0 23 40 0,4-3-36 0,-3 34 12 16,3-3-24-16,-12 17 20 15,1-7-24-15,-24 28 32 16,20-7-28-16,-20 10 4 16,12-17-12-16,-16 11 20 15,20-22-16-15,-16 11 24 16,16-20-24-16,-15-8 24 15,7-20-24-15,-4-14-4 16,0-10-4-16,-15-14-332 16,11-7 180-16</inkml:trace>
    <inkml:trace contextRef="#ctx0" brushRef="#br0" timeOffset="420.1672">4758 4020 600 0,'8'-10'224'0,"-8"10"-176"0,11 0-12 16,-7 7 0 0,0-4-28-16,0 18 24 0,0-4-20 0,4 28 4 15,-5-1-8-15,5 11 28 16,0 1-20-16,-4-5 12 16,15-6-16-16,-11-14 64 15,7 0-44-15,-7-14 48 16,8-3-44-16,3-14 0 15,0 0-24-15,8-17 36 16,0-4-24-16,8-17 4 16,-4 7-16-16,8-17 20 15,-8 10-20-15,-4-7 12 16,-4 21-12-16,-7-3-288 16,3 6 148-16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5:16.3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FA1A43D-2299-4FEF-A8E8-33C5283CC6A7}" emma:medium="tactile" emma:mode="ink">
          <msink:context xmlns:msink="http://schemas.microsoft.com/ink/2010/main" type="inkDrawing" rotatedBoundingBox="6790,4209 7347,2160 7519,2207 6962,4256" semanticType="callout" shapeName="Other">
            <msink:sourceLink direction="with" ref="{F4359289-34D0-466F-966C-07859F7E7317}"/>
            <msink:sourceLink direction="with" ref="{6ABEF4B0-C485-48AE-A31F-6EE5092CCD4D}"/>
          </msink:context>
        </emma:interpretation>
      </emma:emma>
    </inkml:annotationXML>
    <inkml:trace contextRef="#ctx0" brushRef="#br0">5652 1835 404 0,'-8'-17'148'0,"8"17"-112"0,0-10-12 0,-7 6 108 16,7 4-76-16,-8-3 40 16,4 3-56-16,-15-4 12 15,11 8-32-15,-11-4 8 16,3 7-16-16,-7-1 12 16,7 5-16-16,-3 6 16 15,7 0-16-15,-7 14-40 16,0 0 20-16,-1 17 28 15,5 0-8-15,-1 11 0 16,5-4-4-16,-12 10 4 16,7-3-4-16,-7 21-4 15,3 3 4-15,-3 7-16 16,8-4 8-16,-1 18 28 16,9-14-12-16,-5 17 24 15,12-10-24-15,-8 0 12 16,0-18-12-16,-7 1 12 0,-1-8-16 15,-11 5 4-15,4-8-4 16,-16 7 36-16,8-17-20 16,-7-7 20-16,11-3-24 0,-4-21-132 15,7-4 60-15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5:21.7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3F93743-2106-4186-8445-DD00926970D2}" emma:medium="tactile" emma:mode="ink">
          <msink:context xmlns:msink="http://schemas.microsoft.com/ink/2010/main" type="writingRegion" rotatedBoundingBox="8820,2361 18748,408 19395,3692 9466,5645"/>
        </emma:interpretation>
      </emma:emma>
    </inkml:annotationXML>
    <inkml:traceGroup>
      <inkml:annotationXML>
        <emma:emma xmlns:emma="http://www.w3.org/2003/04/emma" version="1.0">
          <emma:interpretation id="{8F628480-D1D3-4D76-A2F4-5E5180355AAE}" emma:medium="tactile" emma:mode="ink">
            <msink:context xmlns:msink="http://schemas.microsoft.com/ink/2010/main" type="paragraph" rotatedBoundingBox="8851,2328 12956,2069 13017,3030 8912,32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4BA185-1977-4447-8786-EB2DDA83AF38}" emma:medium="tactile" emma:mode="ink">
              <msink:context xmlns:msink="http://schemas.microsoft.com/ink/2010/main" type="line" rotatedBoundingBox="8851,2328 12956,2069 13017,3030 8912,3290">
                <msink:destinationLink direction="with" ref="{7FA5CCD4-B587-44D2-B483-0992FB0D0E4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85EA065-F7C4-4C37-9AB2-02FF912E5006}" emma:medium="tactile" emma:mode="ink">
                <msink:context xmlns:msink="http://schemas.microsoft.com/ink/2010/main" type="inkWord" rotatedBoundingBox="8851,2328 12956,2069 13017,3030 8912,3290"/>
              </emma:interpretation>
            </emma:emma>
          </inkml:annotationXML>
          <inkml:trace contextRef="#ctx0" brushRef="#br0">8435 2220 456 0,'-11'-6'168'0,"11"6"-128"0,0-7-16 0,0 3 200 31,4 4-128-31,-4-7 32 0,4 4-76 16,3-11 4-16,9 11-36 0,7-4 16 16,0 7-20-16,12-7 8 15,0 4-12-15,8-4 36 16,-5 7-24-16,5-4-84 16,-4 4 32-16</inkml:trace>
          <inkml:trace contextRef="#ctx0" brushRef="#br0" timeOffset="209.0555">8993 2028 520 0,'0'-14'192'0,"0"14"-152"0,-4-3-8 0,0 3 124 15,4 3-92-15,-4 11-8 16,0 3-36-16,-3 7-32 15,7 4 4-15,-12 3 40 16,12 0-20-16,-4-4-20 16,4 1 4-16,-4-4-536 15,4 0 292-15</inkml:trace>
          <inkml:trace contextRef="#ctx0" brushRef="#br0" timeOffset="-3036.645">7038 2183 436 0,'-19'-4'160'0,"15"4"-124"0,-4-7-8 16,8 4 168-1,4 3-112-15,4-4-8 16,3 8-48-16,13-4-4 0,3 7-12 0,15-7 20 16,5 0-20-16,22-4 4 15,-7 11-8-15,4-7 4 16,0 4-8-16,-12-1 24 15,-11 0-16-15,-12-3 40 16,-4 7-28-16,-12-14 4 16,-3 7-16-16,-12-6-316 15,-4 6 168-15</inkml:trace>
          <inkml:trace contextRef="#ctx0" brushRef="#br0" timeOffset="-2721.7302">7402 2200 248 0,'-8'20'92'0,"8"-20"-72"15,0 21-4-15,-4-4 88 16,4 4-60-16,-4 17 52 16,1 0-56-16,-9 24 8 15,8-11-32-15,-8 8 80 16,9-1-52-16,-9-13 32 15,4-4-44-15,-7-6 60 16,7-11-52-16,-11 0 20 16,7-7-40-16,-7-7 28 15,3 1-32-15,-3-11 56 16,7 0-40-16,-7-11 12 16,7 4-28-16,-7-13-8 0,7-1-4 15,-11-13-32-15,8 3 16 0,-5-17-408 16,9 6 228-16</inkml:trace>
          <inkml:trace contextRef="#ctx0" brushRef="#br0" timeOffset="-2448.6809">7139 1955 664 0,'-8'-13'244'0,"8"13"-188"0,8-7-16 0,-4 0 128 16,3 7-100-16,13-3 44 16,7-4-68-16,19 7-32 15,5 0-12-15,10-4 80 16,5 11-48-16,0 0-116 15,-4 3 44-15,4 1-312 16,-8-1 192-16</inkml:trace>
          <inkml:trace contextRef="#ctx0" brushRef="#br0" timeOffset="-2181.3185">8362 1949 416 0,'-12'-14'152'0,"12"14"-116"0,-19-4-12 0,11 4 152 16,0 7-100-16,-11 4 32 15,0 2-64-15,-20 15-8 16,-4 6-24-16,-7 11 20 16,4 0-20-16,-20 17 12 15,16 3-12-15,3 14-8 16,12-7 0-16,8 4 12 15,16-7-8-15,7-10 24 16,11-15-20-16,9-9 48 16,3-8-32-16</inkml:trace>
          <inkml:trace contextRef="#ctx0" brushRef="#br0" timeOffset="-1836.4009">8304 2358 488 0,'-12'-14'180'0,"12"14"-140"0,-4 18-12 16,1-1 92-1,-1 3-72-15,-8 18 0 16,8 7-32-16,-15 3 24 16,19-3-24-16,-8-7-12 0,8-4-8 0,0-10 20 15,8-3-8 1,-8-14 92-16,8-4-52 0,-8-17 20 15,7 1-36-15,-7-18 40 16,8 0-40-16,-4-14 4 16,4 11-24-16,3-1-24 15,1 8 4-15,7-1 32 16,1 11-16-16,-1 0 16 16,0 10-12-16,12 0 36 15,-4 3-24-15,-3 1-48 16,7 3 12-16,-4-3-252 15,0 3 144-15</inkml:trace>
          <inkml:trace contextRef="#ctx0" brushRef="#br0" timeOffset="521.4245">9136 2024 592 0,'31'7'220'0,"-31"-7"-172"0,39 24-12 0,-16 0 24 16,0 0-40-16,4 14 16 16,8 4-20-16,-19 16 52 15,3-6-36-15,-11 13 48 16,-12 0-48-16,-19 4 20 16,-4-7-32-16,-31 0-96 15,3-7 40-15,-7-10-156 16,8-7 108-16</inkml:trace>
          <inkml:trace contextRef="#ctx0" brushRef="#br0" timeOffset="1061.6183">9817 2427 528 0,'20'-31'196'0,"-20"31"-152"0,15-24-12 0,-15 10 72 15,4 4-64-15,-12-11 52 16,5 7-52-16,-17-3-12 16,5 7-16-16,-16 6-36 15,4 1 12-15,-12 6-4 16,8 11 8-16,-8 7 16 15,12 3-4-15,0 7 8 16,8 0-8-16,7 0 16 16,8 0-12-16,8-7 24 15,8-4-20-15,7-16 32 16,8-4-28-16,8-17 40 16,0 6-32-16,0-16-40 15,0 3 8-15,-8-7-96 16,0 10 56-16,-4-17 24 15,-4 4 16-15,-3-28-12 16,-5 7 12-16,-3-21 32 16,0 18-16-16,-4 6 0 15,0 14-4-15,-4 21 12 16,4 17-8-16,-8 28 24 16,4 13-20-16,-8 14 24 15,4 0-24-15,-8 14 56 16,5-11-36-16,-5 11 36 15,8 0-36-15,-4-7-8 16,8-4-16-16,-3-16-296 0,3-4 156 16</inkml:trace>
          <inkml:trace contextRef="#ctx0" brushRef="#br0" timeOffset="1421.6727">10181 2114 600 0,'4'-17'224'0,"-4"17"-176"0,12-7-12 0,-8 14 36 15,0-1-48-15,-1 19 24 16,5-1-28-16,-4 20-16 16,0-2-8-16,0 20 28 15,0 3-12-15,0 4 12 16,3-4-12-16,-3-10-8 15,4-7 0-15,0-10 40 16,-4-14-24-16,3-6 52 16,1-12-40-16,0-23 48 15,-4 3-48-15,15-34 36 16,8 4-36-16,0-18-8 16,12 3-16-16,-4-10-8 15,3 14 4-15,-3-3-16 16,0 13 8-16,-8 0 4 15,-7 18 0-15,-13 6-124 16,1 14 68-16</inkml:trace>
          <inkml:trace contextRef="#ctx0" brushRef="#br0" timeOffset="664341.8992">11052 1694 280 0,'-3'0'104'0,"3"0"-84"0,0 0 0 15,0 0 12-15,0 0-20 16,0 0 4-16,3 7-8 15,1 0-8-15,-4-7 4 16,4 7 28-16,0-1-16 16,0 5 12-16,0-1-16 15,3 0 20-15,1 1-20 16,-4-4 32-16,0 10-28 16,0-3 32-16,0 3-32 15,0 3 32-15,-4 5-32 16,0 6 12-16,-8-4-16 15,8-3-16-15,-8-7 0 16,4 4 56-16,-4-11-28 0,1 4 24 16,3-7-28-16,-4 0-8 0,0 0-8 15,8-4-104-15,0-3 56 16</inkml:trace>
        </inkml:traceGroup>
      </inkml:traceGroup>
    </inkml:traceGroup>
    <inkml:traceGroup>
      <inkml:annotationXML>
        <emma:emma xmlns:emma="http://www.w3.org/2003/04/emma" version="1.0">
          <emma:interpretation id="{E52A7C36-8DF8-4868-8AC1-A20CF6094F60}" emma:medium="tactile" emma:mode="ink">
            <msink:context xmlns:msink="http://schemas.microsoft.com/ink/2010/main" type="paragraph" rotatedBoundingBox="10047,3916 19089,2137 19395,3692 10353,54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8B53B2-D573-4B47-BB3C-1061E73170FD}" emma:medium="tactile" emma:mode="ink">
              <msink:context xmlns:msink="http://schemas.microsoft.com/ink/2010/main" type="line" rotatedBoundingBox="10047,3916 19089,2137 19395,3692 10353,5471"/>
            </emma:interpretation>
          </emma:emma>
        </inkml:annotationXML>
        <inkml:traceGroup>
          <inkml:annotationXML>
            <emma:emma xmlns:emma="http://www.w3.org/2003/04/emma" version="1.0">
              <emma:interpretation id="{7A907653-7E33-422C-BF58-0AB06B80617B}" emma:medium="tactile" emma:mode="ink">
                <msink:context xmlns:msink="http://schemas.microsoft.com/ink/2010/main" type="inkWord" rotatedBoundingBox="10047,3916 10733,3781 10880,4529 10194,4664"/>
              </emma:interpretation>
            </emma:emma>
          </inkml:annotationXML>
          <inkml:trace contextRef="#ctx0" brushRef="#br0" timeOffset="27109.8108">12341 2909 300 0,'-7'0'112'0,"7"0"-88"0,-4 3-8 0,0-3 108 31,4 4-72-31,-4-4 76 0,4 3-72 0,0-6-12 16,4 3-28-16,0-7 16 15,7 3-20-15,1-6 4 16,4 3-8-16,-5-7 12 16,5 4-12-16,-1-7 4 15,1 10-4-15,-5-14 4 16,5 11-8-16,-1 3 8 15,-3-3-8-15,-8 10-4 16,3 3 4-16,-3 4 4 16,0 7-4-16,-4-1-4 15,4 5 4-15,0-8-4 16,4 11 0-16,-4-11 8 16,-1 4-4-16,5-7 24 15,0 0-16-15,0-7 12 16,3 3-12-16,1-6 20 15,-1-4-20-15,5-11 12 16,-1 8-12-16,5-7 0 16,-1 7-4-16,-3-8 4 15,-1 8-8-15,-7 0 40 16,7 3-20-16,-11 0-56 16,0 7 16-16</inkml:trace>
        </inkml:traceGroup>
        <inkml:traceGroup>
          <inkml:annotationXML>
            <emma:emma xmlns:emma="http://www.w3.org/2003/04/emma" version="1.0">
              <emma:interpretation id="{FAF38214-A296-4EDA-893F-8EE9CE7CD769}" emma:medium="tactile" emma:mode="ink">
                <msink:context xmlns:msink="http://schemas.microsoft.com/ink/2010/main" type="inkWord" rotatedBoundingBox="13549,3345 14562,3146 14845,4587 13833,4786">
                  <msink:destinationLink direction="with" ref="{C4E8210F-C1B3-471F-8DF4-979B618F8DE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7591.836">12229 3346 288 0,'4'-18'108'16,"-4"18"-84"-16,8-17-4 0,0 10 48 15,-1 4-40-15,1-4 52 16,4 4-48-16,-1-8 28 15,5 8-32-15,-1-4 0 16,1 4-16-16,-1-4 28 16,1 7-24-16,-1-4-4 15,1 4-8-15,-1 4 20 16,1 3-12-16,-5 3-4 16,1 4-4-16,-1-1-4 15,1 5 0-15,-8-5 32 16,4 5-16-16,-1-8 32 0,1 0-32 0,4-10 32 15,-1 4-32-15,5-11 12 16,-1 3-16 0,5-9 20-16,-1-1-20 0,0-10 56 15,1 3-36-15</inkml:trace>
          <inkml:trace contextRef="#ctx0" brushRef="#br0" timeOffset="42565.3909">13824 2950 364 0,'-12'-4'132'0,"12"4"-100"0,0 4-12 16,-7-1 140-1,14 1-92-15,-7-4 8 16,0 0-48-16,4-4 20 15,12 4-32-15,3-10 20 16,12 0-20-16,8-11 8 16,3 7-12-16,5-6-16 15,-8 2 0-15,-1-6 20 16,1 4-8-16,-12-8-4 16,4 4 0-16,-12-7 28 0,1 4-16 0,-5-11-4 15,1 7-8-15,-8-4-16 16,3 11 8-16,-3-3 12 15,0 10-4-15,-4 3-4 16,-1 7 4 0,-6 3-4-16,3 8 0 0,-4 10-20 15,4 3 12-15,-4 10 4 16,0 1 4-16,-4 6 8 16,4 1-4-16,-3-1 8 15,7 1-8-15,-8-8-4 16,8-3 4-16,-4-7 12 15,8 1-8-15,4-12 24 16,3 1-20-16,5-10 12 16,3 3-12-16,8-10 0 15,4-4-4-15,0-3 4 16,8-1-8-16,-4-6-4 16,-1 11 4-16,-3-15 4 15,0 11-4-15,-11-7-20 16,-5 7 8-16,-3-1 4 15,-4 8 4-15,-8 0-20 16,3 3 12-16,-6 0-24 16,-1 7 20-16,-8 7-12 15,4 3 12-15,-3 7 8 16,-1 7 4-16,-7 4-12 16,-1 0 8-16,5-1 12 15,-1 1-4-15,5-4 16 16,3-4-12-16,4-3 24 0,8-3-20 15,0-3 76 1,8 2-52-16,-9-13-4 0,13 7-20 16</inkml:trace>
          <inkml:trace contextRef="#ctx0" brushRef="#br0" timeOffset="50830.6116">15380 2189 464 0,'-7'-10'176'0,"7"10"-140"0,-8 0-8 31,8 4 92-31,0-1-72 0,0-3 16 16,8 3-40-16,-8 1 4 15,7-4-16-15,5 0 20 16,7 7-20-16,-7-11 12 15,7 8-12-15,4-4-8 16,5 0 0-16,3 0 4 0,-4 0-4 0,0 0 24 16,-4 0-16-16,0 0-12 15,-3 0-4-15,-5 0 40 16,-3 0-24-16,-9 0 24 16,1 0-20-16,-4 0 36 15,0 0-28-15,-4 0-4 16,4 0-12-16,-7 0-76 15,3 3 36-15,-8 1-120 16,1 6 88-16,-9-3-52 16,9 3 68-16,-9-3-36 15,5 3 48 1,-5-3 20-16,9 4 12 0,-1-5-16 16,-3 5 12-16,3 3 4 15,8-1 4-15,0 8 8 16,4 0-4-16,-3 6 16 15,6 4-12-15,-3 0 16 16,0 0-16-16,-3 0 4 16,3 3-4-16,-8-9 28 15,0-1-20-15,-4-4-32 16,5-3 8-16,-9 8-44 16,5-12 32-16,-13-6 8 15,9 0 8-15,-4-7 12 16,7 7-4-16,-4-14 8 15,5 7-8-15,-5 0 24 0,9-7-16 16,-1 7 84-16,4 0-52 16,-4-7-12-16,8 14-20 15,-4-7 24-15,8 7-20 0,-4-7 12 16,4 7-16-16,0 0 20 16,8-4-20-16,3 4 32 15,1 0-28-15,3-7 4 16,4 7-12-16,-3-7 4 15,3 0-8-15,-4 0 24 16,0-3-16-16,-3 3-12 16,-1 6-4-16,-3-2 40 15,0-4-24-15,-1 0 0 16,1 3-8-16,-4-6 40 16,-1 3-24-16,-3-7 16 15,0 4-20-15,0-8 20 16,0 11-24-16,-4-7-4 15,0 7-4-15,4 0-40 16,0 0 20-16,-4 0-216 16,0 0 132-16,0 7-428 15,7 4 296-15</inkml:trace>
        </inkml:traceGroup>
        <inkml:traceGroup>
          <inkml:annotationXML>
            <emma:emma xmlns:emma="http://www.w3.org/2003/04/emma" version="1.0">
              <emma:interpretation id="{BF1F2E77-87F8-4742-873D-3EC5A4E4C034}" emma:medium="tactile" emma:mode="ink">
                <msink:context xmlns:msink="http://schemas.microsoft.com/ink/2010/main" type="inkWord" rotatedBoundingBox="15599,3015 16454,2847 16531,3242 15676,3410">
                  <msink:destinationLink direction="with" ref="{D9A54FE4-3E2D-49A6-84CC-F67D8E2C583A}"/>
                </msink:context>
              </emma:interpretation>
            </emma:emma>
          </inkml:annotationXML>
          <inkml:trace contextRef="#ctx0" brushRef="#br0" timeOffset="53773.7686">16294 2589 332 0,'15'-11'120'0,"-11"1"-92"0,4-4-8 0,-4 4 68 15,0 3-52-15,0-3 48 16,3-4-48-16,-3-3 60 15,4-4-56-15,-8-3 8 16,4 3-28-16,-8-3 24 16,0 7-28-16,-8-10 4 15,5 16-12-15,-13-6-16 16,9 7 4-16,-12-1 12 16,7 8-4-16,-11 3-12 15,4 7 4-15,-8 7-16 16,8 3 12-16,-8 14-12 15,11 7 8-15,-7 10 0 16,19-4 4-16,-3 5 0 16,-1-8 0-16,8-7 8 15,12-6 0-15,4-11 44 16,3 0-24-16,12-13 8 16,4-1-16-16,8-13 0 15,3 0-4-15,-3-15 36 16,-8 1-20-16,-4-17-24 15,4 7 0-15,-15-18 8 16,-1 14-4-16,-11-3-28 16,4 10 12-16,-8-3 4 15,4 9 8-15,-4 1-12 16,0 11 8-16,0-5 48 0,0 11-24 16,-4 1-28-16,4 6 4 0,-8-7-8 15,4 14 4-15,-7-7 16 16,7 6-4-1,-8 1-20 1,4 4 8-16,-7 9 4 0,3-2 4 0,-7 16-12 16,7 7 8-16,1 14 4 15,3 0 0-15,4 0-12 16,0-3 8-16,16-7 4 16,3-4 0-16,5-10 0 15,14-3 0-15,1-11 44 16,-4 0-24-16,16-14 16 15,-1 1-20-15,-7-11 28 16,0 7-28-16,-12-21 4 16,8 1-12-16,-12-25 4 15,0 4-8-15,0-25 24 16,-7 11-16-16,-5-10-12 16,-3 13-4-16,4 1-16 15,-5 16 12-15,-7-3-24 16,16 14 20-16,-12 0-12 15,4 7 12-15,-5 0 36 16,1 6-16-16,-4 1-16 16,8 7 0-16,-16 3 12 15,4 3 0-15,-3 1 8 16,-1 6-8-16,-4-3-12 16,5 3 4-16,-9 4 4 15,4 3 0-15,-3 4-20 0,3-1 12 0,-7 18-12 16,11 0 8-16,-7 14 36 15,3 3-16-15,1 3-8 16,3-6-4-16,8-4 12 16,0-3-4-16,11-11 40 15,5-6-20-15,7-11 12 16,4 0-20-16,0-7 44 16,0-3-32-16,4-10-120 15,-4 3 48-15,-3-7-320 16,-5 0 204-16</inkml:trace>
        </inkml:traceGroup>
        <inkml:traceGroup>
          <inkml:annotationXML>
            <emma:emma xmlns:emma="http://www.w3.org/2003/04/emma" version="1.0">
              <emma:interpretation id="{95892B5E-1B79-4563-B1C0-62B65CE58B6A}" emma:medium="tactile" emma:mode="ink">
                <msink:context xmlns:msink="http://schemas.microsoft.com/ink/2010/main" type="inkWord" rotatedBoundingBox="17056,2610 19102,2207 19276,3088 17230,3491">
                  <msink:destinationLink direction="with" ref="{D9A54FE4-3E2D-49A6-84CC-F67D8E2C583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4891.3904">16348 2059 268 0,'0'0'100'0,"0"0"-76"0,0 3-8 15,0 4 96-15,0-7-64 16,-4 7 16-16,4 0-40 16,-4 10 24-16,0 4-32 0,-3 3 32 15,3 3-32-15,-8 1 4 16,8-1-12-16,-11 4 28 16,7 4-20-16,-7 6-420 15,7-3 220-15</inkml:trace>
          <inkml:trace contextRef="#ctx0" brushRef="#br0" timeOffset="54137.2364">17238 1852 520 0,'8'-24'192'0,"-8"24"-152"0,0-3-8 0,-8 3 96 15,8 7-76-15,-11 6 16 16,11 8-44-16,-8 13-20 16,8 1-8-16,-8 10 56 15,8-1-28-15</inkml:trace>
          <inkml:trace contextRef="#ctx0" brushRef="#br0" timeOffset="55430.8601">16642 2062 340 0,'0'-3'128'0,"0"3"-100"0,4 0-8 0,-4 0 112 16,0 0-76-16,0 0 48 16,0 0-60-16,0 0 28 15,0 0-40-15,4-4 0 16,4 4-20-16,3-7 0 15,9 7-4-15,-1-6 4 16,-3 6-8-16,3-7 16 16,4 7-12-16,-7-7-4 15,3 14 0-15,-11-7 20 16,3 0-12-16,-11 0 32 16,0 0-28-16,0 0 20 15,0 0-20-15,0 0 28 16,0 0-28-16,0 0-128 15,0 0 60-15,0 0-536 16,0 0 324-16</inkml:trace>
          <inkml:trace contextRef="#ctx0" brushRef="#br0" timeOffset="193788.3102">11896 3996 464 0,'16'0'176'0,"-16"0"-140"0,19-10-8 16,-3 6 4 0,3 8-24-16,12-8 16 15,4 4-16-15,15-3 4 16,0 3-4-16,8-7-24 15,1 14 8-15,-5-7 12 16,-4 0 0-16,-11-4-12 16,-4 8 4-16,-12-4 64 15,4 0-32-15,-19 3 84 16,-1 4-60-16,-10 3 0 16,-1 1-32-16,-8 6-20 15,0 7-4-15,-7 10 28 0,7 8-12 16,-7-4 4-16,8 6-8 0,-9-6 4 15,9-7-8-15,-17-7 16 16,9-7-12-16,-12-10 76 16,4-7-48-16,-8-17 40 15,4 3-44-15,-7-23 44 16,10 2-44-16,-6-10 4 16,6 8-24-16,-2-1-16 15,10 7 0-15,-3 0-4 16,11 17 0-16,-3 4-116 15,3 6 68-15</inkml:trace>
          <inkml:trace contextRef="#ctx0" brushRef="#br0" timeOffset="5041.897">8385 3504 364 0,'0'-10'132'0,"0"6"-100"16,0 1-12-16,0-1 88 15,4 4-64-15,-8-3 36 16,4 6-48-16,-4 1-8 15,4 3-16-15,-4 10 4 16,4 3-8-16,-7 22 40 16,-1-4-20-16,-4 20-4 15,5 4-12-15,-5 0 20 16,4-7-16-16,-7-7 12 16,11-10-12-16,-4-7 0 15,8-7-4-15,0-7 36 0,0-3-20 16,-8-7 4-16,8-4-16 15,0-6 12-15,8 0-16 0,-8-11-28 16,8 3 8 0,-8-20-64-16,0 4 40 0,0-21-44 15,0 3 44-15,0-17 12 16,4 17 12-16,7-6 4 16,5 9 0-16,3-6 16 15,8 14-4-15,16-1 76 16,3 8-44-16,16 3 24 15,0 10-40-15,0 4 0 16,-4 6-12-16,-7 8-8 16,-9 6 4-16,-7 4 28 15,-12 6-16-15,-3 8 4 16,-9 0-12-16,-11 3 56 16,0-1-36-16,-19 1 40 15,-1 0-36-15,-18 0-20 16,-5-10-4-16,-15 0-28 15,0-1 12-15,-8-9-40 16,20-1 28-16,-8-10 8 16,23 0 8-16,-4 0 12 15,15 0-4-15,1 0-56 16,4 0 28-16,11-3 4 16,4 3 8-16,0 0 4 15,4 3 0-15,3 7-20 16,9 4 16-16,7 10 32 15,4 0-12-15,20 7 44 0,-9 4-28 0,16 2-4 16,1-9-12-16,-1 3 36 16,-4-4-20-16,-3 4 32 15,-9-10-32-15,-3-4 40 16,-4-3-36-16,-8-7 56 16,1-4-48-16,-9-6 80 15,1 0-64-15,-5-4-264 16,1 0 112-16,-1 3-668 15,1 8 428-15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8:35.0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4E8210F-C1B3-471F-8DF4-979B618F8DEC}" emma:medium="tactile" emma:mode="ink">
          <msink:context xmlns:msink="http://schemas.microsoft.com/ink/2010/main" type="inkDrawing" rotatedBoundingBox="7443,5766 13407,3114 14668,5951 8704,8602" semanticType="callout" shapeName="Other">
            <msink:sourceLink direction="with" ref="{FAF38214-A296-4EDA-893F-8EE9CE7CD769}"/>
            <msink:sourceLink direction="with" ref="{5485BFB0-B602-4A65-8BB7-B582B72286D4}"/>
          </msink:context>
        </emma:interpretation>
      </emma:emma>
    </inkml:annotationXML>
    <inkml:trace contextRef="#ctx0" brushRef="#br0">2282 3651 52 0,'23'-17'16'0,"-23"17"-12"0,51-21 0 0,-32 11 8 16,0 3-8-16,-3-7 8 15,-1 4-8-15,-3-11 8 16,4 4-8-16,-9-4 104 15,5 4-60-15,-12-10 60 16,4 3-64-16,-8-11-12 16,0 4-20-16,4-10-20 15,-4 6 4-15,-7-9 12 16,-1 13-4-16,-4-7 16 16,5 7-12-16,-12-7-12 15,3 17 0-15,-18-10 4 16,10 7 0-16,-22 7 0 15,8 3 0-15,-13-3-12 16,13 3 8-16,-12-6 12 16,15 9-4-16,-19-2-12 15,11 6 4-15,-19-10 64 16,16 10-32-16,-27 0-4 0,11-7-12 16,-11 11-20-16,7 3 4 15,0-14 4-15,12 14 0 0,-15-17 8 16,14 10-4-16,-14-14-12 15,15 4 4-15,-12-7 72 16,8 0-36-16,4-11-4 16,8 4-16-16,-16-10-20 15,8 10 4-15,-19-14 28 16,11 8-12-16,-16-8-4 16,13 14-4-16,-5-7 12 15,12 7-8-15,0-7-12 0,8-7 0 16,4-10 12-16,7-7-4 15,12 1-12-15,4-8 4 16,4 10-16-16,4 4 12 16,7 0 4-16,4 10 4 15,4-3 32-15,4-3-16 16,4 6-24-16,12-10 4 16,3 3 16-16,0-3-4 15,5 0 16-15,-1 3-16 16,4 8 4-1,4 2-4-15,8 1-24 16,15 7 8-16,4-11 20 16,0 11-4-16,12-8-20 15,-8 11 4-15,0-13-4 16,3 6 4-16,13-14 0 0,3 1 0 0,-4 6 16 16,-3 3-4-1,11 5 24-15,-7 2-16 16,11 1 24-16,-12 10-24 0,24 0-4 15,-12 10-4-15,23 0-16 16,-11 0 8-16,3-3 12 16,8 0-4-16,1-4 40 15,-1 8-20-15,-15 2 4 0,3 4-16 16,-3 0-8-16,8 1 0 16,-1 2-4-16,5 4 0 15,-16 4 0-15,-1-4 0 16,1 0 8-16,16-11-4 0,3 11-20 15,4 7 8-15,-11-10 4 16,-9 3 4-16,9 0 8 16,7 0-4-16,-3 0 16 15,-9-4-12-15,-3-3-4 16,0-6 0-16,0 2-4 31,7 1 0-31,5-7 0 16,-9 3 0-16,9-7 0 15,-17 8 0-15,25-5 24 16,-13 5-12-16,4-5 4 16,-15 1-8-16,8-7-16 15,-12 7 4-15,19-14 12 16,-11 7-4-16,16-11 24 16,-21 11-16-16,1-7-12 0,-23 7-4 15,-4-7 20-15,-4 11-8 0,-12-4 4 16,-11 3-4-16,-12 4 4 15,-4 3-8-15,-7 0 8 16,-1 4-8-16,-3 3-12 16,-1 7 4-1,-7-7-48-15,0 7 24 0,-12 0-432 16,4 7 248-16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8:40.3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DC44EF6-434A-4E4A-AC22-2D6F8F69CABD}" emma:medium="tactile" emma:mode="ink">
          <msink:context xmlns:msink="http://schemas.microsoft.com/ink/2010/main" type="inkDrawing" rotatedBoundingBox="9691,6707 12567,6668 12568,6698 9692,6738" semanticType="underline" shapeName="Other">
            <msink:sourceLink direction="with" ref="{5485BFB0-B602-4A65-8BB7-B582B72286D4}"/>
          </msink:context>
        </emma:interpretation>
      </emma:emma>
    </inkml:annotationXML>
    <inkml:trace contextRef="#ctx0" brushRef="#br0">-1 51 156 0,'0'-7'56'0,"0"7"-44"0,19 0-4 15,-7 0 44-15,-1 0-32 0,9 0 24 16,-1 0-24-16,12 0 36 16,0 0-32-16,11-3-40 15,5 3 8-15,11-3 52 16,-4-1-20-16,35-3 24 15,0 0-28-15,35 0-8 16,-8 7-8-16,47-3 48 16,-8 3-28-16,34-3-12 15,-18-1-4-15,7 1 0 16,-20 3-4-16,9 0 32 16,-16 3-20-16,0-3-32 15,-20 0 8-15,-18 0 44 16,-16 4-16-16,-12-4 8 15,-20 0-16-15,-18 0-60 16,-1 3 24-16,-19-3-260 16,-7 3 152-16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8:40.8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4849E1-CB32-4E86-AB39-D5E899610451}" emma:medium="tactile" emma:mode="ink">
          <msink:context xmlns:msink="http://schemas.microsoft.com/ink/2010/main" type="inkDrawing" rotatedBoundingBox="9884,6838 12482,6805 12483,6822 9885,6855" semanticType="underline" shapeName="Other">
            <msink:sourceLink direction="with" ref="{5485BFB0-B602-4A65-8BB7-B582B72286D4}"/>
          </msink:context>
        </emma:interpretation>
      </emma:emma>
    </inkml:annotationXML>
    <inkml:trace contextRef="#ctx0" brushRef="#br0">0 38 208 0,'50'-3'76'0,"-50"3"-60"0,62 3-4 16,-31-3 56-1,4 3-40-15,43-6 60 16,-1 3-52-16,47-7 0 16,4 4-20-16,46-1 24 15,-12 8-24-15,40-4 20 0,-13 3-20 0,-3-6-8 16,-27 3-4-16,11-4 48 15,-26 1-28-15,-5-1-44 16,-27 4 8 0,-7-3 20-16,-24 3-4 0,-23-7 20 15,-4 7-16-15,-23-7 4 16,-4 7-4-16,-15 0 4 16,-4 0-8-16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8:43.7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5B578AE-4E81-4DA0-8487-BAD211F675D7}" emma:medium="tactile" emma:mode="ink">
          <msink:context xmlns:msink="http://schemas.microsoft.com/ink/2010/main" type="inkDrawing" rotatedBoundingBox="14150,9436 15881,9532 15877,9592 14147,9497" semanticType="underline" shapeName="Other">
            <msink:sourceLink direction="with" ref="{B63D3A4F-ECF9-4CBF-821E-B5167D3A8FCD}"/>
            <msink:sourceLink direction="with" ref="{20812481-E82A-4012-969D-E96C7DBF2D41}"/>
          </msink:context>
        </emma:interpretation>
      </emma:emma>
    </inkml:annotationXML>
    <inkml:trace contextRef="#ctx0" brushRef="#br0">0 30 156 0,'8'-14'56'0,"0"7"-44"0,-8 7-4 0,4-3 68 0,-1-1-44 15,1 1 68 1,12 3 4-16,11 3-56 15,12-3 56-15,30-3-64 16,36 3-24-16,23 3-16 16,7 1 36-16,35-1-24 15,-7 8 24-15,-16-1-20 16,-4 4-8-16,-7-7-4 16,-16 10-4-16,-20-7 0 0,-14 4 8 15,-28-4-4-15,-16 4-12 16,-22-7 4-16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8:44.0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30A7F2-3F9D-4941-929A-C8C7BBE8EE16}" emma:medium="tactile" emma:mode="ink">
          <msink:context xmlns:msink="http://schemas.microsoft.com/ink/2010/main" type="inkDrawing" rotatedBoundingBox="14022,9715 15881,9661 15882,9695 14023,9750" semanticType="underline" shapeName="Other"/>
        </emma:interpretation>
      </emma:emma>
    </inkml:annotationXML>
    <inkml:trace contextRef="#ctx0" brushRef="#br0">0 50 456 0,'55'-20'168'0,"3"30"-128"0,27 0-16 0,-23-10 0 15,54 0-20-15,16 0-12 16,11-3 4-16,31-7 4 16,0 6 0-16,-7-6 8 0,7-7-4 15,-12 13-12-15,-15 1 4 16,-34 3 28-16,-16 0-12 15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9:20.2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0A70B32-DBD7-4647-A07C-4D6880787326}" emma:medium="tactile" emma:mode="ink">
          <msink:context xmlns:msink="http://schemas.microsoft.com/ink/2010/main" type="inkDrawing" rotatedBoundingBox="11312,7100 15444,11028 14386,12140 10255,8212" semanticType="callout" shapeName="Other"/>
        </emma:interpretation>
      </emma:emma>
    </inkml:annotationXML>
    <inkml:trace contextRef="#ctx0" brushRef="#br0">0 10 196 0,'3'-21'72'0,"-3"21"-56"0,4 0-4 16,-4 7-16 0,0 0 0-16,0 6 12 15,4 5-4-15,0-1-20 16,0 3 8-16,0-2 12 15,4 2 0-15,3-2 24 16,8 2-16-16,5-9 76 16,-1 9-52-16,8-3 48 15,4 4-48-15,7 3 0 16,-3 0-24-16,0 17-8 16,-1 1 0-16,-3 20-32 0,0-7 16 15,4 3 32-15,-4-3-12 0,-4 4 0 16,4-4-4-16,-1 3-4 15,-3 15 0-15,0 6 8 16,4 3-4-16,4 1-4 16,3-11 4-16,1 0-4 15,3 8 0-15,5 9 0 16,-1 11 0-16,-11 0 0 16,7-11 0-16,-7-13 0 15,-4 0 0-15,7-1 0 16,-3 11 0-16,11 4 8 0,12-1-4 15,4-6 16-15,4-4-12 16,3-14 4-16,1 1-4 16,-8 9-8-16,11 5 4 15,4-1-4-15,24-4 0 16,0-2 0-16,3-8 0 16,-4-17 16-16,16-7-8 15,12-3-12-15,-4 0 0 16,7-14 28-16,40 4-12 15,-5-4-12-15,0-3-4 16,16-1 20-16,27 4-8 16,-23 0 4-16,22 0-4 15,-6 7 4-15,3-13-8 16,19 2-188-16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9:52.3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7D50F88-85C8-405E-ADF1-93E5ED5E0E81}" emma:medium="tactile" emma:mode="ink">
          <msink:context xmlns:msink="http://schemas.microsoft.com/ink/2010/main" type="inkDrawing" rotatedBoundingBox="18206,12449 21873,7984 22597,8578 18930,13044" semanticType="callout" shapeName="Other">
            <msink:sourceLink direction="with" ref="{F3477624-5F07-45ED-B3FC-433163DD15A8}"/>
            <msink:sourceLink direction="with" ref="{E43E7E18-A852-45E7-963B-CDBB0FAF2414}"/>
          </msink:context>
        </emma:interpretation>
      </emma:emma>
    </inkml:annotationXML>
    <inkml:trace contextRef="#ctx0" brushRef="#br0">0 4233 80 0,'47'-17'32'0,"-24"7"-24"0,23-4-4 0,-26 7 32 15,15 0-20-15,-1-10 4 0,-3 3-12 16,8-3 36-1,0-7-20-15,3-3 32 0,-11-4-32 16,8-7 20-16,-12-7-24 16,8-3 0-16,-4-18-12 15,8-13 4-15,3-14-8 16,5 7-12-16,3-3 4 16,0-4 48-16,5-17-24 15,-5-4 0-15,0 8-12 16,-7 9 4-16,-8 4-8 15,3-3-4-15,-7-14 4 16,8 0-16-16,-4 3 8 16,7 7 4-16,9-17 0 15,3-20-20-15,19 6 12 16,1 11 32-16,0-8-16 16,-5-9-36-16,9 6 16 0,11 7 0 15,0 10 12-15,19 1 8 16,-7-14-4-16,-8 10-4 15,3 6 4-15,13 8 28 16,11 7-16-16,4 3 20 16,-16 0-20-16,4 10 20 15,16 8-24-15,8 13 4 16,-5 14-8-16,-11 6 28 16,0 15-20-16,-4 6 32 15,-7 7-32-15,-16 11-12 0,-12 6-8 16,-23 1 12-16,-11 3-4 15,-13 0 40-15,-10-1-20 16,-17 5 48-16,-7-1-40 16,-11 11-560-16,-28 3 284 15,-7-7 96 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7:40.5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F2834C1-BAAD-45F1-A87B-9F0FA7250DE0}" emma:medium="tactile" emma:mode="ink">
          <msink:context xmlns:msink="http://schemas.microsoft.com/ink/2010/main" type="writingRegion" rotatedBoundingBox="18510,10500 19782,12503 18833,13106 17561,11102">
            <msink:destinationLink direction="with" ref="{87BD5163-01E0-4739-AA75-B9A760219D8F}"/>
          </msink:context>
        </emma:interpretation>
      </emma:emma>
    </inkml:annotationXML>
    <inkml:traceGroup>
      <inkml:annotationXML>
        <emma:emma xmlns:emma="http://www.w3.org/2003/04/emma" version="1.0">
          <emma:interpretation id="{817FB101-BC03-4C81-96DF-946A9E8F9DA9}" emma:medium="tactile" emma:mode="ink">
            <msink:context xmlns:msink="http://schemas.microsoft.com/ink/2010/main" type="paragraph" rotatedBoundingBox="18510,10500 19782,12503 18833,13106 17561,11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6EAC7D-3A31-4BE4-95D1-5FD503CE458B}" emma:medium="tactile" emma:mode="ink">
              <msink:context xmlns:msink="http://schemas.microsoft.com/ink/2010/main" type="line" rotatedBoundingBox="18510,10500 19782,12503 18833,13106 17561,11102"/>
            </emma:interpretation>
          </emma:emma>
        </inkml:annotationXML>
        <inkml:traceGroup>
          <inkml:annotationXML>
            <emma:emma xmlns:emma="http://www.w3.org/2003/04/emma" version="1.0">
              <emma:interpretation id="{26F14C02-76EB-407F-95AE-AD151E92BEBD}" emma:medium="tactile" emma:mode="ink">
                <msink:context xmlns:msink="http://schemas.microsoft.com/ink/2010/main" type="inkWord" rotatedBoundingBox="18510,10500 19093,11419 18169,12006 17585,11086"/>
              </emma:interpretation>
              <emma:one-of disjunction-type="recognition" id="oneOf0">
                <emma:interpretation id="interp0" emma:lang="" emma:confidence="0">
                  <emma:literal>t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Z</emma:literal>
                </emma:interpretation>
              </emma:one-of>
            </emma:emma>
          </inkml:annotationXML>
          <inkml:trace contextRef="#ctx0" brushRef="#br0">-3566-6662 80 0,'-7'-10'32'0,"14"10"-24"0,-7-7-4 0,4 3 16 15,0-3-12-15,0-3 48 16,-4-4-28-16,4-3 64 15,0 0-52-15,3-4 44 16,1 1-48-16,4 2 8 16,-1 1-28-16,5 0 36 15,-8 3-28-15,3 0 32 16,-3 4-32-16,4 3 12 0,-5 4-20 16,1 3 72-16,0 0-52 15,-4 3 12-15,3 4-28 16,5 3 24-16,7 1-28 15,-3-1 12-15,3 0-16 16,1 4 44-16,3 0-28 0,0-4-16 16,4-3-4-16,-4 0-440 15,1 3 236 1,-13 1-116-16</inkml:trace>
          <inkml:trace contextRef="#ctx0" brushRef="#br0" timeOffset="-555.7319">-3713-6377 364 0,'-8'11'132'0,"5"-8"-100"0,-1 8-12 16,4 6 68-16,0-3-52 15,11 10 4-15,-3 3-24 16,0 4 24-16,3 7-24 15,-3 0 20-15,0 0-20 0,0-4 8 16,-1-3-12-16,-3-7 28 16,-4-3-24-16,0-11 12 0,0 4-16 15,0-14-8-15,0-7 0 16,0 0-24-16,-4-14 12 16,0-3 4-16,4-10 4 15,0 0-108-15,0-1 60 16,4 4 4-16,0 0 24 15,0 0 8-15,0 4 4 16,4 3 16-16,-4 0-4 16,11-1-28-16,1 5 12 15,7 3 4-15,12 3 8 0,7 3 24 16,5 8-12-16,-1 0-4 16,1 6-4-16,-9 7 20 15,-7 4-12-15,-15 3 12 16,-5 1-12-16,-11 2 12 15,-11 1-16-15,-1-1-72 16,-11-2 32-16,0-1-208 16,-1-7 136-1,-7-3-44-15,4-7 88 16,4 0 0-16,8-3 36 16,3 3 4-16,4 0 12 15,4 0 24-15,4 0-8 16,0 0 92-16,8 7-52 15,0 3 56-15,0 7-60 16,-1 4 104-16,1 6-88 0,4 4 100 16,3 4-96-16,8-8 16 15,12-6-48-15,-4-4 24 16,12-3-32-16,-8 0 20 0,0-4-24 16,-5-7 16-16,-6 1-20 15,-5-4 28-15,-3 0-28 16,-5-4 12-16,-3 1-16 15,-8-4-484 1</inkml:trace>
          <inkml:trace contextRef="#ctx0" brushRef="#br0" timeOffset="-1470.6418">-2815-6139 236 0,'0'-4'88'0,"0"4"-68"0,4 0-4 0,-4 0 60 16,0 0-44-16,0 7-4 16,0 0-16-16,-4-3 8 15,0 3-12-15,4-4 40 16,0-3-24-16,0 0 12 16,0 0-20-16,0 0 36 15,0 0-28-15,0 0 4 16,4-7-16-16,0 0 0 15,8-3-4-15,-5-7-16 16,13-1 4-16,-1 1 28 16,4 0-12-16,1 3-12 0,-5 1-4 15,-4-1 4-15,1 0 0 16,-4 7 8-16,-5 0-4 0,-3 4 16 16,-4-4-12-16,0 7 4 15,0-7-4-15,0 7-8 16,0 0 4-16,8 0 12 15,11 7 8 1,-3 0 8 0,-1 3-16-16,1-3-36 15,-5 3 8-15,9-3 68 16,-9 4-32-16,-3-5-296 16,-4 5 144-1,0 6-224-15</inkml:trace>
        </inkml:traceGroup>
        <inkml:traceGroup>
          <inkml:annotationXML>
            <emma:emma xmlns:emma="http://www.w3.org/2003/04/emma" version="1.0">
              <emma:interpretation id="{2773EF3B-9552-4BDF-A630-944F96117BC9}" emma:medium="tactile" emma:mode="ink">
                <msink:context xmlns:msink="http://schemas.microsoft.com/ink/2010/main" type="inkWord" rotatedBoundingBox="19122,12157 19468,12702 18833,13106 18487,1256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6199.4182">-2567-5203 340 0,'0'7'128'0,"8"3"-100"0,-4 11-8 15,3-11 68-15,1 11-52 0,0 3 100 16,-8 7-76-16,0 13-36 16,8 5-20-16,-8-5 40 15,0 1-24-15,0-10 8 16,0-8-16-16,-8-6-8 0,8-8 0 16,0-6-4-16,0-7 0 15,0-7 8-15,0-3-4 16,0-4-12-16,0-3 4 15,0-3 4-15,0-5 0 16,-8-2 0-16,8-4 0 16,0-3 8-16,0-1-4 15,0-6-36-15,0 3 16 0,0-3-4 16,4-4 12-16,4 7-12 16,-1-3 12-16,1 6-4 15,0 8 4-15,4 3 16 16,3 10-4-16,-3 7 68 15,3 11-40-15,4-1 32 16,1 14-36-16,-1-3 28 16,1 3-32-16,-5 0 12 15,-3-3-20-15,-8 7 20 16,-4-4-24-16,-4 0 24 16,-8 4-24-16,0-11-4 15,-3 4-4-15,-8 0-40 16,11 3 20-16,-7-3-92 15,3-4 60-15,-3 4 16 16,7 0 16-16,5-8 8 0,-1 5 0 16,8-4-12-16,0-7 12 15,0 0 4-15,0 0 4 16,8 0 24-16,-1 0-12 16,5 0 32-16,-4 0-28 15,3 6 20-15,9 5-20 16,3-1 20-16,0 4-24 15,12 3 12-15,-4 4-12 16,4-4 28-16,7 4-24 16,-7-4 4-16,-12-3-12 15,-3-4 12-15,-9-3-12 0,1-7 40 16,-4-4-24-16,-8-3 12 16,0 1-20-16,-8-8-8 15,8 3-4-15,-4-2-368 16,-4-1 200-16</inkml:trace>
          <inkml:trace contextRef="#ctx0" brushRef="#br0" timeOffset="-7075.8995">-3078-5028 372 0,'0'-7'140'0,"4"7"-112"0,-4 0-4 0,0 0 84 0,0-6-64 15,8 6 52-15,-8 0-56 16,0 0 68-16,0-7-60 16,0 7-16-16,0 0-20 15,0 0-20-15,7-11 4 0,-3 4-4 16,4 1 0-16,0-5 8 15,3 1 0-15,-3 0 8 16,11-4-4-16,-7 0-12 16,7 4 4-16,-3-1 12 15,-4 1-4-15,-5 7 16 16,-3 3-12-16,-4-7-12 16,0 7 0-16,0 0 20 15,0 0-8-15,-4 7-4 16,4 0 0-16,8 3 20 15,-4-3-12-15,4 7-32 16,7-4 12-16,-3-3 8 0,-1 7 4 16,-3-8 16-16,4 5-12 15,-5-4 24-15,1-1-20 16,-8 1-172-16,0 4 88 16,-8-4-396-1,8-1 260-15,0 5 40 16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9:54.0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DDA1D68-F2EA-46CC-89C1-25DC0CC9FD10}" emma:medium="tactile" emma:mode="ink">
          <msink:context xmlns:msink="http://schemas.microsoft.com/ink/2010/main" type="inkDrawing" rotatedBoundingBox="18281,12480 22257,7801 22994,8427 19018,13106" semanticType="callout" shapeName="Other">
            <msink:sourceLink direction="with" ref="{9E29A4A2-B6C1-4815-92CA-448903CAC6C5}"/>
            <msink:sourceLink direction="with" ref="{4FA9EE93-AC39-4E0E-8C03-D06CB72394D0}"/>
          </msink:context>
        </emma:interpretation>
      </emma:emma>
    </inkml:annotationXML>
    <inkml:trace contextRef="#ctx0" brushRef="#br0">0 4528 92 0,'34'-13'32'0,"-6"6"-24"0,6-10 0 0,-14 13-32 15,3-6 12-15,4-4 24 16,-8-3-8-16,1-7 0 0,-1-11 0 16,0-6 4-16,1-4-4 15,3-3 76-15,0-3-44 16,4 2 4-16,0-2-24 16,8-4-4-16,0 3-4 15,0-3 4-15,4-7-8 16,3 4-4-16,-7 3 4 15,0 3-4-15,0 4 0 16,-4 6 8-16,-4 1-4 16,-4 3-20-16,0-3 8 15,-3-4 20-15,-5 1-4 16,1-1-12-16,3-10 0 16,-4-4 4-16,1 1 0 15,-4 3 16-15,7 7-8 0,-11 6-12 16,3 4 0-1,1 4 4-15,3-4 0 0,-7 4 0 16,8-1 0-16,-5-9-12 16,5 6 8-16,3-10 12 15,-3-8-4-15,-1 1 16 16,4-3-12-16,1 6 24 16,3 4-20-16,4 3-4 15,0 4-4-15,8 3 20 16,-8 0-12-16,0 4 4 15,4-4-8-15,-4 4-8 16,-3 3 4-16,-5 0 12 0,0-4-8 16,-3 4-4-16,3 0 0 15,-7 1-4-15,-1-5 0 16,1 4 8-16,0-3-4 16,-1 3-4-16,-3-4 4 15,11 4-16-15,-3 0 8 16,3 0 4-16,0 0 0 15,1 0 0-15,3 4 0 16,-8-4 0-16,5-7 0 16,-1-3-28-16,8 3 16 15,-7-7 12-15,14-10 4 16,-3 10-12-16,8 1 4 16,4 6-4-16,3 0 0 15,1 4 24-15,-9-1-8 0,-3 1 16 16,0-1-16-16,-4 4 16 15,0-3-16-15,0 0-4 16,0-4 0-16,4 0 20 16,3-7-12-16,9 0-20 15,3 1 0-15,4-1 32 16,8 7-16-16,-4 0-8 16,-7 0-4-16,-5 4 28 15,5 0-12-15,-1-1-4 16,0 4-4-16,1 4-16 15,7-4 8-15,0 0-4 16,0 0 0-16,4-4 0 16,-4-2 0-16,-4-5 24 0,4 1-8 15,-4 7 4-15,4 6-4 16,4-3 20-16,4 7-16 16,-4 7 4-16,-4 3-8 15,-4 4-8-15,-7 3 4 16,-12 3-32-16,-1 1 16 15,-3 3-4-15,0 0 8 16,0 3 24-16,-4-6-8 16,0-1 24-16,4 1-20 15,12 0-12-15,0-8-4 16,-5 4 20-16,1 4-8 16,-8-4 4-16,-4 0-4 15,-8 4-8-15,-11 3 4 0,4-4 4 16,-12 1-4-1,-4-1 24-15,-4 1-16 0,4 0 24 16,0 3-24-16,1-4 12 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30:35.0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51169C-099A-4066-85F6-77E3229A97B1}" emma:medium="tactile" emma:mode="ink">
          <msink:context xmlns:msink="http://schemas.microsoft.com/ink/2010/main" type="inkDrawing" rotatedBoundingBox="1807,10303 11317,10188 11350,12873 1840,12989" hotPoints="10568,10850 10351,12998 2123,12164 2341,10017" semanticType="enclosure" shapeName="Rectangle">
            <msink:sourceLink direction="with" ref="{5B8E1D14-F59F-4AA5-A405-51C93DBFBBA6}"/>
          </msink:context>
        </emma:interpretation>
      </emma:emma>
    </inkml:annotationXML>
    <inkml:trace contextRef="#ctx0" brushRef="#br0">187 1827 40 0,'4'38'16'0,"0"-14"-12"0,4 10-4 15,0-13 20-15,7 0-12 16,4-1 40-16,8-2-24 0,4-1 84 15,12-7-60-15,-4 0 4 16,3-3-32-16,-3 4-12 16,7-5-4-16,-7 1 4 15,-4 0-4-15,4-3 24 16,7 3-16-16,5-1-20 16,3-2 0-16,12-4 20 15,7 0-4-15,-7 0-4 16,0 0 0-16,-8 0-4 15,8 0 0-15,-1 3-12 16,21-3 8-16,-5 7-24 0,12 0 16 16,-16 3 12-16,4 1 4 15,1-1 16-15,7-3-12 16,4 3 16-16,0 4-16 16,-4 0 4-16,-4 0-4 15,-12-1 12-15,13-2-12 16,6-1 4-16,9-3-4 15,-4 3-8-15,-4-3 4 16,-8 7-24-16,8-7 12 16,7-4 20-16,9 4-4 15,-1 7 16-15,-3-7-16 16,-12 0 4-16,15-4-4 16,4 0 28-16,4 4-20 15,-3 0-12-15,-16 0-8 0,11-4 20 16,4 1-8-16,4-1-4 15,4 8 0 1,-7-1-4-16,-9-3 0 0,8-4 8 16,8-3-4-16,0 7-4 15,-11 4 4-15,-16-5-16 16,15-6 8-16,4 0 4 16,4 4 0-16,-11 3 8 15,3 0-4-15,-11-4 24 16,15-6-16-16,8 6-20 15,-7 7 0-15,-9-3 12 16,1 0 0-16,7-3-12 0,20 6 4 16,-12-3 28-16,-8 7-12 15,-11 6-32-15,3-3 12 16,1-3 8-16,7 7 4 16,-12-1 16-16,-14 1-12 15,-1-4-20-15,-8-6 4 16,-3-1 12-16,11 0 0 15,0-3 8-15,8 0-8 16,-12 0-4-16,-15 0 4 16,0-7-4-16,0-7 0 15,0 3 8-15,-8-2-4 16,-4-1-12-16,12 0 4 16,7-3 40-16,-7-1-24 15,-8-3-20-15,0-3 4 0,-4-3 0 16,4-8 4-16,-3 1 0 15,10-4 0-15,-7 0 8 16,16 0-4-16,-8-4 8 16,-8 4-8-16,-12-3-4 15,1-11 4-15,-9-3 12 16,-10-11-8-16,-1-6-4 0,0 0 0 16,-8 3-4-16,-7 3 0 15,3 8 8-15,-11-1-4 16,4-6-20-16,-8-1 8 15,0-6 12-15,0-1 0 16,-8 1 8-16,-4 3-8 0,5 7-20 16,-13 3 8-16,9 4-4 15,-5 0 4-15,5-4 24 16,-9-3-8-16,13-7-12 16,-13-3 0-16,1 0-16 15,3 3 12-15,-3 7-4 16,0 6 4-16,-1 5 16 15,-7 6-4-15,-8 3 16 16,4 4-12-16,4 0-12 16,0-3 0-16,0-4-4 15,0 0 0-15,8-3 8 16,-1 7 0-16,-3 3 0 16,0-4 0-16,3 8 8 15,-3-1-4-15,4 4-28 16,0 0 12-16,-1 0-4 15,1 0 8-15,3 3 44 0,1 1-24 16,-4-1-8-16,-1 0-8 16,-3 4-4-16,0 0 0 15,-4 3-20-15,-4 0 16 16,-8 4 32-16,0 3-12 16,-3 0 0-16,-1 4-4 15,4-1-16-15,4 1 8 16,1 6 4-16,3-6 0 15,4-1 16-15,-8 1-8 16,4 0-20-16,4-1 4 16,-8-3 4-16,-4 7 4 0,4-3-20 15,-3 3 12-15,-5 0 12 16,-3 0 0-16,-5 3-4 16,1 1 4-16,3 3-4 15,1-1 0-15,0-2 8 16,-5-4-4-16,1 3-28 15,-4 1 12-15,-4-4 24 16,-4 0-8-16,-8 3-8 16,-4 4 0-16,9 3 12 15,-5-3-4-15,4 0-4 16,-7 0 4-16,-13 0-16 16,-6 3 8-16,-1 4 4 15,4 3 0-15,7-3 0 16,1 0 0-16,-8 0 0 15,-4 3 0-15,-4 3 8 16,8-2-4-16,8 6-4 0,0-4 4 16,-5 1-16-16,-10 0 8 15,-1-1 12-15,-8 4-4 16,16 4-12-16,8-14 4 16,-4 3 20-16,-8 7-8 15,-8-7-12-15,1 0 0 16,11 1 28-16,0-5-12 15,19-2-40-15,-15-4 16 16,4-4 20-16,-9 4-4 16,1 0 0-16,8 0 0 15,8 0-4-15,7-4 0 16,0 4-12-16,-8-7 8 0,5 0 4 16,-9-4 0-16,-3 4 8 15,7 0-4-15,5 0-4 16,3-3 4-16,8 0-16 15,0-1 8-15,0-3 20 16,-4-7-8-16,-8 11 4 16,0 0-4-16,1-8-16 15,3 4 4-15,0 7 12 16,12-3-4-16,-4-4-4 16,0 0 4-16,-4 0-16 15,-12 0 8-15,1 0 12 16,-5 7-4-16,9 0-12 15,3 0 4-15,8-6 4 16,0 6 0-16,0-11 8 0,0 11-4 16,-8-13-4-16,0 2 4 15,0 4-4-15,4-6 0 16,4-1 8-16,4-3-4 16,8 3-12-16,-5 3 4 15,5 5 20-15,-5-8-8 16,-7 7-20-16,-4 4 4 15,-3 3 12-15,-5 0 0 16,8 3-4-16,4 0 4 16,4 1-16-16,0-1 8 15,7-3-4-15,1 0 0 0,-5 7 8 16,-3 0 0-16,-4 0-12 16,-4 3 8-16,8 4 4 15,4 7 0-15,-1-4-12 16,5 4 8-16,3-1 12 15,1 1-4-15,-1-1-20 16,-3 1 8-16,-1-4 4 16,-3 1 4-16,3-1 8 15,5 0-4-15,-1 7 40 16,1 0-20-16,-1 7-4 16,-3 7-12-16,7 17 12 15,4 14-12-15,4-4 4 16,4 1-4-16,8-5 4 15,3-5-8-15,-7-8 16 16,11 0-12-16,5 0 16 16,3 0-16-16,0 0 32 0,0 11-24 15,0-4-144-15,0 3 64 16,-4-9-396 0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9:55.0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025AC30-054C-4F7A-BF9F-7CFAB11E7F1D}" emma:medium="tactile" emma:mode="ink">
          <msink:context xmlns:msink="http://schemas.microsoft.com/ink/2010/main" type="writingRegion" rotatedBoundingBox="21106,10007 23134,9846 23216,10883 21188,11043"/>
        </emma:interpretation>
      </emma:emma>
    </inkml:annotationXML>
    <inkml:traceGroup>
      <inkml:annotationXML>
        <emma:emma xmlns:emma="http://www.w3.org/2003/04/emma" version="1.0">
          <emma:interpretation id="{EA721BD8-F930-491C-8532-0B7AD776B098}" emma:medium="tactile" emma:mode="ink">
            <msink:context xmlns:msink="http://schemas.microsoft.com/ink/2010/main" type="paragraph" rotatedBoundingBox="21106,10007 23134,9846 23216,10883 21188,110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0C78A6-B124-41BF-B384-93F378F80951}" emma:medium="tactile" emma:mode="ink">
              <msink:context xmlns:msink="http://schemas.microsoft.com/ink/2010/main" type="line" rotatedBoundingBox="21106,10007 23134,9846 23216,10883 21188,11043"/>
            </emma:interpretation>
          </emma:emma>
        </inkml:annotationXML>
        <inkml:traceGroup>
          <inkml:annotationXML>
            <emma:emma xmlns:emma="http://www.w3.org/2003/04/emma" version="1.0">
              <emma:interpretation id="{E43E7E18-A852-45E7-963B-CDBB0FAF2414}" emma:medium="tactile" emma:mode="ink">
                <msink:context xmlns:msink="http://schemas.microsoft.com/ink/2010/main" type="inkWord" rotatedBoundingBox="21106,10007 22568,9891 22650,10927 21188,11043">
                  <msink:destinationLink direction="with" ref="{37D50F88-85C8-405E-ADF1-93E5ED5E0E8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19503 9846 164 0,'-8'0'60'0,"8"0"-44"0,27-4-8 16,-15 4 96-16,3 0-60 15,9 4 8-15,3-4-32 16,8-4-12-16,11 1-4 16,4-1 20-16,5 1-12 15,-9-1 24-15,-7 4-24 16,-12 4 24-16,-15 3-24 15,-12 0 12-15,-12 3-12 0,-15 0 20 16,-8 1-20-16,-4 2 12 16,1-9-12-1,10-4-16-15,1 0 0 0,4-4-4 16,4 4 0-16,3 0-12 16,5 4 12-16,-1 6-40 15,8 11 28-15,4 13 8 16,0 14 8-16,8 11 48 15,-12 6-24-15,8-3 36 16,0-7-32-16,-4 0 40 16,-4 0-36-16,-4-3 40 0,0-4-40 15,-3-10 40-15,-1-4-40 16,-7-13 12-16,-1-14-24 0,-7-14 28 16,-4-7-28-16,-3-6 12 15,-1-4-16-15,4 0-24 16,4 3 4-16,3 0 32 15,5 1-16-15,7-1 8 16,9 0-8-16,6 1-596 16,5-8 320-1,0-20 36-15</inkml:trace>
          <inkml:trace contextRef="#ctx0" brushRef="#br0" timeOffset="196.6337">19577 9629 372 0,'-16'-14'140'0,"24"4"-112"0,-4 3-4 0,3 0 136 15,5 7-92-15,0-7-44 16,3 7-20-16,8 0 44 16,8 0-24-16,8-10 60 0,11 10-48 15,1-7-32-15,3 0-8 16,-4 7-544-1</inkml:trace>
          <inkml:trace contextRef="#ctx0" brushRef="#br0" timeOffset="496.237">20436 9522 92 0,'-43'14'32'0,"32"-4"-24"0,-16 4 0 15,11 3 160-15,-3 4-92 16,-1 6 32-16,1 8-64 16,-4 10 60-16,-4 6-56 15,0 18 36-15,-4 21-48 16,0 2 52-16,8-6-52 15,-8 0 20-15,11-10-36 16,12-4 0-16,12-3-12 0,8-3 36 0,7-15-20 16,1-9-56-1,-1-15 16-15</inkml:trace>
          <inkml:trace contextRef="#ctx0" brushRef="#br0" timeOffset="885.797">20424 10148 80 0,'-15'7'32'0,"11"0"-24"0,0 14-4 0,4-4 104 16,0 7-60-16,0 4 32 0,4-4-44 15,4 0 12-15,-1-3-28 16,1-4 80-1,-4-3-56-15,0-4 68 0,-4-3-64 16,0-7 20-16,-4-7-40 16,4-3 0-16,0-4-16 15,0-3-8-15,4-8 0 16,8 5-4-16,-1-1 0 0,12-3 0 16,8-3 0-16,4-1 60 15,4 7-32-15,0 4-4 16,-4 0-12-16,-5 7-20 15,-10 6 4-15,-5 1 40 16,9 3-24-16,-17 0 44 16,-7 0-32-16,0 7 40 0,0 0-36 15,-7-4-384 1</inkml:trace>
        </inkml:traceGroup>
        <inkml:traceGroup>
          <inkml:annotationXML>
            <emma:emma xmlns:emma="http://www.w3.org/2003/04/emma" version="1.0">
              <emma:interpretation id="{4FA9EE93-AC39-4E0E-8C03-D06CB72394D0}" emma:medium="tactile" emma:mode="ink">
                <msink:context xmlns:msink="http://schemas.microsoft.com/ink/2010/main" type="inkWord" rotatedBoundingBox="22292,10111 23149,10043 23212,10839 22355,10907">
                  <msink:destinationLink direction="with" ref="{1DDA1D68-F2EA-46CC-89C1-25DC0CC9FD10}"/>
                </msink:context>
              </emma:interpretation>
              <emma:one-of disjunction-type="recognition" id="oneOf1">
                <emma:interpretation id="interp1" emma:lang="" emma:confidence="0">
                  <emma:literal>-1)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-7)</emma:literal>
                </emma:interpretation>
                <emma:interpretation id="interp4" emma:lang="" emma:confidence="0">
                  <emma:literal>-y</emma:literal>
                </emma:interpretation>
                <emma:interpretation id="interp5" emma:lang="" emma:confidence="0">
                  <emma:literal>~;</emma:literal>
                </emma:interpretation>
              </emma:one-of>
            </emma:emma>
          </inkml:annotationXML>
          <inkml:trace contextRef="#ctx0" brushRef="#br0" timeOffset="1112.891">20444 9863 352 0,'4'-10'132'0,"7"3"-104"0,9-4-8 16,-5 8 60-16,8-4-48 15,8 4-4-15,8-1-16 16,-4 4 16-16,0 0-16 16,-4 0 68-16</inkml:trace>
          <inkml:trace contextRef="#ctx0" brushRef="#br0" timeOffset="1746.0592">20912 9684 476 0,'-15'-3'176'0,"15"-1"-136"0,0 8-12 0,0-4 64 15,11 13-56-15,-3 4 48 16,0 4-48-16,11 3-220 16,-7 18 96-16,-5-1-300 15</inkml:trace>
          <inkml:trace contextRef="#ctx0" brushRef="#br0" timeOffset="1391.6196">21094 9670 208 0,'0'-7'76'0,"12"7"-60"0,3 11-4 0,-3-1 180 16,7 7-108-16,8 11 52 15,8 16-76-15,-4 25-12 16,0 14-28-16,-4-7 32 15,-11-1-28-15,-5 1 32 0,-11-11-32 16,-19-3 40-16,-12-10-36 16,-4 3-4-16,-11-14-16 15,-5-10-624 1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6:20.6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C17F68E-E142-48BC-9412-FD2A20441413}" emma:medium="tactile" emma:mode="ink">
          <msink:context xmlns:msink="http://schemas.microsoft.com/ink/2010/main" type="writingRegion" rotatedBoundingBox="16614,3838 18507,4101 18417,4749 16524,4486"/>
        </emma:interpretation>
      </emma:emma>
    </inkml:annotationXML>
    <inkml:traceGroup>
      <inkml:annotationXML>
        <emma:emma xmlns:emma="http://www.w3.org/2003/04/emma" version="1.0">
          <emma:interpretation id="{FD236D02-4DED-42BA-BBF1-A46C02BA72D2}" emma:medium="tactile" emma:mode="ink">
            <msink:context xmlns:msink="http://schemas.microsoft.com/ink/2010/main" type="paragraph" rotatedBoundingBox="16614,3838 18507,4101 18417,4749 16524,4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054B7B-A35D-4966-91E6-04FEE391DAA2}" emma:medium="tactile" emma:mode="ink">
              <msink:context xmlns:msink="http://schemas.microsoft.com/ink/2010/main" type="line" rotatedBoundingBox="16614,3838 18507,4101 18417,4749 16524,4486"/>
            </emma:interpretation>
          </emma:emma>
        </inkml:annotationXML>
        <inkml:traceGroup>
          <inkml:annotationXML>
            <emma:emma xmlns:emma="http://www.w3.org/2003/04/emma" version="1.0">
              <emma:interpretation id="{E78C05B7-7F83-4244-9F0F-1A3759908874}" emma:medium="tactile" emma:mode="ink">
                <msink:context xmlns:msink="http://schemas.microsoft.com/ink/2010/main" type="inkWord" rotatedBoundingBox="16614,3838 18507,4101 18417,4749 16524,44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14815 3542 392 0,'0'-7'148'0,"0"7"-116"0,-4 0-8 0,0 0 48 15,0 7-44-15,-7 0 40 16,-1 10-36-16,-7 4 8 16,7 9-24-16,-3 8 28 15,3 0-28-15,4 3 20 16,8 4-20-16,8-10 8 15,4-4-12-15,11-7 20 16,4-4-20-16,4-6 40 16,4-7-28-16,8-4-4 15,-1 4-12-15,8-7 36 16,1-3-20-16,-1-1 12 16,-3 4-20-16,-5-6-60 15,-3 2 20-15,-12-10-236 16,-4 11 144-16,-11-11-320 15,-1 4 244-15</inkml:trace>
          <inkml:trace contextRef="#ctx0" brushRef="#br0" timeOffset="231.6445">15071 3611 332 0,'-16'-7'120'0,"16"7"-92"0,-8 10-8 0,5 0 88 15,3 8-64-15,-8 13 16 16,4 6-36-16,-8 8 56 15,5 3-44-15,-13 4-8 16,9-4-16-16,-1-10 16 16,4 0-16-16,0-4 40 15,5-6-28-15,-5-4-4 16,8 0-12-16,-8-10-40 16,8-4 16-16,0-3-468 15,4 0 264-15</inkml:trace>
          <inkml:trace contextRef="#ctx0" brushRef="#br0" timeOffset="466.767">15233 3779 592 0,'20'-20'220'0,"-20"20"-172"0,46-18-12 16,-23 11 40-1,4 1-48-15,8-8 24 16,0 10-32-16,4-13 36 16,7 10-32-16,-3-3-4 15,-1 3-12-15,-3 0 36 16,-8 7-20-16,-12-3 4 16,1 6-16-16,-16-3-132 0,-4 0 68 0</inkml:trace>
          <inkml:trace contextRef="#ctx0" brushRef="#br0" timeOffset="691.8675">15446 3765 476 0,'-15'38'176'0,"15"-38"-136"0,-16 59-12 0,8-35 40 16,1 0-44-16,-1 0 8 15,8 0-20-15,-12 0 0 16,12-3-4-16,0-4 20 16,0-3-16-16,0-4 48 15,8-3-32-15,-4-7-332 16,-4 0 164-16</inkml:trace>
          <inkml:trace contextRef="#ctx0" brushRef="#br0" timeOffset="887.0843">15551 3762 508 0,'15'-24'188'0,"-15"24"-148"0,4 7-8 16,-4 3 80-1,0 7-68-15,0 7 44 16,-4 11-52-16,-4 6-28 16,-3-3-8-16,-5 0 36 15,16-7-24-15,-7 7 44 0,3-7-32 16,-4 0 32-16,8-7-32 0,0 0-136 15,0-4 60-15</inkml:trace>
          <inkml:trace contextRef="#ctx0" brushRef="#br0" timeOffset="1755.9689">16077 3748 268 0,'-4'-14'100'0,"4"14"-76"0,8-6-8 0,-8 9 88 16,4 4-60-16,-4 10 88 16,0 4-76-16,0 13-28 15,0-3-16-15,0 7 12 16,-8 0-12-16,0 0 4 15,4-7-8-15,-3 0 12 16,3 0-12-16,-4-11 16 16,4 1-16-16,-3-7 76 15,3-1-48-15,-4-6-20 16,8-7-16-16,-4-13 16 16,8 6-8-16,-4-11 16 15,8 5-16-15,-4-18-12 16,3 7 0-16,1-14-4 0,4 0 0 0,-1-14-12 15,-3 11 12-15,4-7-12 16,-1 10 8 0,16 0-8-16,0 11 8 15,20 3 36-15,-8 10-16 0,15 10 16 32,-4 11-12-32,-7 10-8 0,-1 8 0 0,-7-1-4 15,-8 3 0-15,-4 1 8 16,-3-4-4-16,-13 0 52 15,1-4-32-15,-16-2 44 16,5-1-40-16,-17-3 28 16,1-1-28-16,-20-2-8 15,8-1-12-15,-15-3-32 16,3 0 12-16,-3 0-56 16,7 3 36-16,0-7 8 15,8 4 12-15,4-3 4 16,12 3 0-16,-5-7 16 15,13 0-4-15,-1 0-4 16,4 0 4-16,-4 0-24 16,8 0 12-16,-7 0-12 15,7 3 8-15,-4-3 0 16,4 0 4-16,0 4 0 16,4-1 0-16,-1 0 8 15,1 8 0-15,0-4 16 16,8-4-8-16,-1 7 24 15,5 1-20-15,-1 2 4 0,5 1-8 16,-1 3 12-16,4-3-12 16,4 10 24-16,1 0-20 0,6 4-12 15,1-1-4-15,0-2 4 16,-4 2 0-16,0-3 8 16,-4-3-4-16,-4-4 40 15,1-7-20-15,-5-6 56 16,-4-1-44-16,-7-6 72 15,-4-1-60-15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6:29.1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0DF65D3-BB46-4D7C-9342-4FAE2BCD1C48}" emma:medium="tactile" emma:mode="ink">
          <msink:context xmlns:msink="http://schemas.microsoft.com/ink/2010/main" type="writingRegion" rotatedBoundingBox="9443,5379 19607,5277 19627,7301 9463,7403"/>
        </emma:interpretation>
      </emma:emma>
    </inkml:annotationXML>
    <inkml:traceGroup>
      <inkml:annotationXML>
        <emma:emma xmlns:emma="http://www.w3.org/2003/04/emma" version="1.0">
          <emma:interpretation id="{D7200684-29DE-495E-8DFD-4A83643A28D4}" emma:medium="tactile" emma:mode="ink">
            <msink:context xmlns:msink="http://schemas.microsoft.com/ink/2010/main" type="paragraph" rotatedBoundingBox="9443,5379 19607,5277 19627,7301 9463,7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10F81D-4B7F-4D3D-91AE-08556E033EAF}" emma:medium="tactile" emma:mode="ink">
              <msink:context xmlns:msink="http://schemas.microsoft.com/ink/2010/main" type="line" rotatedBoundingBox="9443,5379 19137,5282 19148,6437 9454,6534"/>
            </emma:interpretation>
          </emma:emma>
        </inkml:annotationXML>
        <inkml:traceGroup>
          <inkml:annotationXML>
            <emma:emma xmlns:emma="http://www.w3.org/2003/04/emma" version="1.0">
              <emma:interpretation id="{5485BFB0-B602-4A65-8BB7-B582B72286D4}" emma:medium="tactile" emma:mode="ink">
                <msink:context xmlns:msink="http://schemas.microsoft.com/ink/2010/main" type="inkWord" rotatedBoundingBox="9444,5526 12888,5491 12897,6387 9453,6422">
                  <msink:destinationLink direction="with" ref="{3DC44EF6-434A-4E4A-AC22-2D6F8F69CABD}"/>
                  <msink:destinationLink direction="with" ref="{234849E1-CB32-4E86-AB39-D5E899610451}"/>
                  <msink:destinationLink direction="with" ref="{C4E8210F-C1B3-471F-8DF4-979B618F8DE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7785 5173 508 0,'-4'0'188'0,"4"0"-148"0,-4-4-8 16,1 1 96-16,6 3-76 0,1-4-4 16,0 8-28-16,0-4 36 15,8 0-28-15,11-4 4 16,8 4-20-16,19-3 20 15,0 0-20-15,5-8 4 16,-5 11-8-16,-4 0 12 16,-3 0-12-16,-12 0 4 15,-8 0-4-15,-7 0 20 16,-1 0-16-16,-15 0 40 16,0 0-28-16,0 0 12 15,0 0-20-15</inkml:trace>
          <inkml:trace contextRef="#ctx0" brushRef="#br0" timeOffset="750.8207">8838 5214 392 0,'0'-7'148'0,"0"7"-116"0,8 0-8 0,-8 0 84 16,0 0-64-16,-4 0 24 15,0 0-36-15,-4 0-4 32,4 4-16-32,-11-1-8 0,3 4 0 0,-15 7 20 15,8 3-12-15,-20 20-20 16,1 8 0-16,-9 24 40 15,1 3-20-15,3 3 24 16,12-6-20-16,4-4-8 16,15-6-4-16,12-1 40 15,8-6-24-15,11-8 44 16,5-3-36-16,3-13-4 16,4-4-16-16,-4-10-480 15,4-4 256-15</inkml:trace>
          <inkml:trace contextRef="#ctx0" brushRef="#br0" timeOffset="1080.7594">8927 5647 424 0,'-8'20'156'0,"8"-20"-120"0,-7 41-8 0,-1-24 28 16,4 1-36-16,-4 2 0 15,4 1-12-15,-3-4 36 16,7 0-20-16,-4-3 48 16,0-4-40-16,0-10 48 15,8 4-48-15,-4-11 20 16,0 3-32-16,0-9 44 16,4 2-36-16,0-9-4 15,3 3-16-15,5-7 4 16,0 6-8-16,3-2 16 15,1 3-12-15,3-1 16 16,0 8-16-16,1 0 24 16,-1 3-20-16,-3-3-48 15,3 6 20-15</inkml:trace>
          <inkml:trace contextRef="#ctx0" brushRef="#br0" timeOffset="1277.7837">8981 5489 528 0,'-19'-7'196'0,"19"7"-152"0,0-14-12 0,0 7 88 15,4 4-72-15,0-8 60 16,3 5-64-16,9-8-40 16,3 4-4-16,5-1 68 15,3 4-40-15,4 0-176 16,-4 1 80-16</inkml:trace>
          <inkml:trace contextRef="#ctx0" brushRef="#br0" timeOffset="1473.8037">9299 5231 600 0,'-8'0'224'0,"8"0"-176"0,0 7-12 0,-4 0-8 16,4 3-24-16,-4 7 16 16,4 4-12-16,0 6 32 15,4 1-24-15,0-1-436 16,8-3 228-16</inkml:trace>
          <inkml:trace contextRef="#ctx0" brushRef="#br0" timeOffset="1710.5105">9427 5241 476 0,'19'14'176'0,"-19"-14"-136"0,19 48-12 0,-7-10 48 15,-1 0-48-15,-3 24 52 16,0 3-48-16,-8 3 36 15,0-6-36-15,-12 0 36 16,5-10-40-16,-21 2 12 16,1-5-24-16,-15-5-156 15,3-6 72-15</inkml:trace>
          <inkml:trace contextRef="#ctx0" brushRef="#br0" timeOffset="-825.5758">7684 5417 176 0,'-7'-18'64'0,"7"15"-48"0,-8-4-8 0,4 0 184 16,4 7-108-16,-8-7 132 15,5 0-124-15,-1-3 36 16,8 7-80-16,-1-8-24 16,9 8-16-16,3 0 36 15,1 3-24-15,7-4-20 16,4 8 0-16,12-4 36 15,4 0-24-15,7-4 8 16,8 4-12-16,-4-3-16 16,0-1 4-16,-7 4 20 15,-8 0-8-15,-8 0 24 16,-8 0-20-16,-8 0 24 16,1 0-24-16,-5 0 32 15,-3 0-28-15,-8 0-156 16,8 4 76-16,-16-4-108 15,8 7 100-15,-4-1-64 16,0 1 80-16,-11 0-4 16,7 7 36-16,-7-11 12 15,7 4 12-15,-11 0 0 16,7 0 0-16,-7 0 8 16,7-7-4-16,-4 0 24 15,9 0-16-15,-5 0 24 16,8 0-24-16,-4 0 4 15,8 7-8-15,-7 3 12 0,7 4-12 0,-8 3 32 16,4 3-24-16,-7 11 4 16,7 0-12-16,-4 14 28 15,4-11-20-15,-4 7 12 16,4-3-16-16,-3 0-16 16,7-4 0-16,-8 1 28 15,4-5-12-15,-8 1 4 16,5-3-8-16,-13-4 48 15,1 0-32-15,-12-3 24 16,8-1-28-16,-8-6 52 16,8-4-40-16,-8-6 48 15,4-1-48-15,-4-10 64 16,11 0-56-16,-7-10 0 16,4 0-24-16,-4-7-12 15,7 3 0-15,1-3 12 16,11 7-8-16,1 0-160 15,7 7 80-15,3-1-324 16,9 4 224-16</inkml:trace>
          <inkml:trace contextRef="#ctx0" brushRef="#br0" timeOffset="2222.8627">10030 5657 520 0,'-7'-21'192'0,"7"21"-152"0,4-27-8 15,-8 10 104 1,4 3-80-16,-8-7 32 16,4 4-52-16,-11 0-4 15,-1 10-20-15,-15 10-44 0,8 8 20 0,-16 13 0 16,8 3 12-16,0 4 0 16,12-3 0-16,7-4 8 15,8 0-4-15,12-7 32 16,8-3-20-16,11-8 32 15,4 1-32-15,4-10 32 16,3-1-32-16,-3-13-12 16,-4 0-8-16,-8-17-48 15,0 3 24-15,-7-21 8 16,-1 4 8-16,-7-13 28 16,0 9-8-16,-8 4-40 15,0 17 20-15,-4 4 12 16,4 9 0-16,-8 18 0 15,4 7 4-15,-3 31-4 16,3 3 0-16,-4 18 52 16,4-4-28-16,0 6 44 15,4-9-40-15,0-7 28 16,4-8-28-16</inkml:trace>
          <inkml:trace contextRef="#ctx0" brushRef="#br0" timeOffset="2708.7632">10356 5293 300 0,'0'3'112'0,"0"-3"-88"0,15 28-8 0,-11-4 108 16,4 0-72-16,3 17 32 16,-3 4-48-16,0 6 4 15,3 1-24-15,-3-4 20 16,4-7-24-16,-5-7 56 16,-3-3-36-16,4-3 20 15,4-4-32-15,-1-11 44 16,-3 1-36-16,4-10 20 15,3-1-28-15,5-10 16 16,-1 0-20-16,0-13 8 16,1 3-12-16,-1-21-8 15,8 3 0-15,-8-16-16 16,5 10 8-16,-13-7 12 16,1 10-4-16,-1-3-4 15,1 17 4-15,-12-4 4 16,8 11-4-16,-4 0-4 15,0 10 4-15,3 0 4 16,5 7-4-16</inkml:trace>
          <inkml:trace contextRef="#ctx0" brushRef="#br0" timeOffset="602805.87">10975 5094 20 0,'12'3'8'0,"-12"-3"-8"0,15 4 0 16,-7-1 100 0,0 4-56-16,-5-4 24 0,5 4-36 0,-12-3 24 15,4 3-32-15,-4 3 12 16,4 0-20-16,-3 0 8 16,-1 1-12-16,-4-1-8 15,8 0 0-15,-8 1 4 16,8 3-4-16,-4-4 32 15,8 4-20-15,-4-7-12 16,8-4-8-16</inkml:trace>
        </inkml:traceGroup>
        <inkml:traceGroup>
          <inkml:annotationXML>
            <emma:emma xmlns:emma="http://www.w3.org/2003/04/emma" version="1.0">
              <emma:interpretation id="{3C27DAD0-C8A3-44F8-8E59-7C97891E7306}" emma:medium="tactile" emma:mode="ink">
                <msink:context xmlns:msink="http://schemas.microsoft.com/ink/2010/main" type="inkWord" rotatedBoundingBox="13402,6076 13771,6072 13773,6241 13404,62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94.4601">11556 5696 364 0,'0'-7'132'0,"3"10"-100"0,1-3-12 0,0 0 68 15,0 0-52-15,-4 0 56 16,0 0-52-16,0 0 40 15,8 0-44-15,0 0 16 16,-1 0-32-16,9 0 36 16,-5 0-32-16,9 0-4 15,3 0-12-15,0 0 28 16,4 4-20-16,8-8-4 16,-8 4-8-16,0-6 20 15,-3 6-12-15,-1 0 4 16,0 0-8-16,-7-7 4 15,-5 7-8-15,-3-4 24 16,-4 8-16-16,-4-4 12 16,0 0-12-16,-4 0 20 15,4 7-20-15,-8-7-120 16,8 6 60-16</inkml:trace>
          <inkml:trace contextRef="#ctx0" brushRef="#br0" timeOffset="5179.5089">11544 5827 352 0,'0'-4'132'0,"0"4"-104"0,8-3-8 16,-8-1 68-1,0 8-52-15,0-4 24 16,0 0-40-16,0 0 44 16,0 0-36-16,0 0 48 15,0 0-44-15,0 0 20 16,7 3-32-16,1 1 8 15,4-1-16-15,3-3 0 16,5 3-4-16,3-3 20 0,0 4-16 0,8-4 12 16,4 3-12-1,0-3 0-15,0 0-4 0,-12 4-16 16,0-4 4-16,-4 0 40 16,1 0-24-16,-9 0 8 15,5 0-12-15,-16 0 48 16,0 0-32-16,0 0 0 15,0 0-16-15,0 0-16 16,0 0 4-16</inkml:trace>
        </inkml:traceGroup>
        <inkml:traceGroup>
          <inkml:annotationXML>
            <emma:emma xmlns:emma="http://www.w3.org/2003/04/emma" version="1.0">
              <emma:interpretation id="{A3779151-C306-4311-A003-3A7529A73E9B}" emma:medium="tactile" emma:mode="ink">
                <msink:context xmlns:msink="http://schemas.microsoft.com/ink/2010/main" type="inkWord" rotatedBoundingBox="15057,5366 17735,5339 17747,6451 15069,64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451.1047">13723 5479 624 0,'8'-10'228'0,"-8"10"-176"0,0-4-16 0,0 4 52 16,0 7-56-16,0 0 68 15,0 3-60-15,0 1 8 16,0-1-28-16,-8 4 24 15,8 3-28-15,-11 4 32 16,-5-1-32-16,5 4-4 16,-9 4-8-16,1-4 4 15,4 0-4-15,-5-3-4 16,1-1 4-16,-1-2 4 0,9-1-4 0,-5-7-20 16,16 0 8-16,0-6 4 15,0-1 4-15,8-3 0 16,8 0 0-16,-5-3 8 15,1 3-4-15,-4 0-12 16,11 3 4-16,0 1-4 16,1 3 0-16,-1 0 0 15,0-1 0-15,8-2 16 16,-7-1-4-16,7-3 16 16,-8 4-12-16,1-4-4 15,-5 0 0-15,-7 0 20 16,-4 0-12-16,-4-4 32 15,0 4-28-15,0-7-24 16,0 1 4-16,0-8 44 16,0 3-20-16,-4-6 36 15,4 3-32-15,-8-10 4 16,4 4-16-16,-7-8 0 16,11 4-4-16,-12 0 36 15,4 7-20-15,-3-4-40 16,11 11 8-16,-8 0-24 15,8 6 16-15,0 1 0 16,8 3 8-16,3 0-116 16,5 3 68-16,3-3-296 0,0 0 196 15</inkml:trace>
          <inkml:trace contextRef="#ctx0" brushRef="#br0" timeOffset="19336.4504">14405 5575 392 0,'4'-10'148'0,"-4"10"-116"0,4-7-8 16,-4 4 120-16,3 3-84 0,-3-4 52 16,0 8-64-16,0-8 28 15,4 4-44-15,-4-3 24 16,0-1-28-16,-7-2 16 15,3 2-24-15,-8-3 28 16,4 4-32-16,-7-4-4 16,7 3-8-16,-7 1 12 15,7 3-8-15,-8 0 4 16,5 7-4-16,-5 0-8 16,9 0 4-16,-9 3 20 15,4 4-12-15,-11 3-4 16,8 4-4-16,-12-4 12 15,15 7-8-15,-7-3 4 16,3 3-4-16,1-4-24 16,15 1 8-16,4-4-4 15,7-3 4-15,1-4 24 16,3 4-8-16,1-11 16 16,-1 1-16-16,1-8-48 15,3 4 24-15,-3-6-32 16,3 2 28-16,-4-10-24 15,5 4 24-15,-5-11 8 16,5 14 12-16,-9-17 8 16,5 7-4-16,-12-3 8 15,3 2-8-15,-7 1 32 16,4 7-20-16,-8-1 64 16,4 5-44-16,-7 2 36 0,3 4-40 0,-4 4-8 15,8 2-16-15,-8 5-8 16,8 6 4-16,-4 0-16 15,8 0 8-15,0-3 4 16,8 3 0-16,-1 1 8 16,9-5-4-16,7-6-160 15,0 0 84-15</inkml:trace>
          <inkml:trace contextRef="#ctx0" brushRef="#br0" timeOffset="19952.6941">13499 5224 436 0,'-8'-6'160'0,"8"6"-124"0,-15 0-8 0,3 0 80 16,8 6-64-16,-19 1 60 16,4 7-60-16,-20 3 24 15,12 4-40-15,-8 13 80 16,4 4-60-16,4 14 32 16,8-1-48-16,-1 4 16 15,12-6-28-15,1 6 8 16,7-4-16-16,4 8 0 15,3-8-4-15,13 4 12 16,-1-3-12-16,27-7 16 16,-3-11-16-16,7 1-260 15,8-11 140-15</inkml:trace>
          <inkml:trace contextRef="#ctx0" brushRef="#br0" timeOffset="20628.0273">14529 5173 520 0,'-8'0'192'0,"8"0"-152"0,4-4-8 0,-4 4 88 15,4 4-72-15,11-4 52 16,4 0-60-16,9 3 68 16,-5 8-60-16,12 9 20 15,3 8-40-15,-7 23-28 16,0 4 0-16,-7 18 44 15,-5-4-24-15,-8 3 16 16,-3-7-20-16,-12 1 20 16,-3-8-24-16,-13 1 48 15,1-4-32-15,-16-7 4 16,4-7-20-16,-15-3-132 16,7-7 68-16,-4-7-300 15,9 3 196-15</inkml:trace>
          <inkml:trace contextRef="#ctx0" brushRef="#br0" timeOffset="24155.5356">15314 5692 364 0,'12'-3'132'0,"-12"-4"-100"0,8 0-12 0,-4 0 112 16,0 7-76-16,7-7 68 16,-3 7-72-16,-4-10 32 15,4 7-48-15,-8-8 60 16,7 11-56-16,-14-13 20 15,7 6-40-15,-12-4 16 16,12-2-20-16,-12-1 20 16,8 4-24-16,-11 3 24 15,7-4-24-15,-7 4-32 16,3 7 12-16,-11 0-8 16,11 7 8-16,-7 4 8 15,0 2 0-15,-1 8 0 16,1 0 0-16,0-1 8 15,3 4-4-15,4-3-28 16,12 0 12-16,0-4 12 16,12 0 4-16,0-10 8 0,11 0-8 15,0-7 8-15,4 3-8 16,0-10 8-16,0 4-8 0,0-11 16 16,-7 4-12-16,-1-18 4 15,1 11-4-15,-13-21 4 16,-7 7-8-16,4-13-4 31,-4 6 4-31,-4-10 4 0,4 10-4 0,0 0 60 16,4 10-36-16,-4 1-28 15,8 13-4-15,-4-7 8 16,4 15 0-16,-5-1-12 16,1 0 4-16,-4 7 12 15,4 7-4-15,-8 0 16 16,0 3-12-16,-7 14 16 15,3 0-16-15,-7 14-20 16,7 0 4-16,-4 0 32 16,1 3-16-16,3 4-16 15,4-8 0-15,0-6 4 16,4 0 4-16,0-3 8 16,8-1-4-16,3-9-4 15,5-1 4-15,3-7 4 16,1-3-4-16,7-7-108 15,-8 0 56-15,8-7-24 16,4-3 44-16,-4-4-4 16,0 0 20-16,4-10 24 0,-4 4-4 0,1-22-4 15,-5 4 0-15,0-20 12 16,-4 10-8 0,-3-11 4-16,-1 15-4 0,-7-1 12 15,4 10-12-15,-12 4 76 16,4 11-48-16,-8-1 12 15,4 4-28-15,-4 7 4 16,0-4-12-16,-4 0-16 16,8 11 0-16,-8-4 12 15,5 3-4-15,-5-6-12 16,4 10 4-16,-8 0-4 16,8 7 0-16,-7-4 16 15,3 8-4-15,-7-1-4 16,3 11 4-16,-7 6 4 15,7 1-4-15,-3 20 16 16,3-3-12-16,0 10-12 16,5-4 0-16,-1-3-4 15,8-3 0-15,0-4 24 16,4-6-8-16,0-4 16 16,15-4-16-16,0-3-4 15,1-3 0-15,11-7-84 16,3 0 44-16,5-11-208 15,-4 1 140-15</inkml:trace>
          <inkml:trace contextRef="#ctx0" brushRef="#br0" timeOffset="52352.114">15597 4984 372 0,'0'-4'140'0,"-4"4"-112"0,4-3-4 16,-4-1 136 0,4 8-92-16,-4-8 96 15,4 4-96-15,-3-3 64 16,3 3-76-16,-4-4 12 0,8 8-36 0,-1-4-4 16,5 0-16-16,8-4 28 15,7 4-24-15,12-7 12 16,0 4-16-16,3-4-16 15,-3 7 0-15,-4-3 28 16,-4 3-12-16,-4-4 12 16,-7 8-12-16,-12-4 44 15,-4 7-28-15,-12-1-104 16,1 1 44-16</inkml:trace>
        </inkml:traceGroup>
        <inkml:traceGroup>
          <inkml:annotationXML>
            <emma:emma xmlns:emma="http://www.w3.org/2003/04/emma" version="1.0">
              <emma:interpretation id="{98FEF0F3-FC00-45C3-9F91-A772ABC0B8EF}" emma:medium="tactile" emma:mode="ink">
                <msink:context xmlns:msink="http://schemas.microsoft.com/ink/2010/main" type="inkWord" rotatedBoundingBox="18073,5293 18189,5292 18191,5583 18076,5585"/>
              </emma:interpretation>
              <emma:one-of disjunction-type="recognition" id="oneOf3"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/</emma:literal>
                </emma:interpretation>
                <emma:interpretation id="interp7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604051.8679">16329 4929 208 0,'-4'-11'76'0,"4"11"-60"0,0-7-4 16,0 4 12-1,0 3-16-15,0-7 60 16,4 7-40-16,-4-3 16 0,0 3-28 0,0-4 36 16,0 4-28-16,0 0 12 15,0 7-20-15,0-4 20 16,0 8-24-16,-4 3 12 15,0-1-12-15,-8 1 20 16,8 3-20-16,-7 4 12 16,7 0-12-16,-8-4-8 15,9 3 0-15,-9-2 12 16,8-1-8-16,-8-3 4 16,9 3-4-16,-5-7 20 15,4 4-16-15,-4-7 24 16,8 3-24-16,-4-7-40 15,4 11 16-15,-4-10-412 16,8 3 232-16</inkml:trace>
        </inkml:traceGroup>
        <inkml:traceGroup>
          <inkml:annotationXML>
            <emma:emma xmlns:emma="http://www.w3.org/2003/04/emma" version="1.0">
              <emma:interpretation id="{0DBCDE62-89AD-4FA2-9816-47F4D9BF6F32}" emma:medium="tactile" emma:mode="ink">
                <msink:context xmlns:msink="http://schemas.microsoft.com/ink/2010/main" type="inkWord" rotatedBoundingBox="18643,5612 19140,5607 19145,6157 18649,6162">
                  <msink:destinationLink direction="with" ref="{F66FACC0-7E19-4D0C-ABED-4AD49455E2B3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6663.5796">16820 5276 444 0,'0'-7'164'0,"4"7"-124"16,0-3-16-16,-4-1 132 16,4 4-92-16,-4-3 52 15,0 6-68-15,0-3 64 16,0 0-64-16,0 0 8 16,0 0-32-16,0 0 12 0,0 0-20 0,0 0 0 15,8 0-8-15,7-3 28 16,5-1-20-16,11-2 20 15,7 2-20-15,13-3-36 16,-1 4 12-16,-4 3 8 16,-3 3 4-16,-8 1 8 15,-4-1-8-15,-8 4 24 16,0 0-16 0,-7 0 12-16,-1-4-12 0,-15-3 44 15,4 7-28-15,-4-14 12 16,0 7-24-16,-4-3-280 15,4 3 140-15</inkml:trace>
          <inkml:trace contextRef="#ctx0" brushRef="#br0" timeOffset="37323.1088">16840 5713 436 0,'-16'-3'160'0,"16"3"-124"0,-4 3-8 0,0-3 96 15,8 0-72-15,-4 0 76 16,0 0-72-16,-4 0 32 16,4 0-52-16,-3 0 44 15,3 3-48-15,-4-3 12 16,0 4-28-16,-4-1 20 16,8 1-24-16,-8-1 48 15,8 1-32-15,0-4 4 16,0 3-20-16,0-3 28 15,12 0-24-15,7 0 20 16,5 0-20-16,10 0 20 16,1 0-24-16,4-3 12 15,0 10-12-15,-4-4-8 16,-5 0 0-16,-6 1 12 16,-1 3-8-16,-8-7 24 0,1 3-20 15,-12-6 56-15,11 3-36 16,-15-4-8-16,4 1-12 0,-8-4 0 15,0 4-8-15,1-1-268 16,6 4 148-16,-3 0-548 16,8 7 372-16</inkml:trace>
          <inkml:trace contextRef="#ctx0" brushRef="#br0" timeOffset="36932.5735">17149 5211 280 0,'-11'0'104'0,"11"0"-84"0,0 7 0 15,0-7 108 1,0 0-72-16,0 0 92 15,0 0-84-15,-4 3 28 16,4 4-52-16,-4 7 12 16,0 3-32-16,-4 14 16 15,1 0-20-15,-1 10 8 16,0 4-12-16,-3 6-8 16,-1-6 0-16,4-4 12 15,4-3-8-15,-7-7-4 0,11-10 0 0,-8 3 20 16,12-10-12-16,-8 0-20 15,4-4 0-15,-4-3-180 16,4 0 100-16</inkml:trace>
        </inkml:traceGroup>
      </inkml:traceGroup>
      <inkml:traceGroup>
        <inkml:annotationXML>
          <emma:emma xmlns:emma="http://www.w3.org/2003/04/emma" version="1.0">
            <emma:interpretation id="{64F4E5AD-87A3-4C38-87EA-7DB8E5D8A8B5}" emma:medium="tactile" emma:mode="ink">
              <msink:context xmlns:msink="http://schemas.microsoft.com/ink/2010/main" type="line" rotatedBoundingBox="15095,6486 19609,6377 19630,7253 15117,7362"/>
            </emma:interpretation>
          </emma:emma>
        </inkml:annotationXML>
        <inkml:traceGroup>
          <inkml:annotationXML>
            <emma:emma xmlns:emma="http://www.w3.org/2003/04/emma" version="1.0">
              <emma:interpretation id="{9D943E54-3C99-4E1D-907F-1889272CFCA9}" emma:medium="tactile" emma:mode="ink">
                <msink:context xmlns:msink="http://schemas.microsoft.com/ink/2010/main" type="inkWord" rotatedBoundingBox="15095,6486 17534,6428 17555,7303 15117,736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0626.5122">14594 6704 592 0,'-3'-14'220'0,"3"14"-172"0,7 4-12 15,-3-4 56 1,-4 0-56-16,8 3 48 16,0 4-48-16,3 3-20 15,5 4-8-15,-5 3 24 0,1 4-16 16,7 3-4-16,-3 0-8 0,-5-3 4 16,9-4-4-16,-9-3-4 15,5-4 4-15,-4 4 12 16,-5-7-8-16,5-4 24 15,-4 4-20-15,-8-7-40 16,7 4 16-16,5-4 28 16,-4 0-8-16,3-4 0 15,-3 4-4-15,0-7 40 16,0 0-24-16,-1-6 36 16,5 6-32-16,-4-14 4 15,-1 7-16-15,5-10 20 16,0 7-20-16,-1-7 12 15,1 3-12-15,-4-3-8 16,3 10 0-16,1-3-4 16,-1 10 0-16,1-3 8 15,-4 7-4-15,0-1 8 16,-1 4-8-16,-3-3-152 16,0 6 80-16,0 1-396 15,4-1 260-15</inkml:trace>
          <inkml:trace contextRef="#ctx0" brushRef="#br0" timeOffset="28449.6343">13309 6157 424 0,'0'-4'156'0,"0"1"-120"0,4 0-8 0,-4-1 104 16,0 4-76-16,-4 0 16 15,0 4-48-15,-3-4 4 16,-5 3-16-16,0 14 28 16,5-6-24-16,-5 9 32 15,4-6-32-15,1 10 32 16,7-3-32-16,3-1-12 15,5-2-8-15,8-5 4 16,7 1 0-16,16-7 0 16,-1-4 0-16,13-6 16 15,-5 3-8-15,4-7 4 16,-3 0-4-16,-1-3-16 16,1 3 4-16,3-3 20 15,-3 6-8-15,7-3-20 16,-4 4 4-16,0-1-12 15,-3 8 8-15,-1-4 24 16,-7 3-4-16,0 1 16 16,-1-1-16-16,1 4-12 15,-12 0 0-15,0 3 28 16,4-3-12-16,-7 0-12 16,-1 3-4-16,-8 1 28 15,-3-1-12-15,-12 4 4 16,8 0-8-16,-16-1-8 15,8 5 4-15,0-5-4 16,0 1 0-16,-4-7 8 0,8 3-4 0,-4-10-12 16,0 0 4-16,8-10 4 15,-1 3 0-15,-3-10-12 16,4 3 8-16,0-7 12 16,-1 4-4-16,-3-3-12 15,12-1 4-15,-5 4-4 16,1 3 0-16,4 0-12 15,3 4 12-15,8-4 12 16,0 7 0-16,8-3-12 16,0 3 4-16,3 0 12 15,-3 7-4-15,4 0-20 16,-4 0 8-16,0 7 4 16,-4-3 4-16,0 2-12 15,0 5 8-15,11-1 20 16,1-3-8-16,19 0-4 15,4 0 0-15,7-4 4 16,-3 4-4-16,-4-7 16 16,-8 0-12-16,-8 0-4 15,-4-7 0-15,-3-3 20 16,-8 3-12-16,-8-10 4 16,0 3-8-16,-8-10 12 15,1 3-12-15,-1-10 68 16,0 0-44-16,-11 0 4 15,12 7-20-15,-13 0-4 16,5 10-4-16,-4 4-8 0,-5 7 4 0,-6 6-664 16,3 7 360-16</inkml:trace>
          <inkml:trace contextRef="#ctx0" brushRef="#br0" timeOffset="30057.4277">14215 6707 456 0,'4'-6'168'0,"4"2"-128"0,-4 1-16 15,-4-1 80 1,0 8-64-16,3-4 52 0,1 0-52 0,-4 3 16 16,0 4-36-16,-7 3 44 15,-1 4-36-15,-12 7-4 16,1-1-16-16,-8 1-8 15,0 3 4-15,-4-3 12 16,4-1-8-16,-4-2-4 16,8-5 0-16,-4-2 4 15,11-1-4-15,-3-6-12 16,11 2 4-16,0-6 28 16,4 4-12-16,4-8-12 15,8 4-4-15,0-3 12 16,3 6-4-16,9-3-28 15,-1 0 12-15,12 0 4 16,0 7 8-16,8-3 0 16,-4 3 0-16,3-7 0 15,-7 3 0-15,0-3 24 16,0 0-12-16,-4 0 4 16,-3 0-8-16,-9 0-8 15,1 0 4-15,-9-3 28 16,-3 3-16-16,-8-7-4 15,4 3-8-15,-7-6 64 16,3 3-36-16,-4-7 40 16,0 1-40-16,-3-12 8 15,3 8-24-15,4-7-8 16,0 7-4-16,-7-7-4 0,7 7 0 0,-8-4 8 16,8 11-4-16,-4-1-36 15,8 8 16-15,-3-1-20 16,3 4 20-16,3 0-96 15,5 7 60-15,4 0-452 16,-1 0 280-16</inkml:trace>
        </inkml:traceGroup>
        <inkml:traceGroup>
          <inkml:annotationXML>
            <emma:emma xmlns:emma="http://www.w3.org/2003/04/emma" version="1.0">
              <emma:interpretation id="{D0089E5B-A9C6-4454-B070-2C04F6AE462B}" emma:medium="tactile" emma:mode="ink">
                <msink:context xmlns:msink="http://schemas.microsoft.com/ink/2010/main" type="inkWord" rotatedBoundingBox="18505,6693 19615,6666 19625,7077 18514,7104"/>
              </emma:interpretation>
            </emma:emma>
          </inkml:annotationXML>
          <inkml:trace contextRef="#ctx0" brushRef="#br0" timeOffset="41122">16929 6357 340 0,'0'-4'128'0,"4"4"-100"0,-1-3-8 0,-3-1 52 16,0 8-44-16,4-4 52 16,4 0-48-16,-4-4 36 15,4 4-36-15,-4-3 16 16,-1 3-28-16,1-4 44 16,0 4-36-16,-4-3 12 15,0 3-24-15,0-4-8 16,0 8-4-16,-4-4 12 15,4 0-8-15,-4 0 4 16,4 0-4-16,-3 0 20 16,-1 3-16-16,-4 1 4 15,0-1-8-15,-7 4 4 16,7 7-8-16,-11 0 8 16,3 10-8-16,-11-4-4 15,8 8 4-15,-5-1 20 16,5 1-12-16,-4-4-12 15,7 0-4-15,-3-3 12 16,4-4-4-16,-1-7-4 16,4 4 4-16,1-7-4 15,3 0 0-15,0-4-28 0,8 8 16 16,-7-8 24-16,7 0-8 0,-4 1-8 16,4-1 0-16,-4 4-4 15,8-7 0-15,-4 0 52 16,0 0-24-16,0 0-8 15,8 0-8-15,-1 0 4 16,9 7-4-16,-1-7-12 16,1 10 4-16,11-6 4 15,4-4 0-15,7 0 8 16,1 3-4-16,0-3 8 16,0 4-8-16,-8-8 8 15,0 8-8-15,-12-4 8 16,0 0-8-16,-7 0 24 15,-4 3-16-15,-1-6 4 16,1-1-8-16,-8-6 28 16,4 3-20-16,-4-10 12 15,4 0-16-15,-4-11 36 16,0 4-24-16,-4-10 32 16,0 3-32-16,-11-7 4 15,3 10-16-15,-11-3 20 16,7 11-20-16,-11-4-4 15,8 6-4-15,-4 1-16 16,11 7 8-16,0-4-16 16,9 7 12-16,3-3-24 15,3 6 20-15,5-2 12 0,8 2 4 0,-1 1-20 16,4 6 8-16,-3 1-320 16,3 6 176-1</inkml:trace>
          <inkml:trace contextRef="#ctx0" brushRef="#br0" timeOffset="41902.9002">17513 6387 572 0,'20'-6'208'0,"-20"6"-160"0,11-7-12 16,-7 0 112 0,0 7-88-16,-4-4 44 15,4 1-60-15,-8 0 20 16,0-4-36-16,-4 3 36 15,1 1-36-15,-13-4-4 16,9 3-16-16,-9-2 4 16,9 2-8-16,-9-3 24 15,5 7-16-15,-8-3-12 16,7 6-4-16,-3-3 12 0,3 7-4 0,-3 0-12 16,3 3 4-16,-3 8 12 15,4-1-4-15,-1 10 8 16,8 1-8-16,-3 6-20 15,7 1 8-15,0-8 20 16,4 1-4-16,8-8-20 16,3 1 4-16,9-11 32 15,-1 1-16-15,8-11 8 16,0 3-8-16,4-10-68 16,0 0 32-16,-4-6 4 15,-3-1 12-15,-5-7 28 16,-4 7-8-16,-7-6-4 15,8 6 0-15,-9-7-16 16,1 4 8-16,-8 0 4 16,4 3 0-16,-4 0 16 15,4 7-8-15,-4-6 32 16,4 13-24-16,-4-11-12 16,4 11-8-16,-4 0 20 15,0 11-8-15,0-11 32 16,0 13-24-16,-4 1 4 15,4 3-12-15,-4 4 12 16,0 3-12-16,0 0-12 16,8 0 0-16,0 0 4 15,7-3 0-15,5-4 16 16,-1-3-8-16,5-7 4 0,3 0-4 0,-4-4 4 16,5 4-8-16,-5-7-124 31,4 0 64-31,-3 0-356 0,-1 0 228 0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8:48.1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0A3C2A5-E525-48B3-88C9-0BDD71497EDC}" emma:medium="tactile" emma:mode="ink">
          <msink:context xmlns:msink="http://schemas.microsoft.com/ink/2010/main" type="writingRegion" rotatedBoundingBox="11608,7184 16027,6854 16183,8934 11764,9264"/>
        </emma:interpretation>
      </emma:emma>
    </inkml:annotationXML>
    <inkml:traceGroup>
      <inkml:annotationXML>
        <emma:emma xmlns:emma="http://www.w3.org/2003/04/emma" version="1.0">
          <emma:interpretation id="{04ABF823-2C34-43F9-8F9A-915B3CF8CB03}" emma:medium="tactile" emma:mode="ink">
            <msink:context xmlns:msink="http://schemas.microsoft.com/ink/2010/main" type="paragraph" rotatedBoundingBox="11603,7197 12495,7106 12530,7443 11638,7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BE5256-7A45-4A79-9655-879072DA1676}" emma:medium="tactile" emma:mode="ink">
              <msink:context xmlns:msink="http://schemas.microsoft.com/ink/2010/main" type="line" rotatedBoundingBox="11603,7197 12495,7106 12530,7443 11638,7535"/>
            </emma:interpretation>
          </emma:emma>
        </inkml:annotationXML>
        <inkml:traceGroup>
          <inkml:annotationXML>
            <emma:emma xmlns:emma="http://www.w3.org/2003/04/emma" version="1.0">
              <emma:interpretation id="{AABD4B5F-2D30-4465-99B6-77FF0E2CB17A}" emma:medium="tactile" emma:mode="ink">
                <msink:context xmlns:msink="http://schemas.microsoft.com/ink/2010/main" type="inkWord" rotatedBoundingBox="11603,7197 12495,7106 12530,7443 11638,7535"/>
              </emma:interpretation>
            </emma:emma>
          </inkml:annotationXML>
          <inkml:trace contextRef="#ctx0" brushRef="#br0">9996 6807 132 0,'3'-3'52'0,"-3"3"-44"0,8 0 4 0,-8 0 60 31,0 0-40-31,0 0 24 0,0 0-36 0,-4 7 36 16,4 3-32-16,-11 7 40 16,3 0-36-16,-11 1 72 15,3 2-52-15,-11 1 0 16,0 0-28-16,0-4 24 15,4 3-28-15,-5-2 40 16,9-1-32-16,0-7 12 16,11-3-20-16,4-3 20 15,8 2-24-15,4-9 4 16,7 3-8-16,8-3-8 16,5 3 4-16,3-4-4 15,0 8 0-15,7-4 0 16,-7 6 0-16,0-2 8 15,0 3-4-15,-4-7-20 16,-4 3 8-16,1-3 12 16,-1 0 0-16,-4-3-20 15,1 3 8-15,-13-4 12 16,5 1 0-16,-4-4 16 16,-1 7-12-16,-14-7 16 15,7 4-16-15,-8-8-20 16,8 8 4-16,-12-7 20 15,5 6-4-15,-13-6 24 0,13 3-20 0,-9-7 4 16,4 7-8-16,-3-7 4 16,7 4-8-16,-3-4 16 15,7 4-12-15,-4-4-4 16,8 4 0-16,-4 0-16 16,8 3 8-16,-4 0 4 15,0 7 0-15,4-4 0 16,0 8 0-16,-4-1-408 15,0 4 224-15</inkml:trace>
          <inkml:trace contextRef="#ctx0" brushRef="#br0" timeOffset="451.0944">10212 6763 332 0,'0'-11'120'0,"0"11"-92"0,8 0-8 16,-4 0 68 0,0 0-52-16,4 0 24 15,-1 7-40-15,1 0 36 16,8 7-32-16,-9 3 20 0,5 0-24 0,-4 7 16 31,3 0-20-31,-3 0 20 16,7 4-24-16,5 3 32 0,-1-4-28 15,4 1 12-15,1-4-16 0,-1-7 56 16,-8 0-40 0,5-13 32-16,-9-1-32 0,5-13 8 15,-5 0-20-15,5-11-8 16,-4 0-4-16,-5 1 4 15,5-4-4-15,-1 0-4 16,5 3 4-16,-4-3-16 16,-5 0 8-16,5 0 4 15,3 3 0-15,-15-3 16 16,12 10-8-16,-12 7 4 16,0 0-4-16</inkml:trace>
        </inkml:traceGroup>
      </inkml:traceGroup>
    </inkml:traceGroup>
    <inkml:traceGroup>
      <inkml:annotationXML>
        <emma:emma xmlns:emma="http://www.w3.org/2003/04/emma" version="1.0">
          <emma:interpretation id="{FE51171D-309C-4359-A61A-F03F132B41E3}" emma:medium="tactile" emma:mode="ink">
            <msink:context xmlns:msink="http://schemas.microsoft.com/ink/2010/main" type="paragraph" rotatedBoundingBox="12518,8502 16130,8232 16183,8934 12570,92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2EE785-6F6B-4EB7-BAE0-41612532ABA2}" emma:medium="tactile" emma:mode="ink">
              <msink:context xmlns:msink="http://schemas.microsoft.com/ink/2010/main" type="line" rotatedBoundingBox="12518,8502 16130,8232 16183,8934 12570,9204"/>
            </emma:interpretation>
          </emma:emma>
        </inkml:annotationXML>
        <inkml:traceGroup>
          <inkml:annotationXML>
            <emma:emma xmlns:emma="http://www.w3.org/2003/04/emma" version="1.0">
              <emma:interpretation id="{66E238F2-F66F-4C41-BF41-D310FC8CA856}" emma:medium="tactile" emma:mode="ink">
                <msink:context xmlns:msink="http://schemas.microsoft.com/ink/2010/main" type="inkWord" rotatedBoundingBox="12521,8541 13027,8503 13052,8847 12546,8885"/>
              </emma:interpretation>
              <emma:one-of disjunction-type="recognition" id="oneOf0">
                <emma:interpretation id="interp0" emma:lang="" emma:confidence="0.5">
                  <emma:literal>or</emma:literal>
                </emma:interpretation>
                <emma:interpretation id="interp1" emma:lang="" emma:confidence="0">
                  <emma:literal>WV</emma:literal>
                </emma:interpretation>
                <emma:interpretation id="interp2" emma:lang="" emma:confidence="0">
                  <emma:literal>ova</emma:literal>
                </emma:interpretation>
                <emma:interpretation id="interp3" emma:lang="" emma:confidence="0">
                  <emma:literal>ov</emma:literal>
                </emma:interpretation>
                <emma:interpretation id="interp4" emma:lang="" emma:confidence="0">
                  <emma:literal>our</emma:literal>
                </emma:interpretation>
              </emma:one-of>
            </emma:emma>
          </inkml:annotationXML>
          <inkml:trace contextRef="#ctx0" brushRef="#br0" timeOffset="-88440.2911">10685 8456 788 0,'0'6'292'0,"0"-6"-228"0,27 7-16 0,-8-7 28 15,0 4-52-15,20-8 0 16,8 4-16-16,11-7 28 16,-4 7-20-16,4-6-68 15,-8 6 28-15,1 0-212 16,-9-4 132-16</inkml:trace>
          <inkml:trace contextRef="#ctx0" brushRef="#br0" timeOffset="-88651.1915">10843 8142 676 0,'-7'-3'248'0,"3"3"-192"0,-4-3-16 15,0-1 100-15,16 8-84 16,-8-4-4 0,12 0-32-16,7-4 12 0,4 4-20 0,20 0 12 15,-1 0-12-15,5 0 20 16,-1 10-20-16,-7-10-4 16,-8 7-4-16,-8 4-24 15,0-1 12-15</inkml:trace>
        </inkml:traceGroup>
        <inkml:traceGroup>
          <inkml:annotationXML>
            <emma:emma xmlns:emma="http://www.w3.org/2003/04/emma" version="1.0">
              <emma:interpretation id="{B63D3A4F-ECF9-4CBF-821E-B5167D3A8FCD}" emma:medium="tactile" emma:mode="ink">
                <msink:context xmlns:msink="http://schemas.microsoft.com/ink/2010/main" type="inkWord" rotatedBoundingBox="14931,8447 15631,8395 15674,8972 14974,9024">
                  <msink:destinationLink direction="with" ref="{D5B578AE-4E81-4DA0-8487-BAD211F675D7}"/>
                </msink:context>
              </emma:interpretation>
            </emma:emma>
          </inkml:annotationXML>
          <inkml:trace contextRef="#ctx0" brushRef="#br0" timeOffset="-83681.7244">13158 8555 404 0,'16'-13'148'0,"-16"13"-112"0,27-25-12 0,-12 19 136 16,5-5-92-16,7-9 60 15,8 2-72-15,-8-13 20 16,0 7-44-16,-4-10 36 15,-7 10-40-15,-9-7 40 16,1 7-40-16,-20 0-16 16,9 7-4-16,-13-1-20 15,4 8 8-15,-19 3-16 16,8 11 12-16,-8 6 4 16,4 4 4-16,-12 13 0 15,20 1 0-15,-8 6-20 16,12 1 12-16,-5-1 4 15,9 0 4-15,-1-10 0 16,8 0 0-16,8-3 8 16,8-11-4-16,3-3-4 15,8-7 4-15,12-7 20 16,4 4-12-16,7-21 12 16,-3 3-12-16,-16-17 28 15,12 4-24-15,-20-18-4 16,0 4-8-16,-7-7 4 0,-4 10-4 15,-8 1 8 1,7 9-8-16,-7 1-20 0,0 13 8 0,-7 1 64 16,7 6-28-1,-4 7-28-15,4 7-4 0,-8 10 28 16,0 4-16-16,-7 20 16 16,3 4-12-16,-11 24 20 15,0 0-20-15,11 7 48 16,-7-7-32-16,7-10-32 15,16-8 0-15,8-9 8 16,7-4 0-16,12-11-28 16,8-2 12-16,3-12-64 15,1 1 40-15,0-17-20 16,-1 0 36-16,-7-21 0 16,-4 3 12-16,0-30 32 15,-4 6-12-15,-8-17 12 16,-3 14-12-16,-8-3-32 15,3 16 8-15,-7 1 12 16,4 14 4-16,-8-1 60 16,0 11-36-16,0 0 8 15,0 6-24-15,-4 4-24 16,4 7 4-16,-8 4-4 16,0 6 4-16,-3 7 16 15,3 4-4-15,-11 13 8 16,7 4-8-16,-7 17-20 15,11 0 8-15,-7 4-12 0,11-4 8 16,0-7 24-16,12-3-4 0,3-11 24 16,5-6-20-1,7-11 4-15,0 0-8 0,4-10-148 16,4 0 76-16</inkml:trace>
        </inkml:traceGroup>
        <inkml:traceGroup>
          <inkml:annotationXML>
            <emma:emma xmlns:emma="http://www.w3.org/2003/04/emma" version="1.0">
              <emma:interpretation id="{20812481-E82A-4012-969D-E96C7DBF2D41}" emma:medium="tactile" emma:mode="ink">
                <msink:context xmlns:msink="http://schemas.microsoft.com/ink/2010/main" type="inkWord" rotatedBoundingBox="14034,8389 16130,8232 16177,8859 14081,9016">
                  <msink:destinationLink direction="with" ref="{D5B578AE-4E81-4DA0-8487-BAD211F675D7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3154.8553">13611 7884 464 0,'-4'4'176'0,"4"-4"-140"0,4 0-8 0,-4 0 152 16,0 0-104-16,0 0 68 15,0 0-84-15,0 0 44 16,0 7-60-16,0-4 32 16,0 1-44-16,4-1 36 15,12 0-40-15,-5-3-24 16,9 4-4-16,14-8 16 15,-3 4-8-15,12-3-4 16,-1 0 0-16,1-1-4 16,0 4 0-16,-9-3 24 15,-6 6-12-15,-13-6 56 16,1 3-36-16,-13-7 4 16,1 14-24-16,-11-14 20 15,3 7-20-15</inkml:trace>
          <inkml:trace contextRef="#ctx0" brushRef="#br0" timeOffset="-69240.3892">14277 7919 72 0,'-15'-7'24'0,"15"14"-16"0,-4 0-4 15,0-1 96-15,0 1-56 16,0 7 24-16,-4 0-36 16,1 0 40-16,-5-1-40 15,-4 1 36-15,1-3-36 16,3 2-28-16,1-2-4 15,3-1 24-15,0 0-12 16,4 1-172-16</inkml:trace>
          <inkml:trace contextRef="#ctx0" brushRef="#br0" timeOffset="-84732.7599">12256 8091 424 0,'-15'-11'156'0,"15"11"-120"0,-8-6-8 0,4 2 116 16,8 4-84-16,-4-3 64 15,0 3-72-15,4-4 24 16,4 8-44-16,7-4 24 16,8 0-28-16,8 0 8 15,4 0-20-15,0 0-16 16,0 3-4-16,4-3 20 16,-8 0-8-16,-4-3 4 15,0 3-4-15,-8-4 36 16,-3 8-20-16,-13-4 12 15,5 0-20-15,-23 0-104 16,11 0 44-16,-16 0-76 16,5 0 64-16,-4 0-20 15,7 3 40-15,-3 1-12 16,11 2 28-16,-4 5-8 16,0 3 16-16,-3 13 0 15,11 4 4-15,-16 14 24 16,12 3-8-16,-4 4 16 15,1-1-16-15,-1-6-12 16,8-7 0-16,-8-7-112 16,4-4 64-16,-3-6-136 15,-1 0 104-15,-8-8-116 16,9-2 112-16,-17-8 52 16,13 1 28-16,-12-4 64 15,7 0-32-15,-3 0 164 0,3 0-100 0,1-4 160 16,3 4-140-16,4-3 88 15,5 6-112-15,3-3 40 16,3 0-68-16,5 0 36 16,8 7-52-16,3 0-12 15,4-4-16-15,8 1 16 16,-8-1-16-16,1 1 24 16,-1-1-24-16,-4-3 4 15,4 0-8-15,-7 0 36 16,-4 0-20-16,-9 0-12 15,1 0-8-15,0-3-400 16,0 3 216-16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37:56.5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6FA25A3-9C40-426F-BEF2-F8C2A96F9CA9}" emma:medium="tactile" emma:mode="ink">
          <msink:context xmlns:msink="http://schemas.microsoft.com/ink/2010/main" type="inkDrawing" rotatedBoundingBox="22762,5725 24056,1907 24173,1947 22879,5765" semanticType="callout" shapeName="Other">
            <msink:sourceLink direction="with" ref="{1CE129BD-8373-48A4-91DF-D6F243EFC556}"/>
            <msink:sourceLink direction="with" ref="{AC82410E-E842-4835-B9F9-99D6701323BF}"/>
          </msink:context>
        </emma:interpretation>
      </emma:emma>
    </inkml:annotationXML>
    <inkml:trace contextRef="#ctx0" brushRef="#br0">37 3785 424 0,'-19'7'156'0,"19"-7"-120"0,-12 7-8 0,8-4 72 16,4 1-60-16,-4-4 52 15,4 0-52-15,0-4 16 16,4 1-36-16,-4-4 16 16,4 0-20-16,4-7-8 15,-4 4-4-15,3-4-4 16,1 4 0-16,0-7 32 16,4 3-16-16,3-10 48 15,1 3-36-15,11-13 28 16,7-4-28-16,5-34 52 0,15-32-44 15,1-9 28-15,-5-18-36 16,-8-31 0-16,13-13-16 16,-5-4 12-16,4-34-16 0,20 16-12 15,7-26 0-15,0 9 12 0,-3 11-4 16,-9-6-12-16,-18 19 4 16,-1 25 12-16,-7 7-4 15,-5-4 8-15,5 11-8 16,-12 27-20-16,0 24 8 15,-8 17 4-15,-7 15 4 16,-5 6-12-16,1 17 8 16,-4 14 4-16,-1 0 0 15,-3 17-28-15,4 4 16 16,-4 3 12-16,-4 7 4 16,0 7-28-1,0 0 12-15,0 3 12 16,0-3 4-16,-4 7-160 15,-4-4 84-15,4 4-208 16,4-4 156-16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37:58.8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826CD9-B804-40CD-854B-B62CE18F616E}" emma:medium="tactile" emma:mode="ink">
          <msink:context xmlns:msink="http://schemas.microsoft.com/ink/2010/main" type="writingRegion" rotatedBoundingBox="22657,6637 22337,2713 23593,2611 23913,6534"/>
        </emma:interpretation>
      </emma:emma>
    </inkml:annotationXML>
    <inkml:traceGroup>
      <inkml:annotationXML>
        <emma:emma xmlns:emma="http://www.w3.org/2003/04/emma" version="1.0">
          <emma:interpretation id="{B962D349-42C8-438B-A2D3-531BBE8EF71A}" emma:medium="tactile" emma:mode="ink">
            <msink:context xmlns:msink="http://schemas.microsoft.com/ink/2010/main" type="paragraph" rotatedBoundingBox="22657,6637 22337,2713 23593,2611 23913,6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2B62B7-A292-4EA9-8BB4-EAECFC1459A4}" emma:medium="tactile" emma:mode="ink">
              <msink:context xmlns:msink="http://schemas.microsoft.com/ink/2010/main" type="line" rotatedBoundingBox="22657,6637 22337,2713 23593,2611 23913,6534"/>
            </emma:interpretation>
          </emma:emma>
        </inkml:annotationXML>
        <inkml:traceGroup>
          <inkml:annotationXML>
            <emma:emma xmlns:emma="http://www.w3.org/2003/04/emma" version="1.0">
              <emma:interpretation id="{AC82410E-E842-4835-B9F9-99D6701323BF}" emma:medium="tactile" emma:mode="ink">
                <msink:context xmlns:msink="http://schemas.microsoft.com/ink/2010/main" type="inkWord" rotatedBoundingBox="22657,6637 22575,5626 23830,5523 23913,6534">
                  <msink:destinationLink direction="with" ref="{A6FA25A3-9C40-426F-BEF2-F8C2A96F9CA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0 280 0,'0'27'104'0,"11"8"-84"0,12 23 0 0,-7-23 64 15,7 6-48-15,-4 4 68 16,1-4-64-16,-5-10 72 16,-3-4-64-16,-8-9 96 15,4 2-80-15,-16-13 8 16,8-3-48-16,-4-8 12 16,0-10-20-16,-4-10-24 15,8-3 0-15,0-11 40 16,4 7-20-16,8-7-44 15,11 11 16-15,-8 3-24 16,13 6 24-16,-5 5 8 16,0 9 8-16,-4 1 0 15,9 6 0-15,-5-3 16 16,0 4-8-16,-4-8-452 16,8 4 240-16</inkml:trace>
          <inkml:trace contextRef="#ctx0" brushRef="#br0" timeOffset="200.5443">269-155 364 0,'-4'-7'132'0,"4"7"-100"0,4-7-12 0,-1 4 52 16,5 3-44-16,4-7 16 15,3 0-28-15,5 0 36 16,-1 7-28-16</inkml:trace>
          <inkml:trace contextRef="#ctx0" brushRef="#br0" timeOffset="376.5016">865-482 384 0,'0'17'140'0,"0"-17"-108"0,0 48-8 15,0-20 40 1,11 3-40-16,-3 7 0 16,0 0-16-16</inkml:trace>
          <inkml:trace contextRef="#ctx0" brushRef="#br0" timeOffset="-2942.0435">-351-248 404 0,'-8'4'148'0,"1"-8"-112"0,3-6-12 0,4 6 48 0,0-3-44 15,8-3 16-15,-1-7-28 16,9-4-8-16,-1-3-4 15,5-3-4-15,3-1 0 16,0 7 8-16,0 8-4 16,-3 9-12-16,-9 11 4 15,-7 10 20-15,-4 4-8 16,-8 0 40-16,-7-1-24 16,-1-6 32-16,1-4-32 15,-1-3 4-15,5-7-16 0,-1-10-24 16,4-7 4-16,5 0 12 15,6-4 0-15,5 0 8 16,4 1-8-16,3-1-4 16,5 4 4-16,-5 0 56 31,1 3-32-31,-9 0 24 0,9 4-32 0,-12-4 0 16,-4 4-12-16,0-4-16 15,0 4 4-15,-4-4-236 16,4 3 132-16,4-2-316 15,3 13 236-15</inkml:trace>
        </inkml:traceGroup>
        <inkml:traceGroup>
          <inkml:annotationXML>
            <emma:emma xmlns:emma="http://www.w3.org/2003/04/emma" version="1.0">
              <emma:interpretation id="{768CFF78-BB9F-459E-874D-E7CC5BC8B617}" emma:medium="tactile" emma:mode="ink">
                <msink:context xmlns:msink="http://schemas.microsoft.com/ink/2010/main" type="inkWord" rotatedBoundingBox="22571,4579 22450,3087 23262,3020 23384,45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03.4596">-239-1645 320 0,'4'-21'120'0,"4"8"-96"0,0-11-4 16,3 10 8-16,5-14-20 16,7 4 16-16,12-14-16 15,0-3 4-15,7-24-4 16,13-18 28-16,-9-13-20 15,0 6 12-15,-7 1-16 16,-12 6-16-16,-7 11 0 16,-9 7-4-16,5 3 0 0,-5 10 8 15,5 4 0-15,-5 7 0 16,-7 6 0-16,-4 8 32 16,24 6-16-16,-24 4-24 15,11 3 4-15,-3 4 0 16,0-1 4-16,3 4 0 15,-11 4 0-15,0 0 16 16,0-1-8-16,0 4 4 16,0 0-4-16,-7 0-8 15,3 4 4-15,4 2-16 16,-8 1 8-16,0 4 4 0,-3-1 0 16,11 0 0-16,-8 4 0 15,-8 0 16 1,12 6-8-16,-15 1 48 15,0 0-28-15,-5-1 12 16,13 5-24-16,-8-8 44 16,-1-4-32-16,1-2 12 15,-1-1-24-15,5-3 28 16,11 0-28-16,4-7 12 16,12 3-16-16,3-3-24 15,1 0 4-15,7 0-4 16,4 7 4-16,4 0 0 15,-4 3 0-15,-4 1 24 16,1-1-8-16,3 0 4 0,-16-3-4 0,-7-3-8 31,12-1 4-31,-16-6 28 0,7 3-16 0,-7-11-4 16,0 5-8-16,0-12 20 16,4 8-12-16,-8-11 48 15,8 8-32-15,-8-8 40 16,-3 4-40-16,-9-4 4 15,16 4-20-15,0 0-8 16,0 3 0-16,-4 0 12 16,4 4-8-16,-11-4-4 15,11 7 0-15</inkml:trace>
          <inkml:trace contextRef="#ctx0" brushRef="#br0" timeOffset="3093.0908">-424-3011 208 0,'-8'-7'76'0,"4"14"-60"0,0 0-4 0,4 0 92 0,0 0-60 15,-4 3 36-15,4 4-48 16,-7 6 68-16,7 11-52 15,0 7 36-15,0 3-48 16,0 4 24-16,0 0-32 16,0-7 60-16,-4-14-48 15,-4 0-36-15,8-3-4 0,-4-11 76 16,0-10-44-16,-4-7 8 16,8-10-24-16,-3-4-12 15,-1-10 0-15,0-7 4 16,0-3-4-16,4 3-4 15,0 0 4-15,8 7-4 16,-1 0 0-16,5 4 8 16,0 3-4-16,3 0-4 15,1 0 4-15,-5-4-32 16,9 7 16-16,-1 1-12 16,-4 6 12-16,-3-3 16 15,7 7 0-15,-11 3-36 16,11 3 16-16,-7 8-20 15,4 6 20-15,-5 0 36 16,5 11-12-16,-9 0 8 16,5 3-8-16,-12 0 36 15,4 0-20-15,-12 0-4 16,4 3-12-16,-15-2 4 16,11-1-8-16,-15-7-12 15,7-3 4-15,-7-14-24 16,8 0 16-16,-5-11-20 15,5 4 16-15,3-6-8 16,8 6 12-16,1-4 0 16,6 8 4-16,-3-4-12 15,4 7 12-15,-4 7-4 16,8 3 4-16,0 11 0 16,3 6 0-16,1 4 8 15,0 4 0-15,3-1 16 16,1-3-8-16,-5-7 16 15,9 0-16-15,-5-6 40 16,4-1-24-16,-7-7 32 16,0-3-32-16,-5-7 4 15,1 3-16-15</inkml:trace>
        </inkml:traceGroup>
        <inkml:traceGroup>
          <inkml:annotationXML>
            <emma:emma xmlns:emma="http://www.w3.org/2003/04/emma" version="1.0">
              <emma:interpretation id="{2D1F9500-6B9A-4E1F-8AC0-B0FCA6E4FD74}" emma:medium="tactile" emma:mode="ink">
                <msink:context xmlns:msink="http://schemas.microsoft.com/ink/2010/main" type="inkWord" rotatedBoundingBox="22486,2952 22465,2703 22748,2680 22768,2929"/>
              </emma:interpretation>
              <emma:one-of disjunction-type="recognition" id="oneOf2">
                <emma:interpretation id="interp2" emma:lang="" emma:confidence="1">
                  <emma:literal>&gt;</emma:literal>
                </emma:interpretation>
                <emma:interpretation id="interp3" emma:lang="" emma:confidence="0">
                  <emma:literal>)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x</emma:literal>
                </emma:interpretation>
                <emma:interpretation id="interp6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3527.8484">-479-3259 372 0,'-7'0'140'0,"7"-7"-112"0,4 0-4 0,-1-6 100 16,13 2-72-16,-4-9-12 15,11 3-24-15,-8-11 20 16,5 7-20-16,-1-6 12 15,0 6-16-15,-11-6 20 16,11 9-20-16,-11-2 24 16,0 6-24-16,-4 4 24 15,0 6-24-15,-1 8 4 16,1 6-8-16,4 7 28 16,0 4-20-16,7 10 40 0,-3 3-32 0,11 1-376 31,0-1 192-31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38:09.1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3B048A2-202E-482D-8651-B6D218C8B366}" emma:medium="tactile" emma:mode="ink">
          <msink:context xmlns:msink="http://schemas.microsoft.com/ink/2010/main" type="inkDrawing" rotatedBoundingBox="14440,167 20867,-336 21002,1381 14575,1885" semanticType="enclosure" shapeName="Other">
            <msink:sourceLink direction="with" ref="{1FBC8C5F-1AC0-4D55-9323-5395CE476CD5}"/>
            <msink:sourceLink direction="with" ref="{007812A2-29AB-430C-924C-54108C030FBE}"/>
          </msink:context>
        </emma:interpretation>
      </emma:emma>
    </inkml:annotationXML>
    <inkml:trace contextRef="#ctx0" brushRef="#br0">987 1823 288 0,'31'-7'108'0,"-23"4"-84"0,4 3-4 16,7 0 12 0,8 0-20-16,8-3-4 15,4 3-4-15,19-7-4 16,-4 3-12-16,12-3 8 0,0 7 20 16,-1 0-8-16,-7 4 16 15,20-4-16-15,15 3 4 16,11 8-4-16,1-5-16 15,-5 1 4-15,9-3 12 16,19-1-4-16,7-6-12 16,4 6 4-16,1-10-24 15,18 0 16-15,1 4 32 16,-16-7-12-16,12-4 80 16,16 4-52-16,-17-1 32 15,-10-3-40-15,11 1-8 16,3-1-12-16,-7 4 4 15,-15-4-8-15,11-7 16 0,12 4-12 16,-16 0-12-16,-12 0 0 16,5-8-32-16,3-2 20 15,-7-7 48-15,-16 6-12 16,-12-10 0-16,-14-3-12 16,-5-4 4-16,4-6-8 15,-4 9-4-15,-4-6 4 16,-7 10 12-16,-1 0-8 0,-11 1-4 15,-11 6 0-15,-9 0-4 16,-7 0 0-16,-4-4 0 16,-8-6 0-16,0 0 0 15,-3-4 0-15,-5-3 8 16,-3-4-4-16,-4 7 8 16,-1-3-8-16,-7 10 8 0,-4 0-8 15,1 8-20-15,-5 2 8 16,0 7 4-16,0-3 4 15,-3 4 0-15,-5-1 0 16,1-3 0-16,-8 3 0 16,-1-3-12-16,1 4 8 15,-8-1 12-15,-8-3-4 16,1-4-12-16,-13 1 4 16,-3-1 4-16,-4 4 0 15,4-10 0-15,0 10 0 16,7-4 0-16,-3 4 0 0,-8 0 8 15,-8 7-4-15,-7-1-12 16,-5 5 4-16,1 2 12 16,-1 8-4-16,9 0-12 15,-1-1 4-15,-4-3-4 16,-7 0 0-16,-8 7-64 16,-4-3 40-16,12-4-4 15,3 7 20-15,-7-3 28 16,-8-1-4-16,-7 4-20 15,-13 4 4-15,9 6 4 16,-1-10 4-16,-15 3-12 16,-11 11 8-16,3-7-16 15,8 10 12-15,0-7 12 16,-15-3 0-16,-5 4 8 16,1-4-8-16,11-1-4 0,-19 5 4 15,-4-4 4-15,8 3-4 16,0 7-12-16,-16 0 4 15,0-10 4-15,20 14 0 16,3-4-20-16,-7-3 12 16,-8 3 32-16,16-7-16 15,11 1-8-15,4-4-4 16,0 0 4-16,-4 10 0 16,4 0 24-16,15-7-12 15,20 7 24-15,8-3-24 16,3 7-4-16,1 0-4 0,3-1-4 15,4 4 0-15,8 4-28 16,8 3 16-16,7 3 4 16,8 18 8-16,8-1 0 15,8 18 0-15,7 0 8 16,12 0-4-16,8-11-20 16,27 4 8-16,11 0 12 15,12 7 0-15,16 14-12 16,3-1 4-16,20-3 4 15,42-3 0-15,20-14 8 16,27-14-4-16,23-3-48 16,-8-18 28-16,35-6-360 15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38:39.5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D74BB33-D19A-4520-9172-D2F402BD384F}" emma:medium="tactile" emma:mode="ink">
          <msink:context xmlns:msink="http://schemas.microsoft.com/ink/2010/main" type="inkDrawing" rotatedBoundingBox="15578,17969 18622,18152 18616,18252 15572,18069" semanticType="underline" shapeName="Other">
            <msink:sourceLink direction="with" ref="{21F8530F-2F56-4B11-B0EB-1AA39AC62128}"/>
            <msink:sourceLink direction="with" ref="{8E289B6C-3414-43A4-9A70-5A311BACABD0}"/>
          </msink:context>
        </emma:interpretation>
      </emma:emma>
    </inkml:annotationXML>
    <inkml:trace contextRef="#ctx0" brushRef="#br0">53 15 488 0,'-43'-4'180'0,"39"4"-140"0,-3-7-12 0,7 7 136 15,0 0-96-15,7-3-20 0,5-1-28 16,7 4 8-16,5 0-16 16,3 0 48-16,8 4-32 0,7-1-24 15,8 4-4-15,5 0 16 16,3 0-8-16,11-7-12 15,24 7 0-15,39-4 56 16,11 4-28-16,24 3 32 16,34 4-28-16,-4-3 28 15,24 6-32-15,-16 7 4 16,-15-4-16-16,0-9 0 16,-16-1-4-16,-23-3 4 15,-24-7-8-15,-22 0 16 16,-4-3-12-16,-16 3 4 15,-15-11-4-15,-20 11-8 16,-19 0 4-16,-16 0-16 0,-15 7 8 16,-15 0-224-16,-8 7 120 15,-5 0-516 1,-2 10 348-16,-9 3 76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7:14.9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4CB40B7-3859-41DE-ACDD-6AF3EE7826A6}" emma:medium="tactile" emma:mode="ink">
          <msink:context xmlns:msink="http://schemas.microsoft.com/ink/2010/main" type="inkDrawing" rotatedBoundingBox="4856,13419 9284,13411 9285,13464 4857,13471" semanticType="underline" shapeName="Other">
            <msink:sourceLink direction="with" ref="{4FF1D9A8-C475-4D07-BD4C-BBE2CC93C47F}"/>
            <msink:sourceLink direction="with" ref="{A39B3893-508F-470D-9157-0ADDAE902FBA}"/>
          </msink:context>
        </emma:interpretation>
      </emma:emma>
    </inkml:annotationXML>
    <inkml:trace contextRef="#ctx0" brushRef="#br0">-1 23 392 0,'-7'0'148'0,"10"-4"-116"0,-3 4-8 0,4-3 100 15,0 3-72-15,0-4 60 16,0-2-68-16,4 2 48 15,-1 1-52-15,-7 3 8 0,8 0-32 16,-4 7 20 0,0-7-24-16,0 6 24 15,0 1-24-15,3-7 12 16,1 11-12-16,4-11 20 16,3 0-20-16,8 0 4 15,5 0-8-15,6 0 28 16,1 0-20-16,8 0-12 15,-1 7-8-15,-3-7 28 16,0 6-12-16,-4-6 4 16,-1 7-8-16,5-7-8 0,-4-7 4 15,8 7 4-15,3-6-4 16,8-1-4-16,8-4 4 16,0 8 4-16,4-4-4 0,-8 4-4 15,-4-4 4-15,0 7 4 16,-3 0-4-16,-1 0 8 15,0 0-8-15,8 0 24 16,4 3-16-16,0-3-12 16,4 0-4-16,-4 0 20 15,-4 0-8-15,-4-3-28 16,-3 3 8-16,-1 0 24 0,8 0-8 16,4 0 8-16,12 3-4 15,-5 4-16-15,5 3 4 16,-8-3 4-16,-1-3 0 15,1-1 8-15,4 1-4 16,7-4 24-16,8 0-16 16,1 0 4-16,-5-4-8 15,-8 4-16-15,-11-3 4 16,-4-1-16-16,1 1 12 16,-1-1 20-16,7 1-4 15,1-1-12-15,4 1 0 16,0 3 20-16,-1 3-8 0,1-6-12 15,0 0 0-15,7-1-4 16,12 1 0-16,-4-1 0 16,0 1 0-16,-11 3 16 15,-4 0-4-15,-8 0 8 16,-8 3-8-16,4 1-12 16,0 3 4-16,-4-1-4 15,-4 1 0-15,-3 0 32 16,-8-3-12-16,-8-1-4 15,0-3-4-15,-12 0 28 16,-4-3-16-16,-7-1 4 16,-16 1-12-16,-11-4-580 15,-12 0 316-15,-4-7-252 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38:54.3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5FC8D70-61CB-4856-B0F3-8032004F6DF5}" emma:medium="tactile" emma:mode="ink">
          <msink:context xmlns:msink="http://schemas.microsoft.com/ink/2010/main" type="inkDrawing" rotatedBoundingBox="14792,18218 21931,17844 21973,18649 14835,19024" semanticType="callout" shapeName="Other">
            <msink:sourceLink direction="with" ref="{86D5A11E-B4A5-4081-892D-DCB4BED05529}"/>
            <msink:sourceLink direction="with" ref="{D815C15E-9E65-4493-9C4F-9271C05AF5EB}"/>
          </msink:context>
        </emma:interpretation>
      </emma:emma>
    </inkml:annotationXML>
    <inkml:trace contextRef="#ctx0" brushRef="#br0">-1 775 312 0,'-4'-4'112'0,"4"4"-84"0,4 0-12 16,-4 0 136-16,7 10-88 15,-3 4 88-15,4 3-88 16,4 4 72-16,-1 3-76 16,1 0 20-16,-1 4-44 15,1-11 12-15,0 0-28 0,-1-7 28 16,-3-3-32-16,0-14 32 15,3-6-32-15,1-11 12 16,0 0-16-16,3-11 0 16,1 4-4-16,-1-14 12 15,0 4-12-15,-3-14 16 0,-4-14-16 16,0-3-20-16,-8 10 4 16,0 4 12-16,0 9 0 15,3 5-20-15,5 9 8 16,4 8-4-16,-1 3 4 15,9 6-20-15,-1 5 16 16,0 2 4-16,1 4 8 16,-1 1-12-16,1-5 8 15,-5 11-16-15,-3-3 12 16,-5 3 32-16,1 0-16 16,0 0 0-16,-8 0-4 15,8 3-4-15,-1-3 0 16,1 7-20-16,0-3 12 0,3-4 4 15,-7 3 4-15,4-3 0 16,8 0 0-16,-9 0 0 16,5 0 0-16,0 0 8 15,-1 0-4-15,-3 0-20 16,0 0 8-16,3 0 12 16,-3 0 0-16,0 0 16 15,-1 0-12-15,1 0-12 16,0-3 0-16,4-1-4 15,-5-3 0-15,5 0 24 16,0-3-8-16,-1 10-12 16,1-7 0-16,-1-3-4 15,5 6 0-15,-1 1 8 16,5 0 0-16,-1-4 8 0,0 7-4 16,1-4-12-16,-1 4 4 15,0-3 12-15,1 3-4 16,-1 0-12-16,4 0 4 15,1 0 12-15,-1-4-4 16,4-3-4-16,0 7 4 16,-4-6-32-16,1 6 16 15,-5 3 32-15,0-3-12 16,1 3-16-16,-1-3 0 16,0 0-4-16,1 0 4 15,-1 0 24-15,0 0-8 0,-3-3-40 16,-1 3 20-16,5-3 20 15,-1 3-4-15,0-4 0 16,1-3 0-16,3 7 4 16,4 0-4-16,-4 0 16 15,8-3-12-15,4 3-12 16,-8 0 0-16,4 0 4 16,4 0 0-16,-4 0-12 15,4 3 8-15,-8-3 12 16,-8 0-4-16,5 0-20 15,3 7 8-15,0-7 4 16,-8 0 4-16,-3 0 8 16,3 0-4-16,0 0 16 15,1 0-12-15,-9 0 4 16,9-7-4-16,3 7-24 16,-4 0 8-16,8 0 4 0,-7 0 4 15,7 0-12-15,4 0 8 16,-4 0 12-16,0 0-4 15,0 0-4-15,4 7 4 16,-4-7-16-16,0-7 8 16,0 7 12-16,0 0-4 15,-3 0 16-15,-1 0-12 16,0 0-20-16,0 0 4 16,0 0-4-16,1 0 4 15,-1 0 8-15,-4 0 0 16,5 0-12-16,-1 0 8 0,0 0 20 15,4 0-8-15,0-7-4 16,0 7 0-16,0 0-4 16,4 0 0-16,-4 0 8 15,1 0-4-15,-1 0-20 16,4 0 8-16,-4 0 12 16,0 4 0-16,0-1-12 15,0-3 4-15,-4 0 4 16,0 0 0-16,-3 0 8 15,-1 0-4-15,1 0-20 16,3 0 8-16,-4 0 4 16,0 0 4-16,1 0 16 15,3-3-8-15,0 3-12 16,0 0 0-16,5-7-4 16,-1 7 0-16,4 0 8 0,3 0 0 15,9 0 0-15,-8 0 0 16,0 0 8-16,0 0-4 15,-8 0 8-15,0 3-8 16,-4-3-4-16,-4 0 4 16,1 4-4-16,-1-1 0 15,-3-3 0-15,-5 0 0 16,12 0 0-16,-3 0 0 16,-1 0 0-16,-3 0 0 15,-1 0-20-15,1 0 12 16,-1-3 12-16,1-1 0 15,3 4 8-15,-4 0-8 0,5 0-4 16,7 0 4-16,0 0-16 16,4 0 8-16,4 4 12 15,3-8-4-15,1 4-12 16,-4 0 4-16,4-3 20 16,-4 3-8-16,-4 0-28 15,-4 0 8-15,4 0 32 16,-4 0-12-16,0 0-8 15,-4-4-4-15,0 4 20 16,4 4-8-16,0-4 4 16,4 0-4-16,0 0-16 15,-4 0 4-15,4 0 28 16,0 0-12-16,0 0 4 16,4 0-8-16,8 0 12 15,-4-4-12-15,-1 4-4 0,-7 4 0 16,4-4-16-16,0 0 8 15,-4 0 4-15,-4 0 0 16,-4 0 16-16,0 0-8 16,1 0-12-16,3 0 0 15,4 0 12-15,4-4-4 16,3 1-4-16,9 3 4 16,-5 0-4-16,1 0 0 15,-1 0-12-15,-3 0 8 16,-4 0 12-16,-4-3-4 15,-4-1 8-15,0 4-8 0,-4 0-12 16,1-3 4-16,7 3 4 16,-4 0 0-16,-8 0-12 15,8 0 8-15,0 0 12 16,8 3-4-16,-8-3 16 16,-4-3-12-16,12 3-20 15,-8 0 4-15,4 0 4 16,-4-4 4-16,8 4 0 15,-4 0 0-15,0 0 8 16,-4 0-4-16,0 0-12 16,0 4 4-16,4-4-4 15,-3 0 0-15,-1 0 24 16,0 0-8-16,4 0-12 16,4 0 0-16,3-4 12 15,5 1-4-15,-1 3-12 16,13-7 4-16,-9 7 12 15,-7 0-4-15,-1 0 8 0,1 0-8 16,-4 0-12 0,4 0 4-16,-12 0 28 0,8-4-12 15,-4 1-32-15,7 6 12 16,5-9 8-16,0 6 4 16,3-7-20-16,0 7 8 15,-3 0 4-15,3 0 4 16,-3 0 24-16,-4 0-12 15,-4 0-4-15,3 0-4 16,-11 0-16-16,-7 0 8 16,-1-4 20-16,0 4-8 0,-11-3 4 15,8 6-4-15,-16-3 4 16,-4-3-8-16,-8-1-12 16,12 4 4-16,-19 0-428 15,-8-6 236-15,-4-12-372 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39:46.5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F6F5DEF-99AE-4DEE-AAA9-2BACC40429EB}" emma:medium="tactile" emma:mode="ink">
          <msink:context xmlns:msink="http://schemas.microsoft.com/ink/2010/main" type="inkDrawing" rotatedBoundingBox="11153,3364 18113,3256 18115,3358 11155,3465" shapeName="Other"/>
        </emma:interpretation>
      </emma:emma>
    </inkml:annotationXML>
    <inkml:trace contextRef="#ctx0" brushRef="#br0">1 161 384 0,'-27'-17'140'0,"27"17"-108"0,15-17-8 15,-7 10 20 1,4 3-28-16,-1-6 32 15,5 10-32-15,-1-7 48 16,1 7-36-16,-1-7 12 0,5 14-24 16,-1-7-8-16,4 0-4 0,8 0 28 15,-4 7-16-15,39-14 32 16,8 7-32-16,42-7 20 16,4 4-20-16,69-8 28 15,-10-2-28-15,92-1 4 16,-16 3-12-16,82 5 20 15,-28-1-16 1,71 7 4-16,-51 3-8 0,62-10 28 16,-47 7-20-16,63-7 164 15,-43 7-104-15,31-6-20 16,-62 6-36-16,3-7-20 16,-53 7 4-16,-8-4-4 15,-58 8 0-15,-8-11 8 16,-39 14-4-16,-23 3 52 15,-31-3-32-15,-46 7-520 16,-20 3 268-16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39:47.7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9E9DA67-0FB2-42A5-969A-1B263618696A}" emma:medium="tactile" emma:mode="ink">
          <msink:context xmlns:msink="http://schemas.microsoft.com/ink/2010/main" type="inkDrawing" rotatedBoundingBox="11188,3697 17778,3198 17867,4374 11277,4874" semanticType="strikethrough" shapeName="Other">
            <msink:sourceLink direction="with" ref="{4E6C2F46-1186-49D0-BFA2-2D1D53B37854}"/>
          </msink:context>
        </emma:interpretation>
      </emma:emma>
    </inkml:annotationXML>
    <inkml:trace contextRef="#ctx0" brushRef="#br0">-3 612 560 0,'-4'7'208'0,"12"14"-164"0,8 13-8 16,-9-10 56 0,5 4-56-16,0 27-4 15,3 7-20-15,0 13 8 0,5-6-12 0,-5-3-4 16,5-11 0-16,-5-14 48 16,5-7-28-16,-5-16 60 15,4-8-48-15,-3-20 44 16,11-1-44-16,0-37-20 15,0-3-8-15,4-32 0 16,4 7-4-16,-4-30 16 16,0 6-12-16,-8-17-12 15,-4 20 0-15,-3 5-4 16,-1 19 0-16,-3 4-20 16,4 18 16-16,-1-1-4 15,0 14 8-15,-3 1-12 16,0 12 12-16,-5 1-4 15,1 7 4-15,-4 0 0 16,4 10 0-16,-4 0 0 16,3 4 0-16,-7-1-20 15,4 4 16-15,0 4-4 16,0 3 8-16,0 0 0 16,0-1 0-16,4 1 16 15,-1 4-4-15,1-5-4 16,4 5 4-16,-1-8-4 15,1 4 0-15,3-3 16 16,1-1-8-16,-1-3-4 16,5 3 0-16,11-3-4 0,0 0 0 15,19 0 0-15,0 4 0 0,24-1-12 16,-8 1 8 0,23-4-4-16,0 0 0 0,42-7 16 15,1 7-4-15,54-4 24 16,-8 4-16-16,62-3 24 15,-16 0-24-15,71-4-4 16,-32 10-4-16,62 1 20 16,-35-4-12-16,51 3 24 15,-35 4-24-15,34-4 12 16,-38 1-12-16,16 3-16 16,-55-4 0-16,4 1 12 15,-46 2-4-15,-24-6 32 16,-42 0-20-16,-35 0 40 15,-35 4-32-15,-19-4 40 16,-27 0-36-16,-12 0-32 16,-8 0 0-16,-11 0-264 15,-8 0 148-15,-12 3-536 16,5 4 368-16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39:43.4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EC8238-40D5-41AE-BF34-A8A1734A1BBE}" emma:medium="tactile" emma:mode="ink">
          <msink:context xmlns:msink="http://schemas.microsoft.com/ink/2010/main" type="writingRegion" rotatedBoundingBox="6806,2431 10293,2909 10060,4606 6573,4127"/>
        </emma:interpretation>
      </emma:emma>
    </inkml:annotationXML>
    <inkml:traceGroup>
      <inkml:annotationXML>
        <emma:emma xmlns:emma="http://www.w3.org/2003/04/emma" version="1.0">
          <emma:interpretation id="{980B09E0-793D-405A-BBFC-A417581E5F65}" emma:medium="tactile" emma:mode="ink">
            <msink:context xmlns:msink="http://schemas.microsoft.com/ink/2010/main" type="paragraph" rotatedBoundingBox="7766,2749 9276,2745 9277,3337 7768,33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112598-342A-4488-8B95-971F1CAACDB2}" emma:medium="tactile" emma:mode="ink">
              <msink:context xmlns:msink="http://schemas.microsoft.com/ink/2010/main" type="inkBullet" rotatedBoundingBox="7767,2945 8003,2944 8004,3257 7768,3258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4955 2531 456 0,'-20'-13'168'0,"20"13"-128"0,0-21-16 0,-3 7 156 15,3 7-104-15,-4-13 40 16,11 3-68-16,1-11 0 16,-4 7-32-16,4-13-8 31,7 6-4-31,-7-6 40 0,-4 10-24 0,4-4 0 16,3 11-12-16,-3 10-8 15,4 7 4-15,-5 18 28 16,1 9-16-16,11 7 20 15,-7 1-20-15,11-1 44 16,-7-3-32-16,11-7-244 16,4-3 116-16</inkml:trace>
      </inkml:traceGroup>
      <inkml:traceGroup>
        <inkml:annotationXML>
          <emma:emma xmlns:emma="http://www.w3.org/2003/04/emma" version="1.0">
            <emma:interpretation id="{693EB547-E6BC-422A-B268-5E8D18F27B00}" emma:medium="tactile" emma:mode="ink">
              <msink:context xmlns:msink="http://schemas.microsoft.com/ink/2010/main" type="line" rotatedBoundingBox="8908,2746 9276,2745 9277,3337 8910,3338"/>
            </emma:interpretation>
          </emma:emma>
        </inkml:annotationXML>
        <inkml:traceGroup>
          <inkml:annotationXML>
            <emma:emma xmlns:emma="http://www.w3.org/2003/04/emma" version="1.0">
              <emma:interpretation id="{BB87340B-CC56-45DE-AFFD-1AD342317469}" emma:medium="tactile" emma:mode="ink">
                <msink:context xmlns:msink="http://schemas.microsoft.com/ink/2010/main" type="inkWord" rotatedBoundingBox="8908,2746 9276,2745 9277,3337 8910,3338"/>
              </emma:interpretation>
              <emma:one-of disjunction-type="recognition" id="oneOf1">
                <emma:interpretation id="interp1" emma:lang="" emma:confidence="1">
                  <emma:literal>J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}</emma:literal>
                </emma:interpretation>
                <emma:interpretation id="interp4" emma:lang="" emma:confidence="0">
                  <emma:literal>2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405.5826">6201 2074 528 0,'12'-45'196'0,"-12"45"-152"0,19-10-12 0,-7 10 72 16,3 0-64-16,9 20 52 15,3 4-52-15,0 25 8 16,4 9-32-16,-4 4 36 16,0 3-28-16,-19 4 4 15,-1-17-16-15,-22-4 44 16,-4-10-28-16,-24 3-16 16,4-10-4-16,-11-10-28 15,7-7 12-15,-3-18 4 16,7 1 4-16,0-14 0 15,16 3 0-15,12-3-44 16,11 3 24-16,15-3-20 16,12 6 24-16,12 4 0 15,0 7 8-15,7 0-476 16,1 11 264-16</inkml:trace>
        </inkml:traceGroup>
      </inkml:traceGroup>
    </inkml:traceGroup>
    <inkml:traceGroup>
      <inkml:annotationXML>
        <emma:emma xmlns:emma="http://www.w3.org/2003/04/emma" version="1.0">
          <emma:interpretation id="{33264D70-1357-4528-BFF7-07C93CCF499A}" emma:medium="tactile" emma:mode="ink">
            <msink:context xmlns:msink="http://schemas.microsoft.com/ink/2010/main" type="paragraph" rotatedBoundingBox="6716,3089 10202,3568 10060,4606 6573,4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36DAAA-6DAC-4221-934E-FC82A7E869F2}" emma:medium="tactile" emma:mode="ink">
              <msink:context xmlns:msink="http://schemas.microsoft.com/ink/2010/main" type="line" rotatedBoundingBox="6716,3089 10203,3567 10060,4606 6573,4127"/>
            </emma:interpretation>
          </emma:emma>
        </inkml:annotationXML>
        <inkml:traceGroup>
          <inkml:annotationXML>
            <emma:emma xmlns:emma="http://www.w3.org/2003/04/emma" version="1.0">
              <emma:interpretation id="{1AE397E2-0392-4B6C-AFE6-BBB866F73E9C}" emma:medium="tactile" emma:mode="ink">
                <msink:context xmlns:msink="http://schemas.microsoft.com/ink/2010/main" type="inkWord" rotatedBoundingBox="6643,3620 7073,3679 7034,3964 6604,390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334.6902">3817 2948 676 0,'-16'0'248'0,"16"-7"-192"0,-4 7-16 16,4 0 100-1,4 0-84-15,-4-10 16 16,16 10-48-16,-5-7 24 16,16 7-32-16,12-7-4 15,0 7-8-15,3 0 28 0,-3 7-16 0,0 0-92 16,-1 10 40-16</inkml:trace>
          <inkml:trace contextRef="#ctx0" brushRef="#br0" timeOffset="-1153.986">3790 3182 832 0,'15'0'308'0,"-15"0"-240"0,19 3-20 0,1-6 36 16,7 3-56-16,15-4 8 15,5 1-24-15,11 3-132 16,-4 3 68-16,12 4-632 15,-4 7 376-15</inkml:trace>
        </inkml:traceGroup>
        <inkml:traceGroup>
          <inkml:annotationXML>
            <emma:emma xmlns:emma="http://www.w3.org/2003/04/emma" version="1.0">
              <emma:interpretation id="{DB354532-AAD1-4E05-BBDB-283E933C50B7}" emma:medium="tactile" emma:mode="ink">
                <msink:context xmlns:msink="http://schemas.microsoft.com/ink/2010/main" type="inkWord" rotatedBoundingBox="7825,3241 10203,3568 10060,4606 7682,4280"/>
              </emma:interpretation>
              <emma:one-of disjunction-type="recognition" id="oneOf3">
                <emma:interpretation id="interp7" emma:lang="" emma:confidence="0">
                  <emma:literal>JX</emma:literal>
                </emma:interpretation>
                <emma:interpretation id="interp8" emma:lang="" emma:confidence="0">
                  <emma:literal>TX</emma:literal>
                </emma:interpretation>
                <emma:interpretation id="interp9" emma:lang="" emma:confidence="0">
                  <emma:literal>ZX</emma:literal>
                </emma:interpretation>
                <emma:interpretation id="interp10" emma:lang="" emma:confidence="0">
                  <emma:literal>JTX</emma:literal>
                </emma:interpretation>
                <emma:interpretation id="interp11" emma:lang="" emma:confidence="0">
                  <emma:literal>JXX</emma:literal>
                </emma:interpretation>
              </emma:one-of>
            </emma:emma>
          </inkml:annotationXML>
          <inkml:trace contextRef="#ctx0" brushRef="#br0" timeOffset="-537.0057">5350 2796 716 0,'-43'55'264'0,"43"-55"-204"0,-66 66-16 15,35-32 0 1,8-3-32-16,-12 11 24 0,4-1-24 0,0-3-12 16,12-7-4-16,0-4 20 15,11-6-8-15,0-14-216 16,4 0 116-16</inkml:trace>
          <inkml:trace contextRef="#ctx0" brushRef="#br0" timeOffset="-718.5501">4978 2803 632 0,'-27'-38'236'0,"27"38"-184"0,4-10-16 0,-4 7 60 16,0 6-60-16,4 4 56 15,3 3-52-15,9 18-20 16,3 6-12-16,8 8 8 15,0 2-8-15,12-2 16 16,0-8-16-16,3-6 24 16,1-4-20-16,-4-7-84 15,-4-3 40-15,-4-11-596 16,-4 0 344-16</inkml:trace>
          <inkml:trace contextRef="#ctx0" brushRef="#br0" timeOffset="706.8851">5590 3020 860 0,'-27'10'320'0,"27"-10"-248"0,-4-10-20 0,8 7 4 31,3 3-40-31,20-7 48 0,4 0-36 0,47-7 20 15,7 7-28-15,50-7 16 16,-3 8-20-16,38-8 8 16,-15 0-12-16,31 0 12 15,-27 4-16-15,-4-7 24 16,-24 6-20-16,-19-2 12 16,-23 6-12-16,-23-4 36 15,-19 8-24-15,-24-4-56 16,-11 7 16-16</inkml:trace>
          <inkml:trace contextRef="#ctx0" brushRef="#br0" timeOffset="1112.4939">5826 3116 716 0,'-43'0'264'0,"43"0"-204"0,4-10-16 16,4 7-8 0,3 3-28-16,16-4 24 15,12 4-20-15,12 4-40 16,3 6 16-16,-4 18 12 16,-3 2 0-16,-5 32 28 15,-3-3-16-15,-16 10 32 16,-4-4-28-16,-15-3 40 0,-4-7-32 0,-19-7-4 31,-4-10-12-31,-24-7 20 0,5-7-16 0,-20-10 24 16,11-7-24-16,-7-14 48 15,16 0-32-15,7-14-4 32,16 4-16-32,19-14-60 0,7 7 28 0,32-3-16 15,4 6 24-15,7 4 28 16,0 10-8-16,-3 7-132 15,-9 3 72-15,1 4-588 16,0 7 356-16</inkml:trace>
          <inkml:trace contextRef="#ctx0" brushRef="#br0" timeOffset="1323.2836">6464 3271 436 0,'0'-10'160'0,"12"13"-124"0,4 15-8 15,-5 2 204 1,5 4-132-16,7 21 48 16,0 3-88-16,8 7-12 15,0 0-28-15,8-10 4 16,-12 3-12-16,4-17 0 16,-4 0-4-16,0-10-164 15,0-7 84-15,-7-18-436 16,-9 4 280-16</inkml:trace>
          <inkml:trace contextRef="#ctx0" brushRef="#br0" timeOffset="1464.6107">6828 3381 832 0,'-3'-13'308'0,"3"13"-240"0,-20 37-20 0,12-12 80 16,5-1-80-16,-21 14 24 16,5-1-40-16,-12 1 4 15,4 0-20-15,-12 0-316 16,8-7 164-16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39:54.7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4145E60-E6EA-45D0-B729-9B1C32F5895C}" emma:medium="tactile" emma:mode="ink">
          <msink:context xmlns:msink="http://schemas.microsoft.com/ink/2010/main" type="inkDrawing" rotatedBoundingBox="17877,3802 21258,3674 21260,3721 17879,3850" shapeName="Other"/>
        </emma:interpretation>
      </emma:emma>
    </inkml:annotationXML>
    <inkml:trace contextRef="#ctx0" brushRef="#br0">5 169 424 0,'-8'-3'156'0,"8"3"-120"0,8-7-8 16,-16 4 116-16,8 6-84 0,0-6 64 15,0 3-72-15,0-4 32 16,8 4-48-16,-8-3 24 16,11 3-32-16,-3-7 44 15,4 3-40-15,7-3 28 16,-3 7-32-16,18-6 8 15,-3 2-20-15,35-3 20 16,0 7-24-16,46-3 12 16,1 3-12-16,57-11 12 15,0 11-16-15,55-6 16 16,-12 6-16-16,42-4 16 16,-30 4-16-16,22-3-12 15,-34-1 0-15,0-3 28 16,-46-3-12-16,-5-4 12 15,-26 7-12-15,-5-3 20 16,-18 3-20-16,-20-3 56 16,-24 3-36-16,-22 0 12 15,-16 4-28-15,-27-1-344 16,-12 8 180-16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0:13.3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5FAC50E-B0F3-4C09-A3BF-0D21D04104B2}" emma:medium="tactile" emma:mode="ink">
          <msink:context xmlns:msink="http://schemas.microsoft.com/ink/2010/main" type="inkDrawing" rotatedBoundingBox="11310,6251 19634,6335 19632,6528 11308,6444" semanticType="underline" shapeName="Other">
            <msink:sourceLink direction="with" ref="{4E6C2F46-1186-49D0-BFA2-2D1D53B37854}"/>
          </msink:context>
        </emma:interpretation>
      </emma:emma>
    </inkml:annotationXML>
    <inkml:trace contextRef="#ctx0" brushRef="#br0">41 145 312 0,'-11'-17'112'0,"11"17"-84"0,-12-14-12 0,4 4 116 16,8 6-76-16,-4-10 68 15,4 4-72-15,-3-4 68 16,3 7-68-16,-4-3 36 16,4 3-52-16,0 0 0 15,7 4-24-15,1-1-8 16,0 4 0-16,4 0-4 15,3 4 0-15,4-4 0 16,5 0 0-16,14-4 8 16,9 4-4-16,22-3-12 15,5 0 4-15,15-4 20 16,0 3-8-16,39 1-4 16,-16-1 0-16,51 4-16 15,-16 0 8-15,35 0 4 16,-8 4 0-16,43-1 8 0,-16 1-4 15,55-4-12-15,-24 3 4 0,47-3 20 16,-32 4-8 0,32-8 16-16,-43 4-16 0,35 0 32 15,-43-3-24-15,40-1 128 16,-32 4-80-16,46-3 4 16,-26 6-40-16,46-6-24 15,-35 6-8-15,46 4 4 16,-34 3 0-16,15 11 0 15,-38 0 0-15,15 3 32 16,-35-4-16-16,4 1 4 16,-46-4-12-16,-13-6 4 15,-33-1-8-15,-21-7 24 16,-22-3-16-16,-28-3-108 16,-15-1 48-16,-19-2-164 15,-8-1 116-15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0:54.3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E3DE0F0-4B67-42FC-A4CA-8EC731D0471B}" emma:medium="tactile" emma:mode="ink">
          <msink:context xmlns:msink="http://schemas.microsoft.com/ink/2010/main" type="inkDrawing" rotatedBoundingBox="9230,9834 13256,9827 13257,9903 9231,9910" semanticType="underline" shapeName="Other"/>
        </emma:interpretation>
      </emma:emma>
    </inkml:annotationXML>
    <inkml:trace contextRef="#ctx0" brushRef="#br0">74 72 280 0,'0'-10'104'0,"0"10"-84"0,4-14 0 0,-4 7 136 16,0 4-88-16,-4-8 80 16,4 4-88-16,-8-3 12 15,1 7-40-15,-5-4 12 16,4 7-24-16,-3-4 28 15,3 8-32-15,-4-4 56 16,9 0-40-16,-5 0 4 16,8 0-24-16,-4 0 0 15,8 0-4-15,0 0 12 16,7 0-12-16,9 0 4 16,3 0-4-16,16 0-16 15,-1 3 4-15,20-3 20 16,4 0-8-16,47 0 16 15,-1 0-16-15,74 0-4 16,-4 0 0-16,81-3 40 16,-19 6-24-16,70 1 16 15,-31-1-20-15,42-3 0 0,-42 3-8 0,19 1 48 16,-46-4-32-16,-16 0 16 16,-50 0-24-16,-32-4 28 15,-37 4-28-15,-25-3 64 16,-22 0-44-16,-23-8-68 15,-16 11 12-15,-20 0-168 16,-3 0 104-16,-16 0-272 16,4 0 200-16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0:27.7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8D6BD5E-00B9-4558-9AD5-7EAFC6F0D861}" emma:medium="tactile" emma:mode="ink">
          <msink:context xmlns:msink="http://schemas.microsoft.com/ink/2010/main" type="writingRegion" rotatedBoundingBox="19435,6798 24204,4648 24888,6167 20120,8317"/>
        </emma:interpretation>
      </emma:emma>
    </inkml:annotationXML>
    <inkml:traceGroup>
      <inkml:annotationXML>
        <emma:emma xmlns:emma="http://www.w3.org/2003/04/emma" version="1.0">
          <emma:interpretation id="{73EC0212-4389-4BEB-B63E-0EC79CBCA0AB}" emma:medium="tactile" emma:mode="ink">
            <msink:context xmlns:msink="http://schemas.microsoft.com/ink/2010/main" type="paragraph" rotatedBoundingBox="19435,6798 24204,4648 24888,6167 20120,8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7B0E2E-FF4C-4782-8766-B1D1CDA826E7}" emma:medium="tactile" emma:mode="ink">
              <msink:context xmlns:msink="http://schemas.microsoft.com/ink/2010/main" type="line" rotatedBoundingBox="19435,6798 24204,4648 24888,6167 20119,8317"/>
            </emma:interpretation>
          </emma:emma>
        </inkml:annotationXML>
        <inkml:traceGroup>
          <inkml:annotationXML>
            <emma:emma xmlns:emma="http://www.w3.org/2003/04/emma" version="1.0">
              <emma:interpretation id="{25193D28-0D1B-443B-8B6B-A5C7B4FADF12}" emma:medium="tactile" emma:mode="ink">
                <msink:context xmlns:msink="http://schemas.microsoft.com/ink/2010/main" type="inkWord" rotatedBoundingBox="19562,7079 21051,6408 21608,7645 20120,83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8647 2644 280 0,'0'-4'104'0,"0"4"-84"0,0 0 0 0,0 0 56 15,0 0-44-15,0 0 4 16,0 0-20-16,0 0 8 16,0 0-16-16,0 0 16 15,0 0-16-15,0 0 40 16,0 0-24-16,4 0 56 16,0 0-44-16,-4 0 0 15,0 0-20-15,0 0 16 16,0 0-20-16,0 0-4 15,0 0-4-15,0 0-16 16,0 0 8-16,0 0 20 16,0 0-8-16,0 0 40 15,0 0-24-15,0 0 4 0,0 0-16 0,0-3 20 16,4 3-20-16,-4-4 32 16,0 4-28-16,0-3 4 15,0 3-12-15,-4-4-16 16,4 4 4-16,-4-3 4 15,8 3 0-15,-4-3 8 16,4-1-4-16,0 1 16 16,7 3-12-16,5-7-20 15,-1 7 4-15,5-4 20 16,-1 4-4-16,4 0-4 16,1 7 0-16,-5 0 20 15,-4 3-12-15,-7 1-12 16,-4-1-4-16,-8 0 40 15,0 1-24-15,-15-4 44 16,3 3-32-16,-18-3-4 16,14 0-12-16,-7-4-8 15,8 4 4-15,-1-4-4 16,13 1 0-16,7-4-28 16,11 3 16-16,5-3-4 15,3 7 8-15,1 4-20 16,7 2 16-16,-8 1-12 15,-4 3 12-15,-11 0 24 16,4 1-4-16,-20-5-4 16,5 5 0-16,-13-8 20 15,1 4-12-15,-8-7 4 16,0-1-8-16,0-2 36 0,15-4-20 16,-3-4-24-16,15 4 0 0,7-6-300 15,13 2 164-15</inkml:trace>
          <inkml:trace contextRef="#ctx0" brushRef="#br0" timeOffset="286.2611">9151 2664 488 0,'0'-10'180'0,"0"10"-140"0,0-4-12 0,0 1 144 16,0 6-100-16,-8 1 8 16,8 6-52-16,-19 7 36 15,3 4-36-15,-7 14 20 16,3 2-28-16,-7 12 16 16,8-1-20-16,-8 0 8 15,11-7-12-15,-3-3 20 16,7-7-20-16,5-10 24 15,-5-4-24-15,12-10-384 16,0-4 204-16</inkml:trace>
          <inkml:trace contextRef="#ctx0" brushRef="#br0" timeOffset="-2283.4912">8307 2957 404 0,'-12'-24'148'0,"0"17"-112"0,24-7-12 0,-8 7 128 16,0 4-88-16,0-4 72 16,3 7-80-16,5 0 24 15,4 3-48-15,-1 14 8 16,4 8-24-16,5 19 28 16,3-2-28-16,8 23 4 15,7-7-12-15,-3 46 4 16,0-5-8-16,-5 15 52 15,-10-11-32-15,-24 4 16 16,-4-11-24-16,-31 14 52 16,0-17-36-16,-23-7 20 0,8-13-32 0,-16-11-72 15,12-18 28-15,-12-9-548 16,19-11 316-16</inkml:trace>
          <inkml:trace contextRef="#ctx0" brushRef="#br0" timeOffset="-3121.2187">7997 3215 416 0,'4'-14'152'0,"-4"14"-116"0,-4-7-12 0,0 0 208 15,8 7-132-15,-4-7 100 16,0 4-116-16,0-4-12 16,8 7-44-16,-1 0 20 15,9 7-32-15,-4 0-4 16,3 7-8-16,-11-1 28 15,4 1-16-15,-16 0 40 16,4 0-32-16,-11-4 12 16,3 4-20-16,-4-4-8 15,5 0-4-15,7-6-48 16,4-1 24-16,15-3 16 16,5 0 4-16,15 0 36 15,0 0-20-15,3 4-364 16,-3 3 184-16</inkml:trace>
          <inkml:trace contextRef="#ctx0" brushRef="#br0" timeOffset="674.7952">9077 2984 456 0,'12'-13'168'0,"-12"13"-128"0,7-11-16 0,-7 4 140 16,12 7-96-16,4-7 68 15,3 7-76-15,0 0 28 16,8 7-52-16,0 4 8 16,4 2-28-16,-11 5 8 15,7-1-12-15,-12 3 0 16,-3 1-4-16,-12-4 48 15,0 4-32-15,-19-4 16 16,3 4-24-16,-7-4 20 16,4-3-24-16,-9-4-20 15,13 0 0-15,-4 1-40 16,11-4 28-16,8-4 8 16,15 0 8-16,-3-3 4 15,15 0 0-15,8 4-12 16,4-1 8-16,7-3 20 15,0 0-8-15,-3 0 16 16,-4 0-16-16,-12 0-152 16,-4 0 76-16</inkml:trace>
        </inkml:traceGroup>
        <inkml:traceGroup>
          <inkml:annotationXML>
            <emma:emma xmlns:emma="http://www.w3.org/2003/04/emma" version="1.0">
              <emma:interpretation id="{000B809B-A20D-427B-AFD8-6C27D2021EDF}" emma:medium="tactile" emma:mode="ink">
                <msink:context xmlns:msink="http://schemas.microsoft.com/ink/2010/main" type="inkWord" rotatedBoundingBox="22219,5543 24204,4648 24777,5919 22793,68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319.7209">11388 1508 236 0,'0'-17'88'0,"0"17"-68"0,0-4-4 0,0 1 104 15,0 0-68-15,0-4 104 16,0 3-92-16,-11 1 8 16,11 6-48-16,-12-3 56 15,-4 7-44-15,-3 0 12 16,0 7-32-16,-12 3 20 16,4-3-24-16,-16 17 40 15,12 10-28-15,-4 11 4 16,12 3-16-16,8 0-16 15,7-4 0-15,8-6 12 16,11-4-4-16,5-10 68 16,7-3-40-16,-4-11-92 15,5-3 32-15</inkml:trace>
          <inkml:trace contextRef="#ctx0" brushRef="#br0" timeOffset="10812.1084">11570 1615 456 0,'-15'-17'168'0,"15"17"-128"0,-12-4-16 15,8 4 104 1,4 4-76-16,-19 6 16 0,15-3-44 0,-15 13 12 16,11 4-20-16,-15 7 28 15,-1 4-28-15,-3 3 4 16,8-7-12-16,-4 0 20 15,-1-4-16-15,9-10 24 16,-1 1-24-16,9-5-340 16,7-6 180-16</inkml:trace>
          <inkml:trace contextRef="#ctx0" brushRef="#br0" timeOffset="10569.8815">11338 1591 340 0,'0'-14'128'0,"0"14"-100"0,8 0-8 0,-8 7 104 16,0-7-72-16,0 7 60 16,11 10-68-16,-3 4 32 15,4 9-44-15,-5 8 16 16,9 4-28-16,-5-1 16 15,5-3-20-15,-1 0 8 16,5-7-12-16,-9-4 56 16,9-3-40-16,-9-7-196 15,-7-3 88-15</inkml:trace>
          <inkml:trace contextRef="#ctx0" brushRef="#br0" timeOffset="10975.5426">11678 1721 632 0,'20'-6'236'0,"-20"6"-184"0,27-7-16 0,-8 3 0 15,4 8-28-15,5-11 24 16,-1 7-20-16,0-4-216 16,0-3 112-16</inkml:trace>
          <inkml:trace contextRef="#ctx0" brushRef="#br0" timeOffset="11478.881">12282 1546 548 0,'4'0'204'0,"-4"0"-156"0,-8 10-16 16,1-3 28-1,-5 7-40-15,4 10 16 16,-11 7-20-16,-8 3 20 15,8 4-24-15,-9-3-4 16,9-1-4-16,-4-6 20 16,7-1-12-16,1-17 40 15,3 1-28-15</inkml:trace>
          <inkml:trace contextRef="#ctx0" brushRef="#br0" timeOffset="11214.177">12027 1560 436 0,'4'0'160'0,"-4"0"-124"0,4 7-8 0,-4-4 96 16,0 11-72-16,7 3 16 15,5 11-44 1,3 2-4-16,1 8-12 0,11 4 20 16,-12-5-16-16,20-2 32 15,-8-4-28-15,-3-7-56 16,-5-7 16-16</inkml:trace>
          <inkml:trace contextRef="#ctx0" brushRef="#br0" timeOffset="11874.9342">12627 1453 364 0,'0'7'132'0,"0"-7"-100"0,39 24-12 16,-24-7 124-1,12 0-84-15,-7 25 36 16,-1 6-56-16,0 21 12 16,-11 6-32-16,-35 1 52 0,8-7-40 15,-32-4 28 1,1-10-32-16</inkml:trace>
          <inkml:trace contextRef="#ctx0" brushRef="#br0" timeOffset="11622.976">12391 1422 520 0,'11'14'192'0,"-11"-14"-152"0,8 24-8 0,0-10-28 16,0-4-8-16,-5 4 48 15,9 3-24-15</inkml:trace>
          <inkml:trace contextRef="#ctx0" brushRef="#br0" timeOffset="18781.2415">10455 1494 260 0,'0'-3'96'0,"8"3"-76"0,-8-7-4 0,0 0 96 16,0 14-64-16,0-7 68 16,0 0-64-16,-8-7 32 15,8 7-48-15,-8-3 0 16,8 3-24-16,0-4-8 15,0 8 0-15,8-1 12 16,0 4-8-16,-4 7 24 16,7 10-20-16,5 14 32 15,3 6-28-15,1 18-4 16,3 4-8-16,0 3 28 16,-4-4-16-16,5-7-12 15,-9-6-8-15,-3-7 28 16,-1-14-12-16,-7 0 32 0,12-7-28 15,-9-7 32 1,-3 0-32-16</inkml:trace>
          <inkml:trace contextRef="#ctx0" brushRef="#br0" timeOffset="9998.329">10424 1718 260 0,'0'-17'96'0,"4"10"-76"0,0-7-4 0,-4 7 132 15,12 4-84-15,-9-8 60 16,13 5-68-16,-4-1 12 16,7-4-40-16,4 1 0 15,4 7-16-15,4-1 0 16,4 8-4-16,0-4-8 15,-4 7 4-15,-8-1 40 16,0 12-24-16,-15-5 8 16,8 11-16-16,-20 1 12 15,-8 2-16-15,-3 1 16 16,-9-1-16-16,-3-3-4 16,0-3 0-16,-12-4-4 15,8-3 0-15,-3-4-44 16,18 4 24-16,4-4-12 15,9 1 20-15,14-1 24 16,9 0-4-16,7 4 16 16,8-7-16-1,-4 0 4-15,-1 3-4 0,-2-3 36 0,-1 0-20 16,-8-7 20-16,8 3-24 16,-8-6-72-16,1-1 28 0,7-6-492 15,0 0 280-15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0:49.6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ECF76E9-02F8-4613-B4DB-A988A8173633}" emma:medium="tactile" emma:mode="ink">
          <msink:context xmlns:msink="http://schemas.microsoft.com/ink/2010/main" type="writingRegion" rotatedBoundingBox="6551,9538 11399,8774 11720,10812 6872,11576"/>
        </emma:interpretation>
      </emma:emma>
    </inkml:annotationXML>
    <inkml:traceGroup>
      <inkml:annotationXML>
        <emma:emma xmlns:emma="http://www.w3.org/2003/04/emma" version="1.0">
          <emma:interpretation id="{EC0D57A6-B609-4617-8105-597416FFBF04}" emma:medium="tactile" emma:mode="ink">
            <msink:context xmlns:msink="http://schemas.microsoft.com/ink/2010/main" type="paragraph" rotatedBoundingBox="6551,9538 11399,8774 11720,10812 6872,11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57848B-0D15-4E1C-85E5-F66607AE590F}" emma:medium="tactile" emma:mode="ink">
              <msink:context xmlns:msink="http://schemas.microsoft.com/ink/2010/main" type="inkBullet" rotatedBoundingBox="6624,10006 6768,9983 6781,10065 6637,10087"/>
            </emma:interpretation>
            <emma:one-of disjunction-type="recognition" id="oneOf0">
              <emma:interpretation id="interp0" emma:lang="" emma:confidence="1">
                <emma:literal/>
              </emma:interpretation>
            </emma:one-of>
          </emma:emma>
        </inkml:annotationXML>
        <inkml:trace contextRef="#ctx0" brushRef="#br0">-5269 5995 652 0,'0'-7'244'0,"0"7"-192"0,15 4-12 0,-3-1 24 15,3 4-44-15,12 3 44 16,-3 1-36-16,7-1-84 16,0 4 28-16</inkml:trace>
      </inkml:traceGroup>
      <inkml:traceGroup>
        <inkml:annotationXML>
          <emma:emma xmlns:emma="http://www.w3.org/2003/04/emma" version="1.0">
            <emma:interpretation id="{EBF477E3-5E97-49F0-823D-26280AB19C10}" emma:medium="tactile" emma:mode="ink">
              <msink:context xmlns:msink="http://schemas.microsoft.com/ink/2010/main" type="line" rotatedBoundingBox="6682,9517 11399,8774 11536,9647 6820,10391"/>
            </emma:interpretation>
          </emma:emma>
        </inkml:annotationXML>
        <inkml:traceGroup>
          <inkml:annotationXML>
            <emma:emma xmlns:emma="http://www.w3.org/2003/04/emma" version="1.0">
              <emma:interpretation id="{FF119020-3C24-4D5E-96E1-9EF1A858CCDF}" emma:medium="tactile" emma:mode="ink">
                <msink:context xmlns:msink="http://schemas.microsoft.com/ink/2010/main" type="inkWord" rotatedBoundingBox="6709,9687 6940,9651 6962,9787 6730,9823"/>
              </emma:interpretation>
            </emma:emma>
          </inkml:annotationXML>
          <inkml:trace contextRef="#ctx0" brushRef="#br0" timeOffset="-151.9269">-5173 5682 164 0,'-3'-3'60'0,"3"3"-44"0,-4 0-8 0,0 0 176 15,8 0-104-15,-4-4 100 16,0 4-104-16,0-3 64 16,7 3-80-16,-7-4 20 15,8 8-44-15,4-4 20 16,-1 0-28-16,17 0 0 16,-9-4-16-16,8 4-8 15,8 7 0-15,-8 0 28 16,0 7-16-16,-8 0-32 15,1-1 8-15,-20 11-432 16,-4 0 244-16</inkml:trace>
        </inkml:traceGroup>
        <inkml:traceGroup>
          <inkml:annotationXML>
            <emma:emma xmlns:emma="http://www.w3.org/2003/04/emma" version="1.0">
              <emma:interpretation id="{D50C0F01-1343-40C4-A1C9-1B3FEB871D42}" emma:medium="tactile" emma:mode="ink">
                <msink:context xmlns:msink="http://schemas.microsoft.com/ink/2010/main" type="inkWord" rotatedBoundingBox="7791,9422 8832,9257 8958,10054 7916,1021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8.9408">-3992 5923 600 0,'-15'-7'224'0,"15"7"-176"0,-12-10-12 0,8 3 160 16,4 7-116-16,-4-7 44 16,4 3-72-16,4-6-4 15,8 7-28-15,15-4 4 16,4 3-12-16,15 1 28 15,5 3-24-15,-1 0 32 16,-4 3-32-16,-11 1 40 16,0 3-32-16</inkml:trace>
          <inkml:trace contextRef="#ctx0" brushRef="#br0" timeOffset="1232.8383">-3419 5555 364 0,'12'-31'132'0,"-12"31"-100"0,35-48-12 0,-16 23 192 15,0 5-120-15,4-15 36 16,1 8-80-16,-5-4 60 16,0 7-60-16,-3 0 44 15,-5 10-52-15,-3 4 16 16,4 6-36-16,-4 11 0 15,-1 10-12-15,5 4 80 16,0 3-44-16</inkml:trace>
          <inkml:trace contextRef="#ctx0" brushRef="#br0" timeOffset="767.6009">-3411 5634 548 0,'0'0'204'0,"0"0"-156"0,15 7-16 16,-7 0 52-1,8 3-52-15,7 14 32 16,12 4-36-16,3 13 8 0,5 0-20 0,-4 7 28 15,-5-3-28-15,-6 0 32 16,-1-7-32-16,-12-7 56 16,1-7-40-16,-5-14-164 15,1 0 68-15</inkml:trace>
          <inkml:trace contextRef="#ctx0" brushRef="#br0" timeOffset="977.6648">-3005 5603 592 0,'-7'-4'220'0,"7"4"-172"0,-31 14-12 0,11 0 24 15,9 3-40-15,-16 18-8 16,3 2-8-16,-11 22 20 16,4-1-12-16,-11 4-48 15,15-3 20-15,-8-11-60 16,8-7 44-16,-4-6-108 15,12-8 80-15</inkml:trace>
        </inkml:traceGroup>
        <inkml:traceGroup>
          <inkml:annotationXML>
            <emma:emma xmlns:emma="http://www.w3.org/2003/04/emma" version="1.0">
              <emma:interpretation id="{05E6F9D3-672E-46FD-B523-DC9E909BA3EF}" emma:medium="tactile" emma:mode="ink">
                <msink:context xmlns:msink="http://schemas.microsoft.com/ink/2010/main" type="inkWord" rotatedBoundingBox="9504,9072 11399,8774 11534,9634 9640,993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145.3611">-1909 5008 600 0,'8'-7'224'0,"-8"7"-176"0,3-7-12 0,-6 3 96 16,3 4-80-16,-12-3 60 16,0 3-68-16,-15 0 4 15,0 3-28-15,-15 4-12 16,3 4-4-16,-11 6-24 16,7 3 12-16,-4 18-12 15,13 4 8-15,-5 20 24 16,12 3-4-16,7 7 16 15,13-6-16-15,7-8 4 16,7-6-4-16,5-8 48 16,7-9-32-16,1-11 44 15,-1-3-40-15,4-15-332 16,4 1 164-16</inkml:trace>
          <inkml:trace contextRef="#ctx0" brushRef="#br0" timeOffset="2359.1263">-2045 5107 540 0,'-4'-20'200'0,"4"20"-156"0,8 0-12 0,-4 0 36 16,0 7-44-16,4 6 52 16,3 5-44-16,5 16 12 15,3 4-28-15,8 10 0 16,0 0-8-16,0-3 28 15,1-11-20-15,-5 4 56 16,0-10-40-16</inkml:trace>
          <inkml:trace contextRef="#ctx0" brushRef="#br0" timeOffset="2571.5115">-1727 5162 572 0,'-16'0'208'0,"16"0"-160"0,-23 28-12 16,8-7 112 0,7 3-88-16,-19 10-8 15,0 7-32-15,-4 1-24 16,4-4 0-16,-4-4 56 16,11-3-28-16,-3-14 16 15,11 7-24-15,1-13-184 16,3-1 92-16</inkml:trace>
          <inkml:trace contextRef="#ctx0" brushRef="#br0" timeOffset="2736.9498">-1669 5369 624 0,'0'-17'228'0,"0"17"-176"0,15-14-16 0,-3 4 16 16,0 6-36-16,7-6 20 15,4 3-20-15,12-3-24 16,0 3 0-16</inkml:trace>
          <inkml:trace contextRef="#ctx0" brushRef="#br0" timeOffset="2976.5871">-1205 5169 528 0,'-11'-10'196'0,"11"10"-152"0,7 3-12 15,-3 1 96 1,0 6-76-16,8 7 32 16,7 7-48-16,1 11 4 15,3-1-24-15,4 1 20 16,0-1-24-16,4-6 32 15,0-1-28-15,-8-6 48 16,0-4-36-16</inkml:trace>
          <inkml:trace contextRef="#ctx0" brushRef="#br0" timeOffset="3168.2862">-965 5162 676 0,'-23'0'248'0,"23"0"-192"0,-42 38-16 0,26-14 32 16,4 0-48-16,-11 18 0 16,4-4-16-16,-4 3-8 15,3 0 4-15,1-6 40 16,11-8-24-16,4-6 0 16,4-1-12-16</inkml:trace>
          <inkml:trace contextRef="#ctx0" brushRef="#br0" timeOffset="3348.5967">-876 5056 748 0,'0'0'276'0,"0"0"-216"0,-3 7-16 15,-1-4-12 1,8 11-28-16,-4 0 24 15,7 3-16-15,1 3-172 16,4 5 88-16</inkml:trace>
          <inkml:trace contextRef="#ctx0" brushRef="#br0" timeOffset="3572.172">-574 5014 624 0,'27'0'228'0,"-27"0"-176"0,35 18-16 0,-15-5 52 16,-1 5-56-16,0 23 40 15,1 4-40-15,-9 30-8 16,-3-2-16-16,-20 2 80 16,1-6-44-16,-24-7 56 15,4-7-56-15,-19-3-312 16,3-8 144-16</inkml:trace>
        </inkml:traceGroup>
      </inkml:traceGroup>
      <inkml:traceGroup>
        <inkml:annotationXML>
          <emma:emma xmlns:emma="http://www.w3.org/2003/04/emma" version="1.0">
            <emma:interpretation id="{63F6D66E-CC3B-44B3-9391-E05A182F7747}" emma:medium="tactile" emma:mode="ink">
              <msink:context xmlns:msink="http://schemas.microsoft.com/ink/2010/main" type="line" rotatedBoundingBox="11467,10410 10627,11091 10152,10504 10993,9824"/>
            </emma:interpretation>
          </emma:emma>
        </inkml:annotationXML>
        <inkml:traceGroup>
          <inkml:annotationXML>
            <emma:emma xmlns:emma="http://www.w3.org/2003/04/emma" version="1.0">
              <emma:interpretation id="{0A5C647D-3163-48F6-A712-3BC2A946EB97}" emma:medium="tactile" emma:mode="ink">
                <msink:context xmlns:msink="http://schemas.microsoft.com/ink/2010/main" type="inkWord" rotatedBoundingBox="11467,10410 10627,11091 10152,10504 10993,982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863.4199">-1421 6284 496 0,'-8'-20'184'0,"8"20"-140"16,0-14-16-16,-8 7 64 15,8 7-56-15,-4 0 4 16,4 3-24-16,-8 8-4 16,5 2-4-16,-9 29 28 15,8 2-20-15,-7 18 20 16,3 0-20-16,-4 0 8 16,8 0-12-16,-7-17-8 0,7-7 0 15,-4-11 4-15,8 1-4 16,0-21 76-16,4 3-44 0,-4-13 12 15,8-4-28-15,-1-14-12 16,5 7-4-16,0-30 4 16,3-1-4-16,12-24 8 15,0 7-8-15,8 4-48 16,4 9 28-16,3 8 4 16,-3 17 8-16,0 3 28 15,0 11-12-15,-8 7 4 16,-4 13-8-16,-12 4-8 15,1 10 4-15,-13 7 28 16,-3 3-16-16,-11 4 40 16,-1 0-32-16,-15-4-56 15,0-3 16-15,-16-3-104 16,9-8 68-16,-17-6-20 16,13-7 44-16,-5-7 24 15,8 4 4-15,4-4-8 16,12 0 4-16,3-4-40 15,13 4 24-15,6 7-12 16,9 3 20-16,3 7 24 16,1 8-4-16,7-5-4 15,0 8 0-15,8-1 40 16,0-3-24-16,0 0 44 16,0 1-36-16,-4-1 4 0,0-7-20 15,-3-3 28 1,-5-1-24-16,-7-2 20 0,-1-1-20 15,-3 0 8-15,4 1-12 0,-5-4 0 16,5-1-4-16</inkml:trace>
          <inkml:trace contextRef="#ctx0" brushRef="#br0" timeOffset="7729.7346">-852 6098 248 0,'0'-7'92'0,"0"7"-72"0,3-3-4 0,-3 0 132 16,4 3-84-16,-4-4 88 16,4 4-88-16,-4-3 40 15,4 3-64-15,4-4-4 16,-8 4-20-16,8-3 16 15,3-1-20-15,5-2 32 16,7 6-28-16,0 0-4 16,0 0-8-16,-3 6 12 15,-1 8-8-15,-7-7 4 16,-8 3-4-16,-8 4 28 16,0-7-20-16,-16 3 40 15,5 4-32-15,-20-7 4 16,8 0-16-16,-8 0 0 15,16 0-4-15,-12-7-24 16,15 3 8-16,5-3-32 16,11 0 24-16,11 0-4 15,-3 0 12-15,11 0-12 16,1 4 12-16,-1-4-12 16,4 6 8-16,1 1 8 15,-13 0 4-15,1 0-12 16,-1 0 8-16,-3 3 12 0,0 4-4 15,-8-7 8-15,4 0-8 0,-4 0-20 16,0-4 8-16,-4 4 32 16,4 0-16-16,-12 0 0 15,5 10-4-15,-17-14-4 16,1 4 0-16,-16-3 16 16,5 3-8-16,-13-4 24 15,12 0-20-15,0 1 24 16,5-1-24-16,6-3-4 15,13 4-4-15,7-4-104 16,12 0 56-16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1:11.3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BF37E1C-A566-490E-845E-FA658B709BCC}" emma:medium="tactile" emma:mode="ink">
          <msink:context xmlns:msink="http://schemas.microsoft.com/ink/2010/main" type="writingRegion" rotatedBoundingBox="10615,9283 20780,8963 21053,17612 10887,17933"/>
        </emma:interpretation>
      </emma:emma>
    </inkml:annotationXML>
    <inkml:traceGroup>
      <inkml:annotationXML>
        <emma:emma xmlns:emma="http://www.w3.org/2003/04/emma" version="1.0">
          <emma:interpretation id="{647C4859-EAD5-423D-B8DC-7FB80A206CAC}" emma:medium="tactile" emma:mode="ink">
            <msink:context xmlns:msink="http://schemas.microsoft.com/ink/2010/main" type="paragraph" rotatedBoundingBox="14347,8710 20828,9328 20669,10996 14188,103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7E4FEF-62E6-41D3-8E63-9D20C9B9533F}" emma:medium="tactile" emma:mode="ink">
              <msink:context xmlns:msink="http://schemas.microsoft.com/ink/2010/main" type="line" rotatedBoundingBox="14347,8710 20828,9328 20669,10996 14188,10378"/>
            </emma:interpretation>
          </emma:emma>
        </inkml:annotationXML>
        <inkml:traceGroup>
          <inkml:annotationXML>
            <emma:emma xmlns:emma="http://www.w3.org/2003/04/emma" version="1.0">
              <emma:interpretation id="{A8AC4975-BE2C-48B7-937D-28CB335EDCD2}" emma:medium="tactile" emma:mode="ink">
                <msink:context xmlns:msink="http://schemas.microsoft.com/ink/2010/main" type="inkWord" rotatedBoundingBox="15723,8861 20826,9347 20669,10996 15566,10509"/>
              </emma:interpretation>
            </emma:emma>
          </inkml:annotationXML>
          <inkml:trace contextRef="#ctx0" brushRef="#br0">5238 6215 528 0,'-8'-13'196'0,"8"13"-152"0,-4-11-12 15,0 8 8 1,4 6-28-16,-3 1-12 16,-1 3-4-16,-4 10-24 15,8 7 16-15,-8 21 24 16,8 6-8-16,-8 8 36 16,8-1-24-16,-3-6-24 15,3-4 4-15,-4-14 80 16,4-3-44-16,-8-24 80 15,4 0-64-15,-4-21 0 16,4-3-28-16,4-34-20 16,4 6-4-16,4-24-136 15,8 14 72-15,7 0-56 0,12 14 72 0,3-1 132 16,5 15-40-16,3 6 16 16,1 11-36-16,-1 6-12 15,1 8-4 1,-16 3 12-16,-4 13-8 0,-19 4 48 15,-8 1-28-15,-24 6-4 16,-3 3-16-16,-11-7-216 16,-1 1 112-16,-15-14-24 15,7 0 72-15,-7-14 48 16,4 0 4-16,23 0 108 16,7 3-64-16,20 4 112 15,20 7-88-15,18 10 52 16,13 7-72-16,18 0 4 15,1 0-32-15,15 0 76 16,-7-7-56-16</inkml:trace>
          <inkml:trace contextRef="#ctx0" brushRef="#br0" timeOffset="733.9664">7243 5871 716 0,'-4'-7'264'0,"4"7"-204"0,31-10-16 0,0 3 20 16,8 7-44-16,34-7 52 16,17 7-40-16,33-13-8 15,9 6-12-15,27-4 8 16,-8 4-12-16,15 1 16 16,-15 2-16-16,-12 1 32 15,-26 10-24-15,-20-7 32 16,-24 10-32-16,-22 4 20 15,-16-1-20-15,-27 5-404 16,-4 2 212-16</inkml:trace>
          <inkml:trace contextRef="#ctx0" brushRef="#br0" timeOffset="1499.4832">7553 6191 268 0,'0'-7'100'0,"0"7"-76"0,-4 7-8 0,0-7 68 16,4 4-48-16,-4 16 32 15,4 4-40-15,-4 28 52 16,0 3-44-16,-3 11 12 16,7-1-32-16,-8-3 28 15,4-14-28-15,-7-10 56 16,7-11-40-16,-12-6 72 15,1-7-56-15,-1-14 8 16,8-4-32-16,1-20 4 16,3-3-16-16,8-28-8 15,3 0 0-15,17-14-24 16,7 14 12-16,11 0-24 16,1 13 20-16,7 5-40 15,-3 19 32-15,-1 1-20 16,-3 3 24-16,-5 7-8 15,-3 14 12-15,-12 11 60 16,-3 2-24-16,-16 11 24 16,-4 0-28-16,-16 0 36 15,1 0-32-15,-12-7-40 16,3 0 8-16,-11-7-80 0,8-6 52 16,-7-11 12-16,6-4 20 0,-3-9 12 15,12 6-4-15,0-4-28 16,7 8 12-1,8 10-32-15,8 3 28 0,4 18 4 16,7 3 12-16,9 10 52 16,3-3-28-16,0-4 24 15,4-3-28-15,-4-7 28 16,0-3-32-16,-4 0 56 16,0-11-40-16,-7 0 20 15,-8 1-32-15,-1-8-8 16,1 0-8-16,-8 1 20 15,0-4-12-15,4 0-108 16,0 7 48-16,0-14-324 16,0 7 208-16</inkml:trace>
          <inkml:trace contextRef="#ctx0" brushRef="#br0" timeOffset="465.7533">7913 5255 508 0,'-16'-24'188'0,"16"24"-148"0,-15 17-8 16,7 1 60 0,4 6-56-16,-3 17 4 15,7 0-24-15,0 7 40 16,3 1-28-16,-3 2 40 15,4-3-40-15</inkml:trace>
          <inkml:trace contextRef="#ctx0" brushRef="#br0" timeOffset="1985.4983">8192 6102 416 0,'0'0'152'0,"0"0"-116"0,7-17-12 0,1 10 120 15,0 0-84-15,7 0 64 16,-3 4-72-16,0-4-4 16,7 7-28-16,0 0-20 15,1 7-4-15,-1-4 20 16,-7 11-8-16,-5-1 4 15,1 5-4-15,-12-5 20 16,4-2-16-16,-11-4 12 16,-5 6-12-16,-3-6 20 15,3-3-20-15,1 3 4 16,3-4-8-16,4 1 4 16,5-4-8-16,10 6 16 15,5-2-12-15,11-1 24 16,8 1-20-16,4-8 24 15,-4 8-24-15,15-4-48 16,-7 0 20-16</inkml:trace>
          <inkml:trace contextRef="#ctx0" brushRef="#br0" timeOffset="-3107.8662">4069 5624 520 0,'-12'-4'192'0,"12"4"-152"0,-8 7-8 0,1 0 104 16,-1 7-80-16,-15 10 24 16,7 7-48-16,-11 13 24 15,4 1-32-15,-8 3-4 16,4 0-12-16,0-10 36 15,4-3-20-15,-5-8 12 16,1-6-20-16,0-7 28 16,8-1-28-16,7-16-252 15,5-4 128-15</inkml:trace>
        </inkml:traceGroup>
        <inkml:traceGroup>
          <inkml:annotationXML>
            <emma:emma xmlns:emma="http://www.w3.org/2003/04/emma" version="1.0">
              <emma:interpretation id="{55001A04-EFC6-4686-BB34-B682E2510F4F}" emma:medium="tactile" emma:mode="ink">
                <msink:context xmlns:msink="http://schemas.microsoft.com/ink/2010/main" type="inkWord" rotatedBoundingBox="14331,8879 17794,9209 17691,10297 14227,9967"/>
              </emma:interpretation>
              <emma:one-of disjunction-type="recognition" id="oneOf0">
                <emma:interpretation id="interp0" emma:lang="" emma:confidence="0">
                  <emma:literal>rx</emma:literal>
                </emma:interpretation>
                <emma:interpretation id="interp1" emma:lang="" emma:confidence="0">
                  <emma:literal>"X'</emma:literal>
                </emma:interpretation>
                <emma:interpretation id="interp2" emma:lang="" emma:confidence="0">
                  <emma:literal>'-X'</emma:literal>
                </emma:interpretation>
                <emma:interpretation id="interp3" emma:lang="" emma:confidence="0">
                  <emma:literal>Sox</emma:literal>
                </emma:interpretation>
                <emma:interpretation id="interp4" emma:lang="" emma:confidence="0">
                  <emma:literal>#X'</emma:literal>
                </emma:interpretation>
              </emma:one-of>
            </emma:emma>
          </inkml:annotationXML>
          <inkml:trace contextRef="#ctx0" brushRef="#br0" timeOffset="-2839.1184">3910 5565 436 0,'12'-14'160'0,"-12"14"-124"0,23-34-8 16,-11 10 88 0,7 10-68-16,-7-20 8 15,11 3-36-15,-4-14 16 16,4 4-24-16,-7 3 48 0,3 14-32 0,-7 3 28 15,7 7-28-15,-11 11-8 16,4 6-12-16,-5 11 4 16,5 7-8-16,-4 6 68 15,3 1-40-15,5 3 4 16,-1-4-20-16</inkml:trace>
          <inkml:trace contextRef="#ctx0" brushRef="#br0" timeOffset="-4112.8972">2385 5954 528 0,'0'-10'196'0,"0"10"-152"0,15-7-12 16,-3 3 88-1,-4 4-72-15,11-3-12 16,4 6-20-16,8-3 40 16,4 0-32-16,8 0-468 15,3 7 240-15</inkml:trace>
          <inkml:trace contextRef="#ctx0" brushRef="#br0" timeOffset="-4295.5941">2358 5747 392 0,'0'-13'148'0,"0"13"-116"0,4-7-8 0,-4 3 84 31,0 4-64-31,0-7 44 16,0 4-52-16,-4-4 60 0,4 4-56 0,0-4 44 15,4 7-48-15,-4-7 0 16,0 7-24-16,4-4-8 16,7 4 0-16,5 0 12 15,7-6-8-15,4 2 16 16,4 4-16-16,8-7 24 16,-1 7-20-16,1-3-4 15,0-1-4-15,-12 4 56 16,-4 7-32-16</inkml:trace>
          <inkml:trace contextRef="#ctx0" brushRef="#br0" timeOffset="-3916.0467">3020 5892 548 0,'-16'-21'204'0,"16"21"-156"0,0-3-16 0,0-1 132 16,4 1-96-16,0-4-8 16,8 0-40-16,11-3-8 15,4 3-4-15,16-3 36 16,3 6-20-16</inkml:trace>
          <inkml:trace contextRef="#ctx0" brushRef="#br0" timeOffset="-3317.3964">3674 5599 456 0,'-4'-6'168'0,"4"6"-128"0,-4 0-16 16,4 0 68-1,8 6-56-15,-4 8 12 16,7 3-28-16,13 14 16 16,-1 0-24-16,12 14 12 15,3 0-12-15,5 3 12 16,0 0-16-16,-12-10 60 16,3-4-40-16,-6-16 68 15,2-5-56-15</inkml:trace>
          <inkml:trace contextRef="#ctx0" brushRef="#br0" timeOffset="-2057.065">5215 5235 528 0,'-24'0'196'0,"24"0"-152"0,-31 44-12 0,12-19 28 16,11 5-40-16,-23 5 36 15,4 3-32-15,0 0 20 16,0-4-24-16,0-6 16 16,8-1-20-16,-5-6 28 15,1-4-28-15</inkml:trace>
          <inkml:trace contextRef="#ctx0" brushRef="#br0" timeOffset="-1905.6619">5311 5445 652 0,'16'-18'244'0,"-16"18"-192"0,23-13-12 16,-7 9-12-1,-5 1-24-15</inkml:trace>
          <inkml:trace contextRef="#ctx0" brushRef="#br0" timeOffset="-1485.5366">5900 5200 496 0,'-19'-10'184'0,"19"10"-140"0,-20 34-16 0,5-13 84 15,3 3-68-15,-15 11 16 16,8 6-36-16,-8-3 24 15,15-1-32-15,-4-6 20 16,5-3-20-16,-5-11 28 16,12-3-28-16,-3-14-376 15,7 0 196-15</inkml:trace>
        </inkml:traceGroup>
        <inkml:traceGroup>
          <inkml:annotationXML>
            <emma:emma xmlns:emma="http://www.w3.org/2003/04/emma" version="1.0">
              <emma:interpretation id="{CB67AE2F-99CD-4224-B3D6-00E6BF2F9F75}" emma:medium="tactile" emma:mode="ink">
                <msink:context xmlns:msink="http://schemas.microsoft.com/ink/2010/main" type="inkWord" rotatedBoundingBox="16749,8939 18527,9109 18437,10045 16660,987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668.9236">5656 5193 424 0,'0'-13'156'0,"0"13"-120"0,19 0-8 16,-7 7 80-16,3 10-64 16,5 10 44-16,-1 8-52 15,8 13 0-15,12-3-24 0,-12-1 28 16,4-2-24-16,4-8 20 16,-8-3-20-16,-8-10 64 15,1-1-48-15,-9-9-116 16,-3-1 40-16</inkml:trace>
          <inkml:trace contextRef="#ctx0" brushRef="#br0" timeOffset="-1334.1352">6024 5056 612 0,'19'-21'228'0,"-19"21"-180"0,0 10-12 0,0-3 0 16,0 0-28-16,-12 10 32 15,12 4-24-15,-7 7-4 32,-1 3-8-32</inkml:trace>
          <inkml:trace contextRef="#ctx0" brushRef="#br0" timeOffset="-2252.1414">4831 5231 340 0,'-3'-17'128'0,"3"17"-100"0,3-10-8 0,1 3 112 16,0 14-76-16,0 3 16 15,8 7-48-15,3 18 12 16,4 3-20-16,5 6 0 15,3 1-8-15,0-4 20 16,-4-3-16-16,8-7 40 16,-12-7-28-16</inkml:trace>
          <inkml:trace contextRef="#ctx0" brushRef="#br0" timeOffset="-752.4715">4766 5858 280 0,'11'-11'104'0,"-11"11"-84"0,0-3 0 0,0-1 128 0,8 8-84 0,-8-4 60 16,0 0-68-16,0 3-8 15,0 1-28-15,8-1 48 16,-4 1-36-16,15-1 12 16,8 0-28-16,39-6 52 15,15 3-36-15,51-7 20 16,-1 4-32-16,40-1 36 16,-13 4-32-16,28 0 20 15,-19 7-24-15,-9 0 16 16,-26 3-20-16,-24-6 28 15,-26 3-28-15,-20-7 48 16,-20 3-36-16,-19-10-428 16,-7 7 216-16</inkml:trace>
        </inkml:traceGroup>
      </inkml:traceGroup>
    </inkml:traceGroup>
    <inkml:traceGroup>
      <inkml:annotationXML>
        <emma:emma xmlns:emma="http://www.w3.org/2003/04/emma" version="1.0">
          <emma:interpretation id="{F6030C0B-4096-4C19-A9C2-A7884B7C93D8}" emma:medium="tactile" emma:mode="ink">
            <msink:context xmlns:msink="http://schemas.microsoft.com/ink/2010/main" type="paragraph" rotatedBoundingBox="14403,11222 20900,11372 20861,13078 14364,129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7182A5-F768-49CA-AA67-4775344CD421}" emma:medium="tactile" emma:mode="ink">
              <msink:context xmlns:msink="http://schemas.microsoft.com/ink/2010/main" type="inkBullet" rotatedBoundingBox="14383,12115 14820,12125 14818,12183 14381,12173"/>
            </emma:interpretation>
            <emma:one-of disjunction-type="recognition" id="oneOf2">
              <emma:interpretation id="interp6" emma:lang="" emma:confidence="0">
                <emma:literal>-</emma:literal>
              </emma:interpretation>
            </emma:one-of>
          </emma:emma>
        </inkml:annotationXML>
        <inkml:trace contextRef="#ctx0" brushRef="#br0" timeOffset="9038.2289">2496 8156 332 0,'-8'-7'120'0,"8"7"-92"0,20 0-8 15,-13 0 124 1,5 4-84-16,4-4 88 0,22 3-84 0,1-3 4 31,7 0-44-31,1-3 12 0,-8-1-20 0,7-6 20 16,-11 3-24-16,-8-3 32 15,-4 6-28-15,-7-3-12 16,11 4-8-16</inkml:trace>
      </inkml:traceGroup>
      <inkml:traceGroup>
        <inkml:annotationXML>
          <emma:emma xmlns:emma="http://www.w3.org/2003/04/emma" version="1.0">
            <emma:interpretation id="{444A354F-2AB7-4373-9DA8-4E9CA8431CDA}" emma:medium="tactile" emma:mode="ink">
              <msink:context xmlns:msink="http://schemas.microsoft.com/ink/2010/main" type="line" rotatedBoundingBox="15049,11237 20900,11372 20861,13078 15010,12943"/>
            </emma:interpretation>
          </emma:emma>
        </inkml:annotationXML>
        <inkml:traceGroup>
          <inkml:annotationXML>
            <emma:emma xmlns:emma="http://www.w3.org/2003/04/emma" version="1.0">
              <emma:interpretation id="{5F702CA6-CA4C-419F-8452-FB0785461A0F}" emma:medium="tactile" emma:mode="ink">
                <msink:context xmlns:msink="http://schemas.microsoft.com/ink/2010/main" type="inkWord" rotatedBoundingBox="15045,11441 15498,11452 15471,12643 15017,1263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549.48">3232 7898 580 0,'-24'3'216'15,"24"-3"-168"-15,-27 4-12 0,12 3 40 16,7 3-48-16,-7 4-28 15,11 0-4-15,4-1 16 16,4 5-4-16,15-8 24 16,4 4-20-16,20-11 24 15,3 1-24-15,8-8 32 16,-3 1-28-16,-5-8 20 16,-3 1-20-16,-12-4 0 15,4 4-8-15,-16 0-24 16,0 3 8-16,-11 7-40 15,-4 3 28-15,-8 18-56 16,4 6 44-16,-8 39 32 0,1 3 4 16,3 17 36-16,-4-7-24 0,8-4 12 15,0-9-16-15,-12-4 12 16,5-11-16-16,-20-16 68 16,7-8-44-16,-26-16 16 15,7-11-32-15,-15-18 0 16,7-2-8-16,9-15 36 15,-1 11-20-15,23-7 32 16,16-3-32-16,12-11-4 16,7 11-12-16,16-14 20 15,-4 10-16-15,12-7-680 16,-4 11 360-16</inkml:trace>
          <inkml:trace contextRef="#ctx0" brushRef="#br0" timeOffset="9760.2565">3406 7723 540 0,'-4'-35'200'0,"4"35"-156"0,4-38-12 16,0 14 124 0,0 7-92-16,3-21 36 15,9 4-60-15,7-1-32 16,0 8-8-16,1 6-8 15,3 7 0-15,-4 7-20 16,-4 11 16-16,-7 6 32 0,-1 7-12 0,-11 8 8 16,4 2-8-16</inkml:trace>
        </inkml:traceGroup>
        <inkml:traceGroup>
          <inkml:annotationXML>
            <emma:emma xmlns:emma="http://www.w3.org/2003/04/emma" version="1.0">
              <emma:interpretation id="{F786D15C-4726-49A3-BB96-B1F5684A6A9E}" emma:medium="tactile" emma:mode="ink">
                <msink:context xmlns:msink="http://schemas.microsoft.com/ink/2010/main" type="inkWord" rotatedBoundingBox="16359,11267 17937,11304 17897,13009 16319,12973">
                  <msink:destinationLink direction="with" ref="{236B29E8-CE5B-41E2-A87D-927CF91775CE}"/>
                </msink:context>
              </emma:interpretation>
              <emma:one-of disjunction-type="recognition" id="oneOf4">
                <emma:interpretation id="interp8" emma:lang="" emma:confidence="0">
                  <emma:literal>y-y</emma:literal>
                </emma:interpretation>
                <emma:interpretation id="interp9" emma:lang="" emma:confidence="0">
                  <emma:literal>y-y'</emma:literal>
                </emma:interpretation>
                <emma:interpretation id="interp10" emma:lang="" emma:confidence="0">
                  <emma:literal>y's</emma:literal>
                </emma:interpretation>
                <emma:interpretation id="interp11" emma:lang="" emma:confidence="0">
                  <emma:literal>y's.</emma:literal>
                </emma:interpretation>
                <emma:interpretation id="interp12" emma:lang="" emma:confidence="0">
                  <emma:literal>y-y.</emma:literal>
                </emma:interpretation>
              </emma:one-of>
            </emma:emma>
          </inkml:annotationXML>
          <inkml:trace contextRef="#ctx0" brushRef="#br0" timeOffset="10597.4767">4482 7495 372 0,'-4'-17'140'0,"4"17"-112"0,4-3-4 0,-4 3 136 16,0 7-92-16,-4 3 0 16,4 4-44-16,-4 13 0 15,8 8-12-15,4-4 0 16,7 0-4-16,5-11 12 15,7 1-12-15,4-18 32 16,0-3-24-16,0-13 12 16,0 2-16-16,-4-13 0 15,-4 4-4-15,-7-5 12 16,-1 5-12-16,-11 3-20 16,0 10 4-16,-12 14-48 15,0 6 28-15,-7 29-28 16,7 2 32-16,-7 18 20 15,7 0 4-15,0 7 28 16,8 0-16-16,0 0-4 16,0-4-4-16,-4-3 40 15,4-7-24-15,-8-20 52 16,-3-8-40-16,-12-20 64 0,-1-7-56 0,-14-24-44 16,3-4 0-16,-4-10 48 15,12 1-20-15,8 2 8 16,3 8-20-16,24-1 28 15,4 7-24-15</inkml:trace>
          <inkml:trace contextRef="#ctx0" brushRef="#br0" timeOffset="10734.3676">4923 7698 652 0,'12'-13'244'15,"-12"13"-192"-15,50 10-12 0,-19-10 40 16,0 7-52-16</inkml:trace>
          <inkml:trace contextRef="#ctx0" brushRef="#br0" timeOffset="11242.9725">5620 7568 540 0,'-4'-18'200'0,"4"18"-156"0,-11-3-12 0,3 6 60 15,0 8-56-15,-11 6-12 16,15 4-16-16,0 6-28 15,4 1 12-15,8-1 20 16,11-3-4-16,16-6 32 16,-4-5-24-16,8-6 20 15,-1-3-20-15,-3-8 0 16,4-3-8-16,-12-6 28 16,-4-1-20-16,-11-10-12 15,0 6-8-15,-12 8-24 16,0 3 16-16,-8 11-48 15,0 3 32-15,-7 24-28 16,7 6 32-16,-8 5 20 16,5 2 4-16,3 8 0 15,-4-4 4-15,5 7 28 16,3-3-16-16,-16-7 76 16,9-8-56-16,-12-16 76 15,3-4-64-15,-15-20 0 16,8-4-28-16,-8-17 48 15,8 3-36-15,0-10-16 16,4 4-8-16,4-8-264 16,11 8 140-16</inkml:trace>
          <inkml:trace contextRef="#ctx0" brushRef="#br0" timeOffset="11413.4284">6023 7292 592 0,'4'-6'220'0,"-4"6"-172"0,3 6-12 0,-3 1-32 15,0 4-8-15,4 2 40 16,4 8-24-16</inkml:trace>
          <inkml:trace contextRef="#ctx0" brushRef="#br0" timeOffset="12579.343">5024 8511 384 0,'-46'24'140'0,"46"-24"-108"0,-39 55-8 0,19-17 48 15,13 3-44-15,-13 17 8 16,13-3-24-16,-5-3 28 16,0-7-24-16,1-11 48 15,3-6-36-15,0-15 48 16,8-2-44-16,-7-25 4 16,10 0-24-16,1-27 0 15,8 0-4-15,19-21-8 16,4 7 4-16,23 0-48 15,8 13 24-15,-1 11 16 16,1 11 4-16,-12 6-24 16,-7 10 12-16,-1 4 24 15,-7 7-8-15,-20 0 20 16,1 7-16-16,-13 3 24 0,-7-6-20 16,-11 2 48-1,-8 1-32-15,-24-7 4 0,4-4-20 0,-11-10 0 16,-4 1-4-16,0-8-16 15,15 7 4-15,4-3-40 16,12 6 24-16,15 8-20 16,20 3 24-16,15 17 80 15,11 7-36-15,17 17 20 16,3 0-32-16,7 4 44 16,1-8-32-16,8-13 72 15,-8 0-52-15,-1-7-432 16,-10-7 208-16</inkml:trace>
        </inkml:traceGroup>
        <inkml:traceGroup>
          <inkml:annotationXML>
            <emma:emma xmlns:emma="http://www.w3.org/2003/04/emma" version="1.0">
              <emma:interpretation id="{ADD4B2A1-592D-4BFA-B80B-3551DC03BBF9}" emma:medium="tactile" emma:mode="ink">
                <msink:context xmlns:msink="http://schemas.microsoft.com/ink/2010/main" type="inkWord" rotatedBoundingBox="19656,11683 20892,11712 20871,12641 19635,12612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3149.8575">7753 8091 704 0,'0'-7'264'0,"0"7"-208"0,50-4-12 16,9 1 52-1,6 3-60-15,51-3 48 16,4 6-48-16,35-3 44 16,-15 14-48-16,15-7 12 15,-20 10-28-15,-3 3-24 16,-24 1 0-16</inkml:trace>
          <inkml:trace contextRef="#ctx0" brushRef="#br0" timeOffset="12973.3882">8403 7771 592 0,'8'-69'220'0,"-8"69"-172"0,16-21-12 0,-16 21-40 15,0 4-4-15,-8 9-40 16,4 8 28-16,-8 13-36 16,1 4 32-16,-1 4 20 15,5 2 4-15,-1 8 64 16,4 0-36-16,-8 3-372 15,5 0 184-15</inkml:trace>
          <inkml:trace contextRef="#ctx0" brushRef="#br0" timeOffset="13976.0549">8651 8497 632 0,'20'0'236'0,"-20"0"-184"0,34 3-16 16,-22 1 16 0,7 3-36-16,-7 3 4 15,-4 4-12-15,-1 3 72 16,-7 0-44-16,-7-3 68 16,-1 3-64-16,-15-7 80 15,7-3-68-15,5-10 0 16,11 3-32-16,11-7-20 0,16 0-4 0,20 7-68 15,-1 3 40 1</inkml:trace>
        </inkml:traceGroup>
      </inkml:traceGroup>
    </inkml:traceGroup>
    <inkml:traceGroup>
      <inkml:annotationXML>
        <emma:emma xmlns:emma="http://www.w3.org/2003/04/emma" version="1.0">
          <emma:interpretation id="{2FDF79C3-1888-442F-A9A5-B20163C60314}" emma:medium="tactile" emma:mode="ink">
            <msink:context xmlns:msink="http://schemas.microsoft.com/ink/2010/main" type="paragraph" rotatedBoundingBox="13884,13784 20258,12520 20601,14249 14226,155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C1DCA6-93DB-4816-B764-6F55989B17B2}" emma:medium="tactile" emma:mode="ink">
              <msink:context xmlns:msink="http://schemas.microsoft.com/ink/2010/main" type="line" rotatedBoundingBox="13884,13784 20258,12520 20601,14249 14226,15513"/>
            </emma:interpretation>
          </emma:emma>
        </inkml:annotationXML>
        <inkml:traceGroup>
          <inkml:annotationXML>
            <emma:emma xmlns:emma="http://www.w3.org/2003/04/emma" version="1.0">
              <emma:interpretation id="{80E4BE06-FD6C-4A14-9D03-A645817DED69}" emma:medium="tactile" emma:mode="ink">
                <msink:context xmlns:msink="http://schemas.microsoft.com/ink/2010/main" type="inkWord" rotatedBoundingBox="13920,13967 15335,13686 15527,14656 14112,14937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9079.9204">2125 10331 600 0,'-8'-11'224'0,"4"8"-176"0,4-7-12 15,0 10 176-15,0-4-124 16,-8 1 36-16,8-1-76 16,-8 1 76-16,5 0-68 15,3-1 24-15,7 1-44 0,1 3 56 16,0-4-52-16,7 4 36 0,8-3-44 15,12 3 24-15,4-4-28 16,4 1 0-16,-5-1-16 16,5 1-16-16,3 0 0 15,-3-1 12-15,-8 1-4 16,-4-1 16-16,-8 1-12 16,-4-1 4-16,-7 4-4 15,-12 0-24-15,-4 7 8 16,0 0-312-16,0-3 172 15</inkml:trace>
          <inkml:trace contextRef="#ctx0" brushRef="#br0" timeOffset="14878.3955">2496 10252 416 0,'-8'0'152'0,"8"0"-116"0,-15 13-12 0,3-2-12 15,5 3-12-15,-5 6 32 16,0 1-16-16,5 10-24 15,-5 3 4-15,4 4 36 16,8 0-20-16,0-4 44 16,8 1-32-16</inkml:trace>
          <inkml:trace contextRef="#ctx0" brushRef="#br0" timeOffset="15357.3082">3181 10310 288 0,'20'-7'108'0,"-20"7"-84"0,19-13-4 16,-11 9 144-16,7 4-92 0,-7-10 52 16,4 3-76-1,-1-3 28-15,1 6-44 0,3-3 16 16,1 7-28-16,-1 0-28 16,1 0 4-16,-8 14 0 15,3 0 4-15,-19 6 32 16,1 4-16-16,-20 11 20 15,-1 3-20-15,-18 3-8 16,3-3-4-16,-3 3 4 16,11-3-4-16,4-7-48 15,8-3 28-15,4-4 20 16,15 0 0-16,4-7 0 16,11-3 0-16,16-4 40 15,8-3-24-15,4-7 24 16,4 3-24-16,3-6 0 15,-7 3-12-15,-8-7-376 16,-8 4 200-16</inkml:trace>
          <inkml:trace contextRef="#ctx0" brushRef="#br0" timeOffset="19895.1028">3154 9969 664 0,'-11'-6'244'0,"7"6"-188"0,0-4-16 16,4 4 180-16,0-3-128 15,4-4 52-15,3 0-84 16,5-7-36-16,7-3-16 0,9-4-20 0,3-3 8 16,7-3 28-1,-7-4-12-15,0 3-4 0,-4 1-4 16,-7 3 20-16,-5 6-12 16,-7 1-12-16,-4 7-4 15,-4 3 128 1,4 4-72-16,-8 6 88 15,4 4-80-15,0 3-32 16,7 4-16-16,5 3 4 16,0 4-8-16,3 3-408 0,-7 7 216 0,0-7-648 15</inkml:trace>
        </inkml:traceGroup>
        <inkml:traceGroup>
          <inkml:annotationXML>
            <emma:emma xmlns:emma="http://www.w3.org/2003/04/emma" version="1.0">
              <emma:interpretation id="{729FA08E-9680-47EE-83EE-12BD75DD615E}" emma:medium="tactile" emma:mode="ink">
                <msink:context xmlns:msink="http://schemas.microsoft.com/ink/2010/main" type="inkWord" rotatedBoundingBox="16174,13763 17865,13428 18008,14151 16317,14486">
                  <msink:destinationLink direction="with" ref="{888B3C54-458C-4970-98A3-22D0A1F70335}"/>
                </msink:context>
              </emma:interpretation>
            </emma:emma>
          </inkml:annotationXML>
          <inkml:trace contextRef="#ctx0" brushRef="#br0" timeOffset="21092.9641">4501 9729 508 0,'20'-18'188'0,"-13"15"-148"0,9-4-8 15,-8 0 88-15,7 7-72 16,1-7 52-16,-5 7-60 16,5-7 16-1,-1 7-44-15,1 4-4 0,-1-1-8 16,-3 4 0-16,-1 7 32 15,-3-4-16-15,0 4 20 16,0 10-20-16,-8 4 8 16,0 3-12-16,-4 3 0 0,-8 4-4 15,-3 0 12-15,-9-7-12 16,-6 0 16-16,-9-7-16 16,0 3-12-16,0-6 0 15,1 0 12-15,3-4-4 16,8-3-12-16,7-4 4 15,5-3 4-15,7-4 0 16,8 4 44-16,8 0-24 16,7-4-8-16,9 1-8 15,7 3 12-15,3 0-8 0,-3 0 16 16,4-1-16 0,-4 1-4-16,-4 0 0 0,0 0 20 15,-3-7-12-15,-9 7-40 16,-7-7 16-16,-4-7-264 15,-4 0 156-15</inkml:trace>
          <inkml:trace contextRef="#ctx0" brushRef="#br0" timeOffset="21291.0932">4323 9935 976 0,'8'0'360'0,"8"4"-280"0,18-4-20 15,-7 3 168-15,16-3-136 16,7 3-28-16,1 1-40 16,-1 3 4-16,-4 0-16 0,-3-1-76 0,-4 1 36 15,-4 0-468-15,-1-3 276 16,5 3-420 0</inkml:trace>
          <inkml:trace contextRef="#ctx0" brushRef="#br0" timeOffset="21439.1144">5101 9894 832 0,'0'-11'308'0,"0"11"-240"0,8-20-20 0,4 13-36 16,3 4-16-16,8-1-180 15,5 8 96-15</inkml:trace>
          <inkml:trace contextRef="#ctx0" brushRef="#br0" timeOffset="21813.3161">5504 9777 612 0,'-8'-41'228'0,"8"41"-180"0,43-7-12 16,-24 0-16-1,4 7-20-15,12-7 0 16,4 7 0-16,7 0 0 0,-7 0 0 15,0 0 60-15,-8 3-32 16,-8 1 76-16,-11 3-56 16,-5 3 96-16,-7 7-80 0,-11 4 84 15,-12 10-84-15,-8 7 4 0,-12 3-44 16,-3 4 12-16,-9-4-20 16,5-7-16-16,4 1-4 15,11-11 4-15,4-7 0 16,8 0-12-16,7 0 8 15,8-6-16-15,8-1 12 16,12-3-12-16,11 3 8 16,12-3 36-16,11 0-16 15,5 3-8-15,-5-3-4 16,-3 0-68-16,-8-3 40 16,-16-4-296-1,0 6 184-15</inkml:trace>
          <inkml:trace contextRef="#ctx0" brushRef="#br0" timeOffset="21996.5131">5415 9983 852 0,'12'-10'316'0,"-12"10"-248"0,34-14-16 16,-6 11 4 0,-1 3-40-16,15 0 12 15,1 7-16-15</inkml:trace>
          <inkml:trace contextRef="#ctx0" brushRef="#br0" timeOffset="22114.8566">6003 9570 808 0,'-7'7'300'0,"7"-7"-232"0,-4 28-20 0,0-11 20 16,8 0-48-16,-4 21-8 15,0 7-8-15,-4 17-268 16,8 0 144-16,0 6-412 16</inkml:trace>
        </inkml:traceGroup>
        <inkml:traceGroup>
          <inkml:annotationXML>
            <emma:emma xmlns:emma="http://www.w3.org/2003/04/emma" version="1.0">
              <emma:interpretation id="{26E848C1-F086-4BB0-859C-36EF9D9FA72F}" emma:medium="tactile" emma:mode="ink">
                <msink:context xmlns:msink="http://schemas.microsoft.com/ink/2010/main" type="inkWord" rotatedBoundingBox="19289,12712 20258,12520 20601,14249 19632,14442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3690.7956">8202 8535 300 0,'-8'17'112'0,"8"-17"-88"0,0 86-8 0,0-35-4 15,-3 1-12-15,-13 13 68 16,4 1-36-16,-7-8 104 15,4-6-80-15,-9-11 28 16,5-6-48-16,-4-11 40 16,3-7-44-16,-3-14 12 15,8-3-28-15,-1-13 0 16,12 2-8-16,8-27 4 16,8 1-8-16,19-25-56 15,8 7 28-15,15-4-16 16,-4 11 24-16,-3 0 28 15,-1 20-8-15,0 8 8 16,-7 9-4-16,-12 11-24 16,-7 11 8-16,-20 13 32 15,0 7-16-15,-20 6 28 16,13-2-24-16,-24-4 32 16,7 0-28-16,-18-7 12 15,11-3-16-15,-8-8-32 0,8 1 8 16,0 0-40-16,12 0 32 0,11 6 40 15,12 4-8-15,15 11 80 16,8 3-56-16,12 13 12 16,4 4-28-16,7 4 32 15,0-11-28-15,-3-10 48 16,-1-11-40-16,-11-16 64 16,-8-4-56-16,-19-21-264 15,-4-3 120-15</inkml:trace>
          <inkml:trace contextRef="#ctx0" brushRef="#br0" timeOffset="23556.8679">7792 10128 728 0,'4'-42'268'0,"-8"42"-208"0,4-6-16 16,0-1 132-16,0 7-104 16,-4 13 32-16,4 5-60 15,-4 13-8-15,-4 3-24 16,8 7-104-16,-4 4 48 0,-3 10-396 16,-9 7 244-1,5-10-252-15</inkml:trace>
        </inkml:traceGroup>
      </inkml:traceGroup>
    </inkml:traceGroup>
    <inkml:traceGroup>
      <inkml:annotationXML>
        <emma:emma xmlns:emma="http://www.w3.org/2003/04/emma" version="1.0">
          <emma:interpretation id="{64ACFADB-7A83-44F4-A3AE-C3A5DC800841}" emma:medium="tactile" emma:mode="ink">
            <msink:context xmlns:msink="http://schemas.microsoft.com/ink/2010/main" type="paragraph" rotatedBoundingBox="16674,14621 20200,14510 20230,15469 16704,155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F6235BA-2943-4E81-8EE9-C8D1BE472A84}" emma:medium="tactile" emma:mode="ink">
              <msink:context xmlns:msink="http://schemas.microsoft.com/ink/2010/main" type="line" rotatedBoundingBox="16674,14621 20200,14510 20230,15469 16704,15580"/>
            </emma:interpretation>
          </emma:emma>
        </inkml:annotationXML>
        <inkml:traceGroup>
          <inkml:annotationXML>
            <emma:emma xmlns:emma="http://www.w3.org/2003/04/emma" version="1.0">
              <emma:interpretation id="{BE1FDC7F-99E5-4955-9391-AB296524CAA6}" emma:medium="tactile" emma:mode="ink">
                <msink:context xmlns:msink="http://schemas.microsoft.com/ink/2010/main" type="inkWord" rotatedBoundingBox="16680,14821 17196,14805 17216,15440 16700,15456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3132.6944">4842 10802 756 0,'-12'28'280'0,"16"-1"-216"0,-11 25-20 15,3-11 76-15,0 18-76 16,0-1 8-16,4 4-32 0,0-10 4 16,0-8-12-16,-4-6 20 0,0-10-20 15,0-11 48-15,4-10-32 16,0-11-4-16,0-16-16 15,0-18 4-15,8-17-8 16,4-14-48-16,7-3 28 16,16 0 12-16,7 17 4 15,13 10-24-15,-1 14 12 16,4 7 4-16,-12 13 8 16,-7 15 52-16,-4 13-28 15,-16 7 16-15,-3 14-24 0,-8 7 28 16,-16-1-28-16,-15-2 12 15,-8-8-16-15,-8-13 12 16,-8-11-16-16,-3-10-4 16,0-14 0-16,7-3-16 15,12-7 8-15,8 3-16 16,11 4 12-16,8 3-12 16,16 21 8-16,23 11 112 15,4 19-52-15,11 8 8 16,4 10-36-16,0 0-4 15,-3-10-8-15,-13-4-60 16,-7-3 28-16,-4-3-436 16,-3-11 248-16,-5 7-464 15</inkml:trace>
        </inkml:traceGroup>
        <inkml:traceGroup>
          <inkml:annotationXML>
            <emma:emma xmlns:emma="http://www.w3.org/2003/04/emma" version="1.0">
              <emma:interpretation id="{62613E5A-8B48-497C-A2C3-E3DD9D82E268}" emma:medium="tactile" emma:mode="ink">
                <msink:context xmlns:msink="http://schemas.microsoft.com/ink/2010/main" type="inkWord" rotatedBoundingBox="19011,14547 20200,14510 20230,15469 19041,15507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3763.8302">7118 10561 964 0,'4'-7'360'0,"4"1"-280"0,11-8-24 0,1 10 136 15,22 1-116-15,36 3-20 16,15 3-36-16,19 1-20 0,8 3 4 15,23 0 12-15,-11 6-8 16,-12-2-152-16,-16-4 76 0,-26 3-32 16,-16 0 56-16,-24 4-112 15,-18 0 84-15</inkml:trace>
          <inkml:trace contextRef="#ctx0" brushRef="#br0" timeOffset="24319.1675">7304 10813 676 0,'-8'48'248'0,"8"3"-192"0,-7 49-16 0,7-41 76 15,0 6-72-15,3-3 8 16,-3-7-32-16,-3-7-12 15,-1-3-4-15,-4-14 40 0,-4-14-24 16,1 0 8-16,-1-13-16 16,4-11 0-16,1-10-4 15,3-11-16-15,8-10 4 16,7-24-16-16,12-7 12 16,16 1-12-16,23 2 8 15,4 18 8-15,0 14 4 16,-16 13 52-16,-3 14-28 15,-5 14 44-15,-15 17-40 16,-7 11 48-16,-17 6-44 0,-3 0 28 16,-11-3-32-16,-9-7-16 15,-10-4-8-15,-9-13 12 16,-4-3-8-16,5-5 4 16,7-6-4-16,3-3-52 15,17 0 28-15,15-1 12 16,11 8 4-16,16 6 28 15,8 14-16-15,0 4 24 16,-1 2-24-16,1 1 32 16,0 0-28-16,-12-3 20 15,-4-4-20-15,-7-3-36 16,-1-8 12-16,-11-2-156 16,-4-11 88-16,0-4-380 15,-4-9 252-15,4 6-340 16</inkml:trace>
          <inkml:trace contextRef="#ctx0" brushRef="#br0" timeOffset="24638.5782">7908 10809 624 0,'8'-7'228'0,"-8"7"-176"0,11 4-16 0,-3-1 124 15,0 4-96-15,3 3 44 16,5 1-64-16,-4 2 20 16,7 5-36-16,-11-5 28 15,-5 5-32-15,-6-8 32 16,3 4-32-16,-16-11-4 15,12 1-12-15,-3-8-16 16,7 4 4-16,19-7 12 16,-4 4-4-16,16-4-188 15,4 7 100-15</inkml:trace>
        </inkml:traceGroup>
      </inkml:traceGroup>
    </inkml:traceGroup>
    <inkml:traceGroup>
      <inkml:annotationXML>
        <emma:emma xmlns:emma="http://www.w3.org/2003/04/emma" version="1.0">
          <emma:interpretation id="{7B62E65B-D25D-4AC5-82AB-F55E42950AC2}" emma:medium="tactile" emma:mode="ink">
            <msink:context xmlns:msink="http://schemas.microsoft.com/ink/2010/main" type="paragraph" rotatedBoundingBox="10750,15887 15496,15400 15734,17726 10988,18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1FB5C2-B6AE-462A-9EFB-CD057F7BBD33}" emma:medium="tactile" emma:mode="ink">
              <msink:context xmlns:msink="http://schemas.microsoft.com/ink/2010/main" type="line" rotatedBoundingBox="10750,15887 15496,15400 15658,16982 10912,17469"/>
            </emma:interpretation>
          </emma:emma>
        </inkml:annotationXML>
        <inkml:traceGroup>
          <inkml:annotationXML>
            <emma:emma xmlns:emma="http://www.w3.org/2003/04/emma" version="1.0">
              <emma:interpretation id="{1316BCC1-0D72-47CF-AB2E-B5D28AD25A0E}" emma:medium="tactile" emma:mode="ink">
                <msink:context xmlns:msink="http://schemas.microsoft.com/ink/2010/main" type="inkWord" rotatedBoundingBox="10830,16670 12306,16519 12343,16888 10868,17040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4889.7673">-1011 12943 548 0,'-12'-7'204'0,"5"10"-156"0,3-3-16 0,4 0 160 15,0 0-112-15,0 0 56 16,4 7-80-16,3 3-16 16,9-3-24-16,11 0 32 0,4-4-24 15,8-3 20-15,7 4-24 16,4-8 8-16,1 4-16 16,-1 0 20-16,-7 0-20 15,-5 0 12-15,-7-3-12 16,-8 3 12-16,-3-3-16 15,-5 3 24-15,-3 3-20 0,-4-3-32 16,-8 0 12-16,7 0-772 16,9-3 424-1,3-11 20-15</inkml:trace>
          <inkml:trace contextRef="#ctx0" brushRef="#br0" timeOffset="34499.2305">-1027 12657 332 0,'-19'3'120'0,"19"-3"-92"0,0 0-8 16,8 0 156-16,0 0-100 0,3-3 96 15,5-1-104 1,7 1 48-16,-4 0-72 0,4-4 60 0,5 7-64 16,3 0 36-16,-1 0-44 15,5 0-8-15,0 13-16 16,0-6-8-16,4 7 4 16,-8-7-4-16,0 3 0 15,-4-3 8-15,-4 0-4 16,-4-3 40-16,-3-1-20 0,-5-3 12 15,-11 0-20-15,0 0 20 16,0-3-24-16,0-1-284 16,-3 1 144-16</inkml:trace>
          <inkml:trace contextRef="#ctx0" brushRef="#br0" timeOffset="39397.2018">35 12702 580 0,'-31'-28'216'0,"23"21"-168"0,1 0-12 0,3 4 200 16,0-1-136-1,8 1 48-15,15 3-88 0,16 0 8 16,31 3-40-16,27 11 52 0,11 17-44 15,28-14-924 1</inkml:trace>
        </inkml:traceGroup>
        <inkml:traceGroup>
          <inkml:annotationXML>
            <emma:emma xmlns:emma="http://www.w3.org/2003/04/emma" version="1.0">
              <emma:interpretation id="{FE26915D-8AE2-49A3-A829-5F5284504C9D}" emma:medium="tactile" emma:mode="ink">
                <msink:context xmlns:msink="http://schemas.microsoft.com/ink/2010/main" type="inkWord" rotatedBoundingBox="11897,15769 12631,15694 12692,16282 11958,16357">
                  <msink:destinationLink direction="with" ref="{D4AE8F9B-0F2D-4A7F-BC82-8A9F46959CF8}"/>
                </msink:context>
              </emma:interpretation>
              <emma:one-of disjunction-type="recognition" id="oneOf11">
                <emma:interpretation id="interp19" emma:lang="" emma:confidence="1">
                  <emma:literal>J</emma:literal>
                </emma:interpretation>
                <emma:interpretation id="interp20" emma:lang="" emma:confidence="0">
                  <emma:literal>,</emma:literal>
                </emma:interpretation>
                <emma:interpretation id="interp21" emma:lang="" emma:confidence="0">
                  <emma:literal>j</emma:literal>
                </emma:interpretation>
                <emma:interpretation id="interp22" emma:lang="" emma:confidence="0">
                  <emma:literal>)</emma:literal>
                </emma:interpretation>
                <emma:interpretation id="interp23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97754.9105">646 11711 288 0,'-14'-24'108'0,"14"28"-84"0,-9 8-4 16,18-4-4-16,-9 12-12 16,14 4 112-16,-5 5-64 15,5 7 8-15,4 9-40 16,5-9 16-16,-9 1-24 15,8-1 56-15,-3-4-36 16,-10 1-24-16,-5-5-8 16,-4 0 24-16,-9 1-12 15,-5-1-4-15,-8 0-4 0,-1 1 28 16,-9-5-16-16,0-8-4 16,-9 8-8-16,0-11 108 15,-13-5-60-15,-10-8 84 0,-14-4-76 16,1-4 64-16,0 8-68 15,13-4 4-15,18-9-36 16,10 5 32-16,22-8-32 16,32-4-452-16,37 0 232 15</inkml:trace>
        </inkml:traceGroup>
        <inkml:traceGroup>
          <inkml:annotationXML>
            <emma:emma xmlns:emma="http://www.w3.org/2003/04/emma" version="1.0">
              <emma:interpretation id="{78E214E9-6A4B-4F52-9858-5BEFE9E59F91}" emma:medium="tactile" emma:mode="ink">
                <msink:context xmlns:msink="http://schemas.microsoft.com/ink/2010/main" type="inkWord" rotatedBoundingBox="12747,16022 15519,15712 15659,16961 12887,17271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7050.8632">1270 12206 676 0,'-12'-38'248'0,"12"28"-192"0,4-11-16 16,4 11 84-16,0-11-76 16,11-6 96-16,16 3-84 15,-4 0 8-15,15 0-44 16,-7-1-12-16,4 5-8 0,-12 3 28 15,7 3-16-15,-18 7 40 16,3 4-32-16,-4 6 32 0,-7 4-32 16,7 7 32-16,1 3-32 15,-5 0 20-15,4 0-24 16,1 0 60-16,-1 1-44 16,1 2-712-16,7 8 368 15</inkml:trace>
          <inkml:trace contextRef="#ctx0" brushRef="#br0" timeOffset="36735.9229">1096 12481 436 0,'8'-24'160'0,"-8"24"-124"0,7-17-8 16,-3 3 80 0,0 7-64-16,-4-10 52 15,4 4-56-15,-8-5 32 16,4 11-40-16,-4 1 8 16,4 6-24-16,-4 6 44 15,4 1-32-15,-4 17 28 16,1 0-28-16,-5 14 52 15,8-3-44-15,-4 13 12 0,0 10-32 0,0 8 28 16,0 3-28-16,0-7-4 16,1-7-8-16,-5-11 12 0,0-6-8 15,4-14 32-15,-4-3-24 16,1-11 12-16,-1-10-16 16,0-3-140-16,1-8 72 15,-13-6-88-15,5-10 84 16,3-11-84-16,0-7 84 15,1-6 4-15,7-1 32 16,-4 0 8-16,0 4 8 0,8 3 32 16,8-3-12-16,8 4 12 15,11-1-12 1,8 7 124-16,3 4-72 0,5 9 24 16,3 12-52-16,5 13 4 15,-1 13-24-15,4 12 0 16,-3-1-8-16,-9 3 12 15,-11 1-12-15,-15-1 40 16,-16-3-24-16,-12 0 20 16,-15 4-24-16,-4-4 16 15,-4-7-20-15,-4 0 8 16,-7-10-12-16,3-7-8 16,5-7 0-16,7 1-4 15,4-5 0-15,11 4-44 16,12 0 24-16,8 7-36 0,8 7 32 15,7 11-32-15,0 12 32 16,5 26 56 0,3 12-16-16,0 5 40 0,4-5-32 15,7-9 4-15,1-4-16 16,0-10 20-16,-4-1-20 16,-16-19 12-1,4 6-12-15,-11-18 80 16,0-2-48-16,-12-18 24 15,0-4-40-15,-12-9-316 16,4-4 156-16</inkml:trace>
          <inkml:trace contextRef="#ctx0" brushRef="#br0" timeOffset="37756.8395">2106 12585 852 0,'-8'0'316'0,"16"3"-248"0,15-3-16 16,1 4 76-16,18 2-80 16,16 5-28-16,31-18-16 15,55 7-24-15,7 0 12 16,15 0 48-16,16 0-20 0,-23 0 36 16,-12-4-32-16,-35-2-4 31,0-1-12-31,-27 0 4 15,-19 3-8-15,-27 1 60 16,-20 3-36-16,-26 0-36 16,-1 7 0-16,-23 3-368 0,0 4 204 0</inkml:trace>
          <inkml:trace contextRef="#ctx0" brushRef="#br0" timeOffset="37459.1576">2966 11989 572 0,'11'-10'208'0,"-7"3"-160"0,0 4-12 0,-4 3 128 15,0 0-96-15,0 10-20 16,-8 7-28-16,-3 11-20 16,3 17 4-16,-4 20 20 0,4 11-12 15,1-1-364 1,-9-2 188-16,-7-5-232 15</inkml:trace>
        </inkml:traceGroup>
      </inkml:traceGroup>
      <inkml:traceGroup>
        <inkml:annotationXML>
          <emma:emma xmlns:emma="http://www.w3.org/2003/04/emma" version="1.0">
            <emma:interpretation id="{C32EA1B2-B1D6-4ABF-A44D-4F494DF78803}" emma:medium="tactile" emma:mode="ink">
              <msink:context xmlns:msink="http://schemas.microsoft.com/ink/2010/main" type="line" rotatedBoundingBox="14134,17183 15314,16687 15662,17518 14483,18013"/>
            </emma:interpretation>
          </emma:emma>
        </inkml:annotationXML>
        <inkml:traceGroup>
          <inkml:annotationXML>
            <emma:emma xmlns:emma="http://www.w3.org/2003/04/emma" version="1.0">
              <emma:interpretation id="{5E9B9E59-44C0-4864-9A6F-F82FE35F7C3B}" emma:medium="tactile" emma:mode="ink">
                <msink:context xmlns:msink="http://schemas.microsoft.com/ink/2010/main" type="inkWord" rotatedBoundingBox="14134,17183 15314,16687 15662,17518 14483,18013"/>
              </emma:interpretation>
              <emma:one-of disjunction-type="recognition" id="oneOf13">
                <emma:interpretation id="interp25" emma:lang="" emma:confidence="1">
                  <emma:literal>~</emma:literal>
                </emma:interpretation>
                <emma:interpretation id="interp26" emma:lang="" emma:confidence="0">
                  <emma:literal>2</emma:literal>
                </emma:interpretation>
                <emma:interpretation id="interp27" emma:lang="" emma:confidence="0">
                  <emma:literal>Z</emma:literal>
                </emma:interpretation>
                <emma:interpretation id="interp28" emma:lang="" emma:confidence="0">
                  <emma:literal>\</emma:literal>
                </emma:interpretation>
                <emma:interpretation id="interp29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38930.4603">3267 13035 684 0,'4'-24'252'0,"8"17"-192"16,3-13-20-16,-3 13 164 0,7 3-120 16,1 4 64-16,-1 0-88 15,8 11-52-15,-4 9-8 16,1 5 32-16,-9-5-20 0,1 4 8 15,-5-7-12-15,-3 4 36 16,-8-7-20-16,-4-7 20 16,-4 3-24-16,5-10 16 15,14 0-64 1,12 4 16-16,4-11-280 0,8 7 160 16,12 7-596-1</inkml:trace>
          <inkml:trace contextRef="#ctx0" brushRef="#br0" timeOffset="38537.9169">2637 13022 476 0,'0'-11'176'0,"3"4"-136"0,1 1-12 0,0 2 196 0,-4 4-128 16,0 0-20-16,0 10-48 15,-4 8 4-15,-3 6-20 16,-5 7 56-16,0 17-36 0,-3 14 12 15,-1 17-28-15,1-3 28 16,-5-4-28-16,9-7 4 16,-9-13-12-16,5-11 20 15,-4-6-16-15,7-11 24 0,0-14-24 16,5 0 24-16,-1-13-24 16,4-11-4-16,4-10-4 15,4-17-40-15,4-14 20 16,3-11-128-16,9 1 84 15,14 3-76-15,9 0 80 16,11 10 32-16,4 4 16 16,-3 14 32-16,-5 10-12 15,-4 10 48-15,-7 11-32 16,-8 9 20-16,-4 8-28 0,-4 3 0 16,-11 4-12-16,-4 3 20 15,-4 7-16-15,-12-3 24 16,-4-1-24-1,-3-6-40-15,-9-4 16 0,1-3-148 16,-12-4 88-16,-3-6-48 16,-1-8 72-16,0-6 8 15,8-4 24-15,8 0 64 16,4 11-24-16,23 13 88 16,11 18 104-1,20 27-116-15,0-4 52 16,15 11-92-16,0 0-8 15,5-10-32-15,-17-11 16 16,5 0-24-16,-8 1 24 16,-4-15-24-16,-12-3-48 0,-7-10 20 15,-5-10-288-15,-10-4 168 16,-5-11-568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7:32.2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BD5163-01E0-4739-AA75-B9A760219D8F}" emma:medium="tactile" emma:mode="ink">
          <msink:context xmlns:msink="http://schemas.microsoft.com/ink/2010/main" type="inkDrawing" rotatedBoundingBox="18180,14682 18966,11091 19085,11117 18298,14708" semanticType="verticalRange" shapeName="Other">
            <msink:sourceLink direction="with" ref="{40DB0B91-9E96-4C6A-9F14-AC90F74AFE21}"/>
            <msink:sourceLink direction="with" ref="{6C40E637-57F5-4200-A635-12A664F42FE2}"/>
            <msink:sourceLink direction="with" ref="{FF2834C1-BAAD-45F1-A87B-9F0FA7250DE0}"/>
          </msink:context>
        </emma:interpretation>
      </emma:emma>
    </inkml:annotationXML>
    <inkml:trace contextRef="#ctx0" brushRef="#br0">-1 3569 144 0,'0'-4'52'0,"8"1"-40"0,-8-1 0 16,0 1 80-16,4-1-52 16,-1-3 72-16,1 1-64 15,4-1 20-15,0 0-40 16,-8 3 16-16,0-2-24 0,4 2 8 16,3 1-16-16,-7-1 20 15,8-3-20-15,-8 0 12 16,0 1-12-16,4-5 20 15,4 1-20-15,0-7 12 16,-5-7-12-16,5 3 12 16,0-3-16-16,0 0 16 0,3 0-16 15,-3-4 24-15,4 1-20 16,3 3 4-16,-3-1-8 16,-5 1 4-16,5 0-8 15,-4 4 8-15,0-4-8 16,3 3-4-16,-3 4 4 15,0-4-4-15,-1 0 0 0,1 8-12 16,0-8 8-16,-4 4 12 16,0-4-4-16,-1-3-12 15,1-3 4-15,0-1 12 16,4-6-4-16,-4-1 8 16,0-3-8-16,3 1-4 15,1-1 4-15,-4 7-16 16,0 0 8-16,0 7 12 15,0-11-4-15,0 15-4 16,-4-5 4-16,3 1-16 16,1 4 8-16,0-4 4 15,0 6 0-15,8-2 0 16,-5-4 0-16,-3 7 0 16,0-11 0-16,4 4 8 0,-4-7-4 15,0-7-4-15,-1-3 4 16,1 0 4-16,0-1-4 15,4-3-4-15,0 4 4 16,-1 7-24-16,1 3 12 16,0 3 12-16,0 1 0 15,-1-1-4-15,-3 4 4 16,0 0-4-16,0-3 0 16,0-1 0-16,0 0 0 15,4-3 0-15,-8-3 0 16,7 0-20-16,-7-1 12 0,8 1 20 15,-4-1-4 1,7 1-4-16,-7-4 0 0,4 11-4 16,-4 3 0-16,4-1 8 15,-1-2-4-15,-3 3-4 16,4 0 4-16,-8 0-16 16,12 3 8-16,-5-3 4 15,1-7 0-15,-4 3 8 16,4-3-4-16,-4-3 8 15,3-4-8-15,-3 0-12 16,0-3 4-16,0 3-4 16,4 4 0-16,-1-1 24 15,1 4-8-15,0 4-20 16,0 3 4-16,-1 0 4 16,5 0 4-16,-4 0 0 0,0-4 0 15,3 1-12 1,-3 2 8-16,0-2 28 0,3 3-12 15,-7-4-20-15,-4 4 0 16,0 0 4-16,8 0 4 16,-8-4-12-16,4 1 8 15,-4-1 4-15,7 1 0 16,-3-4 0-16,4 7 0 16,4 3 0-16,-12-3 0 15,4 0 8-15,3 10-4 16,-3-6 16-16,8 9-12 0,-8-6 16 15,-4 3-16-15,4 4 16 16,-4-4-16-16,0 4 4 16,7 3-4-16,-3-7-16 15,4 7 4-15,4 1 4 16,-12 2 0-16,3-3 16 16,1 0-8-16,-4-6 4 15,0 2-4-15,0 4 20 16,4-3-16-16,-4 3 12 15,0 0-12-15,0-7 28 16,0 8-24-16,-4-5 12 16,0 4 20-1,1-10-28-15,3 3-8 16,0-6-8-16,0 3-4 16,0 3 0-16,0 3-12 15,0 11 8-15,0 0-128 0,0 7 72 16,3 11-620-1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1:33.8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88B3C54-458C-4970-98A3-22D0A1F70335}" emma:medium="tactile" emma:mode="ink">
          <msink:context xmlns:msink="http://schemas.microsoft.com/ink/2010/main" type="inkDrawing" rotatedBoundingBox="16042,14558 18188,14482 18190,14527 16044,14603" semanticType="underline" shapeName="Other">
            <msink:sourceLink direction="with" ref="{729FA08E-9680-47EE-83EE-12BD75DD615E}"/>
          </msink:context>
        </emma:interpretation>
      </emma:emma>
    </inkml:annotationXML>
    <inkml:trace contextRef="#ctx0" brushRef="#br0">4150 10579 820 0,'16'-11'304'0,"-24"8"-236"0,8-4-20 0,8 3 72 16,-8 1-76-16,11 0 16 15,1-1-36-15,11 1 4 16,24 3-16-16,38 0 0 0,19 0-4 15,16 0 28-15,54-4-20 16,20-3-12 0,23 0-8-16,-4 4 4 0,-31 0 0 15,-8-4 16-15,-4-4-8 16,-31-2 16-16,-34 6-16 16,-20 0 32-1,-31 0-24-15,-34 7-4 0,-36 7-300 16,-22 10 156-16,-9 7-600 15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39:30.5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DFEF046-6A5F-4C76-92E7-2C3B1BA1805C}" emma:medium="tactile" emma:mode="ink">
          <msink:context xmlns:msink="http://schemas.microsoft.com/ink/2010/main" type="writingRegion" rotatedBoundingBox="2856,228 21505,819 21257,8664 2608,8074"/>
        </emma:interpretation>
      </emma:emma>
    </inkml:annotationXML>
    <inkml:traceGroup>
      <inkml:annotationXML>
        <emma:emma xmlns:emma="http://www.w3.org/2003/04/emma" version="1.0">
          <emma:interpretation id="{7DDFC8E9-EAC0-427B-B33F-C47F3FF4E4E5}" emma:medium="tactile" emma:mode="ink">
            <msink:context xmlns:msink="http://schemas.microsoft.com/ink/2010/main" type="paragraph" rotatedBoundingBox="2856,228 13696,571 13620,2997 2779,26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E3674F-FB15-40D5-AAD8-727A3783D933}" emma:medium="tactile" emma:mode="ink">
              <msink:context xmlns:msink="http://schemas.microsoft.com/ink/2010/main" type="line" rotatedBoundingBox="2856,228 13696,571 13620,2997 2779,2654"/>
            </emma:interpretation>
          </emma:emma>
        </inkml:annotationXML>
        <inkml:traceGroup>
          <inkml:annotationXML>
            <emma:emma xmlns:emma="http://www.w3.org/2003/04/emma" version="1.0">
              <emma:interpretation id="{04BA6B67-F1CB-4350-BE0A-2C25339B08E9}" emma:medium="tactile" emma:mode="ink">
                <msink:context xmlns:msink="http://schemas.microsoft.com/ink/2010/main" type="inkWord" rotatedBoundingBox="2847,500 5677,590 5628,2144 2798,20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-8992-3240 456 0,'-12'-18'168'0,"8"18"-128"0,-7-7-16 0,3 4 140 15,8 6-96-15,-8-3 88 16,4 0-92-16,-7 0 56 16,7 0-68-16,4 0-4 15,4 7-28-15,15-7 4 16,4 0-12-16,20 0-8 16,-1 0 0-16,40-7 4 15,7 4-4-15,27-4-12 16,-8 0 4-16,-3 0 4 15,-12 4 0-15,3 3-12 16,-18 0 8-16,-5 0 4 16,-15 7 0-16,-11-4 16 0,-12 4-8 15,-16-3 60-15,-7-1-40 0,-16 0-36 16,-4 4 0-16,-11 4 36 16,3 2-16-16,-19 8-20 15,8 0 4-15,-11 17-36 16,3 3 24-16,-8 35 16 15,16-8 0 1,-16 32-8-16,20-10 4 0,-12 3 12 16,4-11-4-16,4-10-12 15,0-6 4 1,8-11 20-16,0-7-8 0,3-21 24 16,8-9-20-16,-7-25 24 15,7-7-24-15,-19-13 40 16,15-8-28-16,-22-23 20 15,-1 6-24-15,-16-34 0 16,13 10-12-16,-5-10-32 16,12 21 12-16,-4 3 4 15,12 17 8-15,0 0-12 16,3 18 8-16,9-7-16 16,3 16 12-16,4 1-4 15,4 7 4-15,0-4-28 16,12 7 20-16,11-3-240 15,0 3 140-15</inkml:trace>
          <inkml:trace contextRef="#ctx0" brushRef="#br0" timeOffset="540.4469">-7494-2766 756 0,'-58'-13'280'0,"58"13"-216"0,-31 0-20 16,19 0 180 0,8 0-132-16,4 0-8 15,4 3-56-15,35-6 24 16,11 3-28-16,51-14-4 0,3 4-12 0,59-8 20 16,-12 5-16-16,15 2 24 15,-30 4-24-15,-5 4 12 16,-18 3-12-16,-24 3-200 15,-20 8 100-15,-41 2-192 16,-9 1 156-16,-31 7-472 16,-11-1 328-16</inkml:trace>
          <inkml:trace contextRef="#ctx0" brushRef="#br0" timeOffset="273.7279">-6685-3437 464 0,'-43'-7'176'0,"43"7"-140"0,-35 35-8 0,20-11 120 16,3 4-88-16,-3 16 20 15,3 1-48-15,4 10 24 16,8-3-32-16,-3 3-12 15,10-4-8-15,-3 4-148 16,4-3 80-16</inkml:trace>
          <inkml:trace contextRef="#ctx0" brushRef="#br0" timeOffset="1201.7382">-7126-2556 416 0,'-4'4'152'0,"4"-4"-116"0,0 27-12 16,0-10 108-1,0 1-76-15,0 19 24 16,0 8-48-16,0 17-12 15,0 0-12-15,-4 0 20 16,4-7-16-16,-4-7 4 16,4-10-8-16,-4-10 12 0,0-4-12 0,-7-17 60 15,7-7-40-15,-4-18 16 16,8-2-28-16,-4-28-16 31,8-1-4-31,8-13 12 0,7 4-4 0,12 3-36 16,0 10 16-16,23 4 16 15,4 10 0-15,20 10 44 16,-9 11-20-16,-3 10-4 16,-8 7-12-16,-11 3 20 15,-5 7-16-15,-23 4 24 16,1 0-24-16,-28 3 32 16,-4 0-28-16,-34 0-4 15,11 0-8-15,-31-7-136 16,8 0 72-16,-7-10 4 15,10 0 36-15,-3-10 8 16,16 3 4-16,3-7 0 16,12 7 0-16,8 0-28 15,7 7 20-15,12 0 120 16,8 10-56-16,7 7-16 16,8 3-20-16,8 4 12 15,0 4-12-15,16-1-4 16,-1-3-4-16,12 0 48 15,0-7-28-15,-3 0 24 16,-13-3-28-16,1-4 8 16,-5 0-16-16,-14-6 20 15,3-1-20-15,-8-3 32 16,0 0-28-16,-3-4 12 0,-4 1-16 0</inkml:trace>
        </inkml:traceGroup>
        <inkml:traceGroup>
          <inkml:annotationXML>
            <emma:emma xmlns:emma="http://www.w3.org/2003/04/emma" version="1.0">
              <emma:interpretation id="{63B7299C-C9EF-4143-A0FC-491D0B0D0E6B}" emma:medium="tactile" emma:mode="ink">
                <msink:context xmlns:msink="http://schemas.microsoft.com/ink/2010/main" type="inkWord" rotatedBoundingBox="6445,2210 6514,2212 6509,2390 6439,23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90.7162">-5388-1806 788 0,'4'14'292'0,"-4"3"-228"0,3 11-16 0,-10-11 8 16,-1 7-40-16,-23 14-332 16,4 0 172-16</inkml:trace>
        </inkml:traceGroup>
        <inkml:traceGroup>
          <inkml:annotationXML>
            <emma:emma xmlns:emma="http://www.w3.org/2003/04/emma" version="1.0">
              <emma:interpretation id="{1412DD76-5332-4BF8-AD88-D4140CA275F6}" emma:medium="tactile" emma:mode="ink">
                <msink:context xmlns:msink="http://schemas.microsoft.com/ink/2010/main" type="inkWord" rotatedBoundingBox="7382,438 9756,513 9708,2029 7334,195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80.3991">-3519-2707 332 0,'-7'-17'120'0,"7"17"-92"0,-12-4-8 15,8 1 168 1,8 6-108-16,-4-3 80 16,8 4-92-16,3 3 60 0,1-4-72 0,27-3 48 15,3 3-60-15,43-13-20 16,1 3-16-16,38-7 16 16,-4-3-12-16,23 0 4 15,-15 3-8-15,-1 1 4 16,-18 2-8-16,-16 4 16 15,-16 7-12-15,-11 0 16 16,-16 7-16-16,-19-7 40 16,-8 11-24-16,-19-1-340 15,-8 0 172-15</inkml:trace>
          <inkml:trace contextRef="#ctx0" brushRef="#br0" timeOffset="4789.8471">-3426-3327 364 0,'0'-20'132'0,"8"3"-100"0,-8-4-12 16,0 11 124 0,4-4-84-16,8-10 52 15,7 3-64-15,12-3 36 16,-4-3-48-16,12 6 24 16,-1 7-32-16,17 18-8 15,-9 6-12-15,1 31 4 16,-5 7-8-16,-7 21-4 15,-8-3 4-15,-8-1 28 16,-3-10-16-16,-16-3 12 0,-4-4-16 16,-23-3 20-16,8-11-20 0,-20-10-4 15,8-7-4-15,-12-13-16 16,8-11 8-16,4-7 20 16,8-3-8-16,8-7-4 15,11 7 0 1,15-4-40-16,13 7 20 0,14-3-4 15,5 17 12-15,0-4-80 16,-9 11 48-16,1 4-488 16,-8 2 292-16</inkml:trace>
          <inkml:trace contextRef="#ctx0" brushRef="#br0" timeOffset="5615.0603">-3364-2518 320 0,'-7'-14'120'0,"7"14"-96"0,30-13-4 16,-10 6 112 0,7 7-76-16,12 0 40 15,7 7-56-15,1 10-32 0,-1 3-8 0,-3 22 24 16,-9 2-12-16,-10 18 4 16,-5-7-8-16,-19 11 20 15,0-11-16-15,-31-10 24 16,0-8-24-16,-19-6 92 15,3 0-56-15,-7-20 20 16,12-4-36-16,-1-21-4 16,16 0-16-16,7-17-8 15,17 4 0-15,18-11-40 16,12 3 20-16,16 4-4 16,7 14 12-16,4 0 16 15,-3 10-4-15,-9 0-400 16,-3 14 220-16</inkml:trace>
          <inkml:trace contextRef="#ctx0" brushRef="#br0" timeOffset="5831.1349">-2868-2435 464 0,'4'-7'176'0,"-4"7"-140"0,23 20-8 16,-12-2 92-1,1 6-72-15,11 17 8 16,1 4-36-16,10 10 4 16,9-10-12-16,3-1 12 15,-7-6-16-15,-4-10 24 0,4-4-20 0,-12-7-348 16,-8-3 184-16</inkml:trace>
          <inkml:trace contextRef="#ctx0" brushRef="#br0" timeOffset="5978.039">-2462-2397 704 0,'-15'13'264'0,"15"-13"-208"0,-51 66-12 0,24-25 72 16,-4 0-72-16,-19 18 8 16,4-4-32-16,-12 0-312 15,11-7 160-15</inkml:trace>
          <inkml:trace contextRef="#ctx0" brushRef="#br0" timeOffset="6429.887">-4525-3020 560 0,'-4'-14'208'0,"4"14"-164"0,19 14-8 0,-7-7 120 16,4 6-92-16,3 22 60 16,4 6-68-16,8 18-24 15,4 3-20-15,7 3-20 16,-11-10 4-16,8-10 20 15,-4-1-8-15,-8-13 32 16,0-3-24-16,-4-4 56 16,-3-14-40-16,-5-3-392 15,-3-3 192-15</inkml:trace>
          <inkml:trace contextRef="#ctx0" brushRef="#br0" timeOffset="6623.9029">-4115-3003 644 0,'-15'-7'236'0,"15"7"-180"0,-20 41-20 16,5-10 44-1,3 4-52-15,-11 23 24 16,0 8-32-16,-16-1 0 0,0-7-12 0,1-2 4 16,3-12-8-16,-4-6 8 15,12-3-8-15,4-11-92 16,7-7 52-16</inkml:trace>
          <inkml:trace contextRef="#ctx0" brushRef="#br0" timeOffset="6878.6331">-4397-3034 404 0,'11'-48'148'0,"-11"48"-112"0,47-48-12 0,-20 17 144 16,-4 7-96-16,0-25 52 16,1 8-76-16,-5 0 44 15,4 13-52-15,-7 8 16 16,3 9-36-16,-11 22 52 16,11 6-40-16,-11 14 36 15,0 3-36-15,7 1-8 16,0-4-16-16,1-4 48 15,-4-3-32-15</inkml:trace>
        </inkml:traceGroup>
        <inkml:traceGroup>
          <inkml:annotationXML>
            <emma:emma xmlns:emma="http://www.w3.org/2003/04/emma" version="1.0">
              <emma:interpretation id="{8B63F9B4-B3AA-43D9-9B14-62C54F53C13E}" emma:medium="tactile" emma:mode="ink">
                <msink:context xmlns:msink="http://schemas.microsoft.com/ink/2010/main" type="inkWord" rotatedBoundingBox="10650,475 11937,516 11890,1982 10604,194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974.0456">-1250-2945 600 0,'-12'-6'224'0,"12"6"-176"0,0 0-12 0,0 0 60 16,12 0-60-16,15 0 68 15,0 0-64-15,39-7 44 16,7 3-48-16,40-3 8 15,-13 4-28-15,32-7 28 16,-12 6-28-16,15-3 4 16,-22 4-12-16,-9-4 20 15,-19 7-16-15,-15-7 12 16,-20 14-12-16,-19-7-104 16,-7 0 48-16,-21 0-384 15,1 7 232-15</inkml:trace>
          <inkml:trace contextRef="#ctx0" brushRef="#br0" timeOffset="7662.2164">-491-3426 456 0,'-12'-31'168'0,"12"17"-128"0,0-10-16 0,0 14 168 16,0 6-112-16,0 1 56 16,0-4-80-16,-8 14 0 15,8 10-32-15,-7 17 4 16,7 8-16-16,-12 16 12 15,4-3-16-15,4 0 16 16,0-3-16-16,-11-7-248 16,11-4 128-16</inkml:trace>
          <inkml:trace contextRef="#ctx0" brushRef="#br0" timeOffset="8663.3802">-851-2635 372 0,'0'0'140'0,"0"0"-112"0,-4 21-4 0,0-7 20 16,4 3-28-16,-8 17 48 16,4 4-36-16,-7 24 28 15,7 0-28-15,0 7-36 16,4-7 4-16,-4-11 80 15,8-3-44-15,-4-17 60 16,0-10-52-16,-4-4 60 16,4-10-60-16,-8-21 8 15,4-3-28-15,-3-21-12 16,3-3-4-16,0-17 4 16,4 6-4-16,4-13-108 15,7 9 56-15,13-2-24 16,3 13 44-16,19-3 32 15,5 10 0-15,-1 11 124 16,0 6-72-16,-3 18-4 16,-1 13-32-16,-15 11 4 15,-4 3-16-15,-11 3 32 16,-5 4-24-16,-11 0 40 16,-4 0-32-16,-15 0 4 15,0-3-16-15,-24-11-120 0,8 0 56 16,-19-14-24-16,4-3 48 0,-8-10 16 15,11 0 8-15,1-7-8 16,15 3 8-16,8-3-16 16,15 6 12-16,8 4-4 15,11 4 4-15,13 10 44 16,7 7-24-16,11 20 52 16,5 4-36-16,-1 13 48 15,1 5-44-15,-1-5 20 16,4-6-32-16,-3-7 28 15,-5-4-32-15,1-10 48 16,0-3-36-16,-5-11 40 16,1 1-40-16</inkml:trace>
        </inkml:traceGroup>
        <inkml:traceGroup>
          <inkml:annotationXML>
            <emma:emma xmlns:emma="http://www.w3.org/2003/04/emma" version="1.0">
              <emma:interpretation id="{75257CCF-3B19-408E-AB14-361D807EAD6C}" emma:medium="tactile" emma:mode="ink">
                <msink:context xmlns:msink="http://schemas.microsoft.com/ink/2010/main" type="inkWord" rotatedBoundingBox="13623,2617 13632,2618 13620,2997 13611,299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480.9865">1738-1400 600 0,'0'7'224'0,"-3"11"-176"0,-1 12-12 0,0-2 0 16,8 3-28-16,-8 27 32 16,4 4-24-16,-4 14-224 15,0-7 112-15</inkml:trace>
        </inkml:traceGroup>
      </inkml:traceGroup>
    </inkml:traceGroup>
    <inkml:traceGroup>
      <inkml:annotationXML>
        <emma:emma xmlns:emma="http://www.w3.org/2003/04/emma" version="1.0">
          <emma:interpretation id="{0797804C-F940-4E33-8F26-0B80B0ADEAB4}" emma:medium="tactile" emma:mode="ink">
            <msink:context xmlns:msink="http://schemas.microsoft.com/ink/2010/main" type="paragraph" rotatedBoundingBox="11892,3970 21393,3889 21414,6259 11912,63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E6C2F46-1186-49D0-BFA2-2D1D53B37854}" emma:medium="tactile" emma:mode="ink">
              <msink:context xmlns:msink="http://schemas.microsoft.com/ink/2010/main" type="line" rotatedBoundingBox="11892,3970 21393,3889 21414,6259 11912,6340">
                <msink:destinationLink direction="with" ref="{99E9DA67-0FB2-42A5-969A-1B263618696A}"/>
                <msink:destinationLink direction="with" ref="{95FAC50E-B0F3-4C09-A3BF-0D21D04104B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492D8EF-8B65-4907-A781-4BF058795703}" emma:medium="tactile" emma:mode="ink">
                <msink:context xmlns:msink="http://schemas.microsoft.com/ink/2010/main" type="inkWord" rotatedBoundingBox="11892,3970 15100,3943 15107,4753 11899,478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853.1028">286 39 488 0,'7'-17'180'0,"-7"10"-140"0,-7 0-12 0,7 3 152 16,0 4-104 0,-12-7 32-16,4 7-64 15,-11 4 24-15,0 6-36 0,-16 11 8 16,12 6-24-16,-12 18-24 15,8 0 0-15,-8 10 12 16,12 0 0-16,-1 3-12 16,9-2 4-16,7 2 20 15,8-6-8-15,12-4 16 16,-1-3-16-16,5-11 48 16,-1-6-28-16,5-15-236 15,-1-6 116-15</inkml:trace>
          <inkml:trace contextRef="#ctx0" brushRef="#br0" timeOffset="18305.076">584 194 664 0,'-8'-7'244'0,"8"7"-188"0,-27 14-16 0,15-1 92 16,5 4-80-16,-24 11 24 15,4 0-44-15,-20 2-4 16,8 1-16-16,-7 0 12 15,11 0-16-15,4-3 16 16,12-4-16-16,3-7 16 16,5-3-16-16,7-11-400 15,8 1 216-15</inkml:trace>
          <inkml:trace contextRef="#ctx0" brushRef="#br0" timeOffset="18094.5157">274 283 520 0,'0'-24'192'0,"0"24"-152"0,4-7-8 15,4 4 116 1,-8 3-88-16,7 3 20 15,5 7-48-15,4 8 32 16,-5 2-36-16,9 4-16 16,7 4-4-16,0 3 24 15,0 0-16-15,-8 0 32 16,12 0-32-16,-15-7 48 0,3-3-36 16,-11-15-252-16,7 1 120 0</inkml:trace>
          <inkml:trace contextRef="#ctx0" brushRef="#br0" timeOffset="18455.4755">630 397 664 0,'0'-11'244'0,"0"11"-188"0,31 0-16 16,-23-3 120-1,0-1-96-15,19-2-28 16,4-1-20-16,7-4 16 16,1 11-16-16</inkml:trace>
          <inkml:trace contextRef="#ctx0" brushRef="#br0" timeOffset="18921.9392">1346 194 600 0,'-15'-11'224'0,"15"11"-176"0,-12 31-12 0,-3-14 72 16,7 4-68-16,-23 10 28 15,12 0-40-15,-16 0 0 31,8 7-16-31,-12 0 20 0,12-4-20 0,0-3-64 16,11-3 24-16,5-11-420 16,7-7 248-16</inkml:trace>
          <inkml:trace contextRef="#ctx0" brushRef="#br0" timeOffset="18725.1931">1153 231 728 0,'-8'14'268'0,"8"-14"-208"0,0 28-16 0,4-11 20 16,4 0-44-16,3 7-8 16,9 0-8-16,-1 0 28 15,0 1-16-15,5-1 20 16,3-4-20-16,-4-3 20 16,0-3-24-16,-3-7-260 15,-9-3 136-15</inkml:trace>
          <inkml:trace contextRef="#ctx0" brushRef="#br0" timeOffset="19398.2021">1641 46 572 0,'15'13'208'0,"-15"-13"-160"0,27 35-12 0,-11-4 56 15,-9-4-56-15,9 18 32 16,3 3-40-16,-15 7 36 16,8 4-36-16,-8 10 20 15,-4-14-28-15,-27 10 72 16,3-10-56-16,-14-10 12 15,-1-7-28-15,-8-14-108 16,1-4 44-16</inkml:trace>
          <inkml:trace contextRef="#ctx0" brushRef="#br0" timeOffset="19114.4492">1358 118 644 0,'-8'-17'236'0,"8"17"-180"0,-4 0-20 0,4 0 36 16,4 13-48-16,0 1-20 15,0 3-4-15,4 8 36 16,0-1-24-16</inkml:trace>
          <inkml:trace contextRef="#ctx0" brushRef="#br0" timeOffset="19908.078">1881-27 372 0,'4'-10'140'0,"-4"10"-112"0,3-3-4 0,-3-1 128 15,0 4-88-15,0-3 28 16,8-1-56-16,0-3 32 15,3 7-40-15,9-6 28 16,-1 6-28-16,4 0 16 16,1 3-24-16,-9 7 0 15,1 8-12-15,-13 2 48 16,-3 1-32-16,-15 3 16 16,0 0-24-16,-9-3 0 15,5-1-8-15,0-3-32 16,7 1 12-16,12-8-32 15,8 0 28-15,27-10 16 16,7 0 0-16,16-3 88 16,4-1-44-16</inkml:trace>
          <inkml:trace contextRef="#ctx0" brushRef="#br0" timeOffset="20495.7697">2357 448 580 0,'0'-10'216'0,"0"10"-168"0,15-4-12 0,-7 1 84 15,4 6-72-15,11-6 24 16,8 3-40-16,15-3-4 16,1 3-16-16,15-7 36 15,0 3-24-15,-4 1-32 16,-4 3 4-16</inkml:trace>
          <inkml:trace contextRef="#ctx0" brushRef="#br0" timeOffset="20707.3325">2721 214 488 0,'-20'7'180'0,"20"-7"-140"0,-31 48-12 0,12-24 64 16,7 4-56-16,-15 20 68 16,4-3-64-16,-4 17-16 15,11 0-16-15,1 0-8 16,3-11 0-16,1-6 32 16,3-14-16-16</inkml:trace>
          <inkml:trace contextRef="#ctx0" brushRef="#br0" timeOffset="20981.2616">3208 128 496 0,'-15'-31'184'0,"15"31"-140"0,-23 0-16 0,3 7 100 16,16 3-76-16,-19 15 24 15,4 6-44-15,-4 10 48 16,3 4-44-16,-7 13 12 16,8-3-32-16,0 14 0 15,19 0-8-15,0-4 28 16,7-6-20-16,5-18 20 16,3-7-20-16,9-13-228 15,-1-11 116-15</inkml:trace>
        </inkml:traceGroup>
        <inkml:traceGroup>
          <inkml:annotationXML>
            <emma:emma xmlns:emma="http://www.w3.org/2003/04/emma" version="1.0">
              <emma:interpretation id="{BD4519A9-6BB2-4FCF-827F-6291EF0A9F9F}" emma:medium="tactile" emma:mode="ink">
                <msink:context xmlns:msink="http://schemas.microsoft.com/ink/2010/main" type="inkWord" rotatedBoundingBox="14931,4061 17862,4036 17872,5179 14941,5204"/>
              </emma:interpretation>
            </emma:emma>
          </inkml:annotationXML>
          <inkml:trace contextRef="#ctx0" brushRef="#br0" timeOffset="21439.0722">3278 304 696 0,'-4'3'256'0,"4"-3"-196"0,-15 17-20 16,11-6 24-1,4-1-44-15,-4 4 0 16,4 3-12-16,8 0 12 15,7 4-12-15,5-7 32 0,7-1-24 16,4-6 12 0,0 0-16-16,3-10 12 0,-6 3-16 0,-9-7 4 15,8 3-4-15,-19-6 4 16,3 0-8-16,-11-1-12 16,4 5 4-16,-8 6-60 15,4 3 36-15,-11 14-32 16,3 7 36-16,-7 35 12 15,11 3 8-15,-20 17 4 16,9-3 0 0,-8 6 8-16,7-13-4 0,-11 0 40 31,4-7-20-15,-4-11 12-1,4 1-20-15,-12-18 20 16,8-13-24-16,-8-7 4 0,12-7-8 0,-8-18 4 0,11-2-8 0,-7-12 32 15,8-6-20-15,-1-3 32 16,13 7-32-16,3-11-24 16,12 7 4-16,15-11 16 15,8 5-4-15,23-8-292 16,8 0 152-16</inkml:trace>
          <inkml:trace contextRef="#ctx0" brushRef="#br0" timeOffset="21576.3772">3642 472 820 0,'-8'0'304'0,"8"0"-236"0,23 4-20 0,-7-8-16 15,-1 4-28-15,13-10 32 32,3 10-20-32</inkml:trace>
          <inkml:trace contextRef="#ctx0" brushRef="#br0" timeOffset="22057.1766">4122 335 592 0,'-12'-11'220'0,"12"11"-172"0,0 0-12 0,-7 4 76 15,3 3-68-15,-12 3 16 16,1 4-36-16,3 6-4 15,-3 1-12-15,11 7 12 16,15-1-12-16,1-3-4 16,7 0 0-16,9-10-92 15,3-4 48-15,-4-10-116 16,4 0 88-16,-12-10-4 16,0 0 44-16,-7-4 28 15,0 4 0-15,-16-4-8 16,4 7 4-16,-8 7 100 15,0 3-52-15,-7 22-8 16,7 9-24-16,-11 28 32 16,11 7-20-16,-12 6-12 15,13-6-8-15,-5 3 40 0,4-10-24 0,1-3 68 16,3-7-48-16,-8-18 72 16,1-7-64-16,-9-20 20 15,5-7-40-15,-12-17-8 16,3-7-12-16,-10-7 12 15,6 7-12-15,-3-17 16 16,8 3-16-16,15-3-108 16,12 6 52-16,23-13-236 15,8 7 160-15</inkml:trace>
          <inkml:trace contextRef="#ctx0" brushRef="#br0" timeOffset="22252.7326">4288 242 704 0,'-3'-7'264'0,"3"7"-208"0,11 24-12 16,-7-14 20 0,4 4-44-16,-4 0 8 15,11 3-16-15,-3-3-16 16,3 3 0-16,5-3-524 15,-1 3 288-15</inkml:trace>
          <inkml:trace contextRef="#ctx0" brushRef="#br0" timeOffset="22504.3653">4707 104 780 0,'15'17'288'0,"-15"-17"-224"0,43 55-20 0,-28-24 68 16,1 7-72-16,-1 17 60 15,4 0-56-15,-7 35 48 16,0-11-52-16,-12 10 32 16,-4-6-40-16,-16-14 60 15,1-14-52-15,-20-10-104 16,5-11 32-16,-25-6-400 15,13-8 240-15</inkml:trace>
          <inkml:trace contextRef="#ctx0" brushRef="#br0" timeOffset="23166.6646">4811 77 560 0,'8'-14'208'0,"0"-3"-164"0,-5 6-8 16,1 4 100 0,4 7-80-16,-4 0 48 15,4 0-60-15,-4 14-8 16,3 7-20-16,-3 10-12 0,0-4 0 0,-4 4 20 16,0 0-12-16,-4 0 32 15,0-7-28-15,0-6-32 16,4 2 8-16,8-20 0 15,4 7 8-15,15-14 16 16,8 0-8-16,19-3-4 16,0 10 0-16</inkml:trace>
          <inkml:trace contextRef="#ctx0" brushRef="#br0" timeOffset="24641.9136">5643 373 548 0,'-23'-7'204'0,"23"7"-156"0,-19 3-16 16,15-3 140-1,4 4-100-15,4-4 32 16,4 3-60-16,26 0 24 16,-3 1-36-16,27-4 16 15,-3 7-28-15,3 0 60 16,-12-4-44-16,1 1-176 0,-13-1 76 0</inkml:trace>
        </inkml:traceGroup>
        <inkml:traceGroup>
          <inkml:annotationXML>
            <emma:emma xmlns:emma="http://www.w3.org/2003/04/emma" version="1.0">
              <emma:interpretation id="{6B526EE6-5328-46BD-98B9-FDC5BF7D5CC9}" emma:medium="tactile" emma:mode="ink">
                <msink:context xmlns:msink="http://schemas.microsoft.com/ink/2010/main" type="inkWord" rotatedBoundingBox="17704,4147 18736,4138 18742,4756 17709,476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4820.4456">5907 176 404 0,'-8'-24'148'0,"8"24"-112"0,8 18-12 0,-16-1 108 16,8 3-76-16,-8 15 84 15,-3-1-80-15,-9 18 32 16,5-4-56-16,-5 17 8 16,9-3-28-16,11 4 28 15,4-15-28-15,3-9 48 16,5-8-36-16</inkml:trace>
          <inkml:trace contextRef="#ctx0" brushRef="#br0" timeOffset="25046.6362">6843 152 644 0,'-27'-31'236'0,"27"31"-180"0,-35 14-20 16,16-7 8-1,0 10-32-15,-20 18 56 16,4 2-36-16,-11 12 4 0,15 2-24 0,4 25 0 15,11-4-4-15,12 7 20 16,8-10-16-16,12-3 48 16,3-18-32-16</inkml:trace>
        </inkml:traceGroup>
        <inkml:traceGroup>
          <inkml:annotationXML>
            <emma:emma xmlns:emma="http://www.w3.org/2003/04/emma" version="1.0">
              <emma:interpretation id="{87CAEDA1-D2B1-4126-86F4-F0849F612D95}" emma:medium="tactile" emma:mode="ink">
                <msink:context xmlns:msink="http://schemas.microsoft.com/ink/2010/main" type="inkWord" rotatedBoundingBox="14199,4060 21394,3998 21414,6259 14219,632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5662.7731">6975 517 736 0,'-46'-21'272'0,"46"21"-208"0,-20-6-20 0,12-1 220 16,8 7-152-16,8-4-28 15,4 4-52-15,11 0-36 16,8 0 0-16,8 0 64 15,-1 0-32-15,17 4-240 16,-9-1 112-16,12 4-568 16,0 3 372-16</inkml:trace>
          <inkml:trace contextRef="#ctx0" brushRef="#br0" timeOffset="25463.7442">7091 262 704 0,'0'-17'264'0,"0"17"-208"0,8-14-12 16,0 11 36-1,3 3-52-15,1 3 8 16,3 8-24-16,-3 3-44 15,3-1 20-15,-3 1 88 16,4 3-36-16,-13-3-36 16,13 3-4-16,-16-3 40 15,4 3-20-15,-16 0 16 16,4 1-20-16,-15 2-8 16,0 4-4-16,-8 0 4 15,4 4-4-15,0 0-4 16,0-1 4-16,7 4-24 0,1-7 12 15,7-7 20-15,12 4-4 16,0-14 16-16,8 3-16 0,4-3 4 16,7 0-4-16,0-7 12 15,9 7-12-15,-1-7 4 16,-4 7-4-16,0-4-8 16,4 4 4-16</inkml:trace>
          <inkml:trace contextRef="#ctx0" brushRef="#br0" timeOffset="25817.2678">7451 459 652 0,'-8'-11'244'0,"8"11"-192"0,28-7-12 15,-13 4 68 1,8 6-68-16,4-3 8 0,4 4-28 0,4-1 24 16,-4 8-28-16,0-5-356 15,0 5 184-15</inkml:trace>
          <inkml:trace contextRef="#ctx0" brushRef="#br0" timeOffset="26336.0635">7958 476 652 0,'4'-4'244'0,"-4"4"-192"0,31 7-12 0,-15-7 12 15,7 4-36-15,12-1 40 16,0 4-32-16,7-4-180 16,1 4 84-16</inkml:trace>
          <inkml:trace contextRef="#ctx0" brushRef="#br0" timeOffset="26154.6025">8113 331 612 0,'31'-10'228'0,"-31"10"-180"0,50 3-12 0,-22 1 44 16,-5-1-52-16,0 1 60 16,0 3-52-16,0 3-8 15,-7 0-16-15,-8 4 24 16,-4 0-20-16,-12 6 12 15,4 1-16-15,-15 7 12 16,-1 3-16-16,-15 6 4 16,8-2-4-16,-8-1 4 15,12 1-8-15,0-8-12 16,7 1 4-16,5-8 4 16,11-2 0-16,4-8 32 15,3 0-16-15,9-3-24 16,7 3 4-16,4-3-16 15,4 0 8-15,0-3 44 0,0-1-20 16,-4-6-256-16,0-1 132 16</inkml:trace>
          <inkml:trace contextRef="#ctx0" brushRef="#br0" timeOffset="26529.2068">8438 201 612 0,'-7'-7'228'0,"7"7"-180"0,-8 7-12 15,8-1 44 1,4 12-52-16,-4 2-12 0,0 1-8 15,0 0 44 1,0-1-28-16,0 1-72 0,4-4 24 16</inkml:trace>
          <inkml:trace contextRef="#ctx0" brushRef="#br0" timeOffset="26829.5574">8787 101 612 0,'19'10'228'0,"-19"-10"-180"0,66 45-12 0,-43-11 28 15,0-6-44-15,-3 23 8 16,-1 8-16-16,-7 20 72 15,-5 4-48-15,-14 6 48 16,-1-3-48-16,-19-24 24 16,4-4-32-16,-24-20-28 15,8-7 0-15,-15-17-248 16,8-4 136-16,-1-20-448 16,16 0 312-16</inkml:trace>
          <inkml:trace contextRef="#ctx0" brushRef="#br0" timeOffset="27174.2756">9062 32 540 0,'7'-28'200'0,"-7"28"-156"0,20-10-12 0,-9 3 88 16,1 7-72-16,3-3 96 15,-3 3-84-15,15 0 24 16,-8 7-48-16,9-1 32 16,-1 8-40-16,-8 7 12 15,0 0-24-15,-19 6 44 16,0 1-32-16,-11-1-24 16,3 1-4-16,-7-4 8 15,11-4-4-15,-4-2-4 16,4-1 4-16,16-7 12 15,3-3-8-15,20-7 4 16,4 3-4-16,7-6 12 16,-3 0-12-16,-1-8 24 15,1 1-20-15</inkml:trace>
          <inkml:trace contextRef="#ctx0" brushRef="#br0" timeOffset="42023.1184">2449 1814 268 0,'-12'-20'100'0,"16"13"-76"0,-4-4-8 0,-4 5 176 16,0 6-108-16,-4-7 96 16,-3 3-100-16,-1 11 8 15,4 3-52-15,-3 18 12 16,3 3-28-16,0 14 8 16,5 3-16-16,-5 3-8 15,8-2 0-15,-8-1 28 16,8-3-16-16,-8 6 32 15,8-6-32-15,-7 0-188 16,-1-4 88-16</inkml:trace>
        </inkml:traceGroup>
      </inkml:traceGroup>
    </inkml:traceGroup>
    <inkml:traceGroup>
      <inkml:annotationXML>
        <emma:emma xmlns:emma="http://www.w3.org/2003/04/emma" version="1.0">
          <emma:interpretation id="{A55BDD7E-0565-48F1-8E0A-7430352EA3E6}" emma:medium="tactile" emma:mode="ink">
            <msink:context xmlns:msink="http://schemas.microsoft.com/ink/2010/main" type="paragraph" rotatedBoundingBox="6626,6298 9845,6041 9896,6677 6676,69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526C09B-6325-4817-ADD0-061F45575390}" emma:medium="tactile" emma:mode="ink">
              <msink:context xmlns:msink="http://schemas.microsoft.com/ink/2010/main" type="inkBullet" rotatedBoundingBox="8167,6175 8450,6152 8479,6515 8196,6538"/>
            </emma:interpretation>
            <emma:one-of disjunction-type="recognition" id="oneOf8">
              <emma:interpretation id="interp8" emma:lang="" emma:confidence="0">
                <emma:literal>-</emma:literal>
              </emma:interpretation>
            </emma:one-of>
          </emma:emma>
        </inkml:annotationXML>
        <inkml:trace contextRef="#ctx0" brushRef="#br0" timeOffset="36875.2262">-3698 2520 548 0,'0'-55'204'0,"0"55"-156"16,31-86-16-16,-11 48 44 15,-1 7-48-15,1-10 24 16,3 6-32-16,-8 1 52 16,5 10-40-16,-5 3 28 15,1 7-32-15,-5 14 36 16,-3 7-36-16,-4 14 20 16,0 3-28-16,0 14 0 15,3 3-12-15,5-3 36 16,0-4-20-16,3-6-268 15,4-11 132-15</inkml:trace>
      </inkml:traceGroup>
      <inkml:traceGroup>
        <inkml:annotationXML>
          <emma:emma xmlns:emma="http://www.w3.org/2003/04/emma" version="1.0">
            <emma:interpretation id="{B7EA2D5D-060B-407B-82F2-32AFD6A5C919}" emma:medium="tactile" emma:mode="ink">
              <msink:context xmlns:msink="http://schemas.microsoft.com/ink/2010/main" type="line" rotatedBoundingBox="6635,6416 9855,6159 9896,6677 6676,6934"/>
            </emma:interpretation>
          </emma:emma>
        </inkml:annotationXML>
        <inkml:traceGroup>
          <inkml:annotationXML>
            <emma:emma xmlns:emma="http://www.w3.org/2003/04/emma" version="1.0">
              <emma:interpretation id="{60CE1CE3-2198-40FA-B9F1-3FD7764F1EEB}" emma:medium="tactile" emma:mode="ink">
                <msink:context xmlns:msink="http://schemas.microsoft.com/ink/2010/main" type="inkWord" rotatedBoundingBox="9664,6174 9855,6159 9896,6677 9706,6693"/>
              </emma:interpretation>
            </emma:emma>
          </inkml:annotationXML>
          <inkml:trace contextRef="#ctx0" brushRef="#br0" timeOffset="37915.3936">-2037 2162 520 0,'-23'-14'192'0,"19"14"-152"0,-7-3-8 0,3 3 72 15,4 3-64-15,-8 7 36 16,5 4-44-16,-5 21 44 16,4 6-44-16,-3 14-8 15,7 0-12-15,-4 4 8 16,4-4-12-16,-3-7 40 15,3-4-24-15,-8-9 4 16,8-4-16-16,-4-7-208 16,8-3 104-16</inkml:trace>
        </inkml:traceGroup>
        <inkml:traceGroup>
          <inkml:annotationXML>
            <emma:emma xmlns:emma="http://www.w3.org/2003/04/emma" version="1.0">
              <emma:interpretation id="{C34E9BD6-011D-4CC3-BD84-0DB130D783AD}" emma:medium="tactile" emma:mode="ink">
                <msink:context xmlns:msink="http://schemas.microsoft.com/ink/2010/main" type="inkWord" rotatedBoundingBox="9145,6417 9450,6393 9453,6431 9149,645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9832.0234">-2726 2434 392 0,'-7'3'148'0,"7"-3"-116"0,-8 0-8 0,4 0 164 16,8 0-108-16,-4 0 108 15,0 0-108-15,4-3 36 16,0 3-68-16,3-7 20 15,5 3-40-15,11-2-8 16,8-1-12-16,4-4 4 16,4 4-8-16,-5 1 40 15,1 2-20-15,-11 1-4 16,-1 3-12-16,-8 0 28 16,-3 3-20-16</inkml:trace>
        </inkml:traceGroup>
        <inkml:traceGroup>
          <inkml:annotationXML>
            <emma:emma xmlns:emma="http://www.w3.org/2003/04/emma" version="1.0">
              <emma:interpretation id="{6CEF0E17-4032-42A9-BA9F-9A1246E6B4D4}" emma:medium="tactile" emma:mode="ink">
                <msink:context xmlns:msink="http://schemas.microsoft.com/ink/2010/main" type="inkWord" rotatedBoundingBox="6655,6662 6951,6638 6953,6662 6656,6685"/>
              </emma:interpretation>
              <emma:one-of disjunction-type="recognition" id="oneOf10">
                <emma:interpretation id="interp10" emma:lang="" emma:confidence="0">
                  <emma:literal>_</emma:literal>
                </emma:interpretation>
                <emma:interpretation id="interp11" emma:lang="" emma:confidence="0">
                  <emma:literal>-</emma:literal>
                </emma:interpretation>
                <emma:interpretation id="interp12" emma:lang="" emma:confidence="0">
                  <emma:literal>~</emma:literal>
                </emma:interpretation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35685.7998">-5236 2650 676 0,'-3'-6'248'0,"3"6"-192"0,3 6-16 16,1-6 24-1,12 4-44-15,11-8-8 16,4 4-8-16,19-3 12 16,0 3-8-16,12-7 16 15,-7 11-16-15</inkml:trace>
        </inkml:traceGroup>
      </inkml:traceGroup>
    </inkml:traceGroup>
    <inkml:traceGroup>
      <inkml:annotationXML>
        <emma:emma xmlns:emma="http://www.w3.org/2003/04/emma" version="1.0">
          <emma:interpretation id="{D5B22668-A332-4C85-92A6-1354F09918CA}" emma:medium="tactile" emma:mode="ink">
            <msink:context xmlns:msink="http://schemas.microsoft.com/ink/2010/main" type="paragraph" rotatedBoundingBox="6699,6314 19826,7352 19706,8881 6578,78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90D3C8-8761-414A-914A-50C89FD1AC37}" emma:medium="tactile" emma:mode="ink">
              <msink:context xmlns:msink="http://schemas.microsoft.com/ink/2010/main" type="inkBullet" rotatedBoundingBox="6652,6908 6922,6930 6920,6952 6650,6931"/>
            </emma:interpretation>
            <emma:one-of disjunction-type="recognition" id="oneOf11">
              <emma:interpretation id="interp15" emma:lang="" emma:confidence="0">
                <emma:literal>-</emma:literal>
              </emma:interpretation>
            </emma:one-of>
          </emma:emma>
        </inkml:annotationXML>
        <inkml:trace contextRef="#ctx0" brushRef="#br0" timeOffset="35839.4753">-5243 2909 716 0,'19'6'264'0,"-19"-6"-204"0,58-3-16 0,-19 0 0 16,-4 3-32-16,23 0-20 16,4 3 0-16</inkml:trace>
      </inkml:traceGroup>
      <inkml:traceGroup>
        <inkml:annotationXML>
          <emma:emma xmlns:emma="http://www.w3.org/2003/04/emma" version="1.0">
            <emma:interpretation id="{BFBDC93E-92D0-4186-B9DD-E25A808B8D34}" emma:medium="tactile" emma:mode="ink">
              <msink:context xmlns:msink="http://schemas.microsoft.com/ink/2010/main" type="line" rotatedBoundingBox="8023,6419 19826,7352 19706,8881 7902,7948"/>
            </emma:interpretation>
          </emma:emma>
        </inkml:annotationXML>
        <inkml:traceGroup>
          <inkml:annotationXML>
            <emma:emma xmlns:emma="http://www.w3.org/2003/04/emma" version="1.0">
              <emma:interpretation id="{86EFBFD5-9511-4448-874F-BB47C50CFDD4}" emma:medium="tactile" emma:mode="ink">
                <msink:context xmlns:msink="http://schemas.microsoft.com/ink/2010/main" type="inkWord" rotatedBoundingBox="8004,6661 8479,6699 8440,7183 7965,714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6396.6883">-3891 2657 600 0,'8'-7'224'0,"-8"7"-176"0,3 7-12 0,1-7 116 15,4 14-92-15,4 0 44 16,11 3-60-16,12 14-16 16,7 0-16-16,9 14 8 15,-1 3-12-15,-3-3 48 16,-5-1-28-16,-11-2 4 15,4-8-20-15,-16-10-132 16,-7-7 68-16</inkml:trace>
          <inkml:trace contextRef="#ctx0" brushRef="#br0" timeOffset="36591.3134">-3415 2681 696 0,'-27'14'256'0,"27"-14"-196"0,-19 31-20 0,3-7 76 16,12-3-72-16,-23 31 16 16,0-4-36-16,-12 14 12 15,12-7-20-15,-11-11-96 16,3 1 44-16,-4-7-220 16,12-10 144-16</inkml:trace>
        </inkml:traceGroup>
        <inkml:traceGroup>
          <inkml:annotationXML>
            <emma:emma xmlns:emma="http://www.w3.org/2003/04/emma" version="1.0">
              <emma:interpretation id="{0E64F409-7CCE-4F80-AF71-610959AD3D80}" emma:medium="tactile" emma:mode="ink">
                <msink:context xmlns:msink="http://schemas.microsoft.com/ink/2010/main" type="inkWord" rotatedBoundingBox="9417,6580 11862,6773 11745,8252 9300,805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8185.1116">-2490 2733 728 0,'4'-3'268'0,"-4"3"-208"0,20 0-16 0,-5 0 96 16,5 0-84-16,10 0 24 15,1 0-48-15,16-4 24 16,3 1-32-16,12-8-32 15,0 8 4-15,0 0 36 16,-4 3-20-16,-8-4 36 16,-7 8-32-16,-12-4-56 15,-4 3 16-15</inkml:trace>
          <inkml:trace contextRef="#ctx0" brushRef="#br0" timeOffset="38555.0955">-2288 2836 476 0,'8'-3'176'0,"-8"3"-136"0,27 10-12 15,-8 1 84 1,0 2-68-16,8 15 0 15,4 3-28-15,-4 10 8 16,-3 0-16-16,-9 4 32 0,-11-4-24 0,-12 4-4 16,-3-14-8-16,-16 0 20 15,3 0-12-15,-7-10 24 16,4-4-24-16,-8-3-4 16,8-1-4-16,-4-13 40 15,16 4-24-15,-4-4 0 16,19 0-12-16,0 0 4 15,11 0-8-15,9 7 16 16,3 0-12-16,0-1 16 16,0 5-16-16,-3-4-452 15,-1 0 240-15</inkml:trace>
          <inkml:trace contextRef="#ctx0" brushRef="#br0" timeOffset="40521.6112">-2315 3315 476 0,'-8'-7'176'0,"8"7"-136"0,8 0-12 0,-8-7 164 31,0 14-112-31,0-7 56 0,0 0-80 0,4 0 12 15,3 0-40-15,5 0 16 16,3 0-24-16,5 0 8 16,-5 7-16-16,16-7 12 15,0 6-16-15,4-6 24 16,0 7-20-16,-4-3 24 16,-4-4-24-16,-8 0 24 15,1 7-24-15,-9-7 32 16,5 0-28-16,-16 0 40 15,4 0-32-15,-1 0-232 16,1 0 112-16</inkml:trace>
          <inkml:trace contextRef="#ctx0" brushRef="#br0" timeOffset="44050.2063">-34 2788 340 0,'-8'-14'128'0,"4"11"-100"0,-7-4-8 0,-1 0 168 15,5 7-108-15,-17-7 72 16,5 7-88-16,-20-3 36 15,4 6-60-15,-15 4-12 16,7 3-16-16,-7 8 16 16,4 6-16-16,-9 14 24 15,13 6-24-15,-8 25 40 16,11-3-28-16,0 23-4 16,12 0-12-16,8 28 4 15,15-3-8-15,15 3 8 16,9-17-8-16,11 6 16 15,7-13-12-15,5 7 24 16,11-24-20-16,0-4 40 16,-3-17-28-16,3-13-296 15,-8-12 148-15</inkml:trace>
        </inkml:traceGroup>
        <inkml:traceGroup>
          <inkml:annotationXML>
            <emma:emma xmlns:emma="http://www.w3.org/2003/04/emma" version="1.0">
              <emma:interpretation id="{FFF571D8-14A3-4278-97F0-11C0BE4D613F}" emma:medium="tactile" emma:mode="ink">
                <msink:context xmlns:msink="http://schemas.microsoft.com/ink/2010/main" type="inkWord" rotatedBoundingBox="11895,7208 13170,7308 13128,7844 11853,7743">
                  <msink:destinationLink direction="with" ref="{1A282EF0-C7F8-418E-866D-122888428650}"/>
                  <msink:destinationLink direction="with" ref="{061BE751-F333-4104-98C5-74F355740D64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5356.3966">276 3218 372 0,'-20'-7'140'0,"20"7"-112"0,-27-3-4 16,8 3 48-1,11 3-44-15,-15 1 24 16,0 3-32-16,0 3 96 15,-1 0-64-15,1 8 40 16,4-1-56-16,-8 17 8 16,11 1-28-16,-3 13 0 15,7 3-8-15,4 1 4 16,-3-4-8-16,7-3 16 16,8-7-12-16,-4 0 16 0,0-14-16 0,8 0 4 15,3-10-4 1</inkml:trace>
          <inkml:trace contextRef="#ctx0" brushRef="#br0" timeOffset="45633.6353">202 3359 612 0,'0'-3'228'0,"0"3"-180"0,16 14-12 16,-12-4 60 0,11 7-60-16,-3 14-12 15,7 10-16-15,4-3 0 16,4 4-4-16,4-5 32 15,4-6-20-15</inkml:trace>
          <inkml:trace contextRef="#ctx0" brushRef="#br0" timeOffset="45822.6332">474 3363 600 0,'-11'-7'224'0,"11"7"-176"0,-35 27-12 0,15-9 52 15,1 6-56-15,-8 14 16 16,4 3-32-16,-4-3-16 16,7 3-4-16,13-10-180 15,-5-7 96-15</inkml:trace>
          <inkml:trace contextRef="#ctx0" brushRef="#br0" timeOffset="45943.4577">575 3607 580 0,'8'-10'216'0,"-8"10"-168"0,31-14-12 16</inkml:trace>
          <inkml:trace contextRef="#ctx0" brushRef="#br0" timeOffset="46216.7478">985 3366 632 0,'12'4'236'0,"-12"-4"-184"0,8 13-16 0,-8-2 104 15,11 6-84-15,-3 10 24 16,11 4-48-16,1 4 24 16,7-1-32-16,0-6 4 15,4-1-16-15,-4-9-140 16,0-1 72-16,0-7-396 16,-7-3 252-16</inkml:trace>
        </inkml:traceGroup>
        <inkml:traceGroup>
          <inkml:annotationXML>
            <emma:emma xmlns:emma="http://www.w3.org/2003/04/emma" version="1.0">
              <emma:interpretation id="{DCE6B2A4-0436-4663-8CAE-0F376B4927EF}" emma:medium="tactile" emma:mode="ink">
                <msink:context xmlns:msink="http://schemas.microsoft.com/ink/2010/main" type="inkWord" rotatedBoundingBox="13015,6903 18260,7317 18154,8666 12909,8251">
                  <msink:destinationLink direction="with" ref="{1A282EF0-C7F8-418E-866D-122888428650}"/>
                  <msink:destinationLink direction="with" ref="{061BE751-F333-4104-98C5-74F355740D64}"/>
                </msink:context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6363.6043">1198 3363 676 0,'-7'7'248'0,"7"-7"-192"0,-28 44-16 0,13-16 40 16,3 3-52-16,-7 10-4 15,7 0-12-15,-11-3 8 16,4-3-12-16</inkml:trace>
          <inkml:trace contextRef="#ctx0" brushRef="#br0" timeOffset="46566.3469">1268 3349 624 0,'-4'-3'228'0,"4"3"-176"0,-15 17-16 0,15-7 28 16,0 4-44-16,0 7-8 16,0-1-8-16,7 1-92 15,1 3 48-15</inkml:trace>
          <inkml:trace contextRef="#ctx0" brushRef="#br0" timeOffset="47233.1195">1482 3308 488 0,'-16'0'180'0,"16"0"-140"0,0-4-12 0,0 1 100 15,0 6-76-15,0 1 24 16,8-1-44-16,-8 4 48 15,12 3-44-15,-4 18 28 16,3 3-36-16,-3 20 0 16,-4 5-16-16,-4 9 20 15,4-7-20-15,-16-3 24 16,4-6-24-16,-11-8 32 16,0-7-28-16,-5-3 32 15,5-7-32-15,0-17 32 16,3 7-32-16</inkml:trace>
          <inkml:trace contextRef="#ctx0" brushRef="#br0" timeOffset="46828.0493">1463 3256 488 0,'11'-3'180'0,"-11"3"-140"16,12 10-12-16,-12-7 64 15,8 4-56-15,3 4 40 16,-3 2-44-16,0 5-36 16,3-1 0-16,5-3 28 15,-5 3-16-15,1-10-16 16,-4 6 0-16,-1-6-288 16,-7-7 164-16</inkml:trace>
          <inkml:trace contextRef="#ctx0" brushRef="#br0" timeOffset="47489.8591">1726 3139 780 0,'50'-3'288'0,"-50"3"-224"0,27 17-20 0,-19-3 24 15,4 3-48-15,-12 3 24 16,7 1-24-16,-7 0 44 16,0-1-36-16,-7-2 48 15,-5-1-44-15,-3-3-8 16,7-1-12-16,4-6 8 16,8-3-12-16,11-8-4 15,9 4 0-15,10-7 48 16,5 4-28-16</inkml:trace>
          <inkml:trace contextRef="#ctx0" brushRef="#br0" timeOffset="47726.5072">1947 3710 756 0,'-4'-3'280'0,"4"3"-216"0,27-4-20 0,-4 1 120 16,8 6-100-16,23-13 36 16,8 3-60-16,8-3 28 15,-8 10-36-15,-4-7 0 16,-4 7-20-16,4 0-360 16,-11 3 192-16</inkml:trace>
          <inkml:trace contextRef="#ctx0" brushRef="#br0" timeOffset="48375.4608">2322 3418 352 0,'-23'20'132'0,"15"8"-104"0,-19 31-8 16,15-25 140-1,5 4-92-15,-9 10 16 16,5 0-48-16,-1-3-8 16,4-7-16-16,8-4-16 15,0 1 0-15,8-15 40 16,4 4-24-16,3-17-168 15,1 0 84-15</inkml:trace>
          <inkml:trace contextRef="#ctx0" brushRef="#br0" timeOffset="48629.6358">3015 3198 748 0,'-4'-14'276'0,"4"14"-216"0,-4-10-16 0,-7 10 92 16,3 3-84-16,-27 14 40 16,0 4-52-16,-23 24 28 15,4 6-36-15,-4 32 0 16,12-1-20-16,11 1-16 16,15-11 0-16,24-3 40 15,12-17-24-15,19-11 24 16,11-7-20-16,4-16-272 15,1 2 140-15</inkml:trace>
          <inkml:trace contextRef="#ctx0" brushRef="#br0" timeOffset="49259.812">3174 3438 716 0,'-19'-34'264'0,"19"34"-204"0,-16-7-16 15,8 7 96 1,8 4-84-16,-7 3-12 15,7 6-28-15,-8 11-24 16,8 7 4-16,0 4 12 0,8 3-4 0,-1-4-4 16,9 0 4-16,-1-9 12 15,5-1-8-15,-1-7 24 16,4-3-20-16,-3-11 12 16,7 0-12-16,-8-13 20 15,4 0-20 1,-3-14 4-16,-1 3-8 0,-4-3-16 15,1 3 4-15,-8 4-40 16,3 7 24-16,-7 3 8 16,0 7 8-16,-4 3 4 15,0 8 0-15,0-1-44 16,0 4 24-16,0-4 40 16,0 0-8-16,0-3 16 15,0 4-16-15,-4-8 20 16,4 4-20-16,-4-7 24 15,8 0-24-15,-4-3-4 16,0 3-4-16,0-4-32 16,0 8 16-16,0-1 12 15,4 4 4-15,-4 3-4 16,4 7 4-16,-8 11-16 16,4-1 8-16,-12 15 12 15,5 2-4-15,-13 32 16 16,9-7-12-16,-9 10 4 15,5-7-4-15,-12-6 36 0,4-15-20 16,-16-6-4-16,8-14-12 0,0-3 20 16,0-8-16-16,-12-13 4 15,16 0-8-15,-4-17 36 16,8-4-20-16,-8-17 56 16,8 0-44-16,11-28-16 15,8 11-12-15,24-14-52 16,3 11 24-16,23-1-100 15,9 11 68-15</inkml:trace>
          <inkml:trace contextRef="#ctx0" brushRef="#br0" timeOffset="49426.358">3654 3728 944 0,'-23'-18'352'0,"23"18"-276"0,11 7-20 0,-3-10 84 15,0 3-88-15,11-4 16 16,8-3-44-16,16 1 32 16,3 6-32-16,12-7-340 15,0 0 172-15</inkml:trace>
          <inkml:trace contextRef="#ctx0" brushRef="#br0" timeOffset="49860.7852">4146 3504 644 0,'-4'-35'236'0,"4"35"-180"0,4-6-20 16,-4 9 96-1,0 4-80-15,-4 10 16 16,0 4-44-16,-4 13 4 0,4 1-16 0,4 2-8 16,4 1 0-16,8-7 20 15,3-7-12-15,5-10 24 16,3 0-24-16,4-14-92 15,0 0 44-15,4-10-32 16,0-1 40-16,-4-6-12 16,-4 3 24-16,-11-3 16 15,-4 7 4-15,-16 10-20 16,0 7 8-16,-7 20 4 16,-5 4 4-16,-3 31 60 15,8 10-32-15,-9 35 16 16,9-7-28-16,-1 0-16 15,1-14-4-15,-1-11 100 16,5-16-52-16,-5-15 68 16,9-13-60-16,-13-17 40 15,5-7-52-15,-8-24-20 16,3 3-12-16,-7-24 8 16,8 7-8-16,3-44-128 15,12 13 68-15,16-24-272 16,11 17 180-16</inkml:trace>
          <inkml:trace contextRef="#ctx0" brushRef="#br0" timeOffset="50013.6926">4467 3380 800 0,'-23'-3'296'0,"23"3"-232"0,-8 34-16 0,8-10-68 31,16 4 0-31,3 9 32 0,12 1-4 0</inkml:trace>
          <inkml:trace contextRef="#ctx0" brushRef="#br0" timeOffset="50280.957">4823 3273 684 0,'16'21'252'0,"-16"-21"-192"0,19 69-20 15,-7-18 100 1,-1 4-84-16,-7 28 68 16,4-11-72-16,-20 11 48 15,5-7-56-15,-13-1 32 16,9-6-44-16,-17-17-36 15,9-11 0-15,-8-27-256 16,8-7 144-16,-1-21-412 16,13-3 296-16</inkml:trace>
          <inkml:trace contextRef="#ctx0" brushRef="#br0" timeOffset="50510.5126">4966 3225 892 0,'35'-14'332'0,"-35"14"-260"0,58-10-20 0,-34 7 124 16,-1 6-108-16,0 4-8 16,0 3-40-16,-3 4 12 15,-5 3-20-15,-11 0 24 16,-4 1-24-16,-8-5 40 16,4 5-28-16,-3-8-4 15,7 4-12-15,7-11 28 16,5 4-20-16,15-10-84 15,4 3 36-15</inkml:trace>
          <inkml:trace contextRef="#ctx0" brushRef="#br0" timeOffset="51311.3952">5489 3807 728 0,'-15'-14'268'0,"7"10"-208"0,0-2-16 0,4 2 184 16,8 4-132-16,0-7-12 15,8 4-52-15,15-4 4 16,8 3-24-16,19-2 24 16,0 2-24-16,8 1-56 15,-4 3 20-15</inkml:trace>
          <inkml:trace contextRef="#ctx0" brushRef="#br0" timeOffset="51483.4505">5679 3500 540 0,'0'-6'200'0,"0"6"-156"0,0 41-12 15,-4-14 104 1,4 4-80-16,-8 14 48 0,1 0-60 16,-9 3-8-16,8-3-20 0,-3-1 8 15,3-6-16-15</inkml:trace>
          <inkml:trace contextRef="#ctx0" brushRef="#br0" timeOffset="51738.538">6356 3438 780 0,'-34'-10'288'0,"34"10"-224"0,-66 35-20 0,31-8 40 16,8 4-56-16,-16 21 8 16,12 3-24-16,0 10 12 15,12 0-16-15,7 11 24 16,12-4-20-16,16 1 24 16,11-8-24-16,15-13 4 15,1-14-8-15,7-7-456 16,1-11 244-16</inkml:trace>
        </inkml:traceGroup>
        <inkml:traceGroup>
          <inkml:annotationXML>
            <emma:emma xmlns:emma="http://www.w3.org/2003/04/emma" version="1.0">
              <emma:interpretation id="{B6C73F50-80E5-4D1D-BD7F-F5FA13869E81}" emma:medium="tactile" emma:mode="ink">
                <msink:context xmlns:msink="http://schemas.microsoft.com/ink/2010/main" type="inkWord" rotatedBoundingBox="9614,6545 19826,7352 19740,8440 9528,763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2219.4428">6395 3838 580 0,'-27'-14'216'0,"27"14"-168"0,0-10-12 16,4 6 216 0,0 8-144-16,4-4-44 15,7 0-40-15,8 0-16 16,8 6-4-16,0-2 32 16,4 3-20-16,0-7-332 15,0 3 172-15</inkml:trace>
          <inkml:trace contextRef="#ctx0" brushRef="#br0" timeOffset="52056.3828">6422 3652 600 0,'8'-24'224'0,"-8"24"-176"0,31-4-12 0,-16 4 52 16,-3 7-56-16,-4 0 60 15,0 7-56-15,-5 6 56 16,5 5-56-16,-12-1 0 16,4 0-20-16,-7 0 32 15,3 0-24-15,-8-3-4 16,0-1-12-16,-7-3 20 16,7 1-16-16,-3-8-4 15,7 4-4-15,0-7-40 16,8 3 20-16,4-3 16 15,8 3 0-15,3-3 20 16,1 3-12-16,3-6 16 16,5 3-16-16,-5-4-204 15,0-3 104-15</inkml:trace>
          <inkml:trace contextRef="#ctx0" brushRef="#br0" timeOffset="52383.1006">6844 3807 684 0,'0'0'252'0,"0"0"-192"0,27-11-20 0,-7 8-76 15,-1 3 12-15</inkml:trace>
          <inkml:trace contextRef="#ctx0" brushRef="#br0" timeOffset="52698.0888">7189 3734 632 0,'0'-24'236'0,"0"24"-184"0,39-3-16 15,-20-1 60 1,8 4-60-16,0 0 24 16,4 4-40-16,-4 3 8 15,0 7-16-15,-11 3 20 16,-5 3-20-16,-18 4 40 16,-5 1-28-16,-15-1-12 15,0 7-8-15,-12-4 72 16,4 1-40-16,4-1 12 0,4-3-28 0,8 4-12 31,11-11-4-31,0 7-4 0,16-10 0 0,11-4 16 16,5 1-8-16,14-8-72 15,-3 4 32-15,-4-14-288 16,4 7 180 0</inkml:trace>
          <inkml:trace contextRef="#ctx0" brushRef="#br0" timeOffset="52826.4304">7169 3845 520 0,'24'-7'192'0,"-24"7"-152"0,42-7-8 0,-22 3 8 16,3 8-28-16</inkml:trace>
          <inkml:trace contextRef="#ctx0" brushRef="#br0" timeOffset="53043.042">7506 3645 676 0,'-4'3'248'0,"4"-3"-192"0,0 14-16 0,0-4 48 16,8 4-56-16,0 3 16 15,0 1-32-15,-1-5-24 16,1 5 0-16,-8-5-568 16,4 1 316-16</inkml:trace>
          <inkml:trace contextRef="#ctx0" brushRef="#br0" timeOffset="53477.283">7684 3321 592 0,'8'-6'220'0,"-8"6"-172"0,27 3-12 16,-15 4 92-16,3 7-76 15,5 30 104-15,3 5-92 0,4 33 84 16,0-6-84-16,-7 31 64 16,3-4-72-16,-23 21 56 15,-8-18-60-15,-11-9 32 16,3-15-48-16,-23-9 16 16,8-22-32-16,-23-10-352 15,8-6 180-15</inkml:trace>
          <inkml:trace contextRef="#ctx0" brushRef="#br0" timeOffset="77008.8226">-2328 3146 384 0,'4'-7'140'0,"0"7"-108"0,0 7-8 0,-4-7 64 16,4 7-52-16,0 0 100 15,3 3-76-15,5 14 24 16,0 4-48-16,7-4 12 16,0 7-28-16,4 0 8 15,12 0-16-15,-4 0 28 16,4 0-24-16,4 0 48 15,-12-11-36-15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0:34.7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A282EF0-C7F8-418E-866D-122888428650}" emma:medium="tactile" emma:mode="ink">
          <msink:context xmlns:msink="http://schemas.microsoft.com/ink/2010/main" type="inkDrawing" rotatedBoundingBox="11939,8146 13223,8194 13220,8255 11937,8207" semanticType="underline" shapeName="Other">
            <msink:sourceLink direction="with" ref="{FFF571D8-14A3-4278-97F0-11C0BE4D613F}"/>
            <msink:sourceLink direction="with" ref="{DCE6B2A4-0436-4663-8CAE-0F376B4927EF}"/>
          </msink:context>
        </emma:interpretation>
      </emma:emma>
    </inkml:annotationXML>
    <inkml:trace contextRef="#ctx0" brushRef="#br0">42 4189 156 0,'4'-4'56'0,"-4"4"-44"15,4-7-4-15,-4 0 96 16,3 7-60-16,1-6 8 16,8 2-32-16,0-3 32 15,3 4-28-15,4-8 40 16,1 11-36-16,34-6 28 16,0 12-28-16,24-6 0 15,-1 11-16-15,31-4-8 0,-11 0 0 16,23 6 4-16,-8-6-4 0,-7-3-12 15,-12 6 4-15,-12-7 20 16,-15-3-8-16,-12 0 40 16,-7 4-24-16,-20-4 12 15,-8 3-20-15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0:34.9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61BE751-F333-4104-98C5-74F355740D64}" emma:medium="tactile" emma:mode="ink">
          <msink:context xmlns:msink="http://schemas.microsoft.com/ink/2010/main" type="inkDrawing" rotatedBoundingBox="12068,8444 13144,8439 13145,8451 12068,8455" semanticType="underline" shapeName="Other">
            <msink:sourceLink direction="with" ref="{FFF571D8-14A3-4278-97F0-11C0BE4D613F}"/>
            <msink:sourceLink direction="with" ref="{DCE6B2A4-0436-4663-8CAE-0F376B4927EF}"/>
          </msink:context>
        </emma:interpretation>
      </emma:emma>
    </inkml:annotationXML>
    <inkml:trace contextRef="#ctx0" brushRef="#br0">173 4426 416 0,'55'0'152'0,"-55"0"-116"0,131 3-12 15,-65 1-12 1,-4-1-12-16,35-3 60 15,3 0-32-15,17-3 8 16,-9-1-24-16,-7 4-8 16,-12-3 0-16,-8 0 20 15,-11 6-12-15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4:24.5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9C9E87-FAC0-4C23-9894-8196355D81E3}" emma:medium="tactile" emma:mode="ink">
          <msink:context xmlns:msink="http://schemas.microsoft.com/ink/2010/main" type="writingRegion" rotatedBoundingBox="5260,11269 5929,11269 5929,12657 5260,12657"/>
        </emma:interpretation>
      </emma:emma>
    </inkml:annotationXML>
    <inkml:traceGroup>
      <inkml:annotationXML>
        <emma:emma xmlns:emma="http://www.w3.org/2003/04/emma" version="1.0">
          <emma:interpretation id="{8AEE49B0-2993-4A14-8A1A-79072455B5D4}" emma:medium="tactile" emma:mode="ink">
            <msink:context xmlns:msink="http://schemas.microsoft.com/ink/2010/main" type="paragraph" rotatedBoundingBox="5260,11269 5929,11269 5929,12657 5260,126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DFC4E4-8D29-4A79-9EF7-04F1A49D2A38}" emma:medium="tactile" emma:mode="ink">
              <msink:context xmlns:msink="http://schemas.microsoft.com/ink/2010/main" type="line" rotatedBoundingBox="5260,11269 5929,11269 5929,12657 5260,12657"/>
            </emma:interpretation>
          </emma:emma>
        </inkml:annotationXML>
        <inkml:traceGroup>
          <inkml:annotationXML>
            <emma:emma xmlns:emma="http://www.w3.org/2003/04/emma" version="1.0">
              <emma:interpretation id="{F02EA8D5-ADB9-4554-906B-78F2D8EE8CCA}" emma:medium="tactile" emma:mode="ink">
                <msink:context xmlns:msink="http://schemas.microsoft.com/ink/2010/main" type="inkWord" rotatedBoundingBox="5260,11269 5929,11269 5929,12657 5260,12657"/>
              </emma:interpretation>
              <emma:one-of disjunction-type="recognition" id="oneOf0">
                <emma:interpretation id="interp0" emma:lang="" emma:confidence="1">
                  <emma:literal>is</emma:literal>
                </emma:interpretation>
                <emma:interpretation id="interp1" emma:lang="" emma:confidence="0">
                  <emma:literal>js</emma:literal>
                </emma:interpretation>
                <emma:interpretation id="interp2" emma:lang="" emma:confidence="0">
                  <emma:literal>ph</emma:literal>
                </emma:interpretation>
                <emma:interpretation id="interp3" emma:lang="" emma:confidence="0">
                  <emma:literal>ns</emma:literal>
                </emma:interpretation>
                <emma:interpretation id="interp4" emma:lang="" emma:confidence="0">
                  <emma:literal>pr</emma:literal>
                </emma:interpretation>
              </emma:one-of>
            </emma:emma>
          </inkml:annotationXML>
          <inkml:trace contextRef="#ctx0" brushRef="#br0">128 53 352 0,'-14'-20'132'0,"14"8"-104"0,-9-1-8 0,9 9 96 15,0 0-68-15,0 4 0 16,0 17-32-16,0 7 60 15,0 4-44-15,-5 9 32 16,-4 15-36-16,-4 9 0 16,13 4-16-16,-10 24-16 0,-3-8 0 15,-1-13 28-15,0-11-12 16,1-12 68 0,4-13-48-16,4-12 84 0,5-12-64 15,5-16-28-15,8-20-12 16,6-25 4 15,8-20-8-31,5 1-12 0,4-1 0 0,5 4-24 0,5 8 16 16,-1 9-20-16,14 11 16 0,1 17 0 15,-10 16 8-15,-14 8-20 16,-18 8 16-16,-9 16 24 16,-13-4-8-16,-14 9 8 15,-5 3-4-15,-9 0 4 16,0 1-8-16,-4-5 8 15,-1-16-8-15,-4-12 16 16,0-12-12-16,5-12-4 0,4 4 0 16,9-1 4-16,10 5-4 15,4 4-48-15,9 12 28 16,13 12 36-16,5 21-8 16,1 27 16-16,8 17-16 15,5 0 0-15,4 0-4 16,10-12 4-16,13-9-8 15,-4-7 32-15,4-9-20 16,-5-7 4-16,-8-9-12 16,-10-12-16-16,-8-4 4 0,-10-16-340 15,-14 0 188-15,-13-12-380 16</inkml:trace>
          <inkml:trace contextRef="#ctx0" brushRef="#br0" timeOffset="210.7909">182-469 600 0,'0'4'224'0,"23"-4"-176"0,0 0-12 16,-5 0-8-16,5-8-24 15,18-4 24-15,4-4-16 0,24 7-4 16,3-7-4-16,-3 12-544 16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1:23.3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6B29E8-CE5B-41E2-A87D-927CF91775CE}" emma:medium="tactile" emma:mode="ink">
          <msink:context xmlns:msink="http://schemas.microsoft.com/ink/2010/main" type="inkDrawing" rotatedBoundingBox="16081,12125 18674,12086 18675,12190 16083,12229" semanticType="strikethrough" shapeName="Other">
            <msink:sourceLink direction="with" ref="{F786D15C-4726-49A3-BB96-B1F5684A6A9E}"/>
          </msink:context>
        </emma:interpretation>
      </emma:emma>
    </inkml:annotationXML>
    <inkml:trace contextRef="#ctx0" brushRef="#br0">4207 8139 436 0,'0'-4'160'0,"0"4"-124"0,-8 0-8 0,5 0 116 16,3 0-84-16,-4 0 28 15,4 0-52-15,-4 0-12 16,8 0-16-16,0 0 12 15,3 7-12-15,13-3 32 16,3-1-24-16,43 1 56 16,7-4-40-16,70-7 36 15,5 0-36-15,72-7 44 16,1 0-44-16,38 1 20 16,-26 6-32-16,7 0 8 15,-39 3-16-15,-8 1-8 16,-34 0 0-16,-23 3 28 15,-24 6-16-15,-42 1 48 16,-20 4-36-16,-39 2-260 16,-11 5 124-16,-27 2-600 15,-4 4 392-15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4:25.3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09A30B9-3F57-464D-B779-3C6DA3B5CF9F}" emma:medium="tactile" emma:mode="ink">
          <msink:context xmlns:msink="http://schemas.microsoft.com/ink/2010/main" type="inkDrawing" rotatedBoundingBox="4821,12862 6534,12997 6526,13090 4814,12954" shapeName="Other">
            <msink:destinationLink direction="with" ref="{D4AE8F9B-0F2D-4A7F-BC82-8A9F46959CF8}"/>
          </msink:context>
        </emma:interpretation>
      </emma:emma>
    </inkml:annotationXML>
    <inkml:trace contextRef="#ctx0" brushRef="#br0">22-4 572 0,'-13'0'208'0,"8"12"-160"0,1 4-12 16,13-4 48-16,4 4-52 0,15-4 16 15,35-7-32-15,33 3 8 16,31 0-12-16,24-12 72 0,44 4-48 16,-3 4 32-16,-19 4-40 15,-9-4-8-15,-14 12-12 16,-23-8 4-16,-27 4-8 15,-31 4-12-15,-28 1 4 16,-28-1-244-16,-26 0 136 16,-28 4-432-1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4:26.2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B461839-BF9E-4A06-8BD3-A02D9D0815E1}" emma:medium="tactile" emma:mode="ink">
          <msink:context xmlns:msink="http://schemas.microsoft.com/ink/2010/main" type="writingRegion" rotatedBoundingBox="5347,13341 5766,13341 5766,13989 5347,13989"/>
        </emma:interpretation>
      </emma:emma>
    </inkml:annotationXML>
    <inkml:traceGroup>
      <inkml:annotationXML>
        <emma:emma xmlns:emma="http://www.w3.org/2003/04/emma" version="1.0">
          <emma:interpretation id="{093F8BE4-7C1F-4503-8377-DD8290C2C6EB}" emma:medium="tactile" emma:mode="ink">
            <msink:context xmlns:msink="http://schemas.microsoft.com/ink/2010/main" type="paragraph" rotatedBoundingBox="5347,13341 5766,13341 5766,13989 5347,13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4A0DFC-5F52-43C0-89F7-B1C254A0EC7D}" emma:medium="tactile" emma:mode="ink">
              <msink:context xmlns:msink="http://schemas.microsoft.com/ink/2010/main" type="line" rotatedBoundingBox="5347,13341 5766,13341 5766,13989 5347,13989"/>
            </emma:interpretation>
          </emma:emma>
        </inkml:annotationXML>
        <inkml:traceGroup>
          <inkml:annotationXML>
            <emma:emma xmlns:emma="http://www.w3.org/2003/04/emma" version="1.0">
              <emma:interpretation id="{87EBAD9E-335B-43EA-BB8F-25C74CF33294}" emma:medium="tactile" emma:mode="ink">
                <msink:context xmlns:msink="http://schemas.microsoft.com/ink/2010/main" type="inkWord" rotatedBoundingBox="5347,13341 5766,13341 5766,13989 5347,13989"/>
              </emma:interpretation>
              <emma:one-of disjunction-type="recognition" id="oneOf0">
                <emma:interpretation id="interp0" emma:lang="" emma:confidence="1">
                  <emma:literal>R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&amp;</emma:literal>
                </emma:interpretation>
                <emma:interpretation id="interp4" emma:lang="" emma:confidence="0">
                  <emma:literal>B</emma:literal>
                </emma:interpretation>
              </emma:one-of>
            </emma:emma>
          </inkml:annotationXML>
          <inkml:trace contextRef="#ctx0" brushRef="#br0">119 0 236 0,'-28'20'88'0,"19"-3"-68"0,5 15-4 15,-5-8 60-15,-10 21-44 16,6 11 60-16,4 5-56 15,-1-4 28-15,6 8-36 16,-5-21 104-16,9-3-72 16,4-9-16-16,-4-4-28 0,0-12 48 15,0-3-36 1,-4-17 16-16,-1-5-28 0,5-15-8 16,0 4-4-16,-4-12-4 15,4-1 0-15,9-7 0 16,-5-5-12-16,-4-7 8 15,14 7 40-15,0 5-24 16,-1 7-44-16,-4 1 16 16,14 12-8-16,0-1 16 15,0 5 44-15,4 4-24 16,-4 8 44-16,4 0-32 16,5 8-12-16,9 4-8 0,-5 0 12 15,-8 4-8-15,-1 5-28 16,-4 7 8-16,-14 4 40 15,-9 0-16-15,-5 1 24 16,1-5-20-16,-14-4 0 16,-1-3-8-16,1-5 4 15,-5 0-8-15,1-4 8 16,-6 4-8-16,1 4-4 16,0-8 4-16,-1 0 4 15,6 0-4-15,-6-3-12 16,5-5 4-16,1 4 4 15,8-13 0-15,0 5 8 16,5 0-4-16,0 0-12 0,5-4 4 16,4 4-4-16,4 0 0 15,-4 4 8-15,0-8 0 16,0 8-20-16,0 0 12 16,9 8-4-16,0-8 4 15,-9 0 8-15,0 8 0 16,5 0 16-16,4 4-8 15,-4 1-12-15,-5-5 0 16,9 0 28-16,0 0-12 16,0 0 40-16,-5 4-28 15,6 0 12-15,3 0-20 16,1 9 36-16,4 3-28 0,0 0 4 16,5 1-16-16,0-1 28 15,0-4-24-15,13-4 32 16,-4-4-32-16,-5 1 12 15,-4-1-16-15,0-8 28 16,-10 0-24-16,-3-4 48 16,-10 0-36-16,-5-8-148 15,-4-4 68-15,4-9-864 16,-8-3 504 0,8-21 144-16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4:28.6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AE8F9B-0F2D-4A7F-BC82-8A9F46959CF8}" emma:medium="tactile" emma:mode="ink">
          <msink:context xmlns:msink="http://schemas.microsoft.com/ink/2010/main" type="inkDrawing" rotatedBoundingBox="8093,13384 12760,15557 12475,16169 7808,13995" semanticType="callout" shapeName="Other">
            <msink:sourceLink direction="with" ref="{FE26915D-8AE2-49A3-A829-5F5284504C9D}"/>
            <msink:sourceLink direction="with" ref="{309A30B9-3F57-464D-B779-3C6DA3B5CF9F}"/>
          </msink:context>
        </emma:interpretation>
      </emma:emma>
    </inkml:annotationXML>
    <inkml:trace contextRef="#ctx0" brushRef="#br0">-3 36 424 0,'-18'-36'156'0,"27"40"-120"0,14-4-8 0,-5 0-8 16,14 0-16-16,9 0-28 15,4 8 12-15,15 4 4 16,-6 0 8-16,14 0 8 16,10 0-4-16,27 0 32 15,22 9-20-15,10-1 32 16,-1 0-32-16,33 4-12 16,22 1-8-16,-14 11 12 15,19 1-4-15,23 11 40 16,-14 9-20-16,-5 7-4 15,18 5-12-15,-17 0 4 0,-24 0-8 16,-13 4 8-16,5 16-8 0,-10 12-4 16,-22 0 4-16,-24-8-16 15,-3-12 8-15,-19-8 12 16,-14 0-4-16,-13 0 24 16,13 16-16-16,1 8-20 15,-1 8 0-15,1-8 32 16,-15-16-16-16,6-8 8 15,-15-12-8-15,-8-9 4 16,-5-15-8-16,-19-1-12 16,1-16 4-16,0-3 28 15,-14-5-12-15,5-12 12 16,-14-4-12-16,0-4 12 16,9-1-16-16,5 1-452 15,-5 0 240 1,9-4-56-16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2:56.5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7963AE-D167-447E-B9F2-159CE68138D3}" emma:medium="tactile" emma:mode="ink">
          <msink:context xmlns:msink="http://schemas.microsoft.com/ink/2010/main" type="inkDrawing" rotatedBoundingBox="8853,1723 14508,1918 14505,1996 8851,1802" semanticType="underline" shapeName="Other">
            <msink:sourceLink direction="with" ref="{52BE677C-8222-4ABF-8F83-298D47CE9126}"/>
          </msink:context>
        </emma:interpretation>
      </emma:emma>
    </inkml:annotationXML>
    <inkml:trace contextRef="#ctx0" brushRef="#br0">29 19 164 0,'-18'0'60'0,"18"0"-44"0,-9 0-8 0,4-4 104 16,10 4-64-16,-5-8 8 15,0 8-36-15,0 0 68 16,9 0-52-16,-9-8 100 16,9 8-76-16,0 0 24 15,-4 8-48-15,4-8-4 16,0 12-20-16,18-4 36 16,5 0-24-16,41 0 4 15,-5 0-16-15,78-8 72 16,9 0-48-16,132-4 4 15,-10-4-24-15,133 4-4 16,-18 8-4-16,72 4 4 16,-45 5-8-16,36 7-4 15,-72 4 4-15,13 0 56 16,-68 1-32-16,-14-1 52 16,-55-8-48-16,-36 0 12 15,-59-4-28-15,-41-8 44 16,-36-4-32-16,-28-8 20 15,-23 4-28-15,-22-12-96 16,-5 16 40-16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3:47.71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2C7D80A-DCCC-4C37-8690-30AC9B3BDA99}" emma:medium="tactile" emma:mode="ink">
          <msink:context xmlns:msink="http://schemas.microsoft.com/ink/2010/main" type="inkDrawing" rotatedBoundingBox="20629,6138 22162,6076 22164,6120 20631,6182" semanticType="underline" shapeName="Other">
            <msink:sourceLink direction="with" ref="{2DF0CBB1-B38F-44DD-9867-58368DF7E9FF}"/>
          </msink:context>
        </emma:interpretation>
      </emma:emma>
    </inkml:annotationXML>
    <inkml:trace contextRef="#ctx0" brushRef="#br0">19138 5361 476 0,'35'-13'176'0,"-35"13"-136"0,85-7-12 0,-38-4 76 16,-1 4-64-16,51-3 96 16,4 7-76-16,34-8-28 15,-3 1-20-15,11 7 12 16,-11-1-12-16,-5 1-12 15,-22 6-4-15,-4-3 40 16,-24 0-24-16,-11 0-8 16,-8 4-8-16,-31-4-172 15,-8 3 96-15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3:16.9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A5F3D97-2F01-4521-9DF4-D1D97159BC02}" emma:medium="tactile" emma:mode="ink">
          <msink:context xmlns:msink="http://schemas.microsoft.com/ink/2010/main" type="inkDrawing" rotatedBoundingBox="15290,6453 20257,6581 20256,6624 15289,6497" semanticType="underline" shapeName="Other">
            <msink:sourceLink direction="with" ref="{C1387161-CC66-4230-8106-42B661DAC2DD}"/>
          </msink:context>
        </emma:interpretation>
      </emma:emma>
    </inkml:annotationXML>
    <inkml:trace contextRef="#ctx0" brushRef="#br0">7 10 560 0,'0'-12'208'0,"0"12"-164"0,-4 4-8 0,-1-4 100 16,10 0-80-16,-5 0 76 16,0 0-76-16,0 0-4 15,0 0-32-15,0 0 40 16,0 0-32-16,0 0 4 15,4 8-20-15,5 1 12 16,-4-1-16-16,13-4 4 16,14 4-4-16,41-8 12 15,13 4-12-15,96-4 4 16,5 0-4-16,114 0 56 16,-6 4-36-16,133 0-4 15,-27 0-12-15,77 0-12 16,-59 12 4-16,18 0 12 15,-77-3-8-15,-28-1 48 16,-68 0-28-16,-41-8 40 0,-50 4-40 16,-50-8-32-16,-45 0 0 0,-37 4-168 15,-28 0 96-15,-36 4-428 16,-8 0 280-16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42:42.7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8B0DAD0-CE55-4910-8007-E204FC50692C}" emma:medium="tactile" emma:mode="ink">
          <msink:context xmlns:msink="http://schemas.microsoft.com/ink/2010/main" type="writingRegion" rotatedBoundingBox="2950,-359 19701,652 19098,10627 2347,9614"/>
        </emma:interpretation>
      </emma:emma>
    </inkml:annotationXML>
    <inkml:traceGroup>
      <inkml:annotationXML>
        <emma:emma xmlns:emma="http://www.w3.org/2003/04/emma" version="1.0">
          <emma:interpretation id="{B9F8698B-DE56-4568-8910-8901C10F09C2}" emma:medium="tactile" emma:mode="ink">
            <msink:context xmlns:msink="http://schemas.microsoft.com/ink/2010/main" type="paragraph" rotatedBoundingBox="3915,837 13220,170 13320,1568 4016,22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2FED39-2353-4605-8DC4-B1D4633ADA4A}" emma:medium="tactile" emma:mode="ink">
              <msink:context xmlns:msink="http://schemas.microsoft.com/ink/2010/main" type="line" rotatedBoundingBox="3915,837 13220,170 13320,1568 4016,2235"/>
            </emma:interpretation>
          </emma:emma>
        </inkml:annotationXML>
        <inkml:traceGroup>
          <inkml:annotationXML>
            <emma:emma xmlns:emma="http://www.w3.org/2003/04/emma" version="1.0">
              <emma:interpretation id="{BB779BC1-AEA5-4415-BD9C-7205FFFEC58D}" emma:medium="tactile" emma:mode="ink">
                <msink:context xmlns:msink="http://schemas.microsoft.com/ink/2010/main" type="inkWord" rotatedBoundingBox="3937,1144 4496,1104 4544,1780 3986,1820"/>
              </emma:interpretation>
            </emma:emma>
          </inkml:annotationXML>
          <inkml:trace contextRef="#ctx0" brushRef="#br0">316 571 580 0,'14'0'216'0,"-5"0"-168"15,5 0-12-15,-10 0 120 16,1 0-92-16,4 0 60 16,0 0-68-16,-4-12 28 15,4 8-48-15,-14-8 52 0,5 4-52 0,-13-17 0 16,3 5-20-16,-17-16-4 15,4 7-4 1,-18-3-32-16,10 12 12 0,-6 7 4 16,-4 13 8-16,-4 21 8 15,4 7-4-15,4 8-12 16,5 5 4-16,23-1 12 16,9-3-4-16,18-5 32 15,10-3-20-15,13-13 4 16,0-4-12-16,13-20 12 15,6-4-12-15,3-13 24 16,-4 5-20-16,-8-32 12 16,-6 15-12-16,-22-40 0 15,0 8-4-15,-23-16 4 16,0 17-8-16,-14-1 8 16,5 20-8-16,-14 5-4 15,14 19 4-15,-14 13 12 16,5 12-8-16,-9 33-4 15,4 15 0-15,-9 33 4 16,18 12-4-16,-4-4 8 16,9-8-8-16,18-8 24 15,0-20-16-15,14-9 24 16,9-7-24-16,13-17-20 16,1-4 0-16,18-16-260 15,-10 0 148-15</inkml:trace>
        </inkml:traceGroup>
        <inkml:traceGroup>
          <inkml:annotationXML>
            <emma:emma xmlns:emma="http://www.w3.org/2003/04/emma" version="1.0">
              <emma:interpretation id="{746932B1-67AC-4D6C-B49D-48C32BF76C20}" emma:medium="tactile" emma:mode="ink">
                <msink:context xmlns:msink="http://schemas.microsoft.com/ink/2010/main" type="inkWord" rotatedBoundingBox="4644,785 5532,721 5619,1926 4731,19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94.5155">936 12 756 0,'-10'-20'280'0,"10"20"-216"0,0 4-20 0,-9 4 120 16,9 9-100-16,-13 27 28 16,4 9-56-16,-14 32-24 15,18 0-4-15,-13 8 16 16,14-8-12-16,-15-4-120 15,19-13 60-15,-4-11-88 16,4-12 76-16,-5-13-416 16,10-8 260-16</inkml:trace>
          <inkml:trace contextRef="#ctx0" brushRef="#br0" timeOffset="388.531">1500-49 800 0,'23'-16'296'0,"-23"16"-232"0,18 20-16 16,-18-4 124 0,0 12-104-16,-18 41 24 15,4 4-52-15,-9 36-16 16,5-12-16-16,-4 13-40 16,8-21 16-16,0-4-64 15,5-8 44-15,-5-5-116 16,5-19 88-16</inkml:trace>
          <inkml:trace contextRef="#ctx0" brushRef="#br0" timeOffset="601.2244">767 590 904 0,'-32'-20'332'0,"32"20"-256"0,14-8-24 0,-5 4 88 16,0 8-88-16,18-8 76 15,5 0-72-15,14-4-4 16,13 8-32-16,9-4 4 16,1 8-12-16,-1-4-236 15,-9 4 120-15,-13-4-660 16,-5 4 424-16</inkml:trace>
          <inkml:trace contextRef="#ctx0" brushRef="#br0" timeOffset="917.1159">940-292 956 0,'-14'-41'352'0,"14"41"-272"0,-4-8-24 0,4 4 128 16,9 8-112-16,9-8 24 16,5 4-56-16,36-4-8 15,14 0-20-15,14-4 28 16,-10 16-24-16,0-8 48 16,-8 8-36-16,-15 0-112 15,-13 1 44-15,-18-5-160 16,0 4 112-16,-14-8-268 15,-9 0 200-15</inkml:trace>
        </inkml:traceGroup>
        <inkml:traceGroup>
          <inkml:annotationXML>
            <emma:emma xmlns:emma="http://www.w3.org/2003/04/emma" version="1.0">
              <emma:interpretation id="{7561853D-756E-4593-9C61-958F669C54B4}" emma:medium="tactile" emma:mode="ink">
                <msink:context xmlns:msink="http://schemas.microsoft.com/ink/2010/main" type="inkWord" rotatedBoundingBox="6985,1104 7708,1052 7744,1552 7021,16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42.8146">3080 323 780 0,'-46'-16'288'0,"46"16"-224"0,5 24-20 15,9-12 84 1,4 4-80-16,27 1 88 16,15 3-80-16,26-4 8 0,1 4-40 0,8-8 32 15,-4 1-32-15</inkml:trace>
          <inkml:trace contextRef="#ctx0" brushRef="#br0" timeOffset="2192.2559">3335-1 684 0,'-14'-16'252'0,"14"16"-192"0,-4-8-20 0,-1 4 208 16,10 8-144-16,-1-8 56 16,10 4-96-16,13 0-4 15,10 8-36-15,8 0 4 16,5 4-16-16,0 0 64 15,0-3-44-15,-4 7-28 16,4-4-8-16,-18 4-292 16,-9 4 164-16</inkml:trace>
        </inkml:traceGroup>
        <inkml:traceGroup>
          <inkml:annotationXML>
            <emma:emma xmlns:emma="http://www.w3.org/2003/04/emma" version="1.0">
              <emma:interpretation id="{52BE677C-8222-4ABF-8F83-298D47CE9126}" emma:medium="tactile" emma:mode="ink">
                <msink:context xmlns:msink="http://schemas.microsoft.com/ink/2010/main" type="inkWord" rotatedBoundingBox="9006,537 13224,234 13320,1568 9102,1870">
                  <msink:destinationLink direction="with" ref="{DF7963AE-D167-447E-B9F2-159CE68138D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26.4316">5083-316 768 0,'0'-37'284'0,"0"37"-220"0,18-8-20 0,1 0 68 15,8 4-72-15,23 4 44 16,9 0-48-16,14 0 0 16,4 4-24-16,1 4 0 15,-10 0-4-15,0 0 12 16,-13 0-12-16,-9-8 24 16,-10 9-20-16,-9-18 56 15,-4 9-36-15,-14-8-8 16,-4 0-12-16,-14-8-56 15,4 4 28-15,-9-8-68 16,1 3 48-16,-10-3-36 16,9 8 40-16,-13 8-16 0,9 4 28 0,-5 20 0 15,5 9 12-15,-9 15-12 16,13 5 12-16,-13 7 12 16,4 1 0-16,0-4 16 15,9-1-12-15,-13-3 4 16,0 3-4-16,-5 5-16 15,9-12 4-15,-22-9-16 16,13-8 12-16,-14-7-24 16,14-5 20-16,-13-12 12 15,13-4 4-15,-9-12 40 16,18 12-20-16,0-4 40 16,14 4-36-16,5 0 20 15,8 16-28-15,15-4 52 16,12 0-40-16,15 12 28 15,-1-3-32-15,24-5-124 16,4 0 52-16</inkml:trace>
          <inkml:trace contextRef="#ctx0" brushRef="#br0" timeOffset="3722.6959">5962 165 756 0,'45'-8'280'0,"-45"8"-216"0,46-4-20 16,-23 0-4 0,9 4-32-16,13-4 16 0,-4 0-16 0,-4 0-12 15,-6 8 0-15,1-8 20 16,-9 0-8-16,0-8 16 16,-10 4-16-16,-3-21 24 15,3 13-20-15,-4-20-4 16,0 15-4-16,-13-7 116 15,4 4-64-15,-5 0 16 16,1 7-48-16,-10 5 4 16,5 8-16-16,-18 4 20 15,-1 8-20-15,-22 13-4 16,9 7-4-16,-9 20 4 16,9 5-4-16,5 0-20 15,27-1 8-15,18-11 32 16,5-5-16-16,26-24 16 15,15-8-12-15,-5-24-52 16,5 0 24-16,-5-25-68 16,-5 9 48-16,1-17 8 15,-14 5 16-15,-9-21 20 16,-1 8-4-16,-13-24 32 16,1 12-20-16,-15-3 12 15,5 15-16-15,-5 16 44 16,5 17-28-16,-9 28-24 15,5 12-4-15,-5 33-20 16,4 11 12-16,-8 17 48 16,-1-4-20-16,-4 12 36 15,4-8-32-15,5 8-24 0,4-4 0 16,10-13-36-16,4-11 20 0,14-9-64 16,-5-19 44-16,18-17-44 15,5-4 44-15,14-28-8 16,9-1 28-16,9-27 8 15,-10 7 8-15,-8-20 16 16,-10 9-8-16,-4-9 16 16,-13 8-16-16,-10-3 60 15,-4 15-40-15,-23 5 52 16,4 11-48-16,-27 13 4 16,9 16-24-16,-31 16 20 15,13 9-20-15,-18 15-4 16,18 9-4-16,4 15-4 15,5 1 0-15,14 16 44 16,18-8-24-16,18-4 8 16,14-13-16-16,18-11-52 15,0-13 24-15,5-20-156 16,-5-4 96-16</inkml:trace>
          <inkml:trace contextRef="#ctx0" brushRef="#br0" timeOffset="3918.0997">7187-689 696 0,'-19'-8'256'0,"19"8"-196"0,0 16-20 0,0-16 180 16,0 13-128-16,0 3-20 15,10 8-44-15,-1 12 28 16,4 5-28-16,1 16-420 15,4-5 212-15</inkml:trace>
          <inkml:trace contextRef="#ctx0" brushRef="#br0" timeOffset="5901.1525">6563-588 508 0,'-5'-4'188'0,"5"0"-148"0,0 4-8 15,0 0 116-15,0 0-88 0,0 0 44 16,9 8-60-16,1 1 28 16,-1-1-40-16,9-4 8 15,0 0-24-15,14-8 28 16,0 4-28-16,4-4-24 16,1 4 4-16,4-4 44 15,-9 4-20-15,-5-4-248 16,-4 8 124-16</inkml:trace>
          <inkml:trace contextRef="#ctx0" brushRef="#br0" timeOffset="6305.2294">7742-98 624 0,'0'-12'228'0,"0"12"-176"0,9-4-16 0,-4 0 192 16,-1 8-132-16,1-4 16 16,4 8-68-16,5 4-32 15,4 4-4-15,5 13-20 16,4-1 8-16,5 8 28 16,4 9-12-16,5-5 32 15,9 1-28-15,-4-9 20 16,-5 1-20-16,-14-17-36 15,5 0 12-15,-9-20-264 16,-1-4 152-16</inkml:trace>
          <inkml:trace contextRef="#ctx0" brushRef="#br0" timeOffset="6489.2182">8279-146 840 0,'-18'4'312'0,"18"-4"-244"16,-36 8-16-16,4 0 60 15,9 8-72-15,-32 8 44 16,10 9-48-16,-28 11 8 16,18 9-28-16,-17 3 44 15,12-3-32-15,-3-4-24 16,13-9-4-16,9-12-140 16,9-3 72-16</inkml:trace>
          <inkml:trace contextRef="#ctx0" brushRef="#br0" timeOffset="7101.5483">8812-353 664 0,'-50'61'244'0,"50"-61"-188"0,-27 85-16 0,13-49-40 16,9 1-8-16,-4 15 12 15,5 5 0-15,-1 12 24 16,5-8-16-16,-4-9 4 16,8-7-8-16,-8-17 48 15,-1-4-32-15,-9-24 8 16,-8-8-20-16,13-20-16 16,-5 0 0-16,5-21 12 15,4 4-4-15,5-31-20 16,5 7 8-16,8-24-48 15,15 8 28-15,13 4 8 16,9 20 8-16,14 17 72 16,-1 19-32-16,-4 33 40 15,-4 17-36-15,-14 23-8 16,-4 13-16-16,-15 0 36 16,-4-5-20-16,-13-3 48 15,4-1-40-15,-18-7 48 16,4-9-48-16,-22 1-140 15,4-13 60-15,-22-20-84 0,8 4 76 16,-17-24 32-16,13 4 16 0,0-12 8 16,9 7 0-16,9 1-12 15,10 8 8-15,17 4 12 16,10 8-4-16,22 20 16 16,10 9-12-16,13 28 48 15,0-5-28-15,0 9-16 16,-9-4-4-16,-4-9 0 15,-5-7-4-15,-14-17 84 16,5 0-44-16,-18-19 56 16,4 3-56-16,-18-20-128 15,9-1 44-15,-9-15-428 16,5 0 260-16</inkml:trace>
          <inkml:trace contextRef="#ctx0" brushRef="#br0" timeOffset="11710.1306">8712-668 444 0,'-5'4'164'0,"14"-4"-124"0,0-4-16 0,-4 4 132 16,0 4-92-16,-1-4 96 16,1 4-92-16,-1-4 48 15,1 4-72-15,-10-4 60 16,5 4-64-16,-9-4 28 16,9 0-40-16,0-8 36 15,5 4-36-15,-1-13-4 0,10 5-16 0,4-12 28 31,9 8-20-31,5-8 4 0,5 3-12 0,-1-3 4 16,-4 8-8-16,-5 0 16 16,1 3-12-16,-10 5 40 15,0 4-24-15,-4 0 4 16,4 8-16-16,-9 0 20 16,5 9-20-16,-5-1 32 15,0 4-28-15,5 0 20 16,-5 0-20-16,4 0-16 15,6 1-4-15,-1-5 12 16,0 4-4-16,-4-12 16 16,4 4-12-16,-4-8-348 15,4 0 188-15</inkml:trace>
        </inkml:traceGroup>
      </inkml:traceGroup>
    </inkml:traceGroup>
    <inkml:traceGroup>
      <inkml:annotationXML>
        <emma:emma xmlns:emma="http://www.w3.org/2003/04/emma" version="1.0">
          <emma:interpretation id="{B30783F1-B2D3-4A54-91E9-B98C700CF22F}" emma:medium="tactile" emma:mode="ink">
            <msink:context xmlns:msink="http://schemas.microsoft.com/ink/2010/main" type="paragraph" rotatedBoundingBox="10405,2195 13478,2202 13476,3148 10403,314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E68502A-154F-4C7F-A79A-3F740666DD5E}" emma:medium="tactile" emma:mode="ink">
              <msink:context xmlns:msink="http://schemas.microsoft.com/ink/2010/main" type="line" rotatedBoundingBox="10405,2195 13478,2202 13476,3148 10403,3142"/>
            </emma:interpretation>
          </emma:emma>
        </inkml:annotationXML>
        <inkml:traceGroup>
          <inkml:annotationXML>
            <emma:emma xmlns:emma="http://www.w3.org/2003/04/emma" version="1.0">
              <emma:interpretation id="{5A04A702-3C1F-4432-8E85-A947990AD765}" emma:medium="tactile" emma:mode="ink">
                <msink:context xmlns:msink="http://schemas.microsoft.com/ink/2010/main" type="inkWord" rotatedBoundingBox="10405,2195 13478,2202 13476,3148 10403,314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750.1133">6640 1197 572 0,'-4'-20'208'0,"4"20"-160"0,-5 8-12 0,1 0 144 16,4 8-104-16,-9 5-4 16,-5 15-44-16,-4 17-12 15,9 15-8-15,-14 17 20 16,9 0-16-16,-4 0 12 0,9-12-12 16,-5-16-8-16,14-9 0 0</inkml:trace>
          <inkml:trace contextRef="#ctx0" brushRef="#br0" timeOffset="15552.5885">6558 1112 624 0,'-9'-24'228'0,"9"24"-176"0,-9-4-16 0,0 4 44 15,9 8-52-15,-9 4 32 16,0 0-32-16,-5 13 0 16,10 3-16-16,-15 8 20 15,6 5-20-15,-5-1 40 16,8-3-28-16,6-1 4 16,8 1-16-16,15-13 44 15,8 0-28-15,32-16 4 16,5 4-20-16,18-20 44 15,-9 8-28-15,-10-12-4 16,1 8-16-16</inkml:trace>
          <inkml:trace contextRef="#ctx0" brushRef="#br0" timeOffset="15974.7434">7050 1335 872 0,'18'-20'324'0,"-18"20"-252"0,41-4-20 0,-18-5 40 15,9 9-60-15,13-8-4 16,5 4-16-16,19 0 16 15,-1 4-16-15,0-4-4 16,-4 4-4-16,-18 0-40 16,-5 8 20-16,-14-8-128 15,-9 0 84-15,-27-8-428 16,-9 8 272-16</inkml:trace>
          <inkml:trace contextRef="#ctx0" brushRef="#br0" timeOffset="16140.1833">7314 1221 600 0,'0'9'224'0,"0"-9"-176"0,-14 28-12 16,1-8 116 0,8 4-92-16,-13 21 0 15,4 4-36-15,-8 11 28 16,8-3-28-16,-4 0-4 16,9-1-12-16,0-19-84 0,4-9 40 15,10-20-568 1,8 0 332-16</inkml:trace>
          <inkml:trace contextRef="#ctx0" brushRef="#br0" timeOffset="16322.1668">7455 1258 860 0,'-4'20'320'0,"4"-20"-248"0,-19 41-20 0,15-13-28 15,8 4-24-15,-8 25 52 16,13 4-28-16,-4 12-12 15,4-1-4-15,-9-15-116 16,4-8 60-16,-8-9-436 16,-1-4 264-16</inkml:trace>
          <inkml:trace contextRef="#ctx0" brushRef="#br0" timeOffset="16906.2749">8111 1302 444 0,'-27'-4'164'0,"27"4"-124"0,-28 17-16 16,15 3 148 0,13 4-100-16,-19 33 8 15,6 7-52-15,-1 17 8 0,5 4-20 0,0-12 0 16,0-12-8-16,-5-8 4 15,10-17-8-15,-1-4 60 16,0-11-36-16,-4-21-4 16,0 0-12-16,9-25 0 15,-4-3-8-15,13-37 8 16,9-4-8-16,5-20-92 16,9 4 52-16,31 9-44 15,-3 19 48-15,21 4 56 16,-12 21-16-16,-1 16 12 15,-13 12-12-15,-10 16 64 16,-4 12-40-16,-23 17 32 16,-4 7-36-16,-23 5 36 15,0-5-36-15,-14-3 12 16,-9-1-24-16,-4-11-44 16,-5-17 16-16,-5-16-60 15,1 0 40-15,4-16 16 16,4-5 12-16,5-3 4 15,19 8 0-15,4 8-44 16,18 8 24-16,4 32 8 16,19 5 8-16,5 11 48 15,13 5-24-15,0 8 24 16,0-17-24-16,-4 1 8 16,-5-5-16-16,-5-8 28 15,0-11-24-15,-8-5 64 0,-1-12-44 16,-9-8-8-1,-4 4-16-15</inkml:trace>
          <inkml:trace contextRef="#ctx0" brushRef="#br0" timeOffset="18525.0176">9126 1157 436 0,'-9'-4'160'0,"9"4"-124"0,-9-4-8 0,0 0 124 16,9 4-88-16,-9-8 60 15,4 3-68-15,-4-3 28 16,9 4-48-16,0-4 8 16,5 8-28-16,4-8 8 15,4 4-12-15,10-4 12 16,0 8-16-16,0 4-4 16,4 4 0-16,-4 8-4 15,-5 5 0-15,-9 7 24 16,0 0-12-16,-18 1 24 15,5-1-24-15,-19-4 12 16,5 0-12-16,-14-7-8 16,9-5 0-16,0-4 28 15,14 0-16-15,14-4-24 0,8 0 4 16,19-8 0-16,5 4 4 0,17-4 24 16,1 8-12-1,4 0 12-15,-4 4-12 16,-14 4-184-16,-5 4 96 0</inkml:trace>
        </inkml:traceGroup>
      </inkml:traceGroup>
    </inkml:traceGroup>
    <inkml:traceGroup>
      <inkml:annotationXML>
        <emma:emma xmlns:emma="http://www.w3.org/2003/04/emma" version="1.0">
          <emma:interpretation id="{D7728F32-D26C-4BC1-AE6A-64B9DB027719}" emma:medium="tactile" emma:mode="ink">
            <msink:context xmlns:msink="http://schemas.microsoft.com/ink/2010/main" type="paragraph" rotatedBoundingBox="2711,3610 19464,4649 19246,8151 2494,7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79BDE0-B0AF-4DB5-A468-A24B15D7C7E1}" emma:medium="tactile" emma:mode="ink">
              <msink:context xmlns:msink="http://schemas.microsoft.com/ink/2010/main" type="line" rotatedBoundingBox="2711,3610 18668,4600 18450,8102 2494,7112"/>
            </emma:interpretation>
          </emma:emma>
        </inkml:annotationXML>
        <inkml:traceGroup>
          <inkml:annotationXML>
            <emma:emma xmlns:emma="http://www.w3.org/2003/04/emma" version="1.0">
              <emma:interpretation id="{59E6A1AC-C278-4E24-B73E-C8A8F369F6DC}" emma:medium="tactile" emma:mode="ink">
                <msink:context xmlns:msink="http://schemas.microsoft.com/ink/2010/main" type="inkWord" rotatedBoundingBox="2711,3610 5331,3773 5173,6311 2554,6148"/>
              </emma:interpretation>
              <emma:one-of disjunction-type="recognition" id="oneOf4">
                <emma:interpretation id="interp4" emma:lang="" emma:confidence="0">
                  <emma:literal>Fir</emma:literal>
                </emma:interpretation>
                <emma:interpretation id="interp5" emma:lang="" emma:confidence="0">
                  <emma:literal>F.</emma:literal>
                </emma:interpretation>
                <emma:interpretation id="interp6" emma:lang="" emma:confidence="0">
                  <emma:literal>it"</emma:literal>
                </emma:interpretation>
                <emma:interpretation id="interp7" emma:lang="" emma:confidence="0">
                  <emma:literal>II:</emma:literal>
                </emma:interpretation>
                <emma:interpretation id="interp8" emma:lang="" emma:confidence="0">
                  <emma:literal>Fir.</emma:literal>
                </emma:interpretation>
              </emma:one-of>
            </emma:emma>
          </inkml:annotationXML>
          <inkml:trace contextRef="#ctx0" brushRef="#br0" timeOffset="23315.3783">467 3642 860 0,'-37'-49'320'0,"37"49"-248"0,-9-32-20 0,14 15 112 16,8 9-100-16,19-12 16 15,5 8-44-15,31-4 20 16,0 8-32-16,32-4 48 15,-9 3-40-15,28 9-156 16,-10 9 64-16,19 11-680 16,-15 12 408-16</inkml:trace>
          <inkml:trace contextRef="#ctx0" brushRef="#br0" timeOffset="22563.3417">162 4058 632 0,'-9'-16'236'0,"9"16"-184"0,4 0-16 0,-8 0 124 15,4 0-96-15,-5 4 28 16,0 8-56-16,-4 25 12 16,-4 3-28-16,-1 41 16 15,-4 12-20-15,-14 13 20 16,0-9-24-16,-9 4-4 16,5 0-4-16,-1 0 4 15,1-16-4-15,8-16 8 16,19-12-8-16,-9-17 24 15,18-8-16-15,9-19 56 16,5-9-36-16,4-21-156 16,5-3 64-16</inkml:trace>
          <inkml:trace contextRef="#ctx0" brushRef="#br0" timeOffset="23086.2334">-84 4746 956 0,'-37'-16'352'0,"37"16"-272"0,41-8-24 16,-9 4-28-1,5 0-28-15,22 0 16 16,9-4-8-16,14-8 16 15,0 12-16-15,9-4 24 16,-4 4-20-16,-19-5-100 0,0 5 44 16,-18-4-448-16,0 8 272 0</inkml:trace>
          <inkml:trace contextRef="#ctx0" brushRef="#br0" timeOffset="22863.6411">922 3937 748 0,'9'-45'276'0,"-9"45"-216"0,5-16-16 0,-5 8 128 16,0 8-104-16,-5 4 8 16,0 8-48-16,-4 21 0 15,5 3-16-15,-10 33 0 16,10 8-4-16,-10 40 36 15,-4-3-20-15,-5 15 12 16,5-16-20-16,-14 9 20 16,14-9-24-16,-10-12 4 15,10-20-8-15,-5-16-24 16,5-12 8-16,-5-21-296 16,10-12 168-16</inkml:trace>
          <inkml:trace contextRef="#ctx0" brushRef="#br0" timeOffset="21947.6598">-963 2937 496 0,'5'-72'184'0,"-1"47"-140"0,-8-7-16 0,-5 16 128 16,4 4-92-16,-13-9 80 16,4 9-84-16,-9-4 64 15,5 8-68-15,-14 0-12 16,9 8-28-16,-13 4 16 15,9 8-20-15,-5 8-4 16,5 5-4-16,-5 7-24 16,13 0 12-16,6 5-4 15,13-5 4-15,4-8 16 16,5-3-4-16,5-17 40 16,4-4-20-16,1-17 12 15,3 1-20-15,1-16-16 16,4 4-4-16,5-9 12 15,0 5-4-15,0-5-12 16,4 13 4-16,1 0-40 16,-1 8 24-16,-4 7-28 15,0 9 28-15,0 9 36 16,0 7-8-16,0 0 60 16,0 0-36-16,-5-8 116 15,-4 0-80-15,-5-12 132 16,0 4-112-16,0-16-4 0,5 0-56 15,-5-16-16-15,0-1-8 16,10-7 20-16,-1 11-12 0,14 1-188 16,0 16 92-16</inkml:trace>
        </inkml:traceGroup>
        <inkml:traceGroup>
          <inkml:annotationXML>
            <emma:emma xmlns:emma="http://www.w3.org/2003/04/emma" version="1.0">
              <emma:interpretation id="{C6BA41F2-8B86-45CF-9A35-7D2A6FFD17F2}" emma:medium="tactile" emma:mode="ink">
                <msink:context xmlns:msink="http://schemas.microsoft.com/ink/2010/main" type="inkWord" rotatedBoundingBox="5971,5540 6552,5576 6528,5957 5948,5921"/>
              </emma:interpretation>
            </emma:emma>
          </inkml:annotationXML>
          <inkml:trace contextRef="#ctx0" brushRef="#br0" timeOffset="23556.9844">2042 4475 904 0,'-46'-20'332'0,"46"20"-256"0,28-8-24 0,-6 4 64 16,10 0-76-16,14 4 44 15,-1 0-48-15,15 4 24 16,3 8-32-16</inkml:trace>
          <inkml:trace contextRef="#ctx0" brushRef="#br0" timeOffset="23721.6551">2015 4799 924 0,'22'8'340'0,"-22"-8"-260"0,96 12-28 16,-46-12 8 0,0 0-44-16,28 0 56 15,-1 0-40-15,14-4-76 16,-14 16 20-16</inkml:trace>
        </inkml:traceGroup>
        <inkml:traceGroup>
          <inkml:annotationXML>
            <emma:emma xmlns:emma="http://www.w3.org/2003/04/emma" version="1.0">
              <emma:interpretation id="{B50CD30D-BB22-4A32-B25F-3C11523BD858}" emma:medium="tactile" emma:mode="ink">
                <msink:context xmlns:msink="http://schemas.microsoft.com/ink/2010/main" type="inkWord" rotatedBoundingBox="7920,4272 11537,4496 11340,7661 7724,743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4726.0945">5830 3508 508 0,'-5'-40'188'0,"1"27"-148"0,4-3-8 0,-14 4 104 15,10 4-80-15,-10-16 92 16,0 12-84-16,-13-13 40 16,9 13-64-16,-19-16 8 15,5 8-32-15,-18-1 0 16,5 9-8-16,-19 4 4 16,9 12-8-16,-8 12 16 15,8 5-12-15,-4 23 24 16,13 9-20-16,1 48-40 15,13 8 16-15,0 65 36 16,14 4-12-16,-14 49 16 0,9-9-16 16,-4 33 12-16,9-36-16 0,-10 15-20 15,10-31 4-15,-18-5 12 16,4-32 0-16,-23-8 40 31,10-29-20-31,-28-3 32 0,5-25-32 0,-5-16 4 16,14-17-16-16,-23-23 56 15,13-17-40-15,-22-28 40 16,14-12-36-16,-19-37-20 16,19 17-4-16,-5-29-124 15,23 8 64-15,-5-28-324 16,23 13 212-16</inkml:trace>
          <inkml:trace contextRef="#ctx0" brushRef="#br0" timeOffset="25645.6144">6208 5111 528 0,'23'-21'196'0,"-14"13"-152"0,9-12-12 16,-14 8 104 0,6 4-80-16,-10-12 92 15,0 3-84-15,-10-3 28 16,1-4-52-16,-9-4-4 15,4-1-24-15,-22 1-8 16,4 4 0-16,-22 3-4 16,8 5 0-16,-18 0 8 0,14 16-4 15,-9 16 16-15,9 13-12 16,0 27-12-16,18 5 0 0,5 4-4 16,13-5 0-16,14-11 24 15,14-5-8-15,8-15 16 16,10-9-16-16,27-20 40 15,-4 0-24-15,22-24 12 16,-4-5-20-16,5-23 0 16,-5-1-8-16,-10-16 20 15,-4 1-16-15,-13-9-4 16,-5 4-4-16,-14-40-16 16,-4 32 8-16,-9-17 12 15,-1 26-4-15,-8 3-28 16,0 24 12-16,-10 17 12 15,0 16 4-15,-4 40-4 16,0 17 4-16,-14 36-4 16,5 0 0-16,-23 36 32 15,9-4-16-15,-9 17 48 16,10-13-36-16,8-12 12 16,14-24-24-16,9-16 0 15,22-16-8-15,1-21-172 16,18 0 88-16</inkml:trace>
          <inkml:trace contextRef="#ctx0" brushRef="#br0" timeOffset="-3392.8491">5844 5026 1152 0,'18'-17'0'0</inkml:trace>
          <inkml:trace contextRef="#ctx0" brushRef="#br0" timeOffset="27818.8891">6495 5281 580 0,'0'16'216'0,"0"-16"-168"0,18 28-12 15,-14-20 100 1,5 0-80-16,10-8 92 15,3 4-84-15,15-12 48 16,18 4-68-16,22-16 16 16,-4 0-40-16,9-21 0 15,-9 5-12-15,-5-33 4 16,0 8-8-16,-4-20 32 16,-5 13-20-16,-9-9 32 15,-13 12-32-15,-10-12 4 16,-9 12-12-16,-22 13 48 0,-1 11-32 0,-18 17 16 15,5 8-24-15,-18 32-36 16,4 8 12-16,-18 33 0 16,4 4 8-16,-18 40-20 15,19 4 12-15,4 8-4 16,14-12 4-16,17-7 0 16,20-14 0-16,12-7 24 15,6-12-8-15,13-16 32 16,0-9-24-16,4-20 32 15,-4-8-32-15,5-12-92 16,-5-4 40-16,0-12-360 16,0 4 220-16</inkml:trace>
          <inkml:trace contextRef="#ctx0" brushRef="#br0" timeOffset="28076.0742">7332 4107 676 0,'-18'-24'248'0,"18"24"-192"0,-9 0-16 16,4 0 224-16,10 0-152 0,4 0 28 15,5 0-88-15,22 0-4 16,5 4-32-16,14 0 28 16,4 0-28-16</inkml:trace>
        </inkml:traceGroup>
        <inkml:traceGroup>
          <inkml:annotationXML>
            <emma:emma xmlns:emma="http://www.w3.org/2003/04/emma" version="1.0">
              <emma:interpretation id="{071D2602-9083-407F-99B8-789895FC9AAD}" emma:medium="tactile" emma:mode="ink">
                <msink:context xmlns:msink="http://schemas.microsoft.com/ink/2010/main" type="inkWord" rotatedBoundingBox="12184,4788 14172,4911 14044,6981 12056,685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8417.0247">8293 3909 624 0,'9'-12'228'0,"-9"12"-176"0,0 0-16 16,-9 0 236 0,9 12-156-16,-9 4 68 15,-5 0-108-15,-4 12-28 16,-5 9-28-16,0 11-40 0,1 1 8 0</inkml:trace>
          <inkml:trace contextRef="#ctx0" brushRef="#br0" timeOffset="29474.2517">8179 4924 684 0,'-9'-28'252'0,"9"28"-192"0,-14 16-20 0,14 5 120 16,0 3-96-16,14 24-8 15,-5 13-36-15,23 12 12 16,4-8-20-16,5-5-12 16,5-7-4-16,9-8 28 15,-10-5-12-15,5-16-128 16,-13-8 64-16</inkml:trace>
          <inkml:trace contextRef="#ctx0" brushRef="#br0" timeOffset="29654.6045">8703 5038 852 0,'-37'28'316'0,"37"-28"-248"0,-54 73-16 0,17-33 32 15,14-3-56-15,-22 11-4 16,4 1-12-16,-18-5 44 16,9 1-32-16,-5-9-12 15,19-7-4-15,17-17-80 16,19-8 40-16</inkml:trace>
          <inkml:trace contextRef="#ctx0" brushRef="#br0" timeOffset="30235.6118">9554 4629 832 0,'-18'20'308'0,"18"-20"-240"0,-50 85-20 15,27-20-24 1,5-4-24-16,-14 40 24 16,9 4-12-16,-4-4 4 15,4-8-8-15,5-8-8 16,4-12 4-16,-4-20 20 16,9-9-12-16,-5-27 24 15,10-9-24-15,-5-33-4 16,4 1-4-16,1-37 4 15,4 5-4-15,4-46-64 16,10 5 32-16,18-16-32 16,9 12 36-16,31 16-16 0,10 16 24 0,14 25 44 15,0 15-16-15,-24 17-8 16,-8 24-8-16,-18 17 100 16,-10 7-52-16,-18 25 16 15,-4 3-36-15,-19-3 56 16,-4 4-44-16,-27-17-32 15,-1-7-8-15,-26-5-80 16,8-11 48-16,-18-13-40 16,10 0 44-16,3-8 36 15,19 0 0-15,14 4-60 16,13 4 28-16,24 8 28 16,8 9 4-16,23 15 28 15,9 9-20-15,14 20 76 16,-10 0-52-16,1 4 12 15,-10-9-28-15,-4-7 24 16,-4-12-28-16,-10-17 40 16,0-8-32-16,-4-20 40 15,-5 0-36-15,-4-24-32 16,0 0 0-16,-10-25-324 16,5 1 176-16</inkml:trace>
          <inkml:trace contextRef="#ctx0" brushRef="#br0" timeOffset="30595.5317">9645 4204 904 0,'14'-32'332'0,"-14"32"-256"0,41-41-24 0,-18 25 52 15,-1 4-68-15,1-12 12 16,9 3-28-16,0-15 16 16,4 8-24-16,-4-17 4 15,0 5-8-15,9-5-16 16,-14 9 4-16,5 11 12 15,0 13-4-15,0 28 8 16,-5 9-8-16,-9 15 60 16,-4 1-36-16,-5 11 76 15,5-3-56-15,-19 12-368 16,10-5 172-16</inkml:trace>
        </inkml:traceGroup>
        <inkml:traceGroup>
          <inkml:annotationXML>
            <emma:emma xmlns:emma="http://www.w3.org/2003/04/emma" version="1.0">
              <emma:interpretation id="{C1387161-CC66-4230-8106-42B661DAC2DD}" emma:medium="tactile" emma:mode="ink">
                <msink:context xmlns:msink="http://schemas.microsoft.com/ink/2010/main" type="inkWord" rotatedBoundingBox="15867,4969 18634,5141 18559,6346 15792,6175">
                  <msink:destinationLink direction="with" ref="{FA5F3D97-2F01-4521-9DF4-D1D97159BC02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2232.4733">12090 4111 560 0,'-41'-12'208'0,"27"8"-164"0,-13-8-8 32,9 4 92-32,9 8-76 0,-14-8 60 15,9 8-68-15,5-9 24 16,5 9-40-16,13-4-36 0,9 4 4 16,9-4 8-16,10 4 0 0,13-4-4 15,0 4 4-15,9 0 12 16,0 0-8-16,-9 0 24 15,-4 0-20-15,-19-4 56 16,-4 4-36 0,-23-8 36-16,-5 4-36 0,-17-4-52 15,-1 4 8 1,-9 0 0-16,5 12 12 0,-5 4-64 16,5 12 36-16,-5 29-32 15,13 20 36-15,1 20 36 16,9 0-4-16,-9 0 8 15,9-16-8-15,-14-8 20 16,9-8-16-16,-8-5 4 16,3-11-8-16,-8-9 20 15,9-12-16-15,-14-11-12 16,5 3-4-16,-5-20-24 16,9 4 16-16,-4-4-20 15,13 4 16-15,10 8-28 16,8 8 28-16,19 4 76 15,4 4-32-15,10 5 44 16,-6-1-40-16,10-4 16 16,0-3-28-16,9-1 36 15,-9-4-32-15,14-8-144 16,0 4 64-16,13-12-476 0,-4-4 296 16</inkml:trace>
          <inkml:trace contextRef="#ctx0" brushRef="#br0" timeOffset="32519.7368">13433 4002 808 0,'-18'-8'300'0,"18"8"-232"0,-59 4-20 0,9 8 28 15,18 0-52-15,-50 24 0 16,9 9-16-16,-14 40 20 16,10 8-16-16,9 16-20 15,18-8 0-15,18 13 40 16,18-13-20-16,19 8 52 16,13-12-36-16,27-16-48 15,6-16 8-15,17-20-484 16,-4-9 276-16</inkml:trace>
          <inkml:trace contextRef="#ctx0" brushRef="#br0" timeOffset="32802.99">13442 4629 736 0,'0'8'272'0,"0"-8"-208"0,-9 53-20 15,9-21 28-15,0-4-48 0,-9 17 24 16,9 4-28-16,-5-5 28 15,10 1-32-15,-10-17 76 16,5-4-56-16,-9-16 56 16,9-8-52-16,-4-24-12 15,4 4-16-15,-5-25 24 16,10 9-20-16,-1-9-4 16,5 1-8-16,5-1-40 15,9 5 20-15,9 3-12 16,9 9 16-16,9 8 24 15,4 8-4-15,1 4-160 16,-5 4 80-16</inkml:trace>
          <inkml:trace contextRef="#ctx0" brushRef="#br0" timeOffset="33000.2986">13551 4321 676 0,'5'-12'248'0,"-5"12"-192"0,5 4-16 16,-5-4 128-1,4 4-100-15,14 0 36 16,5 1-64-16,0-5 12 16,4 4-32-16,14-4-160 0,0 4 76 15</inkml:trace>
          <inkml:trace contextRef="#ctx0" brushRef="#br0" timeOffset="33163.449">14075 4180 748 0,'-27'-24'276'0,"27"24"-216"0,0 8-16 0,0-4 56 16,0 4-64-16,0 8-4 15,0 8-20-15,4 5 16 16,10-1-16-16,-5 4-304 15,0 1 160-15</inkml:trace>
          <inkml:trace contextRef="#ctx0" brushRef="#br0" timeOffset="33390.5549">14335 4018 748 0,'13'-8'276'0,"-13"8"-216"0,69 32-16 16,-33 5 84 0,0 3-80-16,10 41 60 15,-5 12-64-15,-9 8 84 16,-9-8-72-16,-28 5 36 16,-4-9-56-16,-55 20-36 15,5-12-4-15,-37-8-264 16,1-8 148-16</inkml:trace>
        </inkml:traceGroup>
      </inkml:traceGroup>
      <inkml:traceGroup>
        <inkml:annotationXML>
          <emma:emma xmlns:emma="http://www.w3.org/2003/04/emma" version="1.0">
            <emma:interpretation id="{27D813BB-3310-46D4-8A8A-B8C6B42756C8}" emma:medium="tactile" emma:mode="ink">
              <msink:context xmlns:msink="http://schemas.microsoft.com/ink/2010/main" type="line" rotatedBoundingBox="15873,6966 19302,6984 19297,7894 15869,7876"/>
            </emma:interpretation>
          </emma:emma>
        </inkml:annotationXML>
        <inkml:traceGroup>
          <inkml:annotationXML>
            <emma:emma xmlns:emma="http://www.w3.org/2003/04/emma" version="1.0">
              <emma:interpretation id="{2227A708-7FEB-41BE-9148-BB13C348EF18}" emma:medium="tactile" emma:mode="ink">
                <msink:context xmlns:msink="http://schemas.microsoft.com/ink/2010/main" type="inkWord" rotatedBoundingBox="15873,6966 17130,6972 17125,7859 15869,7852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5730.9133">12008 5888 508 0,'-14'-33'188'0,"14"33"-148"0,-4 0-8 15,-5 0 88 1,4 4-72-16,-13 8 76 16,4 5-68-16,-8 11 12 15,8 4-36-15,5 5-4 16,9 3-16-16,9 9 36 15,18-5-24-15,5 1 4 16,14-5-16-16,22-7 36 16,0-5-24-16,19-4 20 15,-10-8-24-15,10-7 8 0,-24 3-16 0,1-12-184 16,-18 4 96-16</inkml:trace>
          <inkml:trace contextRef="#ctx0" brushRef="#br0" timeOffset="35943.4749">12350 5956 644 0,'-37'9'236'0,"37"-9"-180"0,-41 44-20 0,23-8 80 16,4 1-72-16,-8 44 24 16,8 4-36-16,-13 16 4 15,17-8-20-15,-3-12 8 16,4-16-12-16,0-9 28 15,9-11-24-15,0-17 40 16,9-8-32-16,9-15-120 16,0-5 52-16</inkml:trace>
          <inkml:trace contextRef="#ctx0" brushRef="#br0" timeOffset="36130.9821">12573 6102 808 0,'22'-20'300'0,"-22"20"-232"0,60-4-20 15,-38 0 80 1,1 8-80-16,14-12 32 16,4 8-44-16,13 0-12 0,5 0-16 0,5 0 56 31,0 8-36-31,-10-4 8 0,-8 4-24 16,-23-4-220-16,-10 4 116 0</inkml:trace>
          <inkml:trace contextRef="#ctx0" brushRef="#br0" timeOffset="36305.9396">12787 6106 592 0,'-9'0'220'0,"9"0"-172"0,4 45-12 0,-8-9 92 16,-1 1-76-16,-4 31 68 16,0-3-68-16,-5 4 4 15,5-8-32-15,-5-13 32 16,10-3-32-16,4-17-24 15,4-4 0-15,5-20-416 16,5 0 228-16</inkml:trace>
          <inkml:trace contextRef="#ctx0" brushRef="#br0" timeOffset="36468.371">12955 6114 860 0,'9'0'320'0,"-9"0"-248"0,-9 65-20 16,5-12 16-1,4-5-48-15,-5 29 52 16,5-12-40-16,0 0 20 16,9-5-32-16,-4-11-36 15,8-5 8-15,1-15-288 0,0-5 160 0</inkml:trace>
        </inkml:traceGroup>
        <inkml:traceGroup>
          <inkml:annotationXML>
            <emma:emma xmlns:emma="http://www.w3.org/2003/04/emma" version="1.0">
              <emma:interpretation id="{F52340AB-BA31-4E8B-9BBC-C2D5CD22FCA3}" emma:medium="tactile" emma:mode="ink">
                <msink:context xmlns:msink="http://schemas.microsoft.com/ink/2010/main" type="inkWord" rotatedBoundingBox="17902,7039 19302,7046 19297,7894 17897,7886"/>
              </emma:interpretation>
              <emma:one-of disjunction-type="recognition" id="oneOf9">
                <emma:interpretation id="interp13" emma:lang="" emma:confidence="0">
                  <emma:literal>t</emma:literal>
                </emma:interpretation>
                <emma:interpretation id="interp14" emma:lang="" emma:confidence="1">
                  <emma:literal>R 2</emma:literal>
                </emma:interpretation>
                <emma:interpretation id="interp15" emma:lang="" emma:confidence="0">
                  <emma:literal>F</emma:literal>
                </emma:interpretation>
                <emma:interpretation id="interp16" emma:lang="" emma:confidence="0">
                  <emma:literal>K</emma:literal>
                </emma:interpretation>
                <emma:interpretation id="interp17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37082.6141">14052 6045 548 0,'5'-16'204'0,"-5"16"-156"0,-5 4-16 0,1 8 88 15,-1 5-72-15,-4 27 32 16,0 9-44-16,-5 24-4 16,5 12-20-16,-4-8 20 15,3 4-20-15,1-25 12 16,5-11-12-16,-5-9 0 16,9-7-4-16,-9-17 36 15,-1-8-20-15,6-8 20 16,-5 0-24-16,9-28 0 15,0-1-12-15,0-52 4 16,13 17-8-16,6-33-20 16,13 24 8-16,-1-16-24 15,6 24 20-15,8 8-32 16,1 17 28-16,4 16 40 0,0 11-12 16,-9 17 24-16,-9 13-20 15,-14 19 36-15,-4 5-28 0,-14 19 40 16,-9 1-36-16,-14 8 20 15,0-21-28-15,0-3 0 16,1-17-12-16,-10-8-32 16,9 1 12-16,-9-21-32 15,14-4 28-15,4-9-4 16,1 5 12-16,3 0-28 16,10 0 20-16,0 24-56 15,14 5 40-15,9 19 16 16,9 0 12-16,18 1 20 15,-5-5-8-15,10 1 24 16,4-5-20-16,-9-8 84 16,-4-3-52-16,-14-9 12 15,-10 0-32-15</inkml:trace>
          <inkml:trace contextRef="#ctx0" brushRef="#br0" timeOffset="37486.8318">14885 5944 676 0,'0'-12'248'0,"0"12"-192"0,10 0-16 0,-1 0 84 15,4 8-76-15,-4-4 24 16,14 8-40-16,23 9-20 16,-14-1-8-16,4 0 20 15,-4 4-12-15,-14 1 24 16,5-1-24-16,-23 0 48 15,-9-3-32-15,-5-5 4 16,-4-4-20-16,4-8 28 16,-4 0-24-16,27-8-48 15,0 4 16-15,37-4 4 16,18 0 8-16,4 4 20 16,0 8-8-16</inkml:trace>
        </inkml:traceGroup>
      </inkml:traceGroup>
    </inkml:traceGroup>
    <inkml:traceGroup>
      <inkml:annotationXML>
        <emma:emma xmlns:emma="http://www.w3.org/2003/04/emma" version="1.0">
          <emma:interpretation id="{C549B211-FB78-402E-B7D2-45E1879116A4}" emma:medium="tactile" emma:mode="ink">
            <msink:context xmlns:msink="http://schemas.microsoft.com/ink/2010/main" type="paragraph" rotatedBoundingBox="4934,8341 18059,9135 17973,10559 4848,97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C9AFFB6-8B1F-42F6-BEE6-82996CE0814D}" emma:medium="tactile" emma:mode="ink">
              <msink:context xmlns:msink="http://schemas.microsoft.com/ink/2010/main" type="line" rotatedBoundingBox="4934,8341 18059,9135 17973,10559 4848,9765"/>
            </emma:interpretation>
          </emma:emma>
        </inkml:annotationXML>
        <inkml:traceGroup>
          <inkml:annotationXML>
            <emma:emma xmlns:emma="http://www.w3.org/2003/04/emma" version="1.0">
              <emma:interpretation id="{F4AAAB2C-382D-4449-A014-C3D7718145C6}" emma:medium="tactile" emma:mode="ink">
                <msink:context xmlns:msink="http://schemas.microsoft.com/ink/2010/main" type="inkWord" rotatedBoundingBox="4934,8341 8203,8539 8117,9963 4848,9765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0031.4798">2488 7454 1040 0,'5'-4'384'0,"-5"4"-300"0,-32 4-20 0,14 0-4 15,8 4-44-15,-12 4-268 16,13 4 136-16</inkml:trace>
          <inkml:trace contextRef="#ctx0" brushRef="#br0" timeOffset="40176.6875">2397 8061 904 0,'-36'28'332'0,"36"-28"-256"0,-32 45-24 0,18-29 80 15,5 4-84-15,-5 8 8 16,5 1-36-16,5-1 32 15,8 0-28-15,10-7-320 16,4-1 160-16</inkml:trace>
          <inkml:trace contextRef="#ctx0" brushRef="#br0" timeOffset="39408.6377">1436 7434 92 0,'-18'-49'32'0,"14"21"-24"0,-1-1 0 0,1 13 136 16,4 4-80-16,-5-8 168 15,5 4-132-15,-5 8 76 16,10 8-104-16,-14 16 8 16,4 12-48-16,-22 25-4 15,4 7-16-15,-27 50 28 16,5 3-24-16,-24 25 20 16,10-1-20-16,0-3-8 15,9-17-4-15,4 8-4 16,10-23 0-16,13-13 16 15,5-16-8-15</inkml:trace>
          <inkml:trace contextRef="#ctx0" brushRef="#br0" timeOffset="39889.4171">995 7684 624 0,'13'-89'228'0,"-13"89"-176"0,73-48-16 0,-27 32 36 16,-1 8-48-16,24 4 8 16,-1 8-20-16,0 8 12 15,-9 4-16-15,-4 8-4 16,-9 5 0-16,-15 7 12 16,-8 4-8-16,-14 9 48 15,-9 0-28-15,-27-5-4 16,4 1-16-16,-22-5-68 15,8-12 32-15,-13-11-68 16,14-1 56-16,4-8-36 16,14 4 44-16,22 0-8 15,10 0 24-15,18 9 16 16,9 3 4-16,13 8-4 16,-4 1 4-16,19 11 20 15,4 1-12-15,-23 15 24 16,-5 1-24-16,-31 4 120 15,-10-5-76-15,-40 1 68 16,0-8-72-16,-46-13 48 16,4-3-56-16,-31-17 32 15,9-8-44-15,0-16 0 16,18-8-20-16,13-33 12 16,24 1-16-16,18-29-12 15,22 8 0-15,41-12-288 16,15 21 160-16</inkml:trace>
          <inkml:trace contextRef="#ctx0" brushRef="#br0" timeOffset="40431.6466">2830 8150 780 0,'4'0'288'0,"-4"0"-224"0,-32 28-20 15,14-4-4-15,9 5-32 0,-14 19 32 16,10 1-24-16,3 0-12 16,6-1-8-16,18-11 12 15,4-9-4-15,14-20 40 16,4-4-20-16,0-20-4 16,1 0-12-16,-10-21 12 15,1 5-12-15,-19-9 32 16,0 13-24-16,-14-4-40 15,1 7 12-15,-10 5 0 16,5 8 12-16</inkml:trace>
          <inkml:trace contextRef="#ctx0" brushRef="#br0" timeOffset="40615.2604">3376 8126 780 0,'-50'-13'288'0,"50"13"-224"0,-50-8-20 15,36 4 112 1,10 4-96-16,8-8-36 16,10 8-16-16,22-4 0 15,10 4-4-15,13 0 60 16,0 12-36-16,5-12-232 16,0-4 112-16</inkml:trace>
          <inkml:trace contextRef="#ctx0" brushRef="#br0" timeOffset="40820.142">3622 8008 580 0,'-46'-36'216'0,"46"36"-168"0,-23-8-12 0,10 8 112 15,8 8-88-15,-13 12 0 16,9 4-36-16,-9 13 20 16,9-1-28-16,-10 17 32 15,10 3-32-15,-9 17 20 16,9 0-20-16,4 4 20 15,10-8-24-15,9-8 40 16,4-13-28-16,14-7-136 16,4-9 60-16</inkml:trace>
          <inkml:trace contextRef="#ctx0" brushRef="#br0" timeOffset="40959.3682">3895 8583 852 0,'0'-16'316'0,"0"16"-248"0,55-16-16 0,-14 3 4 16,0 9-40-16,22-8-120 16,6 8 56-16</inkml:trace>
        </inkml:traceGroup>
        <inkml:traceGroup>
          <inkml:annotationXML>
            <emma:emma xmlns:emma="http://www.w3.org/2003/04/emma" version="1.0">
              <emma:interpretation id="{92FB2F2B-237F-4344-BE63-11AD066550D5}" emma:medium="tactile" emma:mode="ink">
                <msink:context xmlns:msink="http://schemas.microsoft.com/ink/2010/main" type="inkWord" rotatedBoundingBox="9043,8826 13218,9078 13155,10128 8979,9876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1510.8687">5675 8150 28 0,'-27'-24'12'0,"27"24"-8"0,-32-29-4 0,14 9 320 16,4 4-176-16,-13-21 180 16,4 5-188-16,-13-17 52 15,8 5-112-15,-17-13-16 16,4 13-36-16,-14 7 0 15,10 13-12-15,-15 16-8 16,19 0 0-16,-13 24-4 16,22 12 0-16,5 17-36 15,17 12 20-15,15 7-4 16,9 1 12-16,31 24 0 16,10-4 0-16,27 16 8 15,4-4 0-15,-8-3-12 16,-10-10 8-16,-18-15 92 15,-14-16-48-15,-31-13 116 16,-10-11-88-16,-40-9 12 16,-10-4-48-16,-13-8 4 0,4-4-20 15,-4-8 28-15,18 0-28 16,13-8-24-16,15 4 4 0,4-8-236 16,13 4 128-16,23-1-540 15,5 5 360-15</inkml:trace>
          <inkml:trace contextRef="#ctx0" brushRef="#br0" timeOffset="42230.9599">6344 8389 528 0,'5'-33'196'0,"-5"33"-152"0,-5-32-12 0,-4 16 116 15,5 4-88-15,-24-9 8 16,1 5-40-16,-28 4 36 16,10 0-36-16,-23 24 4 15,8-4-20-15,-3 12 20 16,13 9-20-16,0 15 12 15,18 5-12-15,13 3-16 16,15-3 0-16,18-9 28 16,13-7-12-16,23-13 32 0,9-4-28 15,14-8-24-15,0-4 4 16,-5-16-176-16,-9 0 100 0,-4-12-56 16,-23-1 80-16,-9-7 40 15,-5 4 12-15,-23-1 32 16,-4 13-16-16,-9 12 84 15,0 8-52-15,-1 17-20 16,10 7-16-16,9 12 24 16,5 1-16-16,18-5-4 15,-1 1-8-15,19-9 28 16,-9-4-16-16,23-12 32 16,-10-4-32-16,10-12 12 15,0-4-16-15,-10-12 12 16,-13 4-16-16,-9-21 24 15,0 9-20-15,-23-12-20 16,9 7 0-16,-18 9-40 16,0 12 28-16,4 20-20 15,-4 8 24-15,9 17 36 16,14 7-12-16,8-4 8 16,10 1-8-16,14-5 4 15,4-3-8-15,9-13 60 16,-4 0-36-16,-1-20 52 15,-8 0-48-15,4-20-8 16,-14-1-12-16,-13-19 24 16,0-1-20-16,-23-24 4 0,13 5-12 15,-22-9 20-15,9 12-16 16,0 9-4-16,0 7-4 16</inkml:trace>
          <inkml:trace contextRef="#ctx0" brushRef="#br0" timeOffset="43057.1069">7838 8457 600 0,'0'-24'224'0,"0"24"-176"0,-9-16-12 0,9 4 88 16,0 8-76-16,-10-12 24 15,-3 8-40-15,-1-5 4 16,-4 5-20-16,-14 8 8 16,9 8-12-16,1 13-32 15,-1 3 8-15,0 12-12 16,14 5 12-16,9-1 24 15,9-3-4-15,5-5 40 16,18-4-24-16,-1-11 4 16,6-1-16-16,-5-12 28 15,9-4-24-15,-5-8-24 16,-13 4 4-16,-5-13-28 0,-4 5 20 0,-5-16-12 31,0 4 12-31,-4-17 8 0,4 5 4 16,13-5-28-16,1 9 16 15,9 4-20-15,14 7 16 0,8 9 36 16,10 8-12 0,-9 12 8-16,-1 9-8 0,-17 7 12 15,4 4-12-15,-19 5 24 16,-8-1-20-16,-5 0 24 16,0-3-24-16,-27-1 48 15,18-4-32-15,-14-4 20 16,5 1-28-16,-14-5-16 15,10 4-8-15,-5-4-16 16,18 0 12-16,-5 1-32 16,10-1 24-16,17 0 4 15,6 4 12-15,17-8 32 16,1 5-16-16,31-13-4 16,1 4-8-16,13-12-216 15,-14 4 116-15,-4-4-24 16,-9 0 72-16,-19-9 4 15,-8 1 28-15,-10-20 16 16,-4 4 4-16,-10-37 24 16,1 4-16-16,-5-32 68 15,14 12-48-15,-10-4 60 16,19 16-56-16,-23 13 28 0,5 19-36 16,-5 17-44-16,0 12 8 0,-27 32 44 15,18 13-16-15,-27 35 16 16,-1 5-20-16,-8 12-96 15,13-4 44-15,-9-12-648 16,1-16 376-16</inkml:trace>
          <inkml:trace contextRef="#ctx0" brushRef="#br0" timeOffset="43181.938">8766 8615 684 0,'-22'-113'252'0,"22"113"-192"0,22-121-20 0,1 76 68 15,-5 13-68-15,28-5 16 16,9 13-32-16,22 4 12 15,-9 8-20-15,28-1-52 16,-14 5 20-16</inkml:trace>
        </inkml:traceGroup>
        <inkml:traceGroup>
          <inkml:annotationXML>
            <emma:emma xmlns:emma="http://www.w3.org/2003/04/emma" version="1.0">
              <emma:interpretation id="{D436B3D3-B32F-499C-944E-A9D3A20CC12B}" emma:medium="tactile" emma:mode="ink">
                <msink:context xmlns:msink="http://schemas.microsoft.com/ink/2010/main" type="inkWord" rotatedBoundingBox="13831,9135 14460,9173 14412,9956 13783,9918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3618.0982">10474 8263 632 0,'0'-8'236'0,"0"8"-184"0,-23 0-16 0,5 0 80 16,0 8-72-16,-28 8 8 15,5 9-32-15,-23 19-12 16,14 5-4-16,0 16-4 15,18-5 0-15,14 1 24 16,18-8-12-16,14-9 12 16,13-3-12-16,-4-9 72 15,4-8-48-15,-27-8 56 16,0 5-52-16,-36-13-28 16,-1-4-12-16</inkml:trace>
          <inkml:trace contextRef="#ctx0" brushRef="#br0" timeOffset="43330.3995">9891 8077 704 0,'-23'-40'264'0,"23"40"-208"0,9-9-12 15,-18 5 152 1,9 8-116-16,0 1-60 16,-9 7-16-16,5 4 32 15,8 8-16-15</inkml:trace>
        </inkml:traceGroup>
        <inkml:traceGroup>
          <inkml:annotationXML>
            <emma:emma xmlns:emma="http://www.w3.org/2003/04/emma" version="1.0">
              <emma:interpretation id="{584A87F8-E097-4398-B259-1044BF80ED86}" emma:medium="tactile" emma:mode="ink">
                <msink:context xmlns:msink="http://schemas.microsoft.com/ink/2010/main" type="inkWord" rotatedBoundingBox="15470,9169 18048,9325 18000,10124 15422,9968"/>
              </emma:interpretation>
              <emma:one-of disjunction-type="recognition" id="oneOf13">
                <emma:interpretation id="interp21" emma:lang="" emma:confidence="0">
                  <emma:literal>can</emma:literal>
                </emma:interpretation>
                <emma:interpretation id="interp22" emma:lang="" emma:confidence="0">
                  <emma:literal>Can</emma:literal>
                </emma:interpretation>
                <emma:interpretation id="interp23" emma:lang="" emma:confidence="0">
                  <emma:literal>Law</emma:literal>
                </emma:interpretation>
                <emma:interpretation id="interp24" emma:lang="" emma:confidence="0">
                  <emma:literal>law</emma:literal>
                </emma:interpretation>
                <emma:interpretation id="interp25" emma:lang="" emma:confidence="0">
                  <emma:literal>tan</emma:literal>
                </emma:interpretation>
              </emma:one-of>
            </emma:emma>
          </inkml:annotationXML>
          <inkml:trace contextRef="#ctx0" brushRef="#br0" timeOffset="45023.8728">11808 8105 456 0,'4'-24'168'0,"-8"20"-128"0,8 4-16 16,-8 0 140 0,4 8-96-16,-14 8 16 15,0 5-48-15,-17 35 52 16,-1 9-48-16,-14 16 28 16,10 4-40-16,-14 4 16 0,13-16-24 15,1-13 44 1,13-7-36-16,0-8 64 0,14-13-52 0,5-12 52 15,13 0-52-15,18-7 8 16,9-5-32-16,28 0 0 16,5 4-8-16,8 0 36 15,0 4-20-15,19-8-164 16,0 4 76-16,8-7-160 16,-4-1 124-16,-4-13-36 15,-9 9 80-15,-15-16-12 16,-12 4 40-16,-10-12 24 15,0 4 4-15,-14-17 12 16,-9 9-8-16,-4-13 8 16,0 9-8-16,-9-8 52 15,-1 7-32-15,-8-3 60 16,-1 7-48-16,-13 1 12 16,5 12-32-16,-19 0 20 15,5 12-24-15,-23 4-12 16,9 8-4-16,-18 12-32 15,13 8 20-15,1 9 4 16,9-1 12-16,13 1 16 16,9-5-8-16,15 0 4 15,3-3-4-15,10-5-8 16,4 0 4-16,1-8 56 16,4-3-32-16,-10-5 24 15,1 0-32-15,-5-12 8 0,0 4-16 0,-4-12 20 16,0 3-20-16,-5-15-12 15,5 0-4-15,-10-12-16 16,5 7 12-16,-4 1-24 16,4 8 20-16,-5 12-84 15,6 8 56-15,-6 8-4 16,5 8 28-16,5 8-4 16,-1 0 8-16,-3 1 8 15,3 3 4-15,-4-4 24 16,5-4-12-16,0-3 56 15,-1-1-36-15,10-8 12 16,0-4-28-16,9-16 8 16,0 4-12-16,4-17 0 15,-4 5-4-15,0-24 4 16,0 7-8-16,-10-7-28 16,1 7 12-16,-9 9-32 15,-1 16 28-15,-3 20-12 16,-1 8 16-16,-5 17 24 15,1 3-4-15,4 4 40 16,5-3-24-16,4-1 20 16,5-3-24-16,-1-5 36 15,1-4-32-15,0-12 48 16,4-3-40-16,-9-18 12 16,-4 5-28-16,-5-12-16 15,0 0-4-15,-9-8-4 0,0 8 0 16,-4-1-28-16,8 5 20 15,1 8-72-15,8 8 48 0,6 12-36 16,8 5 44-16,23 3 20 16,14 4 8-16,13 5 28 15,1-5-12-15,-6-16 68 16,-8 0-48-16,-9-20 40 16,-19-4-40-16,-18-16 8 15,-4 3-24-15,-18-15 8 16,-6 8-12-16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21:58.2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C4F2131-F96C-4422-973D-D47012172287}" emma:medium="tactile" emma:mode="ink">
          <msink:context xmlns:msink="http://schemas.microsoft.com/ink/2010/main" type="writingRegion" rotatedBoundingBox="9816,13171 11201,12212 12249,13724 10864,14684"/>
        </emma:interpretation>
      </emma:emma>
    </inkml:annotationXML>
    <inkml:traceGroup>
      <inkml:annotationXML>
        <emma:emma xmlns:emma="http://www.w3.org/2003/04/emma" version="1.0">
          <emma:interpretation id="{89662D8C-A8B7-4CD8-99DB-D455E372FD74}" emma:medium="tactile" emma:mode="ink">
            <msink:context xmlns:msink="http://schemas.microsoft.com/ink/2010/main" type="paragraph" rotatedBoundingBox="9816,13171 11201,12212 12249,13724 10864,14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A9F7DB-C16D-4B79-8789-77D06D5B969C}" emma:medium="tactile" emma:mode="ink">
              <msink:context xmlns:msink="http://schemas.microsoft.com/ink/2010/main" type="line" rotatedBoundingBox="9816,13171 11201,12212 11605,12794 10220,13754"/>
            </emma:interpretation>
          </emma:emma>
        </inkml:annotationXML>
        <inkml:traceGroup>
          <inkml:annotationXML>
            <emma:emma xmlns:emma="http://www.w3.org/2003/04/emma" version="1.0">
              <emma:interpretation id="{6104822E-5A52-4B1A-877F-7E45326C4485}" emma:medium="tactile" emma:mode="ink">
                <msink:context xmlns:msink="http://schemas.microsoft.com/ink/2010/main" type="inkWord" rotatedBoundingBox="9816,13171 11201,12212 11605,12794 10220,13754">
                  <msink:destinationLink direction="with" ref="{10A89EC9-D81A-4425-8A86-6399C3B6DC2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 52 144 0,'-16'-14'52'0,"16"14"-40"0,0-14 0 15,0 7 96 1,0 7-60-16,0-3 96 16,0 3-84-16,0-7 24 15,0 7-48-15,0-7 32 16,0 7-40-16,8 7 56 0,0 0-48 0,3 17 20 16,9 0-36-16,7 24-8 15,0-6-8-15,8 6 12 16,-4-3-8-16,0-8-4 15,-4-6 0-15,0 0 20 16,-8-7-12-16,-3-10-4 16,-5 3-4-16,-7-10 12 15,4-7-8-15,-8-7-100 16,4 4 48-16</inkml:trace>
          <inkml:trace contextRef="#ctx0" brushRef="#br0" timeOffset="2552.5734">0 138 184 0,'0'0'68'0,"0"0"-52"0,0 0-4 0,0 0 108 16,0 0-68-16,0 0 84 15,8 0-76-15,0-4 56 16,-4 1-64-16,3-4 48 16,9 4-56-16,-12-8 24 15,11 4-40-15,-11-6-8 16,12 6-12-16,-5-7 4 16,-3 0-8-16,4 4 24 15,7-4-16-15,0 0 4 16,-3 4-8-16,15-4 4 15,-8 1-8-15,0-8 16 16,-3 7-12-16,7-6-12 16,-8 2 0-16,8-6 28 15,0 7-12-15,12-10-32 16,-4 6 12-16,11-14-16 16,5 4 12-16,-1-13 44 15,4 6-20-15,4-7 8 16,-11 7-12-16,-1-3-16 15,0 10 4-15,-7 0 20 16,-4 7-8-16,4-4-20 16,-12 11 4-16,12-3 12 15,-1 6 0-15,-11-7-4 16,0 7 4-16,4-3-16 16,-4 7 8-16,1-7 12 0,3 6-4 15,-4-6-12-15,0 7 4 16,0-4 4-16,-8 7 0 0,1-3 8 15,-5 6-4 1,-11 1-4-16,4 3 4 0,-1-3 12 16,-3 6-8-16,-4-3-28 15,8 3 8-15,-8-3 12 16,8 0 4-16,-4 0-4 16,-4 4 4-16,7-4 4 15,-7 0-4-15,0 0-4 16,8 7 4-16,-8-4 4 15,0 1-4-15,0-1-12 16,0 4 4-16,0 0 12 16,8 3-4-16,-8-3-20 15,0 0 8-15,0-4 4 16,4 4 4-16,3 4-28 16,5 2 16-16,-4 1 32 15,3 0-12-15,-3-4 0 16,0 4-4-16,0-4-4 15,-4 4 0-15,3 0 0 16,1 0 0-16,4-1 0 16,-5 5 0-16,1-12-12 15,-4 12 8-15,4-11 12 16,3 6-4-16,-11-2 8 16,8 2-8-16,-8-13 8 0,8 7-8 15,-8-7 16-15,0 0-12 0,0 0-4 16,0 0 0-16,0 0-24 15,0 0 12-15,0 0 4 16,0 0 4-16,0 0 0 16,0 7 0-16,0-7 0 15,0 0 0-15,0 0 0 16,0 0 0-16,0 0 0 16,0 0 0-16,0 0 0 15,0 0 0-15,0 0-12 16,0 0 8-16,0 0 20 15,11 0-8-15,-3 0-20 16,4 0 4-16,-12 4 4 16,0 2 4-16,0-6-12 15,8 7 8-15,-1 0 4 16,5 0 0-16,-12-3 0 16,8 2 0-16,-1 1 0 15,-3 0 0-15,4-7 16 16,-8 0-8-16,8 0-12 15,-4 0 0-15,-4 0 28 16,0 0-12-16,0 0-20 16,0 0 0-16,0 0 4 15,0 0 4-15,0 0-12 16,0 0 8-16,0 0 12 16,0 0-4-16,0 0-12 15,0 0 4-15,0 0 12 0,0 0-4 0,0 0 16 16,0 0-12-1,-4 7 4-15,4-7-4 0,-8 0-24 16,8 7 8-16,-8-4 4 16,8-3 4-16,-11 7 0 15,11-7 0-15,-8 7-12 16,8 0 8-16,-12 0 12 16,5-4-4-16,-1 4-4 15,4 7 4-15,-12-7-16 16,16 10 8-16,-11-10 4 15,3 7 0-15,0 3-12 16,4-3 8-16,-11-4 12 16,11 4-4-16,-15 0 8 15,19-4-8-15,-20 0-4 16,13 1 4-16,-5-1-4 16,4 4 0-16,-3-7 0 15,3 3 0-15,-11 4 8 16,11-8-4-16,-11 5-4 15,11 3 4-15,-12-8-4 16,9 1 0-16,-9 0 0 16,5 4 0-16,-4-11-12 15,-1 6 8-15,1 1 12 16,7 0-4-16,-7-3-12 16,3 3 4-16,-3-1 4 15,11 1 0-15,-11 0 0 16,0 10 0-16,-1-10 16 15,13 0-8-15,-13 0-28 0,1 3 8 16,-1 4 4-16,9-7 8 0,-9 3 8 16,-3 4-4-16,4-7 8 15,7 7-8-15,-3-1-20 16,3 1 8-16,1 0 4 16,-5 0 4-16,4 0 8 15,5 3-4-15,-5-3-4 16,4-1 4-16,-11-2-4 15,11 6 0-15,1-10-12 16,-5 6 8-16,4-9 12 16,-3 10-4-16,3-7-12 15,4-1 4-15,-12 1 4 16,16 4 0-16,-19-5 8 16,11 1-4-16,-3 0 8 15,3 4-8-15,-7-5 8 16,3 1-8-16,-4 0 8 15,5 4-8-15,-9-5 8 16,9 1-8-16,-5 0 16 16,5 0-12-16,-5-3-12 15,5 2 0-15,-5-2 12 16,8-1-4-16,-7 4 8 16,3 0-8-16,-3-7-4 15,3 10 4-15,-7-10-16 16,11 7 8-16,-11 0 4 15,11 0 0-15,-11 0 0 0,15 0 0 16,-12 3 8-16,9-3-4 16,-1-7 8-16,4 7-8 0,-8-4 8 15,8 4-8-15,-7 0-4 16,7-7 4-16,-4 7 12 16,8 0-8-16,-7-7-4 15,3 7 0-15,-4-7 20 16,4 0-12-16,-4 0-4 15,8 3-4-15,-7-3-16 16,7 4 8-16,-8-4 12 16,8 0-4-16,-4 0-12 15,8 0 4-15,-8 0 40 16,4 0-24-16,-4 0 0 16,4 0-8-16,-4 0 12 15,4 0-8-15,-4 0-4 16,4 0 0-16,-4 0-16 15,4 0 8-15,-3 0 4 16,3 0 0-16,-4-4 8 16,4 4-4-16,-4-3 16 15,4 3-12-15,-4 0-4 16,4 0 0-16,-4-7 4 16,8 7-4-16,-4 0 8 15,0 0-8-15,-4-7-36 16,4 7 16-16,-4 0-108 15,8 7 68-15</inkml:trace>
          <inkml:trace contextRef="#ctx0" brushRef="#br0" timeOffset="4850.0659">554 28 340 0,'0'0'128'0,"0"3"-100"0,0 1-8 16,0-4 44-16,0 0-40 0,0 0 60 15,0 0-48 1,0 0 36-16,0 0-40 0,0 0 36 16,0 0-40-16,0 0 28 15,0 0-28-15,0-4 16 16,8 4-24-16,-1-3 16 15,5-1-20-15,-4-3 0 16,3 4-8-16,5-7 4 16,-5 6-8-16,5-6-12 15,3 3 4-15,4-3 12 16,1 3-4-16,-1-7-12 16,12 7 4-16,-8-10 12 15,0 7-4-15,-4-8 24 16,4 5-16-16,-7-5-4 15,-1 8-4-15,-4 0-4 16,5 3 0-16,-9 0 0 16,-3 4 0-16,-8-1 8 15,0 8-4-15,0-4 8 16,0 0-8-16,0-4-4 16,0 4 4-16,0-3-16 15,8-1 8-15,-8-6 20 16,0 10-8-16,0-3-20 15,0 3 4-15,0-4 4 16,0 4 4-16,0-3-116 16,0 6 64-16,0-3-244 15,0 7 168-15</inkml:trace>
          <inkml:trace contextRef="#ctx0" brushRef="#br0" timeOffset="5885.4826">867-217 372 0,'-3'-6'140'0,"3"6"-112"0,0 10-4 16,0-10 100-1,0 0-72-15,0 0 104 16,0 0-92-16,0 0 16 0,0 0-48 16,0 0 32-16,0 0-36 0,3-4-16 15,1 4-4-15,4-6 0 16,4 2-4-16,7-6-4 15,-7 6 4-15,3-3-4 16,-3 4 0-16,7-7 16 16,0 6-8-16,1-3 4 15,7 7-4-15,-8-3 4 16,-11 6-8-16,0-3 16 16,-4 0-12-16,-4 0-12 15,0 0 0-15,0 0-4 16,0 0 0-16,0 0 16 15,0 0-4-15,0 0-4 16,0 4 4-16,-4-1-4 16,4 1 0-16,-8-1 0 15,8 4 0-15,0 0 0 16,-8 3 0-16,0 1 0 16,5-1 0-16,-9 0 8 15,4 7-4-15,4-6 8 16,-3-4-8-16,-1 3-12 15,8 4 4-15,-4-4-4 16,-4 0 0-16,1 1 16 16,7 2-4-16,-8-6 8 15,8 4-8-15,0-8-4 16,0 1 4-16,-4-4-4 16,8 0 0-16,-8-4 0 0,4 4 0 0,-8-3 0 15,8 3 0-15,0-4-20 16,0 8 12-16,-8-4 20 15,16 0-4-15,-16-4 4 16,8 4-4-16,-3-3-16 16,3-1 4-16,-8-3 12 15,8 1-4-15,0-8-12 16,-8 10 4-16,4-6 12 16,4 3-4-16,-8-3-12 15,8 3 4-15,0-3 4 16,0 6 0-16,0-3-12 15,0 4 8-15,-7-4 12 16,7 7-4-16,0-7-4 16,0 7 4-16,-8-3 12 15,8 6-8-15,0-3-160 16,0 0 80-16,0 4-516 16,8 6 324-16</inkml:trace>
        </inkml:traceGroup>
      </inkml:traceGroup>
      <inkml:traceGroup>
        <inkml:annotationXML>
          <emma:emma xmlns:emma="http://www.w3.org/2003/04/emma" version="1.0">
            <emma:interpretation id="{CF2733FA-28BC-4D76-B9C9-2F7A66ABC031}" emma:medium="tactile" emma:mode="ink">
              <msink:context xmlns:msink="http://schemas.microsoft.com/ink/2010/main" type="line" rotatedBoundingBox="10743,14108 11411,13226 11931,13619 11264,14502"/>
            </emma:interpretation>
          </emma:emma>
        </inkml:annotationXML>
        <inkml:traceGroup>
          <inkml:annotationXML>
            <emma:emma xmlns:emma="http://www.w3.org/2003/04/emma" version="1.0">
              <emma:interpretation id="{66FE16C6-B6CF-4118-9413-78FAD05EA1F9}" emma:medium="tactile" emma:mode="ink">
                <msink:context xmlns:msink="http://schemas.microsoft.com/ink/2010/main" type="inkWord" rotatedBoundingBox="10743,14108 11411,13226 11931,13619 11264,145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708.1712">1351 1122 288 0,'-15'0'108'0,"15"0"-84"0,8 10-4 16,-5-10 108-1,1 4-72-15,0-8 48 16,4 4-60-16,7-10-8 15,5 3-20-15,-5-17-20 0,5 3 0 0,-5-10 4 16,1 0 0-16,-5-6 16 16,1 2-8-16,-8-13-4 15,0 7 0-15,-8-4 4 16,4 7-4-16,-4 0-12 16,-4 14 4-16,0-3 84 15,8 9-48-15,-7 1 28 16,7 10-40-16,-4-3 8 15,4 3-16-15,-8 4 0 16,8 3-4-16,0 3 4 16,-8 8-8-16,4 2 8 15,-3 8-8-15,-5 3 52 16,4 7-32-16,1 0-12 16,-1 3-4-16,0 4 16 15,4-3-12-15,-4-1-12 16,8 0-4-16,-3 1 12 15,3-1-4-15,-4-3 16 16,8 0-12-16,-4-7-28 16,0 7 8-16,0-7 12 15,7 0 4-15,1-6 32 16,-4-1-20-16,11-7-4 16,5-3-8-16,-9-7 40 15,13 0-24-15,-13-7 0 16,9 4-12-16,-9-4-52 15,-3 3 28-15,0-6-128 0,-1 10 80 16,-7 0-176 0,4 0 136-16</inkml:trace>
          <inkml:trace contextRef="#ctx0" brushRef="#br0" timeOffset="9728.4756">1301 496 340 0,'0'0'128'0,"0"0"-100"0,12 0-8 15,-12 0 88 1,0 0-64-16,0 0 52 16,0 0-56-16,0 0 52 15,0 0-56-15,7 0 12 16,-7 0-32-16,0 0 36 15,0 0-28-15,0 0 20 16,0 0-24-16,0 0 36 16,0 0-32-16,0 0-4 0,0 0-12 0,0 0 20 31,12 7-16-31,-12-7 32 0,8 3-28 0,-8-3-12 16,15 4-8-16,-3-4 12 15,-1 0-4-15,9 0 8 16,-5 0-8-16,-3-4-4 15,7 4 4-15,-11 0 12 16,7 0-8-16,-3 0 4 16,0 0-4-16,-5-3 20 15,1 3-16-15,-4-7-4 16,4 3-4-16,0-3-4 16,-8 4 0-16,0-4 16 15,7 7-8-15,-7-7-12 16,4 7 0-16,-4-3 12 15,0 3-4-15,0-4 24 16,0 4-16-16,0-3-4 16,0 6-4-16,0-3-224 15,0 0 120-15</inkml:trace>
          <inkml:trace contextRef="#ctx0" brushRef="#br0" timeOffset="7987.3014">1131 1070 216 0,'0'-6'80'0,"0"6"-60"0,4-11-8 15,-4 4 108 1,3 0-68-16,-3-6 52 16,0-1-64-16,-3-7 32 15,3 7-40-15,-8-10 36 16,4 4-40-16,-8-4 28 0,-3 3-28 0,3-3 72 15,1 7-56-15,-9-4-32 16,9 11-8-16,-13-1-4 16,13 11 0-16,-5 7 8 15,9 7-4-15,-5 10 8 16,4 11-8-16,0-1 32 16,8 4-20-16,-3-4-24 15,6-3 4-15,1-10 8 16,8 0 0-16,3-15 52 15,1 1-32-15,7-14 8 16,4-3-20-16,0-14-8 16,0 0 0-16,-3-14-104 15,-1 4 56-15,-8-15-52 16,5 12 56-16,-9-15 28 16,-3 18 12-16,-8-8-32 15,0 15 16-15,0-1 24 16,0 8-4-16,-8-1 28 15,4 4-20-15,-11 3 4 16,15 14-8-16,-12-3 4 16,5 9-8-16,-1-2 16 15,4 6-12-15,-11 7-20 16,11 4 4-16,-12 13 64 16,16 1-28-16,-11 13 8 15,11-3-24-15,-8 3 20 16,0-3-20-16,4-4-4 15,4-3-4-15,0-7-24 0,4-4 12 16,8-6 20-16,3-4-4 16,20-7 16-16,0-3-16 15,4-10-92-15,-5 3 48 0</inkml:trace>
          <inkml:trace contextRef="#ctx0" brushRef="#br0" timeOffset="10106.8203">1882 368 508 0,'0'0'188'0,"0"0"-148"0,0-3-8 0,0 6 116 15,0 4-88-15,0 4 8 16,7 6-40-16,-7 0 28 16,0 4-32-16,-7-4-332 15,7 4 168-15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18T20:22:04.97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BED3BFA-1D18-447B-A450-D4AEC5FEF2B2}" emma:medium="tactile" emma:mode="ink">
          <msink:context xmlns:msink="http://schemas.microsoft.com/ink/2010/main" type="writingRegion" rotatedBoundingBox="17612,17793 17627,17793 17627,17808 17612,17808"/>
        </emma:interpretation>
      </emma:emma>
    </inkml:annotationXML>
    <inkml:traceGroup>
      <inkml:annotationXML>
        <emma:emma xmlns:emma="http://www.w3.org/2003/04/emma" version="1.0">
          <emma:interpretation id="{70402176-686E-4249-9734-6AE394D32AC5}" emma:medium="tactile" emma:mode="ink">
            <msink:context xmlns:msink="http://schemas.microsoft.com/ink/2010/main" type="paragraph" rotatedBoundingBox="17612,17793 17627,17793 17627,17808 17612,17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43F887-87E5-490C-91C4-BCE46D40145A}" emma:medium="tactile" emma:mode="ink">
              <msink:context xmlns:msink="http://schemas.microsoft.com/ink/2010/main" type="line" rotatedBoundingBox="17612,17793 17627,17793 17627,17808 17612,17808"/>
            </emma:interpretation>
          </emma:emma>
        </inkml:annotationXML>
        <inkml:traceGroup>
          <inkml:annotationXML>
            <emma:emma xmlns:emma="http://www.w3.org/2003/04/emma" version="1.0">
              <emma:interpretation id="{91837064-F7AC-4BA2-8572-7741FF265584}" emma:medium="tactile" emma:mode="ink">
                <msink:context xmlns:msink="http://schemas.microsoft.com/ink/2010/main" type="inkWord" rotatedBoundingBox="17612,17793 17627,17793 17627,17808 17612,1780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0,'0'0'16,"0"0"0,0 0-1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22:15.6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0A89EC9-D81A-4425-8A86-6399C3B6DC27}" emma:medium="tactile" emma:mode="ink">
          <msink:context xmlns:msink="http://schemas.microsoft.com/ink/2010/main" type="inkDrawing" rotatedBoundingBox="10464,12850 15568,4958 15757,5080 10654,12973" semanticType="callout" shapeName="Other">
            <msink:sourceLink direction="with" ref="{6104822E-5A52-4B1A-877F-7E45326C4485}"/>
            <msink:sourceLink direction="with" ref="{6948FCE2-199B-4F01-94C1-3185FAC6FDB3}"/>
          </msink:context>
        </emma:interpretation>
      </emma:emma>
    </inkml:annotationXML>
    <inkml:trace contextRef="#ctx0" brushRef="#br0">7 7893 260 0,'0'7'96'0,"0"-21"-76"0,-8 11-4 16,8-1 68-16,0 8-48 16,0-1 32-16,8 1-40 0,-8-4 16 15,0 0-24-15,0 0 16 16,0 0-20-16,0-4 8 15,8 4-12-15,-5-7 20 16,5 4-20-16,-8-4 12 16,12 4-12-16,-12-8-8 15,7 1 0-15,5-7 12 16,0 3-8-16,-5-10 4 16,1 3-4-16,-8-10-16 15,20 4 4-15,-9-11-4 16,-3 7 0-16,4-7 16 15,3 7-4-15,-3-10-4 16,3 17 4-16,-3-14 4 16,7 7-4-16,0-7 8 15,1 10-8-15,-1-16-12 16,8 9 4-16,0-16-4 16,-7 9 0-16,7-13 8 15,4 7 0-15,-4-7-12 16,4 10 8-16,4-3 12 15,-1 10-4-15,-3-10 32 16,4 3-20-16,-4-13-12 16,4 6-8-16,-8-13 12 15,-4 6-4-15,5-9 16 16,-9 13-12-16,8-11 4 0,8 15-4 16,4-18-8-16,-1 14 4 15,9-28-4-15,-1 11 0 0,12-11-12 16,-4 15 8-1,4-8 20-15,-15 14-8 0,4-17-20 16,-13 10 4-16,13-24 4 16,-1 10 4-16,8-9 8 15,-3 16-4-15,7-17 8 16,8 17-8-16,-4-30 16 16,3 9-12-16,-7-13 16 15,-3 17-16-15,10-20 16 16,-6 16-16-16,14-16 24 15,-11 16-20-15,12-6-20 16,-9 14 0-16,-3-18-4 16,-4 14 4-16,4-24 16 15,-7 24-4-15,10-17 8 16,-3 17-8-16,20-24-12 16,-9 14 4-16,12-17 4 15,-15 13 0-15,7-10 0 16,-11 3 0-16,12-10 0 15,-5 18 0-15,16-11 8 16,-7 24-4-16,-1-21-12 16,-12 18 4-16,13-21 12 15,-9 14-4-15,24-14-20 16,-16 13 8-16,24-26 32 16,-20 16-16-16,4-6 8 0,-19 20-8 15,3 0-8-15,-7 21 4 0,0-17 20 16,-8 10-12-16,8 0 4 15,-16 10-8-15,4 7-16 16,-11 11 4-16,-4-4-4 16,3 10 0-16,-7-6 16 15,-4 13-4-15,-4-7-4 16,0 11 4-16,-7-4-16 16,-1 14 8-16,-4-3 4 15,1 3 0-15,-4 7 32 16,-1 3-16-16,1 4-4 15,-1 3-8-15,1-7-4 16,0 11 0-16,-1-4-12 16,1 11 8-16,-1-11 4 15,1 14 0-15,-4-7 24 16,0 7-12-16,-5-7 4 16,1 7-8-16,-4 0-140 15,4 7 76-15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22:18.4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A2C8795-9DB8-4713-82CA-20BFAFF08F06}" emma:medium="tactile" emma:mode="ink">
          <msink:context xmlns:msink="http://schemas.microsoft.com/ink/2010/main" type="writingRegion" rotatedBoundingBox="15399,5131 16188,4019 16509,4247 15719,5358"/>
        </emma:interpretation>
      </emma:emma>
    </inkml:annotationXML>
    <inkml:traceGroup>
      <inkml:annotationXML>
        <emma:emma xmlns:emma="http://www.w3.org/2003/04/emma" version="1.0">
          <emma:interpretation id="{8FB0B4F7-41DC-4154-A75C-9F41B3991034}" emma:medium="tactile" emma:mode="ink">
            <msink:context xmlns:msink="http://schemas.microsoft.com/ink/2010/main" type="paragraph" rotatedBoundingBox="15399,5131 16188,4019 16509,4247 15719,5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F6CE9A-D766-473E-B1DA-503A62CBD4A2}" emma:medium="tactile" emma:mode="ink">
              <msink:context xmlns:msink="http://schemas.microsoft.com/ink/2010/main" type="line" rotatedBoundingBox="15399,5131 16188,4019 16509,4247 15719,5358"/>
            </emma:interpretation>
          </emma:emma>
        </inkml:annotationXML>
        <inkml:traceGroup>
          <inkml:annotationXML>
            <emma:emma xmlns:emma="http://www.w3.org/2003/04/emma" version="1.0">
              <emma:interpretation id="{6948FCE2-199B-4F01-94C1-3185FAC6FDB3}" emma:medium="tactile" emma:mode="ink">
                <msink:context xmlns:msink="http://schemas.microsoft.com/ink/2010/main" type="inkWord" rotatedBoundingBox="15461,5175 15627,4942 15866,5111 15700,5345">
                  <msink:destinationLink direction="with" ref="{10A89EC9-D81A-4425-8A86-6399C3B6DC2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23 131 208 0,'-4'0'76'0,"8"-7"-60"0,0 7-4 0,-4 0 128 15,0 0-80-15,0 0 52 16,0 0-64-16,0 0 56 16,0 0-64-16,0-3 28 15,0 6-40-15,0-3 8 16,0 0-20-16,-4-3 36 16,4 3-28-16,-4-4 12 15,8 4-20-15,-4-3 8 16,0 3-12-16,0-7 28 15,4 7-24-15,-4-7 4 16,4 7-12-16,0-7-8 16,7 0 4-16,1 1-16 15,3-5 8-15,5-3 12 16,3 8-4-16,0-12 32 16,4 11-20-16,-3-3-24 15,-1 7 4-15,-8-4 0 16,-3 3 4-16,-8 1 32 15,0 6-16-15,-4-3-12 16,0 0-8-16,-4 0-24 0,4 7 16 16,-4-7 32-16,4 4-12 15,-4-4-28-15,8 0 12 0,-4 0 20 16,4 0-8-16,-4 0-8 16,0 0 0-16,-4 0 4 15,4 10 0-15,-8-7 0 16,4 4 0-16,-3 0 0 15,3 7 0-15,-4-4-20 16,8 4 12-16,-4-4-4 16,4 11 4-16,0-4 16 15,4 11-4-15,0-11 8 16,4 7-8-16,-5 4-12 16,1-11 4-16,0 0 4 15,0-3 0-15,0-7 16 16,0 3-8-16,-4-7 4 15,0 1-4-15,0-4-8 16,0 7 4-16,-4-7-4 16,0 7 0-16,-4-7 0 15,1 7 0-15,-5-7 0 16,4 0 0-16,-7-7 44 16,7 0-24-16,-7-7 16 15,3 4-20-15,-7-8 8 16,7 5-12-16,-7-8 12 15,3-3-16-15,-3 10-20 16,3 4 4-16,-3-4 4 16,15 7 4-16,-11 4-12 0,11-1 8 15,-4 1-4-15,8 3 0 0,4-7-28 16,4 14 20 0,-1-7-688-16,5 7 384 0</inkml:trace>
        </inkml:traceGroup>
        <inkml:traceGroup>
          <inkml:annotationXML>
            <emma:emma xmlns:emma="http://www.w3.org/2003/04/emma" version="1.0">
              <emma:interpretation id="{A9334DB5-93F6-40A6-9889-3ECC5BB48068}" emma:medium="tactile" emma:mode="ink">
                <msink:context xmlns:msink="http://schemas.microsoft.com/ink/2010/main" type="inkWord" rotatedBoundingBox="15830,4523 16188,4019 16509,4247 16151,4751"/>
              </emma:interpretation>
              <emma:one-of disjunction-type="recognition" id="oneOf1">
                <emma:interpretation id="interp1" emma:lang="" emma:confidence="0">
                  <emma:literal>in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n'</emma:literal>
                </emma:interpretation>
                <emma:interpretation id="interp4" emma:lang="" emma:confidence="0">
                  <emma:literal>an</emma:literal>
                </emma:interpretation>
                <emma:interpretation id="interp5" emma:lang="" emma:confidence="0">
                  <emma:literal>h'</emma:literal>
                </emma:interpretation>
              </emma:one-of>
            </emma:emma>
          </inkml:annotationXML>
          <inkml:trace contextRef="#ctx0" brushRef="#br0" timeOffset="674.9834">623-595 352 0,'8'17'132'0,"-8"-17"-104"0,12 38-8 0,-12-14 36 16,7 4-36-16,-3 6 16 15,4 4-20-15,0-4 72 16,-8-3-52-16,0-3 56 15,-4-4-52-15,0-10 32 16,4-4-40-16,-8-10-20 16,8 0-4-16,-4-14 0 15,4 1-4-15,0-18 8 16,0 3-8-16,-7-10 8 16,14 7-8-16,-7-7 16 15,4 11-12-15,4-1-48 16,0 8 24-16,3-4-16 15,5 10 20-15,3-7 44 16,0 7-20-16,1 1 52 16,7 6-36-16,0 0 12 15,-4 7-24-15,0-4-8 16,1 8-4-16,-9-4 20 16,5 7-12-16,-13-4 40 15,5 1-28-15,-12-4 12 16,0 0-20-16,-8 0-36 15,4 0 12-15,-11 0-432 16,3 0 244-16</inkml:trace>
          <inkml:trace contextRef="#ctx0" brushRef="#br0" timeOffset="1113.3219">612-856 436 0,'0'0'160'0,"0"0"-124"0,0 0-8 0,0 0 132 15,0 0-92-15,3-4 36 16,5 4-64-16,4-7 20 16,3 4-32-16,-3-8 8 15,7 5-20-15,8-5 8 16,-7 8-12-16,-1-4 12 15,0 4-16-15,-3-1 24 16,-1 4-20-16,-11-3 32 16,0 6-28-16,-8-6 12 15,0 3-16-15,-3-7 44 16,7 3-28-16,-8-6-368 0,8 7 188 0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22:25.1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1FEE5B1-0CA6-4E28-9DBE-D50E79E3AF9F}" emma:medium="tactile" emma:mode="ink">
          <msink:context xmlns:msink="http://schemas.microsoft.com/ink/2010/main" type="writingRegion" rotatedBoundingBox="12501,7618 13214,8225 12716,8808 12004,8201"/>
        </emma:interpretation>
      </emma:emma>
    </inkml:annotationXML>
    <inkml:traceGroup>
      <inkml:annotationXML>
        <emma:emma xmlns:emma="http://www.w3.org/2003/04/emma" version="1.0">
          <emma:interpretation id="{7193FE1E-C157-4AA1-8F68-C8D91AFD9123}" emma:medium="tactile" emma:mode="ink">
            <msink:context xmlns:msink="http://schemas.microsoft.com/ink/2010/main" type="paragraph" rotatedBoundingBox="12501,7618 13214,8225 12716,8808 12004,8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6D7067-00D4-4510-976F-77D1B3B82C59}" emma:medium="tactile" emma:mode="ink">
              <msink:context xmlns:msink="http://schemas.microsoft.com/ink/2010/main" type="line" rotatedBoundingBox="12501,7618 13214,8225 12716,8808 12004,8201"/>
            </emma:interpretation>
          </emma:emma>
        </inkml:annotationXML>
        <inkml:traceGroup>
          <inkml:annotationXML>
            <emma:emma xmlns:emma="http://www.w3.org/2003/04/emma" version="1.0">
              <emma:interpretation id="{8EBEE79A-34D8-4D93-87BD-0F20CA857106}" emma:medium="tactile" emma:mode="ink">
                <msink:context xmlns:msink="http://schemas.microsoft.com/ink/2010/main" type="inkWord" rotatedBoundingBox="12501,7618 13214,8225 12716,8808 12004,82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2804-3875 404 0,'0'-6'148'0,"0"6"-112"0,4 6-12 0,-4-12 84 15,4 6-64-15,-1 0 36 16,5 0-48-16,4-7-20 16,-1 0-4-16,9-10-8 15,-1 10 0-15,4-14 8 16,4 11-4-16,-3-7-4 16,-1 6 4-16,-8 1-16 15,1 3 8-15,-8 0 48 16,-1 4-24-16,-3-1 52 15,0 4-40-15,-4-3 20 16,4 6-32-16,-4-6-8 16,0 3-8-16,4-4-24 15,0 8 12-15,-4-4 4 16,0 7 4-16,-4 0 16 16,4 3-8-16,-4 0-4 15,0 1 0-15,-4-1-4 16,5 4 0-16,-5-4 0 15,8 4 0-15,-4-4-20 16,8 4 12-16,-4 0 20 16,8-1-4-16,-5-2 4 15,1 2-4-15,-4-2-16 0,4-1 4 16,0-3 28-16,0 3-12 0,-8-3-12 16,4 0-4-1,-4-3 4-15,4 2 0 16,-4-2 8-16,8-1-4 0,-8-3 8 15,4 0-8-15,-7 0 8 16,7 0-8-16,-8 0 40 16,8 0-20-16,-12-3 12 15,4 3-20-15,-11-4 28 16,4 1-28-16,-9-4 12 16,5 4-16-16,-8-4 20 15,4-4-20-15,3-2-12 16,5 6-4-16,-1 3 4 15,9 1 0-15,-1-7-20 16,8 10 12-16</inkml:trace>
          <inkml:trace contextRef="#ctx0" brushRef="#br0" timeOffset="-765.8315">2676-3475 236 0,'0'-7'88'0,"4"3"-68"0,0 1-4 15,-4-1 104 1,0 1-68-16,0-4 68 16,4 4-68-16,-4-8 24 0,4 4-44 0,-4-6 16 15,0 6-28-15,7-10 28 16,5 3-32-16,-4-10-4 16,11 3-8-16,4-3 4 15,4 0-4-15,4-4 16 16,0 4-12-16,0-7 4 15,-4 7-4-15,-3-7 4 16,-5 11-8-16,-7-4-4 16,-1 6 4-16,-7 1 4 15,4 7-4-15,-4-4-4 16,0 7 4-16,-4-3-16 16,3 6 8-16,1-2 12 15,0 2-4-15,-4-3-144 16,4 7 76-16,-4-3-404 15,0 3 260-15</inkml:trace>
          <inkml:trace contextRef="#ctx0" brushRef="#br0" timeOffset="-2461.0906">2335-4391 436 0,'0'7'160'0,"0"-7"-124"0,8 0-8 0,4-7 72 15,-12 7-60-15,8 0 44 16,3 0-48-16,-11-7 32 15,8 1-36-15,0-1-8 16,3-4-16-16,-3-9 12 16,4 9-12-16,-5-9-4 15,13 3 0-15,-13-4-4 16,5 4 0-16,-4-4-20 16,3 4 12-16,-11 10 40 15,8 0-20-15,-8 7 36 16,12 0-32-16,-12 7 32 15,4 0-32-15,-4 3 12 16,4 4-16-16,3-7 20 0,5 10-20 0,-4-10 48 16,7 0-32-16,-11 0-312 15,4 3 152-15</inkml:trace>
          <inkml:trace contextRef="#ctx0" brushRef="#br0" timeOffset="-3049.5352">2277-4191 228 0,'-7'0'84'0,"7"7"-64"0,0 3-8 0,0 4 100 15,0 7-64-15,0 3 96 16,0 7-84-16,7 13 32 16,-7-2-52-16,8-1 28 15,-4-3-36-15,-4-4 24 16,8-3-28-16,-8-7-16 16,7-3-8-16,-7-4 40 15,0-3-24-15,-7-4 44 16,7-3-36-16,0-7 4 15,-8 3-20-15,4-6-24 16,4 3 4-16,-8-10 4 16,16 3 4-16,-8-14-20 15,4 4 12-15,4-17-24 16,7 6 20-16,-11-17-20 16,12 4 16-16,-5-11-8 15,9 8 12-15,-5-1 0 16,4 14 4-16,1 0 8 15,-1 7 0-15,-7 3-36 16,7 4 20-16,-3 10 16 16,3 0 0-16,0 14 12 15,-7 0-8-15,-4 14 16 16,7-4-12-16,-11 7 24 16,-4 4-20-16,0 3 32 15,-4-1-28-15,-11 1-4 16,-5 0-8-16,-7-6-104 0,8-1 56 15,-20-7-24-15,12 0 40 0,0-7 32 16,0-3 0-16,7-3-36 16,9 3 20-16,3-7 12 15,8 3 0-15,8 0 12 16,3 1-8-16,5 3 52 16,-4 6-32-16,7 1 44 15,0 0-40-15,4 0 12 16,1 3-24-16,-5-7 20 15,-3 1-24-15,3-8 24 16,-7 4-24-16,3-7 40 16,-3 3-28-16,-5 1-24 15,5-1 0-15,-4 1 0 16,3-1 0-16,-11-3 16 16,0 4-8-16,0-4 16 15,0 0-16-15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22:28.5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BF62198-EA9D-431A-8190-DC02261DF28C}" emma:medium="tactile" emma:mode="ink">
          <msink:context xmlns:msink="http://schemas.microsoft.com/ink/2010/main" type="writingRegion" rotatedBoundingBox="13527,9119 17326,8556 17457,9442 13659,10006"/>
        </emma:interpretation>
      </emma:emma>
    </inkml:annotationXML>
    <inkml:traceGroup>
      <inkml:annotationXML>
        <emma:emma xmlns:emma="http://www.w3.org/2003/04/emma" version="1.0">
          <emma:interpretation id="{4DE18644-E57C-426C-9E62-8F5C1C90C52D}" emma:medium="tactile" emma:mode="ink">
            <msink:context xmlns:msink="http://schemas.microsoft.com/ink/2010/main" type="paragraph" rotatedBoundingBox="13527,9119 17326,8556 17457,9442 13659,10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74AE4F-448D-4A21-90E6-892C79660A8C}" emma:medium="tactile" emma:mode="ink">
              <msink:context xmlns:msink="http://schemas.microsoft.com/ink/2010/main" type="line" rotatedBoundingBox="13527,9119 17326,8556 17457,9442 13659,10006"/>
            </emma:interpretation>
          </emma:emma>
        </inkml:annotationXML>
        <inkml:traceGroup>
          <inkml:annotationXML>
            <emma:emma xmlns:emma="http://www.w3.org/2003/04/emma" version="1.0">
              <emma:interpretation id="{ED1831E6-0586-4C33-8D35-4F67C249945A}" emma:medium="tactile" emma:mode="ink">
                <msink:context xmlns:msink="http://schemas.microsoft.com/ink/2010/main" type="inkWord" rotatedBoundingBox="13527,9119 14951,8908 15083,9794 13659,100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3794-3936 320 0,'8'-14'120'0,"-12"11"-96"0,-4-4-4 0,4 3 88 16,8 4-64-16,-4-3 80 16,0-1-72-16,0-3 28 15,0 7-48-15,-4-3 16 16,4 6-28-16,-4 8 8 15,4 3-16-15,-3 13 0 16,3 7-4-16,-4 11 12 16,0 3-12-16,-4 4 48 15,8 0-28-15,-12-8-24 16,9-2-4-16,-5-5 24 16,8-2-12-16,-4-8 12 15,4 1-12-15,-4-7 28 16,4-4-24-16,0-7 20 15,4 0-20-15,-4-6 0 16,0-1-8-16,0-6 20 16,0-1-16-16,0-9 24 15,0 2-24-15,0-6-20 16,8 3 0-16,-4-13-48 16,3 3 28-16,1-14-48 15,0 4 44-15,0-18 0 16,-1 7 16-16,1-10-4 15,7 14 8-15,-11-4-8 0,8 11 8 0,0-8-8 16,3 18 8-16,-3 0-8 16,3 7 8-16,5 0 8 15,-1 6 4-15,8 1-20 16,4 7 12-16,4 6 12 16,0 7 0-16,-4 4 24 15,-4 7-16-15,-8 3 4 16,0 0-8-16,-15 10 36 15,-4 1-20-15,-19 6 20 16,3-3-24-16,-15-4-8 16,4 1-8-16,-7-4-4 15,6-4 0-15,-6-6 0 16,10-7 0-16,-3-7-12 16,8-4 8-16,-4-6-4 15,11 3 0-15,-3-7 0 16,7 3 0-16,0-6-12 15,8 10 12-15,-4-14-4 16,8 11 4-16,-4-4 0 16,0 3 0-16,0 1-12 15,0 3 12-15,0 0 4 16,4 7 4-16,-4-4-12 16,4 4 8-16,0 7 12 15,3-7-4-15,1 3 60 16,0 4-36-16,4 0 8 15,-1-1-24-15,5 1 28 0,-1 3-24 16,4 1 12-16,5-1-16 16,-1 0 0-16,0 0-4 0,0 0 4 15,4-3-8-15,-3 3 16 16,-5-3-12-16,-3 3 16 16,-1 1-16-16,-3-1-12 15,3 7 0-15,-3-10 56 16,-1-4-28-16,-3-7 60 15,0 4-48-15,-8-14-52 16,4 1 8-16</inkml:trace>
          <inkml:trace contextRef="#ctx0" brushRef="#br0" timeOffset="811.0036">4456-3661 528 0,'-4'-3'196'0,"4"3"-152"0,0 0-12 0,0 0 60 32,0 0-56-32,0 0 68 15,8 6-64-15,-4 1 36 0,7 4-44 16,1-11 36-16,3 0-40 0,5-4 12 16,-1 4-24-16,4-7 8 15,4 0-12-15,1-3 28 16,-1 7-24-16,-4-4 4 15,-4 3-12-15,-3 1 4 16,-5 3-8-16,-7-4 32 16,0 8-20-16,-4-1 4 15,0 1-12-15,-4-4 20 16,4 3-16-16,-4-3-196 16,4 0 96-16</inkml:trace>
          <inkml:trace contextRef="#ctx0" brushRef="#br0" timeOffset="437.4586">4471-3830 508 0,'0'0'188'0,"0"0"-148"0,0 4-8 0,0-4 132 15,0 0-96-15,0 0 36 16,0 0-64-16,4-4 40 16,4 1-48-16,4-4 4 15,-1 0-24-15,5-3-8 16,3 3 0-16,0-3 4 15,5 6-4-15,-5 1 16 16,0 3-12-16,-3 0 24 16,-4 7-20-16,-9 0 12 15,5 3-12-15,-8-7 28 16,4 1-24-16,-4-4-200 16,0 0 100-16</inkml:trace>
          <inkml:trace contextRef="#ctx0" brushRef="#br0" timeOffset="2627.5753">5071-4212 364 0,'-3'-6'132'0,"6"6"-100"0,-6 3-12 15,-1-3 52 1,8 3-44-16,-4 11 52 15,3 0-48-15,-3 3 64 16,8 7-56-16,-8 21 44 16,0 7-48-16,4 20 32 15,0 4-36-15,-4 10 24 16,0-14-28-16,-4 0 8 16,4-10-20-16,-4 0 8 0,-4-10-12 15,1-4 20-15,7-7-20 0,-8-6 40 16,12-8-28-16,-12-10-12 15,8-3-8-15,0-14-76 16,8-3 40-16</inkml:trace>
        </inkml:traceGroup>
        <inkml:traceGroup>
          <inkml:annotationXML>
            <emma:emma xmlns:emma="http://www.w3.org/2003/04/emma" version="1.0">
              <emma:interpretation id="{9B1070AA-64A9-467A-8CA8-96D7067E2E2A}" emma:medium="tactile" emma:mode="ink">
                <msink:context xmlns:msink="http://schemas.microsoft.com/ink/2010/main" type="inkWord" rotatedBoundingBox="15262,8894 15589,8846 15675,9424 15348,94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07.8188">5482-3834 280 0,'0'72'104'0,"0"-72"-84"0,4 42 0 15,-4-29 76 1,0 1-56-16,-4 0 116 16,4 0-88-16,0-8 28 15,-8-2-56-15,0-11-4 16,8 0-24-16,-4-17-16 16,4 3 0-16,0-20 20 0,8 3-8 0,4-10-4 15,-4 10 0-15,11-3-32 16,-4 17 16-16,1 0-20 15,-1 10 16-15,1 0 80 16,-1 7-36-16,1 0 44 16,-1 4-40-16,1-4 8 15,-5 7-24-15,-3-3 8 16,4 3-12-16,-8-4 36 16,7 4-24-16,-11-3 4 15,4 3-16-15,-4-4-148 16,0 8 72-16,0-4-440 15,0 0 280-15</inkml:trace>
          <inkml:trace contextRef="#ctx0" brushRef="#br0" timeOffset="3380.4833">5579-4249 684 0,'0'-4'252'0,"0"4"-192"0,3 0-20 16,1-3 120-16,0 3-96 15,4-4 36-15,4 4-60 0,3-3-4 16,1-1-24-16,-1-2 72 15,4 6-48-15,-3 0-260 16,3 3 120-16</inkml:trace>
        </inkml:traceGroup>
        <inkml:traceGroup>
          <inkml:annotationXML>
            <emma:emma xmlns:emma="http://www.w3.org/2003/04/emma" version="1.0">
              <emma:interpretation id="{E3FBD1E1-673D-4864-A5A0-7C7920EC3AB3}" emma:medium="tactile" emma:mode="ink">
                <msink:context xmlns:msink="http://schemas.microsoft.com/ink/2010/main" type="inkWord" rotatedBoundingBox="16449,8838 17348,8705 17432,9271 16533,9404"/>
              </emma:interpretation>
              <emma:one-of disjunction-type="recognition" id="oneOf2">
                <emma:interpretation id="interp2" emma:lang="" emma:confidence="0">
                  <emma:literal>-r',</emma:literal>
                </emma:interpretation>
                <emma:interpretation id="interp3" emma:lang="" emma:confidence="0">
                  <emma:literal>or',</emma:literal>
                </emma:interpretation>
                <emma:interpretation id="interp4" emma:lang="" emma:confidence="0">
                  <emma:literal>-r''</emma:literal>
                </emma:interpretation>
                <emma:interpretation id="interp5" emma:lang="" emma:confidence="0">
                  <emma:literal>=r'l</emma:literal>
                </emma:interpretation>
                <emma:interpretation id="interp6" emma:lang="" emma:confidence="0">
                  <emma:literal>=r'1</emma:literal>
                </emma:interpretation>
              </emma:one-of>
            </emma:emma>
          </inkml:annotationXML>
          <inkml:trace contextRef="#ctx0" brushRef="#br0" timeOffset="4144.8744">6628-3943 288 0,'7'55'108'0,"-7"-55"-84"0,4 48-4 0,0-31 128 16,0 1-84-16,-4-5 60 15,4 1-68-15,-4-7 56 16,0-4-64-16,-4-6-24 15,4-1-16-15,-4-9 0 16,4 2-4-16,-4-13-4 16,8 7 4-16,-4-10 4 15,4 2-4-15,4-9 24 16,3 13-16-16,5-3 40 16,-1 7-28-16,1-4 32 15,3 11-32-15,1-4 12 16,3 8-20-16,-4-5 8 0,0 8-12 0,-7-4 28 15,4 7-24 1,-5-7 4-16,1 7-12 0,-4-3-184 16,-1 3 100-16</inkml:trace>
          <inkml:trace contextRef="#ctx0" brushRef="#br0" timeOffset="4430.9966">6717-4201 416 0,'0'0'152'0,"0"0"-116"0,-4-4-12 16,4 1 224-1,8 6-140-15,-5-3 64 16,1 0-104-16,4-3 12 16,4 3-44-16,-1-4-12 15,5 8-16-15,-5-8 64 16,1 4-40-16,0-6-364 16,-1 2 180-16</inkml:trace>
          <inkml:trace contextRef="#ctx0" brushRef="#br0" timeOffset="4704.0365">7131-4349 488 0,'0'0'180'0,"0"0"-140"0,4 7-12 0,-4-7 144 16,0 10-100-16,0 4 52 15,0 0-76-15,0-1-8 16,0 5-24-16,0-1-4 16,8-4-4-16,-5 5 36 15,5-5-20-15</inkml:trace>
          <inkml:trace contextRef="#ctx0" brushRef="#br0" timeOffset="5180.2488">7468-4418 548 0,'-4'-3'204'0,"4"3"-156"0,0 3-16 0,0-3 36 15,0 7-44-15,0 0 44 16,0 7-40-16,0 3 28 15,0 3-28-15,-4 15 36 16,4-1-36-16,-8 11 12 16,8 0-24-16,-4 13 8 15,4 1-12-15,-4 6-8 16,4-6 0-16,0 2 48 16,0-9-28-16</inkml:trace>
          <inkml:trace contextRef="#ctx0" brushRef="#br0" timeOffset="3695.3842">5977-3757 632 0,'0'3'236'0,"0"-3"-184"0,27-7-16 15,-11 0 52 1,3 7-56-16,8-13 48 16,0 2-44-16,8-2 16 0,-8 2-32 0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22:11.8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CE14CF0-F1EA-42D3-8DB7-6A61FC974008}" emma:medium="tactile" emma:mode="ink">
          <msink:context xmlns:msink="http://schemas.microsoft.com/ink/2010/main" type="writingRegion" rotatedBoundingBox="9815,12420 10037,11720 10378,11828 10156,12528"/>
        </emma:interpretation>
      </emma:emma>
    </inkml:annotationXML>
    <inkml:traceGroup>
      <inkml:annotationXML>
        <emma:emma xmlns:emma="http://www.w3.org/2003/04/emma" version="1.0">
          <emma:interpretation id="{2096A51E-F0E9-4969-A6B4-CC94D946D997}" emma:medium="tactile" emma:mode="ink">
            <msink:context xmlns:msink="http://schemas.microsoft.com/ink/2010/main" type="paragraph" rotatedBoundingBox="9815,12420 10037,11720 10378,11828 10156,12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125EF9-050A-4D1B-91DF-7554C8C098E9}" emma:medium="tactile" emma:mode="ink">
              <msink:context xmlns:msink="http://schemas.microsoft.com/ink/2010/main" type="line" rotatedBoundingBox="9815,12420 10037,11720 10378,11828 10156,12528"/>
            </emma:interpretation>
          </emma:emma>
        </inkml:annotationXML>
        <inkml:traceGroup>
          <inkml:annotationXML>
            <emma:emma xmlns:emma="http://www.w3.org/2003/04/emma" version="1.0">
              <emma:interpretation id="{D725FC0B-EF0D-4FC2-92AC-C2B0F459012B}" emma:medium="tactile" emma:mode="ink">
                <msink:context xmlns:msink="http://schemas.microsoft.com/ink/2010/main" type="inkWord" rotatedBoundingBox="9815,12420 10037,11720 10378,11828 10156,125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124-915 312 0,'0'-7'112'0,"8"11"-84"0,-4-4-12 15,-4 3 72 1,0 4-52-16,8 3 76 15,-8 4-64-15,7 7 52 0,1-1-56 16,-4 4 24-16,11 4-40 0,-11-1 0 16,-4-3-16-16,0 1 28 15,0 2-24-15,-11-13 12 16,11 0-16-16,-8-4 0 16,4-3-4-16,-4-7 20 15,1 0-16-15,-1 0 4 16,8 0-8-16,-12-14-16 15,12 7 4-15,0-10 12 16,8 10-4-16,-4-14-20 16,4 8 8-16,7-8-4 15,-3 4 4-15,-1-4 8 16,9 4 0-16,-13 0-20 16,13 6 12-16,-13 1 48 15,5 3-20-15,-4 4 36 16,0 6-32-16,-5-3 4 15,5 7-16-15,0-7 12 16,0 4-16-16,-5-8 32 16,5 4-24-16,0-7 20 15,-4 4-20-15,-4-8 8 16,0 8-12-16,-4 3-96 16,4 3 48-16,-8 1-332 15,0-1 204-15</inkml:trace>
          <inkml:trace contextRef="#ctx0" brushRef="#br0" timeOffset="286.8229">89-1125 404 0,'-19'-3'148'0,"19"3"-112"0,0-4-12 0,0 1 180 16,8 3-116-16,-8-4 72 15,11 4-96-15,5-7 36 16,3 7-60-16,-7-3 8 16,7 6-32-16,-3-6 0 15,11 3-8-15,-16-3 36 16,9 3-20-16,-5-4 4 15,-3 4-16-15</inkml:trace>
          <inkml:trace contextRef="#ctx0" brushRef="#br0" timeOffset="600.1886">426-1321 456 0,'0'3'168'0,"0"-3"-128"0,0 7-16 0,0-3 148 15,0 3-100-15,0 3 68 16,4 0-80-16,0 1-24 16,4 2-24-16,-1-2 24 15,1 2-20-15,-4 1-172 16,4-4 84-16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24:23.7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E5FBADC-1C7E-4AD3-A9DF-AA6BB119C23E}" emma:medium="tactile" emma:mode="ink">
          <msink:context xmlns:msink="http://schemas.microsoft.com/ink/2010/main" type="writingRegion" rotatedBoundingBox="11665,10774 11336,7956 11871,7894 12199,10712"/>
        </emma:interpretation>
      </emma:emma>
    </inkml:annotationXML>
    <inkml:traceGroup>
      <inkml:annotationXML>
        <emma:emma xmlns:emma="http://www.w3.org/2003/04/emma" version="1.0">
          <emma:interpretation id="{34D17D73-6097-43EB-8EBF-29C1763F4BC8}" emma:medium="tactile" emma:mode="ink">
            <msink:context xmlns:msink="http://schemas.microsoft.com/ink/2010/main" type="paragraph" rotatedBoundingBox="11665,10774 11336,7956 11871,7894 12199,10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5D4B8F-0B60-4274-9A82-E4D84F835ADB}" emma:medium="tactile" emma:mode="ink">
              <msink:context xmlns:msink="http://schemas.microsoft.com/ink/2010/main" type="line" rotatedBoundingBox="11665,10774 11336,7956 11871,7894 12199,10712"/>
            </emma:interpretation>
          </emma:emma>
        </inkml:annotationXML>
        <inkml:traceGroup>
          <inkml:annotationXML>
            <emma:emma xmlns:emma="http://www.w3.org/2003/04/emma" version="1.0">
              <emma:interpretation id="{CF55D647-0C7E-45F0-8E81-9D94FA0D7C65}" emma:medium="tactile" emma:mode="ink">
                <msink:context xmlns:msink="http://schemas.microsoft.com/ink/2010/main" type="inkWord" rotatedBoundingBox="11825,10756 11779,10359 12113,10320 12159,107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410 2450 300 0,'0'-3'112'0,"0"3"-88"0,0 0-8 0,0 3 92 15,0 4-64-15,-4 3 68 16,4 8-60-16,-8 6 16 16,8 3-40-16,-11 1-28 15,3-1 0-15,-11 4 8 16,7 0-4-16,-15-3 52 16,15-4-32-16,-11-4 32 15,12-2-28-15,-1-5-8 16,4 1-12-16,0-4 20 15,8 1-16-15,-7-8-4 16,7 1-4-16,0-1 20 16,7 1-12-16,-7 2-12 15,0 1-4-15,0-7 4 16,0 0 0-16,0 0-12 16,0 4 8-16,8-4 12 15,4 0-4-15,3 0 24 16,-3 0-16-16,7 0-12 15,1 0-4-15,-1 0 4 16,4 3 0-16,-3-6 8 16,3 3-4-16,0-7 16 15,0 7-12-15,0-4 4 16,1 4-4-16,-5-6 12 16,-3 2-12-16,-5-3 24 0,5 7-20 15,-16-3 24-15,4 3-24 16,-8-4 24-16,4 8-24 0,-8-4 4 15,0 3-8-15,4-3-16 16,-3 0 4-16,-1 0 12 16,8 0-4-16,-8-3-12 15,8-1 4-15,-4-3 28 16,4 4-12-16,-8-7-4 16,1 6-4-16,-5-6-4 15,4 6 0-15,1-6 0 16,-5 7 0-16,4-11 16 15,-3 7-8-15,3-7-20 16,4 4 4-16,-11-7 4 16,15 6 4-16,-8-9 0 15,8 6 0-15,-12-3 0 16,12 7 0-16,-8-1 0 16,8 4 0-16,0 0 0 15,0 4 0-15,-3 0-20 16,6 6 12-16,-3 0-208 15,0 4 120-15</inkml:trace>
          <inkml:trace contextRef="#ctx0" brushRef="#br0" timeOffset="-1305.8814">472 2423 268 0,'0'-7'100'0,"-8"7"-76"0,4 0-8 16,1 0 88-1,3 0-60-15,-4 0 16 16,4 7-36-16,-8-1 56 16,4 1-44-16,-4 0 20 15,8 4-36-15,-4 2 44 0,8 1-36 16,-11 0 4 0,7 3-20-16,0 0-8 0,0 0 0 0,0-3 28 15,7 3-16-15,-7-3 32 16,12 3-32-16,-12-3 4 15,8 3-12-15,3-3-8 16,-3 0 4-16,-8-4 20 16,12 1-12-16,-9-5 4 15,1 1-8-15,-8-3 4 16,4 3-8-16</inkml:trace>
        </inkml:traceGroup>
        <inkml:traceGroup>
          <inkml:annotationXML>
            <emma:emma xmlns:emma="http://www.w3.org/2003/04/emma" version="1.0">
              <emma:interpretation id="{5D26658F-42B4-47D1-A446-215AF68E732C}" emma:medium="tactile" emma:mode="ink">
                <msink:context xmlns:msink="http://schemas.microsoft.com/ink/2010/main" type="inkWord" rotatedBoundingBox="11439,8835 11336,7956 11871,7894 11973,87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841.231">0 310 560 0,'-4'0'208'0,"4"0"-164"0,0 0-8 16,0-4 40-1,0 4-48-15,0-10 32 16,4 3-32-16,3-13-16 16,5 2-8-16,-4-16 4 0,7 10-4 0,-3-14-12 15,0 14 4-15,-5-7 12 16,5 14-4-16,-4-4-12 15,-1 7 4-15,-7-3 48 16,12 10-24-16,-12-3 52 16,8 3-40-16,-8 0 4 15,11 7-24-15,-3 0 12 16,0 0-16-16,3 0 24 16,-3 7-20-16,4 0-4 15,7-4-4-15,-11 4-4 16,11 7 0-16,-3-4 32 15,-5 11-16-15,5-4-12 16,-5-3-8-16,1 3-632 16,7 4 348-16</inkml:trace>
          <inkml:trace contextRef="#ctx0" brushRef="#br0" timeOffset="-6500.1467">-140 891 268 0,'-4'11'100'0,"8"-4"-76"0,4-1-8 16,-4-6 148-1,4 4-92-15,3-8 104 16,5 4-100-16,7-13 4 15,4-1-48-15,8-17-12 16,4 3-12-16,3-13-8 16,1 7 4-16,-8-8 20 15,7 8-12-15,-15-4 12 16,-7 11-12-16,-5-11-16 0,-3 14 0 16,-8-7-4-16,3 10 0 0,-7-6 16 15,0 9-4-15,0-2 32 16,0 6-20-16,0 0 32 15,0 4-32-15,-11 0 4 16,11 3-12-16,-4 0 12 16,4 7-12-16,-8 0-4 15,0 3 0-15,-3 4 4 16,3 3-4-16,-7 4 8 16,7 3-8-16,-8 4 16 15,1 0-12-15,-1 3 4 16,9 0-4-16,-5 7 36 15,4 0-20-15,4 7 20 16,12-1-24-16,-4 1 16 16,8-3-20-16,3-8-8 15,8-6-4-15,1-11 12 16,7 1-8-16,-8-11 32 16,0 6-24-16,-7-2-56 15,-5 3 16-15,-3 0-164 16,3 0 104-16,-11-1-264 15,0-2 196-15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6:46.26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6T17:36:40.854"/>
    </inkml:context>
  </inkml:definitions>
  <inkml:traceGroup>
    <inkml:annotationXML>
      <emma:emma xmlns:emma="http://www.w3.org/2003/04/emma" version="1.0">
        <emma:interpretation id="{8B9B8CAC-DF49-4027-82CB-560386C6D25E}" emma:medium="tactile" emma:mode="ink">
          <msink:context xmlns:msink="http://schemas.microsoft.com/ink/2010/main" type="writingRegion" rotatedBoundingBox="18092,13530 24588,17835 23708,19161 17213,14856"/>
        </emma:interpretation>
      </emma:emma>
    </inkml:annotationXML>
    <inkml:traceGroup>
      <inkml:annotationXML>
        <emma:emma xmlns:emma="http://www.w3.org/2003/04/emma" version="1.0">
          <emma:interpretation id="{22CBC7DC-9EEF-4181-A7A2-09B083BDB2DD}" emma:medium="tactile" emma:mode="ink">
            <msink:context xmlns:msink="http://schemas.microsoft.com/ink/2010/main" type="paragraph" rotatedBoundingBox="18092,13530 24588,17835 23708,19161 17213,14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C879C7-A13B-4993-8F6E-72A24A190D2A}" emma:medium="tactile" emma:mode="ink">
              <msink:context xmlns:msink="http://schemas.microsoft.com/ink/2010/main" type="line" rotatedBoundingBox="18092,13530 24588,17834 23708,19161 17213,14856"/>
            </emma:interpretation>
          </emma:emma>
        </inkml:annotationXML>
        <inkml:traceGroup>
          <inkml:annotationXML>
            <emma:emma xmlns:emma="http://www.w3.org/2003/04/emma" version="1.0">
              <emma:interpretation id="{2353F7C5-6AC2-442B-B615-3CEDCA3F5AAC}" emma:medium="tactile" emma:mode="ink">
                <msink:context xmlns:msink="http://schemas.microsoft.com/ink/2010/main" type="inkWord" rotatedBoundingBox="17843,13906 19518,15016 18888,15967 17213,148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-3128-2677 208 0,'-24'0'76'0,"13"0"-60"0,-1-7-4 16,4 7 92-16,1-7-60 15,3 7-28-15,4-11-12 16,0 5 12-16,4-1-8 15,3 0-4-15,5-7 0 16,4 7-40-16,-9 4 20 16,5-4 4-16,-4 7 12 15,-8 7 60-15,0 6 56 16,0 5-60-16,0-8 20 16,-8 4-48-16,8-7 60 15,0-7-48-15,0-7-8 16,0-4-20-16,8-2-100 15</inkml:trace>
          <inkml:trace contextRef="#ctx0" brushRef="#br0" timeOffset="-17023.7079">-3372-2808 320 0,'0'-4'120'0,"0"4"-96"0,4-7-4 0,3 4 124 15,-7 6-84-15,8-3 64 31,-8 0-72-31,4-3-12 0,4 3-24 0,0-3-20 16,-5 6 0-16,-3-3 12 16,4 0-4-16,8 0 24 15,-4 3-16-15,3-3 12 16,5 0-12-16,3 0-16 16,-7 4 0-16,-1-4-4 15,5 3 0-15,-8 1 8 16,3-1 0-16,-3-3 0 15,-8 4 0-15,0-1 24 16,0 4-12-16,0-4-20 16,0 4 0-16,-8-3 32 15,16 3-16-15,-8-7 0 16,0 3-4-16,0 1-16 16,0-1 8-16,0-3 4 15,0 3 0-15</inkml:trace>
          <inkml:trace contextRef="#ctx0" brushRef="#br0" timeOffset="-30644.6537">-2954-2106 548 0,'0'-4'204'0,"0"4"-156"0,0-3-16 0,0-1 124 16,0 4-92-16,0-6 16 16,0 2-44-16,0-3-8 15,0 4-16-15,0-8-24 16,8 5 4-16,-8-8 20 15,4 7-4-15,-8-7 16 16,0 4-16-16,-4-4-4 16,0 4 0-16,-7-4 4 15,3 7-4-15,-7-3-20 16,7 6 8-16,-3-3-24 16,3 4 20-16,-3 3 40 15,-1 3-16-15,1-3 0 16,3 7-8-16,-3 0-4 15,3 0 0-15,0 3 32 16,5 1-16-16,-1 6-12 16,4 0-8-16,0 11 12 15,4-1-4-15,-4 8-4 16,8 2 4-16,-4 1-4 16,8-10 0-16,0-8 16 15,-1 1-8-15,5-14 4 16,3-4-4-16,1-13-8 0,3 3 4 15,5-17 4-15,-1 4-4 0,0-8-36 16,0 4 16-16,0-7-12 16,-3 7 16-16,-1-4 8 31,-3 11 4-31,-1-7 0 0,1 7 0 0,-1-7-12 16,1 7 8-16,3-4-4 15,0 4 0-15,-3-4 8 16,-1 7 0-16,-3 1 8 15,-1 2-4-15,-7-3-4 16,4 8 4-16,-4-5-4 16,0 4 0-16,-8 0 8 15,4 4-4-15,-8-4 8 16,4 7-8-16,-7-7-4 16,7 7 4-16,-12-3-4 15,9 3 0-15,-9 0-20 16,5 7 12-16,-5-4 20 15,4 4-4-15,-7 3-20 16,7 4 4-16,-7 0 4 16,4 3 4-16,-5 0-12 15,9 4 8-15,-5-4 20 16,5 4-8-16,-1-1 4 16,4 1-4-16,0 0 4 15,8-1-8-15,4-2 16 16,4 2-12-16,4-3 16 0,-1 4-16 15,1-7 32-15,3 0-24 16,-3-4-40-16,3 0 12 0,1-6 36 16,-1 3-12-16,1-7-8 15,3 0-8-15,1-4 12 16,-1 1-4-16,-4-8-56 16,5 4 28-16,-5-6-272 15,1 6 164-15</inkml:trace>
          <inkml:trace contextRef="#ctx0" brushRef="#br0" timeOffset="-28857.653">-2706-2564 424 0,'0'-3'156'0,"0"3"-120"0,4-4-8 0,-4 1 88 16,0 6-68-16,0-3 44 15,0 0-56-15,0 0 52 16,0 0-52-16,0 0 20 15,0 0-36-15,0 0 36 16,7 0-32-16,1 0 32 16,0 0-32-16,3 0 12 15,-3 4-20-15,4-4 0 16,-5 3-8-16,13-6 20 16,-9-1-16-16,9-6-4 15,-1 10-4-15,4-10-4 16,1 3 0-16,-5-7 0 15,4 14 0-15,-3-7 24 16,-1 0-12-16</inkml:trace>
          <inkml:trace contextRef="#ctx0" brushRef="#br0" timeOffset="-29574.1216">-2853-1945 184 0,'7'-6'68'0,"-7"6"-52"0,12-7-4 16,-4 3 92-1,-1 1-60-15,9-8-28 16,7 1-12-16,0-7 12 16,1 3-8-16,-1-6-4 15,4 2 0-15,-4-6-16 16,0 7 8-16,-3-7 12 15,-1 7-4-15,-7-7 8 16,-1 6-8-16,-7-2-12 0,4 3 4 0,-4-4 12 16,0 4-4-16,-4-11 24 15,3 11-16-15,1-7 68 16,4 10-48-16,-4-3 68 16,0 3-60-16,0 0 28 15,0 4-40-15,-8 0 16 16,4-1-24-16,-4 5 28 15,4 6-32-15,-4 0-12 16,0 6-8-16,-8 1 20 16,5 0-8-16,-1 0 4 15,4 0-4-15,-7-4-8 16,7 11 4-16,-8-3 4 16,8-5-4-16,-4 12-12 15,5-5 4-15,-9 1 28 16,4 3-12-16,-3-3 4 15,7 7-8-15,-8-1 20 16,8 1-16-16,-4 3-4 16,8 4-4-16,-7 3 4 15,3 3-4-15,0 4-4 16,4-4 4-16,4-3 4 16,4 0-4-16,3-7 16 15,-3-3-12-15,11 0 4 16,-7-11-4-16,3-3 12 15,1 3-12-15,-4-10-28 16,-1 0 8-16,-3-3-84 0,0-4 56 16,-5 0-364-16,5 0 224 0</inkml:trace>
          <inkml:trace contextRef="#ctx0" brushRef="#br0" timeOffset="-24008.6038">-3875-3476 372 0,'-4'-20'140'0,"4"20"-112"0,4-21-4 16,-1 14 56-1,1 7-48-15,0-14 84 16,0 7-64-16,4-3 52 15,0 10-60-15,-1-7-12 16,5 0-20-16,0 0 16 0,3 4-16 0,4-4 32 16,1 7-28-16,-1-7-4 15,0 7-8-15,5-7-16 16,-1 7 8-16,0-7 28 16,0 7-12-16,-3-6-4 15,-5 6-4-15,-7 0-16 16,0 6 8-16,-12 1-32 15,4 0 20-15,-8 0-12 16,0 7 16-16,-3-4-20 16,3-3 20-16,-4 7 4 15,8-4 8-15,-3-3 0 16,3 10 0-16,0-3 8 16,4 7-4-16,-4-4-12 15,8 10 4-15,-4-6 28 16,0-4-12-16,0 0-12 15,0-3-4-15,-4 0 20 16,4-7-8-16,-8 0-4 16,4 3 0-16,-3-3 12 15,-1-4-8-15,-4 4-20 16,12 4 4-16,-15-5-24 16,11 1 20-16,-4 4 24 15,1-1-8-15,3-3 0 16,-4-4 0-16,0 4 4 15,8-3-4-15,-8-1-12 16,5 1 4-16,-13-8 12 0,12 4-4 16,-4-3-4-16,-3 3 4 0,3-11-4 15,0 11 0-15,1-3 44 16,3-4-24-16,4 0-8 16,8 4-8-16,3-8 48 15,-3 11-28-15,3-7-36 16,9 7 4-16,-9-3 28 15,5 3-12-15,3-3 0 16,-7 3-4-16,3-4 12 16,5 4-8-16,-1-3-20 15,-3-1 4-15,3 1 32 16,-7 3-16-16,-1-4 16 16,5 8-12-16,-12-4-8 15,3 7 0-15,1 0-324 16,0 6 176-16</inkml:trace>
          <inkml:trace contextRef="#ctx0" brushRef="#br0" timeOffset="-34052.7388">-3701-2677 364 0,'4'-7'132'0,"-4"3"-100"0,0 1-12 0,0 3 112 16,0 0-76-16,0 0-4 15,0 0-32-15,11 3 36 16,-7 4-28-16,4 3 48 16,3 4-44-16,5 3 20 0,-1 1-32 15,5 2 0-15,-1-3-12 0,1 4 48 16,-5-11-32-16,0 4-20 16,-3 0-4-16,0-11 24 15,-5-3-12-15,-7 0 12 16,0-3-12-16,0-4 0 15,-3 7-4-15,-1-7-16 16,0 0 4-16,0 7 12 16,0-7-4-16,0 7-20 15,0 0 8-15,0-6 12 16,-3 6 0-16,3-4-12 16,0 4 4-16,-4-7 12 15,1 7-4-15,-1-10 8 16,0 3-8-16,0 0-4 15,1 7 4-15,3-7-32 0,-4 7 16 16,4-7-12-16,-4 7 12 16,4 0 16-16,1 0 0 15,-1 0 8-15,0 4-8 16,4-4-4-16,0 0 4 16,0 0 12-16,0 0-8 15,0 0-4-15,0 0 0 16,0 0 4-16,0 0-4 15,0 0 32-15,0 0-20 16,0-4 12-16,0 1-16 16,0-1 20-16,0 1-20 15,4-7 12-15,0 6-12 0,-4-3-16 16,3-3 0-16,1 3 4 16,4 0 0-16,0 0 0 15,0-6 0-15,3 2 0 16,9 4 0-16,3-10 8 15,4 3-4-15,4 1-4 16,8-4 4-16,-5 3-16 31,5 0 8-31,-8-3 4 16,4 3 0-16,-4-7-12 16,4 8 8-16,-16-8 12 15,8 7-4-15,-8-3-4 16,-7 3 4-16,4-3 12 15,-9 7-8-15,5-8-12 16,-4 8 0-16,3-7-16 0,1 3 12 16,11-3 20-16,-3 3-4 0,-9-3-12 31,8 3 0-31,-3-6 4 0,3 9 0 0,-15-2-12 16,16 6 8-16,-13-4 12 15,9 8-4-15,-12-7 8 16,11 6-8-16,-15-3-12 15,8 7 4-15,-8-3-4 16,4 3 0-16,-4-7 8 16,0 14 0-16,0-7 44 15,0 0-24-15,0 0-44 16,0 0 12-16,0 0 20 16,0 0-4-16,0 0 8 15,0 0-4-15,0 0-16 16,0 0 4-16,0 0 12 15,0 7-4-15,-4 0-28 16,4-1 12-16,-4 5 12 16,8-1 4-16,-4 4 8 15,11 0-8-15,-11 3-20 16,8-3 8-16,4-4 20 16,-4 4-4-16,3-7-12 15,-3 6 0-15,-4-6 12 16,4 4-4-16,-1-11-4 15,-7 6 4-15,0-6-4 16,8 7 0-16,-8-3 8 0,0-1-4 16,0-3 8-16,0 0-8 0,0 0 16 15,0 0-12-15,0 0 16 16,0 0-16-16,0 0 4 16,0 0-4-16,-8 0-8 15,1 0 4-15,-5 0-16 16,4 0 8-16,-3 0 4 15,11 0 0-15,-16 0-28 16,12 7 16-16,-4-4 4 16,8 4 8-16,-11 0-12 15,7 0 8-15,0-3 4 16,-4 2 0-16,-3 1 24 16,3 4-12-16,-4-4-4 15,9-1-4-15,-13 1-4 16,12 4 0-16,-7-4-12 15,3 3 8-15,-4-3 4 16,4 0 0-16,-3-1 0 16,11 1 0-16,-8 0 8 15,0 0-4-15,-3 0-4 16,11 0 4-16,-20 0-16 16,20 0 8-16,-15 3 4 15,11-3 0-15,-4 0-12 16,8 0 8-16,-11-4-4 15,3 1 0-15,0-1 32 16,8 4-12-16,-8 0-20 16,8-7 0-16,0 3 12 0,0 4 0 15,-3-4-12-15,3 8 4 0,-12-11 12 16,8 7-4-16,-8 0-4 16,12-1 4-16,-11 5-24 15,3-4 12-15,-3-7 4 16,3 7 4-16,-4-4 24 15,8 4-12-15,-7-4-4 16,3 1-4-16,0 3-4 16,4-7 0-16,-3 7-28 15,3-7 16-15,-4 6 4 16,8-2 8-16,-8-1 24 16,8 8-12-16,-8-11-4 15,1 6-4-15,-5 1-24 16,4-3 12-16,-7-1 20 15,7 4-4-15,-7-3 4 16,7 2-4-16,-8-6-16 16,5 7 4-16,-5-7-4 15,9 7 0-15,-9 0-12 16,8-3 12-16,-3 2 12 16,7 1 0-16,-4-7-12 15,4 7 4-15,-3-7-4 16,7 7 0-16,-8 0 16 15,8-7-4-15,-8 3 8 16,8 4-8-16,-4-7-28 16,4 7 12-16,-4-7 32 0,4 7-12 15,-4-7 16-15,1 7-12 0,-5-7-24 16,4 10 4-16,-4-10 4 16,4 0 4-16,-3 0 8 15,7 7-4-15,-8-7 32 16,8 0-20-16,-8 0-24 15,4 0 4-15,-3 0-28 16,3 7 20-16,-4-7 12 16,4 0 4-16,0 0-20 15,4 0 8-15,4-7-32 16,8 0 24-16</inkml:trace>
          <inkml:trace contextRef="#ctx0" brushRef="#br0" timeOffset="-17733.6411">-3492-2722 144 0,'0'0'52'0,"0"0"-40"0,-12 7 0 0,8 0 44 15,4-7-32-15,-11 6 44 16,3-6-40-16,0 0-4 16,8 4-16-16,0-4 12 15,4 0-12-15,0-4 32 16,4 4-24-16,3 0 20 16,-7-6-20-16,0 6 36 15,4 0-28-15,-8-7 40 16,0 14-36-16,0-7 12 15,0 0-24-15,4 0 0 16,0 0-8-16,-1-7 12 16,5 7-12-16,0-4 16 15,4 4-16-15,-5-7 4 16,5 11-4-16,-4-11-16 16,-1 7 4-16,-3-4 12 15,4 4-4-15,0-6 8 16,-4 2-8-16,-1 1 8 15,9 3-8-15,-4-7-28 16,3 3 12-16,-3-2 4 16,4 6 8-16,-1-7 0 0,5 7 0 0,-8-7 0 15,3 7 0-15,1-4 0 16,3 8 0-16,-7-4 8 16,-4 0-4-16,4-4 8 15,-1 4-8-15,5-3 8 16,-4-1-8-16,-4-2 8 15,3 2-8-15,1-6 8 16,0 6-8-16,-4 1-20 16,11 3 8-16,-11-7 12 15,12 0 0-15,-13-3 8 16,13 6-8-16,-8-6-4 16,-4 3 4-16,3-3-4 15,5 6 0-15,-4-6-12 16,-1 3 8-16,1-3 4 15,4 3 0-15,-12-3-12 16,8 6 8-16,-5-6 20 16,5 6-8-16,0-2-4 15,-8 2 0-15,0-3-16 16,4 4 8-16,-4-4 4 16,0 7 0-16,0-7 16 15,0 7-8-15,0-7-4 16,0 7 0-16,0-3-24 15,0 3 12-15,-4-4-200 16,4 8 116-16</inkml:trace>
          <inkml:trace contextRef="#ctx0" brushRef="#br0" timeOffset="61090.4533">-3608-2571 80 0,'7'-10'32'0,"-3"6"-24"0,8-2-4 16,-4 2 60-16,-1 4-36 16,1-7-4-16,0 7-12 15,-4-7-12-15,0 7 4 0,3 0 4 16,-7 0-4-16,4-3 8 16,-4 3-8-1,4-4-4-15,4 1 4 0,0-4 4 16,-1 0-4-16,1 0 8 15,4 1-8-15,-1-1-20 16,1 0 8-16,3 3 4 16,1-3 4-16,3 1 8 15,-3-1-4-15,3 0-4 16,-3-4 4-16,3 5-16 16,-4-1 8-16,9 0-16 15</inkml:trace>
        </inkml:traceGroup>
        <inkml:traceGroup>
          <inkml:annotationXML>
            <emma:emma xmlns:emma="http://www.w3.org/2003/04/emma" version="1.0">
              <emma:interpretation id="{240C9433-1DDC-4C0A-B781-CDBF6B331C58}" emma:medium="tactile" emma:mode="ink">
                <msink:context xmlns:msink="http://schemas.microsoft.com/ink/2010/main" type="inkWord" rotatedBoundingBox="21676,17491 22014,17715 21926,17849 21588,176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28.7774">0 0 332 0,'19'0'120'0,"-4"0"-92"0,5 0-8 15,-9 3 52-15,1 1-44 16,0-1 24-16,-1 4-32 15,1 0 36-15,-4 0-32 16,-1-4 76-16,1-3-56 16,4 10 40-16,3-6-48 15,5-1 8-15,3-3-28 16,8 7-16-16,0-3-4 0,0-1 4 16,-4 0 0-16,-4-3 8 15,-4 0-4-15,-7 7-4 0,7-3 4 16,-11-1 40-16,0-3-24 15,-8 0 8-15,0 0-16 16,0 0 20-16,0 0-20 16,4 7 12-16,0 0-12 15,-8 0 0-15,0 0-4 16,-4 0 4-16,0 3-8 16,-3-3-284-16,-9 3 152 15,1 7-380 1</inkml:trace>
        </inkml:traceGroup>
        <inkml:traceGroup>
          <inkml:annotationXML>
            <emma:emma xmlns:emma="http://www.w3.org/2003/04/emma" version="1.0">
              <emma:interpretation id="{ED039887-24F9-4EF8-8B4B-6380C2E40C38}" emma:medium="tactile" emma:mode="ink">
                <msink:context xmlns:msink="http://schemas.microsoft.com/ink/2010/main" type="inkWord" rotatedBoundingBox="23076,16833 24587,17835 23730,19128 22219,181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30.5065">998-28 236 0,'-4'-17'88'0,"4"17"-68"0,-7 10-4 15,-1 4 156-15,0 7-96 16,-3 6 84-16,-5-3-92 16,1 14 16-16,3 0-48 15,-3 10-4-15,-1-3-20 0,8-4 0 16,-3-3-4-16,3-14 12 0,8 4-12 15,0-18-488 1,0-10 264-16,0-10-4 16</inkml:trace>
          <inkml:trace contextRef="#ctx0" brushRef="#br0" timeOffset="2206.2563">1037-52 632 0,'0'-14'236'0,"8"11"-184"0,3 6-16 15,-3 4 80-15,4 3-72 16,3-3 16-16,16 0-36 16,12 0-40-16</inkml:trace>
          <inkml:trace contextRef="#ctx0" brushRef="#br0" timeOffset="1920.0427">956 68 560 0,'11'0'208'0,"-7"0"-164"0,16 11-8 0,-13-4 68 0,13-4-64 16,-1 4 28-16,8 7-40 16,0 0-8-16,-4-1-12 15,-7 4 12-15,3 1-12 0,-23-5 16 16,-11-2-16-16,-12-1 32 16,4-3-24-16,-8-7 4 15,4 0-12-15,-1 0-40 16,5 0 16-16,4 10-40 15,19 4 36-15,11 14-20 16,5 13 24-16,3 14-8 16,20 0 12-16,-12-3 44 15,12-11-20-15,-16 0-20 16,-4-13 4-16,-19-11 52 16,-19 4-24-16,-8-8 44 15,-8-6-40-15,0-7-4 16,-11-7-16-16,-4-3-8 0,3-7 4 15,1 3-48-15,7 4 24 16,12-1-452 0,0 11 260-16,15 4-104 15</inkml:trace>
          <inkml:trace contextRef="#ctx0" brushRef="#br0" timeOffset="8316.7657">1834-159 788 0,'8'-13'292'0,"19"9"-228"0,4-6-16 16,-11 10 80-16,14 0-80 15,5 0 0-15,-8 14-32 16,4-4-268-16</inkml:trace>
          <inkml:trace contextRef="#ctx0" brushRef="#br0" timeOffset="7206.3532">1320 705 624 0,'-8'-10'228'0,"4"10"-176"0,-4 10-16 15,8 0 52-15,0 4-56 16,-11 10-4-16,-1 4-16 16,-3 13-144-16</inkml:trace>
          <inkml:trace contextRef="#ctx0" brushRef="#br0" timeOffset="7639.7536">1691 161 216 0,'12'-24'80'0,"-4"24"-60"0,3 0-8 15,-11 0 72-15,0 0-48 16,0 0 172-16,-4 7-116 15,-3 0 28-15,-1 3-72 16,8 8 88-16,-8 9-80 16,-3 4 36-16,7 14-52 0,0 3 4 15,-4 4-28-15,-4-4 0 16,5 3-8-16,-5-9 4 16,-7-4-8-16,7-8 16 15,-3-12-12-15,3 2 24 16,-4-6-20-16,13-14-340 0,-5 0 180 15,16-7-384 1</inkml:trace>
          <inkml:trace contextRef="#ctx0" brushRef="#br0" timeOffset="8077.6193">1614 474 592 0,'11'-6'220'0,"-7"-1"-172"0,20-4-12 0,-13 11 40 15,9-6-48-15,7 6-4 16,4-11-12-16,3 11-572 16</inkml:trace>
          <inkml:trace contextRef="#ctx0" brushRef="#br0" timeOffset="7866.5588">1985 117 592 0,'0'-21'220'0,"0"24"-172"0,0-3-12 0,0 4 84 16,0-4-72-16,-3 10 32 0,-5 7-44 16,0 11-24-16,0 10-4 15,4 13-8-15,-3 8 0 0,7 3 16 16,-4-7-8-16,-4-10 16 16,0 3-16-16,-3-10 16 15,-5-7-16-15,-3-4-216 16,0-6 116-16</inkml:trace>
          <inkml:trace contextRef="#ctx1" brushRef="#br0">3000 210 0,'0'0'15,"-55"-14"-15,1 14 16,-8-17-16,8-1 16,15-6-1,12 14-15,27-14 16,8-14 0,-8 38-16,0 0 15,0 0-15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24:11.6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AC4088-24AB-4C78-AAB9-201D0DB6003A}" emma:medium="tactile" emma:mode="ink">
          <msink:context xmlns:msink="http://schemas.microsoft.com/ink/2010/main" type="writingRegion" rotatedBoundingBox="15644,7275 11686,10198 11197,9536 15155,6613"/>
        </emma:interpretation>
      </emma:emma>
    </inkml:annotationXML>
    <inkml:traceGroup>
      <inkml:annotationXML>
        <emma:emma xmlns:emma="http://www.w3.org/2003/04/emma" version="1.0">
          <emma:interpretation id="{7A3B1FAF-9D43-45DF-86B1-85124DAC334D}" emma:medium="tactile" emma:mode="ink">
            <msink:context xmlns:msink="http://schemas.microsoft.com/ink/2010/main" type="paragraph" rotatedBoundingBox="15644,7275 11686,10198 11197,9536 15155,6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229ED4-3ED2-4DAD-9700-D605919DABB2}" emma:medium="tactile" emma:mode="ink">
              <msink:context xmlns:msink="http://schemas.microsoft.com/ink/2010/main" type="line" rotatedBoundingBox="15644,7275 11686,10198 11197,9536 15155,6613"/>
            </emma:interpretation>
          </emma:emma>
        </inkml:annotationXML>
        <inkml:traceGroup>
          <inkml:annotationXML>
            <emma:emma xmlns:emma="http://www.w3.org/2003/04/emma" version="1.0">
              <emma:interpretation id="{000FB63E-B9D1-4A8E-A684-277E1CE32F79}" emma:medium="tactile" emma:mode="ink">
                <msink:context xmlns:msink="http://schemas.microsoft.com/ink/2010/main" type="inkWord" rotatedBoundingBox="15644,7275 11839,10085 11350,9423 15155,66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3875-870 476 0,'-8'-11'176'0,"8"11"-136"0,4-14-12 15,-8 8 64-15,4 2-56 0,-8-6 32 16,4 6-40 0,-3-2 36-16,3 6-36 0,-8 0 28 15,4 6-28-15,-11-6 36 16,7 7-36-16,-11 7 12 15,4-4-24-15,-8 4 28 16,7 3-28-16,-3 1 12 16,4-1-16-16,-4 0-8 15,7 4 0-15,1-1-4 16,3 4 0-16,4-3 32 16,4 0-16-16,4-4-12 15,4 3-8-15,4-6-4 16,7 0 0-16,5-7 24 15,3 0-8-15,4-7 48 16,0 0-28-16,4-7-32 16,-4 0 0-16,0-7-16 15,-3 4 8-15,-1-7-52 16,-4 3 32-16,-3-3 8 16,-5 6 12-16,-3-6 12 15,0 7 0-15,-8 0 8 16,4 3-4-16,-4 0 8 15,0 3-8-15,-4-3 60 16,4 7-36-16,-4-3-4 16,4 6-12-16,-4-3 8 15,8 0-12-15,-4 7 32 16,0 4-24-16,0 2 4 16,0 5-12-16,0-1 28 0,8 3-20 15,-4 1 4-15,3 0-12 0,1-4-8 16,0-3 4-16,3-4 56 15,5-3-32-15,-5-10-188 16,5 3 88-16,-1 0-592 16,1 0 368-16</inkml:trace>
          <inkml:trace contextRef="#ctx0" brushRef="#br0" timeOffset="-811.2486">3310-939 488 0,'0'0'180'0,"0"0"-140"0,3 7-12 16,-3 0 92-1,0 6-72-15,-7 8 32 0,3 3-44 0,-12 7-24 16,5 3-4 0,-16-3 16-16,3 0-12 0,-14-3 56 15,7-1-36-15,-8-3 20 16,8 1-32-16,0-1 28 15,8-7-32-15,3-3 4 16,9-4-12-16,3-10-32 16,4 7 12-16,8-7 4 15,8 0 8-15,7 0-12 16,8 0 8-16,8-4 20 16,0 8-8-16,4-1-4 15,-1 4 0-15,-3-3 4 16,-4-1-4-16,-4 0-4 15,-4 1 4-15,-3-4 4 16,-5 0-4-16,-7 0-12 16,4 3 4-16,-5-3 84 15,1 0-48-15,-8-3 28 16,4 3-40-16,-4-7-8 16,4 4-8-16,-4-8 12 15,0 8-8-15,0-11 4 16,0 7-4-16,-4-10 20 15,0 7-16-15,-4-8 4 16,4 5-8-16,-3-8-8 16,3 7 4-16,-8-3-4 15,8 7 0-15,-3-4-20 16,7 7 12-16,-4-3-4 0,8 6 4 16,-4 1 8-16,0 3 0 0,0-4-188 15,0 8 104-15</inkml:trace>
          <inkml:trace contextRef="#ctx0" brushRef="#br0" timeOffset="-2356.5067">2903-781 340 0,'-8'-3'128'0,"8"6"-100"0,0-6-8 0,-7-1 112 16,7 8-76-16,-8-1 16 15,0 0-48-15,-7 4 24 16,7 7-32-16,-4 0 32 16,1 3-32-16,-13 4 4 15,9 3-12-15,-16 7-8 16,0 3 4-16,-19 21 4 15,7 4-4-15,-11 13-20 16,7-3 8-16,-7 7 4 16,16-11 4-16,-5 4-12 15,16-7 8-15,-4 6 12 16,12-9-4-16,-5 3-4 16,9-14 4-16,-1-3 12 15,5-7-8-15,-5-7 16 16,8 0-16-16,-3-7-40 15,7-11 20-15,-4 5-8 16,8-8 12-16,-4-7-88 0,4 1 48 0,-3-8-136 16,6 4 104-1,-6 0-208-15,3 4 160 0</inkml:trace>
          <inkml:trace contextRef="#ctx0" brushRef="#br0" timeOffset="-6575.4834">-78 1710 404 0,'-7'-3'148'0,"14"3"-112"0,-7-4-12 0,0 1 100 15,0 6-72-15,0-3 52 16,0 0-64-16,0 0 24 16,0 0-36-16,0 0 44 15,8 0-40-15,0-3 20 16,0 3-32-16,-1-3 16 15,5-1-20-15,-1-3 28 16,5 0-28-16,7-6 4 16,4 2-12-16,12-13 12 15,4 4-12-15,7-22 4 16,8 8-4-16,0-28 4 16,-4 7-8-16,16-17 8 15,7 6-8-15,12-3-4 16,-3 14 4-16,-5-14-32 15,-4 11 16-15,12-25 4 16,-11 15 8-16,18-15 0 0,-14 14 0 16,7 7 24-16,-12 14-12 15,-11-4-4-15,-12 15-4 0,-7-5 4 16,-5 11-4-16,-3-7 16 16,-8 11-12-16,4-11-20 15,-4 11 4-15,0-8 4 16,0 8 4-16,-4-1 24 15,0 11-12-15,-8-7-12 16,-3 17-4-16,-5-3 12 16,1 3-4-16,-8 0-12 15,4 7 4-15,-5-7 4 16,9 7 0-16,-8-7 0 16,0 4 0-16,0-4 8 15,3 0-4-15,-3 0-4 16,0 7 4-16,-4-7 4 15,4 7-4-15,-4 0-12 16,4 0 4-16,-8-3 20 16,4 6-8-16,-4-3-12 15,4 0 0-15,-4 0 4 16,0 0 0-16,1 0 0 16,3 0 0-16,-4 0-12 15,8 0 8-15,-8 0 20 16,4 7-8-16,-4-7-4 15,0 7 0-15,-8 0-16 16,12 3 8-16,-7-3-4 0,3 0 0 16,-4 0 8-16,4 7 0 0,-4-11-12 15,4 11 8-15,-3-7 20 16,7 3-8-16,-8-3-4 16,4 7 0-16,-4-8-16 15,8 12 8-15,-7-11 4 16,7 10 0-16,-4-10 24 15,4 6-12-15,-4 1-4 16,4-4-4-16,-4 4 12 16,8 0-8-16,-4-4-12 15,0 4 0-15,0-4 4 16,0 4 0-16,0-7 0 16,4 3 0-16,0-3 0 15,0 7 0-15,-1-7 8 16,5 3-4-16,-4-3 8 15,0 3-8-15,0-3-12 16,3 4 4-16,-3-4 20 16,4 3-8-16,0-3-12 15,3 3 0-15,5-3 20 16,-4 3-8-16,-1-3 4 16,1 3-4-16,-1-3 4 15,1 4-8-15,0-4-4 16,-1-1 4-16,1 1-4 15,-1 0 0-15,5-3 0 16,-1 3 0-16,-3-4 0 16,4 4 0-16,-1-4 0 0,1 1 0 0,-5-4 8 15,5 0-4 1,-5 0 8-16,5 0-8 0,-5-4-20 16,1 4 8-16,0-3 12 15,-1-1 0-15,1-2-4 16,-1 6 4-16,1-11 4 15,3 8-4-15,-3-4 8 16,4 3-8-16,-1-6-4 16,1 10 4-16,-1-14-16 15,1 7 8-15,-1-3 12 16,4 3-4-16,-3-3-20 16,3 3 8-16,-3-3 32 15,3 6-16-15,-7-6-8 16,3 3-4-16,-7-3 20 15,3 6-8-15,-3-6-4 16,0 7 0-16,0-8 4 16,-4 8-4-16,-1-11-4 15,9 7 4-15,-12-7-24 16,0 7 12-16,0-6 20 16,0 6-4-16,0-7 4 15,0 7-4-15,-8-7-16 16,8 8 4-16,-7-8 4 15,3 7 0-15,-4-7 0 16,8 7 0-16,-8-6-12 16,4 6 8-16,-3-11 20 0,3 12-8 15,-8-8-12-15,8 10 0 0,-7-9 4 16,3 6 0-16,-4 0 8 16,5 3-4-16,-1-9 24 15,0 13-16-15,-4-14 12 16,12 14-12-16,-15-10-8 15,11 3 0-15,-15 3-4 16,11 4 0-16,-7-3 16 16,11 3-8-16,-16 0-12 15,9 0 0-15,-5 0-4 16,5 7 0-16,-5-7 16 16,8 0-4-16,-7 0-4 15,7 7 4-15,-7-7-4 16,7 0 0-16,-4-7 0 15,8 7 0-15,-7 0 8 16,3 0-4-16,-4-7 16 16,5 7-12-16,-5 0 4 15,4 0-4-15,-7 0-8 16,7 0 4-16,-3 0 4 16,3 0-4-16,-4-7 8 15,4 0-8-15,-3 4 16 16,7-1-12-16,-4-6-12 15,4 10 0-15,-3 0 4 16,3 0 0-16,-4 0 16 16,4 0-8-16,0 7-20 15,4-4 4-15,-4 1 12 0,8-1 0 16,-4-3 16-16,0 0-12 0,4 0-268 16,4 0 144-1</inkml:trace>
          <inkml:trace contextRef="#ctx0" brushRef="#br0" timeOffset="-1708.4603">2137 337 332 0,'0'7'120'0,"0"-7"-92"0,0 11-8 16,0-8 96-1,0 4-68-15,0 3 52 16,0 4-60-16,0 0 16 16,0-1-36-16,-4-2 52 0,4 3-40 0,-4-4 12 15,4 4-28 1,-4-4-8-16,4 0-4 0,-4-3 20 16,0 4-12-16,0-5-32 15,4 1 12-15,-4-7 8 16,8 0 4-16,-4 0 8 15,0 0-8-15,4-3-20 16,4 3 8-16,0-4 12 16,3 1 0-16,-3-4-12 15,4 4 4-15,-5-4 4 16,1 7 0-16,0-7 0 16,0 7 0-16,-4-7 8 15,3 7-4-15,-7-7 84 16,4 7-44-16,-8-7 4 15,4 7-28-15,-4-7 24 16,1 7-28-16,-5-7 20 16,4 4-20-16,-4-7 0 15,0 6-8-15,-3-6 12 16,3 6-12-16,0-6-12 16,4 7 0-16</inkml:trace>
          <inkml:trace contextRef="#ctx0" brushRef="#br0" timeOffset="39831.6412">1339 809 228 0,'4'-7'84'0,"-4"7"-64"0,4 0-8 0,-4 0 116 16,0 0-72-16,0 0 68 15,0 0-72-15,0 0 16 16,0 0-40-16,0 0 0 16,0 7-16-16,0 0 28 15,0 0-24-15,0-7 12 16,0 0-16-16,0 0 12 15,0 0-16-15,0-7 40 16,0 7-24-16,0-7 20 16,4 7-24-16,-4 0 36 15,0 0-32-15,0 0 12 16,4 0-20-16,-4-7 8 0,0 14-12 16,0-7 28-16,0 0-24 0,-4 0 12 15,4 0-16-15,-4 0 12 16,4 0-16-16,-4-7-20 15,8 7 4-15,-4 0 20 16,4-7-4-16,0 4 40 16,3 3-24-16,-3-7-32 15,4 7 4-15,4 0-8 16,-1-7 4-16,5 0 8 16,-1 7 0-16,1-4 8 15,3 4-4-15,-4-3-4 16,5 6 4-16,-9-3 4 15,5 0-4-15,-8-3 24 16,3 3-16-16,-3-3 4 16,0-1-8-16,-4-3 20 15,3 4-16-15,-3-7-20 16,0 6 0-16,-4-3 12 16,4 4 0-16,-4-1-4 15,0 4 4-15,0-3-16 16,0 6 8-16,0-3 20 15,0 0-8-15,0 0-4 16,0 0 0-16,0-3 12 16,4 3-8-16,-4-4 4 15,0 8-4-15,0-4-76 16,0 0 36-16,-4 0-172 0,4 7 112 0,-8 0-152 16,1 0 140-16,-5-1-88 15,8 5 108-15,-8-4-32 16,9 3 68-16,-5-3 16 15,4 0 20-15,-4-4 20 16,8 1-4-16,-4-4-28 16,8 0 12-16,-8 0 40 15,4 0-16-15,-4-4 44 16,4 4-32-16,-3-3 48 16,3 6-40-16,-8-3 28 15,4 0-32-15,0 0 36 16,4 0-36-16,-4 0 28 15,4 7-28-15,-4-4 16 16,0 4-24-16,1 0 36 16,3 0-32-16,-4 3 4 15,4 1-16-15,-4 3 28 16,0-1-24-16,0 1-4 16,4 3-8-16,-8 0 12 15,8 1-8-15,0-5-4 16,-3 5 0-16,-1-5-4 15,4 5 0-15,-4-5 8 16,4 1-4-16,-4-4-4 16,4 4 4-16,-4-7 4 15,8 0-4-15,-8-7-4 16,4 0 4-16,-4 0 4 16,8 0-4-16,-4 0 16 0,0 0-12 0,-4 0-28 15,4 0 8-15,-4 0-164 16,4 0 100-16</inkml:trace>
        </inkml:traceGroup>
        <inkml:traceGroup>
          <inkml:annotationXML>
            <emma:emma xmlns:emma="http://www.w3.org/2003/04/emma" version="1.0">
              <emma:interpretation id="{57DEAD59-5D54-4DAA-BE22-1BFC57D1CC3A}" emma:medium="tactile" emma:mode="ink">
                <msink:context xmlns:msink="http://schemas.microsoft.com/ink/2010/main" type="inkWord" rotatedBoundingBox="13123,8998 12915,9151 12810,9009 13018,8855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4</emma:literal>
                </emma:interpretation>
                <emma:interpretation id="interp5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40567.2319">1231 1098 260 0,'0'-4'96'0,"0"4"-76"0,4 4-4 0,-4-4 124 15,0 0-80-15,0 0 88 16,0 0-84-16,0 0 12 16,0 0-44-16,0 0 24 15,0 0-32-15,0 0 32 16,0 0-32-16,0 0 20 16,0 0-24-16,0 0 28 15,0 0-32-15,3 0 32 16,1 0-32-16,0 0 12 15,0 0-16-15,4 0 0 16,3 0-4-16,5 0 4 16,-1 0-8-16,1 0-4 15,3 0 4-15,1-7-4 16,3 7 0-16,-4 0 0 16,4 0 0-16,-3-7 8 15,-1 14-4-15,-7-7 8 16,-1 0-8-16,-3 0 8 15,4 0-8-15,-8 0 16 16,-1 0-12-16,1 0-4 16,0 0 0-16,0 0-4 15,0 0 0-15,0 0 44 16,0 0-24-16,-4-7-44 16,4 7 12-16,-4 0-140 15,3 0 84-15,-6-7-252 16,3 14 180-16</inkml:trace>
        </inkml:traceGroup>
        <inkml:traceGroup>
          <inkml:annotationXML>
            <emma:emma xmlns:emma="http://www.w3.org/2003/04/emma" version="1.0">
              <emma:interpretation id="{3A193330-C8D8-4CD1-A79F-275F3771179F}" emma:medium="tactile" emma:mode="ink">
                <msink:context xmlns:msink="http://schemas.microsoft.com/ink/2010/main" type="inkWord" rotatedBoundingBox="12874,9066 12102,9637 11982,9474 12754,890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431.9">1010 1122 372 0,'0'-4'140'0,"0"4"-112"0,-8 0-4 0,8 0 92 16,0 0-68-16,0 0 112 15,0 0-88-15,0 0 60 16,0 4-76-16,-4-4 56 15,4 3-60-15,-7-3 16 16,14 0-40-16,-3 0-8 16,-4 0-12-16,8-3-8 15,4-1 4-15,7-6 20 16,0 3-12-16,5-3-32 16,3 3 12-16,0-3 20 15,-4 6-8-15,-4-3 0 16,1 4 0-16,-9 0 20 15,1 3-12-15,-12 0 24 16,0 6-24-16,-4-2 32 16,0-1-28-16,-4 1-4 15,8 3-8-15,-7-4-4 16,7 0 0-16,-8 4 0 16,8 0 0-16,-4 0-12 15,4 3 8-15,-8 4 4 16,5 3 0-16,-13 1 16 15,16 2-8-15,-12 1 4 0,5 3-4 16,3-7-16-16,0-3 4 0,-4-7 4 16,8 0 0-16,-4-11 0 15,4 4 0-15,-4-10 8 16,8 0-4-16,-11-4 8 16,7 7-8-16,-12-7 8 15,4 7-8-15,-3-3-4 16,3 7 4-16,-11-8-4 15,11 8 0-15,-4-4-12 16,12 4 8-16,-15-8-4 16,15 8 0-16,0-4 0 15,0 3 0-15,0 1-44 16,0 3 24-16,0 0-196 16,7 7 124-16,-7-4-248 15,8 4 196-15</inkml:trace>
          <inkml:trace contextRef="#ctx0" brushRef="#br0" timeOffset="1621.5154">487 1676 300 0,'0'-4'112'0,"0"4"-88"0,4 0-8 0,-4 0 144 16,0 0-92-16,0 0 60 15,0 0-72-15,0 0 44 16,0 0-56-16,0-3 40 16,0 3-48-16,0-3 0 15,0-1-24-15,0-3 36 16,8 7-24-16,-8-7 12 15,8 7-20-15,-4-7 8 16,-4 4-12-16,7-7 20 16,5 6-20-16,4-6 12 15,-5 3-12-15,16-14 12 16,16 4-16-16,3-21 4 16,8 4-4-16,5-18 4 15,-5 8-8-15,-4-5 8 16,-3 8-8-16,-5 3 16 0,-7 14-12 15,-4-3 4-15,-8 9-4 0,-7 1 12 16,-5 10-12-16,-11-3 16 16,8 3-16-16,-8 0 16 15,8 4-16-15,-8-4-12 16,4 7 0-16,-4-3 4 16,0 3 0-16,0-4 0 15,0 8 0-15,0-4 8 16,0 0-4-16,0 0-152 15,0 0 80-15,0-4-192 16,0 4 148-16,0-3-444 16,0 3 312-16</inkml:trace>
        </inkml:traceGroup>
        <inkml:traceGroup>
          <inkml:annotationXML>
            <emma:emma xmlns:emma="http://www.w3.org/2003/04/emma" version="1.0">
              <emma:interpretation id="{2634E2AE-A5B9-45AA-A836-066B8D948AFB}" emma:medium="tactile" emma:mode="ink">
                <msink:context xmlns:msink="http://schemas.microsoft.com/ink/2010/main" type="inkWord" rotatedBoundingBox="11383,9749 11364,9763 11362,9760 11381,974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4744.2422">-217 1848 352 0,'0'-3'132'0,"4"3"-104"0,-4 0-8 0,0 0 96 15,0 0-68-15,0 0 88 16,0 0-80-16,0 0 36 15,0 0-56-15,8-4-12 16,-8 4-12-16,3-3 24 16,1-1-20-16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24:24.9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FD91D7-3D8A-4E32-8085-EF544556E8DB}" emma:medium="tactile" emma:mode="ink">
          <msink:context xmlns:msink="http://schemas.microsoft.com/ink/2010/main" type="inkDrawing" rotatedBoundingBox="11908,10714 14181,8783 14233,8844 11961,10776" semanticType="underline" shapeName="Other">
            <msink:sourceLink direction="with" ref="{4BC7D138-CDCF-4892-8EAC-D065EACBC8F7}"/>
          </msink:context>
        </emma:interpretation>
      </emma:emma>
    </inkml:annotationXML>
    <inkml:trace contextRef="#ctx0" brushRef="#br0">-2 1930 268 0,'0'-4'100'16,"0"4"-76"-16,0 4-8 0,0-8 132 15,0 4-84-15,8-3 52 16,-1-1-68-16,-7-3 36 15,8 7-48-15,-4-6-20 16,-4 2-8-16,8-3 8 16,0 4-8-16,-5-8 4 15,5 5-4-15,4-8 4 16,-4 7-8-16,11-10 16 16,0 3-12-16,4-10-12 15,1 3 0-15,18-20 4 16,-3 10 0-16,11-14 8 0,-3 7-4 15,-1-3 16-15,1 7-12 0,-1-1 4 16,-7 11-4-16,-4-7-8 16,-4 11 4-16,3-11-4 15,-3 10 0-15,4-10-12 16,4 10 8-16,7-13 20 16,1 3-8-16,7-17-4 15,-4 10 0-15,12-10-4 16,-11 6 0-16,-1-13 0 15,-7 18 0-15,-1-8 0 16,-7 14 0-16,4-10 0 16,-4 10 0-16,7 0 0 15,-3 0 0-15,7-4 0 16,-3 11 0-16,7-14 0 16,1 11 0-16,-9-8 0 15,-3 8 0-15,-4-8 16 16,-4 11-8-16,-4-10-4 15,0 10 0-15,-4-7-16 16,-4 7 8-16,-3-11 12 16,3 15-4-16,-3-8-12 15,-1 11 4-15,-3-4 12 16,3 8-4-16,-3-5-12 16,3 5 4-16,-3-1 12 15,4 7-4-15,-13-7-4 16,13 7 4-16,-12-3-4 0,7 3 0 0,1-3-12 15,0 3 8-15,-1-3 4 16,5 3 0-16,-1-7-20 16,1 7 12-16,3-7-12 15,4 4 8-15,-3-7 52 16,3 6-20-16,-8 1 8 16,1 3-16-16,-5-3 12 15,5 6-16-15,-8-6-12 16,3 10 0-16,-3-14 12 15,4 11-4-15,-1-7 8 16,-7 6-8-16,4-3-4 16,0 7 4-16,-8-3-4 15,3 3 0-15,-3-4 24 16,0 8-12-16,0-4 4 16,0 0-8-16,0 0 12 15,0 0-12-15,0-4-4 16,4 4 0-16,-4-3-4 15,4 0 0-15,-4-4 0 16,0 7 0-16,-4-4-300 16,4 4 164-16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24:27.1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C629549-1E72-4B54-B90A-B9AF9BE4310D}" emma:medium="tactile" emma:mode="ink">
          <msink:context xmlns:msink="http://schemas.microsoft.com/ink/2010/main" type="writingRegion" rotatedBoundingBox="13214,10450 14125,8558 14599,8786 13688,10678"/>
        </emma:interpretation>
      </emma:emma>
    </inkml:annotationXML>
    <inkml:traceGroup>
      <inkml:annotationXML>
        <emma:emma xmlns:emma="http://www.w3.org/2003/04/emma" version="1.0">
          <emma:interpretation id="{3B640BAA-2C78-43F5-824E-4B58C0A6ED05}" emma:medium="tactile" emma:mode="ink">
            <msink:context xmlns:msink="http://schemas.microsoft.com/ink/2010/main" type="paragraph" rotatedBoundingBox="13214,10450 14125,8558 14599,8786 13688,106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DB278F-4EDD-460F-870B-C7F6770FF83E}" emma:medium="tactile" emma:mode="ink">
              <msink:context xmlns:msink="http://schemas.microsoft.com/ink/2010/main" type="line" rotatedBoundingBox="13214,10450 14125,8558 14599,8786 13688,10678"/>
            </emma:interpretation>
          </emma:emma>
        </inkml:annotationXML>
        <inkml:traceGroup>
          <inkml:annotationXML>
            <emma:emma xmlns:emma="http://www.w3.org/2003/04/emma" version="1.0">
              <emma:interpretation id="{F66B9173-4959-40A0-B158-460511B8F928}" emma:medium="tactile" emma:mode="ink">
                <msink:context xmlns:msink="http://schemas.microsoft.com/ink/2010/main" type="inkWord" rotatedBoundingBox="13214,10450 13559,9735 14032,9963 13688,10678"/>
              </emma:interpretation>
              <emma:one-of disjunction-type="recognition" id="oneOf0">
                <emma:interpretation id="interp0" emma:lang="" emma:confidence="0">
                  <emma:literal>q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9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1939 2374 424 0,'4'-13'156'0,"-4"13"-120"0,8-14-8 0,-8 4 52 16,4 6-48-16,-8-6 68 15,4 3-60-15,-8-3 28 16,4 3-40-16,-11-7 8 15,3 7-20-15,-7-3 44 16,3 6-32-16,-7 1 56 16,11 3-48-16,-3 0-32 15,3 3-8-15,-7 1 16 16,7 3-4-16,-7 6 4 16,3 5-4-16,-3 13 20 15,4 6-16-15,-1 1 4 16,5 7-8-16,3-14-16 15,8 0 4-15,4-4-4 16,3-9 0-16,5-15 24 16,7-3-8-16,5-14 16 15,-1 1-16-15,4-15-12 16,4 4 0-16,-4-7-16 16,0 0 12-16,-4-3-40 15,-3 10 28-15,-9-7 8 16,1 6 8-16,-8-5-8 15,0 5 8-15,-1-2-4 16,1 6 0-16,-4-6 8 16,4 10 0-16,0-4-12 0,0 11 8 15,-4-1 28-15,4 4-12 16,-8 4 12-16,4 6-12 0,-4 1-16 16,0 3 0-16,-4 3 28 15,8 4-12-15,-7 3 4 16,3 0-8-16,-4 4-24 15,4 3 8-15,0 7 32 16,4 0-16-16,0 7 0 16,4-4-4-16,0 4 12 15,8-4-8-15,-1-6-4 16,5-7 0-16,-1-15-16 16,5 1 8-16,3-20 28 15,0-1-12-15,0-14 12 16,4 4-12-16,-3-7-24 15,-1 4 4-15,-4-4-12 16,1 7 8-16,-9-7 8 16,-3 10 4-16,-8-7-12 15,4 8 8-15,-8-8 4 16,4 11 0-16,-4-7-12 16,8 3 8-16,-4-6-16 15,0 6 12-15,0-6 12 16,0 6 0-16,0-3 8 15,4 10-8-15,-4 0 16 16,0 4-12-16,0 0-20 16,0 6 4-16,0 1 4 15,0 3 4-15,0-4-12 0,0 8 8 0,0-4 28 16,0 7-12 0,-4 0-20-16,4 3 0 0,-4 0 4 15,4 1 4-15,-4 6 44 16,4 0-24-16,-7 4 24 15,3-1-24-15,-4 4 8 16,4 4-16-16,-8-1-8 16,9-2 0-16,-5-1 4 15,8 0-4-15,-4 0 16 16,4 0-12-16,-4 0-4 16,8 0 0-16,-4 4 12 15,4-4-8-15,0 0-4 16,3 0 0-16,-3-4 12 15,4-2-8-15,0-8 24 16,3 0-20-16,1-6 4 16,0-1-8-16,-1-6-172 15,1 3 88-15</inkml:trace>
        </inkml:traceGroup>
        <inkml:traceGroup>
          <inkml:annotationXML>
            <emma:emma xmlns:emma="http://www.w3.org/2003/04/emma" version="1.0">
              <emma:interpretation id="{BA617CBE-D8E8-4700-AD3F-07F95253CE6A}" emma:medium="tactile" emma:mode="ink">
                <msink:context xmlns:msink="http://schemas.microsoft.com/ink/2010/main" type="inkWord" rotatedBoundingBox="13992,8842 14128,8559 14436,8707 14299,899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458.2316">2431 929 560 0,'-8'0'208'0,"8"0"-164"0,-4 0-8 0,0 0 84 16,4 0-72-16,-4 0 88 16,8 0-80-16,-4 0 24 15,4 0-44-15,4-10 4 16,4 3-24-16,11-10 0 16,0 3-8-16,12-7-8 15,0-3 4-15,7 0-4 16,-11 7 0-16,4-4 8 15,-4 11-4-15,-8 0 8 16,0 6-8-16,-11 1 16 16,0 6-12-16,-8 1 4 15,-1 3-4-15,-6 3 12 16,3 0-12-16,-8 1-12 16,8-1 0-16,0-3-16 15,0 0 12-15,0 0-4 16,0-1 4-16,0 1 16 15,0 4-4-15,0 2 16 16,0 1-12-16,-8 3-4 0,4 1 0 0,0-1-4 16,4 0 0-16,-4 0 8 15,4 0-4-15,-3-3-12 16,6 3 4-16,-6-6-4 16,3-1 0-16,-4-7 24 15,8 4-8-15,-8-3 4 16,4-1-4-16,-4-3-8 15,8 0 4-15,-8 0 4 16,4 0-4-16,-12 0 8 16,8 0-8-16,-7-3-4 15,7 3 4-15,-12-7 4 16,9 3-4-16,-5-6-12 16,0 3 4-16,5-7-16 15,-5 8 12-15,0-8 12 16,9 7 0-16,-9-3-12 15,8 6 4-15,-8-3 12 16,9 7-4-16,-9-3-4 16,8 6 4-16,-4-3-4 15,5 7 0-15,-5-7 16 16,8 0-8-16,0-7-28 16,4 4 8-16,-4-4-276 15,4 4 156-15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18T20:24:08.2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C7D138-CDCF-4892-8EAC-D065EACBC8F7}" emma:medium="tactile" emma:mode="ink">
          <msink:context xmlns:msink="http://schemas.microsoft.com/ink/2010/main" type="writingRegion" rotatedBoundingBox="11391,8430 13942,8430 13942,10240 11391,10240">
            <msink:destinationLink direction="with" ref="{69FD91D7-3D8A-4E32-8085-EF544556E8DB}"/>
          </msink:context>
        </emma:interpretation>
      </emma:emma>
    </inkml:annotationXML>
    <inkml:traceGroup>
      <inkml:annotationXML>
        <emma:emma xmlns:emma="http://www.w3.org/2003/04/emma" version="1.0">
          <emma:interpretation id="{64D697E0-0D11-494F-BBA7-132273A7E47B}" emma:medium="tactile" emma:mode="ink">
            <msink:context xmlns:msink="http://schemas.microsoft.com/ink/2010/main" type="paragraph" rotatedBoundingBox="11391,8430 13942,8430 13942,10240 11391,10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76FF7E-051B-4838-B05C-81A3380C9161}" emma:medium="tactile" emma:mode="ink">
              <msink:context xmlns:msink="http://schemas.microsoft.com/ink/2010/main" type="line" rotatedBoundingBox="11391,8430 13942,8430 13942,10240 11391,10240"/>
            </emma:interpretation>
          </emma:emma>
        </inkml:annotationXML>
        <inkml:traceGroup>
          <inkml:annotationXML>
            <emma:emma xmlns:emma="http://www.w3.org/2003/04/emma" version="1.0">
              <emma:interpretation id="{8A902118-72A4-449A-94EE-7CECDE4A47C7}" emma:medium="tactile" emma:mode="ink">
                <msink:context xmlns:msink="http://schemas.microsoft.com/ink/2010/main" type="inkWord" rotatedBoundingBox="11391,8430 13942,8430 13942,10240 11391,10240"/>
              </emma:interpretation>
            </emma:emma>
          </inkml:annotationXML>
          <inkml:trace contextRef="#ctx0" brushRef="#br0">-528 935 196 0,'3'-7'72'0,"1"7"-56"0,-4 0-4 0,0 0 108 15,0 0-68-15,0 0 52 16,0 0-64-16,0 0-12 16,0 0-16-16,0-3 0 15,8 3-8-15,-8-7 24 16,4 4-16-16,0-4-32 15,0 7 12-15,-4-4 80 16,0 4-40-16,0 0 60 16,0 7-52-16,-4-3 60 15,4 2-60-15,-4 1 28 16,0 4-40-16,-4-1 0 16,8 0-16-16,-7-3 20 15,7 0-20-15,-4 0 4 16,4 0-8-16,-4 0-16 15,4 3 4-15,-4 0 4 16,4 1 0-16,-4 2 0 16,8 5 0-16,-4-1 8 15,4 3-4-15,-4 1 16 16,0 0-12-16,0-1 4 16,8 1-4-16,-5 0 4 0,1-1-8 0,4-2 8 15,0 2-8-15,3-3 8 16,1 1-8-16,-4-5-12 15,3 1 4-15,5-4 4 16,-1 1 0-16,1-1 8 16,-1 0-4-16,5-3-4 15,-1 4 4-15,4-4 4 16,0-1-4-16,1 1-12 16,-5 0 4-16,-4 0 12 15,5 0-4-15,-1-4 16 16,-3 1-12-16,-5-4-12 15,1 3 0-15,-4-3 20 16,-1 0-8-16,1 0 4 16,-4 0-4-16,-4 0-8 15,0 0 4-15,0-3-4 16,8 3 0-16,-8-7 16 16,4 7-8-16,-4-4 4 15,0 4-4-15,0-3-16 16,0 6 4-16,0-6-4 15,0 3 0-15,0-3 16 16,0 6-4-16,0-3 8 16,0 0-8-16,0-3-28 15,0 3 12-15,0-4 24 16,0 8-8-16,0-4-8 0,0 0 0 16,0 0 12-16,0 0-4 15,0 0-28 1,0 0 12-16,0 0 12 0,0 0 4 0,0 0-12 15,0 0 4-15,0-4 20 16,3 4-8-16,-3-3-12 16,0 6 0-16,0-3 12 15,0 0-4-15,0 0-4 16,0 0 4-16,0-3 4 16,4 3-4-16,0-4-28 15,0 4 12-15,-4-3 4 16,0 6 8-16,0-3 8 15,0 0-4-15,0 0-4 16,0 0 4-16,0-3-16 16,8 3 8-16,-8-4 4 15,4 8 0-15,0-8 0 16,-1 4 0-16,1-3 8 16,0 3-4-16,0-3-12 15,0 3 4-15,8-4 12 16,-5 1-4-16,-3-4-4 15,12 3 4-15,-9-3 12 16,-3 4-8-16,4 0-12 16,4-1 0-16,-12-3-4 15,7 0 0-15,5-3 8 16,-4 7 0-16,-1-8 0 16,1 4 0-16,-4-6 0 15,4 6 0-15,3-7 0 0,-3 11 0 16,4-15 0-16,-4 11 0 0,-1-6 0 15,5 6 0 1,-4-7 0-16,3 7 0 0,-3-10 24 16,7 7-12-16,-3-11-32 15,0 7 12-15,7-6 20 16,-7 2-8-16,3-2-16 16,5 3 4-16,-1-1 4 15,-4 5 4-15,5-5 8 16,-9 5-4-16,9-5 8 15,-5 1-8-15,5 0 8 16,-1 7-8-16,0-4-12 16,1 4 4-16,-5-4 4 15,-3 7 0-15,3-7 0 16,-3 7 0-16,-1-3-20 16,9 3 12-16,-5-3 20 15,5 3-4-15,-5-3-12 16,4 3 0-16,-11-4-4 15,8 4 0-15,-9-6 16 16,13 2-4-16,-13-2-12 16,13 2 4-16,-9-3 20 15,-3 8-8-15,4-8-12 16,3 7 0-16,-3-7 4 16,7 7 0-16,-11-3 0 15,11-4 0-15,-3 0 0 0,-1 4 0 16,5-7 16-1,-1 7-8-15,0-8-12 0,1 5 0 0,-1-5-4 16,0 5 0-16,1-5 8 16,-1 8 0-16,1-7 24 15,-1 3-12-15,4-6-40 16,-4 2 16-16,1-2 20 16,-1 2-4-16,1-6-8 15,3 11 0-15,0-11-4 16,-8 10 0-16,5-3 8 15,-1 3 0-15,-3-3 8 16,-1 3-4-16,1-3 8 16,-1 6-8-16,-3-2 8 15,3 2-8-15,-3-3-20 16,3 4 8-16,1-4 12 16,-1 4 0-16,1-4-20 15,3 4 8-15,-3-4 12 16,3 7 0-16,-4-3-4 15,5 3 4-15,-5-3-4 16,5 3 0-16,-1-7-12 16,4 7 8-16,-3-7 4 15,7 4 0-15,-8-4 0 16,4 8 0-16,-3-8 8 16,3 3-4-16,-4-2-4 15,1 2 4-15,-1-2 4 16,0 2-4-16,-7-2-20 15,3 2 8-15,-3-6 20 0,3 7-4 16,-3-8-20-16,4 5 4 0,-5-5 20 16,1 5-4-16,-1-4-12 15,1 3 0-15,-4-3-4 16,3 6 0-16,-3-3 24 16,0 8-8-16,0-5 4 15,-1 8-4-15,-3-11-16 16,4 7 4-16,0-3-16 15,3 3 12-15,-3-3 20 16,4 3-4-16,-5-4-20 16,5 8 4-16,-8-4 20 15,4 7-4-15,-4-10 40 16,-1 10-24-16,-3-4-12 16,0 8-8-16,4-4-4 15,0 0 0-15,-4-4 24 16,4 4-12-16,0-3-4 15,0 3-4-15,-4-4 20 16,4 4-12-16,-4-3 12 16,3 3-12-16,-3-3 12 15,4 3-16-15,-4-4 4 16,0 8-4-16,0-8 4 16,0 4-8-16,-4 0-12 15,4-7 4-15,-3 0 12 16,6 7-4-16,-3-3-4 15,0 3 4-15,0-4-4 0,0 4 0 0,0-3 0 16,0 3 0-16,0-3-20 16,4 3 12-16,-4-4-4 15,4 4 4-15,-4-3 0 16,4 3 0-16,-4-4 16 16,0 4-4-16,0 0-4 15,0 0 4-15,0 0-4 16,0 0 0-16,0 0 8 15,0 0-4-15,0 0-108 16,0 0 56-16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8:08.3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B752B72-07CB-4AF8-98FE-703032D94CDC}" emma:medium="tactile" emma:mode="ink">
          <msink:context xmlns:msink="http://schemas.microsoft.com/ink/2010/main" type="writingRegion" rotatedBoundingBox="18818,10781 21923,10543 21972,11177 18866,11415"/>
        </emma:interpretation>
      </emma:emma>
    </inkml:annotationXML>
    <inkml:traceGroup>
      <inkml:annotationXML>
        <emma:emma xmlns:emma="http://www.w3.org/2003/04/emma" version="1.0">
          <emma:interpretation id="{424CB16B-18D2-40F3-A905-F103A033F09C}" emma:medium="tactile" emma:mode="ink">
            <msink:context xmlns:msink="http://schemas.microsoft.com/ink/2010/main" type="paragraph" rotatedBoundingBox="18818,10781 21923,10543 21972,11177 18866,11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2A9F1D-254F-4F2E-AA09-408C2FE93466}" emma:medium="tactile" emma:mode="ink">
              <msink:context xmlns:msink="http://schemas.microsoft.com/ink/2010/main" type="line" rotatedBoundingBox="18818,10781 21923,10543 21972,11177 18866,11415"/>
            </emma:interpretation>
          </emma:emma>
        </inkml:annotationXML>
        <inkml:traceGroup>
          <inkml:annotationXML>
            <emma:emma xmlns:emma="http://www.w3.org/2003/04/emma" version="1.0">
              <emma:interpretation id="{74670955-AE94-46DF-9A4F-335F449AFC92}" emma:medium="tactile" emma:mode="ink">
                <msink:context xmlns:msink="http://schemas.microsoft.com/ink/2010/main" type="inkWord" rotatedBoundingBox="18826,10881 21469,10678 21510,11212 18866,114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-1944-6772 164 0,'-4'-4'60'0,"4"4"-44"0,-11-3-8 0,3-1 164 16,8 4-96-16,-4-3 52 15,-4 3-80-15,-7-3 36 16,7-1-48-16,-11 1 68 15,3 3-56-15,-15 0 8 16,8 7-32-16,-16 3 32 16,8 4-32-16,-7-1 4 15,7 1-16-15,0 0 28 16,11 0-24-16,1-4 12 16,11 0-16-16,1 1-8 15,-1-1 0-15,16 0-24 16,3 4 12-16,1 3 12 15,3 0 0-15,5 1 8 16,7 2-8-16,4-2 8 16,-4 2-8-16,0 1-12 15,0-1 4-15,-4-2 12 16,-7-1-4-16,3-3 16 16,-3-4-12-16,-5-3 40 15,5 0-24-15,-12-11 92 16,7 4-64-16,-7-13-16 15,0 2-20-15,0-9 48 16,0 2-36-16,-8-13 16 16,0 7-28-16,-4-10 20 15,4 6-24-15,-7-3 4 16,-5 7-8-16,16-3-16 0,-4 6 4 0,0 0-104 16,8 11 60-16,0 0-280 15,8 3 184-15</inkml:trace>
          <inkml:trace contextRef="#ctx0" brushRef="#br0" timeOffset="-487.2984">-1170-6714 352 0,'24'-10'132'0,"-24"10"-104"0,23-10-8 0,-11 3 184 16,-1 7-116-16,-7-7 104 16,0 3-108-16,-12-2 8 15,0 6-56-15,-19-4-12 16,4 8-16-16,-19-1-16 16,3 4 4-16,-31 3 4 15,0 7 0-15,-30 1-12 16,11 2 8-16,-12-3 100 15,16 4-52-15,-4-11 16 16,19 4-36-16,-3-7-12 16,15 0-8-16,3-7 12 15,21 3-8-15,10-6-48 16,17-1 24-16</inkml:trace>
          <inkml:trace contextRef="#ctx0" brushRef="#br0" timeOffset="-39661.5435">-2486-6549 164 0,'0'-13'60'0,"4"9"-44"0,-4 1-8 16,0 3 120-16,0-4-72 16,4 1 60-16,-4-1-72 0,8 1 24 15,-8 3-40-15,0 0 28 16,4 0-32-16,3 7 12 16,1 0-20-16,-8 3 20 15,4 0-24-15,0 1 12 16,-4-1-12-16,0 0 12 0,-4 1-16 15,0-1 16-15,4-3-16 16,-4 0-12-16,0-7 0 16,4 0 20-16,-3-4-8 15,3 1-28-15,-4-4 8 16,4-7 4 0,4 0 8-16,-1 1-12 0,5-1 8 0,0 4-16 15,0 3 12 1,-1 7 48-16,1 3-20 0,-4 8 68 15,-4-1-48-15,0 0 52 16,-4 0-52-16,0 1-12 16,0-4-16-16,-3-4 0 15,7-3-8-15,0-3-196 16,7-8 104-16</inkml:trace>
          <inkml:trace contextRef="#ctx0" brushRef="#br0" timeOffset="-1035.7538">-2567-6580 248 0,'-4'-3'92'0,"4"3"-72"0,0-7-4 0,0 4 44 16,4 3-36-16,-4-7 24 15,0 3-28-15,0-3 16 16,0 7-20-16,0-6 20 16,0 6-24-16,-8-7 24 15,4 7-24-15,-7-7 68 16,7 7-48-16,-4-7 16 16,8 7-32-16,-11-7 0 15,11 7-8-15,-8-3 4 16,8 3-8-16,-12-4 24 15,12 8-16-15,-8-4 40 16,5 3-28-16,-9 1-4 16,4 2-12-16,-7 1 12 15,7 4-12-15,-7-1-4 16,3 4 0-16,-4-7 20 16,9 10-12-16,-1-10 12 15,8 6-12-15,0 5-24 16,0-8 4-16,8 11 32 0,7-8-16 15,-7 5 8-15,-4-5-8 0,0 5 12 16,7-5-12 0,-11-6-4-16,8 3 0 0,0-3 4 15,3 7-4-15,1-14-4 16,0 0 4-16,-1-7 4 16,5 7-4-16,-5 0-4 15,5-7 4-15,-5 0 4 16,1 7-4-16,0-13 8 15,-5 9-8-15,5-6 8 16,-8 3-8-16,-4-7 16 16,8 4-12-16,-12-7-4 15,0 3 0-15,0-7-4 16,4 8 0-16,-12-5-12 16,12 5 8-16,-7-5 4 15,3 8 0-15,-8-4 0 16,8 7 0-16,-3-3-12 15,7 7 8-15,-12-4 20 16,8 3-8-16,-11 1-12 16,15 3 0-16,-12-3 4 15,4 6 0-15,-3-3 16 16,7 7-8-16,-20 0-4 16,13 0 0-16,-1 3-4 15,-3 4 0-15,3-7-12 16,8 10 8-16,4-7-24 15,4 4 16-15,4 0 32 0,11-1-12 16,-3-2 8-16,3 2-8 0,0-9 4 16,1-1-8-16,-5-6 8 15,5 3-8-15,-16-10 32 16,7 3-20-16,-11-11-4 16,4 5-8-16,-12-15-4 15,4 11 0-15,-11-4-12 16,-4 8 8-16,-1-1-4 15,5 10 0-15,-16 1 32 16,19 3-12-16,-3 0 12 16,11 0-12-16,8 0 0 15,7 0-4-15,12-3-148 16,5 3 76-16</inkml:trace>
          <inkml:trace contextRef="#ctx0" brushRef="#br0" timeOffset="1506.5151">-647-6566 416 0,'0'-7'152'0,"0"7"-116"0,8-7-12 0,-4-6 108 16,0 13-76-16,3-4 16 15,5-3-48-15,-4-6 24 16,3 6-32-16,-3-4 32 16,4 5-32-16,-5-8 12 15,1 10-16-15,-8-6 0 16,4 7-4-16,-8-8 4 16,0 8-8-16,-7-8-4 15,-1 8 4-15,-3-4-4 16,3 7 0-16,-7 0 16 15,7 0-8-15,-7 0-4 16,7 0 0-16,-3 0-4 16,3 7 0-16,-4-7-12 15,9 7 8-15,-5-4 12 0,8 4-4 16,-4 7-12-16,5-4 4 0,-5 11 28 16,8 3-12-16,-4 7-4 31,4-3-4-31,-4 2 20 0,8 5-12 0,0-11-12 15,4 0-4-15,-1-7 40 16,5-3-24-16,0-7 8 16,3 0-12-16,1-14 20 31,-1 7-16-31,4-17-20 0,5-4 0 0,-1-17-48 16,4 7 28-16,-8-17-20 15,1 3 28-15,-1-3-8 16,-7 14 16-16,-9-1 16 15,5 8 0-15,-4-4 32 16,0 10-20-16,-4-3-12 16,4 10-8-16,0 1 20 15,0 6-8-15,-4-4-28 16,0 8 8-16,-4 0 4 16,4 6 8-16,-8 4 8 15,4 3-4-15,-8 7 8 16,5 7-8-16,-13 14 16 15,13 4-12-15,-5 6 24 16,4 3-20-16,1-9 12 16,3-1-12-16,4-14 20 15,7 8-20-15,5-18-20 16,3-3 0-16,13-4-208 0,-5-3 120 16</inkml:trace>
          <inkml:trace contextRef="#ctx0" brushRef="#br0" timeOffset="1786.0686">-113-6879 216 0,'-4'0'80'0,"4"0"-60"0,-3 4-8 0,-1-1 196 15,4 0-116-15,-4 4 68 16,4 7-92-16,-8 7 32 16,4 6-60-16,-4 15 40 15,5 2-44-15,-5 8 24 16,4-1-32-16,-8-2 16 16,8-12-24-16,-7 1 16 15,3-7-20-15,0-10 8 16,8-4-12-16,-3-7 56 15,3-3-40-15,-4-10-28 16,8-1-4-16</inkml:trace>
        </inkml:traceGroup>
        <inkml:traceGroup>
          <inkml:annotationXML>
            <emma:emma xmlns:emma="http://www.w3.org/2003/04/emma" version="1.0">
              <emma:interpretation id="{A720282F-C3CB-4398-9682-1F173805248A}" emma:medium="tactile" emma:mode="ink">
                <msink:context xmlns:msink="http://schemas.microsoft.com/ink/2010/main" type="inkWord" rotatedBoundingBox="21335,10588 21882,10546 21910,10911 21362,10953"/>
              </emma:interpretation>
              <emma:one-of disjunction-type="recognition" id="oneOf1">
                <emma:interpretation id="interp1" emma:lang="" emma:confidence="1">
                  <emma:literal>=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5</emma:literal>
                </emma:interpretation>
                <emma:interpretation id="interp4" emma:lang="" emma:confidence="0">
                  <emma:literal>T</emma:literal>
                </emma:interpretation>
                <emma:interpretation id="interp5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2719.137">-225-6671 456 0,'0'-11'168'0,"0"11"-128"0,4-3-16 15,-4-1 212 1,0 8-136-16,4-8 28 16,7 4-76-16,1-3-4 15,3 6-32-15,1-6 8 0,-1 6-12 0,5-6 0 16,3 3-4-16,0-4 4 15,0 4-8-15,-3-3 8 32,3 3-8-32,-4-3 32 0,1-1-20 0,-9-6-32 15,1 6 8-15,-8-3-332 16,0 7 184-16</inkml:trace>
          <inkml:trace contextRef="#ctx0" brushRef="#br0" timeOffset="3081.5725">-113-7029 496 0,'0'-7'184'0,"0"7"-140"0,8-7-16 16,-8 3 196-1,0 8-128-15,4-4 24 0,8 7-72 16,7-4 4-16,4 1-32 0,16-8 28 15,3 4-32-15,13-7 12 16,-1 7-16-16,-4-7 12 16,-7 11-16-16,-8-1-268 15,-8 8 144-15</inkml:trace>
        </inkml:traceGroup>
        <inkml:traceGroup>
          <inkml:annotationXML>
            <emma:emma xmlns:emma="http://www.w3.org/2003/04/emma" version="1.0">
              <emma:interpretation id="{6A7FF0B0-E0D7-4EB6-ACB5-B94E17C77399}" emma:medium="tactile" emma:mode="ink">
                <msink:context xmlns:msink="http://schemas.microsoft.com/ink/2010/main" type="inkWord" rotatedBoundingBox="21779,10661 21932,10650 21968,11126 21815,1113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088.4587">309-6936 288 0,'16'-18'108'0,"-16"18"-84"0,11-10-4 0,-7 3 172 15,0 7-108-15,-4-3 72 16,0 6-92-16,0 4 8 16,0 3-40-16,-4 8 4 15,0 2-20-15,-3 4 20 16,3 0-24-16,-8 14 12 15,8 0-12-15,-7 14 12 16,3-1-16-16,-4 1 24 16,5-7-20-16,-9-7 12 15,8-8-12-15,-3-5-76 16,3-12 32-16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3:42.2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AAD854F-B42C-4BD4-B80E-15C5D4326F67}" emma:medium="tactile" emma:mode="ink">
          <msink:context xmlns:msink="http://schemas.microsoft.com/ink/2010/main" type="writingRegion" rotatedBoundingBox="24621,6699 19126,7342 18825,4770 24320,4127"/>
        </emma:interpretation>
      </emma:emma>
    </inkml:annotationXML>
    <inkml:traceGroup>
      <inkml:annotationXML>
        <emma:emma xmlns:emma="http://www.w3.org/2003/04/emma" version="1.0">
          <emma:interpretation id="{92ABA238-80BC-44AA-83CA-437FAA09293D}" emma:medium="tactile" emma:mode="ink">
            <msink:context xmlns:msink="http://schemas.microsoft.com/ink/2010/main" type="paragraph" rotatedBoundingBox="24621,6699 19126,7342 18825,4770 24320,4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FE0D53-7366-4106-AC13-925A1D422B4D}" emma:medium="tactile" emma:mode="ink">
              <msink:context xmlns:msink="http://schemas.microsoft.com/ink/2010/main" type="line" rotatedBoundingBox="24621,6699 19126,7342 18825,4770 24320,4127"/>
            </emma:interpretation>
          </emma:emma>
        </inkml:annotationXML>
        <inkml:traceGroup>
          <inkml:annotationXML>
            <emma:emma xmlns:emma="http://www.w3.org/2003/04/emma" version="1.0">
              <emma:interpretation id="{06B2423B-8585-4A2A-8B6C-1B205500EB3D}" emma:medium="tactile" emma:mode="ink">
                <msink:context xmlns:msink="http://schemas.microsoft.com/ink/2010/main" type="inkWord" rotatedBoundingBox="24621,6699 19126,7342 18825,4770 24320,41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17571 4363 236 0,'-16'-3'88'0,"12"3"-68"0,4 0-4 0,0 0 104 15,0 0-68-15,0 0 68 16,0 0-68-16,0-7 92 16,0 0-80-16,0 0 60 15,4 7-72-15,0-10 24 16,4 7-44-16,-1-1 0 15,1 8-20-15,8-4 0 16,7 6-4-16,27-6 4 16,4 0-8-16,35-6-12 15,4-1 4-15,27-4 4 16,0 4 0-16,8 1 0 16,-16 2 0-16,-11-6 0 15,-16 13 0-15,-11-3 0 16,-24 11 0-16,4-11 8 15,-15 10-4-15,-8-3 16 16,-8 0-12-16,-7 0-20 16,-1 3 4-16,-7-3 40 0,0-4-20 0,-8 1 8 15,4-1-12-15,-4 1-8 16,0-1 4-16,-4 4-16 16,4-7 8-16,-8 7 12 15,4 7-4-15,-4-8-4 16,4 5 4-16,-3-4-4 15,7 6 0-15,-4-2-12 32,4-1 8-32,-4 7-4 0,8 0 0 0,-4 8 0 15,0-1 0-15,0 7 8 16,0 0 0-16,0 6 0 16,4-2 0-16,-4 20 8 15,4 0-4-15,-4 17-12 16,3-3 4-16,-3 7 12 15,8-7-4-15,0 6 8 16,0-3-8-16,3 11-4 16,1-4 4-16,-4 0 12 15,3-10-8-15,-7-7 24 16,0-10-20-16,0-11 4 16,0-7-8-16,-4 1-8 15,4-11 4-15,-4-7 12 16,3-3-8-16,-3-4 24 15,0-3-20-15,-3-3 12 16,-1-1-12-16,-8 0-8 16,4 1 0-16,-11-1-4 15,4 4 0-15,-13-3 0 16,5 2 0-16,-27 1 0 0,3 0 0 0,-38 4 16 16,8-1-8-16,-16 0 32 15,15 4-24-15,-11-7 40 16,16 3-32-16,-16-6-4 15,11 3-12-15,-7-7 4 16,16 3-8-16,-9 0-12 16,20-3 4-16,-4 0-16 15,16 0 12-15,-1-3-112 16,16 0 68-16,4-8-224 16,8 4 152-16</inkml:trace>
          <inkml:trace contextRef="#ctx0" brushRef="#br0" timeOffset="675.2957">17954 4794 392 0,'-16'-28'148'0,"16"28"-116"0,-4-14-8 15,-7 7 136 1,11 7-92-16,-8 0 52 0,0 4-72 0,-11 13 36 16,11 7-48-16,-3 31 16 15,-1 4-32-15,0 9 16 16,5-6-20-16,-1-3-8 15,8-11-4-15,-4-10 20 16,8-7-12-16,-4-10 100 16,0-11-60-16,0-3 12 15,0 0-40-15,0-21-12 16,8 7-8-16,-4-24 4 16,3 7-4-16,1-24-4 15,4 10 4-15,-12-21 4 16,0 8-4-16,0 3-12 15,0 13 4-15,0 1-32 16,0 13 20-16,0 1-20 16,0 9 20-16,4 8-28 15,3 10 28-15,5 17 16 16,11 10 0-16,0 18 0 16,4-1 4-16,1 8 28 15,3-4-16-15,-4-7 4 16,0-3-12-16,0-14 20 15,-4-7-16-15,0-3 68 16,-3-8-48-16,-5-16 76 16,4 3-60-16,-7-24 20 15,4 3-40-15,-5-44 0 16,5 3-16-16,-1-24 0 0,4 7-4 16,-7-1-16-16,4 19 4 15,-9 5-24-15,5 19 16 0,-12 6-180 16,8 13 104-16,-16 12-444 15,8 9 296-15</inkml:trace>
          <inkml:trace contextRef="#ctx0" brushRef="#br0" timeOffset="4729.7831">19220 4618 288 0,'-12'-14'108'0,"8"11"-84"0,0-4-4 0,4 4 164 16,4 3-104-16,4-7 36 15,4 0-68-15,7-7 8 16,4 4-36-16,16-11 28 16,7 0-32-16,43-16 56 15,4 6-40-15,39 0 4 16,-12 7-24-16,19 3 0 15,-15 14-4-15,-8 7 20 16,-15 3-16-16,-24 1-4 16,-11 6-4-16,-12 1 12 15,-15-1-8-15,-20 0 32 16,1 0-24-16</inkml:trace>
          <inkml:trace contextRef="#ctx0" brushRef="#br0" timeOffset="9637.514">19870 3741 288 0,'-4'-7'108'16,"8"7"-84"-16,-4 0-4 0,0 0 92 16,4 0-64-16,-4 0 16 15,0 0-40-15,0 0-12 16,0 0-8-16,-4 0-4 15,4 0 0-15,-4 0 16 16,0 0-8-16,-7 0-20 16,3 7 4-16,-8-4 20 15,5 0-4-15,-5 1-20 16,5-1 4-16,3 1 32 16,0-1-16-16,-3 1 28 15,7 3-24-15,-8-4 4 0,8 4-8 0,-7 0-8 16,3 3 4-16,-8 0-16 15,9 4 8-15,-9 0 20 32,8 3-8-32,-7 0-4 0,3 4 0 0,-3-4-24 15,7 4 12-15,-7-4 4 16,7 0 4-16,-11 4 0 16,11 0 0-16,-4-1 0 15,8-3 0-15,-7 1 0 16,3-1 0-16,-4 3 0 15,5 1 0-15,-5-4 8 16,4 7-4-16,-3-3 16 16,3 3-12-16,-4 7-28 15,5 0 8-15,-1 0 48 16,0 0-16-16,0 0 8 16,4 3-16-16,-3-3 0 15,7 0-4-15,-12-3 4 16,12 3-8-16,-8-4-12 15,5 4 4-15,-5-7 20 16,8 0-8-16,-4 1-4 16,4-5 0-16,-4 1-16 15,4 0 8-15,-4-1 20 16,4 1-8-16,-4-1-4 16,4 5 0-16,-4 2-16 15,1 4 8-15,-1 3 20 16,4-3-8-16,-4 0-20 15,8 0 4-15,-4 0 4 0,0-3 4 16,0-4 8-16,4-3-4 0,-4-1-4 16,3 4 4-16,-6 0 4 15,-1 0-4-15,4-3-4 16,0 0 4-16,0-1-24 16,-4 1 12-16,0-4 40 15,4 4-20-15,0-4-28 16,8 4 8-16,-8-1 8 15,0 5 4-15,0-1 8 16,7 7-8-16,-3 0-20 16,4 0 8-16,-8-4 4 15,8 4 4-15,-8 0 0 16,0-7 0-16,4 0 8 16,7-3-4-16,-3 3-4 15,-4-3 4-15,4-1-4 16,3-3 0-16,-3-3-12 15,0 3 8-15,3-3 4 16,-3 3 0-16,-8-3 16 16,12 0-8-16,-12 0-4 15,7-1 0-15,1-2-16 16,4 2 8-16,3-2 4 16,-3 3 0-16,-1-1 8 15,9 1-4-15,7 0-12 16,-8 3 4-16,8-3 4 0,-7 3 0 15,7 0 8-15,-8 0-4 0,1 1-4 16,7 2 4 0,-8-6 12-16,0 0-8 15,5-4-20-15,-5 4 4 0,0 0 12 16,1-1 0-16,-9 1 16 16,9 0-12-16,-9-4-20 15,5 4 4-15,-5-4 4 16,5 1 4-16,-5-4 8 15,5-1-4-15,-1-2-4 16,1-1 4-16,3-3 4 16,-3-3-4-16,3 3-12 15,0 0 4-15,1-7 4 16,-1 7 0-16,0-7 0 16,1 7 0-16,3-10 8 15,0 3-4-15,4-7-4 16,1 0 4-16,-9-3-4 15,8 3 0-15,4-6 16 16,-8 3-8-16,0-8-12 16,-7 5 0-16,11-4 4 15,-4 3 0-15,-7-3 8 16,-1 7-4-16,-3-7 8 16,3 3-8-16,-7-6 40 15,0 6-20-15,3-10-4 16,-3 3-12-16,0-9 12 15,3 6-12-15,-3-21-4 16,0 11 0-16,0-14 4 0,3 3-4 0,-3-3-12 16,0 10 4-16,-4-3 12 15,7 10-4-15,-11-7 8 16,8 8-8-16,-4-12 16 16,0 8-12-16,0-10-4 15,-1 9 0-15,1-13 4 16,-4 7-4-16,8-7-4 15,-8 10 4-15,8-3-24 16,-4 10 12-16,-4-3 20 16,7 6-4-16,-14 1 4 15,7 0-4-15,-4-4-8 16,4 7 4-16,0-10 20 16,-8 13-12-16,0-17 4 15,4 11-8-15,-11-11 4 16,15 7-8-16,-12-3 8 15,12 10-8-15,-7-7-4 16,-1 11 4-16,-4-4 4 16,12 10-4-16,-11-3-12 15,3 3 4-15,0-3 12 16,-3 7-4-16,3-4 8 16,0 4-8-16,-11-7 16 15,19 10-12-15,-20-17 16 16,5 11-16-16,-4-8 4 15,7 4-4-15,-11-7-8 16,-1 10 4-16,-10-3-24 0,7 7 12 16,-4-3 32-16,-4 6-16 15,-4-3 8-15,12 6-8 16,-12-3 4-16,8 1-8 0,-11 2 40 16,15 5-20-16,-8-8 4 15,8 7-16-15,-12-7-24 16,8 4 4-16,-12-1 20 15,5 8-4-15,-13 3-4 16,9 3 0-16,3 8-16 16,4 3 8-16,0 3-4 15,8 0 0-15,4-3 24 16,8 10-8-16,7-10-204 16,8 3 104-16,4-7-668 15,3 0 424-15</inkml:trace>
          <inkml:trace contextRef="#ctx0" brushRef="#br0" timeOffset="1787.212">21148 4253 236 0,'0'-13'88'0,"0"9"-68"0,0-3-4 0,0 4 112 16,0 3-72-16,0-7 104 15,0 3-96-15,0-6 32 16,11 7-56-16,-11-4 4 16,0 7-28-16,0 3 20 15,0 4-24-15,0 14 4 16,0 3-8-16,-4 31 36 15,4 3-20-15,-7 39 4 16,7-8-16-16,-4 42 20 16,8-14-20-16,-4 24 12 15,0-17-12-15,0 3 20 16,7-17-20-16,-3-6-4 16,8-18-4-16,-5-11 12 0,1-23-8 15,0-7 4-15,-4-14-4 0,4-14-208 16,-5-3 108-16</inkml:trace>
          <inkml:trace contextRef="#ctx0" brushRef="#br0" timeOffset="2283.5371">21128 4233 332 0,'0'-7'120'0,"0"7"-92"0,4-7-8 15,-4 3 112 1,0 4-76-16,0-3 136 16,0 0-108-16,0-4 40 15,0 7-76-15,0-7 36 16,8 7-48-16,0-7 32 0,3 3-36 0,28-6 16 15,7 0-28-15,55-7 36 16,0 13-32-16,61-3-12 16,-3 4-8-16,31-1 12 15,-28 8-8-15,20-1 4 16,-39 4-4-16,-11-3 4 16,-24 3-8-16,-19 3 16 15,-19 0-12-15,-20 0-152 16,-11 4 76-16</inkml:trace>
          <inkml:trace contextRef="#ctx0" brushRef="#br0" timeOffset="3437.6343">22235 4683 600 0,'4'-6'224'0,"-4"6"-176"0,-4-14-12 16,0 3 52-1,1 8-56-15,-13-7 60 16,4 3-56-16,-15-4 0 16,0 8-20-16,-19-4 16 15,11 7-20-15,-8 0 24 16,9 7-24-16,3 0-12 16,7 3-4-16,1 4-16 15,15 0 12-15,1 3 20 16,11 4-4-16,7 13-4 15,12 4 0-15,8 14-16 16,-7 3 8-16,14-4 4 0,-11 4 0 0,-3-10 52 16,3-7-28-1,-16-4 68-15,-7-6-52 0,-4-8 64 16,-11 1-64-16,-5-11 28 16,-3 1-40-16,-16-8 36 15,4 4-36-15,-12-7-16 16,12 0-4-16,-7 0-108 15,11 0 56-15,-4 0-420 16,11 7 256-16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8:39.3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DE37243-9B75-44F2-B4A9-42E5643C63A1}" emma:medium="tactile" emma:mode="ink">
          <msink:context xmlns:msink="http://schemas.microsoft.com/ink/2010/main" type="inkDrawing" rotatedBoundingBox="4399,15401 7341,15328 7344,15419 4401,15492" shapeName="Other"/>
        </emma:interpretation>
      </emma:emma>
    </inkml:annotationXML>
    <inkml:trace contextRef="#ctx0" brushRef="#br0">-1 100 372 0,'0'-3'140'0,"8"-1"-112"0,-8 4-4 0,0 0 40 15,11 0-40-15,-3 0 44 16,0 0-40-16,3 4 56 16,1-4-48-16,3 0 64 15,5 0-60-15,-1 0 8 16,8 0-28-16,12 0 4 0,-4 0-12 16,-4 3 0-16,7 1-4 15,5 3 4-15,3-1-8 16,12-2-4-16,39-1 4 15,23 4 20-15,4-3-12 16,50-8-12-16,16 4-4 0,23-3-4 16,23-1 0-16,-19-6 24 15,15 0-8-15,-34-1 24 16,-20-2-20-16,-27-1 4 16,-24 0-8-16,-22 0 12 15,-28 1-12-15,-23 2 32 16,-34-3-24-1,-20 14-4-15,-8 0-184 16,-11 0 92-16,-1 7-436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1:56.1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D27E907-1BA6-41B8-BFF0-E87913FE57C6}" emma:medium="tactile" emma:mode="ink">
          <msink:context xmlns:msink="http://schemas.microsoft.com/ink/2010/main" type="inkDrawing" rotatedBoundingBox="2483,3284 9729,3177 9730,3219 2484,3327" semanticType="underline" shapeName="Other">
            <msink:sourceLink direction="with" ref="{4972B112-97B3-4FC0-974A-A4A9F950FE20}"/>
          </msink:context>
        </emma:interpretation>
      </emma:emma>
    </inkml:annotationXML>
    <inkml:trace contextRef="#ctx0" brushRef="#br0">-2 127 228 0,'3'-3'84'0,"-6"6"-64"0,6-3-8 0,-3-3 100 15,0 3-64-15,0-7 88 16,8 7-80-16,0-3 52 16,-4 3-64-16,0-4-12 15,0 4-20-15,-4-3 8 16,0 6-12-16,0-6 16 16,11 3-16-16,-3-7 40 15,4 7-24-15,-5-7-12 16,1 7-8-16,11-7-4 15,-3 7 0-15,3-3 0 16,1 6 0-16,7-3-12 16,0 0 8-16,11 0 4 15,1 0 0-15,0 0 8 0,7 0-4 0,5 0 8 16,-5 0-8-16,4-3 24 16,1 3-16-16,7-7-4 15,-4 7-4-15,12 0-16 16,-4 7 8-16,11-4 4 15,-11 4 0-15,4-4 0 16,-4 1 0-16,12-11-12 16,-1 7 8-16,20-4-4 15,-4 1 0-15,4 0 16 16,-8 3-4-16,12-4-4 16,-12 4 4-16,23 0-4 15,-15 7 0-15,12-7 0 16,-12 3 0-16,19-6-12 15,-11 3 8-15,15-3 4 16,-4 3 0-16,-4-11 0 16,-11 8 0-16,19-4 0 15,-11 3 0-15,-1-2 0 16,-7 6 0-16,0-4 0 16,-12 4 0-16,8-3-12 15,-12 6 8-15,16-6 12 16,-12 10-4-16,4-14-12 15,-7 14 4-15,14-14 4 16,-14 7 0-16,14 0-44 0,-6-7 24 16,-1 3-48-16,-8 8 40 0,-4-4 16 15,-15 0 8-15,12-7 12 16,-8 7-4-16,11-7-4 31,4 7 4-31,4-3-24 0,-7 3 12 0,15-4-4 16,-12 8 4-16,4-8 32 15,-3 4-12-15,7-3-12 16,-8 3-4-16,0-4 4 16,-11 8 0-16,0-8 0 15,-9 4 0-15,17 0 8 16,-8 0-4-16,11 0-12 16,-4 4 4-16,8-4-4 15,-7 3 0-15,15-6 8 16,-4 3 0-16,15-7 16 15,-11 7-8-15,0 0-4 16,-19-4 0-16,-9 4-16 16,-10 0 8-16,-9 0 4 15,-7 0 0-15,-4-3 8 16,0 3-4-16,-1-3-4 16,-7 6 4-16,-11-3 4 15,3 0-4-15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9:48.3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CB4326A-4729-452A-8BF4-4C6781F67F63}" emma:medium="tactile" emma:mode="ink">
          <msink:context xmlns:msink="http://schemas.microsoft.com/ink/2010/main" type="writingRegion" rotatedBoundingBox="1776,363 11386,383 11380,3404 1770,3384"/>
        </emma:interpretation>
      </emma:emma>
    </inkml:annotationXML>
    <inkml:traceGroup>
      <inkml:annotationXML>
        <emma:emma xmlns:emma="http://www.w3.org/2003/04/emma" version="1.0">
          <emma:interpretation id="{FE2F8889-7481-42CE-908A-16E5F1A114CD}" emma:medium="tactile" emma:mode="ink">
            <msink:context xmlns:msink="http://schemas.microsoft.com/ink/2010/main" type="paragraph" rotatedBoundingBox="1778,362 7375,392 7369,1578 1772,1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11D095-BD06-4174-BF68-C17B8A8B76E3}" emma:medium="tactile" emma:mode="ink">
              <msink:context xmlns:msink="http://schemas.microsoft.com/ink/2010/main" type="line" rotatedBoundingBox="1778,362 7375,392 7369,1578 1772,1547">
                <msink:destinationLink direction="with" ref="{E19F1F9C-D6AB-4B06-848C-A8B18B14AFC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A707DBC-633E-4E49-86F4-BA219F92946F}" emma:medium="tactile" emma:mode="ink">
                <msink:context xmlns:msink="http://schemas.microsoft.com/ink/2010/main" type="inkWord" rotatedBoundingBox="1778,362 4956,379 4949,1565 1772,15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1293 564 592 0,'-15'-21'220'0,"15"21"-172"0,-8 0-12 16,8 0 12 0,8 0-32-16,3 0 40 15,5 0-32-15,11 0-24 16,0 4 0-16,8-1 0 15,-4 4 0-15,4 0 8 16,-8 3-4-16,-16 4 16 16,-11 0-12-16,-11 3 32 0,-5 4-24 0,-15-4 20 15,4 3-20-15,-8-6-8 16,16-3-4-16,0-8-24 31,7 0 12-31,4-9 4 0,8 2 4 0,12-10-28 16,11 4 16-16,8-7 4 15,12 3 8-15,7-3 0 16,-4 7 0-16,9-4-12 16,-17 7 8-16,5 0 4 15,-8 4 0-15,-4-8 0 16,0 4 0-16,-8-3 8 16,0 3-4-16,-4-3 76 15,-3-1-44-15,-8-6 56 16,-1 10-52-16,-7-10 24 15,0 7-36-15,0 0 0 16,0 6-16-16,-11 1 12 16,3 3-16-16,-11 3-4 15,3 4 0-15,-11 0 4 16,8 3-4-16,-8 7-20 16,7-6 8-16,-3 6-12 15,4-3 8-15,7-1-20 16,8 1 20-16,8 0-4 15,8 3 8-15,7-6 44 0,8 6-24 16,4-7-8-16,0 0-8 16,0-3-68-16,-4 4 40 0,4-11-144 15,0 3 96-15,0-10-104 16,0 0 104-16,-4-3 52 16,4 0 20-16,-12-8 28 15,-3 5-12-15,-4-5 136 16,-1 5-76-16,-3 2 76 15,-8 4-84-15,0 4-12 16,0 6-32-16,-8 4-20 16,4 7 0-16,4-4 4 15,0 4 0-15,0-3 16 16,0-5-8-16,0-2 24 16,4 3-20-16,4-14-4 15,-8 7-4-15,8-7 4 16,-4 4-4-16,3-18 16 15,1 4-12-15,-4-11 32 16,11 7-24-16,-7-3 48 16,4 7-36-16,3 0-4 15,1 7-16-15,7 3-8 16,-4 3 4-16,1 4-24 16,7 7 12-16</inkml:trace>
          <inkml:trace contextRef="#ctx0" brushRef="#br0" timeOffset="419.7008">2489 533 444 0,'4'10'164'0,"-4"-10"-124"0,4 4-16 0,-4-4 60 15,8 0-52-15,0 0 40 16,7 3-40-16,-3-3 0 15,3 0-20-15,1 0-8 16,3 0 0-16,0-3 12 16,1 3-8-16,-9-7 24 15,-3 7-20-15,-8-11 92 16,4 11-56-16,-12-13 48 16,0 6-56-16,-7-7 40 15,3 7-44-15,-3-3-20 16,7 6-8-16,-7 1 8 15,3 6-8-15,-4 4-20 16,9 4 4-16,-13 6 4 16,9 0 4-16,-5 4-12 15,9-1 8-15,-5 4 20 16,8 1-8-16,0-5-20 16,8 1 4-16,4-7 32 15,7-1-16-15,5-6 16 16,3-3-12-16,8-8-192 15,0 4 96-15</inkml:trace>
          <inkml:trace contextRef="#ctx0" brushRef="#br0" timeOffset="691.4233">2923 182 820 0,'-8'-14'304'0,"8"14"-236"0,0 0-20 0,0 0 64 15,0 0-72-15,-4 7-36 16,4-3-4-16,-4 9-4 15,8 11 4-15,-4 0-512 16,0 4 280-16</inkml:trace>
          <inkml:trace contextRef="#ctx0" brushRef="#br0" timeOffset="993.2796">3151 406 548 0,'-23'7'204'0,"23"-7"-156"0,-35 10-16 0,24-3-44 15,7 6 0-15,-4 1-12 16,4 3 12-16,4 1-28 16,8 2 24-16,3-3 16 15,5 1 0-15,7-5 0 16,-3 5 4-16,-5-5 72 15,0 5-40-15,-11-5 172 16,-4 1-116-16,-11 0 36 16,3-4-76-16,-7-3-12 15,3 0-24-15,-4-4-540 16,13 1 288-16</inkml:trace>
          <inkml:trace contextRef="#ctx0" brushRef="#br0" timeOffset="-1936.6932">515 20 436 0,'4'-7'160'0,"-4"0"-124"0,0 4-8 0,-4 0 148 16,0 6-100-16,-7-3 52 15,3 3-80-15,-12 4 12 16,1-3-40-16,-12 20 8 16,4 3-16-16,-16 28 20 15,9 7-20-15,-13 14-4 16,8-4-4-16,-3-3-16 16,11-10 8-16,-8-11 20 15,12-10-8-15,-4-7 16 0,12-4-16 16,-4-10 4-16,11-3-4 0,4-14-16 15,8 0 4-15,8-20-60 16,4-5 36-16,7-26-120 16,0-1 84-16,4-23-8 15,1 9 44-15,-1-6 36 16,4 17-4-16,-4 3 64 16,12 14-40-16,-4 0 60 15,-4 11-52-15,-4 3 28 16,1 7-36-16,-5 6 0 15,0 4-16-15,-3 7 28 16,-1 7-24-16,1-3-4 16,-1 10-8-16,5 17-16 15,3 3 8-15,-4 28 20 16,8 0-8-16,-7 14 32 16,-1-4-24-16,-4 0 20 15,-3-7-20-15,-8-3 8 16,4-7-12-16,-8-3-96 15,4-4 48-15,-8-10-200 16,4-4 132-16</inkml:trace>
          <inkml:trace contextRef="#ctx0" brushRef="#br0" timeOffset="-1703.0405">62 595 612 0,'-27'-17'228'0,"27"17"-180"0,-8-7-12 0,8 0 60 16,8 7-60-16,4-7 56 15,3 4-52-15,8-4-12 16,4 7-16-16,20-7-12 16,-1 7 4-16,12-11 4 15,-3 11-4-15,7-6-232 16,-1 6 124-16</inkml:trace>
          <inkml:trace contextRef="#ctx0" brushRef="#br0" timeOffset="-883.3489">786 337 488 0,'0'-21'180'0,"0"21"-140"0,-8-7-12 16,4 7 108-1,8 0-80-15,-8 7 16 16,1 7-48-16,-9 10 12 15,8 7-20-15,-4 7 8 16,8 7-12-16,-7-4 12 16,-1 4-16-16,-4-1-4 15,8-6 0-15,-3-7 12 16,3-7-8-16,-4-3 32 16,8-4-24-16,0-17 32 15,4 0-32-15,0-17-4 16,0 3-8-16,3-10-4 0,5 0 0 0,0-21 16 15,3 7-8-15,1 0-20 16,-1 1 4 0,0 6-32-16,1 7 24 15,-4 10 24-15,-1 7-4 0,-7 14 20 16,4 7-16-16,-8 3 4 16,4 7-4-16,-4 3 12 15,0 8-12-15,0-15-4 16,0 5 0-16,0 6 4 15,0-14-4-15,0 0-4 16,7-7 4-16,-3 4 40 16,4-7-24-16,4-14-8 15,-1 7-8-15,5-14 20 16,3 4-12-16,4-18 4 16,4 11-8-16,1-14-52 15,-1 11 28-15,0-1-8 16,-4 11 16-16,-4-1-28 15,-3 15 20-15,-8 9 32 16,-5 5-8-16,-6 6 8 16,3 0-8-16,-4 0 4 15,0 7-8-15,8-10-4 16,3-1 4-16,9-6-16 16,3-4 8-16,4-10-92 15,1-3 48-15,3-11-64 16,4 0 64-16,-4-10 4 0,0 7 28 15,-4-10 12-15,-3-4 4 16,-13-7 16-16,9 14-8 16,-12-11 104-16,-4 15-64 0,0 2 44 15,7 11-56-15,-7 7-12 16,0 11-12-16,0 9 0 16,0 5-8-16,0 19-4 15,0 1 4-15,0 34 28 16,-3-3-16-16,-9 6-84 15,8-2 36-15,-4-8 0 16,4-14 20-16,-7-10-68 16,7-10 44-16,-8-7-144 15,8-7 100-15,-3-13-296 16,3-8 208-16</inkml:trace>
        </inkml:traceGroup>
        <inkml:traceGroup>
          <inkml:annotationXML>
            <emma:emma xmlns:emma="http://www.w3.org/2003/04/emma" version="1.0">
              <emma:interpretation id="{D846ACC8-9546-4A36-B670-BD0A5ADC8ED4}" emma:medium="tactile" emma:mode="ink">
                <msink:context xmlns:msink="http://schemas.microsoft.com/ink/2010/main" type="inkWord" rotatedBoundingBox="5830,491 7375,499 7372,990 5827,982"/>
              </emma:interpretation>
              <emma:one-of disjunction-type="recognition" id="oneOf1">
                <emma:interpretation id="interp1" emma:lang="" emma:confidence="1">
                  <emma:literal>an</emma:literal>
                </emma:interpretation>
                <emma:interpretation id="interp2" emma:lang="" emma:confidence="0">
                  <emma:literal>aw</emma:literal>
                </emma:interpretation>
                <emma:interpretation id="interp3" emma:lang="" emma:confidence="0">
                  <emma:literal>air</emma:literal>
                </emma:interpretation>
                <emma:interpretation id="interp4" emma:lang="" emma:confidence="0">
                  <emma:literal>arr</emma:literal>
                </emma:interpretation>
                <emma:interpretation id="interp5" emma:lang="" emma:confidence="0">
                  <emma:literal>au</emma:literal>
                </emma:interpretation>
              </emma:one-of>
            </emma:emma>
          </inkml:annotationXML>
          <inkml:trace contextRef="#ctx0" brushRef="#br0" timeOffset="2657.3696">4758 471 416 0,'-8'-7'152'0,"8"7"-116"0,8-24-12 0,-8 14 108 16,8 10-76-16,-16-14 60 16,8 4-72-16,-4-1 32 15,0-6-44-15,-4 3 16 16,1 4-28-16,-5 3-16 16,4 0-8-16,-11 7 12 15,3 7-4-15,-11 0-4 16,8 0 4-16,-8 10-4 15,4 4 0-15,-8 3 16 16,7-7-8-16,-3 4-4 16,12 6 0-16,-1-6-16 15,9-1 8-15,7-2 20 16,3-5-8-16,13-6-4 16,3 4 0-16,8-11-24 0,0 7 12 15,4-14-68 1,4 7 44-16,-8 0-40 0,0-4 40 0,-3-10-16 15,-1 8 28-15,-8-8 28 16,1 3-4-16,-4-6 8 16,-1 10-4-16,-7-10 56 15,4 7-36 1,-4 3 40-16,3 4-36 0,-3 6 16 16,4 4-28-16,-4 7-36 15,0 3 8-15,0 3 28 16,3-2-12-16,-7 2 0 15,8-9-4-15,-4 2-4 16,4-2 0-16,-1-4 24 16,1 0-12-16,8-7 12 15,-5 0-12-15,12-7-8 16,1 0 0-16,3-10-4 16,0-1 0-16,-8-2 0 15,8-4 0-15,0 0 24 16,-7 3-12-16,-5 0-12 15,-3 11-4-15,-8 0 28 16,4 6-12-16,-8 8 4 16,3 2-8-16,1 8 12 15,0 3-12-15,4 4-28 16,0 0 8-16,3 3 48 0,5-10-16 16,-5-1 0-16,5 1-12 0,-1-4 4 15,1 1-8-15,-5-8 24 16,5 8-16-16,-5-18 12 15,5 7-12-15,-4-7 0 16,-1 3-4-16,-3-6-8 16,4 0 4-16,-5-1-4 15,1 4 0-15,-8 1-56 16,4 6 32-16,0 3-16 16,0 4 24-16,3 3 0 15,9 4 8-15,-5-4 16 16,1 8-4-16,7-18 16 15,5 6-12-15,3-9 24 16,0 0-20-16,0-8 12 16,-4 4-12-16,-7-10 12 15,-1 7-16-15,-11-14 24 16,4 6-20-16,-12-6 4 16,4-3-8-16,-8 3-16 15,8 3 4-15,0 14-48 16,12 4 24-16</inkml:trace>
          <inkml:trace contextRef="#ctx0" brushRef="#br0" timeOffset="1666.1577">4169 141 572 0,'-11'-14'208'0,"11"14"-160"0,-8 0-12 0,8 0 48 16,-8 7-52-16,1 7 24 15,-5 6-36-15,4 15 8 16,0 6-16-16,-3 11 28 16,3-4-24-16,0-4 4 15,4-2-12-15,-3-11 12 16,-1-4-12-16,0-6 76 15,8-4-48-15,0-3-4 16,0-4-20-16,0-3-20 16,0 0 4-16,8 0 4 15,11 0 0-15,1-4 0 16,-1 4 0-16,4-4 8 0,0 4-4 0,1-3 24 16,3 3-16-16,0 0 12 15,0-7-12-15,0 0-200 16,4 3 100-16</inkml:trace>
        </inkml:traceGroup>
      </inkml:traceGroup>
    </inkml:traceGroup>
    <inkml:traceGroup>
      <inkml:annotationXML>
        <emma:emma xmlns:emma="http://www.w3.org/2003/04/emma" version="1.0">
          <emma:interpretation id="{BF6C6D55-A3F0-430D-A77A-EBE8EA00DBC3}" emma:medium="tactile" emma:mode="ink">
            <msink:context xmlns:msink="http://schemas.microsoft.com/ink/2010/main" type="paragraph" rotatedBoundingBox="3775,1939 11383,1955 11380,3404 3772,33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FED3EF-8214-40DF-BE30-CF36C9A9D7C9}" emma:medium="tactile" emma:mode="ink">
              <msink:context xmlns:msink="http://schemas.microsoft.com/ink/2010/main" type="line" rotatedBoundingBox="3775,1939 11383,1955 11380,3404 3772,3388"/>
            </emma:interpretation>
          </emma:emma>
        </inkml:annotationXML>
        <inkml:traceGroup>
          <inkml:annotationXML>
            <emma:emma xmlns:emma="http://www.w3.org/2003/04/emma" version="1.0">
              <emma:interpretation id="{C58AC7F1-9679-45FC-963C-CFE11D92F278}" emma:medium="tactile" emma:mode="ink">
                <msink:context xmlns:msink="http://schemas.microsoft.com/ink/2010/main" type="inkWord" rotatedBoundingBox="3775,1939 5797,1943 5794,3392 3772,338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5129.524">3964 1937 612 0,'20'-14'228'0,"-20"14"-180"0,7-7-12 0,-3 4 116 15,0 6-92-15,-4 1 72 16,4 3-76-16,0 3-40 16,0 11-12-16,-4 6 4 15,0 1-4-15,-4 13 16 16,4 0-12-16,-4 7-20 15,0-3 4-15,0 10 32 16,-7 0-16-16,-1 7 8 16,12-7-8-16,-12 0 12 15,12-3-12-15,-4-11-20 16,4-6 4-16,-7-11-156 16,3-4 92-16</inkml:trace>
          <inkml:trace contextRef="#ctx0" brushRef="#br0" timeOffset="44814.6881">3457 2136 496 0,'-12'-6'184'0,"12"6"-140"0,4-4-16 0,-4 1 108 15,0 6-80-15,0 1 40 16,0 6-56-16,-4 7 4 16,4 4-28-16,-7 10 8 15,3 0-12-15,-12 13 0 16,1-2-4-16,-4 9 12 16,3 4-12-16,-3-10 40 15,7 0-24-15,0-7 4 16,5-7-16-16,3-14 0 15,4-3-4-15,4-18-236 16,7 1 124-16</inkml:trace>
          <inkml:trace contextRef="#ctx0" brushRef="#br0" timeOffset="45431.8284">3426 2477 676 0,'-19'-24'248'0,"19"24"-192"0,11-21-16 0,-3 11 84 16,4 7-76-16,3-8 60 31,1 11-64-31,7-7 40 0,4 1-48 0,8-1 52 16,0 7-52-16,3-7-8 16,-3 7-16-16,4-4 16 15,0 8-16-15,-8-8 4 16,3 4-8-16,-10-3-52 15,3-1 28-15</inkml:trace>
          <inkml:trace contextRef="#ctx0" brushRef="#br0" timeOffset="45926.8349">3612 1754 424 0,'-4'-10'156'0,"4"10"-120"0,8 4-8 0,-4-4 160 15,0 0-108-15,-1 0 108 16,1 0-108-16,4 0 64 16,0 3-84-16,-1-3 40 15,1 3-60-15,4-3 52 16,-1 0-56-16,9 0 28 15,-1 0-36-15,12-3 36 16,0 0-36-16,8-1-16 16,0 4-4-16,-5-3 8 15,-3 3-8-15,-4-4 16 16,1 4-16-16,-13-7 24 16,1 14-20-16,-13-7-12 15,1 0-4-15,-8 0 28 16,4 7-12-16,-7-7-120 15,3 4 60-15</inkml:trace>
          <inkml:trace contextRef="#ctx0" brushRef="#br0" timeOffset="43462.5922">2849 1758 372 0,'16'-7'140'0,"-8"7"-112"0,7 0-4 16,-7-3 144-16,3 3-96 0,-3-4 32 16,0 1-60-16,3-1 36 15,1-6-48-15,-4 0 72 16,0 6-56-16,-5-6 8 16,1 3-32-16,-8-3-4 15,4 6-12-15,-7-6 12 16,-1 6-12-16,-8-9 16 15,5 6-16-15,-9-4 40 16,9 5-24-16,-12-5 4 16,3 4-16-16,-3-3-8 15,4 7 0-15,-5-8-4 16,5 8 0-16,-4-4 24 16,7 4-12-16,-7 3-12 15,8 3-4-15,-9 0 20 16,5 4-8-16,-4 4-12 15,4-8 0-15,-5 7-4 16,13 1 0-16,-9-1 8 16,5 4 0-16,-4-4 0 15,11 0 0-15,-8 1 0 16,9-1 0-16,-1-3 0 16,0 3 0-16,8-3 0 15,0 4 0-15,-4 2-20 0,4-6 12 16,-4 7 12-16,0 3 0 15,1 0-12-15,3 4 4 0,-4 3 20 16,8 0-8-16,-4 4-12 16,0-1 0-16,-4 4 4 15,11-3 0-15,1 3 8 16,0-4-4-16,-4 4-4 16,-4-3 4-16,8 3-4 15,-5-4 0-15,1 8 0 16,0-4 0-16,-4 6-12 15,8-2 8-15,-4 3 20 16,0 0-8-16,0 6-12 16,3 1 0-16,-3 3 12 15,0-3-4-15,0 0-4 16,4-7 4-16,-8-1-4 16,0 1 0-16,0-3 0 15,0-1 0-15,-8-3 8 16,8-3-4-16,-4-4-4 15,0 0 4-15,-11-4 20 16,15-2-12-16,-16-5 4 16,12 1-8-16,-11-4 4 15,3 4-8-15,-3-4 16 16,-5 4-12-16,1-3-12 16,0 2 0-16,-20-9 28 15,20-1-12-15,-24-10 4 0,12-3-8 16,-12-4 12-16,9 0-12 15,-9-10-12 1,8 7 0-16,0-3 12 0,8 6-4 0,0-7-124 16,12 7 64-16</inkml:trace>
          <inkml:trace contextRef="#ctx0" brushRef="#br0" timeOffset="44378.0638">2513 2192 436 0,'0'-11'160'0,"0"11"-124"0,-4 0-8 16,0-7 116-1,8 7-84-15,-8-3 72 0,4 6-76 0,-4-3 4 16,-4 0-36-16,4-3 40 16,4 3-36-16,-7-4-4 15,-1 4-16-15,-4-3 12 16,4 6-12-16,-7-3-12 16,3 0 0-16,1 4 48 15,-1-1-24-15,-11-3-8 16,4 7-8-16,-1 0 20 15,5 0-12-15,-9 0 4 16,5 0-8-16,-4 0 20 16,4 3-16-16,-1-3-12 15,1 3-4-15,7 4 40 16,1-4-24 0,-5-3 0-16,12 3-8 0,-4 1-16 15,5 2 8-15,-1 1 20 16,8 3-8-1,-1 4-4-15,9 0 0 0,4 6 20 16,3 1-12-16,0-1 12 16,8-3-12-16,4-3-8 15,0-4 0-15,4-3-4 16,-4-4 0-16,4-10 8 16,-4 7-4-16,4-7 8 15,-8 4-8-15,12-8-4 16,-12-3 4-16,8-3 4 15,-4 0-4-15,-4-11 24 0,0 7-16 16,4-10 4-16,-4 7-8 0,-8-11 4 16,8 8-8-16,-15-4 16 31,-4 7-12-31,-8-8 4 0,7 8-4 0,-22-7-8 16,3 7 4-16,-7-4-4 15,-8 4 0-15,-8 0-12 16,8 7 8-16,-8-8 28 15,12 8-12-15,0-7 48 16,3 3-32-16,-3-7-16 16,15 4-4-16,-3-3-20 15,3 2 8-15,-4 1-16 16,12 7 12-16,0 0-24 16,8 10 20-16</inkml:trace>
        </inkml:traceGroup>
        <inkml:traceGroup>
          <inkml:annotationXML>
            <emma:emma xmlns:emma="http://www.w3.org/2003/04/emma" version="1.0">
              <emma:interpretation id="{A1574E04-8103-4AFC-8A6E-DEBD6E6CC951}" emma:medium="tactile" emma:mode="ink">
                <msink:context xmlns:msink="http://schemas.microsoft.com/ink/2010/main" type="inkWord" rotatedBoundingBox="6278,2023 8035,2027 8032,3128 6276,312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9152.8755">5311 2629 300 0,'4'0'112'0,"-4"0"-88"0,12 0-8 16,-4 0 108-1,-1 0-72-15,5-7 96 0,3 3-88 16,-3-10 60-16,3 8-68 0,-3-19 4 15,0 5-32-15,-5-4 24 16,5 0-32-16,-8-4 56 16,4 11-40-16,-12-14 48 15,4 10-48-15,-4-3 28 16,4 7-32-16,-12-11 0 16,1 11-16-16,-9-7 28 15,5 4-24-15,-8 2 20 16,7 11-20-16,-7-3-36 15,0 10 12-15,-4 4-8 16,3 9 8-16,-10 1-20 16,14 7 16-16,-15 10-20 15,16 3 16-15,0 11 8 16,11 3 8-16,4-3 24 16,12-4-12-16,11-10 24 15,4-3-24-15,8-18 24 16,4-3-24-16,4-18-4 15,-4-6-4-15,0-10-4 16,-1 3 0-16,-7-14 24 16,1 7-12-16,-9-14 4 15,-4 7-8-15,-3-13 4 16,-4 9-8-16,-4-9-20 16,3 3 8-16,-3-1 12 15,4 15 0-15,-4-4 16 16,-4 14-12-16,0-4 32 0,8 11-24 15,-12 0-12-15,4 10-8 16,-4 0-24-16,0 7 16 0,-4 4 4 16,8 3 8-16,-7 6-12 15,3 8 8-15,-8 3 4 16,8 0 0-16,-7 4 0 16,7 3 0-16,-4 0 0 15,4 7 0-15,-4-8 0 16,4 8 0-16,1 0 0 15,3 0 0-15,-4 7 8 16,4 3-4-16,0-3 16 16,4-1-12-16,-1 5-4 15,9-12 0-15,0-6 4 16,-1 0-4-16,9-7 8 16,-1 1-8-16,8-12 16 15,4 1-12-15,8-14-4 16,3 0 0-16,5-17-4 15,-1 0 0-15,-3-21 0 16,3 3 0-16,-11-16-12 16,4 9 8-16,3-9 4 15,-14 13 0-15,-5-7 0 16,-4 11 0-16,4-11 8 16,-3 7-4-16,-1-3 8 15,-7 3-8-15,3-3-12 16,-7 6 4-16,-4-6 4 15,0 10 0-15,-4-7 8 0,4 7-4 16,-4 0-12-16,0 7 4 16,-8 0-4-16,8 10 0 0,-4 1 16 15,0 6-4 1,-4 0-28-16,4 7 12 0,-3 3-20 16,3 4 16-16,-8 4 28 15,1 6-8-15,-9 3-8 16,9 5 0-16,-9 5-24 15,5 5 16-15,-5 3 24 16,9-4-8-16,-5 4-16 16,5 0 4-16,-1-4 4 15,4 4 4-15,1-3-12 16,3-1 8-16,0 7 48 16,8 1-24-16,-12 6-28 15,12-4 4-15,0 5 16 16,3-8-4-16,1-7-4 15,8-3 0-15,-5-3 4 16,9-4-4-16,-1-7-4 16,0 0 4-16,-7-6 4 15,3-1-4-15,5-3 8 16,-5 0-8-16,-3-11-72 16,3 1 36-16,1-11-180 15,7 4 116-15,-4-14-528 16,1 0 348-16</inkml:trace>
          <inkml:trace contextRef="#ctx0" brushRef="#br0" timeOffset="49727.1389">6012 1675 392 0,'-4'-10'148'0,"4"10"-116"0,-8 3-8 15,1-3 196 1,7 4-124-16,-8-1 112 15,8 1-120-15,-4-4 24 0,4 0-68 16,0 0 64-16,8 0-60 0,3 0 52 16,-3 7-56-16,4-7 40 15,3 0-48 1,5-4 16-16,-1 4-32 0,8-3 28 16,0-4-32-16,0 3 48 15,0 4-36-15,0-3 12 16,-7 3-24-16,-1-3-8 15,-11 3-4-15,-4 0 28 16,-4 3-16-16,-4 0-156 16,-4 1 76-16,0-1-488 15,5 1 308-15</inkml:trace>
          <inkml:trace contextRef="#ctx0" brushRef="#br0" timeOffset="47368.3235">4518 2367 488 0,'0'0'180'0,"4"0"-140"0,3 7-12 16,-7-7 76 0,8 7-64-16,4-7-16 15,-1 3-16-15,5-6 0 16,-5 3-4-16,5-7-4 0,-8 7 4 0,-8-7 4 16,4 7-4-16,-12 0 8 15,4 0-8-15,-15 0 32 16,3 0-20-16,-3 0 108 15,3 7-68-15,1-7 56 16,7 7-68-16,0-7-12 16,8 3-20-16,8-3 8 15,0 0-12-15,3-3-260 16,5 3 140-16</inkml:trace>
        </inkml:traceGroup>
        <inkml:traceGroup>
          <inkml:annotationXML>
            <emma:emma xmlns:emma="http://www.w3.org/2003/04/emma" version="1.0">
              <emma:interpretation id="{B8316E4D-BF8D-4262-AAF8-B21EE9432E45}" emma:medium="tactile" emma:mode="ink">
                <msink:context xmlns:msink="http://schemas.microsoft.com/ink/2010/main" type="inkWord" rotatedBoundingBox="9161,2611 9645,2612 9644,2835 9160,283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5067.8351">7402 2419 340 0,'-16'0'128'0,"16"0"-100"0,0 0-8 0,0 0 192 15,0 0-120-15,0 0 68 16,8 6-92-16,0 1 32 16,-1 0-60-16,-3 4 76 15,8-5-64-15,-8 1 36 16,0 0-52-16,11-10 52 16,-3 6-52-16,7-3 36 15,4 0-40-15,1-3 8 16,7-1-24-16,-4-3 0 15,4 4-8-15,0 0 28 16,-4 3-20-16</inkml:trace>
          <inkml:trace contextRef="#ctx0" brushRef="#br0" timeOffset="64707.338">7456 2253 392 0,'-4'-3'148'0,"4"6"-116"0,-4-6-8 16,0 3 144 0,0 3-96-16,-3 1 112 15,7-4-104-15,-4 0 36 16,8 0-68-16,-4 0 20 16,11-4-40-16,-3-2 8 15,8 6-20-15,-5 0 28 16,1 3-28-16,3 0-24 0,5 4 4 0,3-3 28 15,0-1-16-15,4 1 52 16,4 3-32 0,0-4 12-16,0-3-24 0,0 0 8 15,-4 0-12-15,0-7 0 16,-4 7-4-16,-3-3-8 16,-1 6 4-16,-7-3 12 15,-1 0-8-15,-7 0 16 16,0 0-16-16,-8 0 4 15,4 0-4-15,-7-3-216 16,7-1 112-16,-4-3-272 16,4 7 212-16</inkml:trace>
        </inkml:traceGroup>
        <inkml:traceGroup>
          <inkml:annotationXML>
            <emma:emma xmlns:emma="http://www.w3.org/2003/04/emma" version="1.0">
              <emma:interpretation id="{0E845CEC-9CFD-4B63-AC0D-97FCD3FDCB11}" emma:medium="tactile" emma:mode="ink">
                <msink:context xmlns:msink="http://schemas.microsoft.com/ink/2010/main" type="inkWord" rotatedBoundingBox="10796,2111 11383,2113 11381,2952 10794,2951"/>
              </emma:interpretation>
              <emma:one-of disjunction-type="recognition" id="oneOf5">
                <emma:interpretation id="interp9" emma:lang="" emma:confidence="1">
                  <emma:literal>Z</emma:literal>
                </emma:interpretation>
                <emma:interpretation id="interp10" emma:lang="" emma:confidence="0">
                  <emma:literal>z</emma:literal>
                </emma:interpretation>
                <emma:interpretation id="interp11" emma:lang="" emma:confidence="0">
                  <emma:literal>I</emma:literal>
                </emma:interpretation>
                <emma:interpretation id="interp12" emma:lang="" emma:confidence="0">
                  <emma:literal>S</emma:literal>
                </emma:interpretation>
                <emma:interpretation id="interp13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66044.9419">9140 1830 756 0,'-4'-14'280'0,"4"14"-216"0,8-6-20 0,-4 6 84 16,11 0-80-16,4-4 76 15,5-3-68-15,14 0-4 16,1 7-32-16,11-13-4 15,5 9-8-15,-9 1 12 16,-3-1-12-16,-5-3 4 16,-7 0-4-16,-7 7-8 15,-1-3 4-15,-15 0-156 16,-1 6 84-16,-11-3-112 16,1 3 100-16,-9 1-108 15,4 6 108-15,-11-6-92 16,3 3 100-16,-3-7 36 15,0 6 24-15,-1 5 0 16,9-4 8-16,-9 0 48 16,9-1-24-16,-5 1 60 15,8 11-44-15,-7 2 116 16,3-3-84-16,-3 21-8 16,-4-7-36-16,-1 21 0 15,9-7-12-15,-5-4 0 16,8 10-4-16,-3-6 12 15,7 0-12-15,-4 0-12 0,8-11 0 0,-8-3-24 16,8 7 16-16,-7-11-76 16,3-3 52-16,-8 1-92 15,4-1 72-15,-11-11-32 16,4 8 48-16,-13-7 24 16,9 0 12-16,-8-8 28 15,8 5-12-15,-1-8 68 16,5 1-48-16,-1-4 112 15,9 0-84-15,-5 0 72 16,4 0-76-16,0 0 68 16,5 0-72-16,-1 0 28 15,4 0-48-15,-4 0 24 16,8 0-28-16,0 0 16 16,7 0-24-16,9 0 36 15,3 0-32-15,16 0 32 16,7 3-32-16,8 1-12 15,-4-1-8-15,1-3 28 16,-1 10-16-16,-11-10-4 16,-8 7-8-1,-8-7 28-15,0 0-16 0,-11 0 32 16,0-7-32-16,-9 4 12 16,5-4-16-16,-4-7-24 15,0 7 4-15,4-10-320 16,-1 10 176-16,-3-6-612 15,4 6 424-15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9:52.6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19F1F9C-D6AB-4B06-848C-A8B18B14AFCE}" emma:medium="tactile" emma:mode="ink">
          <msink:context xmlns:msink="http://schemas.microsoft.com/ink/2010/main" type="inkDrawing" rotatedBoundingBox="1769,1281 7406,1163 7408,1254 1771,1371" semanticType="underline" shapeName="Other">
            <msink:sourceLink direction="with" ref="{DD11D095-BD06-4174-BF68-C17B8A8B76E3}"/>
          </msink:context>
        </emma:interpretation>
      </emma:emma>
    </inkml:annotationXML>
    <inkml:trace contextRef="#ctx0" brushRef="#br0">1 141 424 0,'-4'0'156'0,"8"-4"-120"0,-4 1-8 0,0 0 160 15,4 3-108-15,-4-4 72 16,8 1-88-16,-8-4 16 16,4 3-44-16,0 1 12 15,7 3-28-15,-7-3-28 16,0 6 4-16,0-3 0 15,-4 7 4-15,7 0 8 16,1 0-4-16,0-4 8 16,4 4-8-16,7-7 8 15,-4 3-8-15,9-10-4 16,3 7 4-16,11-6 4 16,1-1-4-16,11-4-20 15,1 8 8-15,-1-4 12 16,0 4 0-16,1 3-4 0,-9 0 4 0,1 0-4 15,-4 0 0-15,3 0 0 16,5 0 0-16,11-7 0 16,4 3 0-16,11-9 8 15,-7 6-4-15,8-4-4 16,-16 8 4-16,4-1-16 16,-12 4 8-16,0-3 12 15,1 6-4-15,7-6-4 16,0 3 4-16,8-3-16 15,-5 3 8-15,1 0 12 16,-4-7-4-16,1 0-4 16,-1 3 4-16,-4-3-4 15,4 7 0-15,4-3 8 16,0 0-4-16,4 3-12 16,-8 3 4-16,0-3 20 15,-4 3-8-15,-4-3-12 16,-7 0 0-16,3-3 12 15,-3 3-4-15,3-3 16 16,1 3-12-16,3-4-20 16,0 4 4-16,5 0 12 15,-5 0 0-15,4 4-12 16,-4-1 4-16,-7 0 12 16,3 4-4-16,-7-7 8 15,-12 0-8-15,20 0-12 0,-9 0 4 0,9-7 20 16,-1 4-8-16,20 0-12 15,-12 3 0-15,4 0 12 16,-3 3-4-16,-1-3-4 16,-8 0 4-1,5 0-16-15,-9 3 8 0,12-3 4 16,-7 0 0-16,7 0 8 16,-4 0-4-16,16 0-12 15,-8 0 4-15,0-6 4 16,-4 6 0-16,5-4 8 15,-9 8-4-15,4-8-4 16,0 4 4-16,8-3-60 16,0 6 32-16,4-6-68 15,-4 10 52-15,-4-1 0 16,-8 1 24-16,1-3 12 16,-9-1 4-16,12-3 0 15,-15 4 0-15,15-4-20 16,-7 0 12-16,19-7 20 15,-8 7-4-15,11-4-20 16,-7 4 4-16,4-7 20 16,-8 7-4-16,0-3-4 15,-4 0 0-15,-3-4 20 16,-5 7-12-16,-7-7 24 16,-4 7-24-16,-4-4 4 15,-12 8-8-15,-11-4 12 16,-4 0-12-16,-8 0-196 0,4 0 100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0:02.2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D36AA23-3F3C-4EC8-9DC0-7E8DFC21602B}" emma:medium="tactile" emma:mode="ink">
          <msink:context xmlns:msink="http://schemas.microsoft.com/ink/2010/main" type="inkDrawing" rotatedBoundingBox="20999,4449 22763,1189 22945,1288 21181,4547" semanticType="callout" shapeName="Other">
            <msink:sourceLink direction="with" ref="{BAD4CCC0-9006-4320-8954-CE08579CBA49}"/>
            <msink:sourceLink direction="with" ref="{28240BCC-69C5-43DA-888B-95645E58ECD0}"/>
          </msink:context>
        </emma:interpretation>
      </emma:emma>
    </inkml:annotationXML>
    <inkml:trace contextRef="#ctx0" brushRef="#br0">-1 3250 92 0,'-8'-3'32'0,"16"0"-24"16,0-1 0-16,-1 1 136 0,1-4-80 15,0 0 124-15,0 0-108 16,7 0 32-16,4-3-68 16,12-4-8-16,0 0-20 15,4 4 32-15,0-14-24 16,0 3 20-16,0-6-24 15,3-4 16-15,1-10-20 0,-12-11 28 16,4-13-28-16,-4-1-24 16,0 1 4-16,1-1 16 15,2-2-4-15,5-5 60 16,4-9-40-16,4-11 8 0,3-4-24 16,8 15 20-16,0-1-20 15,1 1 12-15,-1-11-12 16,0-7-8-16,-7 4 0 15,-5 10 12-15,5 3-8 16,3 0 4-16,-4 1-4 16,5-4-16-16,-1-7 4 15,4 0 4-15,-4 14 0 16,-7 3 8-16,0 0-4 16,-8 8-4-16,3-11 4 15,-11 3 4-15,12 4-4 0,-12 3 8 16,0 7-8-16,0 7 16 15,0 7-12-15,-3 3 16 16,-1 7-16-16,-4-3 16 16,-7 6-16-16,-4 8-4 15,-5 6 0-15,-3-6-24 16,-3 6 12-16,-1 4 32 16,-4 3-16-16,0 0 8 15,0 4-8-15,1 0-16 16,7-4 4-16,-4-3 4 15,8-1 0-15,-4 5-12 16,0 6 8-16,-4 7-180 16,0 7 96-16,0 10-560 15,-4 10 360 1,8-9 100-16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0:09.3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4E74878-2FE2-4A40-9D15-E4166FAE9A16}" emma:medium="tactile" emma:mode="ink">
          <msink:context xmlns:msink="http://schemas.microsoft.com/ink/2010/main" type="inkDrawing" rotatedBoundingBox="20659,2239 23460,3121 23196,3960 20395,3078" semanticType="callout" shapeName="Other">
            <msink:sourceLink direction="to" ref="{BAD4CCC0-9006-4320-8954-CE08579CBA49}"/>
            <msink:sourceLink direction="to" ref="{EF7A96FF-B359-4C56-B5FA-EE7C7D8C9D13}"/>
          </msink:context>
        </emma:interpretation>
      </emma:emma>
    </inkml:annotationXML>
    <inkml:trace contextRef="#ctx0" brushRef="#br0">681 170 332 0,'-11'-21'120'0,"11"14"-92"0,11-3-8 16,-11 6 52 0,4 1-44-16,0-11 40 0,-4 7-36 15,8-7 80-15,-8 8-64 0,-8-8 56 16,4 4-60-16,-11-4-4 15,3 3-24-15,-15-2 40 16,8 6-28-16,-12-7-24 16,3 17-4-16,1-9 8 15,4 6-4-15,-4 0 16 16,4 6-12-16,0-2-4 16,3 3 0-16,-7-4 20 15,8 4-12-15,-4 0-4 16,3 3-4-16,-3 1 12 15,4-1-8-15,-9 0 4 16,9 4-4-16,-8 0-24 16,8 0 8-16,-8-4 12 15,7 4 0-15,-3-4-12 16,11 4 4-16,-3-4 4 16,3 0 0-16,1-3-12 15,3 4 8-15,-4-5 4 16,8 5 0-16,-7-4-12 15,7 3 8-15,-8 0 28 16,8 4-12-16,-3-4-32 16,7 4 12-16,-4 0 8 15,4 0 4-15,0 3-28 16,8 4 12-16,-1 3 24 16,5 3-8-16,3 1-8 15,1 3 0-15,3 0 4 0,1 0 0 16,-1 0 8-16,4 0-4 0,0-4-4 15,5-3 4-15,-1 0-4 16,4 0 0-16,-4 0 0 16,0-3 0-1,-4 0 0-15,0-4 0 16,1-3 0-16,-5-1 0 16,4-2 0-16,4 3 0 0,4-4 16 15,0 4-8 1,4-4-4-16,8 4 0 15,-1-1 12-15,1 1-8 0,-1 0-12 16,1 0 0-16,-1 3 4 16,1 0 0-16,-4 0-12 15,-4 1 8-15,3-8 4 16,-3 7 0-16,4 0 0 16,0 1 0-16,7 2 0 15,-7 1 0-15,7-7 0 16,1 3 0-16,-1 0 0 15,-7 0 0-15,7-3 16 16,5 0-8-16,-9-4-12 16,1 4 0-16,-5-4 20 15,-3 4-8-15,8 0-4 16,-1-4 0-16,5 4-24 16,-5-4 12-16,9 0 20 15,-5 1-4-15,1-4-4 16,-1 6 0-16,1-13-24 0,-9 7 12 15,1-7 20 1,0 0-4-16,-12 0 16 0,4 0-16 16,4-3-12-16,-4-1 0 15,11 1-4-15,-3 6 0 0,0-3 16 16,7 0-4 0,1-3-12-16,-9 3 4 0,1-7 12 15,0 7-4 1,-4-3 16-16,-8 3-12 0,-8-7 4 15,8 0-4-15,-15-7-8 16,-1 7 4-16,13-7 20 16,-5 8-12-16,-7-12 12 15,-1 8-12-15,5-7 12 16,-5 3-16-16,1-7 16 16,-4 4-16-16,-5-7 24 15,1 7-20-15,4-7 4 16,-8 3-8-16,0-6-8 15,0 6 4-15,0-3 4 16,0 3-4-16,0-6 16 16,0 13-12-16,0-10-4 15,0 10 0-15,-8-7-4 16,4 8 0-16,-3-5 0 16,-9 8 0-16,1-7 24 15,-1 7-12-15,-3-11-4 16,0 7-4-16,-16-3-16 15,15 3 8-15,-18-6 4 16,11 2 0-16,-12-6 24 0,0 7-12 16,-15-7-4-16,15 3-4 15,-7-3-4 1,7 7 0-16,-7-4 0 0,7 8 0 0,0-1-28 16,12 7 16-16,-8-3 32 15,8 6-12-15,0-3-28 16,12 7 12-1,-1-3-8 1,8 6 8-16,-3-6 8 0,7 3 0 0,-8-3 0 16,12 6 0-16,8-6-100 15,0 3 56-15,3-4-616 16,1 8 364-16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0:43.4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175FB45-8823-4C66-8665-57D229DE040E}" emma:medium="tactile" emma:mode="ink">
          <msink:context xmlns:msink="http://schemas.microsoft.com/ink/2010/main" type="writingRegion" rotatedBoundingBox="18895,3901 23147,1406 25570,5536 21318,8031"/>
        </emma:interpretation>
      </emma:emma>
    </inkml:annotationXML>
    <inkml:traceGroup>
      <inkml:annotationXML>
        <emma:emma xmlns:emma="http://www.w3.org/2003/04/emma" version="1.0">
          <emma:interpretation id="{67669A46-0187-411A-9A53-12DE08797FB9}" emma:medium="tactile" emma:mode="ink">
            <msink:context xmlns:msink="http://schemas.microsoft.com/ink/2010/main" type="paragraph" rotatedBoundingBox="18895,3901 23147,1406 23576,2137 19323,4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F6F511-5A7F-4EA2-B8A0-3EF24B00890D}" emma:medium="tactile" emma:mode="ink">
              <msink:context xmlns:msink="http://schemas.microsoft.com/ink/2010/main" type="line" rotatedBoundingBox="18895,3901 23147,1406 23576,2137 19323,4632"/>
            </emma:interpretation>
          </emma:emma>
        </inkml:annotationXML>
        <inkml:traceGroup>
          <inkml:annotationXML>
            <emma:emma xmlns:emma="http://www.w3.org/2003/04/emma" version="1.0">
              <emma:interpretation id="{5E714286-A924-4E51-8241-74BCDEFEC43F}" emma:medium="tactile" emma:mode="ink">
                <msink:context xmlns:msink="http://schemas.microsoft.com/ink/2010/main" type="inkWord" rotatedBoundingBox="18959,4012 19459,3718 19732,4184 19232,4477"/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&lt;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-2551 1872 580 0,'23'-11'216'0,"-23"11"-168"0,0-14-12 0,-4 8 144 15,4 6-104-15,-8-4 16 16,8 4-56-16,-19-3 8 15,4-1-24-15,-13 1-8 16,5 3-8-16,-12 0 12 16,1 7-8-16,-5-7-12 15,8 7 0-15,-8-1-4 16,12 8 0-16,-8 3 16 16,8 7-4-16,-4 11 40 15,12-1-20-15,-4 11 32 16,7 0-32-16,4 3-4 15,9-3-12-15,10-7 56 0,5-4-36 16,11-10-12-16,8-3-8 16,8-8 24-16,0 1-16 0,3-7-12 15,-3 3-8-15,-4-6 4 16,0 3 0-16,-8-4 0 16,0 1 0-16,-8-4 24 15,0 3-12-15,-3-6-4 16,-4-1-4-16,-5-3-180 15,5 7 96-15</inkml:trace>
        </inkml:traceGroup>
        <inkml:traceGroup>
          <inkml:annotationXML>
            <emma:emma xmlns:emma="http://www.w3.org/2003/04/emma" version="1.0">
              <emma:interpretation id="{BAD4CCC0-9006-4320-8954-CE08579CBA49}" emma:medium="tactile" emma:mode="ink">
                <msink:context xmlns:msink="http://schemas.microsoft.com/ink/2010/main" type="inkWord" rotatedBoundingBox="19907,3550 20776,3041 20918,3284 20050,3794">
                  <msink:destinationLink direction="with" ref="{7D36AA23-3F3C-4EC8-9DC0-7E8DFC21602B}"/>
                  <msink:destinationLink direction="to" ref="{04E74878-2FE2-4A40-9D15-E4166FAE9A16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778.5704">-2005 1785 392 0,'-12'0'148'0,"12"-3"-116"0,4 3-8 0,0 0 152 15,0 0-100-15,-1-3 60 16,5 3-80-16,0-7 20 16,4 0-44-16,3-3 44 15,4 6-44-15,1-10-16 16,-1 7-8-16,8-10 0 16,0 7-4-16,8-14-4 15,0 0 4-15,11-21 4 16,1 7-4-16,7-13-12 15,0 9 4-15,0-2 116 16,-3 13-60-16,-9-7-20 16,-3 24-20-16,-8-7-12 15,-4 8 0-15,-4-5 0 16,-3 11 0-16,-1-6-12 16,-7 2 8-16,-5 4 40 15,5 4-24-15,-8-4 0 16,0 4-8-16,0-4 4 15,0 7-4-15,-1-7 8 0,1 7-8 0,-4-7-4 16,4 7 4 0,0-3-32-16,0 3 16 0,0-4 24 15,0 4-8 1,0-3 0-16,3 3 0 0,-7-4 4 16,0 4-4-16,-4-7-12 15,4 7 4-15,-3-3 4 16,3 6 0-16,-4-3-12 15,4 0 8-15,-4 0 12 16,4 0-4-16,-8 0-12 16,8 0 4-16,-15 0 12 15,3 0-4-15,-11-3 8 16,3 3-8-16,-18-3-20 16,3 3 8-16,-12-4 4 15,16 8 4-15,-7-4 8 16,11 0-4-16,3 0-4 15,9 0 4-15,-1 0-16 16,16 0 8-16,12 0 4 16,-4 10 0-16,19-3-12 15,0 0 8-15,4 6 4 16,4 5 0-16,-4-1-12 16,-4 3 8-16,-8-2 12 15,1-5-4-15,-5-2 32 0,8-1-20 16,-15-10 12-16,7 3-16 15,-15-9 124-15,4-5-72 0,-4-2-12 16,0 2-32-16,-4-3 48 16,4 1-40-16,-3-5-48 15,3 12 12-15,-4-12 40 16,8 11-12-16,-4 1-96 16,0 6 40-16,0-7-404 15,0 7 244-15</inkml:trace>
        </inkml:traceGroup>
        <inkml:traceGroup>
          <inkml:annotationXML>
            <emma:emma xmlns:emma="http://www.w3.org/2003/04/emma" version="1.0">
              <emma:interpretation id="{DCEA0BB9-B3CC-40B8-9176-5081A082E442}" emma:medium="tactile" emma:mode="ink">
                <msink:context xmlns:msink="http://schemas.microsoft.com/ink/2010/main" type="inkWord" rotatedBoundingBox="21353,2458 21613,2306 22042,3037 21782,318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9173.2221">-290 578 456 0,'0'0'168'0,"-8"-4"-128"0,12 4-16 16,-4 0 124-1,0 0-88-15,-4-3 64 0,4 3-72 0,0-4 68 16,0 1-68-16,-8-4 16 15,4 4-36-15,-4-4-4 16,8 3-16-16,-15-6 0 16,7 7-4-16,-11-4 20 15,7 3-16-15,-11-3 24 16,7 4-24-16,-3-4 24 16,-4 4-24-16,0-8 4 15,3 8-8-15,-7-4-16 16,12 3 4-16,-8-6 4 15,7 7 0-15,-3-4 0 16,7 3 0-16,-7-2 8 16,7 6-4-16,-3-4-20 15,3 8 8-15,4-4-12 16,1 6 8-16,-1 1-168 16,8 0 100-16,-4 3-340 15,4 1 236-15</inkml:trace>
          <inkml:trace contextRef="#ctx0" brushRef="#br0" timeOffset="-28190.8734">-279 1073 320 0,'0'-7'120'0,"4"11"-96"0,11-8-4 0,-7 1 156 16,4 6-100-16,3-3 60 16,12 7-80-16,-11 0-32 15,-1 0-16-15,-7 0 36 16,4 0-24-16,-12 0 0 15,4 0-12-15,-12-7 36 16,0 3-20-16,4-3 12 16,0 0-20-16,-3-3 44 15,7 3-32-15,0-7 4 16,4 3-20-16</inkml:trace>
        </inkml:traceGroup>
        <inkml:traceGroup>
          <inkml:annotationXML>
            <emma:emma xmlns:emma="http://www.w3.org/2003/04/emma" version="1.0">
              <emma:interpretation id="{28240BCC-69C5-43DA-888B-95645E58ECD0}" emma:medium="tactile" emma:mode="ink">
                <msink:context xmlns:msink="http://schemas.microsoft.com/ink/2010/main" type="inkWord" rotatedBoundingBox="22035,2250 23230,1549 23480,1973 22284,2675">
                  <msink:destinationLink direction="with" ref="{7D36AA23-3F3C-4EC8-9DC0-7E8DFC21602B}"/>
                </msink:context>
              </emma:interpretation>
            </emma:emma>
          </inkml:annotationXML>
          <inkml:trace contextRef="#ctx0" brushRef="#br0" timeOffset="-40373.0073">0 296 464 0,'8'-14'176'0,"-8"10"-140"0,3-3-8 16,1 1 92-16,4-1-72 15,-4 0 24-15,0 3-40 16,0-3 32-16,0 1-36 16,7-1-32-16,1-7 0 0,3 0-8 0,8-3 4 15,12-4 16-15,8 1-4 16,-1-4 8-16,5 6-8 15,-1 5-4-15,-15-1 4 16,4 4-4-16,-8 3 0 16,-7-7 52-16,-13 4-28 15,13 3 0-15,-12 7-16 16,3-7 20-16,1-4-16 16,-5 8-12-16,1 0-4 15,-8 3 12-15,12 3-4 16,-12-3-4-16,0 0 4 15,0 0 12-15,0 7-8 16,0 0 4-16,0 3-4 16,-12-3 4-1,12 3-8-15,0 1-20 16,0 2 8-16,0 5 12 16,0 2 0-16,0 4 8 15,8 7-8-15,-4-7 24 0,-4 7-16 16,0-10 24-16,0-4-24 15,-12-3 12-15,8-7-12 16,-3 3 0 0,-1-3-4-16,-11-7 12 0,3 0-12 15,-7 0 16-15,-8 0-16 16,-4 4-4-16,-4 2 0 16,-3 5-24-16,3 3 12 0,8-1 12 15,8-6 0-15,7-3-20 0,20-11-124 16,23-10 76-1,12-8-632 1</inkml:trace>
          <inkml:trace contextRef="#ctx0" brushRef="#br0" timeOffset="-39606.8535">1064-190 352 0,'-11'-10'132'0,"7"3"-104"0,-4-10-8 16,8 10 212-16,0 0-132 15,0-10 56-15,4 3-92 16,4 0-28-16,7 1-24 16,-3 2-20-16,11 4 4 0,-7 1-24 15,-1 2 16-15,-3 1 32 16,7-1-12-16,-7 1 16 16,3-4-12-16,-7 4 12 15,0-4-16-15,-4 0 16 16,-4 3-16-16,7 1-4 15,-7 3 0-15,-7 3-252 0,3 4 136 16,-4 4-36 0,-8 2 92-16,9 4 44 15,-1 4 8-15,4 3-40 16,4 7 28-16,0 0 4 16,4 0 8-16,4 4 4 15,-1 2 0-15,1-6 8 16,-8-7-4-16,0 1 32 15,-8-5-20-15,1-3 4 16,-13 1-12-16,5-8 20 0,-12 0-16 16,0 1-20-16,0-1 0 15,3 0-12-15,9 1 8 16,3-5 44-16,8 1-20 16,4-7 132-16,8-7-80 15,4 7 40-15,-1 0-60 16,-3-6 36-16,0 6-44 15,0 0 0-15,-1 0-24 0,1 6 0 16,4-6-4-16,3 7-24 16,1-3 8-16,3-1 4 15,-4-3 4-15,5-3 16 16,-1-1-8-16,-3-3 16 16,-5 4-16-16,-7-4 48 15,12 0-28-15,-16 4-4 16,0-1-16-16,0-3-128 15,0 1 64-15,0 2-560 16,0 4 340 0</inkml:trace>
        </inkml:traceGroup>
      </inkml:traceGroup>
    </inkml:traceGroup>
    <inkml:traceGroup>
      <inkml:annotationXML>
        <emma:emma xmlns:emma="http://www.w3.org/2003/04/emma" version="1.0">
          <emma:interpretation id="{2133F80E-AF56-4AC9-9FD7-BD110F02B168}" emma:medium="tactile" emma:mode="ink">
            <msink:context xmlns:msink="http://schemas.microsoft.com/ink/2010/main" type="paragraph" rotatedBoundingBox="23270,2554 24549,6382 23568,6710 22289,28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CB6568-95E5-4FBB-A0DC-3D461DF82515}" emma:medium="tactile" emma:mode="ink">
              <msink:context xmlns:msink="http://schemas.microsoft.com/ink/2010/main" type="line" rotatedBoundingBox="23270,2554 24549,6382 23568,6710 22289,2882"/>
            </emma:interpretation>
          </emma:emma>
        </inkml:annotationXML>
        <inkml:traceGroup>
          <inkml:annotationXML>
            <emma:emma xmlns:emma="http://www.w3.org/2003/04/emma" version="1.0">
              <emma:interpretation id="{B2D4BF16-E94C-4AA1-9E72-178EA41000D0}" emma:medium="tactile" emma:mode="ink">
                <msink:context xmlns:msink="http://schemas.microsoft.com/ink/2010/main" type="inkWord" rotatedBoundingBox="23570,5645 23890,6602 23568,6710 23248,5753">
                  <msink:destinationLink direction="with" ref="{69E03776-CB5A-460C-A017-13771421AECB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3561.784">1510 4714 320 0,'-4'-7'120'0,"4"7"-96"0,0 0-4 0,0-7 80 16,4 7-60-16,-4-7 16 16,3 7-32-16,-3-14 40 15,0 14-36-15,0-10 28 16,0 3-28-16,-3-17 16 16,3 10-24-16,-4-24 8 15,0 1-16-15,-4-22 0 16,8 11-4-16,-8-4-24 15,8 8 8-15,-4-5 12 16,8 8 0-16,-4 0-12 16,0 10 4-16,0-7-4 15,8 10 0-15,-16-9 16 0,8 9-4 16,-4-3-12-16,-3 10 4 0,3 1 4 16,4 10 0-16,-8-4-12 15,8 7 8-15,0-7-16 16,8 7 12-16,-8-7 4 15,0 8 4-15,0-8 8 32,4 7-4-32,-8-7 8 0,4 7-8 0,0-6 8 15,0 6-8-15,-8-4-12 16,8 4 4-16,-8-3-4 16,8 3 0-16,-11-7 16 15,11 8-4-15,-8-12-12 16,4 12 4-16,-7-5 4 15,11 8 0-15,-16 3-12 16,8 3 8-16,-11 8 40 16,11 9-24-16,-11 1 8 15,7-11-12-15,-3 11 36 16,3-1-20-16,-3-6 12 16,3-3-20-16,-3-5 20 15,7 5-24-15,-4-11-12 16,12 3-4-16,0-6-16 15,8-1 12-15,4-3 4 16,7 1 4-16,8-5 16 16,0 4-8-16,12-3-20 15,0 7 4-15,-1-1 4 16,-11 4 4-16,0-3 16 0,8 6-8 16,-31-6 24-16,19-1-20 0,-26-6-12 15,-1 0-4-15,-16-11 84 16,1 7-48-16,0-13-8 15,-5 9-16-15,9-2 36 16,-1 9-24-16,1-6-44 16,-4 7 12-16,15 6-24 15,4 4 20-15,0 0-36 16,4 4 32-16</inkml:trace>
        </inkml:traceGroup>
        <inkml:traceGroup>
          <inkml:annotationXML>
            <emma:emma xmlns:emma="http://www.w3.org/2003/04/emma" version="1.0">
              <emma:interpretation id="{8FBF6010-6397-4BC0-80C6-B7944A0E02DF}" emma:medium="tactile" emma:mode="ink">
                <msink:context xmlns:msink="http://schemas.microsoft.com/ink/2010/main" type="inkWord" rotatedBoundingBox="24092,5013 24273,5555 23784,5719 23603,5176"/>
              </emma:interpretation>
              <emma:one-of disjunction-type="recognition" id="oneOf4">
                <emma:interpretation id="interp8" emma:lang="" emma:confidence="1">
                  <emma:literal>s,</emma:literal>
                </emma:interpretation>
                <emma:interpretation id="interp9" emma:lang="" emma:confidence="0">
                  <emma:literal>I,</emma:literal>
                </emma:interpretation>
                <emma:interpretation id="interp10" emma:lang="" emma:confidence="0">
                  <emma:literal>e,</emma:literal>
                </emma:interpretation>
                <emma:interpretation id="interp11" emma:lang="" emma:confidence="0">
                  <emma:literal>5,</emma:literal>
                </emma:interpretation>
                <emma:interpretation id="interp12" emma:lang="" emma:confidence="0">
                  <emma:literal>S,</emma:literal>
                </emma:interpretation>
              </emma:one-of>
            </emma:emma>
          </inkml:annotationXML>
          <inkml:trace contextRef="#ctx0" brushRef="#br0" timeOffset="114043.0712">1653 3437 260 0,'4'-31'96'0,"-4"31"-76"0,15-3-4 16,-7-1 184-1,-4 4-112-15,-4 4 28 16,0 3-72-16,0 3 68 16,0 7-60-16,0 0 0 15,0 4-32-15,0 0 24 16,0 3-28-16,0-4 12 0,0 1-16 0,0-4 28 16,0-3-24-16,0-7 56 15,0-4-40-15,0-6 12 16,11-1-28-16,-7-6 20 15,8 0-24-15,-4-7-12 16,3 6-4-16,-3-6 12 16,4 3-4-16,3-3-20 15,-3 7 8-15,3-1-40 16,-3 8 28-16,-1 0-56 16,5 6 44-16,-5 4 24 15,9 3 8-15,-12 4 28 16,11 0-16-16,-11 0 4 15,3-1-8-15,5 4 28 16,-5 1-20-16,-3-1 20 16,4 0-20-16,-8-3 44 15,-1 0-32-15</inkml:trace>
          <inkml:trace contextRef="#ctx0" brushRef="#br0" timeOffset="114507.6125">1815 3258 280 0,'-3'-14'104'0,"3"14"-84"0,0-3 0 0,0 0 144 15,3 3-92-15,-3-7 60 16,8 0-76-16,-4-7 0 16,0 7-32-16,4-13-12 15,3 9-8-15,5-9 4 16,-5 6-4-16,5-7 8 15,-1 4-8-15,5-4 32 16,-1 8-20-16,-4-5 20 16,-3 11-20-16,0 1 8 15,-1 2-12-15,-7 1-16 16,8 6 0-16,-8-3-4 16,0 7 0-16,3-4 0 15,1 15 0-15,-4-5 44 16,11 8-24-16,-7-4 24 15,-4 11-20-15,-4-4-376 16,16 3 192-16</inkml:trace>
        </inkml:traceGroup>
        <inkml:traceGroup>
          <inkml:annotationXML>
            <emma:emma xmlns:emma="http://www.w3.org/2003/04/emma" version="1.0">
              <emma:interpretation id="{EF7A96FF-B359-4C56-B5FA-EE7C7D8C9D13}" emma:medium="tactile" emma:mode="ink">
                <msink:context xmlns:msink="http://schemas.microsoft.com/ink/2010/main" type="inkWord" rotatedBoundingBox="23210,3345 23588,4476 22977,4680 22599,3550">
                  <msink:destinationLink direction="to" ref="{04E74878-2FE2-4A40-9D15-E4166FAE9A16}"/>
                </msink:context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31192.0229">952 2360 236 0,'-4'0'88'0,"4"0"-68"0,8-3-4 0,-8-1 228 16,0 8-136-16,0-4 44 15,4 0-88-15,7 0 56 16,5 0-68-16,-1 0 44 16,5 0-56-16,3 0 32 15,4 0-40-15,0 0 0 16,0 3-20-16,0 1 12 15,-3-1-16-15,-5-3 16 16,-3 0-16-16,-5 0 16 16,5 3-16-16,-13-3 16 15,1 4-16-15,-8-4-4 0,4 0 0 0</inkml:trace>
          <inkml:trace contextRef="#ctx0" brushRef="#br0" timeOffset="-31618.4371">1382 2119 280 0,'8'-7'104'0,"-8"7"-84"0,11 4 0 0,-7-4 108 15,0 7-72-15,-4 0 24 16,0 6-48-16,0-6 40 16,0 4-40-16,0 9 28 15,0-3-32-15,-8 8 0 16,0-1-16-16,-7 3 0 16,7 4-4-16,-7 3-8 15,3 1 4-15,-3-1 20 16,3 1-12-16,8-1 4 15,4-3-8-15,-4-7-156 16,8-3 80-16</inkml:trace>
          <inkml:trace contextRef="#ctx0" brushRef="#br0" timeOffset="-31933.2747">1002 2143 300 0,'0'0'112'0,"0"0"-88"0,24 7-8 0,-17-7 100 16,1 4-68-16,-8-1 44 16,4 1-56-16,-4-1 44 15,4 7-48-15,-4 4 20 16,0 3-32-16,-4 4-8 16,4 0-8-16,-8 3 4 15,4 0-4-15,-7 0 8 16,3 0-8-16,4 0 8 15,0-3-8-15,0-4 16 16,4 0-12-16,0-7 4 16,4 4-4-16,-4-10 4 0,4 2-8 0,-4-9 8 15,4 3-8-15,-4-7-320 16,12 4 172-16</inkml:trace>
          <inkml:trace contextRef="#ctx0" brushRef="#br0" timeOffset="-29177.2328">1111 1913 280 0,'4'-4'104'0,"-4"4"-84"0,23 4 0 0,-15-1 108 16,-1 1-72-16,-3-1 32 15,-4 4-52-15,8-7 56 16,-4 0-52-16,0 0 44 15,4 0-48-15,-5 0 8 16,13 0-28-16,-4 0 0 16,7 0-8-16,0 0-8 15,1 7 4-15,-5-7-4 16,1 7 0-16,-9-7 24 0,1 7-12 0,-12-4-12 31,4 4-4-31,-4-7 12 0,0 0-4 0</inkml:trace>
          <inkml:trace contextRef="#ctx0" brushRef="#br0" timeOffset="-32457.8209">550 1569 352 0,'-8'-7'132'0,"8"7"-104"0,4-7-8 0,-4 4 212 16,7 6-132-16,-3-6 20 15,4 3-72-15,-8-4 76 16,0 8-72-16,0-4-32 15,0 0-16-15,0 0 32 16,12 6-24-16,-1-2-8 16,1 3-8-16,-1-4 40 15,9 4-24-15,3-4 0 16,0 4-8-16,4-3-16 16,0 3 8-16,-7-4 12 15,-1 4-4-15,-3-4-4 16,-5 4 4-16,-3-3-4 15,0 3 0-15,-8-4 16 16,4 1-8-16,-4-1-4 16,0 0 0-16,0 1 12 0,0-1-8 0,0 1-4 15,0 3 0-15,0-4-4 16,-4 1 0-16,-12 2 8 16,9 5-4-16,-13-1-4 15,9 0 4-15,-9 1 4 16,1 2-4-16,3-2-12 15,5 3 4-15,-5-8 12 16,12 8-4-16,-11-10 24 16,11-1-16-16,-11-6-20 15,15 3 0-15,-8-11 12 16,8 4 0-16,-4-6-4 16,4 2 4-16,0-13 4 15,0 4-4-15,-8-4-4 16,8 3 4-16,0-3-16 15,0 13 8-15,-8-6-32 16,16 14 20-16,-8 3 16 16,0 3 0-16,8 1-288 15,-8 9 156-15</inkml:trace>
        </inkml:traceGroup>
        <inkml:traceGroup>
          <inkml:annotationXML>
            <emma:emma xmlns:emma="http://www.w3.org/2003/04/emma" version="1.0">
              <emma:interpretation id="{AFDDF247-4731-423C-A8B0-34B6677DBFF0}" emma:medium="tactile" emma:mode="ink">
                <msink:context xmlns:msink="http://schemas.microsoft.com/ink/2010/main" type="inkWord" rotatedBoundingBox="22889,2682 22995,3002 22658,3115 22551,2795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33315.6032">855 764 364 0,'-4'-7'132'0,"4"7"-100"0,0-4-12 16,-3 1 184-16,3 6-116 0,-8-6 36 16,4 3-76-16,-11-4 0 15,3 4-32-15,-7-3-8 16,3 6-4-16,-7-3 28 16,-4 4-16-16,11-4 4 15,1 3-12-15,-5-3 12 16,5 0-12-16,-1 0-4 15,5 4 0-15,-5-1 12 16,5 1-8-16,-5-1-12 16,5 4 0-16,-1-4 12 15,4 4-4-15,-3-3-4 16,7 2 4-16,-4-2-32 16,0 3 16-16,8-7 24 15,0 3-8-15,-7-3 20 16,14 0-16-16,-7 4-4 15,0-1 0-15,0 1 12 16,0-1-8-16,-7 4-4 16,7 0 0-16,0 0-16 15,0 0 8-15,0-1-24 16,7 5 16-16,-7-1 4 16,8 4 8-16,-4 6-12 15,4 5 8-15,-1-1 4 16,1 0 0-16,-4 0 16 15,4 0-8-15,-4 0-20 0,3-3 4 16,1-11 32-16,0 0-16 16,0-10 16-16,-1 11-12 0,1-11 0 15,0 0-4-15,7-11-16 16,-3 11 4-16,7-7 4 16,-3 4 0-16,-5-11 44 15,1 0-24-15,-4 1 88 16,11-5-60-16,-15-2 48 15,0-4-56-15,-4-4-12 16,4 4-16-16,0 0-28 16,7 7 8-16,5 3 12 15,-1 7 0-15,8 7-432 16,1 7 232-16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1:05.4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6111FE-D2B3-44C2-8D28-17F3E01A64A1}" emma:medium="tactile" emma:mode="ink">
          <msink:context xmlns:msink="http://schemas.microsoft.com/ink/2010/main" type="inkDrawing" rotatedBoundingBox="2932,4245 9078,4137 9086,4612 2940,4720" shapeName="Other"/>
        </emma:interpretation>
      </emma:emma>
    </inkml:annotationXML>
    <inkml:trace contextRef="#ctx0" brushRef="#br0">0 141 104 0,'-15'-6'36'0,"30"6"-28"0,-15 0 0 0,0 0 56 16,0 0-36-16,0 0 32 16,0 0-32-16,4 0 60 15,0 3-48-15,0-3 36 16,3 0-44-16,5 3 24 16,4 4-28-16,-5 4 16 15,9 6-24-15,-13 3-16 16,13 1-8-16,-9 3 12 0,5 0-4 0,-5 0-4 15,13-3 4 1,-1 0 20-16,4-4-12 0,12-3-32 16,-1-4 12-16,13-7 36 15,3 4-16-15,0-3-28 16,-4-1 8-16,1-3 20 16,-9 7-8-16,9 0 20 15,-5 0-16-15,16-7 16 16,0 7-16-16,15-7-12 15,1 0 0-15,7-7 12 16,-4 3-4-16,8-9 16 16,4 2-12-16,8-2-12 15,-8 2 0-15,0 4 28 16,-16 0-12-16,0-3 48 16,-11 7-32-16,0-4 4 15,0 3-20-15,7 4-8 16,5 4 0-16,-5-1 12 15,-7 8-8-15,-4-5-12 16,-12 5 0-16,5 3 4 16,-5-1 0-16,0 5 0 15,-11-1 0-15,-4 7 0 16,0-7 0-16,-20 4 16 16,5-4-8-16,-9-3 4 15,5-1-4-15,-9-9 4 16,5 3-8-16,0-24 24 0,-5 10-16 15,13-21-12-15,-5 4-4 0,5-4-4 16,-1 4 0 0,0-3 8-16,1 6 0 0,7-3-20 15,-4 10 12-15,8-3 20 16,-8 7-4-16,4-4-40 16,0 7 20-16,4-3 12 15,4 6 0-15,23-2-8 16,-4 6 4-16,28-7-4 15,3 7 0-15,23-7 8 16,-7 7 0-16,31-7 0 16,-5 7 0-16,17 0-12 15,-17 7 8-15,20 0 12 16,-7 3-4-16,15-3-4 16,-20 0 4-16,24-4 4 15,-20 1-4-15,20-8 16 16,-20 4-12-16,16-7 48 15,-16 0-28-15,-7-10 28 16,-24 7-28-16,-7-11 8 16,-16 4-20-16,-19-10 28 15,-16 6-28-15,-23-7 20 16,-11 4-20-16,-24-3-148 16,-3 6 68-16,-13-6-376 15,1 9 240-15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1:41.2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E03776-CB5A-460C-A017-13771421AECB}" emma:medium="tactile" emma:mode="ink">
          <msink:context xmlns:msink="http://schemas.microsoft.com/ink/2010/main" type="inkDrawing" rotatedBoundingBox="19574,6524 24212,5975 24416,7705 19779,8254" hotPoints="24744,6734 22288,7915 19596,7487 22052,6306" semanticType="enclosure" shapeName="Ellipse">
            <msink:sourceLink direction="with" ref="{B2D4BF16-E94C-4AA1-9E72-178EA41000D0}"/>
            <msink:destinationLink direction="to" ref="{7AA1BDEE-EAA4-4754-A034-D7633CCDE1A4}"/>
          </msink:context>
        </emma:interpretation>
      </emma:emma>
    </inkml:annotationXML>
    <inkml:trace contextRef="#ctx0" brushRef="#br0">1698 251 332 0,'20'-21'120'0,"-20"21"-92"0,19-10-8 0,-7-4 36 15,7 14-36-15,-3-14 80 16,-5 11-56-16,9-11 84 15,-1 0-72-15,-11 4 52 16,3 3-64-16,-3-7 24 16,-8 14-40-16,-8-7-8 15,4 7-12-15,-11 7-8 16,3 0 4-16,-23 7-16 16,16-7 8-16,-31 3-4 15,7 11 0-15,-27-4 16 16,5 7-4-16,-28 7-4 15,19-3 4-15,-23 3-16 16,8 0 8-16,-23 6 20 16,15-6-8-16,-11 0 4 0,23 4-4 0,-12-1-32 15,20 4 12-15,-20 10 4 16,19-3 8-16,-3 13 0 16,15-3 0-16,0 4 0 15,20-4 0-15,-4-3 0 16,15-1 0-16,4-6-12 15,8 0 8-15,3 3 12 16,9-3-4-16,7 17-36 16,4-11 16-16,4 11 40 15,7-14-12-15,13 4-8 16,3-11-8-16,19-3-4 16,4 0 0-16,16-14 32 15,0 3-12-15,15-6-12 16,-15 0-4-16,27-4 12 15,4-3-4 1,11 6 8-16,-11 4-8 0,15-3 24 31,-7-4-16-31,23-3-4 0,-8 0-4 0,15-11-16 16,-19 4 8-16,20-3 12 16,-12 3-4-16,11-7 40 15,-15 3-20-15,19-10 12 16,-11 0-20-16,11-3 36 15,-15 3-28-15,16-10 4 16,-20 6-16-16,15-6 28 16,-15 7-24-16,-4-11 4 15,-11 1-12-15,11-4 20 0,-11 3-16 16,-1-7-12-16,-7 4-4 0,-8-10-16 16,-8 3 12-16,-3-17 40 15,-13 3-20-15,1-13 0 16,-4 2-8-16,4 1 4 15,-4 7-4-15,-12 0-4 16,1 10 4-16,-13-10 12 16,-7 7-8-16,-4-18-4 15,-15 11 0-15,19-17-4 16,-12 10 0-16,-3-7 24 16,-5 10-12-16,-11 0-4 15,0 11-4-15,0-7-4 16,0 14 0-16,-11-15 16 15,7 8-8-15,-12-11-20 16,1 8 4-16,-16-8 4 16,19 11 4-16,-19-7-20 15,8 13 12-15,-19 1-4 16,11 10 4-16,-16 0 8 16,8 10 0-16,-3 0 8 15,3 11-4-15,-11-8-12 16,7 5 4-16,-19-5 4 15,20 8 0-15,-36-8-12 16,12 8 8-16,-7 0 20 16,11 6-8-16,-8-6-20 15,12 6 4-15,-8-3 4 0,16 0 4 0,-16-3-12 16,12 3 8-16,-12 0 4 31,12 3 0-31,-12 0 0 0,20 1 0 0,-12-1 16 16,15 4-8-16,-11-3-20 15,11 3 4-15,-15-4-4 16,12 0 4-16,-16 1 8 16,12 3 0-16,-16 0 0 15,23 3 0-15,-15 0 8 16,16 1-4-16,-5 2-12 16,12 1 4-16,-3 0-4 15,10 0 0-15,-10-1 16 16,15 5-4-16,-5-1-20 15,9 0 8-15,-4-10 12 16,3 3 0-16,-7-3 8 16,8 0-8-16,-8-7-12 15,4 7 4-15,-4-7 20 16,0 0-8-16,-12 0-12 16,12 0 0-16,0 0 12 15,7 0-4-15,-7 0-4 16,0 0 4-16,8 0-16 15,-1 0 8-15,1-7 4 16,7 7 0-16,-15 0 24 16,8 0-12-16,0-7-20 15,-1 4 0-15,-3-11 12 16,11 7 0-16,-7-7-12 16,11 11 4-16,4-4 20 0,-3 0-8 0,-1 7-28 15,8 7 8-15,0-7-32 16,8 10 28-16,3 4-380 15,-3 0 216-15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1:45.93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BE9B933-38D1-4713-B5A8-0885A164A9B7}" emma:medium="tactile" emma:mode="ink">
          <msink:context xmlns:msink="http://schemas.microsoft.com/ink/2010/main" type="writingRegion" rotatedBoundingBox="23140,8943 23678,8943 23678,9538 23140,9538"/>
        </emma:interpretation>
      </emma:emma>
    </inkml:annotationXML>
    <inkml:traceGroup>
      <inkml:annotationXML>
        <emma:emma xmlns:emma="http://www.w3.org/2003/04/emma" version="1.0">
          <emma:interpretation id="{97D69849-4AE3-4666-B259-78EAB603F810}" emma:medium="tactile" emma:mode="ink">
            <msink:context xmlns:msink="http://schemas.microsoft.com/ink/2010/main" type="paragraph" rotatedBoundingBox="23140,8943 23678,8943 23678,9538 23140,9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43F293-5AAA-4797-A11B-E5BBA48FBD31}" emma:medium="tactile" emma:mode="ink">
              <msink:context xmlns:msink="http://schemas.microsoft.com/ink/2010/main" type="line" rotatedBoundingBox="23140,8943 23678,8943 23678,9538 23140,9538"/>
            </emma:interpretation>
          </emma:emma>
        </inkml:annotationXML>
        <inkml:traceGroup>
          <inkml:annotationXML>
            <emma:emma xmlns:emma="http://www.w3.org/2003/04/emma" version="1.0">
              <emma:interpretation id="{DDA67B49-E2D0-4A14-81D7-7C711577265F}" emma:medium="tactile" emma:mode="ink">
                <msink:context xmlns:msink="http://schemas.microsoft.com/ink/2010/main" type="inkWord" rotatedBoundingBox="23140,8943 23678,8943 23678,9538 23140,9538">
                  <msink:destinationLink direction="from" ref="{7AA1BDEE-EAA4-4754-A034-D7633CCDE1A4}"/>
                </msink:context>
              </emma:interpretation>
              <emma:one-of disjunction-type="recognition" id="oneOf0">
                <emma:interpretation id="interp0" emma:lang="" emma:confidence="0">
                  <emma:literal>5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>1559 1913 456 0,'7'-14'168'0,"-7"14"-128"0,8-13-16 0,-8 6 96 16,4 3-72-16,-8 1 24 16,4 0-40-16,-12-8 24 15,1 4-32-15,-16 0-4 16,-4 7-12-16,-16-3-16 16,9 6 4-16,-9-3 40 15,1 7-24-15,3-3 36 16,8 3-32-16,8 3 40 15,0-3-32-15,8 0 20 16,7 3-24-16,4-3 0 16,5 7-12-16,-1-4-8 15,8 4 4-15,-1 0-16 16,9-1 8-16,4 8 4 16,14 0 0-16,5 6 8 15,0 4-4-15,-4 7 8 16,4-7-8-16,-12 7-4 15,-3-4 4-15,-5-3-16 16,-3-3 8-16,-12-1 4 0,7 4 0 16,-14-14 32-1,7 4-16-15,-12-4 4 0,4-3-12 16,-11-4 4-16,3 4-8 0,-11-4 16 16,4-3-12-16,-8-7 4 15,4 0-4-15,-12-3 4 16,12-1-8-16,-11-6-4 15,10 0 4-15,1-4 12 16,8 4-8-16,3-4-48 16,5 7 24-16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1:28.126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6T17:40:30.619"/>
    </inkml:context>
  </inkml:definitions>
  <inkml:traceGroup>
    <inkml:annotationXML>
      <emma:emma xmlns:emma="http://www.w3.org/2003/04/emma" version="1.0">
        <emma:interpretation id="{6AB49546-FEBB-43DF-829E-F6FDC872BE5E}" emma:medium="tactile" emma:mode="ink">
          <msink:context xmlns:msink="http://schemas.microsoft.com/ink/2010/main" type="writingRegion" rotatedBoundingBox="10324,5713 9561,8183 8755,7933 9518,5464"/>
        </emma:interpretation>
      </emma:emma>
    </inkml:annotationXML>
    <inkml:traceGroup>
      <inkml:annotationXML>
        <emma:emma xmlns:emma="http://www.w3.org/2003/04/emma" version="1.0">
          <emma:interpretation id="{3CA72FC3-EED9-443E-A6B6-F61918049206}" emma:medium="tactile" emma:mode="ink">
            <msink:context xmlns:msink="http://schemas.microsoft.com/ink/2010/main" type="paragraph" rotatedBoundingBox="10324,5713 9561,8183 8755,7933 9518,5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1B9D47-9E12-4710-96B8-EE44D75B33BF}" emma:medium="tactile" emma:mode="ink">
              <msink:context xmlns:msink="http://schemas.microsoft.com/ink/2010/main" type="line" rotatedBoundingBox="10324,5713 9561,8183 8755,7933 9518,5464"/>
            </emma:interpretation>
          </emma:emma>
        </inkml:annotationXML>
        <inkml:traceGroup>
          <inkml:annotationXML>
            <emma:emma xmlns:emma="http://www.w3.org/2003/04/emma" version="1.0">
              <emma:interpretation id="{F4C33D32-B274-47B4-88B0-7EE6BADDC255}" emma:medium="tactile" emma:mode="ink">
                <msink:context xmlns:msink="http://schemas.microsoft.com/ink/2010/main" type="inkWord" rotatedBoundingBox="10324,5713 9828,7318 9022,7069 9518,5464"/>
              </emma:interpretation>
            </emma:emma>
          </inkml:annotationXML>
          <inkml:trace contextRef="#ctx0" brushRef="#br0">8416 5340 260 0,'8'-7'96'0,"-16"7"-76"0,8-3-4 0,0-1 60 16,0 8-44-16,0-8 16 15,0 4-32-15,0-3 8 16,0-1-12-16,-4-3 20 15,4 7-20-15,-4-3 24 16,8 6-24-16,-8-6 4 16,0 3-8-16,-3-7 12 15,7 7-12-15,-8-3 24 16,8 6-20-16,-8-6 12 16,4 3-12-16,-7-4 12 15,7 8-16-15,-4-4-4 16,4 0 0-16,-7 0-16 15,-5 3 8-15,-3 1 12 16,7-4-4-16,-11 0 8 16,7 0-8-16,-3 3-20 15,7 4 8-15,-3-7 12 16,-1 7 0-16,5 0-4 16,3 0 4-16,-4 3-4 15,9 4 0-15,-9 3 0 16,8 4 0-16,-11 3 8 15,11-4-4-15,-8 4-12 0,4 7 4 0,-3-7 12 16,3 7-4-16,0-7 32 16,8 1-20-1,-4-1-4-15,4-4-8 0,0 4 4 16,4-3-4-16,0-4-20 16,0 0 8-16,0 1 32 15,0-1-16-15,0 0 0 16,0 0-4-16,-1 0-4 15,1 1 0-15,-4 2 0 16,4 1 0-16,-4 0 8 16,4-1-4-16,-4 1-4 15,4 0 4-15,-4-1 4 16,0 1-4-16,0-4-4 16,4 4 4-16,-4-4-24 15,0 4 12-15,0-4 12 16,4 0 0-16,0-3-4 15,-1 3 4-15,-3-3-4 16,4-1 0-16,-4-2 0 16,4-1 0-16,-4 0 0 15,4 4 0-15,-4 0 8 16,0-4-4-16,0 1-4 16,4-1 4-16,-4-3 12 15,4 3-8-15,-4-3-4 16,0 3 0-16,0-3-4 15,0 0 0-15,0-4 8 0,7 4-4 0,-3 0 8 16,0 0-8-16,0 0-12 16,0 3 4-16,-4-3 12 15,4 0-4-15,-4 0-4 16,4 3 4-16,-4-3 20 16,0 0-12-16,0 0-4 15,0 3-4-15,-4-3 20 16,4 3-12-16,-8 1-4 15,8-1-4-15,-4 4 20 16,8 0-12-16,-8-1-32 16,4 1 12-16,-4 3 20 15,8 1-8-15,-8-1 0 16,4 3 0-16,-4 1 4 16,1 3-4-16,-5 0 16 15,4-3-12-15,-8 0 4 16,5-4-4-16,-9 0 4 15,8 0-8-15,-11 0 24 16,7 1-16-16,-7-5-4 16,4 1-4-16,-9 0 4 15,9-4-4-15,-4-3 8 16,3 7-8-16,-3-14 8 16,7 10-8-16,-3-10-56 15,7 4 28-15,-4-8-384 16,5 1 224-16</inkml:trace>
          <inkml:trace contextRef="#ctx0" brushRef="#br0" timeOffset="-4833.1693">8246 5268 476 0,'-8'-7'176'0,"8"7"-136"0,-12 0-12 0,5-7 12 16,-1 7-28-16,-12 0 40 15,9-7-28-15,-12 0 20 16,3 7-24-16,-7-3 28 16,4 6-32-16,-8-6 48 15,8 6-36-15,-8-3-16 16,8 7-4-16,-8 0 8 15,7 0-8-15,-7 3 4 16,12 4-4-16,-4 3-8 16,3 0 4-16,-7 7 4 15,8 4-4-15,-4 3 8 16,3 3-8-16,1 4-20 16,0 0 8-16,11 7 20 15,0-4-4-15,4 4-28 16,8-4 8-16,-4 7 4 15,8 0 8-15,0 14 16 16,3 0-8-16,1 7-4 16,3-3 0-16,-3-1-4 15,0-10 0-15,-5 3 0 16,5-13 0-16,-4 0 8 16,-1-4-4-16,-3 4-4 15,0 0 4-15,-4 6-4 16,0-3 0-16,-4 4-12 15,0-4 8-15,-7-10 28 16,3-3-12-16,-7-8-4 16,3-10-4-16,-15-3 20 15,8 3-12-15,-20-17 4 16,8 7-8-16,-16-10 4 16,5 6-8-16,-8-13 24 0,11-4-16 15,-4-7-12-15,12 4-4 16,0-17 4-16,12 6 0 15,0-10-20-15,7 11 12 0,4-8-156 16,8 11 92-16</inkml:trace>
        </inkml:traceGroup>
        <inkml:traceGroup>
          <inkml:annotationXML>
            <emma:emma xmlns:emma="http://www.w3.org/2003/04/emma" version="1.0">
              <emma:interpretation id="{6EF9A326-8466-49F4-917E-BB361581FB15}" emma:medium="tactile" emma:mode="ink">
                <msink:context xmlns:msink="http://schemas.microsoft.com/ink/2010/main" type="inkWord" rotatedBoundingBox="9561,7713 9428,8142 8776,7940 8908,75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1" brushRef="#br0">7038 7456 0</inkml:trace>
          <inkml:trace contextRef="#ctx0" brushRef="#br0" timeOffset="902.0263">7723 7398 236 0,'0'-17'88'0,"0"17"-68"0,4-21-4 16,-4 17 140-1,4-2-88-15,-8-1 24 16,4 0-52-16,-8 0 8 0,4 7-28 0,-15-4 16 16,11-2-20-16,-11-1 44 15,-1 7-32-15,-7 0 28 16,8 0-28-16,-8 0 8 16,8 0-20-16,-9 0 52 15,9 7-36-15,0-7-24 16,-1 10-8-16,1-3 0 15,4 0 0-15,3 0 0 16,4 3 0-16,4-3 0 16,8 7 0-16,4-4 8 15,11-3-4-15,8 6-12 16,-3 1 4-16,7-3 12 16,7 2-4-16,-7 1-4 15,0-4 4-15,-8 4-16 16,1 3 8-16,-9 1 20 15,-3-1-8-15,-8 0 4 16,0 0-4-16,-8-3-8 16,4 0 4-16,-4 0 12 15,4-1-8-15,-8 1 48 16,4 0-28-16,-7 0 48 16,7 3-44-16,-16-3-8 15,5-1-12-15,-12-9 60 16,7 10-40-16,-11-14-4 15,8 0-16-15,-8-7 24 16,4 3-20-16,-12-6 12 16,16 0-16-16,-8-4-8 0,12 0 0 0,-4 4 4 15,11 3-4-15,-3-7-28 16,7 7 12-16,-4-3 12 16,8 3 4-16,-3-7-12 15,3 7 4-15,0-3-260 16,4 3 144-16,0 0-436 15,8 0 312-15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1:30.9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DB7C6B-F1AC-4932-93A3-ADEFDD78BAE1}" emma:medium="tactile" emma:mode="ink">
          <msink:context xmlns:msink="http://schemas.microsoft.com/ink/2010/main" type="writingRegion" rotatedBoundingBox="9577,5309 24692,5452 24630,12030 9515,11888"/>
        </emma:interpretation>
      </emma:emma>
    </inkml:annotationXML>
    <inkml:traceGroup>
      <inkml:annotationXML>
        <emma:emma xmlns:emma="http://www.w3.org/2003/04/emma" version="1.0">
          <emma:interpretation id="{86E5C51A-0B6C-4296-95F2-8F3ACF16C578}" emma:medium="tactile" emma:mode="ink">
            <msink:context xmlns:msink="http://schemas.microsoft.com/ink/2010/main" type="paragraph" rotatedBoundingBox="10476,5287 20725,5487 20694,7114 10444,69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6F6C16-8B08-4A7D-9B38-529DBF6B1582}" emma:medium="tactile" emma:mode="ink">
              <msink:context xmlns:msink="http://schemas.microsoft.com/ink/2010/main" type="line" rotatedBoundingBox="10476,5287 20725,5487 20694,7114 10444,6915"/>
            </emma:interpretation>
          </emma:emma>
        </inkml:annotationXML>
        <inkml:traceGroup>
          <inkml:annotationXML>
            <emma:emma xmlns:emma="http://www.w3.org/2003/04/emma" version="1.0">
              <emma:interpretation id="{D4C5BFAA-7C9A-4569-9BF9-180F3A11B291}" emma:medium="tactile" emma:mode="ink">
                <msink:context xmlns:msink="http://schemas.microsoft.com/ink/2010/main" type="inkWord" rotatedBoundingBox="10476,5287 14247,5361 14216,6988 10444,69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232-8275 352 0,'-4'3'132'0,"4"-3"-104"0,0-3-8 0,0-1 124 16,0 8-84-16,0-4 72 15,0 0-76-15,0 0 32 16,0 0-52-16,0 0 76 16,8 3-60-16,0-3 8 15,4 3-36-15,-1 1 40 16,5-1-36-16,7-3-4 15,4 0-16-15,8 0 4 16,3 4-8-16,5-4-4 16,0 3 4-16,3-3-4 15,-3 0 0-15,-1 0 16 16,-3 0-8-16,0-3-4 0,-4 3 0 0,-4-4 12 31,-4 4-8-31,-8-3 4 0,-4 6-4 0,-7-6-8 16,4 3 4-16,-8-4 4 15,0 4-4-15,-4-3-12 16,0 6 4-16,0-3 12 16,0 0-4-16,0 0-4 15,0 0 4-15,-4 0-4 16,4 0 0-16,-8 0-12 16,4 4 8-16,-4-1 12 15,1 1-4-15,-9-1-4 16,4 1 4-16,-7 3-24 15,8 6 12-15,-13 5 4 16,9-1 4-16,-8 21-12 16,7 3 8-16,-3 17-4 15,3-3 0-15,-3 1-12 16,7-8 12-16,-7-7 4 16,11-3 4-16,-3-7 16 15,7-7-8-15,0-10 16 16,-4-4-16-16,0-7-4 15,4 1 0-15,-3-11 12 16,-1 0-8-16,-4-10 4 16,-3 0-4-16,-4-21 4 15,-1 10-8-15,-7-13 16 16,8 3-12-16,-8-3-20 0,3 3 4 0,-3-3 12 16,8 13 0-16,-4 1-20 15,11 6 8-15,0 0 12 16,5 8 0-16,3-5-20 15,4 8 8-15,4 0-4 16,3 6 4-16,5-3-132 16,7 4 72-16</inkml:trace>
          <inkml:trace contextRef="#ctx0" brushRef="#br0" timeOffset="318.961">1084-8207 436 0,'-12'-10'160'0,"12"10"-124"0,4 4-8 0,4-4 168 15,4 3-112-15,3 7 160 16,4 4-140-16,8 10 28 16,1 7-80-16,6 7-4 15,1 3-28-15,8-3-12 16,-1 0-4-16,5-7 12 0,-8-7-8 0,-12-3-4 31,0-4 0-31,-12-10-332 0,-3 0 180 0</inkml:trace>
          <inkml:trace contextRef="#ctx0" brushRef="#br0" timeOffset="572.1323">1514-8207 488 0,'-24'-13'180'0,"24"13"-140"0,-19 0-12 0,7 0 144 16,5 7-100-16,-13 6 96 15,1-2-100-15,-8 20-8 16,0 0-36-16,-4 13 0 16,11 1-12-16,-14 7-8 15,14-8 0-15,-7-6 4 16,16-3-4-16,-9-8-4 16,5 1 4-16,-5-8-92 15,16-6 48-15,-3-10-336 16,7-4 208-16</inkml:trace>
          <inkml:trace contextRef="#ctx0" brushRef="#br0" timeOffset="886.9691">1862-8344 404 0,'0'-14'148'0,"0"14"-112"0,8 0-12 0,-16 7 180 15,8 3-116-15,0 7 132 16,0 4-128-16,-12 13 24 16,9 4-68-16,-1 21 60 15,-4-1-60-15,4 8 0 16,4-8-28-16,-4-3-12 15,4-7-4-15,-4-10-4 16,4-10 0-16,-4-8-220 16,8-6 120-16,0-17-488 15,4-1 328-15</inkml:trace>
          <inkml:trace contextRef="#ctx0" brushRef="#br0" timeOffset="2447.6827">414-8678 236 0,'0'-17'88'0,"0"17"-68"0,-8-11-4 0,1 8 80 16,-1 6-56-16,-15-3 52 15,0 7-52-15,-16 4 32 16,4 6-40-16,-15 7 52 16,11 7-48-16,-15 3 36 15,11 4-40-15,-7 7 52 16,11-4-48-16,-15 4 64 15,11 0-60-15,-15 10 88 16,20-4-72 0,-9 29 68-16,16-5-68 0,8 15 4 15,15-11-36-15,20 0-20 16,19-3-8-16,19-1 40 16,16-9-24-16,27-4-36 15,0-7 12-15,23-17-720 16,0-7 400-16</inkml:trace>
          <inkml:trace contextRef="#ctx0" brushRef="#br0" timeOffset="1450.9741">1827-8052 548 0,'-19'-13'204'0,"19"13"-156"0,8-11-16 0,-1 4 160 16,1 4-112-16,11-7 72 16,9 3-88-16,14-7 52 15,5 7-64-15,7 0-28 16,-4 4-16-16,0 3 8 16,-7 7-8-16,-8-1-4 15,-8 1 0-15,-8-3-120 16,1 3 64-16</inkml:trace>
          <inkml:trace contextRef="#ctx0" brushRef="#br0" timeOffset="1804.4727">1924-8685 560 0,'-35'-7'208'0,"35"7"-164"0,-4-10-8 0,0 6 216 15,4-2-144-15,4-1 108 16,8 3-128-16,15-6 84 15,4 7-96-15,23-4 72 16,4 0-84-16,4 7 12 16,-4 0-44-16,-11 7-12 15,-5 0-12-15,-11-4 4 16,-4 7-8-16,-11-3 24 16,-5 3-16-16,-11-3-224 15,-3 7 116-15</inkml:trace>
          <inkml:trace contextRef="#ctx0" brushRef="#br0" timeOffset="1172.729">2396-8375 404 0,'8'-14'148'0,"-8"14"-112"0,8-3-12 16,-8-1 164 0,0 8-108-16,0-1 72 15,11 11-88-15,-11 0 8 0,0 10-40 0,0 7 40 16,0 6-40-16,-4 15 36 15,4 3-36-15,-7 17 8 16,3-6-24-16,-4-1-8 16,8-13-4-16,-8-4 4 15,5-10-4-15,-5-11-36 16,8-6 16-16,-8-11-348 16,8-3 204-16</inkml:trace>
          <inkml:trace contextRef="#ctx0" brushRef="#br0" timeOffset="3033.7407">2752-9026 444 0,'8'-10'164'0,"0"14"-124"0,7 2-16 16,1 1 132 0,-5 4-92-16,9 9 104 15,15 8-92-15,-4 10 56 16,11 3-76-16,1 38 24 15,3 4-48-15,-15 27 16 16,4 0-28-16,-31 14 36 0,-8-7-32 16,-23 10 12-16,-4-20-20 0,-35-14 8 15,0-18-12-15,-23-2-120 16,8-15 56 0</inkml:trace>
          <inkml:trace contextRef="#ctx0" brushRef="#br0" timeOffset="4266.6653">3410-8227 528 0,'0'-11'196'0,"8"11"-152"0,-8-3-12 15,0 0 124 1,0 6-92-16,-4 0 36 16,4 1-60-16,-4 10-16 15,8-4-12-15,-4-3-20 0,4 0 4 0,0 0 40 16,4-7-24-16,0 0 8 16,3 0-12-16,-3-7 12 15,0 0-12-15,-4 0-12 16,-1 4 0-16,-6-1-4 15,3 4 0-15,-8 0 16 16,0 7-4-16,-4-7-28 16,9 7 12-16,-1-4-4 15,4 1 8-15</inkml:trace>
        </inkml:traceGroup>
        <inkml:traceGroup>
          <inkml:annotationXML>
            <emma:emma xmlns:emma="http://www.w3.org/2003/04/emma" version="1.0">
              <emma:interpretation id="{39661716-8182-43F5-907A-329F08BEE6DC}" emma:medium="tactile" emma:mode="ink">
                <msink:context xmlns:msink="http://schemas.microsoft.com/ink/2010/main" type="inkWord" rotatedBoundingBox="14846,5491 16093,5516 16071,6650 14824,66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066.0857">4278-8262 320 0,'11'0'120'0,"-11"0"-96"0,8-7-4 0,-8 4 104 16,8 3-72-16,-8-7 60 16,4 4-68-16,-8-4 4 15,0 3-28-15,-8-2 16 16,4 6-24-16,-11-7-12 15,4 7-4-15,-9 7 20 16,5-1-8-16,-12 1 76 16,4 10-48-16,0 8 48 15,8-1-48-15,-1 7-12 16,12 0-12-16,8-4-20 16,8 1 4-16,12-15 20 15,-1 1-8-15,0-17 4 16,8-1-4-16,4-13-8 15,-4 0 4-15,1-11-84 16,-9 11 44-16,0-14-40 16,4 0 44-16,-11-17 28 15,0 3 4-15,-5-30 12 16,5 2-8-16,-4-9 60 0,0 13-36 0,-5 7 84 16,1 17-60-16,-4 7 60 15,4 14-60-15,-8 11 84 16,0 9-76-16,-7 32 16 15,-1 13-44-15,-11 31 32 16,7 4-36-16,-11 17-4 16,8-7-16-16,-4 3 28 15,11-3-20-15,-7-10 4 16,11-7-12-16,4-14-288 16,0-10 152-16,0-14-416 15,8-14 308-15</inkml:trace>
          <inkml:trace contextRef="#ctx0" brushRef="#br0" timeOffset="5765.6296">4974-8386 392 0,'8'-3'148'0,"-8"3"-116"0,16-14-8 0,-12 7 136 16,-4 7-92-16,0-6 104 16,0-1-96-16,0-4 56 15,0 4-76-15,-12-6 12 16,4 6-36-16,-3-7-4 16,-5 4-16-16,-3-4 20 15,-1 7-20-15,-7 0 24 16,8 4-24-16,0 3 12 15,-1 7-12-15,1 3 0 16,-1 4-4-16,-7 6-8 16,8 1 4-16,11 3 12 15,-3 0-8-15,-5 0-28 16,16 4 8-16,8-1-4 16,4 1 8-16,-5-1 24 15,13 1-8-15,7 3-4 16,0 0 0-16,12 10 4 15,-1-3-4-15,-11 0-12 16,0 0 4-16,-3 0 20 16,-9-1-8-16,-7-6 24 15,-4-7-20-15,-12 1 4 16,4-1-8-16,-15 0 108 16,-1-4-64-16,-11-2-12 0,4-1-24 0,-15-7-16 15,11-3 4-15,-16-10 20 16,13 3-12-16,-21-7-12 15,13-4-4-15,-9 4-60 32,13-3 36-32,3-7-224 0,12 3 136 0,15-10-344 15,8 10 260-15</inkml:trace>
          <inkml:trace contextRef="#ctx0" brushRef="#br0" timeOffset="6160.2194">4831-8833 728 0,'-8'-7'268'0,"8"7"-208"0,4 4-16 0,0-4 168 16,4 0-124-16,15-4 124 15,4 4-124-15,20-3 44 16,7-1-76-16,12 1-8 15,-8 3-28-15,-4-3 24 16,-8 3-28-16,-7-4-12 16,-12 8-8-16,-7-8 12 15,-1 1-4-15,-7-1-364 16,-9 1 196-16</inkml:trace>
        </inkml:traceGroup>
        <inkml:traceGroup>
          <inkml:annotationXML>
            <emma:emma xmlns:emma="http://www.w3.org/2003/04/emma" version="1.0">
              <emma:interpretation id="{52FC2762-86D7-45D1-B90C-A15986CDDFFE}" emma:medium="tactile" emma:mode="ink">
                <msink:context xmlns:msink="http://schemas.microsoft.com/ink/2010/main" type="inkWord" rotatedBoundingBox="19671,5738 20720,5759 20701,6764 19652,6744"/>
              </emma:interpretation>
              <emma:one-of disjunction-type="recognition" id="oneOf2">
                <emma:interpretation id="interp2" emma:lang="" emma:confidence="0">
                  <emma:literal>co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so</emma:literal>
                </emma:interpretation>
                <emma:interpretation id="interp5" emma:lang="" emma:confidence="0">
                  <emma:literal>Co</emma:literal>
                </emma:interpretation>
                <emma:interpretation id="interp6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11861.0075">9329-8592 236 0,'4'-17'88'0,"-4"17"-68"0,-7-14-4 16,-1 7 88-1,0 7-60-15,-11-7 0 16,-5 7-28-16,-18 0 24 15,3 7-24-15,-7 0 40 16,7 3-32-16,-7 4 20 16,15 3-24-16,0 7 36 15,7 1-32-15,-3 6 4 16,12 3-16-16,-1 0 20 16,12 1-20-16,4 3 40 0,8-4-28 15,12-10 32-15,3-3-32 16,19-1 12-16,1-9-20 15,7 2 0-15,1-2-8 0,-5-1-40 16,-7-6 16-16</inkml:trace>
          <inkml:trace contextRef="#ctx0" brushRef="#br0" timeOffset="11380.703">9744-7986 404 0,'4'-7'148'0,"-4"7"-112"0,0-4-12 0,-4 1 56 15,4 6-48-15,-4-3 60 16,0 7-56-16,-12 4 12 16,5 2-32-16,-12 8 20 15,3 3-24-15,-7 4 24 16,4-1-24-16,-4 4 12 15,4-7-12-15,-1-7 36 16,13 1-24-16,-5-5-4 16,5 1-12-16,-1-7 12 15,4 3-12-15,8-6-4 16,0 3 0-16,-4-4 28 16,8 0-16-16,-4 1-32 0,8-1 8 15,0-3 0-15,0 4 8 0,3-4 0 16,5 3 0-16,7-3 0 15,0 0 0-15,8 0 0 16,4 7 0-16,4 0-12 16,-1 0 8-16,1 0 12 15,-4 3-4-15,-4-6-12 16,-4 6 4-16,-8-3 12 16,1 0-4-16,-1 0-12 15,-11-1 4-15,-1-6 40 16,5 4-24-16,-12-4 52 15,0 0-36-15,0-4 20 16,0 1-28-16,-8-7 28 16,8 3-32-16,-4-10 48 15,4 6-36-15,-11-13 56 16,3 7-48-16,-11-14-16 16,7 3-12-16,-7-6-20 15,3 6 8-15,-3-6 12 16,7 10-4-16,1 3-36 15,7 8 16-15,4 2-20 16,4 8 20-16,3 3-256 16,5 3 152-16,4 1-508 15,-1 3 352-15</inkml:trace>
        </inkml:traceGroup>
      </inkml:traceGroup>
    </inkml:traceGroup>
    <inkml:traceGroup>
      <inkml:annotationXML>
        <emma:emma xmlns:emma="http://www.w3.org/2003/04/emma" version="1.0">
          <emma:interpretation id="{07405430-2F4A-413B-A6CF-0D1E1491FDAC}" emma:medium="tactile" emma:mode="ink">
            <msink:context xmlns:msink="http://schemas.microsoft.com/ink/2010/main" type="paragraph" rotatedBoundingBox="9523,9593 18493,9396 18521,10694 9551,10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3F4BE4-69A2-46FD-95F5-A19DA103415E}" emma:medium="tactile" emma:mode="ink">
              <msink:context xmlns:msink="http://schemas.microsoft.com/ink/2010/main" type="line" rotatedBoundingBox="9523,9593 18493,9396 18521,10694 9551,10891"/>
            </emma:interpretation>
          </emma:emma>
        </inkml:annotationXML>
        <inkml:traceGroup>
          <inkml:annotationXML>
            <emma:emma xmlns:emma="http://www.w3.org/2003/04/emma" version="1.0">
              <emma:interpretation id="{5C756B67-6D85-402C-AE02-C21E2B2ECA7D}" emma:medium="tactile" emma:mode="ink">
                <msink:context xmlns:msink="http://schemas.microsoft.com/ink/2010/main" type="inkWord" rotatedBoundingBox="9523,9607 10749,9581 10772,10628 9546,1065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0235.714">-1057-4731 756 0,'0'0'280'0,"0"0"-216"0,0-4-20 16,0 1 120 0,0 6-100-16,4-6 88 15,4 3-88-15,11-3-16 16,4 3-28-16,16-7 12 0,4 3-20 0,11-3 24 16,0 4-24-16,0-4 12 15,-3 7-12-15,-5-10 28 16,-7 10-24-16,-12-7 40 15,-4 7-32-15,-4-4-296 16,-3 4 148-16</inkml:trace>
          <inkml:trace contextRef="#ctx0" brushRef="#br0" timeOffset="59515.1821">-1212-4332 652 0,'-15'-7'244'0,"15"7"-192"0,4-7-12 16,-4 0 120-1,7 7-96-15,1-7 52 0,0 1-68 0,0-8 44 16,3 3-52-16,13-6 8 16,7 4-32-16,19-8 36 15,8 4-28-15,15-1-12 16,-3 8-8-16,0 0 4 15,-12 6-4-15,-8 1 8 16,-3 6-8-16,-16-6 52 16,-4 10-32-16,-8 0-232 15,-3 3 116-15</inkml:trace>
          <inkml:trace contextRef="#ctx0" brushRef="#br0" timeOffset="59875.6398">-643-4425 364 0,'-15'-3'132'0,"15"3"-100"0,-8 10-12 16,0-3 68-1,8 0-52-15,-7 6 12 16,-5 5-28-16,0 6 60 16,9 0-48-16,-5 7 16 15,0 0-32-15,0 7 8 16,5 0-12-16,-5 13 12 15,8-3-16-15,-8 7 4 16,0-3-4-16,-3 0 80 16,3-15-44-16,-8-2 40 15,5-4-48-15,-12-4 60 0,3-6-56 16,-7-4 52-16,4-3-52 0,-12-7 24 16,8 0-36-16,-8-7 0 15,8 0-16-15,-4-7-16 16,8 3 0-16,-8-13 28 15,12 3-12-15,-5-10-120 16,13 4 60-16,-1-8-784 16,8 4 456-16</inkml:trace>
          <inkml:trace contextRef="#ctx0" brushRef="#br0" timeOffset="60761.6128">-19-4177 340 0,'4'3'128'0,"-4"-3"-100"0,0 0-8 0,0 0 220 16,0 0-136 0,0 0 80-16,0 0-108 0,-4 0 48 15,4 7-72-15,-8-3-20 16,0-1-20-1,-3 0-12-15,7 4 4 0,-8-3-24 16,12 6 12-16,4-10 4 16,4 4 4-16,3-4 24 15,1 0-12-15,0-4 4 16,-1 4-8-16,-7 0 12 16,0-7-12-16,-8 4-20 15,0 3 4-15,-7-4 20 16,-1 8-4-16,-4-4 32 15,9 0-24-15,-9 0-24 16,12 3 4-16,4-6 36 16,8 3-20-16,4 0-316 15,7 3 160-15</inkml:trace>
        </inkml:traceGroup>
        <inkml:traceGroup>
          <inkml:annotationXML>
            <emma:emma xmlns:emma="http://www.w3.org/2003/04/emma" version="1.0">
              <emma:interpretation id="{50B45F87-0753-470C-81D2-A1F5F9EA1667}" emma:medium="tactile" emma:mode="ink">
                <msink:context xmlns:msink="http://schemas.microsoft.com/ink/2010/main" type="inkWord" rotatedBoundingBox="11336,9657 13117,9618 13139,10639 11358,1067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1738.0235">600-4229 456 0,'0'-14'168'0,"0"14"-128"0,4 0-16 0,-4 0 96 16,0 0-72-16,0 7 8 15,4 0-36-15,0 0 76 16,0 10-52-16,-1 4-4 16,1-4-24-16,0 7 8 15,-4 4-16-15,-8 3 48 16,8-7-28-16,-11-4 28 15,7-2-28-15,-4-5 52 16,8-2-44-16,-4-11-32 16,8-7-8-16,4-10 16 15,4 3-4-15,3-10-4 16,8 3 0-16,8-6-4 16,-4 3 0-16,12-4-20 15,0 11 12-15,3-4-48 16,-3 11 28-16,-4 0 32 15,-4 6 0-15,-8 8 36 16,0 6-24-16,-7 4 20 16,-1 3-20-16,-7 3 8 15,0 1-12-15,-8 7 12 16,7-1-16-16,-18 1 32 16,7-4-24-16,-8-4 32 15,12-2-32-15,-15-8 4 0,11-3-12 16,-4-11 4-16,8 4-8 0,0-13-240 15,0 2 128-15,4-6-572 16,8 7 380-16</inkml:trace>
          <inkml:trace contextRef="#ctx0" brushRef="#br0" timeOffset="62652.3054">650-4470 508 0,'-11'0'188'0,"11"0"-148"0,4-10-8 0,0 0 124 16,-1 3-92-16,9-7 28 16,0-7-56-16,7-10 48 15,0 7-48-15,1-7 0 16,3 7-20-16,-4-3 16 16,1 10-20-16,-13-4 40 15,9 11-28-15,-12-1-12 16,-4 8-8-16,0 3 40 15,0 7-24-15,-4 6-8 16,4 5-8-16,0 9-4 16,8 1 0-16,7 3 52 15,4 0-28-15,1-4-108 16,-1 1 44-16</inkml:trace>
          <inkml:trace contextRef="#ctx0" brushRef="#br0" timeOffset="63193.2003">1641-4167 488 0,'-19'-7'180'0,"19"7"-140"0,8-10-12 16,-8 3 136-16,0 4-96 0,0-11 36 15,0 7-64-15,-8-3 4 16,-4 6-28-16,-7 4-16 16,0 4-4-16,-24 6 20 15,12 11-8-15,-15 6-4 16,7 8 0-16,0 9 40 16,12 1-24-16,12 0-36 15,3-7 8-15,20-14 20 16,3-4-8-16,24-20 36 15,-4-7-24-15,16-17 4 16,-1 0-12-16,-7-14-40 16,0 7 16-16,-12-10-4 15,0 7 12-15,-8-25 24 16,0 8-8-16,-3-35 4 16,-4 10-4-16,-5-14 28 15,5 22-20-15,-4 9 108 16,-1 21-68-16,-3 11-24 15,-4 16-20-15,0 22 12 16,0 13-12-16,-4 38-12 16,-3 10-4-16,-9 11 56 15,5-8-28-15,-9 4 32 16,9-10-28-16,-5 0 28 16,5-7-32-16,-5-10-12 15,16-11-8-15,0-13-288 16,8-8 156-16</inkml:trace>
          <inkml:trace contextRef="#ctx0" brushRef="#br0" timeOffset="63611.6925">2342-4397 756 0,'16'-52'280'0,"-16"52"-216"0,0-58-20 0,-4 33 84 16,4 8-80-16,-12-7 76 15,4 3-68-15,-15 4 4 16,0 7-36-16,-8 7 12 16,4 6-20-16,-12 14-44 15,8 4 16-15,0 13-32 16,8 4 24-16,7 3 0 16,13 1 12-16,14 2-12 15,9 1 12-15,11 3-4 16,3-6 4-16,5 6 44 15,0-4-24-15,-4 12 16 16,-8-5-16-16,-4 4 12 16,-4-7-16-16,-11-3 16 15,-4-4-16-15,-12-6 68 16,0-1-44-16,-19-13-20 16,0-4-12-16,-15-10 24 15,-1 0-12-15,-15-7 4 16,4 0-8-16,-12-7 20 15,20 0-16-15,7-7-172 0,12 4 88 16,3 0-520-16,9 3 328 16</inkml:trace>
        </inkml:traceGroup>
        <inkml:traceGroup>
          <inkml:annotationXML>
            <emma:emma xmlns:emma="http://www.w3.org/2003/04/emma" version="1.0">
              <emma:interpretation id="{A190221D-CC37-484F-B96F-7A2174FC5DFB}" emma:medium="tactile" emma:mode="ink">
                <msink:context xmlns:msink="http://schemas.microsoft.com/ink/2010/main" type="inkWord" rotatedBoundingBox="14005,10128 14344,10120 14347,10242 14008,10249"/>
              </emma:interpretation>
              <emma:one-of disjunction-type="recognition" id="oneOf5">
                <emma:interpretation id="interp9" emma:lang="" emma:confidence="0">
                  <emma:literal>Y</emma:literal>
                </emma:interpretation>
                <emma:interpretation id="interp10" emma:lang="" emma:confidence="1">
                  <emma:literal>= s</emma:literal>
                </emma:interpretation>
                <emma:interpretation id="interp11" emma:lang="" emma:confidence="0">
                  <emma:literal>y</emma:literal>
                </emma:interpretation>
                <emma:interpretation id="interp12" emma:lang="" emma:confidence="0">
                  <emma:literal>;</emma:literal>
                </emma:interpretation>
                <emma:interpretation id="interp13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68239.0017">3267-4139 592 0,'-19'-4'220'0,"19"4"-172"0,15 4-12 0,1-4 68 31,3 3-64-31,12-3-8 0,8 0-20 0,7-3 24 16,1-1-20-16</inkml:trace>
          <inkml:trace contextRef="#ctx0" brushRef="#br0" timeOffset="68088.0992">3267-4229 580 0,'-7'-17'216'0,"7"17"-168"0,3-3-12 0,1-1 144 15,4 8-104-15,7-4 16 16,9 0-56-16,7-4-8 16,4 4-16-16,3-3 0 15,1 3-4-15,-4-4 20 16,0 8-16-16,-4-4-216 15,-4 7 112-15</inkml:trace>
        </inkml:traceGroup>
        <inkml:traceGroup>
          <inkml:annotationXML>
            <emma:emma xmlns:emma="http://www.w3.org/2003/04/emma" version="1.0">
              <emma:interpretation id="{BB7E6924-4D30-4187-AE24-E760B0F06378}" emma:medium="tactile" emma:mode="ink">
                <msink:context xmlns:msink="http://schemas.microsoft.com/ink/2010/main" type="inkWord" rotatedBoundingBox="15097,9470 18493,9396 18521,10694 15126,10768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8808.014">4947-4709 372 0,'-4'-31'140'0,"4"31"-112"0,-7-21-4 16,3 8 216 0,4 6-136-16,-8-14 152 15,4 4-148-15,-4-7-4 16,-7 3-60-16,-8-3-32 15,7 10-4-15,-11 0-20 16,8 8 8-16,-8 6-4 0,4 10 0 0,-5 7-36 16,9 7 24-16,-4 17-4 15,7-3 16-15,-3 45 8 16,7 6 0-16,1 22 16 16,3-8-8-16,8 14 40 15,0-17-24-15,-8 10-12 16,8-21-8-16,-11-3 4 15,11-21-4-15,-12-9 32 16,-3-15-20-16,-5-14 40 16,12-3-32-16,-19-10 20 15,8-3-24-15,-12-11-8 16,8-4-8-16,-4-10-216 16,3 1 116-16,-3-25-500 15,16 0 332-15</inkml:trace>
          <inkml:trace contextRef="#ctx0" brushRef="#br0" timeOffset="71570.099">5694-4594 228 0,'0'0'84'0,"0"0"-64"0,0 0-8 0,0 0 128 16,0 0-80-16,0 0 96 15,0 0-88-15,0 0 56 16,0 0-72-16,0 0 4 16,0 0-32-16,0 7 48 15,8-7-40-15,-4 0 28 16,12 7-32-16,3-7 8 15,12 0-20-15,11-7 8 16,-3 4-12-16,8-4 0 16,-9 4-4-16,1-1 4 15,0 4-8-15,-4-3 16 0,-16 6-12 16,-4-3 32-16,-11 0-24 16,-4 0 40-16,-4 0-32 0,-11 0-40 15,3 0 8-15,-3 0-192 16,11 0 108-16,-12 0-84 15,5 4 104-15,-8-4 12 16,11 0 36-16,0 0-20 16,4 3 28-16,-11 0 4 15,7 4 12-15,4 4-12 16,-4 6 8-16,1 14 56 16,3 7-28-16,-4 13-12 15,8 4-4-15,-8 7 36 16,-3-7-24-16,3 4-36 15,8-4 8-15,-8-3 80 16,8-4-40-16,-11-14 72 16,11-3-64-16,-8-10 64 15,0-7-64-15,-4-11 0 16,5 4-24-16,-20-21-4 16,7 4-4-16,-15-7 12 15,12-4-12-15,-16-10 16 16,16 10-16-16</inkml:trace>
          <inkml:trace contextRef="#ctx0" brushRef="#br0" timeOffset="72081.8281">6380-4287 780 0,'0'13'288'0,"0"-13"-224"0,15 14-20 15,-11-10 12-15,0 3-40 0,0-4 48 16,3 0-36-16</inkml:trace>
          <inkml:trace contextRef="#ctx0" brushRef="#br0" timeOffset="71883.3014">5861-4772 528 0,'4'-14'196'0,"-4"14"-152"0,8-11-12 0,-1 8 148 16,5 6-104-16,-4-3 96 16,3 4-104-16,9-4 48 15,-5 0-72-15,4 0-12 16,1 0-20-16,7-4 24 15,4 4-20-15,11-3 40 16,-11 0-32-16,16-4-200 16,-8 7 96-16</inkml:trace>
          <inkml:trace contextRef="#ctx0" brushRef="#br0" timeOffset="73435.5826">7382-4766 560 0,'0'0'208'0,"0"0"-164"0,4 4-8 0,-4-4 180 16,0 0-124-16,0 0 52 15,8 0-84-15,3 0 24 16,5 3-48-16,11-6 16 15,0 3-32-15,12 0 36 16,0 0-32-16,-1 0 20 16,1 0-24-16,-8-7 8 15,-4 4-16-15,-8-1 28 16,1 8-24-16,-12-4 40 16,-5 0-32-16,-6 0-144 15,-1 3 64-15</inkml:trace>
          <inkml:trace contextRef="#ctx0" brushRef="#br0" timeOffset="72935.7025">7622-4404 592 0,'-19'-48'220'0,"19"48"-172"0,4-35-12 16,-12 21 48-1,4 8-52-15,-15-1 48 16,-1 7-44-16,-11 13-36 16,4 5-4-16,0 13-16 15,8 0 8-15,7 6-8 16,8-2 8-16,12 3 16 0,12-4 0 16,7 0-4-16,7-3 4 0,1 4 4 15,-4-4-4 1,-4 3-4-16,-3-3 4 15,-9 0 28-15,-3-7-16 0,-16 4 76 16,0-11-56-16,-23 0 56 16,4 4-52-16,-28-14 8 15,1 3-32-15,-16-3 28 16,12-7-28-16,4-7-156 16,11 7 76-16,8-17-644 15,16 10 388-15</inkml:trace>
          <inkml:trace contextRef="#ctx0" brushRef="#br0" timeOffset="72546.177">6898-4187 528 0,'16'-14'196'0,"-16"14"-152"0,23-11-12 0,-19 5 132 16,0 2-96-16,-8-6 36 16,0 3-64-16,-15-3-16 15,7 3-12-15,-15 0-36 16,8 7 12-16,-12 7 4 16,4 3 8-16,-1 4-36 15,9 6 20-15,4 8-4 16,7-7 12-16,12 3 24 15,7-7-8-15,9-3 24 16,7-4-20-16,4-10 32 16,0 0-28-16,-4-10-4 15,0 3-8-15,0-10-48 16,-4 3 24-16,-7-14-12 16,-5 4 20-16,-3-27-8 0,4 2 8 15,-8-23 16-15,0 10 0 0,-4-3 32 16,0 13-20-1,-4 14 136-15,4 14-84 0,-4 14-4 16,0 13-40-16,-4 28 12 16,4 11-24-16,-7 16 12 15,3 1-12-15,-4-1 88 16,5-6-52-16,-1-8 12 16,4-2-36-16</inkml:trace>
          <inkml:trace contextRef="#ctx0" brushRef="#br0" timeOffset="69183.1363">5257-4888 548 0,'-15'-21'204'0,"15"21"-156"0,-12-10-16 0,4 3 96 15,4 7-76-15,-11 0 76 32,-1 7-72-32,-15 3 12 0,12 1-36 0,-24 2-32 15,12 8 0-15,-7 0 24 16,11 3-12-16,-12 14-4 16,12 0-4-16,-4 34-4 15,15 3 0-15,-3 18 0 16,4-3 0-16,3 6 24 15,4-6-12-15,0 6 4 16,8-10-8-16,-7 0 28 16,3-17-20-16,-4 0 4 15,4-21-12-15,-7-7 36 16,3-6-20-16,-8-8 20 16,9-10-24-16,-13 1-264 15,9-5 132-15</inkml:trace>
        </inkml:traceGroup>
      </inkml:traceGroup>
    </inkml:traceGroup>
    <inkml:traceGroup>
      <inkml:annotationXML>
        <emma:emma xmlns:emma="http://www.w3.org/2003/04/emma" version="1.0">
          <emma:interpretation id="{AF9F1B8D-32A9-4E34-A464-6D249B972E50}" emma:medium="tactile" emma:mode="ink">
            <msink:context xmlns:msink="http://schemas.microsoft.com/ink/2010/main" type="paragraph" rotatedBoundingBox="14874,11011 24639,11102 24630,12030 14865,119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01D429A-2030-4F50-857D-B850A06CF4B3}" emma:medium="tactile" emma:mode="ink">
              <msink:context xmlns:msink="http://schemas.microsoft.com/ink/2010/main" type="line" rotatedBoundingBox="14874,11011 24639,11102 24630,12030 14865,11938"/>
            </emma:interpretation>
          </emma:emma>
        </inkml:annotationXML>
        <inkml:traceGroup>
          <inkml:annotationXML>
            <emma:emma xmlns:emma="http://www.w3.org/2003/04/emma" version="1.0">
              <emma:interpretation id="{EE1D43F9-8270-4884-83A8-5C9AB6090116}" emma:medium="tactile" emma:mode="ink">
                <msink:context xmlns:msink="http://schemas.microsoft.com/ink/2010/main" type="inkWord" rotatedBoundingBox="14874,11011 16393,11025 16386,11773 14867,11759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0399.4299">4467-3262 340 0,'8'-24'128'0,"-8"24"-100"0,8-21-8 16,-8 15 176-1,4-5-112-15,-8-3 64 16,0 8-88-16,-12-5 20 16,1 4-48-16,-12 0-36 15,4 14 0-15,-12-3 28 16,8 6-16-16,-4 7 8 15,7-3-8-15,-3-4 48 16,12 11-32-16,-4-11 8 16,7 4-20-16,0-7 0 0,5 3-4 0,3-3-16 31,4 7 4-31,0-7-16 0,7 3 12 0,5 4 32 16,4-4-16-16,7 4-8 15,0 0-4-15,4-4 4 16,0 4 0-16,0 0 16 15,-3 3-8-15,-1 0 16 16,-8 0-16-16,-7-3 4 16,0 0-4-16,-12-4-8 15,4 4 4-15,-8-4 4 16,0 4-4-16,-7 0-4 16,-4 0 4-16,-5-1 12 15,5 1-8-15,-8-7 84 16,7 3-48-16,-3-10 40 15,8 4-48-15,-8-11 16 16,7 3-32-16,-3-6 16 16,3 0-20-16,-3-7-16 15,7 3-4-15,-3 3-4 16,3-2 0-16</inkml:trace>
          <inkml:trace contextRef="#ctx0" brushRef="#br0" timeOffset="79361.679">5629-2852 624 0,'0'0'228'0,"0"0"-176"0,-12 0-16 16,4 0 88-1,1 3-76-15,-17 1 32 16,5-1-44-16,-16 0-4 16,4 4-20-16,-11-7 20 15,3 0-20-15,-19-7 12 16,11 1-12-16,-22-8 12 16,3 0-16-16,-8-3 16 15,12 10-16-15,4-3 4 16,16 3-4-16,7 0-40 15,16 0 16-15,11 7-12 0,8 0 16 16,11-7 8-16,13 14 4 16</inkml:trace>
          <inkml:trace contextRef="#ctx0" brushRef="#br0" timeOffset="79931.7543">5245-3069 464 0,'-19'-4'176'0,"19"4"-140"0,-23 4-8 0,7-4 40 15,9 3-44-15,-17 1 76 16,5-1-52-16,-16 1 8 15,8 6-32-15,-12 0 12 16,8 4-20-16,-11-7 28 16,11 3-28-16,-4-3 12 15,12 0-16-15,-4-7 12 16,7 10-16-16,1-6 4 16,7 3-4-16,1-4 20 15,3 4-16-15,-4-4-12 16,9 4-4-16,-5 0 12 15,4 3-4-15,0 1-20 0,8-1 8 16,0 4 32-16,4 3-16 0,3 7-8 31,5 0-4-31,3 11 4 0,0-1 0 0,8 0 0 16,1 1 0-16,2-8 24 16,1 1-12-16,-3-14 40 15,-1-4-28-15,-4-10 56 16,0-7-44-16,-11-17 56 15,7 0-56-15,-11-28 28 16,3 15-36-16,-11-12-28 16,4 5 0-16,-8 2 8 15,4 15-4-15,-3-1-12 16,6 8 4-16,1 2-32 16,4 8 20-16,8 3-40 15,3 4 36-15</inkml:trace>
        </inkml:traceGroup>
        <inkml:traceGroup>
          <inkml:annotationXML>
            <emma:emma xmlns:emma="http://www.w3.org/2003/04/emma" version="1.0">
              <emma:interpretation id="{4EDF893D-E9A2-4671-BE3A-996DF487B983}" emma:medium="tactile" emma:mode="ink">
                <msink:context xmlns:msink="http://schemas.microsoft.com/ink/2010/main" type="inkWord" rotatedBoundingBox="16872,11319 17825,11328 17820,11819 16868,11810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0532.8646">6144-2945 364 0,'0'0'132'0,"0"0"-100"0,-4 0-12 0,0 0 24 16,4 7-28-16,-8 6 64 16,8 5-44-16,-4 13 44 15,4 0-44-15,-4 6-12 16,4 1-12-16,-4-3 32 16,4-1-20-16,-3-10 48 15,3-7-40-15,-4-10 28 16,8 0-32-16,3-21 8 15,5 4-20-15,7-18-24 16,8 4 0-16,4-13 20 16,-4 6-4-16,8-4-28 15,-8 15 8-15,-3-5-12 16,-1 12 12-16,-8 6-8 16,-7 7 8-16,4 10-20 15,-1 7 20-15,-7 11 48 16,0 6-16-16,-4 8 16 15,0-5-20-15,0-2 8 16,4-8-12-16,-4-3 0 0,4 0-4 16,-4-10 28-16,0 0-20 0,0-7 20 15,0 0-20-15,0-14-176 16,4 7 88-16</inkml:trace>
          <inkml:trace contextRef="#ctx0" brushRef="#br0" timeOffset="80892.8234">6658-2904 560 0,'8'-24'208'0,"-8"24"-164"0,4-10-8 0,-4 6 84 15,0 4-72-15,-4-3 76 16,-4 6-68-16,4 1-32 16,-3 2-12-16,-5 8 12 15,4 7-12-15,-3 3 12 16,3 4-12-16,0-1 28 15,1 1-24-15,3-4-32 16,4-4 8-16,0-3 8 16,4 1 4-16,3-8 16 15,9-3-12-15,7-11 24 16,4 4-20-16,0-10 4 16,4 0-8-16,-8-11-8 15,-3 1 4-15,-16-5 28 16,3 5-16-16,-22-1-32 15,3 7 8-15,-15 1 0 16,16 2 8-16,-13 1-20 16,9 7 12-16,-1-1-4 0,12 8 4 0,8-4-336 15,8 3 188-15</inkml:trace>
          <inkml:trace contextRef="#ctx0" brushRef="#br0" timeOffset="81223.9019">6771-2866 624 0,'0'-45'228'0,"0"45"-176"0,42-21-16 16,-19 11 116-1,8 7-92-15,4-8-8 16,12 5-32-16</inkml:trace>
          <inkml:trace contextRef="#ctx0" brushRef="#br0" timeOffset="81090.9832">7065-3024 332 0,'-8'-21'120'0,"8"21"-92"0,0-4-8 0,0 1 228 15,8 3-140-15,-16-3 44 16,8 6-88-16,-4 4-32 16,0 3-20-16,0 11-20 15,1 3 4-15,-5 14 28 16,4 3-12-16,-4 4-4 15,8 0-4-15</inkml:trace>
        </inkml:traceGroup>
        <inkml:traceGroup>
          <inkml:annotationXML>
            <emma:emma xmlns:emma="http://www.w3.org/2003/04/emma" version="1.0">
              <emma:interpretation id="{F1B4070D-DEA7-47A0-8D8F-DFAF1AA302F5}" emma:medium="tactile" emma:mode="ink">
                <msink:context xmlns:msink="http://schemas.microsoft.com/ink/2010/main" type="inkWord" rotatedBoundingBox="18650,11421 19019,11425 19017,11696 18648,11692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2154.3019">8238-2873 72 0,'-4'-7'24'0,"4"7"-16"0,0-7-4 15,-4 7-12 1,4 0 4-16,-4-10 196 16,4 6-104-16,-4-6 132 15,-3 3-128-15,3-3 8 16,-4 3-60-16,-8 0-28 16,5 0-4-16,-16 0 8 15,11 4-8-15,-22 6 40 16,7 8-24-16,-16 13 76 15,12 0-56-15,-3 7 4 16,10 3-28-16,9 1-12 16,11-1-4-16,16-10 12 0,8 0-8 15,15-13 40-15,7-5-24 0,9-9 12 16,-5 0-20-16,-3-11-44 16,-4 0 16-16,-8-13-8 15,-4 13 12-15,-11-10-12 16,-4 10 12-16,-8-3-12 15,0 13 8-15,-4 8 16 16,0 6 0-16,0 7-4 16,4 11 4-16,4-4 4 15,4-4-4-15,11 5-48 16,4-8 28-16</inkml:trace>
        </inkml:traceGroup>
        <inkml:traceGroup>
          <inkml:annotationXML>
            <emma:emma xmlns:emma="http://www.w3.org/2003/04/emma" version="1.0">
              <emma:interpretation id="{43E90C9D-4512-4F25-8D82-1D0B03A89ECB}" emma:medium="tactile" emma:mode="ink">
                <msink:context xmlns:msink="http://schemas.microsoft.com/ink/2010/main" type="inkWord" rotatedBoundingBox="19725,11286 21862,11307 21857,11742 19721,11722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2739.3724">9248-2856 404 0,'16'-14'148'0,"-16"14"-112"0,-12-17-12 16,4 10 56-1,8 0-48-15,-23 4-12 16,4 3-12-16,-20 0 24 0,8 3-16 0,-12 8 92 16,12 3-60-16,-7 10 56 15,11 3-60-15,7 4-20 16,9 4-16-16,11-8 16 15,7 1-12-15,21-11 32 16,6 0-28-16,21-10 4 16,3-7-12-16,4-4-184 15,-8-2 100-15,-4-15-60 16,-3-3 80-16,-9-14 12 16,-3 4 28-16,-4-15 48 15,-4 12-20-15,-7-8 44 16,-1 7-32-16,-11-3 108 15,7 10-72-15,-11 3 80 16,4 11-80-16,-12 10-4 16,4 7-36-16,-12 14 16 15,1 3-24-15,-5 14 12 16,5 3-12-16,-5 11 28 16,12 0-24-16,-11 0 4 15,7-1-12-15,0-2 48 16,8-8-32-16,-4-10 16 15,4-3-24-15,0-7-280 16,8-4 140-16,0-7-556 16,3 1 380-16</inkml:trace>
          <inkml:trace contextRef="#ctx0" brushRef="#br0" timeOffset="83054.2096">9918-2928 560 0,'0'-17'208'0,"0"17"-164"0,-16 0-8 0,1 3 40 16,11 4-48-16,-15 7 60 16,-1 6-52-16,-3 11-8 15,8 0-16-15,-1 7 8 16,8-3-12-16,4-4-4 16,4-4 0-16,8-10-4 15,4 1 0-15,3-12 44 16,5 1-24-16,-1-14 8 15,0 1-16-15,-3-12 12 16,3 1-16-16,-11-10 16 16,-4 3-16-16,-8-7-12 15,0 10 0-15,-4-3 4 16,1 10 0-16,-1 0-20 16,4 4 12-16,4 0-136 15,8 6 76-15</inkml:trace>
          <inkml:trace contextRef="#ctx0" brushRef="#br0" timeOffset="84075.1524">10181-2956 268 0,'-15'-10'100'0,"15"10"-76"0,-24 0-8 0,17 0 112 15,-1 0-72-15,-4 0 16 16,5 4-48-16,-5-1 24 16,8 4-32-16,0 0 32 15,8 6-32-15,0 5-12 16,8 2-8-16,-1 4 20 16,5 4-8-16,3-1-4 15,0 4 0-15,-11-3 4 16,4-4-4-16,-12-3 52 15,-4-1-32-15,-12-6-12 16,5 0-4-16,-9-11 0 16,13 1-4-16,-13-4 8 15,13 0-8-15,-5-4-36 16,8 4 16-16,8-3-152 16,8 3 92-16,7-7-108 15,0 4 104-15,8-8 52 16,4 4 20-16,4-6 52 15,4 2-20-15,3-6 84 16,-3 7-60-16,4-4 56 16,-1 4-60-16,-11-4 32 15,4 4-44-15,-16-8 44 16,9 5-44-16,-17-8 48 16,1 4-48-16,-8-4 28 0,7 4-32 0,-22 0 28 15,7 3-32-15,-12 4 32 16,1 3-32-16,-5 3 12 15,1 8-20-15,-8 3-16 16,8 6-4-16,-1 8 20 16,13 3-8-16,7 0-20 15,7 7 4-15,13 0 32 16,7-3-16-16,0-8 36 16,12-3-28-16,-1-6-180 15,1-1 88-15,15-10-124 16,-3 4 116-16,3-15 16 15,-4 4 44-15,-4-13 36 16,-3-1-8-16,-12-13 44 16,-4 6-24-16,-7-13 84 15,-5 10-60-15,-7-4 20 16,-8 11-36-16,-8 0-56 16,4 11 12-16,-11-1-8 15,-1 14 12-15,-11 7 8 16,8 6 0-16,-5 8-12 15,9 7 8-15,-1 3-4 16,13 3 0-16,3-3 8 16,0 0 0-16,11-10-28 15,5-1 16-15,3-16-144 16,4-4 84-16,1-18-28 16,-1 1 56-16,-4-17 28 0,0 6 12 0,-7-10 36 15,4 7-16-15,-13-6 108 16,9 9-68-16,-4-3 168 15,0 10-124-15,-8 4 40 16,3 7-80-16,-6 10-20 16,3 0-24-16,-4 17-12 15,0 4 0-15,-4 10 12 16,8 10-8-16,0 7 24 16,4-3-20-16,-8 3 68 15,4-7-48-15,-15-6-444 16,11-8 224-16</inkml:trace>
        </inkml:traceGroup>
        <inkml:traceGroup>
          <inkml:annotationXML>
            <emma:emma xmlns:emma="http://www.w3.org/2003/04/emma" version="1.0">
              <emma:interpretation id="{E903FC96-0801-42B1-9BE0-8F4321769EE7}" emma:medium="tactile" emma:mode="ink">
                <msink:context xmlns:msink="http://schemas.microsoft.com/ink/2010/main" type="inkWord" rotatedBoundingBox="22479,11134 23628,11145 23620,12020 22471,12010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6357.9394">12059-2993 248 0,'3'0'92'16,"-3"0"-72"-16,0-4-4 0,0 1 140 15,0 6-88-15,0-3 16 16,0 0-48-16,0 0 8 15,0 0-24-15,0 4 28 16,0 2-32-16,-3 5 56 16,-1 6-40-16,-4 4 28 15,4-1-32-15,-4 4 28 16,8 0-32-16,-4-3-32 16,8 3 4-16,0-10 28 15,8-4-16-15,-4-3 0 16,7 7-4-16,1-21 4 0,11 7-4 15,-4-7-48-15,8 0 28 16,-8-3-60-16,0-11 44 0,1 4 0 16,-5-4 16-16,-4 4 12 15,-3 0 4-15,3-4 0 16,-3 4 0-16,-12 3 8 16,8 8-4-16,-16 6 24 15,8 0-16-15,0 0 24 16,-4 13-24-16,0-2 32 15,4 9-28-15,0 4 12 16,4-3-16-16,0-4 0 16,8-3-4-16,-5 3 4 15,1-10-8-15,-4 0 24 16,4-7-16-16,0 0 4 16,-1 0-8-16,1-7 12 15,-4 0-12-15,7-10-28 16,-3 10 8-16,-4 0 4 15,4 0 8-15,-4 7-20 16,0 0 12-16,-4 0-12 16,0 7 8-16,7 7 0 15,-3-4 4-15,-4 7 24 16,0-3-8-16,-4-10 32 16,4 3-24-16,-7-7 4 15,7-7-12-15,0-4 4 16,0 4-8-16,-8-20 8 15,4 13-8-15,0-3-12 0,4-4 4 16,-4 4 20 0,8 3-8-16,0 1-48 0,8 2 24 0,3 4-24 15,4 1 24-15,12-8 28 16,4 10-8-16,4-3 0 16,4 1 0-16,-1-1 20 15,5 0-12-15,-9-4-4 16,-7 5-4-16,-4-15 28 15,0 11-16-15,-7-18 12 16,-1 7-16-16,-11-10-8 16,0 4 0-16,-12-4-24 15,4 10 12-15,-12 4-40 16,12 10 28-16,-19 11-4 16,7 9 16-16,-15 15 24 15,8 6-8-15,-16 28-4 16,4 4 0-16,-8 16-16 15,12 4 8-15,-4 7 12 16,20-14-4-16,-13-10 24 16,24-10-16-16,0-4-12 15,0-11-4-15,12-6 40 16,7-7-24-16,8-14 44 16,0-3-32-16,4-14 12 15,-3 0-20-15,10-20-36 16,-15 2 12-16,-3-16-8 15,3 3 8-15,-23-27 24 16,0 6-8-16,-19-24-4 0,-1 11 0 0,-18-4 4 16,11 17-4-16,-12 4 16 15,12 10-12-15,-4 7 4 16,11 14-4-16,5 3-52 16,15 8 28-16,8 6 4 15,7 0 8-15,12 6-208 16,4 8 116-16,4 3-420 15,4 7 288-15</inkml:trace>
          <inkml:trace contextRef="#ctx0" brushRef="#br0" timeOffset="85081.4293">11892-2942 364 0,'0'-14'132'0,"0"14"-100"0,0-13-12 0,0 6 60 16,0 3-48-16,-4-3 40 15,0 4-40-15,-7-4-8 16,3 4-16-16,-4-4-16 16,5 3 4-16,-13-3 12 15,13 7-4-15,-13-6 32 16,16 6-20-16,-7 0-32 16,7 3 8-16,-4 0 64 15,4 8-32-15,8-1 0 16,4 4-12-16,3 7 24 15,-3 3-20-15,8 7 4 16,-5 3-12-16,5 4 4 16,-5-4-8-16,-11-6 16 15,8 3-12-15,-12-14 40 16,4 4-24-16,-11-4-4 16,-1-3-12-16,-11-11 12 15,7 11-12-15,-3-14-4 0,0 7 0 0,-8-11-68 31,11 1 36-31</inkml:trace>
        </inkml:traceGroup>
        <inkml:traceGroup>
          <inkml:annotationXML>
            <emma:emma xmlns:emma="http://www.w3.org/2003/04/emma" version="1.0">
              <emma:interpretation id="{662A76C4-7A63-4A64-A6DF-1B253111B981}" emma:medium="tactile" emma:mode="ink">
                <msink:context xmlns:msink="http://schemas.microsoft.com/ink/2010/main" type="inkWord" rotatedBoundingBox="23679,11363 24636,11372 24633,11702 23676,11693"/>
              </emma:interpretation>
              <emma:one-of disjunction-type="recognition" id="oneOf12">
                <emma:interpretation id="interp20" emma:lang="" emma:confidence="1">
                  <emma:literal>ace</emma:literal>
                </emma:interpretation>
                <emma:interpretation id="interp21" emma:lang="" emma:confidence="0">
                  <emma:literal>are</emma:literal>
                </emma:interpretation>
                <emma:interpretation id="interp22" emma:lang="" emma:confidence="0">
                  <emma:literal>axe</emma:literal>
                </emma:interpretation>
                <emma:interpretation id="interp23" emma:lang="" emma:confidence="0">
                  <emma:literal>we</emma:literal>
                </emma:interpretation>
                <emma:interpretation id="interp24" emma:lang="" emma:confidence="0">
                  <emma:literal>ave</emma:literal>
                </emma:interpretation>
              </emma:one-of>
            </emma:emma>
          </inkml:annotationXML>
          <inkml:trace contextRef="#ctx0" brushRef="#br0" timeOffset="87377.6856">13019-2925 340 0,'-8'-7'128'0,"8"7"-100"0,-12-10-8 16,12 3 104 0,0 7-72-16,0-7 68 15,0 7-68-15,0-6 32 16,0-1-48-16,-7 0-20 15,-1 7-8-15,-4-4 0 16,12 4-4-16,-11 4 52 0,3 3-32 16,-4 6 32-1,4 5-28-15,1 9-16 0,-1-3-8 0,8 4 12 16,0 3-8-16,8-7 4 16,-4 0-4-16,7-10 20 15,5-1-16-15,-9-9 24 16,9-4-24-16,-1-10-92 15,1-1 44-15,-5-9-60 16,5-1 56-16,-8-3-4 16,-4 7 24-16,3 3-12 15,1 10 16-15,-8 4 8 16,8 7 8-16,-4 4 24 16,7 6-12-16,5-3 12 15,-5 3-12-15,5-10 0 16,11 0-4-16,-4-11 4 15,4 4-8-15,0-10 24 16,-3-1-16-16,-9-9-12 16,1 3-4-16,-5-7-4 15,5 3 0-15,-5-3-12 16,1 3 12-16,7 1 4 16,1 6 4-16,-5 3-12 15,12 5 8-15,-7 2 56 16,-1 4-28-16,-7 0 0 15,11 4-16-15,-19 2 4 16,11 1-8-16,-11-7 24 16,0 7-16-16,-8-3 48 0,0 3-32 0,-11-1-24 15,11-2-4-15,-12-4 8 16,5 3-4-16,-9-3-4 16,5 4 4-16,-1-1-16 15,1 1 8-15,-4 2-24 16,3 8 16-16,4 0-20 15,5 3 16-15,-1 7 0 16,16 0 8-16,-1 0 0 16,5 4 0-16,7-4 44 15,1-3-24-15,3-1 24 16,4-2-20-16,4-5-16 16,4-6-4-16,-4-7-60 15,8 0 36-15,-5-17-16 16,-3 0 28-16,8-18 36 15,-4 4-12-15,-8-13-8 16,-4 6-4-16,-7-3 48 16,-5 13-24-16,-7 1 52 15,-4 9-40-15,-11-2 12 16,-1 9-28-16,-4 11 20 16,1 4-24-16,-8 3 32 15,3 3-28-15,1 7-32 16,7 7 8-16,-3 7 0 15,15 4 8-15,15 3 24 16,-3-4-12-16,23-7 40 16,-4-2-28-16,23-8-156 15,4-4 72-15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1:27.58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6T17:35:47.733"/>
    </inkml:context>
  </inkml:definitions>
  <inkml:traceGroup>
    <inkml:annotationXML>
      <emma:emma xmlns:emma="http://www.w3.org/2003/04/emma" version="1.0">
        <emma:interpretation id="{05E47347-E226-4174-8E83-735C545C140E}" emma:medium="tactile" emma:mode="ink">
          <msink:context xmlns:msink="http://schemas.microsoft.com/ink/2010/main" type="writingRegion" rotatedBoundingBox="1482,763 16448,212 17018,15698 2051,16249"/>
        </emma:interpretation>
      </emma:emma>
    </inkml:annotationXML>
    <inkml:traceGroup>
      <inkml:annotationXML>
        <emma:emma xmlns:emma="http://www.w3.org/2003/04/emma" version="1.0">
          <emma:interpretation id="{E86B5A8F-54FB-444F-8D1E-D7005FE19EAE}" emma:medium="tactile" emma:mode="ink">
            <msink:context xmlns:msink="http://schemas.microsoft.com/ink/2010/main" type="paragraph" rotatedBoundingBox="1484,795 9132,476 9194,1984 1547,2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40B6B3-0AA6-4096-9C9B-8CCA60EEA87C}" emma:medium="tactile" emma:mode="ink">
              <msink:context xmlns:msink="http://schemas.microsoft.com/ink/2010/main" type="line" rotatedBoundingBox="1484,795 9132,476 9194,1984 1547,2303">
                <msink:destinationLink direction="with" ref="{43087A1A-3AB5-4135-AE44-AE1B9F72C08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B4A609A-BF30-4BF0-9D38-7BAF2A7F7127}" emma:medium="tactile" emma:mode="ink">
                <msink:context xmlns:msink="http://schemas.microsoft.com/ink/2010/main" type="inkWord" rotatedBoundingBox="1486,831 5676,656 5738,2128 1547,23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0 176 416 0,'11'-17'152'0,"-11"17"-116"0,20-14-12 0,-13 7 64 16,13-7-52-16,-1-7 48 16,0 8-48-16,16-8 44 15,-4 4-48-15,4-4 36 16,-8 7-36-16,4 1 8 15,-4 6-24-15,0 7-24 16,0 3 0-16,-7 18 32 0,-1 6-16 0,0 11 52 16,-7 7-32-16,-4 20-4 15,3-3-16-15,-3 4 12 16,-4-4-12-16,4-11-4 16,-4-3 0-16,-4-13 12 15,3-4-8-15,-3-14 68 16,0-7-44-16,0-13-20 15,4-11-12-15,4-20 16 16,4-4-8-16,7-28 4 16,0 11-4-16,9-7-24 15,-1 11 8-15,15-1-24 16,1 11 20-16,-1 3-32 16,-7 11 28-16,8 13-12 15,-5-3 16-15,-7 10 0 16,0 7 4-16,-7 13 16 15,-1 5-4-15,-4 6 8 16,-3 7-8-16,-9 10 24 16,5 7-16-16,-12 14 12 15,4-10-12-15,-8 3 0 16,4-4-4-16,-12-2 28 16,9-18-20-16,-5-7 20 15,8-17-20-15,0-11-8 16,8 4-4-16,7-38-4 15,1-3 0-15,11-24-108 16,0 6 60-16,11-6-8 16,5 6 36-16,7 1-12 0,1 10 16 15,-5 10 52-15,-3 17-16 0,-5 4 24 16,-3 7-24-16,-11 16 0 16,-1 5-12-16,-12 16 28 15,5 4-20-15,-16 21 4 16,0-1-12-16,-12 18 20 15,4-3-16-15,-11-4 12 16,11-7-12-16,-15-4 0 16,12-9-4-16,-9-8 4 15,5-3-8-15,-1-14-180 16,5 0 100-16</inkml:trace>
          <inkml:trace contextRef="#ctx0" brushRef="#br0" timeOffset="854.757">1970 331 476 0,'15'-18'176'0,"-15"18"-136"0,0-10-12 0,0 0 92 16,4 10-72-16,-4-7 52 15,0-3-60-15,-7-1 52 16,3 8-56-16,-8-8 44 16,4 8-44-16,-7-4-20 15,3 7-8-15,-11-7 8 16,8 7-8-16,-16 0 4 15,0 7-4-15,-20 0-24 16,24 7 8-16,-12 10 20 16,5 0-4-16,-1 14 4 15,8 3-4-15,0 0-8 16,11-3 4-16,4 0-4 16,12-10 0-16,0-4 16 15,8-4-8-15,4-9-4 16,7-1 0-16,4-13-24 15,5-4 12-15,3-7-76 16,3 0 48-16,-7-13-20 16,1-1 32-16,-13-10-4 15,1 7 16-15,-9 0 16 16,5 11 0-16,-12-1 60 16,0 11-36-16,0 6 32 15,0 11-32-15,0 10-8 16,8 4-12-16,-1 6 4 15,5 1-8-15,0 3 24 16,-1-7-16-16,1 0-20 16,3-3 0-16,5-4-40 0,-1-3 28 15,0-4-64-15,8-3 48 0,4-7-44 16,4 3 44 0,-4-9-8-16,4-1 28 15,8-7 16-15,-12 0 4 0,7-7 32 16,-7 1-20-16,8-4 92 15,-8 3-60-15,-8-6 76 16,-3 2-72-16,-13-2 36 16,1 10-52-16,-23-7-28 15,11 10-8-15,-23-3 24 16,7 6-12-16,-15 1-20 16,8 10 0-16,-4 0-12 15,4 7 8-15,-4 3-36 16,12 7 28-16,7 4-20 15,8 3 24-15,4-3-16 16,8 10 16-16,4-11-88 16,3 5 56-16,5-8-128 15,-1-3 100-15</inkml:trace>
          <inkml:trace contextRef="#ctx0" brushRef="#br0" timeOffset="1170.0951">2063 1373 528 0,'-35'24'196'0,"35"-24"-152"0,-43 4-12 0,16-4 116 16,8 0-88-16,-20-11 52 16,8 1-64-16,-7-11 116 31,7 1-92-31,23-28 44 0,8-1-68 0,39-33-52 15,23 6 0-15,15-13-40 16,4 16 28-16,16-2 16 16,-4 13 0-16,0-4 12 15,-12 18-8-15,-11-3 8 16,-16 9-8-16,-15-2 16 16,-8 9-12-16,-12-3 4 15,-3 18-4-15,-9-1-16 16,1 11 4-16</inkml:trace>
          <inkml:trace contextRef="#ctx0" brushRef="#br0" timeOffset="2507.9001">2620 238 312 0,'0'-14'112'0,"4"10"-84"0,4-2-12 16,-4 2 160-1,0 4-100-15,3-7 52 16,1 4-80-16,-4-1 20 16,0 4-40-16,-4 4 8 15,8 6-20-15,-8 11 52 16,0 6-36-16,-12 18-8 16,4 0-12-16,-3 6 32 0,3-2-20 0,-4-1 20 15,8-10-24-15,1-11 16 16,3-6-20-16,-4-14 52 15,8 0-36-15,-1-14 4 16,9 0-24-16,4-17 0 16,-1-4-4-16,8-17-8 15,-3 1 4-15,-5-1-16 16,4 7 8-16,-7 4-40 16,4 13 24-16,-5 4 8 15,5 7 8-15,-9 6 4 16,5 8 0-16,-8 6 16 15,4 7-8-15,-8 4 4 16,3 6-4-16,-3 4-16 16,4 0 4-16,-4 4 12 15,4-8-4-15,-4 1 16 16,8-1-12-16,-4-6 4 16,4 3-4-16,7 0-8 15,-3-10 4-15,15-1-4 16,0-2 0-16,4-4 24 15,4-4-12-15,11-6-4 16,-7 3-4-16,0-18-4 16,-1 5 0-16,-3-18 16 15,4 7-8-15,-20-14 24 16,8 7-20-16,-19-21 12 16,4 21-12-16,-12-7-24 0,7 14 4 15,-14-7 4-15,-1 14 4 0,0 7-12 16,-3-7 8-16,-9 10-16 15,5 10 12-15,-9 8-24 16,-3 6 20-16,8 10 4 16,4 4 8-16,3 7-20 15,16 3 12-15,4-10 12 16,-1 7 0-16,9-7-4 16,15-10 4-16,4-7 12 15,-4 3-8-15,7-17 4 16,5-4-4-16,7-13-60 15,4 3 28-15,16-27-60 16,-8 3 48-16,12-20-64 16,-16 10 60-16,0-4 0 15,-12 11 24-15,-7-4 28 16,-4 14-4-16,-16-3 76 16,-11 3-48-16,-1 0 68 15,-7 10-64-15,0 0 0 16,-7 14-24-16,-1 7-20 15,-4 0 0-15,-3 28-32 16,11-1 20-16,-23 32 24 16,8 3-4-16,-9 20-140 15,9-2 72-15,0-12-88 16,7-6 88-16,-3-17-256 0,7-7 176 0</inkml:trace>
          <inkml:trace contextRef="#ctx0" brushRef="#br0" timeOffset="2971.6337">3507 296 736 0,'-8'-24'272'0,"8"24"-208"0,0-3-20 0,8 3 44 16,-8 7-56-16,11-7-28 16,5 3-8-16,23-6 8 15,7 3 0-15,20-7-4 16,-8 0 4-16,4-7-4 15,-4 7 0-15,0-7 8 16,-4 4-4-16,-15-4 8 16,-4 4-8-16,-12 3 104 15,-8 4-60-15,-11-1 24 16,-4 4-40-16,-11 7 4 16,-1 0-20-16,-7 17-44 15,11 10 16-15,-7 1 12 16,7 10 0-16,0-4 0 15,12 0 4-15,-4-6-4 16,0-1 0-16,8-10 32 16,3-7-16-16,9-3-4 15,-1-7-8-15,0-14 4 16,1 0-4-16,7-24 24 16,0 7-16-16,-8-21 12 0,-3 8-12 15,-12-5 88 1,-4 11-52-16,-4-3 12 0,-4 10-36 0,-7 7-4 15,11 6-12-15,4 1-32 16,0 3 12-16,0 4-320 16,11 3 180-16</inkml:trace>
        </inkml:traceGroup>
        <inkml:traceGroup>
          <inkml:annotationXML>
            <emma:emma xmlns:emma="http://www.w3.org/2003/04/emma" version="1.0">
              <emma:interpretation id="{0FD474A2-DB1B-47ED-8501-34360EED4ED8}" emma:medium="tactile" emma:mode="ink">
                <msink:context xmlns:msink="http://schemas.microsoft.com/ink/2010/main" type="inkWord" rotatedBoundingBox="5904,610 9132,476 9166,1295 5938,14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53.2227">4765 296 416 0,'19'-17'152'0,"-7"17"-116"0,-1-7-12 0,-11 0 172 16,4 7-112-16,-4-7 88 16,0 4-100-16,-11-11 44 15,3 7-72-15,-15 0 4 16,0 4-28-16,-12-4 16 16,4 7-24-16,-8-3-12 0,0-1-4 15,8 4 28 1,4 0-12-16,4-7-32 15,8 14 12-15,3-7-16 16,12 10 12-16,4 4 8 16,7 7 4-16,5 10-20 15,3-7 12-15,4 10-4 16,5 1 4-16,-5-1 44 16,4 1-24-16,-12-1 24 15,-7-6-20-15,-12-4 44 16,-3 0-32-16,-17-7 4 15,5-7-20-15,-20-3 12 0,16 3-16 0,-12-10 16 16,8 4-16-16,0-14-20 16,11-1 4-16,13-9-100 15,10 6 56-15,17-17-320 16,3 3 208-16</inkml:trace>
          <inkml:trace contextRef="#ctx0" brushRef="#br0" timeOffset="4698.7866">4943 176 716 0,'-23'-11'264'0,"23"11"-204"0,8-6-16 0,3 6 0 16,5 0-32-16,11 0 4 15,8 3-8-15,23-3 20 16,0-3-16-16,38 3 68 15,1 0-48-15,0-7-12 16,-8 14-12-16,-12-14 8 16,-15 7-8-16,-7-4 32 15,-13 1-24-15,-11-4 40 16,-4 3-32-16,-4-6 12 16,-3 7-20-16,-5-8-36 15,1 8 12-15,-8-1-24 16,3 4 16-16,-3-3 16 15,0 6 4-15,-4-3-4 16,-1 0 4-16,-3 0 28 16,0 0-16-16,-3 0 12 15,-1 0-16-15,-12 0-16 16,5 0 0-16,-9 0 12 16,5 0-4-16,-9 4-12 15,5 3 4-15,-4 3-16 16,7 0 12-16,-7 8-12 15,8-1 8-15,-5 7-8 0,5 3 8 16,3 4 16-16,1 4 0 0,3-1-12 16,4-6 4-16,4-4 20 15,8 0-8-15,3-10 16 16,5-4-16-16,3-17-100 16,4 0 48-16,5-20 0 15,3 3 28-15,-4-11-16 16,0 1 20-16,-8-1-4 15,-3 11 8-15,-5 7 8 16,-3 0 0-16,-8 17 44 16,0 0-24-16,-8 21-8 15,4 3-8-15,-3 17-16 16,7 0 8-16,0 4 12 16,7-4-4-16,1-6 32 15,4-4-20-15,-5-11 20 16,9-2-20-16,-1-12 20 15,1-2-24-15,-1-8-20 16,5-2 0-16</inkml:trace>
          <inkml:trace contextRef="#ctx0" brushRef="#br0" timeOffset="3993.3978">5431-34 540 0,'19'-35'200'0,"-19"35"-156"0,16-17-12 0,-16 7 0 16,7 10-24-16,-14-14 40 15,-1 7-24-15,-8 7 48 16,1 4-40-16,-4 16 48 15,11 4-48-15,-15 14 4 16,7 4-24-16,-7 13-8 16,7-7 0-16,-3 17 20 15,4-10-12-15,-5 7 12 16,16-10-12-16</inkml:trace>
          <inkml:trace contextRef="#ctx0" brushRef="#br0" timeOffset="4984.5395">6511-254 520 0,'-8'-38'192'0,"8"38"-152"0,12-7-8 0,-12 7 44 0,4 0-48 0,-4 0 40 16,3 0-36-16,-10 21 24 15,-5 9-28-15,-3 22 36 16,-1 7-36-16,-11 9 12 15,8-6-24-15,-5 4 44 16,5-8-32-16,0 1-32 16,11-4 0-16,-4-7-140 15,5-7 76-15</inkml:trace>
          <inkml:trace contextRef="#ctx0" brushRef="#br0" timeOffset="5254.7515">6120 138 464 0,'0'-4'176'0,"0"4"-140"0,39 0-8 15,-20 0 32 1,-4 0-40-16,16-3 52 16,-4 3-40-16,12-3 36 15,4 3-36-15,11-7-8 16,0 0-16-16,4-4 4 15,-7 8-8-15,-5-7-20 16,-7 3 8-16,-4-10-288 0,-5 6 164 0,-2-13 8 16,-1 10 80-16,-4-13 56 15,0 10-4-15,-7 0 8 16,-1 10-8-16</inkml:trace>
          <inkml:trace contextRef="#ctx0" brushRef="#br0" timeOffset="5557.6014">6728 72 416 0,'-8'14'152'0,"8"-14"-116"0,15 21-12 0,-15-7 232 15,0-1-144-15,-4 12 88 16,1-5-116-16,-5 18 4 16,0-4-52-16,-7 8 4 15,3 2-24-15,0-9-8 16,5-4-4-16,-1-4 28 16,8-3-16-16,-4-13 48 15,4-4-36-15,4-14-260 16,4 0 124-16,3-17-556 15,1 7 368-15</inkml:trace>
          <inkml:trace contextRef="#ctx0" brushRef="#br0" timeOffset="5869.932">7169 131 496 0,'15'-14'184'0,"-11"14"-140"0,12-7-16 0,-16 4 144 16,0 3-100-16,-8 0 60 16,4 0-76-16,-15 3-24 15,3 4-20-15,-19 7 32 16,12-4-20-16,-8 11 40 16,4 3-36-16,0 0 20 15,8 0-28-15,7 4 0 16,0 3-12-16,9-11 4 15,6 4-8-15,9-13 24 16,7-1-16-16,12-10-4 16,0-3-4-16,12-8-268 15,-4 4 144-15,7-6-500 16,-11 2 348-16</inkml:trace>
          <inkml:trace contextRef="#ctx0" brushRef="#br0" timeOffset="6125.1663">7595 100 748 0,'0'-10'276'0,"0"10"-216"0,-8-7-16 16,4 0 48-16,0 7-60 0,-7-4 24 31,-1 4-36-31,-3 4-16 0,3 3-8 0,4 3-16 16,8 4 12-16,8 7-4 15,4-1 4-15,7 8-12 16,8 6 12-16,0 1-4 15,-4-1 4-15,-7 0 88 16,-1 1-48-16,-19-8 96 16,1-3-72-16,-17-3 0 15,1-4-36-15,-4 0-12 16,7-3-4-16</inkml:trace>
        </inkml:traceGroup>
      </inkml:traceGroup>
    </inkml:traceGroup>
    <inkml:traceGroup>
      <inkml:annotationXML>
        <emma:emma xmlns:emma="http://www.w3.org/2003/04/emma" version="1.0">
          <emma:interpretation id="{47F5D379-6BCB-48D3-A42C-FF29C530801E}" emma:medium="tactile" emma:mode="ink">
            <msink:context xmlns:msink="http://schemas.microsoft.com/ink/2010/main" type="paragraph" rotatedBoundingBox="2453,2240 10262,2057 10293,3356 2484,35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72B112-97B3-4FC0-974A-A4A9F950FE20}" emma:medium="tactile" emma:mode="ink">
              <msink:context xmlns:msink="http://schemas.microsoft.com/ink/2010/main" type="line" rotatedBoundingBox="2453,2240 10262,2057 10293,3356 2484,3539">
                <msink:destinationLink direction="with" ref="{8D27E907-1BA6-41B8-BFF0-E87913FE57C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04F56A2-7168-4E38-A2F6-C4805587D240}" emma:medium="tactile" emma:mode="ink">
                <msink:context xmlns:msink="http://schemas.microsoft.com/ink/2010/main" type="inkWord" rotatedBoundingBox="2458,2433 5561,2360 5587,3466 2484,353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606.7111">1045 1771 384 0,'-8'-28'140'0,"16"22"-108"0,-8-12-8 16,0 8 144-1,0 7-96-15,8-11 24 16,-8 3-56-16,0-2 8 15,7 2-28-15,-7-2 0 16,0 6-12-16,0-4 48 16,0 4-32-16,0 0 16 15,0 4-24-15,-7 3 8 16,7 7-12-16,0 10 12 16,-8 7-16-16,0 14-4 0,4 7 0 15,4 14 4-15,-8-1-4 0,-7 8 24 16,11-4-16-16,-4-4 12 15,4-6-12-15,-3-11-16 16,3-10 0-16,0-13 12 16,4-5-4-16,0-13 24 15,8-3-16-15,-1-11 4 16,1 0-8-16,0-3-8 16,0 3 4-16,-4 4-4 15,-1 3 0-15,-3 0-28 16,4 4 16-16,-4-1 4 15,0 8 8-15,4-4-12 16,4 3 8-16,7-3-4 16,5 0 0-16,15-7 16 15,7 0-4-15,12-6 8 16,1 6-8-16,-1-4-12 16,-8 5 4-16,-3-1-4 15,-8 3 0-15,-8 4-28 16,-8 4 20-16,0-4-56 15,-3 3 40-15,-1-6-80 16,5-1 60-16,-1-6 8 16,0-1 28-16,1-6-4 15,3 7 8-15,0 0 36 16,4-4-16-16,-7 0 28 16,-5 7-24-16,-11-3 112 15,0 6-72-15,-16-3 32 0,5 7-48 16,-13 4 4-16,1 3-24 15,-8 7 20-15,7 10-24 0,-3 3-40 16,8 8 16-16,7-1 12 16,4-3 0-16,16-7 0 15,3 0 4-15,16-17-4 16,4 0 0-16,4-10 24 16,3-4-12-16,-11-10 24 15,-4 3-24-15,-15-10 40 16,0 7-28-16,-32-11 20 15,5 4-24-15,-16-7 60 16,4 14-44-16,-4-8-24 16,11 15-12-16,1 0-44 15,11 3 24-15</inkml:trace>
          <inkml:trace contextRef="#ctx0" brushRef="#br0" timeOffset="20402.8708">2098 1854 384 0,'11'-18'140'0,"-11"18"-108"0,-7-3-8 16,7 0 56 0,7 3-48-16,-7 0 84 15,0 6-64-15,-7 8 8 0,7 7-36 0,-12 10 12 16,12 0-20-1,-8 10 0-15,8 1-8 16,-11-1 12-16,11 0-12 0,-8-10 48 16,8-6-28-16,-4-12 40 15,4-6-40-15,4-17 12 16,4-4-24-16,-1-20 0 16,5 3-8-16,7-11 4 15,-3 11-8-15,-5-3-4 16,9 6 4-16,-1 4-16 15,-3 7 8-15,-13 3 40 16,13 7-24-16,-12 0 8 16,-4 7-12-16,8 0 12 15,-8 7-12-15,11 0-4 16,5 0 0-16,3-4 4 16,0 1-4-16,1-8-240 15,7 4 128-15</inkml:trace>
          <inkml:trace contextRef="#ctx0" brushRef="#br0" timeOffset="21377.9921">2485 1954 424 0,'11'13'156'0,"-11"-13"-120"0,35 0-8 15,-15 0 96 1,3 0-72-16,4-6 40 16,0 6-52-16,0-11 4 15,4 4-28-15,-8-10 36 16,-3 7-28-16,-9-4 64 0,1 7-48 0,-12-3 44 15,4 3-48-15,-12-7 0 16,-4 4-24-16,-19-4 12 16,4 4-16-16,-19 3 16 15,7 0-16-15,-3 3 32 16,11 8-24-16,4 3-32 16,7 0 8-16,9 13-24 15,7-2 16-15,11 6 28 16,9 7-8-16,3 0 8 15,8 0-4-15,4 0 4 16,0 0-8-16,0-11 24 16,-4 5-16-16,8-19-56 15,-8 1 20-15,8-14-120 16,4-3 80-16,-4-14-16 16,0 0 48-16,-8-4 36 15,0 4 0-15,-12 0 8 16,5 10-4-16,-20-3 56 15,0 10-36-15,-12 0 16 16,4 7-28-16,-11 7 52 16,3 3-36-16,-3 15-8 15,7-1-12-15,-3 20-20 16,7 1 4-16,4 4 20 16,-3-1-8-16,7-10-4 15,7-7 0-15,-7-4 12 16,0-13-8-16,0-7 40 0,12-4-24 0,-4-13-24 15,-1 0 0 1,5-18-8-16,-4 1 0 0,11-18 24 16,1 3-8-16,7-2-28 15,0 6 8-15,-4 0-20 16,12 14 16-16,-8 3 28 16,4 11-8-16,-4-1 20 15,-8 8-16-15,5 3-4 16,-5 7 0-16,-8 7 40 15,1 6-24 1,-12 8 0-16,0-1-12 16,-12 8 12-16,9-1-12 0,-9 1 4 15,8-4-4-15,4-7-32 16,4 0 12-16,4-7 4 16,11-3 8-16,4-11 8 15,4-3-4-15,1-13-20 16,3-1 8-16,3-17-144 15,-3 0 80-15,8-14-152 16,0 7 124-16,3-10-124 16,5 7 128-16,-5-15-52 15,-3 15 88-15,-4-11 44 16,-8 4 12-16,-8-10 148 16,-3 16-80-16,-8 1 192 15,-5 13-140-15,-10 4 84 16,3 14-116-16,-8 10-4 0,1 10-44 15,-9 14 0-15,9 4-20 16,-13 10-16 0,9 7-4-16,-12 10 40 0,7-4-24 0,-3 15-28 15,12-8 8-15,-1-2-132 16,4-5 80-16</inkml:trace>
          <inkml:trace contextRef="#ctx0" brushRef="#br0" timeOffset="21595.1374">3336 1871 872 0,'-7'-10'324'0,"7"10"-252"0,0 0-20 0,7-7-40 16,5 3-16-16,19-6 12 15,4 0-4-15,27-8 8 16,4 5-8-16,7-12-72 16,-3 15 36-16</inkml:trace>
          <inkml:trace contextRef="#ctx0" brushRef="#br0" timeOffset="22220.2444">3909 1861 476 0,'4'-4'176'0,"-4"4"-136"0,4 0-12 0,0 0 152 16,0 0-104-16,0-3 76 16,0 3-88-16,-1-4-8 15,5 4-36-15,4-3 4 16,3 6-12-16,1-3 12 16,3 0-16-16,1 0-4 15,3 4 0-15,-8-1 28 16,-3 8-16-16,-12-1 40 15,-4 4-32-15,-15-1 32 16,-1 1-32-16,-7 0-4 16,8 3-12-16,-4-6-24 15,7 2 8-15,1-2-40 16,7-1 28-16,8 4-12 16,4 3 20-16,3 14 0 15,9 0 4-15,-4 14 8 16,3 3 0-16,-3 4-20 15,-1 0 12-15,-7-1 20 16,4-6-4-16,-20 3-12 0,8-6 0 16,-11 2-40-16,-1-2 24 0,-7-8 16 15,8-3 4-15,-12-14 20 16,3-6-12-16,1-22 4 16,4-2-4-16,-1-11 20 15,9-4-16-15,11 0-32 16,11 8 12-16,13-4 0 15,3 3 8-15,12-3-28 16,3 10 16-16,-7-3 40 16,4 3-16-16</inkml:trace>
        </inkml:traceGroup>
        <inkml:traceGroup>
          <inkml:annotationXML>
            <emma:emma xmlns:emma="http://www.w3.org/2003/04/emma" version="1.0">
              <emma:interpretation id="{2A616DA6-BACD-4386-BE17-9A440238C0C2}" emma:medium="tactile" emma:mode="ink">
                <msink:context xmlns:msink="http://schemas.microsoft.com/ink/2010/main" type="inkWord" rotatedBoundingBox="6195,2153 8096,2108 8116,2949 6215,299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4156.987">4726 1885 624 0,'-11'-14'228'0,"11"14"-176"0,0-14-16 0,0 11 148 16,7 3-108-16,5-7 40 15,7 0-68-15,8 0-36 16,12 7-12-16,11-7 0 16,5 7 0-16,10-10 24 15,-10 10-12-15,3-7 4 16,-4 7-8-16,4-7 12 15,-19 7-12-15,-4-3 4 16,-12 6-4-16,-16-3 20 16,5 0-16-16,-24 0-12 15,12 7-4-15,-11-4 4 16,-5 4 0-16,5 0-20 16,3 7 12-16,-4-7-4 15,5 10 4-15,-5-3-20 16,4 3 16-16,-3-3 48 15,11 10-16-15,-16-3-8 16,8 3-8-16,-3 0-40 16,11-3 20-16,0-4-4 15,8-3 12-15,15 3 8 16,4-10 0-16,12-4 8 16,-5 1-4-16,17-8-12 0,-5 1 4 15,-11-8 28-15,0 5-12 0,-16-12 32 16,-7 4-28-16,-16-10 40 15,-4 4-32-15,-27-8 4 16,4 7-16-16,-11-6 0 16,3 10-4-16,8-7-24 15,4 6 8-15,16-2-68 16,3 6 44-16,19 0 12 16,9 11 16-16,7 3-316 15,12 3 176-15</inkml:trace>
          <inkml:trace contextRef="#ctx0" brushRef="#br0" timeOffset="23420.5266">4777 1382 476 0,'-12'-4'176'0,"12"4"-136"0,-8-7-12 0,4 7 180 16,4 0-120-16,-4-7 104 15,8 7-108-15,8-7-4 16,7 1-44-16,20 2 36 15,4 4-40-15,15-3-16 16,-4 6-8-16,4 1 16 16,-4 2-12-16,0 1 12 15,-3 0-12-15,-5 0 28 16,-11 3-24-16,-12-6 12 16,-4 6-16-16,-19-10-228 15,-3 7 120-15,-17-3-344 16,1-4 248-16</inkml:trace>
          <inkml:trace contextRef="#ctx0" brushRef="#br0" timeOffset="23633.0902">4924 1326 312 0,'-20'7'112'0,"20"-7"-84"0,-19 14-12 16,11 3 188-1,4 7-116-15,-7 35 28 16,7-4-72-16,-12 28 0 15,9-4-28-15,-9 4 0 16,12-4-8-16,0-3 4 16,-3-7-8-16,-1-7-4 15,8-10 4-15,-8-14-40 0,8-7 20 16,-4-21-424-16,4-3 240 0</inkml:trace>
          <inkml:trace contextRef="#ctx0" brushRef="#br0" timeOffset="24486.918">5706 1852 612 0,'3'-10'228'0,"-3"10"-180"0,8 7-12 0,-4-4 52 15,0 11-56-15,-4 0 32 16,4 10-36-16,-8 0-8 15,0 7-12-15,-4 0 36 16,4-3-20-16,-3-4 48 16,3-7-40-16,-8-13 48 15,8-1-48-15,0-13 28 16,8-4-32-16,0-17 0 16,4 10-16-16,0-13-8 15,-1 6 0-15,9-3-24 0,3 7 12 0,5-4-48 16,3 15 28-16,0 2 24 15,-4 8 4-15,0-1 28 16,0 8-16-16,1-4-216 16,3 7 112-16,4-7-380 15,0 3 264-15</inkml:trace>
          <inkml:trace contextRef="#ctx0" brushRef="#br0" timeOffset="24952.7217">6209 1817 436 0,'-16'0'160'0,"16"0"-124"0,4-3-8 0,-8-1 192 16,4 1-124-16,-7-4 32 15,3 7-76-15,-8-4 4 16,1 8-36-16,-9-4 0 16,5 7-12-16,-9 0 4 15,9 3-8-15,-4 4 16 16,-1-1-12-16,13 5-4 15,10 2 0-15,13-2-16 16,3 2 8-16,12-3 20 16,0 1-8-16,4-8 4 15,0 0-4-15,4-10 12 16,-12 0-12-16,7-10-12 16,5 0 0-16,8-11 28 15,-13 7-12-15,-6-6-4 0,-5 2-4 16,-4-6 40-16,-7 7-24 0,-12-4 88 15,-8 8-60-15,-4-1 20 16,-7 7-36-16,-4 7-4 16,3 3-16-16,-3 8-8 15,8 3 0-15,3 3-16 16,-3 3 8-16,11 1-4 16,0 0 0-16,19-8-12 15,9 1 12-15,3-7 84 16,11 0-44-16,5-7-8 15,0 3-16-15,-9-3-212 16,5 0 112-16</inkml:trace>
        </inkml:traceGroup>
        <inkml:traceGroup>
          <inkml:annotationXML>
            <emma:emma xmlns:emma="http://www.w3.org/2003/04/emma" version="1.0">
              <emma:interpretation id="{8FD2012B-29CC-4C81-81F2-E5AA516EF10A}" emma:medium="tactile" emma:mode="ink">
                <msink:context xmlns:msink="http://schemas.microsoft.com/ink/2010/main" type="inkWord" rotatedBoundingBox="8850,2349 10268,2316 10283,2933 8865,296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5702.3242">7490 1569 424 0,'0'-20'156'0,"0"20"-120"0,0-11-8 15,0 4 148 1,-8 7-100-16,5-6 84 16,-5 6-92-16,0 6 8 15,-4 1-44-15,-3 11 40 16,3 6-40-16,-7 14-24 0,11 3-8 0,1 7 16 15,3 0-8-15,-4-3 4 16,4-4-4-16,-4 4 48 16,12-7-32-16,-4-7 44 15,4-4-40-15,0-6 20 16,8 0-28-16,3-8 0 16,4 1-12-16,8-4 12 15,4 1-12-15,0-4 16 16,4 10-16-16,0-14 24 15,4 11-20-15,-4-4-188 16,-4 4 92-16</inkml:trace>
          <inkml:trace contextRef="#ctx0" brushRef="#br0" timeOffset="26677.962">8098 1869 352 0,'4'-14'132'0,"-4"14"-104"0,11-10-8 15,-11 6 168 1,0 4-108-16,0-7 64 16,0 0-84-16,-3-3 28 15,3 7-52-15,-8-11 0 16,0 7-24-16,-7-3 36 15,3 6-24-15,-7-3-32 0,7 0 4 0,-7 7 8 16,3 7 0-16,-7-3 52 16,4 6-32-16,-9 4 0 15,9 0-16-15,-4 3-8 16,7 3 4-16,5 1-4 16,7 0 0-16,8-1-20 15,7 1 12-15,5-7 32 16,7 0-16-16,4-11 28 15,0 0-24-15,-3-6 4 16,-1 3-8-16,0-10 4 16,-4 3-8-16,-3-10-12 15,-1 3 4-15,-3-10-4 16,0 7 0-16,-5-4-20 16,5 4 16-16,-4 3 4 15,-1 7 8-15,-3 4-20 16,4 3 12-16,-8 7 12 15,0 3 0-15,0 4-12 16,4-1 4-16,0 1 40 16,0 3-24-16,0-6 8 15,-1 2-12-15,1-6-8 16,4 4 4-16,0-15 20 16,3 4-12-16,1-7 12 15,0 0-12-15,3-6-16 16,1 2 0-16,3-9 28 15,0 6-12-15,-3-3-32 16,3 6 12-16,-7 1-24 0,3 3 16 16,-11 7 16-1,0 4 4-15,-8 6 24 0,4 4-16 0,0-1 4 16,4 5-8-16,4-5-16 16,7 1 4-16,5-7 28 15,7 3-12-15,-8-6 12 16,8-1-12-16,0-6 28 15,-7 3-24-15,-9-7 20 16,5 4-20-16,-5-8 0 16,-3 8-8-16,-8-4-32 15,0 7 12-15,0 3-32 16,0 4 28-16,8 4-28 16,-4-1 24-16,11-3 8 15,4 3 12-15,1-6 16 16,-1-1-8-16,0-6 4 15,5-1-4-15,-5-10 28 16,0 4-20-16,-7-7 12 16,0 6-16-16,-5-9 12 15,1 3-16-15,-8-4 4 16,0 4-4-16,-8-7-8 16,12 3 4-16,-8 0-16 15,8 11 8-15,-8 0-24 16,1 3 16-16,-1 0-400 15,4 7 224-15</inkml:trace>
        </inkml:traceGroup>
      </inkml:traceGroup>
    </inkml:traceGroup>
    <inkml:traceGroup>
      <inkml:annotationXML>
        <emma:emma xmlns:emma="http://www.w3.org/2003/04/emma" version="1.0">
          <emma:interpretation id="{8354B891-ED6B-4209-BDEE-807B60FE3E15}" emma:medium="tactile" emma:mode="ink">
            <msink:context xmlns:msink="http://schemas.microsoft.com/ink/2010/main" type="paragraph" rotatedBoundingBox="3854,3958 14771,3244 14924,5573 4007,62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1269BDE-B166-4FA9-82BF-B0147618482F}" emma:medium="tactile" emma:mode="ink">
              <msink:context xmlns:msink="http://schemas.microsoft.com/ink/2010/main" type="line" rotatedBoundingBox="3854,3958 14771,3244 14924,5573 4007,6288"/>
            </emma:interpretation>
          </emma:emma>
        </inkml:annotationXML>
        <inkml:traceGroup>
          <inkml:annotationXML>
            <emma:emma xmlns:emma="http://www.w3.org/2003/04/emma" version="1.0">
              <emma:interpretation id="{F830AFA1-1D75-4AC8-86FF-177158A0C79B}" emma:medium="tactile" emma:mode="ink">
                <msink:context xmlns:msink="http://schemas.microsoft.com/ink/2010/main" type="inkWord" rotatedBoundingBox="3854,3958 4875,3891 4939,4867 3918,4934"/>
              </emma:interpretation>
            </emma:emma>
          </inkml:annotationXML>
          <inkml:trace contextRef="#ctx0" brushRef="#br0" timeOffset="34755.3425">2411 3892 488 0,'8'-10'180'0,"-8"10"-140"0,27-7-12 0,-15 3 108 16,3 4-80-16,5-3 60 15,-1 3-72-15,8 0 40 16,0 7-48-16,4-7 8 16,4 3-28-16,4-6 44 15,-1 3-32-15,-3-4 12 16,-4 1-24-16,8-4-8 16,-4 7-4-16,3-3 12 15,-10 6-8-15,2-3 16 16,-6 0-16-16,-5-3 32 15,-7 3-24-15,-1-4 32 16,5 4-32-16,-16-3-4 16,11-4-8-16,-11 7-4 15,8 0 0-15,0-7-44 0,-4 7 24 16,-4 0-292-16,7 0 172 0</inkml:trace>
          <inkml:trace contextRef="#ctx0" brushRef="#br0" timeOffset="34260.1376">2647 3503 424 0,'12'0'156'0,"-12"0"-120"0,0-7-8 0,0 4 124 15,0 6-88-15,0-3 52 16,0 0-68-16,-8 0 12 16,8 7-40-16,-4 0 16 15,1 7-20-15,-5 0 8 16,0-1-12-16,-7 8 56 16,7 0-40-16,-4 10-12 15,-3 3-8-15,-5 18-8 16,9-1 0-16,-9 8 8 15,9-8-4-15,-5-2 8 16,9-5-8-16,-9-6 16 16,12-3-12-16,-4-11 16 15,8-7-16-15,-3-3 4 16,6-4-4-16,1-7 12 16,4 1-12-16</inkml:trace>
          <inkml:trace contextRef="#ctx0" brushRef="#br0" timeOffset="33734.6289">2605 3513 156 0,'-8'-3'56'0,"16"6"-44"0,-8-3-4 0,0 0 164 16,0 0-96-16,0 0 24 16,0 0-60-16,0 0 52 15,0 0-52-15,4 0 80 16,0 0-68-16,-1 0 60 16,1 0-60-16,0-3 32 15,4 3-48-15,-8-3 44 16,4 3-48-16,-4-4 28 15,0 1-32-15,-4-4 16 16,4 7-24-16,-4-7 28 16,8 7-32-16,-4-3 12 15,0 6-16-15,0-6-8 16,0 3 0-16,0-4 4 16,0 8-4-16,4-4-12 15,4 0 4-15,7 0 12 16,1 0-4-16,7 0-12 15,4 3 4-15,8-3 20 16,7 3-8-16,20-3 4 16,8 4-4-16,7-4 12 15,-7 0-12-15,0-7-4 0,-16 7 0 16,-4-3 12-16,-7-1-8 16,-12 1 4-16,-8 3-4 15,-8-4 28-15,1 8-20 16,-8-4 32-16,3 3-32 15,-7-3 12-15,0 7-16 0,-4-4-16 16,0 1 0-16,0-4-104 16,0 0 60-16,-8-4-192 15,8 4 136-15</inkml:trace>
          <inkml:trace contextRef="#ctx0" brushRef="#br0" timeOffset="35416.145">2601 3121 520 0,'0'0'192'0,"0"0"-152"0,0 0-8 0,0 0 80 16,0 0-68-16,4 0 60 15,0 0-60-15,0 0 24 16,3 0-40-16,1 0 44 16,0 0-40-16,3 0-8 15,9 0-12-15,-5 0 16 16,1-3-16-16,-1 3 24 16,5 7-24-16,7-14 4 15,0 7-8-15,11 0 4 16,1-4-8-16,12-6 8 15,-1 10-8-15,4-7 16 16,-8 7-12-16,-7-3 16 16,-4 6-16-16,-8-3 4 15,0 0-4-15,-11 0 28 0,-5 0-20 16,-3 0 48 0,4 0-36-16,-12 0 20 15,0 0-28-15,0 0-104 16,0 0 40-16</inkml:trace>
        </inkml:traceGroup>
        <inkml:traceGroup>
          <inkml:annotationXML>
            <emma:emma xmlns:emma="http://www.w3.org/2003/04/emma" version="1.0">
              <emma:interpretation id="{756E9285-312F-4995-9D2F-FE61DEB1E8F3}" emma:medium="tactile" emma:mode="ink">
                <msink:context xmlns:msink="http://schemas.microsoft.com/ink/2010/main" type="inkWord" rotatedBoundingBox="5551,3863 8496,3670 8647,5984 5703,617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1301.8169">6263 3675 416 0,'0'-3'152'0,"0"3"-116"0,-8-4-12 0,8 1 180 15,8 3-116-15,-4-4 80 16,4 1-100-16,-1-4-8 16,5 4-40-16,-4-4 48 15,3 7-36-15,1-7 12 16,3 7-28-16,5-4 0 15,-1 4-8-15,8-3 4 16,4 6-8-16,4-3 16 16,4 0-12-16,-4 0 16 15,-1 0-16-15,-3-3-4 16,-3 3 0-16,-5-3 40 16,-4 6-24-16,-11-3 16 15,11 0-20-15,-15 0-68 0,0 0 24 0,4 0-348 16,-4 0 204-16</inkml:trace>
          <inkml:trace contextRef="#ctx0" brushRef="#br0" timeOffset="42066.8627">6410 2891 520 0,'4'-4'192'0,"-4"4"-152"0,4 0-8 0,0 0 80 15,0 0-68-15,-1 0 52 16,5 0-56-16,0 0 32 15,4 0-40-15,-1 0 0 16,5 4-20-16,3-1 28 16,4 4-24-16,8 0 12 15,4 0-16-15,4-4 12 16,3 4-16-16,-3 0 4 16,0 0-4-16,-8-7 12 15,0 10-12-15,-12-6 32 16,0-1-24-16,-7 0 48 0,0 1-36 0,-12-1-224 15,4 1 104-15</inkml:trace>
          <inkml:trace contextRef="#ctx0" brushRef="#br0" timeOffset="40865.563">6991 3348 612 0,'11'-10'228'0,"-3"0"-180"0,4 3-12 0,-12 0 8 15,4 7-32-15,-4 0 112 16,7-4-72-16,-7-2 40 15,0 2-52-15,-7-3 12 16,7 7-32-16,-12-10 0 16,4 10-12-16,-7-3 4 15,3-1-8-15,-19-6-4 16,8 3 4-16,-23-10 40 16,11 6-24-16,-8-6-44 15,1 3 12-15,-9-3-8 16,13 7 12-16,-5-4 8 15,12 7 0-15,-4-3 16 16,12 6-8-16,-4-2-12 16,11 2 0-16,-3-3 12 15,7 7-4-15,1 0-12 16,3 7 4-16,-4 0-24 0,5 7 16 16,-5 10-4-16,8 7 8 15,-7 20 0-15,3 1 0 16,-8 13 32-16,9-3-12 15,-13 7 4-15,9-3-8 0,-9 6 12 16,9-3-12 0,-9-4-12-16,9-10 0 0,-5-7 4 15,8-6 0-15,1-8 8 16,3-10-4-16,0 0-12 16,4-3 4-16,0-4-4 15,4 4 0-15,0-15 0 16,3 5 0-16,1-4 32 15,4-7-12-15,-4 0-4 16,-1 0-4-16,-3-7 12 16,4 14-8-16,0-7-28 31,3 0 8-31,1-7-4 0,-1 7 8 0,13 0-20 16,3 0 16-16,8 0 4 15,-1 3 8-15,9-3 0 16,-8 4 0-16,4-4 8 15,-12 3-4-15,0-3 24 16,-4 4-16-16,-11-4 68 16,-8 0-48-16,-4 0-128 15,0 0 52-15,0-7-208 16,0 3 144-16</inkml:trace>
          <inkml:trace contextRef="#ctx0" brushRef="#br0" timeOffset="37862.8948">5690 3854 340 0,'8'-7'128'0,"-8"7"-100"0,8-7-8 0,-5 7 148 32,1 0-96-32,0-6 96 0,4-5-100 0,4-3 48 15,-1 8-72-15,9-19 48 16,-9 12-52-16,9-11 8 15,-1 6-32-15,-4-6 44 16,1 4-32-16,-5-4 4 16,1 3-20-16,-12-3 0 15,0 3-4-15,-8-3 12 16,1 3-12-16,-9-3 16 16,1 11-16-16,-9-1-20 15,5 7 4-15,-12 0 4 16,4 4 4-16,-12 3 0 15,4 7 0-15,-7-4-20 16,7 7 12-16,-8 4-12 16,9 0 8-16,6-4-20 15,9 4 20-15,7 0-32 16,5-4 28-16,7 4 24 16,7-4-4-16,13 4 0 15,-5 0 0-15,16-4-4 16,0 4 0-16,4-4 0 0,0 4 0 15,-8-4-12-15,4 4 8 0,-8 0 28 16,-3-1-12-16,-13 11-4 16,1 1-4-16,-12 6 12 15,0 3-8-15,-7 7-4 16,3-3 0-16,-8 7-16 16,5-7 8-16,-1 0 4 15,5-4 0-15,-5 0 0 16,8 1 0-16,-4-1-12 15,8-3 8-15,0 4-40 16,4-4 24-16,0 3 16 16,8-3 4-16,3 0-24 15,1 0 12-15,7-7 4 16,4 7 8-16,12-10 0 16,-1 3 0-16,-3 0-12 15,0-11 8-15,-12 1 40 16,-7-3-24-16,-20-8 8 15,0-3-12-15,-19-10 20 16,3-1-16-16,-14-13 24 16,7-3-24-16,-12-15-4 15,4-2-4-15,-12-8 4 16,9 4-4-16,-13-4-12 16,13 14 4-16,-9 1 20 15,12 6-8-15,-7 0 68 16,11 13-44-16,0 5 24 15,12 2-36-15,-1 4-36 16,9 11 8-16,3-1 8 0,8 1 4 0,8 3-12 16,7 0 4-16,28-14 48 15,3 7-24-15</inkml:trace>
          <inkml:trace contextRef="#ctx0" brushRef="#br0" timeOffset="36752.4042">4142 3889 424 0,'-20'0'156'0,"20"0"-120"0,-7 6-8 16,7-6 160-1,0 0-108-15,0 4 64 16,7 3-84-16,-3-4 64 16,12 8-72-16,11-11 36 15,4 0-52-15,7-4 60 0,13 1-56 16,-5-4-8-16,5 0-20 0,-13-3 16 15,-3 6-16 1,-8-3 12-16,-4 7-12 0,-7-3 20 31,-1 3-20-31,-7-4-12 0,4 8-4 0,-8-4-260 16,-1 7 144-16</inkml:trace>
          <inkml:trace contextRef="#ctx0" brushRef="#br0" timeOffset="36406.4663">4235 3668 364 0,'-8'-3'132'0,"8"3"-100"0,0 0-12 16,-8 0 200-1,16 0-124-15,-8-4 60 16,0 4-92-16,8-3 16 16,3 3-48-16,5-3 44 15,7 3-44-15,4-4 4 0,0 8-24 0,8-4 12 16,-4 3-16-16,0-3 16 15,-4 0-16-15,-4 0 4 16,-3 3-4-16,-5-3 12 16,1 4-12-16,-9-4 16 15,5 0-16-15,-4 0 24 16,-1 3-20-16,-7-3-32 16,0 0 12-16,0 0-368 15,0 0 204-15</inkml:trace>
          <inkml:trace contextRef="#ctx0" brushRef="#br0" timeOffset="100012.6363">4711 4835 80 0,'-8'-4'32'0,"8"4"-24"0,0-3-4 0,-8 3 104 16,8 3-60-16,-4 1 60 15,4-1-64-15,-4 1 48 16,4 3-52-16,-3 3 40 16,3 4-44-16,0 6 32 15,3 1-36-15,1 7-28 16,8 2-4-16,0 1 16 16,-1 0-8-16,5 0-4 15,-1-3 0-15,8-7 12 16,-3-4-8-16,11-7 4 15,4 0-4-15,3-10 12 16,1 4-12-16,-4-8-4 16,4 1 0-16,-12-4-16 15,4 7 8-15,3-7-4 16,-6 7 0-16,3-7 16 16,-4 7-4-16,11-3-4 15,-11 3 4-15,8-7-4 16,4 7 0-16,-8 0 16 15,4 0-8-15,-4 0-12 0,-4 0 0 0,0 0-4 32,-8 7 0-32,1 0 8 0,-13-4 0 0,1 11 16 15,4 3-8-15,-12-3 16 16,0 10-16-16,-8-10-4 16,4 3 0-16,4-3-4 15,0 0 0-15,0-11 24 16,0 0-12-16,0-6 12 15,12 0-12-15,-12-11-8 16,7 7 0-16,5-17 4 16,4 10-4-16,-5-24-4 15,9 14 4-15,-9-14-16 16,12 7 8-16,-11 0 20 16,7 7-8-16,-11 4-4 15,11 2 0-15,-7 5 12 16,7 13-8-16,16-7-4 15,-8 7 0-15,31-4-4 16,-3 11 0-16,22 3 8 16,-3-3-4-16,11-10 8 15,-4 6-8-15,12-6-4 16,-8-1 4-16,4-2-4 16,-11 6 0-16,-5-11 0 15,-11 11 0-15,-8-3 16 16,-7-1-8-16,-5-6 60 15,-7 3-40-15,0-10 68 16,-4 3-56-16,-8-6 44 0,-3 6-48 16,-9-10 24-16,-3 7-32 0,-12-8 0 15,0 8-16-15,-4-10-228 16,1 6 120-16</inkml:trace>
          <inkml:trace contextRef="#ctx0" brushRef="#br0" timeOffset="43582.5446">5582 4209 176 0,'-4'0'64'0,"4"0"-48"0,-12 6-8 0,8-6 68 16,4 4-44-16,-4-4 68 15,4 3-60-15,-3-3-8 16,6 0-20-16,-6 0 44 16,3 7-32-16,-4 0 32 15,4 3-28-15,-8 4 0 16,4-7-16-16,-7 3-16 16,3 4 0-16,-8 0 40 15,9 3-24-15,-5-3-28 16,4 3 8-16,0 4 20 15,5-4-8-15,-5-3 28 16,8 3-20-16,-8 7-12 16,8-10-4-16,-8 6-4 15,8-2 0-15,-7-1 24 16,3-3-8-16,-8 6 16 16,4-3-16-16,-7-3 4 15,7-3-4-15,-3 2 4 16,7-6-8-16,-4 3-4 15,4 4 4-15,0-7 12 16,4 3-8-16,0-3-12 16,4 0 0-16,-4 0 20 15,4 7-8-15,-4-4-12 16,0-3 0-16,0 7 12 16,4-4-4-16,0-3-4 15,0 0 4-15,-1 0-16 16,9 0 8-16,4-4-4 15,-1-3 0-15,0 0 16 0,5 7-4 16,-1-7-12 0,4 0 4-16,-7 7 4 0,3-7 0 0,-3 0 16 15,3 7-8-15,-7-7-12 16,3 7 0-16,1-7 20 16,-1 3-8-16,-3-3-20 15,3 0 4-15,-3-3 4 16,3 3 4-16,-3-7 0 15,0 7 0-15,-5 0 0 16,1 0 0-16,0-7 8 16,0 0-4-16,-5 0 24 15,5 7-16-15,-4-3-4 16,0-1-4-16,-4-6 4 16,4 3-4-16,-4-7 76 15,0 11-44-15,0-18-12 16,4 14-16-16,-8-10 36 15,4 10-24-15,-4-7 44 16,8 4-36-16,-8-4 28 16,0 7-28-16,-4-3 8 15,1 3-20-15,-5-6 20 16,8 6-24-16,-8-11 12 16,5 12-12-16,-1-12 0 15,4 11-4-15,-4-6-16 16,4 6 4-16,-3-3-4 15,3 3 0-15,-4 0 8 0,4 7 0 16,-7 0-248-16,7 7 136 0</inkml:trace>
        </inkml:traceGroup>
        <inkml:traceGroup>
          <inkml:annotationXML>
            <emma:emma xmlns:emma="http://www.w3.org/2003/04/emma" version="1.0">
              <emma:interpretation id="{56940126-39D7-4D6C-8BA2-BD16AA753B63}" emma:medium="tactile" emma:mode="ink">
                <msink:context xmlns:msink="http://schemas.microsoft.com/ink/2010/main" type="inkWord" rotatedBoundingBox="9140,4269 9867,4221 9903,4775 9176,482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7515.4554">7661 3661 404 0,'0'-6'148'0,"0"-1"-112"0,3 3-12 0,-3 1 152 16,4 3-100-16,0-4 76 16,0 1-88-16,0-4 60 15,0 7-68-15,-4-3 24 16,4 3-48-16,-4-4 0 15,0 8-20-15,7-4 20 16,5 0-20-16,15 0-12 16,8 0-4-16,7 0 20 15,9 3-8-15,3-3 4 16,-4 0-4-16,-3 0-8 16,-1 0 4-16,-7 0 12 0,7 0-8 0,-11 0-4 15,8 0 0-15,-16 0-4 16,4 0 0-16,-4 0 32 15,-8 0-16-15,-3 0 20 16,-5 0-20-16,-3 0 8 16,-4 0-12-16,4-3 20 15,0 3-20-15,-8-7 32 16,7 7-28-16,-7-4-244 16,0 4 124-16</inkml:trace>
          <inkml:trace contextRef="#ctx0" brushRef="#br0" timeOffset="57905.957">8113 3441 416 0,'-7'-7'152'0,"7"7"-116"0,7-7-12 0,-7 1 172 16,0 6-112-16,0-4 44 15,0 8-76-15,0 2 52 31,0 8-64-31,0 17 28 0,0 0-40 0,-7 7 0 16,7 7-16-16,-20 10 44 16,5 0-28-16,-5 3-16 15,5 1-4-15,-4-11 16 16,11-10-12-16,-4-7-4 16,5-7-4-16,7-10-224 15,7-1 120-15</inkml:trace>
        </inkml:traceGroup>
        <inkml:traceGroup>
          <inkml:annotationXML>
            <emma:emma xmlns:emma="http://www.w3.org/2003/04/emma" version="1.0">
              <emma:interpretation id="{B241B49F-E3A7-4583-A1F3-4DC8E9B92DDE}" emma:medium="tactile" emma:mode="ink">
                <msink:context xmlns:msink="http://schemas.microsoft.com/ink/2010/main" type="inkWord" rotatedBoundingBox="10657,4249 11058,4223 11122,5197 10721,5224"/>
              </emma:interpretation>
            </emma:emma>
          </inkml:annotationXML>
          <inkml:trace contextRef="#ctx0" brushRef="#br0" timeOffset="58881.4963">9492 3579 392 0,'7'-4'148'0,"-7"4"-116"0,20-3-8 0,-13 0 100 16,5 3-72-16,0-7 60 16,-5 7-68-16,1-14 68 15,0 7-64-15,-8-3 52 16,0-4-56-16,-12 0 32 16,1 4-44-16,-13-4 52 15,5 4-48-15,-12-4 20 16,8 4-36-16,-16-4 16 15,20 7-20-15,-8 0 0 16,7 7-8-16,-3 0-24 16,8 7 8-16,-12 0 4 15,7 7 4-15,-7-4 0 16,15 0 0-16,5-3-28 16,-5 4 16-16,12-1 12 15,8-3 4-15,7-4-12 16,5 4 4-16,7-4 4 15,0 1 0-15,8 3 0 16,0 0 0-16,-8 3 0 16,0 4 0-16,-12 6 0 15,-3 1 0-15,-20 13 8 16,-4-3-4-16,-7 7-4 16,8 4 4-16,-5 9-4 15,4-3 0-15,-3 4 8 0,7-4-4 0,-7-3-4 16,7-4 4-16,-4 0-60 15,5-3 32-15,-13-7-16 16,13 4 24-16,-9-4-8 16,8 0 12-16,-3 0 0 15,7 0 4-15,4-4-20 16,8-3 16-16,7-3 12 16,8-4 4-16,4-10-4 15,8-4 4-15,-4-9 4 16,-4 2-4-16,4-10 8 15,-8 1-8-15,-11-12 24 16,-4 5-16-16,-16-8 40 16,0 4-28-16,-15-7-24 15,-4 0 0-15,-4 0 0 16,4 11 0-16,0-8 24 16,4 14-12-16,-4-6-40 15,7 9 16-15,-7 1-16 16,15 3 16-16,1-3 0 15,3 6 4-15,8-2 52 16,8 6-24-16,7-4 36 16,5 1-32-16,-1-1 12 15,4 1-20-15,0-1 28 16,5 8-28-16,-1-4 20 16,-4 3-20-16</inkml:trace>
        </inkml:traceGroup>
        <inkml:traceGroup>
          <inkml:annotationXML>
            <emma:emma xmlns:emma="http://www.w3.org/2003/04/emma" version="1.0">
              <emma:interpretation id="{1524D4C0-A20A-4EA6-A376-506F20C43B11}" emma:medium="tactile" emma:mode="ink">
                <msink:context xmlns:msink="http://schemas.microsoft.com/ink/2010/main" type="inkWord" rotatedBoundingBox="11510,3654 14784,3440 14877,4864 11603,5078">
                  <msink:destinationLink direction="with" ref="{76260329-9850-4699-8484-A00BA2BAAF3A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1013.4855">10448 2808 444 0,'-4'-3'164'16,"4"3"-124"-16,-4 0-16 0,0 0 140 15,8 0-96-15,-4 0 44 16,0 0-68-16,0 0 28 16,0 0-40-16,0 0 16 15,0 0-28-15,0 3 16 16,4 4-20-16,-8 0 8 16,4 0-12-16,-4-4 36 15,8 1-24-15,-4-1 12 16,0 1-20-16,4-4 44 15,0 0-32-15,0 0-16 16,3 0-4-16,5 0 8 0,0 0-8 16,3 0 4-16,4 3-4 0,9-6 20 15,-1 3-16-15,7-7-4 16,1 7-4-16,4-4 4 16,-12 4-4-16,0-3-4 15,0 3 4-15,-7 0 20 16,-9 0-12-16,-3 0 48 15,0 0-32-15,-8 0 4 16,0 0-20-16,-8 0 20 16,8 7-20-16,0-7 24 15,0 3-24-15,-8-3-276 16,8 4 140-16,0-8-688 16,0 1 452-16</inkml:trace>
          <inkml:trace contextRef="#ctx0" brushRef="#br0" timeOffset="60205.3365">10057 3438 280 0,'4'-14'104'0,"-4"4"-84"0,3-4 0 0,-3 7 172 15,4 7-108-15,0-14 72 16,4-3-92-16,-4 0 16 16,4 3-44-16,-1-7 12 15,5 11-28-15,0-10 36 16,-1 9-32-16,5-3-4 15,-1 8-12-15,4-5-24 16,5 4 8-16,-1-3 12 16,0 7 0-16,-3-4-4 15,3 7 4-15,-8 0-4 16,1 7 0-16,-9 3 8 16,5 4-4-16,-8 3 16 15,4 0-12-15,-1 0-12 16,1 4 0-16,0 0 12 15,0-1-4-15,-4 1-4 0,3 3 4 16,-3-3-4-16,0-4 0 0,-4 0 0 16,0-3 0-16,0 0 0 15,0 3 0-15,0 0 8 16,0 0-4-16,0 0-4 16,0 1 4-16,0-1-16 15,0 3 8-15,0 1-4 16,0 3 0-16,4 0 8 15,4 0 0-15,-1-3 16 16,5-4-8-16,0-7 16 16,-1 1-16-16,-3-8-12 15,4 1 0-15,-1-8 4 16,1 1 0-16,-1-4 16 16,5 0-8-16,-4-10-12 15,7 7 0-15,-4-8 20 16,9 5-8-16,-17-5 16 15,13 5-16-15,-1-8-20 16,0 7 4-16,1-6 12 16,-13 2 0-16,13-6 8 15,-12 4-8-15,3-8-4 16,-3 4 4-16,4-7-4 16,3 10 0-1,-11-6 0-15,4 3 0 0,-1-7 16 16,13 10-8-16,-9-6 4 15,5 9-4-15,-5-6-16 16,1 11 4-16,7-5 20 0,-3 5-8 0,3-1-28 16,-7 7 8-16,7 0 32 15,-3 4-12-15,-1 3 16 16,1 6-12-16,-1-2 12 16,1 6-16-1,-1-6 24-15,1 3-20 0,-5-4 12 16,1 4-12-16,-8-7 44 15,7 3-28-15,-11-6-148 16,0-1 68-16</inkml:trace>
          <inkml:trace contextRef="#ctx0" brushRef="#br0" timeOffset="62876.0452">11903 3304 488 0,'-7'0'180'0,"7"0"-140"0,-16 6-12 16,4 1 108-1,5 0-80-15,-13-3 16 16,1 3-48-16,-8 10 48 0,8-3-40 0,-16 10 28 16,4-4-32-16,-16 4 28 15,5 7-32-15,-20-3 20 16,8-1-24-16,-12 1 16 15,12-1-20-15,3-2-8 16,12-5-4-16,9-3 4 16,10-3-4-16,9-7-20 15,7-4 8-15,11-9-252 16,5 2 144-16</inkml:trace>
          <inkml:trace contextRef="#ctx0" brushRef="#br0" timeOffset="62517.571">11385 3324 260 0,'0'-3'96'0,"0"3"-76"0,3-4-4 0,-3 1 112 16,0 6-72-16,0-3 76 15,8 0-76-15,-4 0 48 16,0 0-60-16,0 0 40 16,-4 4-48-16,8-4 32 15,-5 0-36-15,1 0 16 16,0 0-28-16,0 0 16 16,0 0-20-16,0 0 36 15,0 0-28-15,-1 0-4 16,5 3-12-16,0 1-8 15,4 3 4-15,-5-1 12 16,9 8-8-16,3 7-4 16,1 0 0-16,-5 3 12 15,4 3-8-15,1 4 4 16,3-7-4-16,0 7-8 16,0-7 4-16,1 0 4 0,-1-3-4 0,0 0 24 15,0-1-16-15,-3-6 24 16,-1 0-24-16,-11-4 12 15,3 0-12-15,-3-3 28 16,4 0-24-16,-12-7 40 16,4 4-32-16,-8-4-48 15,4 0 12-15,-8-4-252 16,0 1 144-16,-3-4-312 16,3 3 244-16</inkml:trace>
          <inkml:trace contextRef="#ctx0" brushRef="#br0" timeOffset="63672.668">13092 3018 456 0,'19'-3'168'0,"-19"3"-128"0,19-4-16 0,-19 1 176 16,8 3-116-16,-8-4 80 15,0 1-96-15,-11-1-36 16,3 4-20-16,-19 0 20 15,0 0-16-15,-16 0-4 16,8 7-8-16,-15 0-4 16,7 0 0-16,-11-7-12 15,8 3 8-15,-5-3 4 16,13 0 0-16,-5 0 0 16,12 0 0-16,0 0-12 15,12 0 8-15,-5 0-32 16,13 0 20-16,-5 0 16 15,9 7 0-15,-9-3 0 16,8 3 4-16,-7 3-4 16,3 0 0-16,-3 14 8 15,3 0-4-15,-3 21 8 16,3 3-8-16,-3 18-4 16,7-4 4-16,-8 7 4 15,9-8-4-15,-9 5 8 16,5-4-8-16,-1 7 24 15,4-7-16-15,-3-4 12 16,3-10-12-16,0-10-24 16,4 0 4-16,-7-11 40 15,11-9-20-15,-4-1-20 16,4-3 4-16,0-1 0 16,11-9 4-16,-3-4 16 15,4 7-8-15,3-11-20 0,1 4 4 0,7 0-12 16,0 4 8-16,8-1 0 15,4 4 4-15,8 0 16 16,-1 0-4-16,5-4-12 16,-1 4 4-16,-3-7 20 15,-9 4-8-15,-6-4 16 16,-1 3-16-16,-8-3 60 16,-4 0-40-16,-7-3 8 15,-4 3-24-15,-4-4-68 16,4 1 28-16</inkml:trace>
          <inkml:trace contextRef="#ctx0" brushRef="#br0" timeOffset="64136.9144">12333 3572 560 0,'-12'-7'208'0,"12"7"-164"0,-7 0-8 0,3 0 144 16,8 0-104-16,-4 0 68 15,0 0-84-15,0 0 0 16,3 0-36-16,1 0 24 16,8 0-32-16,7-3 20 15,5 3-20-15,14-4 0 16,5 1-8-16,15-4 48 16,-4 0-32-16,4 7 8 15,-4 0-20-15,-3-7 0 16,-5 7-4-16,-11-7 4 15,0 7-8-15,-12-3 24 16,0 6-16-16,-3-6 32 16,-5 3-28-16,-3-4 56 15,-5 1-40-15,-7-4-16 16,4 7-8-16,-4-7-328 16,0 7 176-16</inkml:trace>
          <inkml:trace contextRef="#ctx0" brushRef="#br0" timeOffset="73084.0833">13003 3042 208 0,'0'-3'76'0,"4"3"-60"0,-4 0-4 0,0-4 84 16,7 4-56-16,1 0 36 15,4-7-44-15,-1 0 52 16,5 4-48-16,-12-4 56 15,11 7-56-15,-11-3 72 16,-4 3-60-16,0-4 36 16,8 4-48-16,-8-3-20 15,0 6-8-15,0-3 0 16,15 0-4-16,1 0-12 16,-1 0 4-16,-3 0 40 15,7 4-24-15,-3-4 24 16,3 0-20-16,-7 0 20 15,-5 0-24-15,1 0 12 0,-4 0-12 16,-4 0 20-16,4 7-20 0,0-1-12 16,3 5-4-16,-3-4 4 15,4 0 0-15,0-1 8 16,0 5-4-16,-5-4-4 16,1 6 4-16,-4-6 20 15,4 4-12-15,-4-1-4 16,0 0-4-16,0 1 12 15,0 2-8-15,-4 1-12 16,0 0 0-16,-7 3 12 16,11 0-4-16,-8 0-4 15,8 1 4-15,-15-5 4 16,11 5-4-16,-12-5 8 16,8 5-8-16,-11-5 8 15,7 1-8-15,-7-4 16 16,8 8-12-16,-13-8-12 15,9 4 0-15,-8-4 4 16,7 4 0-16,-7-4 0 16,7 4 0-16,-7-4 8 15,4 4-4-15,-1-4-4 16,9 1 4-16,-9-4-16 16,9 3 8-16,-5-3 12 15,5 0-4-15,-5-4-4 16,9 4 4-16,-9-4-4 15,8 1 0-15,-3-4 0 16,7 3 0-16,-8-3 0 0,4 0 0 0,-7 0 0 16,11 4 0-16,-8-4-20 15,9 3 12-15,-1-3 4 16,4 0 4-16,-4 0 0 16,8 0 0-16,-8 0-12 15,4 0 8-15,-4 0 28 16,4 4-12-16,-8-4-40 15,8 3 16-15,-4-3 0 16,8 0 12-16,-4 0 32 16,0 0-16-16,4 0-4 15,0 0-8-15,0 0-4 16,7 0 0-16,-3 0 0 16,4 0 0-16,-1 0 16 15,1 0-8-15,-4 0-4 16,3 0 0-16,1 0-4 15,0 0 0-15,3 0-12 16,1 0 8-16,-5 0 12 16,5 3-4-16,-1-3-4 15,1 4 4-15,3-4-4 16,0 3 0-16,1 1 0 16,3-1 0-16,-4 1 0 15,1-1 0-15,-1 1 0 16,0-1 0-16,1 0 8 15,-1 4-4-15,-3-3 8 16,-1-1-8-16,1 1 8 0,-1-1-8 16,-3 4-4-16,7 0 4 0,-11 0-4 15,11-4 0-15,-11 4 8 16,3 7-4-16,-3-7-12 16,4 0 4-16,-4-1 20 15,-5 5-8-15,-3-4-4 16,4 3 0-16,-4-3 4 15,4 7-4-15,-4-7-12 16,4 3 4-16,4 4 4 16,-8-4 0-16,4 0 0 15,0 1 0-15,-4-5 24 16,0 5-12-16,-4-4-12 16,4 6-4-16,-4-6 4 15,8 0 0-15,-8 4 8 16,4 2-4-16,-8-2-12 15,8-1 4-15,0 0 12 16,-4 1-4-16,-4-5-4 16,1 8 4-16,-1-7 12 15,8 0-8-15,-8-4-4 16,4 4 0-16,-11 0 4 16,11 0-4-16,-11 0-20 15,11 0 8-15,-16-4 12 16,13 4 0-16,-9-7-4 15,12 7 4-15,-15 0-16 16,11 0 8-16,-11 0 4 0,11 0 0 16,-4-4 8-16,5-3-4 0,-5 0-4 15,4 7 4-15,-3-7-16 16,3 7 8-16,-8-7 4 16,13 7 0-16,-17-7 8 15,12 3-4-15,-7 1 8 16,11-1-8-16,-15-3-4 15,11 7 4-15,-11-7-16 16,11 3 8-16,-4 1 4 16,5-1 0-16,-5-3-12 15,8 4 8-15,-8-4 12 16,9 3-4-16,-5-3 8 16,0 3-8-16,-4-3-12 15,12 4 4-15,-15-4 4 16,11 3 0-16,-4-3 0 15,1 0 0-15,-1-3 0 16,4 3 0-16,-4-4 0 16,4 1 0-16,-7-4 16 15,3 7-8-15,-4-7 40 16,1 7-24-16,-5-3 12 16,5 3-20-16,-12-7 8 15,7 7-12-15,-3 0 20 16,3 0-20-16,-3-3 24 15,3-1-24-15,1-3-12 16,7 7-4-16,0-7-16 16,5 4 12-16</inkml:trace>
          <inkml:trace contextRef="#ctx0" brushRef="#br0" timeOffset="64692.3755">12534 2726 508 0,'4'-4'188'0,"-4"4"-148"0,4-3-8 0,0-1 60 16,0 8-56-16,0-4 56 15,-1 3-52-15,1-3 24 16,4 4-36-16,4-1 16 15,3 0-24-15,8-3 44 16,5 4-36-16,6-8 12 16,1 4-24-16,8-6 36 15,-5 2-28-15,9-6 20 16,-8 3-24-16,-5-3 0 16,1 6-12-16,-11-3 48 15,-1 0-32-15,-15 4 24 16,-1 3-28-16,-14 0 28 0,3 3-32 15,-8 4-76-15,0 0 32 0</inkml:trace>
        </inkml:traceGroup>
      </inkml:traceGroup>
    </inkml:traceGroup>
    <inkml:traceGroup>
      <inkml:annotationXML>
        <emma:emma xmlns:emma="http://www.w3.org/2003/04/emma" version="1.0">
          <emma:interpretation id="{84D7B1BC-80BE-45FD-8D5B-27B771EE2CEB}" emma:medium="tactile" emma:mode="ink">
            <msink:context xmlns:msink="http://schemas.microsoft.com/ink/2010/main" type="paragraph" rotatedBoundingBox="5658,6130 8719,6077 8729,6706 5669,675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FCC008C-DC60-4365-AFDC-A62C1FE6CE55}" emma:medium="tactile" emma:mode="ink">
              <msink:context xmlns:msink="http://schemas.microsoft.com/ink/2010/main" type="line" rotatedBoundingBox="5658,6130 8719,6077 8729,6706 5669,6759"/>
            </emma:interpretation>
          </emma:emma>
        </inkml:annotationXML>
        <inkml:traceGroup>
          <inkml:annotationXML>
            <emma:emma xmlns:emma="http://www.w3.org/2003/04/emma" version="1.0">
              <emma:interpretation id="{5DE74EB4-4075-4DDB-B4D2-C6A054587152}" emma:medium="tactile" emma:mode="ink">
                <msink:context xmlns:msink="http://schemas.microsoft.com/ink/2010/main" type="inkWord" rotatedBoundingBox="5658,6130 8719,6077 8729,6706 5669,675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0799.7411">4540 5451 444 0,'8'-21'164'0,"-8"18"-124"16,0-4-16-16,0 7 80 16,0 0-64-16,-11-7 36 15,3 7-44-15,-4-4 24 16,-3 4-28-16,-5 0 28 16,1 4-32-16,-16 3 4 15,12 3-16-15,-24 11-8 16,5 3 0-16,3 17 20 15,0 0-12-15,12 11 4 16,8-4-8-16,4 0 4 0,11-3-8 16,11-4 16-16,13-6-12 0,11-11 24 15,4-3-20-15,7-8 32 16,1-2-28-16,3-11 4 16,-7 0-12-16,0-11-244 15,-5 4 128-15,1-10-352 16,0 7 260-16</inkml:trace>
          <inkml:trace contextRef="#ctx0" brushRef="#br0" timeOffset="101085.5478">4850 5702 416 0,'8'-7'152'0,"-8"7"-116"0,-4-10-12 0,0 6 172 16,0 8-112-16,-7-4 28 15,3 7-68-15,-12 3 24 16,1 7-36-16,-4 7-28 15,4 4-4-15,3-4 8 16,12-3-4-16,8-4 16 16,8-4-12-16,15-6 16 15,4-3-16-15,7-11 16 16,1 3-16-16,-8-6-4 16,0 0 0-16,-15-7 28 15,-1 6-16-15,-15-6 4 16,0 0-12-16,-15 3-16 15,-1 7 4-15,-7 0-16 16,7 7 12-16,5 0-32 16,11 7 24-16</inkml:trace>
          <inkml:trace contextRef="#ctx0" brushRef="#br0" timeOffset="101867.6957">5148 5705 312 0,'4'-6'112'0,"-4"6"-84"0,8-21-12 0,-8 17 92 16,4-2-64-16,-4-1 80 16,4 3-72-16,-4-3 28 15,0 4-48-15,-4-1-8 16,4 8-16-16,-8-4 4 15,8 7-8-15,-4 7 32 16,4-4-20-16,-8-3 4 16,8 7-12-16,-4 3-8 15,8-4 4-15,-4 5 4 16,0 9-4-16,0-16-4 16,0 9 4-16,0-3 4 15,0-3-4-15,-4 3 16 16,4-3-12-16,0-7 16 15,4 3-16-15,0-10 24 16,4 7-20-16,0-7-20 16,3-3 0-16,5-14 4 15,7 3 4-15,-4-7-12 0,1 4 8 16,-1-4-4-16,-3 8 0 0,3-12 16 16,-8 19-4-16,-11-1-4 31,4 3 4-31,-8 8 28 0,4 3-16 0,-11 6 20 15,3 11-20-15,-3-3 8 16,7-4-12-16,8 0-8 16,3-3 0-16,13 0 48 15,11-7-28-15,7-11 16 16,9 4-24-16,3-17-112 16,-3 0 48-16,-1-10-216 15,-7 9 144-15,-8-20-32 16,-4 7 92-16,-8-6 36 15,0 6 16-15,-7-21 24 16,-4 21-8-16,0-7 40 16,-5 7-24-16,-3 7 172 15,0 10-108-15,-3 4 24 16,3 3-68-16,-8 14 24 16,8 3-36-16,0 18-8 15,-4 3-16-15,-4 10 4 16,8-3-8-16,-8 14 24 15,5-8-16-15,-9-2 12 16,8-4-12-16,-8-7 12 16,5-4-16-16,-1-3-4 15,4 0 0-15,-4-10-156 16,8-7 84-16</inkml:trace>
          <inkml:trace contextRef="#ctx0" brushRef="#br0" timeOffset="102798.195">6035 5647 612 0,'-20'0'228'0,"20"0"-180"0,-15 7-12 0,7 0 52 16,4 6-56-16,-11-2-4 15,11 9-16-15,-12-2 16 16,12 6-16-16,-3-4-4 15,3 4-4-15,4-3-4 16,8-4 0-16,3-3 24 16,5-4-12-16,3 4 4 15,0-4-8-15,5-6 12 16,3-1-12-16,-8-6-4 16,-7-1 0-16,-1-13-4 15,-3 10 0-15,-8-17 8 16,8 4-4-16,-16-11-12 15,8 7 4-15,0-7-16 16,12 7 12-16,-8-1 12 16,3 5 0-16,1-1-20 15,4 11 8-15,-1 0 4 16,1 6 4-16,-1 4-12 0,5 7 8 16,-4 0 12-1,3 7-4-15,1-8-4 0,-1 5 4 0,1-4-16 16,-5 10 8-1,5-10 4-15,-5 7 0 0,1-4 0 16,-4-3 0-16,3 6 0 16,-3 1 0-16,-8-3-12 15,4 9 8-15,-4-9 12 16,0 2-4-16,-4 1-4 16,4-4 4-16,-8-3 20 15,8 0-12-15,-4-7 12 16,4 0-12-16,-7-14 0 15,14 8-4-15,-7-12-16 16,8 11 4-16,0-17-4 16,3 11 0-16,1-12 8 15,7 12 0-15,-7-4 0 16,3 3 0-16,-3-3 0 16,4 10 0-16,-9 0-12 15,1 7 8-15,-8 0 4 16,4 0 0-16,-8 7 16 15,4 0-8-15,-4 10 16 16,0 3-16-16,0-2 16 16,4 6-16-16,4-11 16 15,0 12-16-15,12-5 24 16,-5-9-20-16,5-5 4 16,3 8-8-16,1-14 12 0,3 0-12 0,-4-7 24 15,-3 7-20-15,-1-13-40 16,1 6 16-16,-9-11-52 15,5 5 36-15,-4-11-20 16,-1 17 28-16,-7-4 0 16,0 4 12-16,0 7-36 15,8 7 24-15,-4 4 84 16,4 2-32-16,-1 5 0 16,1-5-20-16,8 5 32 15,-1-5-20-15,16-6 4 16,-4 0-16-16</inkml:trace>
          <inkml:trace contextRef="#ctx0" brushRef="#br0" timeOffset="103290.712">7068 5279 560 0,'23'-11'208'0,"-23"11"-164"0,0-6-8 15,0 2 68 1,0 8-64-16,-3-1 52 16,-1 7-52-16,-8 4 8 15,4 0-32-15,-7 6-16 16,7 1-4-16,-7 10 40 16,3 3-24-16,-3 8 0 0,7 3-8 15,0-1 12 1,4 1-8-16,0-7 16 0,4 0-16 0,-7-14 24 15,7 0-20-15,-4-10 12 16,8-1-12-16,-4-6 12 16,3-3-16-16,-6-15-4 15,6 4 0-15,5-17 4 16,8-3-4-16,11-1-28 16,-4 8 12-16,12 9-20 15,-8 8 16-15,8 13-28 16,-4 11 28-16,-8 10 4 15,-4 0 12-15,-7 3 0 16,-4 1 0-16,-8-8 32 16,-8-3-16-16,-11-7 64 15,-1-3-44-15,-18-3 28 16,10-1-36-16,-6-10 16 16,10 3-24-16,-3-13 0 15,8 0-12-15,11-14-296 16,8 0 156-16</inkml:trace>
        </inkml:traceGroup>
      </inkml:traceGroup>
    </inkml:traceGroup>
    <inkml:traceGroup>
      <inkml:annotationXML>
        <emma:emma xmlns:emma="http://www.w3.org/2003/04/emma" version="1.0">
          <emma:interpretation id="{1EEA06B7-EE18-417A-BA93-8D9051758E63}" emma:medium="tactile" emma:mode="ink">
            <msink:context xmlns:msink="http://schemas.microsoft.com/ink/2010/main" type="paragraph" rotatedBoundingBox="6796,6812 16613,5936 16727,7212 6910,808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A8B17D8B-235C-4EBE-AB51-8AF60EF8576F}" emma:medium="tactile" emma:mode="ink">
              <msink:context xmlns:msink="http://schemas.microsoft.com/ink/2010/main" type="line" rotatedBoundingBox="6796,6812 16613,5936 16727,7212 6910,8088"/>
            </emma:interpretation>
          </emma:emma>
        </inkml:annotationXML>
        <inkml:traceGroup>
          <inkml:annotationXML>
            <emma:emma xmlns:emma="http://www.w3.org/2003/04/emma" version="1.0">
              <emma:interpretation id="{04DFA7E0-ABEE-45B8-8DD0-4DA4D8C63BA9}" emma:medium="tactile" emma:mode="ink">
                <msink:context xmlns:msink="http://schemas.microsoft.com/ink/2010/main" type="inkWord" rotatedBoundingBox="6825,7139 8463,6992 8519,7618 6881,7764"/>
              </emma:interpretation>
            </emma:emma>
          </inkml:annotationXML>
          <inkml:trace contextRef="#ctx0" brushRef="#br0" timeOffset="105378.8864">5922 6297 436 0,'-19'-7'160'0,"19"7"-124"0,-27-10-8 0,15 3 96 16,5 7-72-16,-13 0 40 15,9 0-52-15,-13 4-4 16,9 2-24-16,-4 15 0 16,7 0-4-16,-4 10-8 15,9 0 4-15,-9 7 4 16,5 10-4-16,-5 10 24 16,8 1-16-16,-7 3 4 15,7-4-8-15,-7-3-8 16,3-10 4-16,-3-7-4 15,3-7 0-15,-7-7 24 16,7-10-12-16,-15-4 24 16,8-7-24-1,-16-9 12-15,8 2-12 0,-4-13-24 0,7 3 4 0,5-10-516 16,7 3 288-16</inkml:trace>
          <inkml:trace contextRef="#ctx0" brushRef="#br0" timeOffset="105064.0471">5415 6483 392 0,'-11'-10'148'0,"11"10"-116"0,-4 0-8 16,0 0 152 0,8 0-100-16,4 0 40 0,3 3-68 0,16-3-20 15,4 4-16-15,12-1-12 16,-1 1 4-16,9-4 4 16,-5 6-4-16,1-9 24 15,-1 3-16-15,-3-3 24 16,-5 3-24-16,-7-7-216 15,-4 0 112-15</inkml:trace>
          <inkml:trace contextRef="#ctx0" brushRef="#br0" timeOffset="105723.9081">6039 6511 464 0,'-4'-4'176'0,"4"4"-140"0,-4 0-8 0,0 0 56 16,0 7-52-16,-8 0 24 15,1 3-36-15,-12 4 8 16,7 7-16-16,-11 13 36 15,4-3-24-15,0 10 4 16,7 4-16-16,1-14 12 16,3 0-16-16,8-10 40 15,8-4-24-15,8-17 4 16,7 0-16-16,0-17 44 16,1 6-28-16,-5-20-24 15,1 4-4-15,-9-4 24 16,1 3-12-16,-12 1 4 15,0 6-8-15,-3-3-32 0,7 14 12 16,0-1-20-16,3 5 16 16,13-8-316-16,3 10 180 15</inkml:trace>
          <inkml:trace contextRef="#ctx0" brushRef="#br0" timeOffset="106369.124">6244 6524 560 0,'0'0'208'0,"0"0"-164"0,4 0-8 0,-4 4-12 16,3 3-20-16,-3 0 8 15,0 10-8-15,-3-3 8 16,3 6-8-16,-4-3 16 16,0 7-12-16,-4-10 4 15,0 3-4-15,-3 1 4 16,11-8-8-16,-8-10 24 15,0 0-16-15,4-10 4 16,8-1-8-16,0-13 4 16,4 10-8-16,3-10-4 15,9 7 4-15,-1-3-40 16,1 9 20-16,7-3 16 16,-4 1 0-16,4 6-8 15,0 7 4-15,-8-4 4 16,1 8 0-16,-1-4 16 15,4 7-8-15,-11-7 24 16,0 7-20-16,-5-7 12 16,5 0-12-16,-12 0 12 0,0 0-16 15,-4-7 4-15,4 14-4 0,-8-7-16 32,-3 0 4-32,-5 6 28 0,12 1-12 0,-11 4-32 15,7 2 12-15,8 5 0 16,8 2 8-16,19-3 8 15,4-3-4-15,23 0 16 16,4-11-12-16,4 1 16 16,-4-8-16-16,-4-6-4 15,-7 3 0-15,-1-10 20 16,-7 7-12-16,-16-11-12 16,-3 11-4-16,-17-11 28 15,-3 7-12-15,-11 4 92 16,3 3-56-16,-11-3 40 15,3 10-52-15,-3 0 0 16,0 14-24-16,11 3-24 16,8 3 4-16,15 5 64 15,9-1-28-15,26-7-204 16,4-7 92-16</inkml:trace>
        </inkml:traceGroup>
        <inkml:traceGroup>
          <inkml:annotationXML>
            <emma:emma xmlns:emma="http://www.w3.org/2003/04/emma" version="1.0">
              <emma:interpretation id="{546A3249-4091-4170-97CB-B6A071C424E5}" emma:medium="tactile" emma:mode="ink">
                <msink:context xmlns:msink="http://schemas.microsoft.com/ink/2010/main" type="inkWord" rotatedBoundingBox="11951,6352 13953,6173 14034,7089 12033,726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8501.7565">10490 5884 364 0,'0'-10'132'0,"8"7"-100"0,4-8-12 0,-12 4 68 16,0 7-52-16,0-7 68 15,4 4-64-15,3-7 52 16,1-1-52-16,4-2 16 16,3 2-36-16,4-9 16 15,1 13-20-15,-1-10 44 16,8 3-32-16,4 7-32 15,-11 3 0-15,3 8-8 16,-12 3 4-16,1 13 0 16,-12-2 0-16,0 6 32 15,0-4-12-15,-4 1 4 16,-4 3-8-16,8 0-16 16,0-3 4-16,12 0 4 15,4 3 0-15,3-4 16 16,12 1-8-16,-4-4 16 15,8-3-16-15,-4-7 4 16,-4 3-4-16,0-13-8 16,-4-4 4-16,-7-7 12 15,3 4-8-15,-11-11 16 16,11 4-16-16,-11-7 24 16,3 7-20-16,-3-8 40 0,0 5-28 15,4-4-12-15,7 6-8 0,-4 1 12 16,9 7-8-16,-9 0-20 15,4 6 4-15,-3 4 20 16,3 4-4-16,-7-1 32 16,3 4-24-16,-3-7-56 15,4 0 16-15,-9 3-412 16,1 1 240-16</inkml:trace>
          <inkml:trace contextRef="#ctx0" brushRef="#br0" timeOffset="108878.732">10870 5540 728 0,'15'-20'268'0,"-15"20"-208"0,20-14-16 0,-1 7 44 16,-4 4-56-16,9-4 16 16,-5 7-32-16,16-7-104 15,-4 3 44-15,4 4-536 16,-1 7 320-16</inkml:trace>
          <inkml:trace contextRef="#ctx0" brushRef="#br0" timeOffset="109180.5345">11497 5695 528 0,'11'-10'196'0,"-11"10"-152"0,12 0-12 16,-8 3 72-1,0 4-64-15,4 7 16 16,-1 6-32-16,5 11-12 16,-1-3-8-16,9 0 4 15,-1-1-4-15,4 1 40 0,1-4-20 16,-5-4 4-16,4 1-16 0</inkml:trace>
          <inkml:trace contextRef="#ctx0" brushRef="#br0" timeOffset="109345.0222">11787 5760 612 0,'-27'0'228'0,"27"0"-180"0,-27 38-12 0,11-17 44 15,5-4-52-15,-16 7 32 16,4 0-32-16,-5 0-28 16,5-3 0-16</inkml:trace>
          <inkml:trace contextRef="#ctx0" brushRef="#br0" timeOffset="110259.0119">12151 5595 208 0,'-4'-10'76'0,"4"10"-60"0,16-7-4 0,-16 4 56 16,0 6-40-16,4-6 96 15,-1 3-72-15,-3-4 28 16,0 8-44-16,-3-1 20 16,3 4-28-16,-4 7 16 15,4 3-24-15,-8 14 36 16,4 0-32-16,-8 10-4 15,1 0-12-15,-9 1 4 16,5-4-8-16,-4-1 32 16,7-2-20-16,0-8 12 15,5 1-16-15,-1-11 0 16,8 4-4-16,-4-18 4 16,4 1-8-16,-4-11-276 15,8 7 148-15,-4-17-124 16,0 3 144-16,0-10-68 15,0 10 100-15,0-17 20 16,8 0 32-16,-1-3 272 0,1 10-140 0,8-4 196 16,-1 7-176-16,16 4 92 15,-4 7-132-15,0 6 56 16,4 15-84-16,-4-1 0 16,1 7-40-16,-17 0 24 15,-3 4-32-15,-16 0 20 16,-3 3-20-16,-17-4-132 15,9-2 64-15,-23-5-140 16,7-2 108-16,0-4-116 16,12 3 112-16,11-3-44 15,12 0 80-15,12 3 8 16,7 4 28-16,8 6 12 16,4 1 4-16,0 7 132 15,-8 3-72-15,-3 3 72 16,-1-3-76-16,-19 3 32 15,0-3-52-15,-12-3 32 16,5-4-36-16,-32-7-8 16,12 0-16-16,-31-6 12 15,11-1-12-15,-7-17-100 16,8 4 48-16,3-18-560 16,12 4 328-16</inkml:trace>
          <inkml:trace contextRef="#ctx0" brushRef="#br0" timeOffset="110488.623">12151 5413 912 0,'23'-4'340'0,"-23"4"-264"0,62-13-24 0,-35 6-8 16,4 3-36-16,4-6 32 16,8 7-24-16,3-4 20 15,-3 3-20-15</inkml:trace>
        </inkml:traceGroup>
        <inkml:traceGroup>
          <inkml:annotationXML>
            <emma:emma xmlns:emma="http://www.w3.org/2003/04/emma" version="1.0">
              <emma:interpretation id="{C0C9319D-C636-45DE-A2C4-4809503C5D8B}" emma:medium="tactile" emma:mode="ink">
                <msink:context xmlns:msink="http://schemas.microsoft.com/ink/2010/main" type="inkWord" rotatedBoundingBox="14469,6414 16639,6221 16727,7212 14558,740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2524.8137">13262 5877 464 0,'-8'-13'176'0,"16"9"-140"0,0-10-8 15,-4 4 108-15,15 7-80 0,0-18-4 16,5 0-32-16,-1-13 4 15,4 0-16-15,0-15 16 16,4 18-16-16,-8-6 40 16,-3 6-24-16,-17 10-32 15,-3 14 4-15,-11 21 16 16,3 7-4-16,-19 34-20 16,-4 0 4-16,-23 55 40 15,-8-7-20-15,-8 21 52 16,12-14-36-16,8-10-48 15,15-18 8-15,12-13-8 16,15-10 12-16,12-18 8 16,7-3 0-16,13-14 8 15,3-10-4-15,8-11 16 16,-1 1-12-16,-3-15 16 16,0 1-16-16,-3-14 24 15,-5 0-20-15,-8-24 12 16,-3-1-12-16,-12-30-16 15,0 7 0-15,-12-7 12 16,1 13-4-16,-13 5-12 16,9 16 4-16,-8 3 4 0,7 15 0 15,5-1 16-15,3 11-8 0,0 0 4 16,16 10-4-16,11-3-8 31,8 3 4-31,12 0-4 0,-4 4 0 0,11-4-12 16,-7 7 8-16,11-4 4 15,-3 4 0-15,-5-3 8 16,-7 6-4-16,-8-3-4 16,-3 4 4-16,-17-1 28 15,-3 1-16-15,-15-1-32 16,3 7 8-16,-19 4 8 16,3 3 4-16,-3 11-20 15,4-1 8-15,0 8-4 16,11 3 4-16,5 0 24 15,7-1-8-15,7-6 16 16,5-7-16-16,11-10 16 16,4-3-16-16,0-11 24 15,4 0-20-15,-4-14 12 16,4 0-12-16,-15-14 12 16,-5 4-16-16,-11-10-4 15,-3 6 0-15,-9-6-4 16,4 6 0-16,-3-2-12 15,3 9 8-15,16-3-24 16,-1 7 16-16,13-4-12 16,3 7 12-16,4-3 0 15,4 3 4-15,-4 4-12 16,0 3 12-16,-4 0-24 0,1 7 20 16,-5 7 4-1,0 0 8-15,1 7 8 0,-1-1-4 0,-3 1-12 16,3 3 4-16,-7 1-16 15,3-1 12 1,-3 0 20-16,-1 0-4 0,-7 0 32 16,4 1-24-16,-12-1-4 15,4-7-8-15,-8-3 12 16,4 7-8-16,-7-14 24 16,7 0-20-16,-4-7 12 15,4 0-12-15,4-7-16 16,4 4 0-16,8-14 20 15,7 10-8-15,8-13-48 16,8 9 24-16,12-2-16 16,3 9 20-16,-4 1-28 15,1 10 24-15,-9 0 4 16,-7 3 12-16,-7 1 0 16,-5 3 0-16,-7-7-12 15,-1 3 8-15,-11-3 20 16,0 0-8-16,-4 0 24 15,4 0-20-15,-4 0-4 16,1 4-4-16,-9-1-32 16,4 4 16-16,-3 0-12 0,-5 3 12 15,5 4 16 1,-1 0 0-16,0 3-12 0,8 0 4 0,12 0 4 16,4 1 0-16,7-5 8 15,16 5-4-15,4-8 16 16,-1-3-12-16,21-11 24 15,-13 4-20-15,8-13 4 16,0 2-8-16,-3-13 28 16,-5 10-20-16,-3-10-12 15,-8 4-8-15,-16-4-4 16,-7 3 0-16,-12-3 32 16,-4 10-12-16,-20 0 40 15,5 11-28-15,-12 3 20 16,0 7-24-16,8 3-8 15,7 4-8-15,5 3 12 16,7 0-8-16,19-3 60 16,5 3-40-16,26-3 8 15,5 3-24-15,10-7 20 16,1 1-20-16,0-11-152 16,-7 7 72-16,-9-7-464 15,-3 0 292-15</inkml:trace>
        </inkml:traceGroup>
      </inkml:traceGroup>
    </inkml:traceGroup>
    <inkml:traceGroup>
      <inkml:annotationXML>
        <emma:emma xmlns:emma="http://www.w3.org/2003/04/emma" version="1.0">
          <emma:interpretation id="{8C27ECFF-2701-49F4-AD8B-E17B84A77458}" emma:medium="tactile" emma:mode="ink">
            <msink:context xmlns:msink="http://schemas.microsoft.com/ink/2010/main" type="paragraph" rotatedBoundingBox="1926,8420 12038,8240 12062,9574 1949,9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3ADDB3-773D-4E8F-A91B-27DD6951E01E}" emma:medium="tactile" emma:mode="ink">
              <msink:context xmlns:msink="http://schemas.microsoft.com/ink/2010/main" type="line" rotatedBoundingBox="1926,8420 12038,8240 12062,9574 1949,9754"/>
            </emma:interpretation>
          </emma:emma>
        </inkml:annotationXML>
        <inkml:traceGroup>
          <inkml:annotationXML>
            <emma:emma xmlns:emma="http://www.w3.org/2003/04/emma" version="1.0">
              <emma:interpretation id="{AC0FC0E3-4269-49B5-A564-325857051A62}" emma:medium="tactile" emma:mode="ink">
                <msink:context xmlns:msink="http://schemas.microsoft.com/ink/2010/main" type="inkWord" rotatedBoundingBox="1926,8420 3751,8387 3773,9627 1948,966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27350.125">944 8231 756 0,'4'-3'280'0,"-4"3"-216"0,8 0-20 15,-4-4-4 1,7 4-32-16,9 0 32 16,3 0-24-16,16-7 4 15,7 0-12-15,16-3-8 16,-4 7 4-16,-4-8-24 15,-4 11 12-15,-11 0 12 16,-8 0 0-16,-11-3-100 16,-5 3 52-16,-11-4-552 0,-4 1 328 0</inkml:trace>
          <inkml:trace contextRef="#ctx0" brushRef="#br0" timeOffset="227768.2102">1370 7853 528 0,'-19'-28'196'0,"19"28"-152"0,-4-14-12 0,0 7 72 15,0 4-64-15,-4-4 28 16,4 7-40-16,-7-3 16 16,-1 6-24-16,-7 4 36 15,7 3-32-15,-11 8 12 16,7-1-20-16,-7 10-16 15,4 1-4-15,0 6 20 16,3-3-8-16,1 14 4 16,3 0-4-1,0 3 4-15,5-3-8 16,-1 10-12-16,4 7 4 0,-8 13 20 16,12 1-8-16,-19 0-4 15,19-8 0-15,-15-13-4 16,7 1 0-16,-8-19 24 15,5-2-12-15,-5-11 32 16,8 0-28-16,-15-10 4 0,4-4-12 16,-12-3 12-16,15 0-12 0,-15-14 4 15,4 4-4-15,-11-4-32 16,11 3 12-16,-1-13-232 16,9 3 132-16</inkml:trace>
          <inkml:trace contextRef="#ctx0" brushRef="#br0" timeOffset="228192.8791">1049 7615 716 0,'0'-10'264'0,"0"10"-204"0,7 0-16 0,-3 0 108 16,4 0-92-16,0 0 64 15,3 3-72-15,5-3-4 16,-1 4-28-16,16-8-4 16,4 1-8-16,12-4-16 15,-1 4 4-15,4-4 20 16,-3 3-8-16,-8 1-84 15,-5 6 44-15</inkml:trace>
          <inkml:trace contextRef="#ctx0" brushRef="#br0" timeOffset="229076.8521">1935 8334 676 0,'8'0'248'0,"-8"0"-192"0,35 4-16 0,-16-1 48 15,4 1-56-15,12-4 24 16,-8 0-36-16,4-4 8 16,-4 4-16-16,8 4-8 15,-4-4 0-15,-4 0 20 16,-7 0-12-16,-9 0-12 15,-3 0-4-15,-12 0-260 16,4 0 144-16</inkml:trace>
          <inkml:trace contextRef="#ctx0" brushRef="#br0" timeOffset="228808.1035">1966 8193 612 0,'12'0'228'0,"-12"0"-180"0,7 0-12 15,-3 0 116 1,0 4-92-16,12-4 52 16,3-4-64-16,0 4-8 15,1 0-24-15,3 0-12 16,0 0 0-16,0 0 12 16,5 0-8-16,-5 0 16 15,-4 0-16-15,0 0 32 16,-7 0-24-16,0 4-180 15,-8-1 88-15</inkml:trace>
          <inkml:trace contextRef="#ctx0" brushRef="#br0" timeOffset="227020.7225">600 8255 384 0,'15'-7'140'0,"-15"7"-108"0,12 0-8 0,-8 0 64 16,3-7-52-16,5 1 100 16,0 6-76-16,-5-11 24 15,5 4-48-15,-4-6 76 16,-1 6-64-16,-7-11 20 16,4 5-36-16,-12-4-12 15,1 3-12-15,-9-7 4 16,1 4-8-16,-8 7-12 15,3 3 4-15,-11 14 4 16,8 3 0-16,-4 11 32 16,4 3-16-16,-4 0-4 15,11 10-8-15,1-10-16 16,11 7 8-16,4-14 4 16,7 4 0-16,9-14 16 15,3-4-8-15,8-6 16 16,4-4-16-16,4-7-20 15,4 1 4-15,-4-12 4 16,-4 1 4-16,-4-14 16 16,0 1-8-16,-8-18-4 15,1 3 0-15,-9-10-4 16,1 17 0-16,-4 1 0 16,-1 13 0-16,1 3-36 15,0 14 20-15,-4 11 60 16,3 10-24-16,-3 17 20 15,0 10-24-15,-8 18 8 0,4-4-12 16,-11 7 28-16,-1-3-24 0,-11-1-12 16,7-9-8-16,-7-5 28 15,4 1-12-15,-1-7-64 16,5-7 24-16,3-3-216 16,8-4 132-16</inkml:trace>
        </inkml:traceGroup>
        <inkml:traceGroup>
          <inkml:annotationXML>
            <emma:emma xmlns:emma="http://www.w3.org/2003/04/emma" version="1.0">
              <emma:interpretation id="{046CAE7A-1F08-4310-BB88-01F15EA71FE5}" emma:medium="tactile" emma:mode="ink">
                <msink:context xmlns:msink="http://schemas.microsoft.com/ink/2010/main" type="inkWord" rotatedBoundingBox="4323,8654 7549,8597 7567,9636 4341,969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30545.6367">3027 8128 424 0,'-8'-14'156'0,"0"11"-120"0,-3-1-8 0,7 1 168 32,4 3-112-32,-4-4 80 0,4 4-96 0,-8-3 36 15,8 6-64-15,8-3-28 16,0 0-12-16,15-3 0 15,12 3 0-15,3-4 8 16,9 1-4-16,-1-4-4 16,1-3 4-16,-12-1 12 15,3 8-8-15,-7-4-4 16,-4 7 0-16,-11-3-4 16,-4 3 0-16,-12-4-72 15,0 8 40-15,-12-4-144 16,4 0 96-16,-15 0-120 15,7 0 112-15,-7 3 8 16,12-3 52-16,-9 0 8 16,5 4 12-16,3-1 52 15,1 0-24-15,3 4 44 16,-4 7-36-16,4 0 56 16,-3 10-48-16,3 0 20 15,0 7-36-15,-7 14-8 16,11 0-8-16,-4 16-24 15,8-9 12-15,-7 7 12 16,-1-11 0-16,-4-4-4 16,4-2 4-16,-11-15-40 15,7-3 20-15,-11-6-64 16,4-5 44-16,-12-6-36 16,8 0 40-16,-8-14 64 0,7 4-16 15,-6-8 28-15,10 5-24 0,1 6 132 16,7 0-84-16,1 0 56 15,3 13-68-15,8 1 44 16,8 3-56-16,11-3 40 16,4 3-48-16,16 0 32 15,0-3-36-15,7-7-8 16,0 7-16-16,-3-14 36 16,0 10-20-16,-12-13 12 15,-4 3-20-15,-8-4-140 16,0 1 68-16</inkml:trace>
          <inkml:trace contextRef="#ctx0" brushRef="#br0" timeOffset="231597.624">3948 8496 548 0,'12'-21'204'0,"-12"21"-156"0,11-17-16 0,-11 7 44 15,8 6-48-15,-16-13 60 16,8 10-52-16,-4-10 20 16,4 7-36-16,-7-4 0 15,-1 4-12-15,-8-4 12 16,5 7-12-16,-12 0 24 16,7 4-20-16,-15 6 32 15,4 4-28-15,-8 14 12 16,4 3-16-16,-7 14 12 15,10 3-16-15,5-3-20 16,12-4 4-16,11-6 4 16,7-4 4-16,5-7 8 15,15-3-4-15,0-14 8 16,12 0-8-16,-4-14-4 16,-4 0 4-16,-4-13-32 15,0-4 16-15,-8-7 12 16,1 4 4-16,-9-18 8 15,5 14-8-15,-16-10-4 16,4 10 4-16,-4-7-4 16,3 11 0-16,-3-4 24 15,4 14-12-15,-4 0 32 16,4 7-28-16,-4 6 12 16,4 8-16-16,-4 10 12 15,0 7-16-15,-4 6 16 0,4 4-16 16,-11 18-4-16,3 2 0 0,-12 25 20 15,9 3-12 1,-5 11-32-16,9-14 12 0,-1-11-16 16,8-3 12-16,8-17-8 15,3-7 8-15,1-14 8 16,3-3 4-16,12-14 0 16,-3-3 0-16,7-15-12 15,7 1 8-15,9-24 20 16,3 3-8-16,-11-24 16 15,7 0-16-15,-11 0 16 16,-4 4-16-16,-12-4-12 16,1 17 0-16,3 0 48 15,-11 11-24-15,-8 3 0 16,3 14-12-16,1-4 64 16,-8 11-40-16,0 0-4 15,-8 10-16-15,-3 0-12 16,-1 6 4-16,-11 1-24 15,7 11 12-15,-11-5 20 16,4 1-4-16,-8 3-40 16,12 4 20-16,-16 10 0 15,16 0 12-15,-5 24-12 16,9 0 8-16,-1 7 12 16,12 0-4-16,-3-7 8 15,7-7-8-15,7-7 8 16,1-3-8-16,15-7-4 15,-3-3 4-15,3-11-24 0,4-3 12 16,12-1-112-16,-4-6 68 16,-8-3-172-16,0-4 124 0</inkml:trace>
          <inkml:trace contextRef="#ctx0" brushRef="#br0" timeOffset="233173.9618">4014 7818 268 0,'-8'-3'100'0,"8"3"-76"0,-4 0-8 16,0 0 156-1,8 0-96-15,-4 0 68 16,0 0-84-16,0 3 116 16,4-3-100-16,0 7 60 15,0-7-76-15,15 7 8 16,-3 7-36-16,15-11-48 15,-4 4 8-15,19-7 28 16,-7 0-12-16,7-7 16 0,1 4-12 16,-8-4 20-16,-8 3-20 15,-4-2 24-15,-4 2-24 0,-8-3 12 16,1 4-12-16,-8-4 12 16,3 7-16-16,-11-4-144 15,8 4 72-15,-4 4-652 31,11 3 396-31</inkml:trace>
          <inkml:trace contextRef="#ctx0" brushRef="#br0" timeOffset="233685.3814">4928 8321 676 0,'-12'-7'248'0,"12"7"-192"0,8 0-16 0,-8 0 84 16,4 3-76-16,3 1 52 15,1 2-60-15,11 8 24 16,5 7-36-16,3 13 16 16,0 4-24-16,-4 3 16 15,4-3-20-15,0-3 20 16,0-4-24-16,-7-7 12 16,-9 0-12-16,5-10 28 15,-5-1-24-15,-11-9-120 16,0-1 56-16,0-6-564 15,8 3 336-15</inkml:trace>
          <inkml:trace contextRef="#ctx0" brushRef="#br0" timeOffset="233927.9779">5241 8293 548 0,'-12'-7'204'0,"12"7"-156"0,-11 4-16 15,3-1 96 1,4 4-76-16,-11 10 40 16,3 7-52-16,-7 18-4 0,3-1-24 15,-11 14 36-15,16-7-24 0,-17 4 4 16,5-8-16-16,-8-6-8 16,4-3 0-16,0-11-128 15,8-4 68-15,-1-6-420 16,13 0 268-16</inkml:trace>
          <inkml:trace contextRef="#ctx0" brushRef="#br0" timeOffset="234765.3228">5702 8097 476 0,'-4'0'176'0,"4"0"-136"0,-4 10-12 15,0-3 100 1,4 7-76-16,-4 7 52 15,0 6-64-15,-7 7-4 16,7 4-20-16,-8 10 24 16,8-3-24-16,-7 7-12 15,7-4-8-15,-8-7 20 0,5-6-8 0,3-11-20 16,-4-4 4-16,0-13-76 16,8-3 48-16,0-11-144 15,0 0 100-15,0-14-104 16,0 4 104-16,0-14 36 15,4 7 24-15,-4-10 56 16,8 3-24-16,-4-4 132 16,3 8-80-1,1-4 68-15,0 10-76 0,4-6 48 16,-1 9-60-16,8-2 40 16,1 6-48-16,7-3 52 15,4 6-52-15,8 5 36 16,-1 2-40-16,5 4 8 15,-4 7-24-15,-8 0 28 16,-8 7-28-16,-12-4 40 16,-3 4-32-16,-23 0 32 15,-1 3-32-15,-22 0-24 16,3 4 0-16,-8-4-64 16,4 0 36-16,8-3-60 15,4 0 52-15,0-4-28 16,19 4 40-16,1-4-8 15,11 4 20-15,-1 3-8 16,17 4 8-16,7 3 24 16,0 3-4-16,12 4-4 15,-1-3 0-15,-3-1-4 0,-4 1 0 0,-8-1 8 16,-11 1-4-16,-16-4 68 31,0-3-40-31,-19-1-12 0,0-3-12 0,-16 1 0 16,8 2-4-16,-7-6 24 15,7 0-16-15,-8-7-12 16,8 0-4-16,-12-7 20 16,8 3-8-16,-7-6-4 15,7 3 0-15,4-7-40 16,4 3 20-16,15-3-408 16,5 0 232-16</inkml:trace>
          <inkml:trace contextRef="#ctx0" brushRef="#br0" timeOffset="235259.7656">5605 7939 372 0,'0'-4'140'0,"0"4"-112"0,-4 0-4 0,0 0 208 16,8 0-132-16,-4 0 116 16,0 0-124-16,4 0 48 15,4 0-80-15,3-3 20 16,9 3-48-16,3-7 44 16,4 3-44-16,8-6 4 15,4 7-24-15,11-8 12 16,-4 8-16-16,1-4 32 15,-5 7-24-15,-7-3 48 16,-4 3-36-16,-15-4 56 16,3 4-48-16,-15-3-16 15,-4-1-12-15,-8-6-20 16,0 10 8-16,-3 0-312 16,7 10 168-16</inkml:trace>
        </inkml:traceGroup>
        <inkml:traceGroup>
          <inkml:annotationXML>
            <emma:emma xmlns:emma="http://www.w3.org/2003/04/emma" version="1.0">
              <emma:interpretation id="{19016512-FC1B-4869-BEDE-407B20BE5C63}" emma:medium="tactile" emma:mode="ink">
                <msink:context xmlns:msink="http://schemas.microsoft.com/ink/2010/main" type="inkWord" rotatedBoundingBox="10144,8361 12040,8327 12062,9574 10167,9608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14691.9878">9159 8283 268 0,'-4'3'100'0,"0"-3"-76"0,4 4-8 0,0-4 112 15,0 0-72-15,-4 0 76 16,4 6-76-16,-4-2 40 16,4-1-56-16,-4 1 60 15,0-1-60-15,1-3 20 16,3 4-40-16,-4-4 44 16,8 0-36-16,-8 0 28 15,4 0-28-15,-4 0 0 16,8 0-16-16,-8-4 28 15,4 4-24-15,-4-7 20 16,8 4-20-16,-4-7 0 16,4 6-8-16,-4-6 4 15,4 3-8-15,-1-3 8 16,5 3-8-16,-4-7 8 16,0 7-8-16,0-10-4 0,7 3 4 0,5-13-4 31,3 6 0-31,8-24 16 0,0 7-8 0,12-24-20 15,4 1 4-15,7-1 12 16,0 10 0-16,-3 4 16 16,-5 10-12-16,-7 4-12 15,-4 9 0-15,-4 1 12 16,-3 11-4-16,-13-5-28 16,1 11 12-16,3-3 12 15,-3 7 4-15,3-4-12 16,-3 7 4-16,-4-4 12 15,3 4-4-15,-7-3-12 16,4 3 4-16,-4-3 12 16,0 3-4-16,-4-4-4 15,0 8 4-15,0-4-4 16,0 0 0-16,0 3-12 16,0 0 8-16,0-3 4 15,0 0 0-15,0 4 0 16,4-1 0-16,-4-3 0 15,0 0 0-15,0 0 8 16,0 0-4-16,0 0 8 16,3 4-8-16,-3-1-12 15,0 1 4-15,0-1-4 16,8 0 0-16,-8-3 0 16,4 4 0-16,0-1 8 0,4 1 0 0,-4-4-12 15,-1 3 8-15,1 1 20 16,4-1-8-16,-4 1-12 15,0 2 0-15,-4-2 12 16,4-1-4-16,-4 1-12 16,3-1 4-16,-3 1 20 15,4-1-8-15,-4 1-4 16,0-1 0-16,0-3-4 16,0 3 0-16,0 1 0 15,0-1 0-15,-4-3 8 16,4 4-4-16,-3-4-12 15,3 3 4-15,-4-3 20 16,4 4-8-16,-4-4 4 16,4 3-4-16,-4-3 4 15,0 0-8-15,-4 0-20 16,5 0 8-16,-5 0 4 16,4 4 4-16,-8-4-12 15,8 0 8-15,-3 0-4 16,7 6 0-16,-8-2 0 15,4 3 0-15,-4-4 16 16,8 4-4-16,-7-4 8 16,-1 4-8-16,-4-3 8 15,4 3-8-15,-3 0-12 16,3 3 4-16,-4-3 20 16,5 3-8-16,-5 0-28 0,4 1 8 15,-7-1 4-15,7 4 8 16,-7 0 16-16,7-1-8 0,-8 1 16 15,9 0-16-15,-9-4-28 16,8 4 8-16,-3-4-4 16,7 1 8-16,-8-1 16 15,5 4-4-15,-5-4-12 16,4 4 4-16,-3-4 4 16,3 4 0-16,-4-4 0 15,5 4 0-15,-5-4-12 16,4 7 8-16,-3-10 20 15,3 7-8-15,-4-7-12 16,8 3 0-16,-3-3 4 16,3 0 0-16,-8 0 0 15,8 3 0-15,-7-3 16 16,7 0-8-16,-4 0-20 16,4 0 4-16,-4 3 12 15,5-3 0-15,-5 0-12 16,4 0 4-16,-4 0 4 15,8 0 0-15,-8-4 0 16,8 4 0-16,-7-4 0 16,7 4 0-16,-8 0 0 15,8 0 0-15,-8-4-12 16,8 4 8-16,-4-3 4 16,4-1 0-16,-3 1 0 0,3-1 0 15,-4 4 8 1,4 0-4-16,-4 0 8 0,4 0-8 0,-8-1-12 15,4 5 4-15,-4-1 4 16,8 0 0-16,-7 4-20 16,7 0 12-16,-4 0 12 15,4 0 0-15,-4-1-4 16,4 1 4-16,-4 0-4 16,4 0 0-16,-4-4 8 15,4 0-4-15,-4-3-4 16,8 3 4-16,-4-3-4 15,4 0 0-15,-8 0-12 16,4 0 8-16,0-7 4 16,4 3 0-16,-4-3 0 15,0 0 0-15,0 0 8 16,0 0-4-16,0 0 16 16,0 0-12-16,-4 0-4 15,4 0 0-15,-4 0-4 16,4 0 0-16,-4-3 8 15,4 0-4-15,-7-4 8 16,7 3-8-16,-8-6 8 16,8 6-8-16,-8-6-12 15,0 7 4-15,-7-8 20 16,3 8-8-16,-7-4-12 16,4 4 0-16,-9-4 12 15,5 7-4-15,0-7-4 0,3 7 4 16,5-11-32-16,7 8 16 15,0-7-4-15,4 6 8 16</inkml:trace>
          <inkml:trace contextRef="#ctx0" brushRef="#br0" timeOffset="216447.7972">10034 8493 364 0,'0'-18'132'0,"3"15"-100"0,1-11-12 16,-4 7 140-16,0 4-92 15,0-11 68-15,4 4-76 0,-8-14 28 16,4 10-52-16,-4-7 24 16,1 4-32-16,-9-4 8 15,4 4-20-15,-7 0 28 16,7 3-28-16,-8 1 32 16,5 2-32-16,-5 1 32 15,5 6-32-15,-9 1 20 16,9 6-20-16,-9 4-16 15,5 4-4-15,-12 9 4 16,7 8 0-16,-3 13 8 16,8 0-4-16,-1 8-28 15,5-8 12-15,7-7 4 16,8-3 8-16,0-10 0 16,7 0 0-16,5-15 8 15,7 1-4-15,0-14 8 16,0-3-8-16,1-14 8 15,-1 0-8-15,0-21 16 16,4 7-12-16,-4-13 4 16,-3 9-4-16,-1-2-8 15,0 6 4-15,-7-3 4 16,7 10-4-16,-15 0-48 16,8 10 28-16,-8 0 4 15,0 11 8-15,-1 0 12 16,1 3-4-16,-8 3-12 0,4 4 4 15,-7 0 28-15,7 4-12 0,-8-4-20 16,8 0 0 0,-8 0 40-16,4 3-20 0,-3 1-20 15,3 3 4 1,-8-1-28-16,1 1 20 0,-5 7 4 16,4 3 8-16,-3 7-28 15,7 4 16-15,-7 17 4 16,7 3 8-16,0 10 0 15,8 1 0-15,0-8 8 16,8-2-4-16,4-12-12 16,3-6 4-16,12-10 12 15,4-4-4-15,4-10-20 16,4-3 8-16,-1-8 12 16,1 4 0-16,-8-7-12 15,4 4 4-15,-4-8 4 16,-4 1 0-16,0-7 8 15,4 3-4-15,-8-13-4 16,0 3 4-16,-7-14 4 16,-1 3-4-16,1-9 24 15,-1 9-16-15,-3-3-20 16,0 7 0-16,-5 0 4 16,1 7 4-16,-8 0 8 15,0 7-4-15,0 0-4 16,0 10 4-16,-8-7-4 15,8 7 0-15,-7 0 8 0,7 7-4 16,-12-3-4-16,12 3 4 16,-8-3-4-16,8 3 0 0,-11-4 0 15,11 4 0-15,-8 0-20 16,8 7 12-16,-4 0-4 16,-4 3 4-16,-7 4 16 15,3 3-4-15,-3 4-12 16,7-1 4-16,-7 11 12 15,3 4-4-15,-4 10 16 16,9 3-12-16,-9 3-20 16,12-6 4-16,4-4 4 15,0-3 4-15,8-7-12 16,4-3 8-16,3-4 12 16,-7 0-4-16,11-7 8 15,1-3-8-15,-5-4-28 16,-3 0 12-16,-5-3-136 15,5 0 80-15,-4-3-436 16,3-1 280-16</inkml:trace>
          <inkml:trace contextRef="#ctx0" brushRef="#br0" timeOffset="217018.0825">10320 7935 404 0,'-19'4'148'0,"19"-4"-112"0,-8 3-12 0,4-3 180 15,4 4-116-15,-8-4 80 16,8 3-100-16,0-3 16 16,0 0-48-16,0 0 40 15,0 0-44-15,8 0 64 16,-4 7-56-16,4 0 28 16,3 3-40-16,5-3 8 15,-5-4-20-15,9 4-8 16,-5 4-4-16,8-8 28 15,1 4-16-15,-1-4 48 16,0 1-36-16,0-4-40 0,-3 0 4 16,-5 0 36-16,1 0-16 0,-9-4 52 15,1 4-36-15,-8-7-84 16,0 4 28-16,-4-4-368 16,4 7 216-16</inkml:trace>
          <inkml:trace contextRef="#ctx0" brushRef="#br0" timeOffset="221178.2034">9170 8238 164 0,'8'-7'60'0,"-4"4"-44"0,4-1-8 0,-8 1 68 16,0 6-44-16,0-3 84 15,3 0-64-15,1 0 16 16,0 0-36-16,-4-3 40 16,4 3-40-16,0-4-8 15,4 1-12-15,-1-4 0 16,1 4-8-16,-4-8-4 15,0 8 4-15,4-11 4 16,-1 4-4-16,1-7-4 16,4 3 4-16,-1-7-16 15,1 7 8-15,0-10-16 16,3 10 12-16,-3-10 20 16,3 7-4-16,-3-3-4 15,3 2 0-15,-3-2-24 16,0 3 12-16,-5 3-356 15,5 7 196-15</inkml:trace>
          <inkml:trace contextRef="#ctx0" brushRef="#br0" timeOffset="222122.6769">8682 7539 364 0,'-11'4'132'0,"11"-4"-100"0,-8 0-12 16,-3 0 156-1,11 3-100-15,0-3 76 0,7 0-88 0,-3 0 28 16,4 0-56-16,0 0 0 16,3 0-24-16,5 0 0 15,3 7-4-15,0-3 28 16,1-1-20-16,-1-3-24 16,0 4 4-16,-3-4 36 15,-4 0-20-15,-12-4 0 16,11 4-8-16,-22-3-84 15,11 6 44-15,-12-3-108 16,4 0 80-16,-7 0-92 16,3 4 88-16,4-1 0 15,-3 7 40-15,3-3 28 16,8 4 0-16,-4-1 0 16,4 0 4-16,0 4 4 15,4 0-4-15,-8 3 16 16,4 4-12-16,-8 3 16 15,1 3-16-15,-1 1-4 16,8-4 0-16,-4-4-24 16,4 1 12-16,-8-4-92 15,1-3 52-15,3-4-56 16,0 4 60-16,-4-4 4 16,8 1 24-16,-8-4 28 15,4 0-4-15,-3-4 40 16,7 4-24-16,-8-7 100 15,8 3-68-15,-4-3 36 0,4 0-52 0,-4-3 20 16,8 3-32-16,-4-4 16 16,4 4-24-16,-4-3 52 15,4 3-40-15,-4-3 36 16,4 3-36-16,0-4 36 16,-1 8-40-16,1-4 48 15,0 3-44-15,4-6 20 16,7 3-32-16,-3-4 0 15,4 4-12-15,-5-3 4 16,1 3-8-16,-4-4 24 16,3 8-16-16,-7-4 24 15,4 0-24-15,-8 0-188 16,0 0 92-16</inkml:trace>
        </inkml:traceGroup>
      </inkml:traceGroup>
    </inkml:traceGroup>
    <inkml:traceGroup>
      <inkml:annotationXML>
        <emma:emma xmlns:emma="http://www.w3.org/2003/04/emma" version="1.0">
          <emma:interpretation id="{C9388BFF-41B7-4BB4-B2FD-EBD50E630476}" emma:medium="tactile" emma:mode="ink">
            <msink:context xmlns:msink="http://schemas.microsoft.com/ink/2010/main" type="paragraph" rotatedBoundingBox="1976,10546 10133,10649 10123,11459 1965,11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B86310-80A1-4DEE-95B1-DD2263A5E628}" emma:medium="tactile" emma:mode="ink">
              <msink:context xmlns:msink="http://schemas.microsoft.com/ink/2010/main" type="line" rotatedBoundingBox="1976,10546 10133,10649 10123,11459 1965,11356">
                <msink:destinationLink direction="with" ref="{7054D979-1DD4-47A1-9508-8CB3A24E79F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66ACDD7-9601-4F88-BA1E-E19B1A63CB79}" emma:medium="tactile" emma:mode="ink">
                <msink:context xmlns:msink="http://schemas.microsoft.com/ink/2010/main" type="inkWord" rotatedBoundingBox="1975,10568 3812,10592 3802,11338 1966,11315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62344.4774">1618 10144 488 0,'7'-7'180'0,"-7"7"-140"0,-3-3-12 0,-1 0 152 15,8 6-104-15,-12-3 68 16,4 7-84-16,-8 0 36 16,1 10-56-16,-9 4 40 15,9 6-44-15,-9 4 0 16,5 3-24-16,-1 1-24 15,9-1 4-15,3-3 20 16,4-3-4-16,8-8-4 16,3-2 0-16,9-15 28 15,-1 1-16-15,4-15-12 0,0 1-8 0,-3-18 48 16,3 1-24-16,-11-14-20 16,-1 3 0-16,-11 0 0 15,0 7 0-15,-11 3-36 16,3 11 20-16,-8 7 4 15,9 6 12-15,-5 4-100 16,8 4 56-16,4 3-184 16,4 3 128-16</inkml:trace>
          <inkml:trace contextRef="#ctx0" brushRef="#br0" timeOffset="262630.3069">1792 10144 540 0,'-19'-13'200'0,"19"13"-156"0,-8-7-12 16,4 3 96-1,8 4-76-15,0-7 40 16,7 4-52-16,13-7-16 15,10 3-12-15,9 0 16 16,0 3-16-16,-1 1-4 16,-3 3-4-16,-8 0 4 15,0 3-4-15,-8-3-108 0,-4 0 56 0,-11 0-360 16,0 0 228-16</inkml:trace>
          <inkml:trace contextRef="#ctx0" brushRef="#br0" timeOffset="262959.6496">1982 9965 236 0,'-12'-3'88'0,"12"3"-68"0,8 3-4 0,-8-3 112 16,0 0-72-16,4 4 84 15,-1-1-80-15,-3 1 32 16,4 3-56-16,-8 3 24 15,1 4-32-15,-9 3 72 16,4 4-56-16,-11 9 12 16,0 5-32-16,-9 6 24 15,9 0-32-15,-4 4 48 16,7-4-36-16,1-3-16 16,3-3-4-16,5-8 0 15,7 1-4-15,0-8-4 16,7-2 4-16,5-5-24 15,-1 1 12-15,9-3 12 16,3 2 0-16,0-2-144 16,8-5 76-16</inkml:trace>
          <inkml:trace contextRef="#ctx0" brushRef="#br0" timeOffset="263136.6218">2245 10447 664 0,'8'-10'244'0,"-8"10"-188"0,23-14-16 0,-8 7-48 16,5 7-4-16</inkml:trace>
          <inkml:trace contextRef="#ctx0" brushRef="#br0" timeOffset="261503.1026">692 9841 332 0,'0'-13'120'0,"0"13"-92"0,0-11-8 16,4 5 96-1,4 6-68-15,11-11 24 16,-3 4-40-16,7-6-12 15,4 6-12-15,8-7 28 0,0 7-20 16,-4 7 32-16,-4 3-32 0,-8 15-4 16,1 2-8-16,-1 4 28 15,-7 4-16-15,-12-1 4 16,4 1-12-16,-16-7 12 16,4-1-12-16,-23-3-20 15,4-3 4-15,-15-7-32 16,3 3 24-16,-11-6 4 15,7 3 12-15,-4-4 8 16,13-3-4-16,3 0-20 16,15 0 8-16,12 0-12 15,8 7 8-15,19-7 0 16,5 7 4-16,14 7 24 16,5-7-8-16,-1 3-4 15,0 4 0-15,-3-4 4 16,-8 4-4-16,0 3-4 15,3 0 4-15,-14 11 12 16,-1-1-8-16,-11 8 32 16,-1-1-24-16,-11 4 40 15,0 0-32-15,-11-4 12 16,-1-3-20-16,-11-3 28 16,3-1-28-16,-22-6 20 15,7-4-20-15,-19-10 28 16,7 0-28-16,-15-14 48 15,8 7-36-15,0-17 28 16,7-4-28-16,1-3-16 16,15 0-8-16,4-7-24 15,11 7 12-15,9-4-84 0,7 8 52 0,11-4-276 16,5 10 176-16</inkml:trace>
          <inkml:trace contextRef="#ctx0" brushRef="#br0" timeOffset="260767.4331">692 9866 156 0,'12'-18'56'0,"-12"18"-44"0,12-10-4 16,-5 7 60 0,1 3-40-16,0-4 16 15,-4 4-28-15,4-3 44 16,-8 6-32-16,0 1 136 16,0 6-92-16,-12 4 64 15,4 3-76-15,-3 4 28 16,-1-1-52-16,-7 11 32 0,3-7-36 15,-7 14 0-15,7 0-20 16,-3 0 12-16,4 7-16 0,-1-14-4 16,8-1 0-16,1-5 12 15,3-8-8-15,0-3-20 16,8-1 4-16,-4-13-84 16,0 7 52-16</inkml:trace>
          <inkml:trace contextRef="#ctx0" brushRef="#br0" timeOffset="261908.6798">1308 10106 364 0,'-12'38'132'0,"12"-38"-100"0,-7 59-12 0,-1-32 0 16,0 1-16-1,-11 3 24-15,3-4-16 0,-3-3-20 16,3-3 0 0,1-7 4-16,7-4 4 15,1-10-168-15,3 4 92 0</inkml:trace>
          <inkml:trace contextRef="#ctx0" brushRef="#br0" timeOffset="261703.6362">1440 9934 592 0,'-12'-10'220'15,"12"10"-172"-15,-8 4-12 0,4-8 4 16,4 4-28-16</inkml:trace>
        </inkml:traceGroup>
        <inkml:traceGroup>
          <inkml:annotationXML>
            <emma:emma xmlns:emma="http://www.w3.org/2003/04/emma" version="1.0">
              <emma:interpretation id="{C3DE2266-ADC5-40FE-9FFA-E2B05E9A3DA1}" emma:medium="tactile" emma:mode="ink">
                <msink:context xmlns:msink="http://schemas.microsoft.com/ink/2010/main" type="inkWord" rotatedBoundingBox="4232,10771 7456,10811 7449,11426 4225,11385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64010.5456">3344 9986 416 0,'4'0'152'0,"-4"0"-116"0,4-7-12 16,-8 7 40-1,4 0-40-15,-8-7 32 16,4 7-28-16,-11-10 8 16,0 10-20-16,-16 0 28 15,3 0-28-15,-22-7 40 16,8 14-32-16,-17-7 56 16,13 7-44-16,-4-4 12 0,11 4-32 15,0 0 0 1,16 7-8-16,8-4-32 0,7 4 12 0,19 10 12 15,9 7 4-15,18 21 16 16,9 3-12-16,7 13-20 16,-7-6 4-16,3-10-4 15,-15-4 4-15,-4-3 24 16,-8-14-8-16,-11 0 48 16,-12-7-28-16,-24-10 28 15,-3-7-28-15,-27-7 28 16,4 0-32-16,-16-7 4 15,12 7-16-15,0-11-8 16,11 1 0-16,-4-7-40 16,17 10 20-16,2 0-28 15,9 0 24-15,7-3-112 16,9 10 72-16,6 0-228 16,9 0 160-16</inkml:trace>
          <inkml:trace contextRef="#ctx0" brushRef="#br0" timeOffset="264619.1645">3863 10306 260 0,'-8'-21'96'0,"8"21"-76"0,-15-17-4 0,3 3 80 16,0 8-56-16,-7-8 104 15,4-3-80-15,-12-1 60 16,7 1-72-16,-11 0 32 15,8 10-48-15,-4 0 8 16,0 18-28-16,-4 6 28 16,8 3-28-16,-4 18 20 15,7-7-20-15,-3 7 0 16,7-7-8-16,13 0 4 16,6-7-8-16,9 0-4 15,11-3 4-15,8-11-48 16,4-3 24-16,12-14-152 15,-1 11 96-15,0-18-144 16,-7 3 128-16,-8-6 24 16,-4 0 44-16,-11 3 136 15,-1 4-64-15,-15 10 152 16,0 0-116-16,-11 10 68 16,3 4-88-16,0 0-36 0,8 3-16 15,0-3-12-15,8 3 0 16,0-10 8-16,7 0-4 15,1 0-28-15,3 0 12 0,-4-11-100 16,5 1 60-16,-5-8-204 16,1 1 140-16,-1-11-236 15,1 4 200-15</inkml:trace>
          <inkml:trace contextRef="#ctx0" brushRef="#br0" timeOffset="264926.4817">4122 10148 580 0,'16'-17'216'0,"-16"17"-168"0,8 0-12 0,-8-7 144 15,0 14-104-15,0-7 8 16,0 10-56-16,0 4 20 16,0 6-32-16,0 15 12 15,0-1-16-15,0 7 28 16,3-3-24-16,5 4-12 16,8-8-8-16,-1-7 4 15,1-2 0-15,-1-8 32 16,4-3-16-16,-3-8 20 15,3-2-20-15,-3-14 20 16,-1 3-24-16,-3-17 4 16,3 3-8-16,-3-20 4 15,3 3-8-15,-7-10 16 16,4 6-12-16,-1 1-12 16,-7 10 0-16,8 4-60 15,-4 9 36-15,-1 1-128 0,1 10 84 16,0 4-184-16,3 6 144 15</inkml:trace>
          <inkml:trace contextRef="#ctx0" brushRef="#br0" timeOffset="265739.013">4811 10227 236 0,'4'-21'88'15,"-4"21"-68"-15,-4-17-4 0,4 3 156 16,0 14-96-16,-7-13 96 16,3 2-104-16,-8-3 28 15,8 11-56-15,-11-7 4 16,7 6-28-16,-7-3 20 15,3 7-24-15,-7 7 24 16,3 4-24-16,-11 9 48 16,4 4-32-16,7 7 40 15,-7 4-40-15,4 2-24 16,3-2-4-16,1-8-8 16,7-2 0-16,0-5 24 15,4 1-8-15,4-14-12 0,8 0 0 16,4-14-24-16,7 3 16 0,4-16-76 15,4 2 52 1,4-13-40-16,0 4 44 0,-7 3 28 16,-5 10 4-16,-4 4 28 15,-3 10-16-15,-4 7 32 16,0 3-28-16,-1 11-4 16,5-4-8-16,3-3 12 15,9-4-8-15,7-3-20 16,3-4 4-16,1-6 32 15,-4-1-16-15,-4-9-28 16,0 2 12-16,-7-6 8 16,-1 3 4-16,-11 4-28 15,0 3 12-15,-8 10 40 16,3 8-16-16,-6 9-20 16,-1 8 4-16,0 3 0 15,4 0 4-15,0-4 8 16,8-2-4-16,-5-8 32 15,5 0-20-15,-4-10 20 16,4-4-20-16,-4-13 0 16,0 3-8-16,-4-17-8 15,0 3 4-15,0-17-4 16,0 8 0-16,3-15-20 16,5 7 12-16,8 0-24 15,3 11 20-15,16 2 4 16,11 12 8-16,12-1 8 0,0 11-4 15,4-1 24 1,-4 4-16-16,-3-3 12 0,-9 3-12 0,-7-4-8 16,-4 1 0-16,-8-4 28 15,-4 3-16-15</inkml:trace>
          <inkml:trace contextRef="#ctx0" brushRef="#br0" timeOffset="266052.0554">5373 9993 520 0,'0'3'192'0,"0"-3"-152"0,7 7-8 16,-7-3 96-1,4 6-76-15,-4 7 68 16,0 7-68-16,-7 14-12 16,-1 0-24-16,-8 10 32 15,1 0-24-15,-5-3 40 16,9-4-36-16,-1-3 4 16,5-7-20-16,7-7-16 15,7-7 0-15,16-3-32 16,8-3 20-16,12-8-600 15,0 0 336-15</inkml:trace>
          <inkml:trace contextRef="#ctx0" brushRef="#br0" timeOffset="275528.1766">5648 10014 488 0,'3'-7'180'0,"-3"7"-140"0,8-7-12 0,-8 3 216 16,4 4-140-16,0-3 56 15,0 6-96-15,-4 1-28 16,0-1-24-16,0 1-20 16,4 3 4-16,-4 3 28 15,3 4-12-15,-6-1-20 16,-1 5 0-16,0-1-100 16,4 3 56-16,-4-2-400 15,4-1 252-15</inkml:trace>
          <inkml:trace contextRef="#ctx0" brushRef="#br0" timeOffset="276095.7259">5895 10296 352 0,'8'-7'132'0,"-8"7"-104"0,8-4-8 0,-4 1 80 15,0 3-60-15,-1-7 80 16,5 4-68-16,0-11 60 16,0 7-60-16,-5-7 48 15,5 11-56-15,-8-11-28 16,4 11-16-16,-12-4 44 16,4 3-24-16,-15 1-20 15,0 3 0-15,-8 0 24 16,3 7-12-16,-7 0-20 15,8 3 0-15,0 0-12 16,8 4 8-16,-1 3 0 16,12-3 4-16,0 0 0 15,8-1 0-15,0 5 16 16,8-1-4-16,-1 4 8 16,1-1-8-16,3 4-4 0,1 0 4 15,-5-10-4 1,1 3 0-16,-16-3 32 0,0 3-16 0,-11-6 20 15,-1 2-20-15,-15-6 0 16,8 4-8 0,-12-11-84-16,4 0 40 0</inkml:trace>
        </inkml:traceGroup>
        <inkml:traceGroup>
          <inkml:annotationXML>
            <emma:emma xmlns:emma="http://www.w3.org/2003/04/emma" version="1.0">
              <emma:interpretation id="{C10387E7-A517-45FF-A126-D8BC64528607}" emma:medium="tactile" emma:mode="ink">
                <msink:context xmlns:msink="http://schemas.microsoft.com/ink/2010/main" type="inkWord" rotatedBoundingBox="8437,10628 10133,10649 10125,11304 8429,11282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68003.257">7018 9807 208 0,'-4'4'76'0,"4"-4"-60"0,-8 6-4 0,4 5 172 15,4 6-104-15,-7 10 116 16,-1 8-112-16,-4 16 36 15,5 1-72-15,-1 17 28 16,4-4-44-16,-4 4 36 16,8-7-40-16,-4-14 40 15,4-6-40-15,-4-12 4 16,4-5-20-16,-3-8 56 16,6-3-40-16,-3-8 16 15,0-2-28-15,0-8-8 16,0-2-4-16,0-1-32 15,4 7 16-15,0-4-4 16,4 1 8-16,7-1 8 16,9 8 0-16,14-4 8 15,5 0-4-15,15 0-12 16,-4 0 4-16,4 0-164 0,-7 3 92 16</inkml:trace>
          <inkml:trace contextRef="#ctx0" brushRef="#br0" timeOffset="268993.9446">7962 10134 416 0,'8'-21'152'0,"-8"21"-116"0,0-17-12 16,0 3 76 0,0 7-60-16,-4-10 60 15,4 10-56-15,-11-13 24 16,3 9-40-16,-11-2 36 16,-1 2-36-16,-15 4 56 15,1 7-48-15,-17 0 28 16,5 11-36-16,-12 9 28 15,15 5-32-15,1 5-32 16,11 5 4-16,7 3-28 16,9 0 20-16,3-7 56 0,12 0-20 15,8-11-12-15,8 1-4 16,11-14-44-16,7 0 20 0,5-14-64 16,4 3 44-1,-5-13-80-15,5 3 64 0,-16-13-52 16,0 6 60-16,-11-6 40 15,-1 9 4-15,-11 1 92 16,-4 7-48-16,-8 6 12 16,4 11-32-16,-3 11 12 15,3 2-20 1,4 8 8-16,4 6-12 0,3-6-24 16,9 3 4-1,3-7 20-15,1-4-4 0,-1-9 4 16,4 2-4-16,-7-13 4 15,3 0-8-15,-3-6-20 16,-1-8 8-16,-3-17-32 16,3 0 24-16,1-14-72 15,-1 4 48-15,1-11 0 16,-1 21 24-16,-3-7 92 16,-1 21-44-16,-7-3 36 15,0 9-40-15,-8 11 28 16,4 7-32-16,-4 17 20 15,4 0-24-15,-4 7 0 16,4 7-12-16,0 7 28 16,8-11-20-16,4 1 4 15,3-11-12-15,5-7 4 0,-1 0-8 16,0-13 24-16,5-1-16 16,-5-17 4-16,0-3-8 0,-3-17-52 15,-1 6 28-15,-7-3 4 16,4 7 8-16,-12 3-8 15,3 11 8-15,-3 7-16 16,0 6 12-16,4 18-24 16,4 6 20-16,8 11 12 15,3-7 4-15,12 0 16 16,0 3-12-16,4-13 4 16,0 0-4-16,-4-11 12 15,-1-3-12-15,-2-17 24 16,-9-1-20-16,-7-23 24 15,-1 3-24-15,-11-21 24 16,4 11-24-16,-12 0-20 16,4 10 0-16,-3 3-12 15,3 8 8-15,-4 6-124 16,8 7 76-16</inkml:trace>
        </inkml:traceGroup>
      </inkml:traceGroup>
    </inkml:traceGroup>
    <inkml:traceGroup>
      <inkml:annotationXML>
        <emma:emma xmlns:emma="http://www.w3.org/2003/04/emma" version="1.0">
          <emma:interpretation id="{8C5BF458-3447-4556-827D-683A6CA6EC8A}" emma:medium="tactile" emma:mode="ink">
            <msink:context xmlns:msink="http://schemas.microsoft.com/ink/2010/main" type="paragraph" rotatedBoundingBox="1902,12178 9109,11913 9149,13010 1942,13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DB0B91-9E96-4C6A-9F14-AC90F74AFE21}" emma:medium="tactile" emma:mode="ink">
              <msink:context xmlns:msink="http://schemas.microsoft.com/ink/2010/main" type="line" rotatedBoundingBox="1902,12178 9109,11913 9149,13010 1942,13275">
                <msink:destinationLink direction="with" ref="{87BD5163-01E0-4739-AA75-B9A760219D8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1131BE8-2B91-43AE-8838-E71DF2F5F373}" emma:medium="tactile" emma:mode="ink">
                <msink:context xmlns:msink="http://schemas.microsoft.com/ink/2010/main" type="inkWord" rotatedBoundingBox="1902,12186 2995,12146 3033,13176 1940,13216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30835.3876">762 12027 124 0,'8'-14'44'0,"4"7"-32"16,-12-3-4-16,0 6 108 15,0-3-64-15,0-3 60 0,0 0-68 16,0-4 48-16,-4-7-52 16,-4 1 60-16,0-1-60 15,-11 0 44-15,7 1-48 16,-7 2 0-16,-8 5-24 15,0 2 0-15,-4 8-4 0,-12 6 28 16,4 8-20-16,8 2 40 16,-3 8-32-16,14 7 12 15,9 3-20-15,-5 3 8 16,16-3-12-16,0 0 20 16,19-4-20-16,1-9 32 0,7-1-28 15,8-3 32-15,3-14-32 16,5-14 32-16,4 0-32 15,-5-17-4-15,-3-7-8 16,-12-3-16-16,0 0 8 16,-8 3-32-16,-7 0 20 15,-4 0-4-15,3 4 12 16,-7 6-12-16,0 4 12 16,0 3 4-1,4 8 4-15,-1-1-20 16,-7 4 12-16,0 6-4 15,-3 8 4-15,-5 6 0 0,-8 0 0 16,-3 7 16-16,-4 4-4 16,-4 3 40-16,-8 11-20 15,4 6-24-15,-8 14 0 0,4 7 0 16,4 0 0-16,8-7 8 16,19-10-4-16,4-4 40 15,16-10-20-15,11-4 48 16,15-9-40-16,5-8 20 15,-1-14-32-15,-7-6-456 32,0 3 232-32</inkml:trace>
          <inkml:trace contextRef="#ctx0" brushRef="#br0" timeOffset="331150.7257">1134 11717 164 0,'-4'-7'60'0,"4"7"-44"0,0-7-8 0,0 7 148 16,0 0-88-16,0 0 104 16,0 7-96-16,-4 0 36 15,4 7-64-15,-8 10 56 16,4 0-64-16,-11 21 20 15,11 10-40-15,-19 3 16 16,11-3-20-16,-3 0 28 16,3-3-28-16,1-14 20 15,3-7-20-15,0-7 0 16,4-7-8-16,0-7 72 16,4-3-44-16,0-10-252 15,8-4 116-15</inkml:trace>
          <inkml:trace contextRef="#ctx0" brushRef="#br0" timeOffset="331662.6738">998 12161 340 0,'4'-7'128'0,"-4"7"-100"0,12-7-8 16,-8 7 228 0,0 0-140-16,3-3 20 15,1 6-80-15,8-3 12 16,7 0-32-16,12-3 0 16,-1 3-16-16,13-7 36 15,-1 7-24-15,1-11-576 0,-9 8 300 0</inkml:trace>
          <inkml:trace contextRef="#ctx0" brushRef="#br0" timeOffset="331997.8686">1118 11380 624 0,'-4'-4'228'0,"4"4"-176"0,0-3-16 16,4-1 168-1,4 4-120-15,19-7 36 16,0 1-72-16,12-5 8 16,7 8-36-16,1-4 0 15,-8 3-12-15,7 1-184 16,-7 6 100-16</inkml:trace>
          <inkml:trace contextRef="#ctx0" brushRef="#br0" timeOffset="331420.3732">1513 11710 332 0,'-8'-10'120'0,"8"10"-92"0,12 7-8 0,-12-7 132 31,0 0-88-31,0 3 88 0,0 4-88 0,-4 7-4 15,0 3-40-15,-3 14 60 16,-1 3-48-16,4 28 40 16,-4 0-40-16,0 10-8 15,5-6-16-15,-9-4 28 16,8-7-20-16,-4-7 12 16,4-7-16-16,-7-10 64 15,-1-3-44-15,-3-15-292 16,7-6 136-16</inkml:trace>
        </inkml:traceGroup>
        <inkml:traceGroup>
          <inkml:annotationXML>
            <emma:emma xmlns:emma="http://www.w3.org/2003/04/emma" version="1.0">
              <emma:interpretation id="{5BC0E4B4-8687-44CD-A682-61EC7EDEF9DE}" emma:medium="tactile" emma:mode="ink">
                <msink:context xmlns:msink="http://schemas.microsoft.com/ink/2010/main" type="inkWord" rotatedBoundingBox="3499,12935 3817,12924 3827,13184 3509,13196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33027.9032">2024 12360 392 0,'-8'4'148'0,"8"-4"-116"0,0 3-8 0,0-3 172 16,0 0-112-16,0 0 72 15,0 0-92-15,0 0 52 16,8 0-64-16,0-3 32 15,7 3-48-15,1-7 16 16,3 7-32-16,4-4 36 16,1 4-32-16,-1-3-24 15,4 3 0-15,-4-3 0 16,8 6 0-16,-8 0-132 16,-3 1 72-16,-9-1-260 15,1 1 180-15</inkml:trace>
          <inkml:trace contextRef="#ctx0" brushRef="#br0" timeOffset="332626.318">2109 12133 716 0,'0'-10'264'0,"0"10"-204"0,-7-4-16 0,7 1 80 16,7 3-76-16,-7-3-12 15,12 3-20-15,3-4-24 16,13 4 4-16,-5 0 20 16,4 0-8-16,8 4 4 15,-4 2-4-15,-4 1-228 16,-8 0 124-16</inkml:trace>
        </inkml:traceGroup>
        <inkml:traceGroup>
          <inkml:annotationXML>
            <emma:emma xmlns:emma="http://www.w3.org/2003/04/emma" version="1.0">
              <emma:interpretation id="{4FF1D9A8-C475-4D07-BD4C-BBE2CC93C47F}" emma:medium="tactile" emma:mode="ink">
                <msink:context xmlns:msink="http://schemas.microsoft.com/ink/2010/main" type="inkWord" rotatedBoundingBox="5144,12058 8304,11942 8344,13040 5184,13156">
                  <msink:destinationLink direction="with" ref="{A4CB40B7-3859-41DE-ACDD-6AF3EE7826A6}"/>
                </msink:context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36393.1887">4657 12033 300 0,'3'-20'112'0,"-3"20"-88"0,8-28-8 0,0 14 188 15,-4 8-116-15,-8-12 28 16,4 8-72-16,-8-11 0 15,8 4-28-15,-8-7-8 16,1 7-4-16,-5-4 4 16,4 4-4-16,-11-4-12 15,15 4 4-15,-11 0 28 16,7 10-12-16,-4-3 40 16,4 6-28-16,-3 1-4 15,3 6-12-15,-11 4-8 16,11 4 4-16,-15 9 12 15,7 4-8-15,-11 14 4 16,8 3-4-16,0 8-8 16,-1-1 4-16,1-3 12 15,19-1-8-15,0-13 40 16,8 0-24-16,3-10 20 16,16-4-24-16,0-10 16 15,-7-7-20-15,18-14 20 16,1-3-24-16,-4-21 4 15,4 4-8-15,-8-18 4 16,-4 4-8-16,-8-11-4 16,0 15 4-16,-11-4-4 15,0 13 0-15,-8-3 16 0,-4 7-8 0,4-3-20 16,4 10 4-16,-4-4-12 16,8 8 8-16,-4-4 8 15,3 6 4-15,-7-2-12 16,4 9 8-16,-8 1-4 15,4 3 0-15,-4 4-20 16,4 3 16-16,-3 0-4 16,-1 3 8-16,-4 1 0 15,4 2 0-15,-8-2 16 16,9 3-4-16,-9 0 8 16,4 0-8-16,-3 3-20 15,7 4 8-15,0-4 20 16,-4 4-4-16,0-1 4 15,8 1-4-15,-7 3 4 16,3 1-8-16,-8-1 24 16,4 4-16-16,1 3 4 15,-1 3-8-15,-4 8-8 16,5-1 4-16,-1 7 12 16,8 1-8-16,0-1 24 15,0-3-20-15,0 0 32 16,11-1-28-16,-7-6-12 15,-4 0-8-15,12-7 20 16,-4-3-8-16,3-4 16 16,5-3-16-16,3-4 24 15,4 1-20-15,1-8-4 0,10 1-4 16,-3-4 12-16,8 3-8 0,-4-6-4 16,-4 3 0-1,0-4-4-15,0 1 0 0,-4-8 24 16,-4 4-12-16,0-13 4 15,-7 3-8-15,3-21 4 16,-7 3-8-16,-1-16-12 16,1 3 4-16,0-7 12 15,3 10-4-15,-11 0-4 16,12 7 4-16,-5 7-24 16,-3 7 12-16,0 0 4 15,-8 3 4-15,0 8-12 16,0-5 8-16,-4 5-16 15,0 6 12-15,-4-4 12 16,8 5 0-16,-11-1-20 16,3 3 8-16,-12 1-24 15,13 6 20-15,-5 1 12 16,4 3 4-16,-11-1-20 16,11 8 8-16,-3 0-12 15,3 3 8-15,-4 4 36 16,12-1-16-16,-7 11 0 15,-1 4-4-15,8 10-4 16,8-1 0-16,-1 5 8 16,1-1-4-16,4-4 32 15,3-6-20-15,-3-7 48 16,7-3-36-16,0-8 4 0,-11-2-20 16,12-8 12-16,-1 0-16 0,-7-3-12 15,-1 0 0-15,1-10-192 16,7 3 108-16,-7-7-168 15,3 0 148-15,-11-10-308 16,4 3 232-16</inkml:trace>
          <inkml:trace contextRef="#ctx0" brushRef="#br0" timeOffset="336812.8071">4989 11362 424 0,'-3'0'156'0,"3"0"-120"0,-4 0-8 0,0 0 104 15,8 0-76-15,-4 0 48 16,0 0-60-16,0 0 72 15,7 4-64-15,1-4 44 16,0 0-56-16,0 0 24 16,-1 0-36-16,5 0 44 15,4 0-40-15,-1-4 4 16,0 4-24-16,1-3 36 16,3 3-24-16,1-7-12 15,3 0-8-15,-4 0-4 16,4 7 0-16,-7 0 24 15,3 0-12-15</inkml:trace>
          <inkml:trace contextRef="#ctx0" brushRef="#br0" timeOffset="334906.1156">3712 11672 436 0,'-8'-10'160'0,"8"10"-124"0,0-7-8 0,8 7 124 31,-8 7-88-31,12-7 44 0,3 0-64 0,4 0 36 16,1 10-44-16,7-6 8 15,4-1-28-15,0 4-8 16,0-4-4-16,-4-3 28 15,-4 0-16-15,0 0-12 16,1 0-8-16,-13 0 40 16,1 0-24-16,-16 0 0 15,4 0-8-15,-4-3-48 16,0-1 24-16,-4-2-124 16,5-1 80-16,-9 0-8 15,4 7 44-15,-11 0 0 16,11 7 16-16,-7 0 16 15,7 3 0-15,-4 4-20 16,8-1 8-16,-3 8 12 16,7 3 0-16,-12 11 16 15,12 2-12-15,-8 8 16 16,8-4-16-16,-7-3 16 16,7 0-16-16,-12 0 16 15,12-14-16-15,-8-3 4 16,0-4-4-16,-7-3-8 15,-1-4 4-15,-11-3-4 16,8 0 0-16,0 0 0 16,-1 0 0-16,1-7-12 0,0 0 8 15,11 0 4-15,8 6 0 0,0-6 60 16,0 4-32-16,8-8 76 16,3 4-56-16,5-6 36 15,-5 6-48-15,9 0 52 16,-1 0-52-16,0 0-24 15,8 6-12-15,-7-2 0 16,-1 3 0-16,8 0 24 16,-7-4-12-16,7-6 40 15,-8 3-28-15,0-7-12 16,-3 3-8-16,-4-6-244 16,7 0 132-16,-11-1-624 15,3 4 404-15</inkml:trace>
          <inkml:trace contextRef="#ctx0" brushRef="#br0" timeOffset="340311.3094">5922 11758 364 0,'-23'-3'132'0,"23"6"-100"0,-11 1-12 0,3 2 112 15,4 1-76-15,-12 4 40 16,-3 9-56-16,0 8 40 16,-1 6-48-16,1 8 20 15,-8 2-32-15,0-2 36 0,0-1-32 16,-4-10-12-16,11-4-8 16,5-6 20-16,-4-7-12 0,19-4 40 15,0-10-28 1,7-7-340-16,5 0 172 0,-4-10-312 15</inkml:trace>
          <inkml:trace contextRef="#ctx0" brushRef="#br0" timeOffset="340023.0285">5617 11779 320 0,'7'0'120'0,"-7"3"-96"0,12 1-4 0,-12-4 88 16,0 0-64-16,0 7 60 15,8-1-60-15,-1 1 68 0,-3 4-64 16,12 2 64-16,-5 5-64 16,5 6 36-16,3 3-48 15,1 4 16-15,11 4-32 0,-4-1 0 16,7-3-12-16,5-4-8 15,-12-6 4-15,4 0 20 16,-11-4-12-16,-5-3-12 16,-3-4-4-16,-5 0 48 15,-7-10-24-15,0 7 16 16,0 0-20-16,0-7-140 16,0 0 68-16,0-3-660 15</inkml:trace>
          <inkml:trace contextRef="#ctx0" brushRef="#br0" timeOffset="341136.0902">6329 11751 352 0,'-12'21'132'0,"16"-4"-104"0,-16 21-8 0,12-7 88 16,0 14-64-16,-7-4 60 16,7 4-60-16,-4-1 60 15,4 1-64-15,0-14 0 16,-8-7-24-16,8-7 32 0,0-3-24 16,0-7 40-16,0-10-36 15,0-11-16-15,0-10-4 0,8-11-20 16,-4-6 8-16,-4-4-156 15,0-10 88-15,7 7-140 16,1 7 124 0,-4 3 32-16,12 7 36 15,-5 7 20-15,16-4 0 16,0 11 44-16,12-3-24 16,4 9 104-16,7 8-68 15,0 3 12-15,-3 3-44 16,-1 4 4-16,-3 3-16 15,-4 4 28-15,-8 3-24 0,-8-6-4 16,-12 6-8-16,1 0 20 16,-16 0-12-16,-11 1 56 15,3-1-36-15,-15-4 4 0,-12-2-24 16,-7-4-32-16,-8-4 8 16,7-3-64-16,-3-3 40 15,7-4-36-15,4 0 40 16,12 7 12-16,8-7 8 15,0 4 12-15,11-1 0 16,4 1 0-16,-4 3 0 16,8 0 0-16,0 0 0 15,0 0 8-15,0 7-4 16,8 3 8-16,-4-3-8 16,4 7 52-16,11 10-32 15,-4 0 52-15,16 3-44 16,4 8 36-16,8 6-36 0,3-3 24 15,-3-4-28-15,3 4 16 16,-7-17-24-16,-12-1 0 16,8-2-12-16,-12-5 48 15,-3-6-32-15,-9-7 60 16,-7-3-48-16,-4-8-252 16,-4-2 112-16</inkml:trace>
          <inkml:trace contextRef="#ctx0" brushRef="#br0" timeOffset="342591.3572">6391 11314 508 0,'0'-10'188'0,"8"10"-148"0,-5-4-8 15,-3 4 96-15,8-3-76 16,0 0 40-16,0-1-52 16,-1 1 40-16,-3-1-48 15,4 1 4-15,0-4-24 0,-1 0-8 0,5 0 0 16,-4-3 28-16,3 0-16 15,1-4-12-15,0 0-8 16,-1 0 20-16,5 0-8 16,-1 1-12-16,1-1 0 15,-1 4 4-15,-3 3 0 16,-4 0-12-16,-5 3 8 16,5 4-4-16,-8 0 0 15,0 0 8-15,8 7 0 16,0 4 16-16,-1-1-8 15,5 0 24-15,0 4-20 0,-1 0 56 16,1 0-36-16,-4 3-376 16,-12 10 184-16</inkml:trace>
        </inkml:traceGroup>
        <inkml:traceGroup>
          <inkml:annotationXML>
            <emma:emma xmlns:emma="http://www.w3.org/2003/04/emma" version="1.0">
              <emma:interpretation id="{A39B3893-508F-470D-9157-0ADDAE902FBA}" emma:medium="tactile" emma:mode="ink">
                <msink:context xmlns:msink="http://schemas.microsoft.com/ink/2010/main" type="inkWord" rotatedBoundingBox="9123,12687 9137,12686 9138,12701 9123,12702">
                  <msink:destinationLink direction="with" ref="{A4CB40B7-3859-41DE-ACDD-6AF3EE7826A6}"/>
                </msink:context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1" brushRef="#br0">7630 11865 0,'0'0'16</inkml:trace>
        </inkml:traceGroup>
      </inkml:traceGroup>
    </inkml:traceGroup>
    <inkml:traceGroup>
      <inkml:annotationXML>
        <emma:emma xmlns:emma="http://www.w3.org/2003/04/emma" version="1.0">
          <emma:interpretation id="{EBF841A3-0884-4C16-B873-CC82286AD141}" emma:medium="tactile" emma:mode="ink">
            <msink:context xmlns:msink="http://schemas.microsoft.com/ink/2010/main" type="paragraph" rotatedBoundingBox="5979,13702 8466,13614 8491,14327 6005,1441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C40E637-57F5-4200-A635-12A664F42FE2}" emma:medium="tactile" emma:mode="ink">
              <msink:context xmlns:msink="http://schemas.microsoft.com/ink/2010/main" type="line" rotatedBoundingBox="5979,13702 8466,13614 8491,14327 6005,14415">
                <msink:destinationLink direction="with" ref="{87BD5163-01E0-4739-AA75-B9A760219D8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C204E1F-40EA-4EBD-8514-282742A45BC5}" emma:medium="tactile" emma:mode="ink">
                <msink:context xmlns:msink="http://schemas.microsoft.com/ink/2010/main" type="inkWord" rotatedBoundingBox="5979,13702 8466,13614 8491,14327 6005,14415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49243.5072">5280 13038 496 0,'-23'41'184'0,"11"-6"-140"0,-4 20-16 15,9-24 56-15,-1 7-52 16,4 3 76-16,-8-3-60 15,9-11-8-15,-5-2-24 16,4-5 40-16,4-6-28 0,0-4 40 16,0-10-40-16,0 0-104 15,12-3 44-15,-5-4-600 16</inkml:trace>
          <inkml:trace contextRef="#ctx0" brushRef="#br0" timeOffset="348375.1039">4742 12883 488 0,'11'-7'180'0,"-3"7"-140"0,4-3-12 16,-5 3 64-16,-3-3-56 15,-4 3 24-15,0 0-40 16,-4 0 28-16,1 3-32 16,-9 4 32-16,-4 0-32 0,-3 3 12 15,0 4-16-15,-5 3 12 16,-3 0-16-16,4 4 24 16,0 3-20-16,0 4 32 15,3 3-28-15,1-7 20 0,4-4-20 16,3 1 0-16,4 0-8 15,-3-4-16-15,7-4 4 16,0 1 4-16,4 0 0 16,8 0 16-16,-1-7-8 15,9 0 16-15,7-4-16 16,12-3-4-16,19 3 0 16,12-3 28-16,4 0-16 15,-5 0 12-15,-7 0-16 16,-7 0 0-16,-9-3-4 15,-11 0 4-15,-4-1-8 16,-11-3 32-16,-5 0-20 0,-11-3-156 16,-7-4 76-16,-9-3-628 15</inkml:trace>
          <inkml:trace contextRef="#ctx0" brushRef="#br0" timeOffset="348659.6793">4889 12890 364 0,'-8'4'132'0,"4"-1"-100"0,-4 4-12 31,5 0 104-31,-1 7-72 0,-8 6 84 0,0 11-76 16,-3 17 40-16,-1 11-60 0,1 6 24 15,0-3-36-15,-1-7 28 0,4-7-32 16,5-6-12-16,-5-8-8 16,8-6 12-16,0-4-8 15,4-10 48-15,0-4-28 16,4-3 40-16,4-7-40 16,4-11-280-16,3 5 140 15,-7 2-500 1</inkml:trace>
          <inkml:trace contextRef="#ctx0" brushRef="#br0" timeOffset="348987.5524">5086 12993 488 0,'-4'-13'180'0,"0"9"-140"0,12 1-12 16,-8 3 188-16,8-4-124 16,4 1 44-16,7-1-84 15,12-2 16-15,19-1-40 16,12 0 52-16,12 3-44 0,-5 4-8 16,1 0-16-16,-12 0 16 15,-8 0-16-15,-7 7-4 16,-8-7-4-16,-8 0 48 15,-4 0-28-15,-7-7 0 16,-5 4-16-16,-11 3-148 0,-4 0 76 16,-3 3-696-1,-9 4 420-15,-11 4 108 16</inkml:trace>
          <inkml:trace contextRef="#ctx0" brushRef="#br0" timeOffset="349500.1519">5524 13007 352 0,'7'-20'132'0,"-3"16"-104"0,4-3-8 0,-4 0 228 15,-4 7-140-15,0 0 36 16,0 14-88-16,-4 3-8 16,0 21-28-16,0 7 32 0,0 3-28 15,-3 7 48-15,-1-3-40 16,4-8-16-16,-4-6-8 15,4-7 24-15,-3-3-16 16,-1-8 48-16,0-2-36 16,4-8 40-16,4-3-40 0,-7-4-244 15,3-6 116 1,0-1-612-16</inkml:trace>
          <inkml:trace contextRef="#ctx0" brushRef="#br0" timeOffset="350979.3959">6089 13145 260 0,'0'-21'96'0,"0"11"-76"0,0-4-4 0,0 7 124 15,4-3-80-15,-4 0 64 16,0 3-72-16,0 3 40 16,0 1-52-16,-4 6-20 15,-4 11-12-15,0 10 44 0,1 11-28 16,-5 9 44-16,0 4-40 0,-3-3 12 16,3-4-24-16,5-3 36 15,-1-3-28-15,4-8-12 16,4-6-8-16,0-4 40 15,-4-3-24-15,4-7 52 16,0-7-40-16,0 0 4 16,0-4-24-16,0-3 0 15,4 1-4-15,4-5 4 16,-4-6-8-16,3 3 24 16,1-13-16-16,0-4-4 15,7-7-4-15,-3-7-24 16,3-6 12-16,1 6 12 15,-1-3 0-15,5 10-48 16,3 7 28-16,0 3-16 16,4 4 20-16,4 4-20 0,0 6 20 15,0 0 12-15,4 4 4 16,0 6-48-16,-4 8 28 16,0 9 4-16,-8 5 8 15,-4 6 12-15,-3 0-4 16,-5 3 8-16,-11 1-8 15,-7-1 40-15,-5-2-20 16,-7-5-4-16,-8-3-12 16,-4 1 28-16,0-8-20 15,-8-7 32-15,0-3-32 16,-3-3-12-16,-1-4-8 16,1 0 4-16,3-3 0 0,8-1-12 15,8 1 8 1,3 0-4-16,1 3 0 0,7 4-20 15,5-1 16-15,3 4-4 16,4 0 8-16,7 7-20 16,5 7 16-16,7 3-12 15,-3 4 12-15,3 3 44 16,4 7-20-16,1 3 36 16,3 4-32-16,0-7 20 15,4-4-20-15,0 1 44 16,-4-4-32-16,4-7 20 15,4 4-28-15,-8-7 8 16,8-4-16-16,-8-3 12 16,-8 0-16-16,0 0 48 0,1-1-28 15,-12-2-24-15,-1-4-4 16,5 3 16-16,-12-3-8 16,0 0-64-16,0 0 28 15,0 0-324-15,0 0 196 16</inkml:trace>
          <inkml:trace contextRef="#ctx0" brushRef="#br0" timeOffset="352425.5727">6755 12883 312 0,'-4'0'112'0,"4"0"-84"0,8-3-12 0,-8-1 116 31,0 8-76-31,0-4 84 0,3 0-80 0,1-4 12 16,0 4-40-16,0-3 12 15,4 3-24-15,-4-3 16 16,3 6-20-16,5-3 20 15,3 0-24-15,1 0 12 16,3 3-12-16,-7 1 0 16,7 3-4-16,-11 0-16 15,0 3 4-15,-8 0 40 16,4 1-24-16,-8 2 36 16,0 1-32-16,-8 0 4 15,-3 0-12-15,-5-4 4 16,5 4-8-16,-4-7 24 15,7 6-16-15,0-13-12 16,5 7-4-16,-1-7 72 16,8 4-36-16,4-4 24 15,7 0-36-15,5 0-8 16,3 0-8-16,1 0 12 0,-1 3-8 16,4 1 24-1,0-1-20-15,-3 1-12 0,-1-1-4 0,-3-3-304 16,-1 3 168-16</inkml:trace>
        </inkml:traceGroup>
      </inkml:traceGroup>
    </inkml:traceGroup>
    <inkml:traceGroup>
      <inkml:annotationXML>
        <emma:emma xmlns:emma="http://www.w3.org/2003/04/emma" version="1.0">
          <emma:interpretation id="{DE6EC839-E6D9-4D03-B8EF-58367070216D}" emma:medium="tactile" emma:mode="ink">
            <msink:context xmlns:msink="http://schemas.microsoft.com/ink/2010/main" type="paragraph" rotatedBoundingBox="2420,14582 5818,14296 5902,15295 2504,15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3BCEA8-6C61-4131-8EC9-2C84C1D5108B}" emma:medium="tactile" emma:mode="ink">
              <msink:context xmlns:msink="http://schemas.microsoft.com/ink/2010/main" type="inkBullet" rotatedBoundingBox="2420,14582 2981,14535 3050,15360 2490,15407"/>
            </emma:interpretation>
          </emma:emma>
        </inkml:annotationXML>
        <inkml:trace contextRef="#ctx0" brushRef="#br0" timeOffset="423318.2169">1513 14081 300 0,'-11'-4'112'0,"18"-3"-88"0,-11 7-8 15,4-6 28-15,0-1-28 16,-3 7 76-16,-5-7-56 16,0-3 32-16,-4 6-40 15,1-3 8-15,-12 4-20 16,-1-8 8-16,-7 5-12 15,-3 2-16-15,-5 1 0 16,4-1 12-16,0-3-4 16,4 4 68-16,0 3-40 0,4-7 16 15,8 7-32-15,3 0-8 0,5 0-4 16,-1 0-32-16,8 3 16 16,-4 1 4-16,8-1 8 15,0 4 8-15,0 4-4 16,0-1-36-16,4 0 16 15,-4 4 24-15,0 3-4 16,-7 7 0-16,7 4 0 16,-8 6 12-16,4 4-8 15,-4 3-4-15,1 1 0 16,-5-5 12-16,8-2-8 0,-11-8 4 16,7-3-4-16,4-3 4 15,-4-7-8-15,8-4 8 16,-8-3-8-16,5 0 8 15,-1 0-8-15,4-7-20 16,0 0 8-16,0 7 12 16,7 0 0-16,-7-7 40 15,8 7-20-15,0-1-4 16,4 1-12-16,3 4 20 16,4-5-16-16,8 1 40 15,8 0-28-15,8 0-24 16,-1 0 0-16,1 0 0 15,0 0 0-15,-9-4-248 16,-6 1 136-16</inkml:trace>
        <inkml:trace contextRef="#ctx0" brushRef="#br0" timeOffset="423603.9768">987 14205 384 0,'19'-11'140'0,"-19"4"-108"0,16 1-8 15,-5 6 188-15,9 0-120 16,7 3 0-16,11 7-60 15,5 4-4-15,3 10-16 16,-3-3-24-16,0 3 4 0,-5-3-376 16,1-4 212-1,-12 0-108-15</inkml:trace>
        <inkml:trace contextRef="#ctx0" brushRef="#br0" timeOffset="423897.7584">1122 13750 600 0,'0'-6'224'0,"4"6"-176"0,4 0-12 0,0 0 80 16,7 6-72-16,12-2 8 15,12-1-32-15,11 1 16 16,8-1-24-16,-4 4-480 16,-3 3 256-16,7-10-96 0</inkml:trace>
      </inkml:traceGroup>
      <inkml:traceGroup>
        <inkml:annotationXML>
          <emma:emma xmlns:emma="http://www.w3.org/2003/04/emma" version="1.0">
            <emma:interpretation id="{39FC5E11-50EA-4068-B05A-A31203FE3D29}" emma:medium="tactile" emma:mode="ink">
              <msink:context xmlns:msink="http://schemas.microsoft.com/ink/2010/main" type="line" rotatedBoundingBox="3635,14525 5822,14341 5902,15295 3715,15479"/>
            </emma:interpretation>
          </emma:emma>
        </inkml:annotationXML>
        <inkml:traceGroup>
          <inkml:annotationXML>
            <emma:emma xmlns:emma="http://www.w3.org/2003/04/emma" version="1.0">
              <emma:interpretation id="{380D002C-541F-4728-92D9-1624EEA116A6}" emma:medium="tactile" emma:mode="ink">
                <msink:context xmlns:msink="http://schemas.microsoft.com/ink/2010/main" type="inkWord" rotatedBoundingBox="3660,14828 3878,14810 3903,15103 3685,15121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24363.1506">2198 14243 664 0,'-11'-11'244'0,"11"18"-188"0,19 0-16 0,-11-4 24 0,15 4-44 16,12 0 8-16,15 3-16 15,8 1-428-15</inkml:trace>
          <inkml:trace contextRef="#ctx0" brushRef="#br0" timeOffset="424131.3792">2303 13995 464 0,'27'0'176'0,"-12"3"-140"0,13 4-8 0,-13 0-68 16</inkml:trace>
        </inkml:traceGroup>
        <inkml:traceGroup>
          <inkml:annotationXML>
            <emma:emma xmlns:emma="http://www.w3.org/2003/04/emma" version="1.0">
              <emma:interpretation id="{24528246-1149-4C57-B1C5-2B87783032F1}" emma:medium="tactile" emma:mode="ink">
                <msink:context xmlns:msink="http://schemas.microsoft.com/ink/2010/main" type="inkWord" rotatedBoundingBox="4751,14431 5822,14341 5902,15295 4831,15385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25868.5186">3445 14036 364 0,'15'-14'132'0,"5"14"-100"0,7-7-12 15,-12 4 184-15,1-4-116 16,7 0 36-16,0 0-76 16,4 0-28-16,0-3-12 15,-3-4-8-15,-5 4 0 0,-4-11 24 16,-3 4-12-16,-8-7 12 16,-8-3-12-16,-4 2 0 0,-11 1-4 15,-4 0 4-15,-8-3-8 16,0 13-28-16,-8 0 12 15,8 11 12-15,-4 6 4 16,12 11 24-16,4 0-16 16,3 3-20-16,1 4 0 15,7-1 12-15,4 1 0 16,4 3 16-16,0-7-12 16,8 0 4-16,4-3-4 15,3 0 20-15,8-4-16 16,4 1-4-16,12-5-4 0,-4 1-32 15,-4 0 16-15,-4 0-12 16,-8 7 12-16,-7-4 8 16,-12 4 4-16,-8 0 0 15,-3 6 0-15,-5 1 16 16,-3 7-8-16,-5 3-4 16,1 6 0-16,0 1-4 15,-4 7 0-15,0-4 8 16,0 1-4-16,0-1-80 15,7-3 40-15,-7-7-92 16,16 0 72-16,-5-7 28 16,4-4 20-16,12 1-4 15,12-7 8 1,7-7 4-16,9-4 16 16,6-6-8-16,5-4 16 0,0-4-16 15,-12-6 16-15,0-3-16 16,-15-8 16-16,-12 1-16 15,-12-8 4-15,-15-3-4 16,0 0-8-16,-4 4 4 16,4 3-4-16,0 7 0 15,7 7-20-15,5 6 12 16,3 5 12 0,8 6 0-16,16 0 24 15,7 3-16-15,12 0 12 16,12 1-12-16,7-1-120 15,4 4 56-15,-7 4-444 0</inkml:trace>
          <inkml:trace contextRef="#ctx0" brushRef="#br0" timeOffset="427762.0538">3956 14019 260 0,'4'-7'96'0,"0"0"-76"0,3 7-4 15,1 0 44-15,-8 0-36 16,8 0 16-16,-4 7-24 16,-4 0 72-16,0 3-52 15,0 4 4-15,-4 10-24 16,0 0-12-16,0-3 0 15,0 10 12-15,0-7-8 0,-3-10 40 16,3 3-24-16,0-17 48 16,4-4-40-16,0-16-8 15,0 3-12-15,0-11-20 0,8 4 4 16,-8 0 20-16,7 0-8 16,1 3-28-16,4 4 8 15,3-4 24-15,8 11-8 16,8-4 116-16,4 7-68 15,8 0 40 1,-1 4-52-16,1 3 4 0,-8 0-28 16,-4 0 36-16,-8 3-28 15,-4 1 4-15,1-1-16 16,-9-6-228-16,-7-1 120 0,-8 1-528 16</inkml:trace>
          <inkml:trace contextRef="#ctx0" brushRef="#br0" timeOffset="428573.265">3971 13754 260 0,'4'0'96'0,"-4"0"-76"0,-4 7-4 15,4-7 80-15,0 0-56 16,0 0 60-16,0 0-56 15,0 0 84-15,0 0-72 16,8-7 52-16,0 7-64 16,-4-10-20-16,0-4-16 0,3 0 0 0,5-3-4 15,0 0 8-15,-5-4-8 16,1 4 8-16,0 3-8 16,3 0-4-16,-3-3 4 15,-8 10-4-15,4-3 0 16,4-4-12-16,-8 7 8 15,7 7 12-15,-3-7-4 16,4 4-20-16,4-1 8 16,-8 1 12-16,7-4 0 15,-3 7 8-15,-4 0-8 16,-4 0-4-16,0 0 4 0,8 4 4 16,-8-4-4-16,7 3 8 15,-3 4-8-15,12 0-4 16,-5 0 4-16,5 3 28 15,-5 0-16-15,-3 1-384 16</inkml:trace>
        </inkml:traceGroup>
      </inkml:traceGroup>
    </inkml:traceGroup>
    <inkml:traceGroup>
      <inkml:annotationXML>
        <emma:emma xmlns:emma="http://www.w3.org/2003/04/emma" version="1.0">
          <emma:interpretation id="{30C68BA3-95FE-403C-8EA6-E79BAE57A85C}" emma:medium="tactile" emma:mode="ink">
            <msink:context xmlns:msink="http://schemas.microsoft.com/ink/2010/main" type="paragraph" rotatedBoundingBox="4646,15700 6696,15677 6701,16098 4650,161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ACFEC0A-8862-4244-B4EF-4BB2CBFAC200}" emma:medium="tactile" emma:mode="ink">
              <msink:context xmlns:msink="http://schemas.microsoft.com/ink/2010/main" type="line" rotatedBoundingBox="4646,15700 6696,15677 6701,16098 4650,16121"/>
            </emma:interpretation>
          </emma:emma>
        </inkml:annotationXML>
        <inkml:traceGroup>
          <inkml:annotationXML>
            <emma:emma xmlns:emma="http://www.w3.org/2003/04/emma" version="1.0">
              <emma:interpretation id="{DF26F0C6-8928-4E54-B6C3-286B03AB1BA3}" emma:medium="tactile" emma:mode="ink">
                <msink:context xmlns:msink="http://schemas.microsoft.com/ink/2010/main" type="inkWord" rotatedBoundingBox="4646,15700 6696,15677 6701,16098 4650,16121"/>
              </emma:interpretation>
              <emma:one-of disjunction-type="recognition" id="oneOf24">
                <emma:interpretation id="interp24" emma:lang="" emma:confidence="0">
                  <emma:literal>try</emma:literal>
                </emma:interpretation>
                <emma:interpretation id="interp25" emma:lang="" emma:confidence="0">
                  <emma:literal>Tre</emma:literal>
                </emma:interpretation>
                <emma:interpretation id="interp26" emma:lang="" emma:confidence="0">
                  <emma:literal>Try</emma:literal>
                </emma:interpretation>
                <emma:interpretation id="interp27" emma:lang="" emma:confidence="0">
                  <emma:literal>4Tir'</emma:literal>
                </emma:interpretation>
                <emma:interpretation id="interp28" emma:lang="" emma:confidence="0">
                  <emma:literal>•Try</emma:literal>
                </emma:interpretation>
              </emma:one-of>
            </emma:emma>
          </inkml:annotationXML>
          <inkml:trace contextRef="#ctx0" brushRef="#br0" timeOffset="432268.9533">3267 14917 496 0,'-4'-7'184'0,"-8"4"-140"0,1 3-16 16,3 3 92-16,8 4-72 16,-12 3-12-16,-3 7-20 15,3 4 48-15,1 0-36 16,-1 3 24-16,0 0-32 0,9 0 16 16,6 0-20-16,9-3 20 15,3-1-24-15,9-2 40 16,7-8-28-16,4-3 20 0,-1-7-24 15,9-4-168 1,0-2 80-16,-1-8-572 16</inkml:trace>
          <inkml:trace contextRef="#ctx0" brushRef="#br0" timeOffset="432402.8093">3336 14989 320 0,'-11'48'120'0,"15"-24"-96"0,-12 14-4 0,8-20 112 0,0 2-76 15,-4 1 60-15,4-1-72 16,-4 1-4-16,-3-4-24 16,3 1 16-16,0-5-20 15,0-2-180-15</inkml:trace>
          <inkml:trace contextRef="#ctx0" brushRef="#br0" timeOffset="432630.4141">3588 14982 580 0,'27'-3'216'0,"-4"3"-168"0,12-4-12 16,-15 4 68-16,14-6-64 0,5 6 0 15,0-11-24-15,7 4 8 16,-11-6-16-16,0-1-152 0,-4 4 76 16,-4-11-192-1,-11 14 148-15,-9-3-20 16,-7 3 80-16,-11 14-136 16</inkml:trace>
          <inkml:trace contextRef="#ctx0" brushRef="#br0" timeOffset="432838.4678">3758 14969 332 0,'-23'37'120'0,"4"-12"-92"0,-4 12-8 16,19-19 112-16,-4 2-76 15,0 4 4-15,4-3-36 16,1-4 12-16,3 0-24 15,0-3 32-15,0-7-28 16,0-7-216-16,7 7 108 16,1-4-240-16</inkml:trace>
          <inkml:trace contextRef="#ctx0" brushRef="#br0" timeOffset="432988.1842">3890 14993 548 0,'-19'24'204'0,"19"-4"-156"0,0 11-16 0,-4-13 116 16,0 2-88 0,4-3 8-16,-4 8-40 0,4-5-8 15,0-3-12-15,-8-3-536 16</inkml:trace>
          <inkml:trace contextRef="#ctx0" brushRef="#br0" timeOffset="433377.03">4370 15024 288 0,'-4'31'108'0,"8"-7"-84"0,8 0-4 16,-8-4 136-16,-4 1-88 16,11 7 16-16,-3-1-48 15,0 1-24-15,3-8-8 16,-11-2 40-16,0-5-24 16,-4-6 60-16,-3-10-44 15,7-4 0-15,-8-7-20 16,8-3-4-16,4-4-4 0,4-3-8 15,3 0 4-15,8-3-24 16,5-1 12-16,3 7 4 16,-8 8 4-16,4 2-36 0,1 1 20 15,-5 10 24-15,-4 10-4 16,1-6-24-16,-1-4 8 16</inkml:trace>
          <inkml:trace contextRef="#ctx0" brushRef="#br0" timeOffset="433768.9523">4951 14903 540 0,'7'-10'200'0,"1"6"-156"0,4 1-12 16,-4 6 72-16,-1 4-64 15,1 4-8-15,0 6-20 16,-4 0 16-16,3 0-16 16,-3 0 12-16,-8 1-12 0,1-5 28 15,-1 1-24-15,-8 0 20 16,-3 0-20-16,3-4-8 15,0-3-4-15,5 3-16 16,7-3 8-16,7-3 12 0,9 2-4 16,7-2-4-16,8-4 4 15,0-4 20-15,0 8-12 16,4-4-372 0,0-4 192-16,7 4-240 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3:16.3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DC6CA2-27AA-4AF3-AE99-ABA102B040BD}" emma:medium="tactile" emma:mode="ink">
          <msink:context xmlns:msink="http://schemas.microsoft.com/ink/2010/main" type="inkDrawing" rotatedBoundingBox="-159,10783 1164,2416 3080,2719 1756,11087" semanticType="verticalRange" shapeName="Other">
            <msink:sourceLink direction="with" ref="{757DBA26-178F-4804-A516-8E29E8016A12}"/>
            <msink:sourceLink direction="with" ref="{8A19B586-B76E-4190-8D5B-74EC0EDF0AC0}"/>
            <msink:sourceLink direction="with" ref="{BE64C197-ED5A-4D64-93EE-DA686B60A71A}"/>
          </msink:context>
        </emma:interpretation>
      </emma:emma>
    </inkml:annotationXML>
    <inkml:trace contextRef="#ctx0" brushRef="#br0">1931 72 548 0,'27'-37'204'0,"-8"23"-156"0,20 3-16 0,-20 8 0 15,1-4-24-15,-1 7-12 16,-7 0 0-16,-12 0-16 16,-12 7 12-16,-11 3-112 15,-12-3 68-15,0 4 40 16,-7-5 8-16,7 1 104 16,-19 0-52-16,-4 0 100 15,-8 3-84-15,-12 4-4 16,-3 7-36-16,4 10 12 0,3 7-24 0,4 13-20 15,-11 1 0-15,4 0 4 16,-5 3 4-16,9-4-20 16,-5 1 12-16,16-4 4 15,8 0 4-15,8 7 0 16,7 7 0-16,0 7 0 16,1 3 0-16,7 0-12 15,-16-6 8-15,5-1 40 16,-13-3-24-16,5 14-28 15,0 13 8-15,3 4 20 16,-3-3-8-16,19-4 0 16,4-4 0-16,4 8-4 15,3 16 0-15,5 1 0 0,-1 0 0 16,5-7 8 0,-5 10-4-16,1 10 8 0,3 4-8 15,4-7-12-15,-3 0 4 16,-1 7-4-16,-3 7 0 15,3-1-12-15,0-6 12 16,-3 0 20-16,0 17-4 16,11-7-4-16,-4-3 0 15,4-7-4-15,4 17 0 16,0-3-12-16,-8-4 8 16,12-10 12-16,0 20-4 15,-4 1-4-15,4-4 4 0,0-14-4 16,-8 4 0-16,12 14-12 15,3-1 8-15,-3-13 12 16,-4-4-4-16,4 14-12 16,3 4 4-16,1-14-4 15,3-8 0-15,9 5 16 16,-1 16-4-16,12-20 32 16,3-3-20-16,9 2 20 15,7 19-20-15,8-5-16 16,8-6-4-16,-8-7 4 15,-1 20 0-15,5-3 0 16,19-10 0-16,8-14-12 16,0 10 8-16,-15 8-244 15,3-8 136-15,-15 4-352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3:17.6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3B8D163-C844-45A9-A498-FBD0FD7E8016}" emma:medium="tactile" emma:mode="ink">
          <msink:context xmlns:msink="http://schemas.microsoft.com/ink/2010/main" type="writingRegion" rotatedBoundingBox="1229,10892 6750,9378 6999,10287 1479,11801">
            <msink:destinationLink direction="with" ref="{5971EB28-E89B-4D65-A781-4BB929FF89FF}"/>
          </msink:context>
        </emma:interpretation>
      </emma:emma>
    </inkml:annotationXML>
    <inkml:traceGroup>
      <inkml:annotationXML>
        <emma:emma xmlns:emma="http://www.w3.org/2003/04/emma" version="1.0">
          <emma:interpretation id="{4AC452A2-A765-4E29-8A4C-F796B5900FD0}" emma:medium="tactile" emma:mode="ink">
            <msink:context xmlns:msink="http://schemas.microsoft.com/ink/2010/main" type="paragraph" rotatedBoundingBox="1229,10892 6750,9378 6999,10287 1479,11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29E13D-2327-4308-8BFD-2433FDFF0727}" emma:medium="tactile" emma:mode="ink">
              <msink:context xmlns:msink="http://schemas.microsoft.com/ink/2010/main" type="line" rotatedBoundingBox="1229,10892 6750,9378 6999,10287 1479,11801"/>
            </emma:interpretation>
          </emma:emma>
        </inkml:annotationXML>
        <inkml:traceGroup>
          <inkml:annotationXML>
            <emma:emma xmlns:emma="http://www.w3.org/2003/04/emma" version="1.0">
              <emma:interpretation id="{3A3EE876-B4F7-4B25-9141-A10559D97718}" emma:medium="tactile" emma:mode="ink">
                <msink:context xmlns:msink="http://schemas.microsoft.com/ink/2010/main" type="inkWord" rotatedBoundingBox="1297,11139 1739,11018 1921,11680 1479,118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364 0 208 0,'-4'3'76'0,"4"1"-60"0,4-1-4 0,-4-3 160 15,0 7-96-15,4 0 24 16,-4 3-60-16,4 4 8 15,-4 3-28-15,0 7 0 0,4 4-12 16,0 6 12-16,0 8-12 16,-4 2 16-16,-4 1-16 15,4-4 16-15,-4 4-16 16,4 7-12-16,0 3 0 0,-4 0 28 16,0-4-12-16,-4-6-4 15,1-10-4-15,-1-8 12 16,0-6-8-16,-3-11 32 15,-1-3-24-15,-3-7-4 16,-5-7-8-16,-3-3 20 16,-8-4-12-16,0-7-20 15,-8-3 0-15,1-7 4 16,7-3 4-16,3-4 88 16,5 4-48-16,8-4 28 15,3 0-40-15,4 4 8 16,8-4-20-16,8 0-16 0,8 3-4 15,3 1-4-15,0 3 0 16,5 3 16-16,-1 8-4 16,0 3-20-16,-4 6 8 15,1 1 4-15,-5 3 4 16,-3 4 16-16,-4 3-8 16,-8 0 16-16,-8 13-16 15,-4 1-512 1,1 7 272-16,3-7-128 15</inkml:trace>
        </inkml:traceGroup>
        <inkml:traceGroup>
          <inkml:annotationXML>
            <emma:emma xmlns:emma="http://www.w3.org/2003/04/emma" version="1.0">
              <emma:interpretation id="{A09C9FA8-1740-4BD2-9D4A-BF44EF791E6D}" emma:medium="tactile" emma:mode="ink">
                <msink:context xmlns:msink="http://schemas.microsoft.com/ink/2010/main" type="inkWord" rotatedBoundingBox="4767,9922 5412,9745 5626,10523 4981,10700"/>
              </emma:interpretation>
              <emma:one-of disjunction-type="recognition" id="oneOf1">
                <emma:interpretation id="interp1" emma:lang="" emma:confidence="1">
                  <emma:literal>=</emma:literal>
                </emma:interpretation>
                <emma:interpretation id="interp2" emma:lang="" emma:confidence="0">
                  <emma:literal>÷</emma:literal>
                </emma:interpretation>
                <emma:interpretation id="interp3" emma:lang="" emma:confidence="0">
                  <emma:literal>..</emma:literal>
                </emma:interpretation>
                <emma:interpretation id="interp4" emma:lang="" emma:confidence="0">
                  <emma:literal>&amp;</emma:literal>
                </emma:interpretation>
                <emma:interpretation id="interp5" emma:lang="" emma:confidence="0">
                  <emma:literal>r.</emma:literal>
                </emma:interpretation>
              </emma:one-of>
            </emma:emma>
          </inkml:annotationXML>
          <inkml:trace contextRef="#ctx0" brushRef="#br0" timeOffset="-52426.0084">3453-1084 528 0,'-7'-7'196'0,"7"7"-152"0,-8 0-12 0,-4 0 96 31,24 0-76-31,-24 0 104 0,12 0-92 0,0-7 8 16,12 7-48-16,-4-7-4 15,11 7-12-15,0-10 20 16,9-4-16-16,14 11-4 16,1-1-4-16,11-2 12 15,4 6-8-15,-4 0 4 16,-7 3-4-16,3-6 4 16,-7 3-8-16,-13-7 8 15,5-4-8-15,-15 4 24 16,7 1-16-16,-16 2 12 15,5 1-12-15,-12-1-16 16,11 4 0-16,-15 0 12 16,0 7-4-16,-8 0-136 15,8 0 76-15,-7-7-36 16,3 3 56-16,-12-6 4 16,13-1 20-16,-13 4-20 15,8 0 20-15,-3 7-12 16,3 7 12-16,-8 10-8 15,9 14 8-15,-5 3 0 16,8 11 4-16,-7-4 8 16,7 0 0-16,-4 0 8 15,4-3-4-15,-7 3 8 0,3-3-8 0,-8 0 24 16,5-4-16-16,-9-3-4 16,5-7-4-16,-12-4-48 15,7-2 24-15,-11-15-20 16,8 4 24-16,-8-8 16 15,8-6 4-15,-8-6-4 16,12-1 4-16,-8-7 20 16,11 4-12-16,1-4 76 15,3 7-52-15,4 0 40 16,4 7-44-16,4 4 36 16,4 2-40-16,12 5 28 15,7-1-28-15,16 0 16 16,-1 1-24-16,13 2 28 15,-5-6-32-15,4-3 4 16,-7 3-12-16,-4-4 4 16,-4 4-8-16,-4-10 8 15,-4 3-8-15,-4 0 24 16,-4 13-16-16</inkml:trace>
        </inkml:traceGroup>
        <inkml:traceGroup>
          <inkml:annotationXML>
            <emma:emma xmlns:emma="http://www.w3.org/2003/04/emma" version="1.0">
              <emma:interpretation id="{D5062200-A21A-4C4C-86D6-E0742A12044F}" emma:medium="tactile" emma:mode="ink">
                <msink:context xmlns:msink="http://schemas.microsoft.com/ink/2010/main" type="inkWord" rotatedBoundingBox="6446,10074 6906,9947 6978,10212 6519,1033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51600.8079">5141-767 464 0,'-15'-4'176'0,"15"4"-140"0,-4 0-8 0,0 0 188 16,8 0-124-16,-4 0 60 15,8 0-88-15,-1 0 48 16,5 0-60-16,7-3 48 16,1 3-56-16,7-7 4 15,4 3-28-15,8-3 16 16,3 7-24-16,5-3 4 16,-5 3-8-16,1-3 12 15,-5 6-12-15,-7-6 40 16,-4 3-24-16,-7-4 12 15,-5 4-20-15,-7-3-404 16,-4-1 212-16</inkml:trace>
          <inkml:trace contextRef="#ctx0" brushRef="#br0" timeOffset="-51929.022">5122-909 632 0,'-4'-17'236'0,"4"17"-184"0,4-10-16 16,0 3 160 0,0 7-116-16,0-7 20 15,-1 4-60-15,5-8 0 16,8 8-24-16,3-4 20 15,4 4-24-15,4-4 4 16,0 3-8-16,4-3 4 16,4 4-8-16,-4 0 24 15,-4 6-16-15,-3-3-12 0,-5 7-4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2:29.9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57DBA26-178F-4804-A516-8E29E8016A12}" emma:medium="tactile" emma:mode="ink">
          <msink:context xmlns:msink="http://schemas.microsoft.com/ink/2010/main" type="writingRegion" rotatedBoundingBox="7744,11187 8174,11187 8174,11596 7744,11596">
            <msink:destinationLink direction="with" ref="{82DC6CA2-27AA-4AF3-AE99-ABA102B040BD}"/>
          </msink:context>
        </emma:interpretation>
      </emma:emma>
    </inkml:annotationXML>
    <inkml:traceGroup>
      <inkml:annotationXML>
        <emma:emma xmlns:emma="http://www.w3.org/2003/04/emma" version="1.0">
          <emma:interpretation id="{7A028DF7-C6FB-4B66-B0AD-2338D1F5E604}" emma:medium="tactile" emma:mode="ink">
            <msink:context xmlns:msink="http://schemas.microsoft.com/ink/2010/main" type="paragraph" rotatedBoundingBox="7744,11187 8174,11187 8174,11596 7744,11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47D0BB-C6D3-4798-806E-37B50D8BED8D}" emma:medium="tactile" emma:mode="ink">
              <msink:context xmlns:msink="http://schemas.microsoft.com/ink/2010/main" type="line" rotatedBoundingBox="7744,11187 8174,11187 8174,11596 7744,11596"/>
            </emma:interpretation>
          </emma:emma>
        </inkml:annotationXML>
        <inkml:traceGroup>
          <inkml:annotationXML>
            <emma:emma xmlns:emma="http://www.w3.org/2003/04/emma" version="1.0">
              <emma:interpretation id="{C6D16050-2E1A-4350-A5D4-454FABC1ED9E}" emma:medium="tactile" emma:mode="ink">
                <msink:context xmlns:msink="http://schemas.microsoft.com/ink/2010/main" type="inkWord" rotatedBoundingBox="7744,11187 8174,11187 8174,11596 7744,115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6399 10911 384 0,'-4'-7'140'0,"4"7"-108"0,-7-14-8 0,-1 4 120 16,4 7-84-16,-12-8 72 15,5 8-76-15,-12-8-12 16,3 8-28-16,-11-7-4 16,4 6-4-16,-8-3 36 15,8 4-20-15,-4 0 48 16,8 6-40-16,-4-3 36 15,11 3-36-15,-3 1-36 16,7 3 0-16,1 0-8 16,7 3 4-16,4 4-12 15,4 3 12-15,7 4-4 16,5-1 4-16,3 1 8 16,5-1 0-16,-1 1 16 15,4 3-8-15,-4 0 4 16,0 4-4-16,-7-1 28 15,-5-3-20-15,-7 1-12 16,-4-1-8-16,-11-4 40 0,-5 1-24 16,-3-7 16-16,-1-4-16 15,-7-10 64-15,8 0-44 0,-12-14 16 16,4 4-32-16,-4-18 0 16,4 4-8-16,0-10-24 15,7 6 8-15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3:19.7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5C27C5D-2CEF-41A5-9815-B3267348D3D3}" emma:medium="tactile" emma:mode="ink">
          <msink:context xmlns:msink="http://schemas.microsoft.com/ink/2010/main" type="inkDrawing" rotatedBoundingBox="3481,13918 3992,11867 4374,11963 3862,14014" semanticType="verticalRange" shapeName="Other">
            <msink:sourceLink direction="with" ref="{155698B3-81C9-446B-ACD5-BDA4CC73EC5A}"/>
            <msink:sourceLink direction="with" ref="{F964AD11-D5E4-4ECC-89A4-9C6E37BE13D8}"/>
            <msink:destinationLink direction="with" ref="{918E4ACE-1C10-4F92-808E-BA836983FBFB}"/>
          </msink:context>
        </emma:interpretation>
      </emma:emma>
    </inkml:annotationXML>
    <inkml:trace contextRef="#ctx0" brushRef="#br0">854 17 208 0,'-16'-7'76'0,"16"7"-60"0,-19-7-4 15,11 7 92 1,-4-4-60-16,5 4 44 0,-5 0-52 16,1 4-12-16,-1-1-12 15,-4 4-12-15,-3 0 4 16,0 0 12-16,-5 3-8 16,-3 1-20-16,-4-1 4 15,0 0 12-15,4 1 0 16,0 2-12-16,0 1 4 15,4 3 40-15,4 1-24 16,-1 2 8-16,5 8-12 16,-5 3 4-16,9 7-8 0,-5-1 8 15,1 8-8-15,3-4-20 16,4 4 8-16,5-4 12 16,-5 4 0-16,0 3-4 15,4 11 4-15,4 13-32 16,0 7 16-16,8 0 24 15,0-6-8-15,-4-8 8 16,-4-3-4-16,7-4-16 16,-7 11 4-16,0 7-4 0,0 3 0 15,-4-3 24 1,4-4-8-16,0-3 40 0,0-11-24 16,0-9 4-16,-3-1-16 15,-5-7-8-15,-8-3 0 16,1 0 12-16,-5 0-8 15,-10-4 32-15,2-3-24 0,1-4-4 16,0-2-8-16,0-8 4 16,0-7-4-16,4-10 16 15,0-7-12-15,-1-10-4 16,5-7 0-16,4-4-24 16,3-6 12-16,4 3-508 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3:21.3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18E4ACE-1C10-4F92-808E-BA836983FBFB}" emma:medium="tactile" emma:mode="ink">
          <msink:context xmlns:msink="http://schemas.microsoft.com/ink/2010/main" type="inkDrawing" rotatedBoundingBox="3928,13912 4232,12022 4390,12047 4086,13938" semanticType="callout" shapeName="Other">
            <msink:sourceLink direction="with" ref="{05C27C5D-2CEF-41A5-9815-B3267348D3D3}"/>
          </msink:context>
        </emma:interpretation>
      </emma:emma>
    </inkml:annotationXML>
    <inkml:trace contextRef="#ctx0" brushRef="#br0">422 11 364 0,'0'-3'132'0,"0"3"-100"0,0-4-12 0,0 1 68 16,0 3-52-16,0-7-4 15,0 7-20-15,-8 0 0 16,5 3-8-16,-13 1 16 16,4-1-12-16,-7 4-12 15,7 0 0-15,-7 0-4 16,8 3 0-16,-9 0 0 16,12 4 0-16,-11 7 0 15,11-1 0-15,-3 11 8 16,3 0 0-16,-4 14-12 15,1 0 8-15,-1 6-16 16,8-2 12-16,4 6 12 0,-7 14 0 16,7 10-12-16,0 7 4 15,0 3-4-15,3-6 0 16,1-8 24-16,0-2-8 16,-4 2-12-16,4 8 0 15,-8 6 28-15,-7-3-12 16,3-6-12-16,-12-12-4 15,5-9 28-15,-4-4-12 16,-5-7 4-16,1-3-8 16,0-4-16-16,0 0 4 15,3-6-4-15,13-4 0 0,-5-4 8 16,4-3 0-16,8-6 0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1:06.1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A19B586-B76E-4190-8D5B-74EC0EDF0AC0}" emma:medium="tactile" emma:mode="ink">
          <msink:context xmlns:msink="http://schemas.microsoft.com/ink/2010/main" type="writingRegion" rotatedBoundingBox="4468,4838 8509,4766 8544,6715 4503,6787">
            <msink:destinationLink direction="with" ref="{82DC6CA2-27AA-4AF3-AE99-ABA102B040BD}"/>
          </msink:context>
        </emma:interpretation>
      </emma:emma>
    </inkml:annotationXML>
    <inkml:traceGroup>
      <inkml:annotationXML>
        <emma:emma xmlns:emma="http://www.w3.org/2003/04/emma" version="1.0">
          <emma:interpretation id="{1CEFCCEA-0B26-4A7E-A4DD-7A03807C0C23}" emma:medium="tactile" emma:mode="ink">
            <msink:context xmlns:msink="http://schemas.microsoft.com/ink/2010/main" type="paragraph" rotatedBoundingBox="4468,4838 8509,4766 8517,5180 4475,5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9A988E-59C9-46BA-BC94-D4A3979FCF00}" emma:medium="tactile" emma:mode="ink">
              <msink:context xmlns:msink="http://schemas.microsoft.com/ink/2010/main" type="line" rotatedBoundingBox="4468,4838 8509,4766 8517,5180 4475,5252"/>
            </emma:interpretation>
          </emma:emma>
        </inkml:annotationXML>
        <inkml:traceGroup>
          <inkml:annotationXML>
            <emma:emma xmlns:emma="http://www.w3.org/2003/04/emma" version="1.0">
              <emma:interpretation id="{7419C83A-D1A9-4A06-BDB0-6558B21FEBDB}" emma:medium="tactile" emma:mode="ink">
                <msink:context xmlns:msink="http://schemas.microsoft.com/ink/2010/main" type="inkWord" rotatedBoundingBox="4470,4968 4782,4963 4786,5194 4475,5200"/>
              </emma:interpretation>
            </emma:emma>
          </inkml:annotationXML>
          <inkml:trace contextRef="#ctx0" brushRef="#br0">3008 4635 320 0,'-12'-11'120'0,"12"8"-96"0,-15-4-4 0,3 4 16 15,8 3-24-15,-15-4-12 16,4 1-4-16,-16-1 56 15,7 8-28-15,-7-1 60 16,4 4-48-16,-8 0 44 16,12 3-44-16,-4 11 52 15,12-4-52-15,-1 7 20 16,12 4-36-16,12-4 36 16,8 7-32-16,15-11 4 15,7 1-16-15,5-11-16 16,3-6 0-16,1-4-92 15,-5-4 48-15</inkml:trace>
        </inkml:traceGroup>
        <inkml:traceGroup>
          <inkml:annotationXML>
            <emma:emma xmlns:emma="http://www.w3.org/2003/04/emma" version="1.0">
              <emma:interpretation id="{DB7D2F2E-58F3-47DA-BA68-7C6BD619542D}" emma:medium="tactile" emma:mode="ink">
                <msink:context xmlns:msink="http://schemas.microsoft.com/ink/2010/main" type="inkWord" rotatedBoundingBox="5088,4827 8509,4766 8517,5180 5095,52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00.3023">3418 4549 496 0,'-34'20'184'0,"34"-20"-140"0,-20 17-16 0,9-6 100 15,3 3-76-15,-4 3-36 16,8 0-16-16,-3 0-216 16,3 4 120-16,4-4-260 15,0 0 200-15</inkml:trace>
          <inkml:trace contextRef="#ctx0" brushRef="#br0" timeOffset="121.8584">3376 4511 312 0,'-31'-4'112'0,"31"4"-84"0</inkml:trace>
          <inkml:trace contextRef="#ctx0" brushRef="#br0" timeOffset="625.1664">3554 4697 184 0,'-8'24'68'0,"8"-24"-52"0,-12 34-4 16,12-20 12-1,8 0-16-15,-4-4 16 16,4 4-16-16,0-14 112 0,3 0-68 0,1-11 84 31,-1 1-76-31,1-11 56 0,0 8-64 0,-5-11 24 16,5 6-44-16,0-2-36 16,-1 6 0-16,1-3-28 15,7 6 20-15,1 1-136 16,-1 7 80-16</inkml:trace>
          <inkml:trace contextRef="#ctx0" brushRef="#br0" timeOffset="919.9484">4119 4607 404 0,'-8'-3'148'0,"8"3"-112"0,-15 0-12 16,3 0 32 0,1 3-36-16,-9 4 24 15,5-7-24-15,-12 7 8 16,7-7-16-16,-3 7-16 15,8 6 0-15,-1-2 28 16,12 3-12-16,4 3-4 16,4-3-4-16,4-4-4 0,7 4 0 15</inkml:trace>
          <inkml:trace contextRef="#ctx0" brushRef="#br0" timeOffset="1921.6603">4289 4638 228 0,'-11'3'84'0,"11"-3"-64"0,0 0-8 0,0 0 48 15,0 0-36-15,0 4 88 16,0-1-64-16,0 1 4 16,4 3-32-16,-4 3 32 15,0 7-28-15,0 0 4 16,0 4-16-16,-8 0 0 16,8 3-4-16,-4-4-16 15,8-2 4-15,-4-8 48 16,8 0-24-16,-1-13-28 15,9-1 4-15,-1-13-8 16,1 3 4-16,-1-10 16 16,1 7-4-16,-1-3-12 0,1 6 4 15,-9 0-4-15,1 7 0 16,-8 0 32-16,4 7-12 0,-8 4 48 16,4 6-32-16,-4 4 40 15,4 0-40-15,-4-1 20 16,16 4-28-16,-4-6-8 15,11-8-8-15,8-3-16 16,0 0 8-16,8-10-4 16,-4-4 0-16,4 0-88 15,4 4 48-15,-12-7-48 16,4 3 56-16,-4-7-92 16,0 11 72-16,-11-17-76 15,3 9 76-15,-4-13-92 16,9 7 88-16,-21-3 136 15,17 10-36-15,-16-4 124 16,3 4-88-16,-7 3 96 16,8 7-96-16,-16-3 32 15,8 3-60-15,-3 0 12 16,6 7-36-16,-6 0 8 16,-1 7-16-16,0 0 20 15,4 0-20-15,-8 0-12 16,8-4-4-16,-4 11 20 15,0-7-8-15,0 3-12 16,-3 4 0-16,-1-7-4 16,8-1 0-16,-8 1 16 15,4 4-4-15,0-11-12 16,4 7 4-16,0-1 12 0,0 5-4 0,-7-11-4 16,7 7 4-16,-4 0 4 15,0-7-4-15,0 6-4 16,4 1 4-16,0 4-16 15,0-4 8-15,0 6 20 16,0-2-8 0,-4-5-12-16,4 8 0 0,-7 3 12 15,14-3-4-15,-7 0-4 16,4 3 4-16,-4-3-4 16,0-4 0-16,4 4 0 15,4 0 0-15,3-4-12 16,-3 4 8-16,4-7 4 15,-1 3 0-15,13-3 0 16,-5-7 0-16,20 0-108 16,3-7 60-16,5-3-216 15,-1-4 144-15</inkml:trace>
          <inkml:trace contextRef="#ctx0" brushRef="#br0" timeOffset="2821.2813">3883 4721 196 0,'-12'-7'72'16,"12"7"-56"-16,-7 0-4 0,-1 0 108 15,8 7-68-15,-8-7 68 16,4 7-68-16,-7-1 48 15,3 8-56-15,-4-4 68 16,8 4-64-16,0 0 28 16,4 0-44-16,12-4 16 15,7 4-28-15,16-14-8 16,4 0-8-16,15-10-500 16,-3 3 272-16</inkml:trace>
          <inkml:trace contextRef="#ctx0" brushRef="#br0" timeOffset="3828.1437">5280 4721 288 0,'4'-18'108'0,"-4"18"-84"0,-4-10-4 0,0 3 84 15,1 7-60-15,-5-7 44 16,0 7-52-16,-7-7 52 15,3 7-52-15,-7-6 44 16,3 6-44-16,-7-11 24 16,7 11-32-16,-7 0 0 15,4 0-16-15,-4 0 12 16,3 7-16-16,1 0 68 16,3 3-44-16,1 4-4 15,7 10-16-15,4-10 0 16,4 3-8-16,12-3 8 15,3-7-8-15,13-7-4 16,-1 0 4-16,4-7-40 16,-4 0 20-16,-4-7-108 15,0 7 68-15,-11 4-12 16,-1-4 44-16,-14 7 24 16,3 7 0-16,-8-4-8 15,4 11 4-15,4 7-16 0,4-4 12 0,11 0 20 16,9 4-4-1,3-11-4-15,4-3 0 0,0-10-16 16,3 3 8-16,1-7-32 16,0-7 20-16,0-3-116 15,-4 3 72-15,0-10-8 16,-4 10 40-16,0-13-8 16,-4 9 20-16,1-16 16 15,-5 6 4-15,0-13 68 16,-3 3-40-16,-9 0 136 15,5 8-92-15,-8 5 52 16,4 8-72-16,-12 10 56 16,4 11-64-16,-8 10 0 15,0 6-28-15,-7 8-20 16,7 3-4-16,-11 7 4 16,3-4 0-16</inkml:trace>
          <inkml:trace contextRef="#ctx0" brushRef="#br0" timeOffset="4057.2537">5439 4597 664 0,'4'-11'244'0,"-4"11"-188"0,4 7-16 16,4-7 56-1,3 0-60-15,20-7 56 0,12 7-52 0,7-6-28 16,4 2-12-16,12-3-108 16,0 0 60-16,-8-3-216 15,-4 7 144-15</inkml:trace>
          <inkml:trace contextRef="#ctx0" brushRef="#br0" timeOffset="4166.1743">6027 4466 456 0,'0'-3'168'0,"0"3"-128"0,-3 3-16 0,-1-3 8 16,8 0-24-16,-4 3-4 16,3 1 0-16</inkml:trace>
          <inkml:trace contextRef="#ctx0" brushRef="#br0" timeOffset="4356.3432">5954 4624 560 0,'-8'7'208'0,"8"-7"-164"0,0 17-8 0,-4-10 4 16,4 4-28-16,-4 2 4 15,8 1-8-15,-4-7-8 16,8 3 4-16,-4-3-120 16,4 0 64-16,3-7-244 15,5 0 168-15</inkml:trace>
          <inkml:trace contextRef="#ctx0" brushRef="#br0" timeOffset="4998.5476">6147 4600 600 0,'12'-10'224'0,"-12"10"-176"0,4 3-12 0,-8-3 140 15,-4 7-104-15,1 0 16 16,3 7-52-16,-8 0-16 16,8 3-12-16,-3-3-24 15,7 6 8-15,7-9-32 16,5 2 24-16,3-6-136 15,9 4 84-15,-1-11-152 16,0 0 120-16,-4-4-64 16,-3 1 96-16,-8-4 20 15,-1 0 28-15,-10-3 52 16,3 6-20-16,-4-6 36 16,-4 6-32-16,0-6 40 15,8 7-32-15,-4-8 48 16,4 8-40-16,-4-4 4 15,8 3-24-15,-4-2 44 16,4 6-28-16,0-7-4 16,4 3-16-16,3-3 4 15,9 4-8-15,3-7 8 16,0 6-8-16,8-3-20 16,0 4 8-16,-4-1 32 15,0 4-16-15,-7 4-28 16,7 3 12-16,-12 0 72 0,-3 3-36 15,-4 0 72-15,-1 1-60 16,-7-1 72-16,4 4-64 16,-8-4-8-16,4 4-24 0,-4-4-12 15,8 0 0-15,-4-6-16 16,0-1 8-16,4-3 28 16,0 0-12-16,0-3-12 15,8 3-4-15,-1-7 12 16,1 0-4-16,-4-3-20 15,3 3 8-15,5-3 4 16,-1 3 4-16,-3-4 0 16,3 4 0-16,-3 1 0 15,-1 6 0-15,-3 0 120 16,0 3-64-16,-4 4 136 16,0 3-108-16,-4 1 12 15,4-1-56-15,-1-3-8 16,1 3-20-16,4-6-404 15,0-1 216-15</inkml:trace>
        </inkml:traceGroup>
      </inkml:traceGroup>
    </inkml:traceGroup>
    <inkml:traceGroup>
      <inkml:annotationXML>
        <emma:emma xmlns:emma="http://www.w3.org/2003/04/emma" version="1.0">
          <emma:interpretation id="{9B277D3C-4678-4A85-BFD3-0942F593D47D}" emma:medium="tactile" emma:mode="ink">
            <msink:context xmlns:msink="http://schemas.microsoft.com/ink/2010/main" type="paragraph" rotatedBoundingBox="4539,5847 8153,5832 8157,6746 4543,6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07E844-79DA-4A92-9F18-002BEB5E0C4E}" emma:medium="tactile" emma:mode="ink">
              <msink:context xmlns:msink="http://schemas.microsoft.com/ink/2010/main" type="line" rotatedBoundingBox="4539,5847 8153,5832 8157,6746 4543,6761"/>
            </emma:interpretation>
          </emma:emma>
        </inkml:annotationXML>
        <inkml:traceGroup>
          <inkml:annotationXML>
            <emma:emma xmlns:emma="http://www.w3.org/2003/04/emma" version="1.0">
              <emma:interpretation id="{3EF288AB-0552-4E27-860D-B89A3865C6B8}" emma:medium="tactile" emma:mode="ink">
                <msink:context xmlns:msink="http://schemas.microsoft.com/ink/2010/main" type="inkWord" rotatedBoundingBox="4539,5847 6632,5838 6636,6752 4543,6761"/>
              </emma:interpretation>
            </emma:emma>
          </inkml:annotationXML>
          <inkml:trace contextRef="#ctx0" brushRef="#br0" timeOffset="11455.791">2818 5870 236 0,'-11'-10'88'0,"11"10"-68"0,-4-11-4 16,4 4 132-16,4 7-84 15,0-6 72-15,-1-1-80 0,1 0 32 16,4 3-52-16,-8 1 16 16,4 3-32-16,-8 7 52 15,4 3-40-15,-8 21 56 16,1 7-52-16,-5 20-8 15,8 4-16-15,-8 0 8 16,9-7-12-16,-5-7 4 16,8-6-4-16,-4-8-8 15,8-6 4-15,-4-15-16 16,0 1 8-16,4-10-412 16,3-4 228-16</inkml:trace>
          <inkml:trace contextRef="#ctx0" brushRef="#br0" timeOffset="11934.5642">2834 6204 624 0,'-27'-28'228'0,"27"28"-176"0,15-24-16 0,1 7 80 15,7 7-72-15,8-18 60 16,4 4-60-16,3-4 16 15,1 11-40-15,4-3-28 16,-5 6 4-16,1 7 28 16,0 3-16-16,-8 1-96 15,-4 6 44-15</inkml:trace>
          <inkml:trace contextRef="#ctx0" brushRef="#br0" timeOffset="11667.3544">3229 5780 436 0,'4'-3'160'0,"-4"3"-124"0,0-7-8 16,-4 7 72-1,4 7-60-15,-8-4 52 16,8 4-52-16,-4 14 8 15,8 3-32-15,-4 14 20 16,0 7-24-16,0 10-4 16,8 0-4-16,-8-4-16 0,4-2 8 0</inkml:trace>
          <inkml:trace contextRef="#ctx0" brushRef="#br0" timeOffset="12162.6707">2969 5543 800 0,'12'-24'296'0,"-12"24"-232"0,15-17-16 0,-3 10 108 16,4 0-96-16,-1 0 36 15,4 7-56-15,1 0-40 16,3 7-4-16,8 0-440 16,0 3 244-16</inkml:trace>
          <inkml:trace contextRef="#ctx0" brushRef="#br0" timeOffset="12377.2417">3639 5939 852 0,'-23'-7'316'0,"23"7"-248"0,11 3-16 15,-11-3-12 1,8 4-32-16,-4-4-4 15,-4 0 0-15</inkml:trace>
          <inkml:trace contextRef="#ctx0" brushRef="#br0" timeOffset="13331.286">4262 6186 288 0,'8'-6'108'0,"-8"6"-84"0,-4-14-4 0,0 4 128 15,8 6-84-15,-8-10 132 16,8 1-112-16,-12-12 12 16,5 15-56-16,-5-14-8 15,-4 10-20-15,-3 1 36 16,3 2-24-16,-7 4 20 16,3 7-24-16,-3 14 0 15,0 7-12-15,-9 10 36 16,9 0-20-16,-8 7-12 15,15-4-8-15,5-3-4 16,10 0 0-16,9-14-20 16,7 0 12-16,1-6 12 15,3-5 0-15,0-9-20 0,4-4 8 0,-3-10-12 16,-5 3 8-16,-4-20 0 16,5 10 4-1,-9-24 16-15,5-1-4 0,-12-6-4 16,3 4 4-16,-7 3 28 15,8 3-16-15,-16 7 144 16,8 14-88-16,-7 0 20 16,7 10-52-16,-4 0-8 15,4 11-20-15,-8 6-8 16,0 11 0-16,5 24-4 16,-5 0 0-16,-4 31 8 15,4 3-4-15,-7 7 8 16,11-7-8-16,4-6-28 15,4-15 12-15,4-13-20 16,3-7 16-16,9-14-72 16,3-6 52-16,12-18-40 15,0 0 44-15,15-17 20 16,0 0 8-16,8-28 12 16,0 0-4-16,-7-23 16 15,-9 9-12-15,-7-9 16 16,-4 16-16-16,-15 4 48 15,3 17-28-15,-11-7 100 16,-8 21-72-16,0-3 48 16,-8 10-64-16,0 3-28 15,4 14-12-15,-15 0 16 16,11 7-8-16,-19 13 4 0,8 1-4 0,-8 17 4 16,-4 7-8-16,4 17 8 15,3-1-8-15,1 8-4 16,11 0 4-16,5-14-16 15,7 0 8-15,7-13-16 16,9-8 12-16,15-7-4 16,4-2 4-16,7-12-72 15,-3-2 44-15,0-15-340 16,-4 11 212-16,-4-14-392 16,0 0 316-16</inkml:trace>
          <inkml:trace contextRef="#ctx0" brushRef="#br0" timeOffset="13799.1107">4464 5512 684 0,'-16'7'252'0,"16"-7"-192"0,-4 7-20 0,4-4 156 16,8 1-116-16,11-1 108 15,8 1-108-15,12-8 0 16,11 1-44-16,5-4-16 15,-5 0-12-15,-4-7 4 16,-7 14-8-16,-8-7 16 16,-8 7-12-16,-7 0-20 15,-5 7 4-15</inkml:trace>
        </inkml:traceGroup>
        <inkml:traceGroup>
          <inkml:annotationXML>
            <emma:emma xmlns:emma="http://www.w3.org/2003/04/emma" version="1.0">
              <emma:interpretation id="{4C94D7ED-D48F-4CC0-B32A-9CE721B9FACD}" emma:medium="tactile" emma:mode="ink">
                <msink:context xmlns:msink="http://schemas.microsoft.com/ink/2010/main" type="inkWord" rotatedBoundingBox="7789,6152 8154,6151 8156,6463 7791,6465"/>
              </emma:interpretation>
            </emma:emma>
          </inkml:annotationXML>
          <inkml:trace contextRef="#ctx0" brushRef="#br0" timeOffset="16080.9231">6024 6100 528 0,'-8'0'196'0,"8"0"-152"0,0 0-12 0,0 0 148 16,8 0-104-16,-1-3 120 15,9 0-112-15,3-4 52 16,4 0-76-16,8 0-8 15,0 7-32-15,0 0-12 16,0-7-4-16,-4 7 20 16,1 7-12-16,-9-7 4 15,0 7-8-15,-7-14-8 16,-4 7 4-16,-8 0-304 16,0-7 164-16</inkml:trace>
          <inkml:trace contextRef="#ctx0" brushRef="#br0" timeOffset="15765.5107">6039 5811 600 0,'0'-6'224'0,"0"6"-176"0,4 0-12 0,-4-7 104 16,0 14-84-16,4-7 68 16,4 0-72-16,3 0 24 15,5 0-44-15,7-7 0 16,0 7-20-16,8-7-8 16,4 7 0-16,4-4-4 15,-4 8 0-15,-5-4 8 16,1 0-4-16,-11 0 16 15,-1 0-12-15,-11 0-180 16,-4 0 96-16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0:40.4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E64C197-ED5A-4D64-93EE-DA686B60A71A}" emma:medium="tactile" emma:mode="ink">
          <msink:context xmlns:msink="http://schemas.microsoft.com/ink/2010/main" type="writingRegion" rotatedBoundingBox="4510,3781 4213,7543 3363,7476 3660,3714">
            <msink:destinationLink direction="with" ref="{82DC6CA2-27AA-4AF3-AE99-ABA102B040BD}"/>
          </msink:context>
        </emma:interpretation>
      </emma:emma>
    </inkml:annotationXML>
    <inkml:traceGroup>
      <inkml:annotationXML>
        <emma:emma xmlns:emma="http://www.w3.org/2003/04/emma" version="1.0">
          <emma:interpretation id="{287159E9-CBC8-4A7C-9A6C-D4C8AAC5D1FB}" emma:medium="tactile" emma:mode="ink">
            <msink:context xmlns:msink="http://schemas.microsoft.com/ink/2010/main" type="paragraph" rotatedBoundingBox="4510,3781 4213,7543 3363,7476 3660,3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8C6636-3744-4E7C-9107-8E36078FA162}" emma:medium="tactile" emma:mode="ink">
              <msink:context xmlns:msink="http://schemas.microsoft.com/ink/2010/main" type="line" rotatedBoundingBox="4510,3781 4213,7543 3363,7476 3660,3714"/>
            </emma:interpretation>
          </emma:emma>
        </inkml:annotationXML>
        <inkml:traceGroup>
          <inkml:annotationXML>
            <emma:emma xmlns:emma="http://www.w3.org/2003/04/emma" version="1.0">
              <emma:interpretation id="{04D5C7A1-40C9-4A0B-B486-F18A072DDF2A}" emma:medium="tactile" emma:mode="ink">
                <msink:context xmlns:msink="http://schemas.microsoft.com/ink/2010/main" type="inkWord" rotatedBoundingBox="4277,3763 4235,4293 3661,4247 3703,3718"/>
              </emma:interpretation>
              <emma:one-of disjunction-type="recognition" id="oneOf0">
                <emma:interpretation id="interp0" emma:lang="" emma:confidence="1">
                  <emma:literal>u</emma:literal>
                </emma:interpretation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v</emma:literal>
                </emma:interpretation>
              </emma:one-of>
            </emma:emma>
          </inkml:annotationXML>
          <inkml:trace contextRef="#ctx0" brushRef="#br0">2373 3444 352 0,'0'3'132'0,"0"-3"-104"0,12-10-8 0,-12 7 168 16,4 3-108-16,0-4 72 16,3 1-88-16,-7-4 44 15,4 0-64-15,-8 0 16 16,4 7-40-16,-7-10 16 15,3 10-20-15,-12-7-8 16,8 7-4-16,-11-3 20 16,7 6-12-16,-11-3 24 15,4 0-24-15,-12 0 12 16,12 3-12-16,-16 1-16 16,8-1 0-16,-4 4 4 15,4-7 0-15,-1 4 0 16,9-1 0-16,0 4-12 15,7 3 8-15,-7 1 20 16,7-1-8-16,-3 0 16 16,11 4-16-16,-12-4-12 15,5 4 0-15,-1 0 12 0,4 0-4 0,-7 3 24 16,7 0-16-16,0 0 24 16,1 7-24-16,7 0-12 15,0 0-4-15,0 1 40 16,3 2-24-16,1 1 0 15,8-4-8-15,0 3 12 16,-1-10-8-16,5 4 4 16,-1-4-4-16,5 1-8 15,3-5 4-15,0-2 28 16,4-1-16-16,4-3 20 16,4 0-20-16,4-4-16 15,-1 1-4-15,1-4 12 16,-4 0-4-16,-4 0 24 15,-4 0-16-15,-4 0-12 16,0 0-4-16,-7 0 28 16,-5 0-12-16,1 0-32 15,0 0 12-15,-5 0 20 16,1 3-8-16,-8-3 28 16,0 0-20-16,0-3-136 15,0-1 68-15</inkml:trace>
        </inkml:traceGroup>
        <inkml:traceGroup>
          <inkml:annotationXML>
            <emma:emma xmlns:emma="http://www.w3.org/2003/04/emma" version="1.0">
              <emma:interpretation id="{E31B57EB-F9A4-4C40-B8D9-69026EAEC099}" emma:medium="tactile" emma:mode="ink">
                <msink:context xmlns:msink="http://schemas.microsoft.com/ink/2010/main" type="inkWord" rotatedBoundingBox="4353,5766 4213,7543 3363,7476 3503,569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5582.0748">2358 5822 384 0,'0'-7'140'0,"0"7"-108"0,-20-10-8 0,9 6 76 15,3 8-60-15,-19-4 44 16,0 0-48-16,-12 0 0 15,0 3-24-15,-15 4 64 16,15-4-44-16,-7 1 68 16,15 3-60-16,-12 0 28 15,12 3-40-15,-11 7 28 16,3 4-32-16,0 13 56 16,12 1-44-16,4 13 28 15,8-4-36-15,22 1-28 16,5-4 0-16,15-10 8 15,4-3-4-15,19-14 16 16,1-4-12-16,26-13-12 0,-7-4 0 16,-1-14 4-16,-7 0 0 15,-11-10 16-15,-9 4-8 0,-15-11 24 16,-3 7-20-16,-20-10 12 16,-1 10-12-16,-22-4-8 15,4 11 0-15,-24 4 12 16,12-1-8-16,-12 11 16 15,8 3-16-15,-4-3-40 16,16 13 20-16,7-3-132 16,8 3 84-16,8 1-328 15,0 6 216-15</inkml:trace>
          <inkml:trace contextRef="#ctx0" brushRef="#br0" timeOffset="36362.6538">1901 6944 404 0,'0'-7'148'0,"0"7"-112"0,11-4-12 16,-11 1 108 0,0 3-76-16,0-4 92 15,0 4-84-15,0-7 56 16,0 1-68-16,0-1 16 15,-7 3-40-15,-5-3 0 16,4 4-16-16,-11-4 0 16,7 4-4-16,-22-1 12 0,3 4-12 0,-4 4 48 15,-4 2-28-15,0 5 72 16,12 3-52-16,0 3 0 16,12 3-28-16,7 4 24 15,12 4-28-15,11 3-12 16,5 0-8-16,11-7 12 15,3 0-4-15,5-17 24 16,-4 0-16-16,0-14-12 16,-4 0-4-16,-4-10-104 15,0 3 60-15,-8-3-252 16,1 3 164-16,3 0-316 16,0 4 256-16</inkml:trace>
          <inkml:trace contextRef="#ctx0" brushRef="#br0" timeOffset="35101.725">2563 5495 332 0,'8'-21'120'0,"-8"14"-92"0,3-3-8 0,-3 3 140 15,0 4-92-15,-3-8 80 16,3 4-88-16,-8-6 40 16,0 6-60-16,-11 0-20 15,11 4-12-15,-23-1-8 16,12 4 0-16,-12 0 8 15,11 7-4-15,-14-4 32 16,3 4-20-16,0 0 56 16,7 3-40-16,-7 1-8 15,16 3-12-15,-12 3 0 16,11 0-8-16,-3 14 40 16,3 0-20-16,5 10-4 15,7 4-12-15,-4 10-16 16,8 0 4-16,8 14 28 15,-4 0-12-15,11 3-12 16,-3 0-4-16,0-3 4 16,-1-7 0-16,-3-14 16 15,0-3-8-15,-12-7 4 16,0 0-4-16,-12-7 20 16,5-7-16-16,-12 7 4 15,3-4-8-15,-7 1-8 0,4-1 4 16,-4-3 4-16,0-3-4 15,3-11 16-15,1 1-12 16,0-18 4-16,8 0-4 0,-9-17-68 16,5 0 32-16,-4-11-172 15,7 4 108-15,5-17-424 16,3 7 288-16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3:21.9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051B94-B331-40F9-9CF5-09ED80FD6619}" emma:medium="tactile" emma:mode="ink">
          <msink:context xmlns:msink="http://schemas.microsoft.com/ink/2010/main" type="writingRegion" rotatedBoundingBox="3459,14314 3997,14314 3997,14810 3459,14810"/>
        </emma:interpretation>
      </emma:emma>
    </inkml:annotationXML>
    <inkml:traceGroup>
      <inkml:annotationXML>
        <emma:emma xmlns:emma="http://www.w3.org/2003/04/emma" version="1.0">
          <emma:interpretation id="{C90EC1A3-4D5D-4B65-AA22-FCB7B63FD2DD}" emma:medium="tactile" emma:mode="ink">
            <msink:context xmlns:msink="http://schemas.microsoft.com/ink/2010/main" type="paragraph" rotatedBoundingBox="3459,14314 3997,14314 3997,14810 3459,14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40C56F-50F4-4A60-9470-F46E72450136}" emma:medium="tactile" emma:mode="ink">
              <msink:context xmlns:msink="http://schemas.microsoft.com/ink/2010/main" type="line" rotatedBoundingBox="3459,14314 3997,14314 3997,14810 3459,14810"/>
            </emma:interpretation>
          </emma:emma>
        </inkml:annotationXML>
        <inkml:traceGroup>
          <inkml:annotationXML>
            <emma:emma xmlns:emma="http://www.w3.org/2003/04/emma" version="1.0">
              <emma:interpretation id="{0FEDE662-7E44-4849-B9C9-9D7960775B13}" emma:medium="tactile" emma:mode="ink">
                <msink:context xmlns:msink="http://schemas.microsoft.com/ink/2010/main" type="inkWord" rotatedBoundingBox="3459,14314 3997,14314 3997,14810 3459,148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2621 3434 208 0,'0'-27'76'0,"0"16"-60"0,-11-3-4 15,7 8 136-15,0-5-84 16,-16 1 72-16,5 0-80 15,-4-1 4-15,-1 1-36 16,-11 3-20-16,4 0-8 16,-8 4 12-16,4-1-4 15,4 1-12-15,-11 3 4 16,10-4 48-16,-6 4-24 16,10 0 24-16,1 4-24 0,12-1-8 15,-1 1-8-15,12 3-16 0,12 3 8 16,7 4 28-16,0 6-12 15,8 8-20-15,8 6 0 16,4 8 12-16,-8 2 0 16,4-2 16-16,-8 2-12 15,-8-6-12-15,-7-3 0 16,-12-8 84-16,-12-3-48 16,-7-3 16-16,-4-1-28 15,-8-6-12-15,4-3-4 0,-4-5 56 16,-4-2-32-16,0-8 8 15,4 1-24-15,-8-7-8 16,8-4 0-16,0 0-16 16,0-3 8-16,8-4-384 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3:32.3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A0CD80C-23BD-428C-9B2D-BD067BD497ED}" emma:medium="tactile" emma:mode="ink">
          <msink:context xmlns:msink="http://schemas.microsoft.com/ink/2010/main" type="writingRegion" rotatedBoundingBox="15069,12865 14108,15735 10719,14601 11680,11731"/>
        </emma:interpretation>
      </emma:emma>
    </inkml:annotationXML>
    <inkml:traceGroup>
      <inkml:annotationXML>
        <emma:emma xmlns:emma="http://www.w3.org/2003/04/emma" version="1.0">
          <emma:interpretation id="{D404FFB9-8DF3-4439-B551-3DCB8C93FD8E}" emma:medium="tactile" emma:mode="ink">
            <msink:context xmlns:msink="http://schemas.microsoft.com/ink/2010/main" type="paragraph" rotatedBoundingBox="14890,13750 12495,13689 12520,12693 14915,12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ECDB70-AD73-4B0D-A047-240F19D7740E}" emma:medium="tactile" emma:mode="ink">
              <msink:context xmlns:msink="http://schemas.microsoft.com/ink/2010/main" type="line" rotatedBoundingBox="14890,13750 12495,13689 12520,12693 14915,12754"/>
            </emma:interpretation>
          </emma:emma>
        </inkml:annotationXML>
        <inkml:traceGroup>
          <inkml:annotationXML>
            <emma:emma xmlns:emma="http://www.w3.org/2003/04/emma" version="1.0">
              <emma:interpretation id="{DADEC62F-7AB0-4CF5-A174-63D696D4CD0C}" emma:medium="tactile" emma:mode="ink">
                <msink:context xmlns:msink="http://schemas.microsoft.com/ink/2010/main" type="inkWord" rotatedBoundingBox="14893,13645 13821,13618 13843,12727 14915,12754"/>
              </emma:interpretation>
              <emma:one-of disjunction-type="recognition" id="oneOf0">
                <emma:interpretation id="interp0" emma:lang="" emma:confidence="0">
                  <emma:literal>of</emma:literal>
                </emma:interpretation>
                <emma:interpretation id="interp1" emma:lang="" emma:confidence="0">
                  <emma:literal>5.0</emma:literal>
                </emma:interpretation>
                <emma:interpretation id="interp2" emma:lang="" emma:confidence="0">
                  <emma:literal>of.</emma:literal>
                </emma:interpretation>
                <emma:interpretation id="interp3" emma:lang="" emma:confidence="0">
                  <emma:literal>ff</emma:literal>
                </emma:interpretation>
                <emma:interpretation id="interp4" emma:lang="" emma:confidence="0">
                  <emma:literal>5.08</emma:literal>
                </emma:interpretation>
              </emma:one-of>
            </emma:emma>
          </inkml:annotationXML>
          <inkml:trace contextRef="#ctx0" brushRef="#br0">12817 12449 580 0,'4'-21'216'0,"-4"21"-168"0,16-20-12 16,-5 10 120 0,-3 6-92-16,19-3 0 15,-4 4-40-15,5 3 56 16,6 7-48-16</inkml:trace>
          <inkml:trace contextRef="#ctx0" brushRef="#br0" timeOffset="-331.4632">13119 12804 112 0,'12'-21'44'0,"-12"17"-36"0,-8-2 0 0,4 2 4 16,1-3-8-16,-9 4 24 15,8-1-16-15,0 1 164 16,0-1-100-16,-3 1 104 15,-5 0-104-15,4-1 12 16,-3 4-52-16,-9-3-4 16,-7-1-20-16,0 1 28 15,0-1-24-15,-12 4 4 0,1 0-12 16,3 0-16-16,11 0 4 16,-3 7 4-16,20 0 0 0,-1 0-20 15,16 7 12-15,11 6 12 16,16 18 0-16,-4 10 8 15,7 8-8-15,-7 2-4 16,0-3 4-16,-3-7 12 31,-5 0-8-31,4-6-4 0,-23-11 0 16,-4-4 28-16,-8-6-16 16,-4-7 64-16,-7-7-44 15,-12-4 20-15,-8-3-36 0,-3 0 0 16,3-3-12-16,4-4 4 15,4-4-8-15,8 1-28 16,4-4 12-16,7-6-628 16</inkml:trace>
          <inkml:trace contextRef="#ctx0" brushRef="#br0" timeOffset="-812.7664">12419 13093 684 0,'15'-38'252'0,"1"21"-192"0,-5-8-20 15,-11 12 40-15,-4-11-52 16,1 3 8-16,-9-3-24 15,-11 0-24-15,-8 10 4 16,-8 4-24-16,-15 13 20 0,0 11-12 16,-4 13 12-16,11 4-20 0,5 4 20 15,14 6-20-15,13-3 16 16,15-7 36-16,12-7-12 16,15-7 28-16,11-6-24 15,17-11 40-15,-9-7-28 16,8-11-24-16,-7-13 0 15,-12-6 24-15,-5-12-12 16,1-2 12-16,-11-4-12 16,-12 3-8-16,-1-3 0 15,-3-3 12-15,-4 13-8 0,0 7 60 16,-4 14-40-16,-3 17-48 16,-1 24 12-16,4 4-4 15,-4 3 12-15,0 10 0 16,-3 11 0-16,3 3 16 15,0 18-8-15,4-4 40 16,-7-7-24-16,3-4 20 16,8-16-24-16,-8-4-300 15</inkml:trace>
        </inkml:traceGroup>
        <inkml:traceGroup>
          <inkml:annotationXML>
            <emma:emma xmlns:emma="http://www.w3.org/2003/04/emma" version="1.0">
              <emma:interpretation id="{64FD8E8B-B74B-4414-AE2E-8BE113D72736}" emma:medium="tactile" emma:mode="ink">
                <msink:context xmlns:msink="http://schemas.microsoft.com/ink/2010/main" type="inkWord" rotatedBoundingBox="13552,13716 12495,13689 12519,12725 13576,1275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506.1002">10750 12528 436 0,'0'-27'160'0,"0"27"-124"0,27-24-8 15,0 10 160 1,1 4-108-16,10-11 36 16,9 7-68-16,7-3-12 15,-4 7-20-15,4-1-12 16,-7 8 0-16,3-1 12 16,-7 4-8-16,-4 0-160 15,-1 7 80-15</inkml:trace>
          <inkml:trace contextRef="#ctx0" brushRef="#br0" timeOffset="-2027.6718">10797 12693 600 0,'-20'-10'224'0,"28"10"-176"0,-8-3-12 0,12 3 16 15,7-4-36-15,8 1 4 16,12-1-12-16,7 1-8 15,9 3 4-15,3 0-4 0,7 3 0 16,-18 1 16 0,-1 3-8-16,-3-4 4 15,-12 4-4-15,-4 0-8 16,0 0 4-16</inkml:trace>
          <inkml:trace contextRef="#ctx0" brushRef="#br0" timeOffset="-1773.4163">11211 12755 228 0,'-16'7'84'0,"13"0"-64"0,6 14-8 16,-10-4 48-1,7 7-36-15,0 28 44 0,-8 13-40 16,8 0 72-16,0-3-52 16,0-3 80-16,0-11-72 15,-8-7 60-15,8-6-64 16,-11-8 68-16,-1-6-68 15,-15-7 16-15,-8-4-36 0,-4-7 12 16,-7-6-24-16,-1-4-8 16,9-7-8-16,-1-10 28 0,4-10-16 15,-4-1-12-15,12-6-8 16,8 0-208-16,0 0 116 16,7 3-524-1</inkml:trace>
          <inkml:trace contextRef="#ctx0" brushRef="#br0" timeOffset="-1306.1853">11753 12869 548 0,'8'21'204'0,"-1"-11"-156"0,-3 4-16 0,0-7-8 15,0-1-20-15,4 1 40 16</inkml:trace>
        </inkml:traceGroup>
      </inkml:traceGroup>
    </inkml:traceGroup>
    <inkml:traceGroup>
      <inkml:annotationXML>
        <emma:emma xmlns:emma="http://www.w3.org/2003/04/emma" version="1.0">
          <emma:interpretation id="{3F9CF593-904A-4720-887F-3A4FC1A04B9B}" emma:medium="tactile" emma:mode="ink">
            <msink:context xmlns:msink="http://schemas.microsoft.com/ink/2010/main" type="paragraph" rotatedBoundingBox="12235,12375 11413,14834 10719,14601 11542,12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5698B3-81C9-446B-ACD5-BDA4CC73EC5A}" emma:medium="tactile" emma:mode="ink">
              <msink:context xmlns:msink="http://schemas.microsoft.com/ink/2010/main" type="line" rotatedBoundingBox="12235,12375 11413,14834 10719,14601 11542,12143">
                <msink:destinationLink direction="with" ref="{05C27C5D-2CEF-41A5-9815-B3267348D3D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A61858E-D2A8-41FF-AD15-5E7BE7D2F8CF}" emma:medium="tactile" emma:mode="ink">
                <msink:context xmlns:msink="http://schemas.microsoft.com/ink/2010/main" type="inkWord" rotatedBoundingBox="12235,12375 11722,13911 11028,13679 11542,1214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618.8507">10096 12095 352 0,'-19'-45'132'0,"19"45"-104"0,-20-31-8 15,1 10 0 1,0 11-16-16,-28-7-4 16,12 3 4-16,-23 4 100 15,20 6-56-15,-17 11 24 16,17 10-40-16,3 14-4 16,4 4-16-16,15 16-8 0,5 22 0 15,3 26-4-15,4 15 0 16,8-14 24-16,0-7-12 0,7 6-12 15,-3 1-4-15,0-7 4 0,-8-7 0 16,0-24 32-16,-8-14-16 16,-11-6 40-16,0-15-32 15,-1-17 20-15,1-3-24 16,-4-14 28-16,-8-6-32 16,4-11-32-16,-1-11 8 15,5-6-112-15,-4-7 64 16,8 10-468-1</inkml:trace>
          <inkml:trace contextRef="#ctx0" brushRef="#br0" timeOffset="-3168.2051">10309 12067 288 0,'-19'-31'108'0,"19"31"-84"0,-16-41-4 15,5 27 64 1,11 7-48-16,-16-10 12 16,12 3-28-16,-19 1 48 15,11 9-36-15,-7 4-32 0,0 10-4 0,-9 11 0 16,-2 10 4-16,-5 0-12 15,-4 7 8-15,20 0 40 16,-8 3-24-16,7 11 44 16,12 27-32-16,8 17 20 15,8 4-24-15,8-14 8 16,3 7-16-16,8 3-8 0,-8 7 0 16,1-6 40-16,-12-8-24 15,-8-17-8-15,-8-13-8 16,-4-11 12-16,-23-10-8 15,-3-7 24-15,-17-4-20 16,-3-2 12-16,4-1-12 0,4 0-8 16,7-4 0-16,5-2-332 15,18-1 180 1,9 3-232-16</inkml:trace>
        </inkml:traceGroup>
        <inkml:traceGroup>
          <inkml:annotationXML>
            <emma:emma xmlns:emma="http://www.w3.org/2003/04/emma" version="1.0">
              <emma:interpretation id="{31A31A90-DF32-4D5E-96D1-DCD7697D58D1}" emma:medium="tactile" emma:mode="ink">
                <msink:context xmlns:msink="http://schemas.microsoft.com/ink/2010/main" type="inkWord" rotatedBoundingBox="11372,14303 11217,14768 10811,14632 10966,14168"/>
              </emma:interpretation>
              <emma:one-of disjunction-type="recognition" id="oneOf3"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m</emma:literal>
                </emma:interpretation>
                <emma:interpretation id="interp9" emma:lang="" emma:confidence="0">
                  <emma:literal>N</emma:literal>
                </emma:interpretation>
                <emma:interpretation id="interp10" emma:lang="" emma:confidence="0">
                  <emma:literal>h</emma:literal>
                </emma:interpretation>
                <emma:interpretation id="interp11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-2546.9165">9500 13973 652 0,'-4'-6'244'0,"4"6"-192"0,12-11-12 0,-5 4 92 15,-7 1-80-15,0 2 8 16,12-3-40-16,-20 0 4 16,1-3-12-16,-1 7-24 0,-12-8 4 0,-7 4 12 15,-8 0 0-15,-7 4-20 16,3 3 8-16,0 0-32 16,8 3 24-16,8 1 4 15,8 3 12-15,11 3-20 16,16 0 12-16,11 4-12 15,12 7 8-15,3 6-8 16,1 11 8-16,-4 4 24 16,-4 6-4-16,-4-4 16 15,-12 5-16-15,-3-15-4 16,-20-3 0-16,-3-10 20 16,-16-4-12-16,-12-3 12 15,-15-8-12-15,-12-6 20 16,8-6-20-16,-4-1 76 15,15-7-52-15,9-3-48 16,18-4 4-16,1-3-592 16,27 3 328-16,15-6-36 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2:06.7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BF043DF-C004-4AFF-B009-0D9620B52FAA}" emma:medium="tactile" emma:mode="ink">
          <msink:context xmlns:msink="http://schemas.microsoft.com/ink/2010/main" type="writingRegion" rotatedBoundingBox="4814,8004 10882,8236 10853,9006 4784,8774"/>
        </emma:interpretation>
      </emma:emma>
    </inkml:annotationXML>
    <inkml:traceGroup>
      <inkml:annotationXML>
        <emma:emma xmlns:emma="http://www.w3.org/2003/04/emma" version="1.0">
          <emma:interpretation id="{42C3E04B-B920-4EF6-B6A0-5DB3D199A320}" emma:medium="tactile" emma:mode="ink">
            <msink:context xmlns:msink="http://schemas.microsoft.com/ink/2010/main" type="paragraph" rotatedBoundingBox="4814,8004 10882,8236 10853,9006 4784,8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1F2F1E-EAC1-4C0F-BBBE-4F9CA8CD1B92}" emma:medium="tactile" emma:mode="ink">
              <msink:context xmlns:msink="http://schemas.microsoft.com/ink/2010/main" type="line" rotatedBoundingBox="4814,8004 10882,8236 10853,9006 4784,8774"/>
            </emma:interpretation>
          </emma:emma>
        </inkml:annotationXML>
        <inkml:traceGroup>
          <inkml:annotationXML>
            <emma:emma xmlns:emma="http://www.w3.org/2003/04/emma" version="1.0">
              <emma:interpretation id="{CEA91C74-871B-44E2-A6BA-6AA1225EAAEA}" emma:medium="tactile" emma:mode="ink">
                <msink:context xmlns:msink="http://schemas.microsoft.com/ink/2010/main" type="inkWord" rotatedBoundingBox="4813,8039 9479,8218 9452,8919 4786,87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6039 8182 548 0,'12'0'204'0,"-12"0"-156"0,23-3-16 0,-4-1-8 16,5 4-20-16,18-3 8 15,8 0-8-15,12-4 24 16,-4 7-16-16,1-7-4 15,-9 3-4-15,-8-3 4 16,-3 4-4-16,-12-7-4 16,-7-1 4-16,-5-2-16 15,-3 2 8-15,-5-9 20 16,9 6-8-16,-12-3-20 16,4 3 4-16,-1 4 12 15,1 6 0-15,0 4 32 16,-1 4-20-16,1 6 20 15,0 4-20-15,-8 6 36 0,0 1-28 16,-12 10 40-16,5 0-36 0,-13 10 12 16,5 4-24-1,-12 7 20-15,7-4-24 0,1-10 32 16,3-4-28-16,5-13 56 16,3-8-40-16,8-16-24 15,8-1-8-15,3-23 24 16,9 3-12-16,-1-14-4 15,1 4-4-15,3-4-16 16,0 10 8-16,0 4-40 16,4 7 24-16,-3 7-36 15,-1 10 32-15,-8 10-8 16,1 11 20-16,-12 13-20 16,-4 4 20-16,-4 7 40 15,0-4-16-15,-4-3 24 16,4-4-20-16,-3-10 88 15,7-3-56-15,0-11-200 16,7 0 84-16</inkml:trace>
          <inkml:trace contextRef="#ctx0" brushRef="#br0" timeOffset="-1397.7155">5215 8127 624 0,'7'-7'228'0,"-7"7"-176"0,0-3-16 0,-7-1 96 15,7 8-80-15,-20-4 52 16,12 0-64-16,-19 0-4 16,16 0-20-16,-16 0-12 15,7 7 0-15,-7 0 4 16,16 0-4-16,-5 3-20 15,16 4 8-15,0 3-12 16,8 3 8-16,3 8 44 16,5 3-20-16,-4 3 0 15,3-3-8-15,-11 0 28 16,4-3-16-16,-16-7 40 16,0-1-32-16,-15-6-4 15,4-4-12-15,-9-6 20 16,9-4-16-16,0-11 4 0,3 4-8 0</inkml:trace>
          <inkml:trace contextRef="#ctx0" brushRef="#br0" timeOffset="419.6109">7084 8327 548 0,'8'0'204'0,"-8"0"-156"0,8-7-16 0,-8 3 124 15,4 4-92-15,3-6 36 16,9-1-60-16,-1-7-4 16,5 7-24-16,-5-7 0 15,5 4-4-15,-9-4 4 16,5 4-8-16,-12-4 24 15,-1 7-16-15,-10-3 4 16,-1 6-8-16,-15-2-24 16,3 6 8-16,-14-4 40 15,6 11-20-15,-6 0-8 16,10 0-8-16,-3 10-16 16,12 4 12-16,3 10-4 15,8 0 4-15,8 3 32 16,8 0-12-16,3-3 32 15,8-7-28-15,5-6 48 16,-1 2-36-16,0-13-4 16,0 0-16-16,-4-7-304 15,4 0 160-15,0-7-476 16,4 0 348-16</inkml:trace>
          <inkml:trace contextRef="#ctx0" brushRef="#br0" timeOffset="703.3958">7541 8292 540 0,'16'-20'200'0,"-16"20"-156"0,3-14-12 16,-3 7 124 0,0 4-92-16,-3-8 60 15,-5 8-68-15,-8-1-24 0,-3 4-20 0,-8 7 0 16,8 7-8-16,-5 7-20 16,13-1 8-16,11 1 4 15,7 3 4-15,21-7 44 16,-5-3-24-16,19-10 24 15,-11-1-24-15,8-10 0 16,-12 0-12-16,0-10 20 16,-7 3-16-16,-13-6 24 15,-3 2-24-15,-15-6-20 16,-1 4 0-16,-7-4 4 16,3 10 4-16,5 0-20 15,3 7 12-15</inkml:trace>
          <inkml:trace contextRef="#ctx0" brushRef="#br0" timeOffset="-1193.1489">5412 7928 892 0,'0'-21'332'0,"0"21"-260"0,15 10-20 0,-11-3 28 16,-4 0-56-16,0 10 8 15,8 4-20-15,-8 3-52 16,0 0 24-16</inkml:trace>
          <inkml:trace contextRef="#ctx0" brushRef="#br0" timeOffset="-584.5518">6310 7972 416 0,'4'-27'152'0,"0"20"-116"0,0 4-12 0,-4-1 164 31,0 8-108-31,-8 6 0 16,4 7-48-16,-11 11-4 0,-1 3-16 16,-7 3 44-16,7 4-28 0,-7 3-384 15,8-3 192-15</inkml:trace>
          <inkml:trace contextRef="#ctx0" brushRef="#br0" timeOffset="-3559.8295">3329 8010 612 0,'24'-7'228'0,"-9"-3"-180"0,4 3-12 0,-7 4 28 15,0 3-44-15,3-7 60 16,4 0-44-16,-3-7 64 15,3 4-60-15,-7-7 52 16,0 3-52-16,-12-7 8 16,-4 7-32-16,-31-6 0 15,12 3-8-15,-28-4 4 16,9 7-8-16,-20 0-20 16,15 8 8-16,-3 2-12 15,11 8 8-15,-3 2 0 16,18 5 4-1,1 3-64-15,4 3 40 0,7 7-4 16,12 3 20-16,12 4 12 16,-1 4 4-16,20-1 8 0,4 1-4 15,16-4-4-15,7-1 4 16,-8 1 20-16,-4 0-12 0,-11 4-4 16,-8-4-4-1,-23 0 20-15,-4-4-12 0,-27 1 24 16,0-4-24-1,-19-7 24-15,7 0-24 0,-15-10 48 16,15-3-32-16,-4-8 12 16,12 1-24-16,4-4-8 15,8 0-4-15,19-7-4 16,0 4 0-16,12-7-380 16,-1-4 208-16</inkml:trace>
          <inkml:trace contextRef="#ctx0" brushRef="#br0" timeOffset="-3307.6581">3802 7738 488 0,'7'-24'180'0,"-7"24"-140"0,0-7-12 16,-7 4 92-1,7 6-72-15,-4 4-12 16,0 11-20-16,-8 12-4 15,1 8-8-15,-5 24 32 16,8-3-20-16,-11 10 12 16,7-7-16-16,-3 13 36 15,7-9-24-15,-3-1-76 16,7-10 28-16,-8-10-300 31,0-7 180-31</inkml:trace>
        </inkml:traceGroup>
        <inkml:traceGroup>
          <inkml:annotationXML>
            <emma:emma xmlns:emma="http://www.w3.org/2003/04/emma" version="1.0">
              <emma:interpretation id="{25B23547-6D05-43D6-8109-7565E495B93E}" emma:medium="tactile" emma:mode="ink">
                <msink:context xmlns:msink="http://schemas.microsoft.com/ink/2010/main" type="inkWord" rotatedBoundingBox="5162,8017 10882,8236 10853,9006 5133,87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853.9541">3449 8182 540 0,'-38'-13'200'0,"38"13"-156"0,-27-7-12 0,15 3 168 15,8 8-116-15,8-4-8 16,8 0-48-16,18 0-28 16,5 0-4-16,20-4 28 15,3 1-12-15,15-4 4 16,1 0-8-16,3-3 20 15,-3-1-16-15,-12 4-4 16,-12-3-4-16,-11 0 12 16,-12 6-8-16,-16-3 40 15,-7 7-24-15,-15 0 40 16,-5 7-36-16,-11 4-32 16,8 2 0-16,-12 12 0 15,19-1 4-15,4 7 0 16,8 0 0-16,8 0 16 15,4-4-8-15,15-6 32 16,0-4-24-16,-4-14 40 16,8-3-32-16,0-13 12 15,-12 2-20-15,-3-13 20 16,-4 4-24-16,-12-11-12 0,0 6-4 16,-20-2-4-16,12 6 0 15,-19 4-56-15,12 7 36 16,-5 3-24-16,5 3 32 15,7 4 44-15,12 4-12 16,4-4-64-16,7 7 28 0,12 0-476 16,-7 0 276-16</inkml:trace>
          <inkml:trace contextRef="#ctx0" brushRef="#br0" timeOffset="-2629.0003">4278 7800 600 0,'-8'-93'224'0,"8"93"-176"0,8-17-12 0,-8 14 60 16,4 3-60-16,-1 20 48 16,1 8-48-16,-4 27-36 15,0 4-4-15,-7 13 36 16,3-7-20-16,-8 14 16 16,-3-6-16-16,-1 2 28 15,8-6-24-15,-11-10 32 16,11-11-32-16,-3-17-68 15,7-11 28-15,4-20-388 16,4-7 228-16</inkml:trace>
          <inkml:trace contextRef="#ctx0" brushRef="#br0" timeOffset="-2297.6343">4649 8045 476 0,'-19'-18'176'0,"19"18"-136"0,-19 11-12 0,3-8 56 32,8 4-52-32,-15 3 4 0,4 1-20 0,-12-1-12 15,8 0 0-15,-8 1 12 16,0 2-8-16,-4-2-4 16,4-1 0-16,0 0 4 15,12 1-4-15,-9-4 68 16,13 0-40-16,3-4 48 15,9 0-44-15,3 1 16 16,3-1-32-16,5 8-16 16,0 2-8-16,3 5 12 15,-3 2-4-15,4 4 16 16,-1 0-12-16,5 0 68 16,-8-3-44-16,3-4-196 15,1 1 84-15</inkml:trace>
          <inkml:trace contextRef="#ctx0" brushRef="#br0" timeOffset="-1923.1126">4630 8189 436 0,'12'4'160'0,"-12"-4"-124"0,7 17-8 16,-3-10 96-1,12 3-72-15,-5-3 32 0,9 3-48 0,7-6 4 16,-8-1-24-16,8-6 20 15,0-1-24-15,-7-6 32 16,-1-4-28-16,-7 0-4 16,-5 4-8-16,-10-4 84 15,3 4-48-15,-16-4 8 16,4 4-28-16,-11 0 32 16,4 10-28-16,-4 0-24 15,-4 3 0-15,-1 4 0 16,9 7 0-16,-8 6-20 15,15 8 12-15,-3 6 4 16,15 4 4-16,8 0 16 16,-4-4-8-16,11-3 48 15,4-7-28-15,1-10 28 16,7 0-28-16,-8-11-116 16,1 1 48-16,-1-8-180 15,8-3 124-15</inkml:trace>
          <inkml:trace contextRef="#ctx0" brushRef="#br0" timeOffset="1916.7287">7920 8138 352 0,'20'-11'132'0,"-20"11"-104"0,15 11-8 15,-11-5 88 1,-4 5-64-16,0 9 36 0,0 11-48 0,-4 0 0 16,-3 4-20-16,-1-1 36 31,4-3-24-31,-4-10 48 0,0-1-40 0,5-13 56 16,3-3-52-16,-4-18 0 15,8 4-20-15,-8-14-20 16,11-4 0-16,1 1 20 15,4-1-8-15,3 0-28 16,9 4 8-16,3 7-12 16,0 3 12-16,0 8 16 15,12 2 0-15,-5 8-4 16,-3 2 4-16,4 5 20 16,-4-1-12-16,-4 0 24 15,8 1-24-15,-4-8 12 16,-4 4-12-16,-7-10 20 15,-1 3-20-15,-8-11 12 16,-3 4-12-16,0-10-24 16,0 7 4-16,-8-7 4 15,0 3 4-15,-8 0 32 16,8 4-16-16,-8 3-32 16,0 3 8-16,-3 4-8 15,3 4 8-15,-11 3 16 16,11 7-4-16,-15 6-12 15,7 1 4-15,-7 10 12 16,8 3-4-16,3 8 24 16,4-1-16-16,8-3 24 15,12-7-24-15,7-7 12 0,12-4-12 0,-8-13-156 16,5 0 76-16,-5-14-60 16,4 0 76-16,0-10 16 15,0 0 24-15,4-14-16 16,0 7 16-16,8-14 40 15,-8 4-16-15,-4-1-8 16,0 8-8-16,-8-1 12 16,1 11-4-16,-5 0 16 15,-3 6-12-15,-1 5 4 16,5 2-4-16,-8 4-8 16,-5 4 4-16,5 2 12 15,-8 8-8-15,0 0-4 16,0 3 0-16,-11 11 12 15,3-1-8-15,-8 8 16 16,5-4-16-16,-9 0-12 16,13 0 0-16,-1-7 28 15,4-4-12-15,0-9 24 16,4-1-24-16,4-14 24 16,4 1-24-16,3-7-4 15,1-1-4-15,0-9-4 16,3 3 0-16,1-11 16 15,3 4-8-15,-8-7 4 16,9 7-4-16,-5-4-16 16,-3 8 4-16,0 2-32 0,-5 8 20 0,1 3-28 15,0 4 24-15,-4 6 36 16,-4 8-8-16,0 9 28 16,0 4-24-16,0 11 4 15,0-1-8-15,0 4 28 16,7 0-20-16,-3-7 32 15,0-7-32-15,0-7 48 16,4-3-36-16,-1-14 28 16,1 0-28-16,0-17 0 15,0-1-16-15,3-16-8 16,1 0 0-16,0-4-16 16,3 7 8-16,-3 0-32 15,3 10 20-15,-3 4-84 16,3 10 60-16,-7 14-40 15,4 0 48-15,-9 17 64 16,5 7-16-16,-4 7 48 16,0 0-36-16,0 0 64 15,0-8-52-15</inkml:trace>
          <inkml:trace contextRef="#ctx0" brushRef="#br0" timeOffset="2955.1533">6120 8127 332 0,'-3'0'120'0,"3"0"-92"0,3 4-8 16,-3-4 24-1,0 0-28-15,-3 0 64 16,3 3-44-16,-8 1 12 16,4 2-32-16,-4 1 36 15,8 4-28-15,-8-4 4 0,8 3-16 0,-7 0 20 32,7 0-20-32,-8 4 12 0,8 3-12 0,-8 1-8 15,8 2 0-15,-8 4 20 16,8 4-12-16,-7-4-4 15,7 0-4-15,-4 0 12 16,8 0-8-16,0-3 16 16,3-4-16-16,1-3 4 15,4 0-4-15,-1-4 36 16,1 0-20-16,0-3 32 16,-1 0-32-16,1 0-472 15,3 0 244-15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06T17:33:43.4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8BB9C6F-A331-4FB1-9EFB-8C5ED53385B3}" emma:medium="tactile" emma:mode="ink">
          <msink:context xmlns:msink="http://schemas.microsoft.com/ink/2010/main" type="writingRegion" rotatedBoundingBox="26446,12456 26465,12456 26465,12673 26446,12673"/>
        </emma:interpretation>
      </emma:emma>
    </inkml:annotationXML>
    <inkml:traceGroup>
      <inkml:annotationXML>
        <emma:emma xmlns:emma="http://www.w3.org/2003/04/emma" version="1.0">
          <emma:interpretation id="{1541D51A-D8A9-4A63-B4D9-140AF82A9FB4}" emma:medium="tactile" emma:mode="ink">
            <msink:context xmlns:msink="http://schemas.microsoft.com/ink/2010/main" type="paragraph" rotatedBoundingBox="26446,12456 26465,12456 26465,12673 26446,12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81E659-A7A7-4907-A06D-6A010971E2B3}" emma:medium="tactile" emma:mode="ink">
              <msink:context xmlns:msink="http://schemas.microsoft.com/ink/2010/main" type="line" rotatedBoundingBox="26446,12456 26465,12456 26465,12673 26446,12673"/>
            </emma:interpretation>
          </emma:emma>
        </inkml:annotationXML>
        <inkml:traceGroup>
          <inkml:annotationXML>
            <emma:emma xmlns:emma="http://www.w3.org/2003/04/emma" version="1.0">
              <emma:interpretation id="{45F1E546-E1B6-42E3-A125-1A0D5A79B497}" emma:medium="tactile" emma:mode="ink">
                <msink:context xmlns:msink="http://schemas.microsoft.com/ink/2010/main" type="inkWord" rotatedBoundingBox="26446,12456 26465,12456 26465,12673 26446,12673"/>
              </emma:interpretation>
              <emma:one-of disjunction-type="recognition" id="oneOf0">
                <emma:interpretation id="interp0" emma:lang="" emma:confidence="1">
                  <emma:literal>.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14 217 0,'0'0'15,"0"0"1,0 0 0,-19-86-1,19 55 1,0-3-16,11-8 16,-11 18-1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1:45.13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A1BDEE-EAA4-4754-A034-D7633CCDE1A4}" emma:medium="tactile" emma:mode="ink">
          <msink:context xmlns:msink="http://schemas.microsoft.com/ink/2010/main" type="inkDrawing" rotatedBoundingBox="22504,7074 22933,8934 22496,9035 22066,7175" semanticType="callout" shapeName="Other">
            <msink:sourceLink direction="from" ref="{DDA67B49-E2D0-4A14-81D7-7C711577265F}"/>
            <msink:sourceLink direction="to" ref="{69E03776-CB5A-460C-A017-13771421AECB}"/>
          </msink:context>
        </emma:interpretation>
      </emma:emma>
    </inkml:annotationXML>
    <inkml:trace contextRef="#ctx0" brushRef="#br0">738 1855 208 0,'-16'-4'76'0,"16"4"-60"0,-11-7-4 0,-1 4 12 15,12 3-16-15,-15-7 148 16,7 0-88-16,-11-7 88 16,7 1-92-16,-3-15 56 15,-1 4-68-15,1-24 32 16,3 7-48-16,-7-21 52 16,3 7-52-16,-11-21 44 15,15 11-44-15,-15-39 8 16,12 8-28-16,-8-24-16 15,7 16-4-15,-7-20 4 0,7 18 0 16,-3-11-20-16,7 24 12 0,-3 3 4 16,11 22 4-16,-11 6-20 15,15 17 12-15,-12 0 4 16,4 11 4-16,4-8 0 16,-3 15 0-16,7-4-28 15,0 14 16-15,-8-11-4 16,16 11 8-16,-8 0 8 15,0 10 0-15,0 0-20 16,0 4 12-16,0 3-12 16,0 3 8-16,-8 0 16 15,0 8 0-15,-3 3-12 16,3-1 4-16,-12 1 20 16,1 7-8-16,-8-7-40 15,8 3 20-15,-12 0 28 16,4 4-8-16,-1-1 0 15,1-6-4-15,4-7 4 16,8 3-4-16,-1-3-12 16,5 3 4-16,11-10 20 15,11 0-8-15,12 0-20 16,4-3 4-16,24-7 12 16,-1 3 0-16,8 0-20 15,0 7 8-15,-7-4 12 16,-9 4 0-16,-11-6-4 15,-11 6 4-15,-5-11 20 16,-3 8-12-16,-16-8 4 0,0 5-8 0,-15-5 36 16,3 4-20-16,-15-3-4 15,12 7-12-15,-1-4 4 16,1 7-8-16,7-7-12 16,5 7 4-16,14 0-24 15,5 7 16-15,7-7-452 16,1 10 252-16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2:26.9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971EB28-E89B-4D65-A781-4BB929FF89FF}" emma:medium="tactile" emma:mode="ink">
          <msink:context xmlns:msink="http://schemas.microsoft.com/ink/2010/main" type="inkDrawing" rotatedBoundingBox="7979,10756 8386,9389 8816,9517 8409,10883" semanticType="verticalRange" shapeName="Other">
            <msink:sourceLink direction="with" ref="{B3B8D163-C844-45A9-A498-FBD0FD7E8016}"/>
          </msink:context>
        </emma:interpretation>
      </emma:emma>
    </inkml:annotationXML>
    <inkml:trace contextRef="#ctx0" brushRef="#br0">7030 9190 488 0,'0'-20'180'0,"-8"10"-140"0,1-1-12 0,-9 4 108 16,8 4-80-16,-11-4 68 15,4 7-72-15,-24-3-4 16,12 6-28-16,-12-3 16 16,12 3-24-16,-4 1 12 15,8 3-12-15,-4 3 0 16,11 4-4-16,1 0 12 16,-1-1-12-16,1 8 24 15,7 3-20-15,0 14-4 16,0 3-4-16,-3 28 4 15,11 0-4-15,-12 17-12 16,16-7 4-16,-8 11 12 16,8-11-4-16,-4 10 16 15,4-6-12-15,-4 3 4 16,4-14-4-16,-4-7 4 16,4-10-8-16,-4-6 16 0,0-12-12 15,-8-2 24-15,4-8-20 0,-7-6 24 16,-1 0-24-16,-15-8 4 15,11 1-8-15,-19-10 20 16,8 3-16-16,-19-14 4 16,7 0-8-16,-11-10 4 15,11 3-8-15,-3-7-20 16,11 7 8-16,4-10-296 16,7 7 168-16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2:29.3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E09D84F-33BA-43BC-9462-45BB0501640B}" emma:medium="tactile" emma:mode="ink">
          <msink:context xmlns:msink="http://schemas.microsoft.com/ink/2010/main" type="inkDrawing" rotatedBoundingBox="8405,10774 8669,9520 8929,9575 8666,10829" shapeName="Other"/>
        </emma:interpretation>
      </emma:emma>
    </inkml:annotationXML>
    <inkml:trace contextRef="#ctx0" brushRef="#br0">7150 9232 392 0,'-4'-7'148'0,"0"3"-116"0,4 1-8 0,-3 0 64 16,-1 3-52-16,-4-4 56 16,4 1-52-16,-8-4 16 15,5 7-36-15,-13-4 36 16,9 4-32-16,-9-3-4 16,5 3-12-16,-8 3-8 15,3 4 4-15,1 0-16 16,3 3 8-16,-3 1 12 15,7-1-4-15,-3 4-4 16,7 0 4-16,-7 6 4 16,3 1-4-16,-7 10-12 15,7 3 4-15,4 14 4 16,1 1 0-16,-1 6 8 16,4 0-4-16,4 0 8 15,4-4-8-15,4 1-12 16,3-4 4-16,1 4 40 15,0-7-24-15,-9 10 24 16,5-4-20-16,-8 4 0 0,4-7-8 16,-8 4-16-16,0-4 4 0,-3 0-16 15,-1-10 12-15,-4-3 4 16,4-8 4-16,-3-3 16 16,3-3-8-16,-4-4 16 15,5-3-16-15,-9-7 16 16,5 0-16-16,-9-7 24 15,9 0-20-15,-9-4-32 16,9 1 12-16,-5-4-352 16,5 0 200-16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3:23.4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964AD11-D5E4-4ECC-89A4-9C6E37BE13D8}" emma:medium="tactile" emma:mode="ink">
          <msink:context xmlns:msink="http://schemas.microsoft.com/ink/2010/main" type="writingRegion" rotatedBoundingBox="4443,12149 10638,12234 10620,13568 4425,13483">
            <msink:destinationLink direction="with" ref="{05C27C5D-2CEF-41A5-9815-B3267348D3D3}"/>
          </msink:context>
        </emma:interpretation>
      </emma:emma>
    </inkml:annotationXML>
    <inkml:traceGroup>
      <inkml:annotationXML>
        <emma:emma xmlns:emma="http://www.w3.org/2003/04/emma" version="1.0">
          <emma:interpretation id="{20DEE85F-650C-4F1B-8572-357F77FC6FA5}" emma:medium="tactile" emma:mode="ink">
            <msink:context xmlns:msink="http://schemas.microsoft.com/ink/2010/main" type="paragraph" rotatedBoundingBox="4443,12149 10638,12234 10620,13568 4425,13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95ACF6-8C9F-4AAB-B0AA-7575B7448C3B}" emma:medium="tactile" emma:mode="ink">
              <msink:context xmlns:msink="http://schemas.microsoft.com/ink/2010/main" type="line" rotatedBoundingBox="4443,12149 10638,12234 10620,13568 4425,13483"/>
            </emma:interpretation>
          </emma:emma>
        </inkml:annotationXML>
        <inkml:traceGroup>
          <inkml:annotationXML>
            <emma:emma xmlns:emma="http://www.w3.org/2003/04/emma" version="1.0">
              <emma:interpretation id="{C2BBF6E9-44B3-4BE6-AAAE-93AA3882E905}" emma:medium="tactile" emma:mode="ink">
                <msink:context xmlns:msink="http://schemas.microsoft.com/ink/2010/main" type="inkWord" rotatedBoundingBox="5071,12233 10637,12309 10624,13266 5058,13189"/>
              </emma:interpretation>
            </emma:emma>
          </inkml:annotationXML>
          <inkml:trace contextRef="#ctx0" brushRef="#br0">3329 12301 384 0,'-19'-7'140'0,"11"7"-108"0,4 0-8 0,-3-7 172 16,7 7-112-16,0-6 44 15,0 6-76-15,0-7 24 16,7 7-44-16,-3-7 44 0,4 7-44 16,7 0-24-16,5 0-8 15,7 0 8-15,4 0-4 16,8 0-4-16,-1 0 4 16,5 0-4-16,-4 0 0 15,7-4-12-15,-7 1 8 16,-4-1-4-16,-4 4 0 0,-4 0 8 15,-8 4 0-15,-7-1 0 16,3 1 0-16,-7-1 32 16,-4 1-16-16,3-1-12 15,-7-3-8-15,0 7 12 16,0-7-4-16,8 3-4 16,-4 4 4-16,-4-7 4 15,0 7-4-15,-4 0-4 16,-4 7 4-16,-3 3 4 15,-12 11-4-15,11 9-36 16,-7 8 16-16,3 3 24 16,-7 4-4-16,4-7 8 15,-9-8-4-15,9-2 4 16,0-8-8-16,-1-9-4 16,-3 2 4-16,8-9 40 15,-1-8-24-15,-3-6-8 16,7-8-8-16,-3-9 4 0,-5-4-4 15,9-14 8-15,-5-10-8 16,-3-4-4-16,-4 4 4 16,0 3-16-16,3 7 8 15,1 7 12 1,3 11-4-16,5 2-20 0,3 5 8 16,0 2-40-16,8 4 28 15,8 7 8-15,0 0 8 16,11 0-272-16,8 0 152 15,4 7-408 1</inkml:trace>
          <inkml:trace contextRef="#ctx0" brushRef="#br0" timeOffset="483.7306">4502 12384 364 0,'-23'-24'132'0,"23"24"-100"0,-19 0-12 0,3 0 80 15,5 7-60-15,-17 6 96 16,1 5-76-16,0 9 16 16,4 4-44-16,-8 7 12 15,8-4-24-15,-16 4-8 16,20 0-8-16,-16-14 4 16,16 4-4-16,-5-8-4 15,9 1 4-15,-1-14 4 16,13 3-4-16</inkml:trace>
          <inkml:trace contextRef="#ctx0" brushRef="#br0" timeOffset="263.2093">4142 12415 456 0,'8'3'168'0,"-8"-3"-128"0,12 24-16 15,-1-7 168-15,9 8-112 16,-1 2 28-16,4 1-64 16,-3-4 8-16,18-4-32 15,-3 1 8-15,-4-4-16 0,4-3 20 16,-4 0-20-16,-8-7-40 15,-7-7 16-15</inkml:trace>
          <inkml:trace contextRef="#ctx0" brushRef="#br0" timeOffset="752.4558">4816 12201 352 0,'4'-10'132'0,"-4"10"-104"0,0 10-8 0,0-3 68 16,0 4-52-16,-12 9 128 16,12 11-92-1,-15 17 28-15,11 1-60 0,-12 2 12 16,5 1-32-16,-1-4 44 16,4-3-36-16,-11-7 4 15,19-8-20-15,-8-5 12 16,4-1-16-16,0-11-12 15,8 1 0-15</inkml:trace>
          <inkml:trace contextRef="#ctx0" brushRef="#br0" timeOffset="1225.7135">4781 12614 548 0,'-8'-10'204'0,"8"10"-156"0,0-14-16 0,0 7 96 16,16 4-76-16,3-11 16 15,8 0-44-15,24-3 24 16,3-4-32-16,8 4-12 16,-4-3-8-16,-8 2-48 15,-4 5 24-15</inkml:trace>
          <inkml:trace contextRef="#ctx0" brushRef="#br0" timeOffset="1446.1962">4920 12050 756 0,'-15'-24'280'0,"15"24"-216"0,8-10-20 15,3-4 12-15,5 7-40 0,22-10 12 16,5-7-16-16,11 3 12 16,0 4-16-16,1 3 16 15,-9 7-16-15,-15 7-372 16,4 4 196-16</inkml:trace>
          <inkml:trace contextRef="#ctx0" brushRef="#br0" timeOffset="2936.6597">6016 12566 704 0,'-4'-21'264'0,"4"21"-208"0,8 21-12 15,-8-7 8 1,0 0-36-16,0-1 32 0,0 1-32 16,0-7 4-16,0-7-12 15,7 3 4-15,1-3-8 0</inkml:trace>
          <inkml:trace contextRef="#ctx0" brushRef="#br0" timeOffset="3424.4537">6693 12604 508 0,'16'-14'188'0,"-16"14"-148"0,4-38-8 0,-8 18 0 16,4 6-24-16,-12-17 40 15,-3 3-24-15,-1-3 12 16,-3 7-20-16,-20 4-44 15,0 13 16-15,-7 14-16 16,7 7 16-16,-15 13 36 16,8 11-16-16,15-7 36 15,4 3-28-15,19-6 20 16,16-4-20-16,23-10 28 16,-4 3-28-16,11-24 20 15,-3 0-20-15,12-20 8 16,-9 2-12-16,-11-19 0 15,12 6-4-15,-27-10-8 16,3 6 4-16,-11-9 4 16,-4 10-4-16,-4-4 8 15,-3 10-8-15,-9 1 32 0,12 17-20 0,-11 10 12 16,7 7-16-16,-8 14 12 31,9 10-16-31,-1 17 4 0,-4 7-4 0,5 14 36 16,-5 0-20-16,-7 0-4 15,19-4-12-15,-16-13 20 16,16-7-16-16,-11-10-164 16,11-4 84-16</inkml:trace>
          <inkml:trace contextRef="#ctx0" brushRef="#br0" timeOffset="3768.4899">7320 12339 528 0,'28'-65'196'0,"-28"65"-152"0,-16-28-12 16,12 18-8-1,-4 3-20-15,-19-3 60 16,8 6-36-16,-16 1-20 16,12 6-8-16,-20 1 8 15,12 6-4-15,-7 4 32 16,3 3-20-16,15 14 20 15,9 0-20-15,11 14 8 16,11-1-12-16,9 15 36 16,3-4-24-16,8-7-4 15,0-3-12-15,12-4 28 0,-9-7-20 0,-10-6 12 16,-17-1-16-16,-7-2 44 16,-15-5-28-16,-8-3 20 0,-8 1-28 15,-12-11 8-15,-11-4-16 16,-4-6 0-16,-4-4-4 15,4-4-280-15,4-2 148 16,11-1-484 0</inkml:trace>
          <inkml:trace contextRef="#ctx0" brushRef="#br0" timeOffset="4015.6611">7011 12067 676 0,'-8'-24'248'0,"8"24"-192"0,8-24-16 15,0 10 100 1,3 7-84-16,8-10-20 15,5 7-24-15,3-4-4 16,4 7-4-16</inkml:trace>
          <inkml:trace contextRef="#ctx0" brushRef="#br0" timeOffset="4955.1963">8377 12718 632 0,'-7'-4'236'0,"7"4"-184"0,27 4-16 0,-8-4 0 15,16 0-28-15,23-7-4 16,8 3 0-16,7-6-164 16,5 3 88-16</inkml:trace>
          <inkml:trace contextRef="#ctx0" brushRef="#br0" timeOffset="4795.2723">8644 12428 676 0,'8'-24'248'0,"-8"24"-192"0,27-13-16 15,-7 6 76 1,-1 3-72-16,16-3-8 16,-4 7-24-16,7-3-12 15,-3 6 4-15</inkml:trace>
          <inkml:trace contextRef="#ctx0" brushRef="#br0" timeOffset="1022.2999">5288 12232 300 0,'16'-13'112'0,"-16"13"-88"0,3 6-8 16,-3-2 116 0,0 3-76-16,0 10 68 15,0 4-72-15,0 16 24 16,0 8-44-16,-11 17 24 16,11-3-28-16,0 3-8 15,0-7-12-15,4-4 20 16,0-6-16-16,-8-4 12 15,4-3-12-15,0-3 12 0,-4-11-16 16,-4-7-240-16,-4-10 124 0,-3-7-344 16</inkml:trace>
        </inkml:traceGroup>
        <inkml:traceGroup>
          <inkml:annotationXML>
            <emma:emma xmlns:emma="http://www.w3.org/2003/04/emma" version="1.0">
              <emma:interpretation id="{E8EA6A3E-98CA-4C56-A12F-E215C86D39CB}" emma:medium="tactile" emma:mode="ink">
                <msink:context xmlns:msink="http://schemas.microsoft.com/ink/2010/main" type="inkWord" rotatedBoundingBox="4443,12149 7613,12192 7595,13527 4425,13483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2703.5394">5501 11830 228 0,'0'-7'84'0,"12"10"-64"0,7 4-8 0,-4 7 144 16,16 17-88-1,4 17 52-15,19 11-72 0,-3 6 0 16,-1 21-28-16,-15 24 4 15,-8 7-12-15,-27-10 12 16,-12-7-16-16,-26 3 24 0,-28 3-20 16,0-2 24-16,4-15-24 15,4-20 24-15,-8-17-24 16,8-15 4-16,4-16-8 0,8-17-296 16</inkml:trace>
          <inkml:trace contextRef="#ctx0" brushRef="#br0" timeOffset="1997.1613">2973 11981 260 0,'-50'17'96'0,"23"4"-76"0,-20-4-4 0,20 7 88 15,-12 4-60-15,5 6 60 0,-1 11-60 16,4 31 48-16,11 17-52 16,17-1 8-16,10-6-32 15,17-6 8-15,18-1-12 16,12 3 20-16,20 1-20 0,-1-4-232 15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3:48.472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6T17:43:59.874"/>
    </inkml:context>
  </inkml:definitions>
  <inkml:traceGroup>
    <inkml:annotationXML>
      <emma:emma xmlns:emma="http://www.w3.org/2003/04/emma" version="1.0">
        <emma:interpretation id="{FF9508AB-364D-4D42-ADAF-06FE12B6958E}" emma:medium="tactile" emma:mode="ink">
          <msink:context xmlns:msink="http://schemas.microsoft.com/ink/2010/main" type="writingRegion" rotatedBoundingBox="2513,15214 23191,15398 23159,19026 2481,18843"/>
        </emma:interpretation>
      </emma:emma>
    </inkml:annotationXML>
    <inkml:traceGroup>
      <inkml:annotationXML>
        <emma:emma xmlns:emma="http://www.w3.org/2003/04/emma" version="1.0">
          <emma:interpretation id="{5211BF2B-A465-4408-8495-EFC3F53789DB}" emma:medium="tactile" emma:mode="ink">
            <msink:context xmlns:msink="http://schemas.microsoft.com/ink/2010/main" type="paragraph" rotatedBoundingBox="2530,15208 4837,15344 4813,15761 2506,15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ECF8A8-7397-45E0-BAE0-C92CEAD2BA19}" emma:medium="tactile" emma:mode="ink">
              <msink:context xmlns:msink="http://schemas.microsoft.com/ink/2010/main" type="inkBullet" rotatedBoundingBox="2530,15208 2930,15231 2907,15615 2508,15591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1142 15095 288 0,'-4'-14'108'0,"4"11"-84"0,4-7-4 16,-4 6 152-16,0-3-96 16,0 1 40-16,0-5-68 15,0-3 60-15,-4-3-60 16,0 3 44-16,-3-10-52 16,-5 11 16-16,-3-8-36 0,-9 7-8 15,5 4-8-15,-16 0-24 16,8-1 12-16,-4 1 12 15,12 0 0-15,-1 3-12 16,5 0 4-16,3 3 4 16,5 1 0-16,3 3-20 0,4 0 12 15,4 7-4-15,3 3 4 16,5 4-12-16,7 3 12 16,-3 4 4-16,3 3 4 15,4 3 0-15,4 1 0 16,-3-4 16-16,3 0-8 15,-4 0-4-15,-8 0 0 16,1-10 28-16,-4 3-16 16,-9-6-12-16,-3 2-8 15,-7 1 20-15,-9 0-8 16,-7 0 16-16,-8-1-16 16,0-2-4-16,-4-1 0 0,0-3 84 15,0-4-48-15,5-3 60 16,2-3-56-16,1-4 32 15,4 0-44-15,0 0-20 16,4 0-4-16,3 0 16 16,4 1-12-16,9-1-40 15,-1 3 16-15,8 1-228 16,3-1 132-16,9 4-620 16</inkml:trace>
      </inkml:traceGroup>
      <inkml:traceGroup>
        <inkml:annotationXML>
          <emma:emma xmlns:emma="http://www.w3.org/2003/04/emma" version="1.0">
            <emma:interpretation id="{FA23A0B5-2C8D-4EFE-AC5A-E4838861E0BE}" emma:medium="tactile" emma:mode="ink">
              <msink:context xmlns:msink="http://schemas.microsoft.com/ink/2010/main" type="line" rotatedBoundingBox="3265,15373 4830,15465 4813,15761 3248,15668"/>
            </emma:interpretation>
          </emma:emma>
        </inkml:annotationXML>
        <inkml:traceGroup>
          <inkml:annotationXML>
            <emma:emma xmlns:emma="http://www.w3.org/2003/04/emma" version="1.0">
              <emma:interpretation id="{F2FC79F0-71E0-42EA-AE72-4351B580D78D}" emma:medium="tactile" emma:mode="ink">
                <msink:context xmlns:msink="http://schemas.microsoft.com/ink/2010/main" type="inkWord" rotatedBoundingBox="3265,15373 4830,15465 4813,15761 3248,15668"/>
              </emma:interpretation>
              <emma:one-of disjunction-type="recognition" id="oneOf1">
                <emma:interpretation id="interp1" emma:lang="" emma:confidence="0">
                  <emma:literal>-70</emma:literal>
                </emma:interpretation>
                <emma:interpretation id="interp2" emma:lang="" emma:confidence="0">
                  <emma:literal>70</emma:literal>
                </emma:interpretation>
                <emma:interpretation id="interp3" emma:lang="" emma:confidence="0">
                  <emma:literal>-30</emma:literal>
                </emma:interpretation>
                <emma:interpretation id="interp4" emma:lang="" emma:confidence="0">
                  <emma:literal>50</emma:literal>
                </emma:interpretation>
                <emma:interpretation id="interp5" emma:lang="" emma:confidence="0">
                  <emma:literal>30</emma:literal>
                </emma:interpretation>
              </emma:one-of>
            </emma:emma>
          </inkml:annotationXML>
          <inkml:trace contextRef="#ctx0" brushRef="#br0" timeOffset="567.5214">1494 15147 456 0,'-7'0'168'0,"3"0"-128"0,4-7-16 16,0 7 148-16,0 0-100 15,8 0-20-15,3 0-32 16,1 0 8-16,11 0-16 16,4 0 32-16,8 0-28 0,8 3 4 15,7-6-12-15,0 3 12 0,8-3-12 16,4 6 4-16,4-3-4 16,8 3-24-16,-9 4 8 15,-7 0 32 1,-11-3-16-16,-12-1 0 0,-8 1-4 15,-8-4-148-15,-15-4 80 16</inkml:trace>
          <inkml:trace contextRef="#ctx0" brushRef="#br0" timeOffset="902.4311">1959 15078 540 0,'-8'0'200'0,"16"-3"-156"0,-8-1-12 15,12 4 104-15,3-3-80 16,16-1-4-16,4 1-32 16,11 3-24-16,5 0 0 15,-5 3-4-15,1 4 0 0,-1-3 24 16,-19-1-8-16,0 4 16 16,0 0-16-16,-15 0 48 15,-4 3-28-15,-12 4 40 16,-4 3-40-16,-7 7 4 15,-5 0-20-15,-3 4 20 16,-12-1-20-16,4 1-4 16,-4-4-4-16,4-4 12 15,4-2-8-15,8-8-12 16,15-10-120 0,12-7 64-16,11-3-504 15,8 3 316-15,4 0-12 16</inkml:trace>
          <inkml:trace contextRef="#ctx0" brushRef="#br0" timeOffset="1216.6276">2857 15092 600 0,'0'0'224'0,"-8"0"-176"0,-3-4-12 0,3 4 168 15,-11 7-120-15,3 4 8 16,-3-1-52-16,3 7-20 15,9 7-12-15,7 0-8 0,11 4 4 0,8-4-4 16,9 0 0-16,10-10 8 16,-3-7-4-16,4-11 24 15,0-6-16-15,-12-7 4 16,0-4-8-16,-4-3 28 16,-11 0-20-16,-12 3 4 15,-4 4-12-15,-8 0 28 16,-3 6-20-16,-16 5 32 15,11 2-32-15,-7 1-32 32,8 3 8-32,3 7-132 0,12 3 80 15,-3 0-716-15</inkml:trace>
        </inkml:traceGroup>
      </inkml:traceGroup>
    </inkml:traceGroup>
    <inkml:traceGroup>
      <inkml:annotationXML>
        <emma:emma xmlns:emma="http://www.w3.org/2003/04/emma" version="1.0">
          <emma:interpretation id="{F97B072F-73A2-4A3B-8619-BAD0290A78FE}" emma:medium="tactile" emma:mode="ink">
            <msink:context xmlns:msink="http://schemas.microsoft.com/ink/2010/main" type="paragraph" rotatedBoundingBox="5737,16162 21956,16000 21972,17592 5753,177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3E96402-C52D-4A1C-A83A-212576EDFE57}" emma:medium="tactile" emma:mode="ink">
              <msink:context xmlns:msink="http://schemas.microsoft.com/ink/2010/main" type="line" rotatedBoundingBox="5737,16162 21956,16000 21972,17592 5753,17754"/>
            </emma:interpretation>
          </emma:emma>
        </inkml:annotationXML>
        <inkml:traceGroup>
          <inkml:annotationXML>
            <emma:emma xmlns:emma="http://www.w3.org/2003/04/emma" version="1.0">
              <emma:interpretation id="{F8910BEF-8E09-4FED-8A28-EF49489EE7F1}" emma:medium="tactile" emma:mode="ink">
                <msink:context xmlns:msink="http://schemas.microsoft.com/ink/2010/main" type="inkWord" rotatedBoundingBox="5739,16394 8314,16368 8323,17264 5748,1729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111.2405">5048 16386 612 0,'-12'0'228'0,"12"0"-180"0,8 3-12 16,-4 4 124-16,4 7-96 15,11 10 28-15,4 10-56 16,8 1-4-16,4 2-20 15,4 1 20-15,-8-3-20 0,11-4 12 16,-11-4-12-16,-3-3 20 16,-5-3-20-16,-4-7-12 15,-3-4-4-15,-9-3-148 16,1-7 84-16</inkml:trace>
          <inkml:trace contextRef="#ctx0" brushRef="#br0" timeOffset="3710.8473">5900 16248 268 0,'4'3'100'0,"-4"-3"-76"0,-4 4-8 0,4 3 280 16,4 7-164-16,-4 6 36 16,-4 15-100-16,4 13-20 15,-4 14-28-15,-4 0 60 0,-3-4-48 16,3-6 24-16,-8-8-36 16,5-2-8-16,-9-8-8 15,1-3 28-15,3-10-16 16,-3 3-24-16,11-7 4 15,-3-3-80-15,3-7 48 16,20-4-144-16,3-3 100 16,12-3-472-16</inkml:trace>
          <inkml:trace contextRef="#ctx0" brushRef="#br0" timeOffset="4369.599">5811 16654 652 0,'-4'-7'244'0,"12"7"-192"0,-8-3-12 15,7 3 136-15,-3 0-104 16,12-4 8-16,-5 1-52 16,9 3 36-16,14 0-36 15,-3-4 28-15,8 1-28 0,4-1 0 16,11 1-16-16,4-7 12 15,-8 3-16-15,-3 0-4 16,-8 0 0-16,-12-3-24 0,-8-4 12 16,-7 0-100-16,-12 0 56 15,-4 1-416 1,-12 9 260-16,1-6-220 16</inkml:trace>
          <inkml:trace contextRef="#ctx0" brushRef="#br0" timeOffset="4970.7126">5997 16042 496 0,'-4'3'184'0,"4"-3"-140"0,-4 3-16 0,4-3 180 15,0 0-120-15,0 0 36 16,4 7-76-16,3-7 24 16,5 7-40-16,0-7 16 15,3 7-28-15,12-14 72 16,8 7-56-16,15 0-20 16,5-3-16-16,3-4 44 15,0 3-24-15,-12-6 0 16,-3 7-12-16,-12-4 28 15,-4 3-20-15,-12-3-12 16,1 4-8-16,-12-4-92 16,0 7 48-16,-8-3-204 0,0 3 136 15,-4 3-536-15</inkml:trace>
          <inkml:trace contextRef="#ctx0" brushRef="#br0" timeOffset="4023.6799">6523 16138 580 0,'0'-4'216'0,"4"8"-168"0,-8-1-12 16,4 4 92-16,8 4-76 15,-4 2-20-15,-4 8-20 16,3 3 48-16,1 10-32 15,-4 15 24-15,-4 16-32 0,-3 4-8 0,-9 3-8 16,-7-7 20-16,0-6-12 16,-4-7 12-16,-12-4-12 15,8-4-16-15,4-16 0 16,4 3-92-16,3-14 48 16,5 0-452-1,3-10 276-15,5 10-64 16</inkml:trace>
          <inkml:trace contextRef="#ctx0" brushRef="#br0" timeOffset="2793.3941">4080 16320 520 0,'-23'-20'192'0,"15"23"-152"0,4-3-8 0,1 0 52 16,3-7-52-16,0 7 112 15,0-7-84-15,0 7-8 16,7 0-32-16,9 4 12 0,-5-1-20 0,5 4 32 15,7 0-28-15,4 0 20 16,4-4-20-16,16-3 0 16,7-3-8-16,16-4 12 15,15 3-12-15,0 1 16 16,0 0-16-16,-15-1-12 16,-1-3 0-16,-11 0 12 15,4 1-4-15,-19-1 8 16,3 3-8-16,-11 1 16 15,-11-4-12-15,-9 3 24 16,-7 1-20-16,-8 3 4 16,-4 0-8-16,-8 0-8 15,5 0 4-15,-5 3 4 16,0-3-4-16,-3 0-12 16,7 0 4-16,-4 4 4 15,1-1 0-15,-1 1-12 0,-3-1 8 16,3 4 4-16,-3 0 0 15,7 0-12-15,-8 3 8 16,1 4 4-16,-8 3 0 16,-4 7-36-16,11 14 20 15,-15 10 4-15,0 7 12 16,-4 0-12-16,-3-3 8 16,-1-4 4-16,-4-3 0 15,5-7 0-15,-1 0 0 16,4-4 0-16,4-3 0 0,4 0 32 15,4-7-16-15,0-7 4 16,7-3-12-16,-7-11 56 16,3-3-8-1,5-13-28-15,-4 2 20 16,-1-9-32-16,1-4 4 16,0-4-12-16,-1-3-8 15,1-3 4-15,-4-11 4 16,-1-7-4-16,5-3-4 15,0 4 4-15,-1 2-24 16,5 5 12-16,3 13-12 16,-7 7 8-16,3 3-8 15,5 4 8-15,3 17-36 16,8 0 28-16,8 7-4 16,11 3 16-16,1 11-36 15,7-4 24-15,7 4-444 16,5 3 256-16,4-11-272 15</inkml:trace>
          <inkml:trace contextRef="#ctx0" brushRef="#br0" timeOffset="3356.4084">5393 16386 416 0,'-8'-18'152'0,"-4"22"-116"0,1-4-12 16,7 7 232-16,-8 0-144 0,-7 17 44 16,-1 14-92-16,-11 3-40 15,-11 7-16-15,-5 0 8 0,5-7-8 16,-1-3 4-16,-3-7-4 15,11 0 4-15,4-7-8 16,12-6-108-16,3-5 56 16,5-2-588-1,7-1 352-15,11-10 116 0</inkml:trace>
        </inkml:traceGroup>
        <inkml:traceGroup>
          <inkml:annotationXML>
            <emma:emma xmlns:emma="http://www.w3.org/2003/04/emma" version="1.0">
              <emma:interpretation id="{9099AEF1-1BC1-4E57-86BA-5BC2B5CE064A}" emma:medium="tactile" emma:mode="ink">
                <msink:context xmlns:msink="http://schemas.microsoft.com/ink/2010/main" type="inkWord" rotatedBoundingBox="9429,16834 9898,16829 9901,17107 9432,17112"/>
              </emma:interpretation>
            </emma:emma>
          </inkml:annotationXML>
          <inkml:trace contextRef="#ctx0" brushRef="#br0" timeOffset="6050.9841">7677 16747 696 0,'-20'0'256'0,"32"-4"-196"0,-12 1-20 0,0 3 136 16,4 3-104-16,11-3-28 16,1 0-28-16,15-3-16 15,0-4 0-15,27 0-12 0,8-3 8 0,11 0-332 16,0 6 184-16,5 4-336 15</inkml:trace>
          <inkml:trace contextRef="#ctx0" brushRef="#br0" timeOffset="5862.192">7789 16482 464 0,'-4'-7'176'0,"4"7"-140"16,0-3-8-16,-4-1 164 16,4 8-112-16,-4-4 100 15,4 0-104-15,-4 0-8 16,4 0-40-16,0 0 8 15,8 3-20-15,4-3 8 16,3 0-12-16,8-3 20 16,1 3-20-16,3-4-32 0,11 8 12 15,-10-4-228-15,3 7 128 0</inkml:trace>
        </inkml:traceGroup>
        <inkml:traceGroup>
          <inkml:annotationXML>
            <emma:emma xmlns:emma="http://www.w3.org/2003/04/emma" version="1.0">
              <emma:interpretation id="{F2B99835-6618-4A25-9495-87D0F53AD71E}" emma:medium="tactile" emma:mode="ink">
                <msink:context xmlns:msink="http://schemas.microsoft.com/ink/2010/main" type="inkWord" rotatedBoundingBox="10722,16241 12066,16228 12081,17691 10737,1770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526.771">9353 16245 488 0,'-20'-14'180'0,"13"7"-140"0,-1 7-12 0,4 0 216 16,0 0-140-16,0 0 100 15,8-4-120-15,8 4-72 16,3 0-12-16,12 0 12 0,8 0-8 16,8 0 8-16,-1-6-4 0,9 2 12 15,3 1-12-15,0-1 16 16,-4 1-16-16,-7-1-4 15,-12 1 0-15,-8 3-32 16,-7 0 16-16,-9-4-136 16,-10 1 80-16,-9 3-568 15,-7 3 352 1,-1 8 76-16</inkml:trace>
          <inkml:trace contextRef="#ctx0" brushRef="#br0" timeOffset="7598.7521">10305 17194 768 0,'-27'38'284'0,"12"-21"-220"16,-20 11-20-16,11-11-20 0,-14 0-24 15,-1 0-416-15</inkml:trace>
          <inkml:trace contextRef="#ctx0" brushRef="#br0" timeOffset="6847.6817">9477 16262 444 0,'-4'7'164'0,"0"6"-124"0,0 5-16 0,0 2 68 16,0 4-56-16,0 21 32 15,-3 0-40-15,-1 10 16 16,4 3-24-16,4 1 28 0,0-8-32 15,4-6 4-15,-4 3-12 16,0-3-8-16,-4 0 4 16,0 0 28-16,-4-8-16 15,-11-12 40 1,7 5-32-16,-15-9 32 16,0-4-32-16,-11-10 12 15,-1 4-20-15,-15-8 36 16,7-6-28-16,1-8 32 15,11 4-32-15,4-6 20 16,0-5-24-16,8 1-8 0,11-3-8 0,1-1-24 16,3 0 12-16,4-3-164 15,12 0 96-15</inkml:trace>
          <inkml:trace contextRef="#ctx0" brushRef="#br0" timeOffset="7293.3081">9237 15949 548 0,'-4'0'204'0,"4"0"-156"0,0 0-16 0,0 0 176 0,0 0-120 16,0 0 52-1,19-4-48-15,12 1-52 16,4-4 24 0,8 3-40-16,11-2-12 0,0-5-8 15,0 1 48-15,0 0-28 16,-3 3-36 0,-5 0 4-16,-11 0-104 0,-12 3 60 0,-15 4-504 31,4 4 308-31</inkml:trace>
        </inkml:traceGroup>
        <inkml:traceGroup>
          <inkml:annotationXML>
            <emma:emma xmlns:emma="http://www.w3.org/2003/04/emma" version="1.0">
              <emma:interpretation id="{195FE47A-C582-414B-BB18-AF0839628C7A}" emma:medium="tactile" emma:mode="ink">
                <msink:context xmlns:msink="http://schemas.microsoft.com/ink/2010/main" type="inkWord" rotatedBoundingBox="14663,16073 19042,16029 19057,17525 14678,1756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1965.4002">13665 15722 320 0,'-8'-14'120'0,"12"14"-96"0,-11-7-4 0,7 7 124 0,0 0-84 16,3 0 28-16,-3 0-52 15,0 0-12-15,8 7-16 16,-4 3 4-16,0 7-8 16,0 11 24-16,4 20-16 0,7 14 56 15,-3 10-36-15,-1-3-16 16,9 0-8-16,-5 3 8 31,-3 0-8-31,7 11 32 16,-7-7-24-16,-1 3 12 0,-3-14-16 15,-4-6 0-15,0-15-4 16,-4-13 28 0,0 0-20-16,0-13-136 0,0-5 64 15,0-13-520-15</inkml:trace>
          <inkml:trace contextRef="#ctx0" brushRef="#br0" timeOffset="12971.344">14304 16245 392 0,'-12'17'148'0,"12"-17"-116"0,0 55-8 0,-7-24 100 32,7 3-72-32,-8 14 68 0,4 4-68 0,-8-4 4 15,5 4-32-15,-5-14 24 16,4-7-32-16,1-7 40 16,3-7-32-16,0-14-4 15,4-3-12-15,4-20-8 16,7 2 4-16,5-26-48 15,-1-15 24-15,1 1-312 0,-1 3 184 16,1 10 20-16,-1 4 80 16,5 6 36-16,-9 4 8 15,1 14 124 1,-4 0-64-16,3 3 84 16,-3 11-80-16,-8 3 12 15,11 7-40-15,-11 10 24 16,4 7-32-16,-4 14 40 15,-4 0-36-15,1 3-16 16,3 4-4-16,-4-4 36 16,4-3-24-16,-4-11 8 15,4-6-16-15,-4-11 20 16,8 1-20-16,0-15 24 16,3-3-24-16,5-20-4 0,4-1-4 0,3-10-4 15,4 0 0-15,8-13-20 16,4 16 12-16,-4-6-12 15,4 14 8 1,-4-4 16-16,-4 13 0 0,-8 5-36 16,1 6 16-16,-13 3 60 15,1 8-24-15,-8 10 4 16,0 10-16-16,-4 7 12 16,0 10-12-16,-3 10 32 15,7 1-24-15,-8-4-4 16,8-10-8-16,-8 0-24 15,12-10 12-15,0-8 56 16,7 1-24-16,1-18 8 16,4-3-20-16,3-14-104 15,8 1 48-15,4-18-448 0</inkml:trace>
          <inkml:trace contextRef="#ctx0" brushRef="#br0" timeOffset="13196.945">15260 16172 404 0,'0'-13'148'0,"0"13"-112"0,-11 0-12 16,-1 0 108 0,4 6-76-16,-15 5 40 15,4 6-56-15,-20 24 20 16,16 7-32-16,-20 38 44 16,20 0-40-16,-16 18 4 0,16-8-24 0,0 11 12 15,7-11-16-15,5-6 16 16,3-15-16-16,-8-16 32 15,9-4-24-15,3-24-304 16,4-14 156-16</inkml:trace>
          <inkml:trace contextRef="#ctx0" brushRef="#br0" timeOffset="13468.1647">15063 16214 580 0,'35'6'216'0,"-35"-6"-168"0,46 21-12 0,-27 0 48 16,5 3-52-16,-1 17 4 16,0 0-20-16,-7 8 16 15,-5-5-20-15,-22 1 24 16,-5-7-24-16,-27-11 32 15,9-2-28-15,-21-15 4 16,9 0-12-16,-4-17-84 16,19 0 40-16,0-10-460 0,15 7 272 15,24-7-20-15</inkml:trace>
          <inkml:trace contextRef="#ctx0" brushRef="#br0" timeOffset="13857.7005">15458 16485 416 0,'0'14'152'0,"0"-14"-116"0,7 7-12 0,5-14 92 16,3 7-68-16,5-10-20 16,15 3-16-16,7-10-4 15,-3 3-4-15,-4-10 16 16,11 0-12-16,-19 0 16 15,-7 3-16-15,-13 0 112 16,-3 4-68-16,-23-3 68 16,0 6-68-16,-9 4 4 15,1 6-32-15,-11 4 32 16,7 7-32-16,-4 7 32 16,12 3-32-16,-1 10-12 15,5 4-8-15,11 4 20 16,8 10-12-16,4-8 12 15,0 1-12-15,23-14 20 16,4 4-20-16,16-14 40 16,-1-4-28-16,8-13-136 15,8 3 60-15,0-7-424 16,-8-4 268-16</inkml:trace>
          <inkml:trace contextRef="#ctx0" brushRef="#br0" timeOffset="14142.959">16058 16337 456 0,'-8'7'168'0,"8"-7"-128"0,-12 24-16 0,8 0 140 16,0-3-96-16,-7 10 8 16,11 0-48-16,-8 0 20 15,8-7-32-15,0 0 84 16,0-7-56-16,0-20 56 15,8-4-56-15,-8-24 16 16,11 4-40-16,-11-15 28 16,8 4-32-16,4-6 20 15,3 2-20-15,1 11-24 16,3 7 0-16,4 0-4 16,-3 11 4-16,-1-1-64 15,-3 7 40-15</inkml:trace>
          <inkml:trace contextRef="#ctx0" brushRef="#br0" timeOffset="14533.5062">16441 16382 508 0,'27'-3'188'0,"-27"3"-148"0,19-7-8 0,1 0 88 15,-1 7-72-15,4-7-20 16,0 4-16-16,5-8-12 16,2 8 0-16,-10-11 0 15,-5 7 0-15,1-3 32 16,-5 3-16-16,-7-10 48 16,-4 10-36-16,-11-7 72 15,-1 7-52-15,-7-3 44 16,3 10-52-16,-11-3 16 15,8 3-36-15,-12 3-36 16,4 7 8-16,-8 8-36 16,4 6 28-16,4 10 4 15,0 4 12-15,15 3 32 16,4-3-16-16,8-4-4 16,16-6-8-16,3-11 12 15,8 7-8-15,4-17-612 16,8 0 332-16</inkml:trace>
          <inkml:trace contextRef="#ctx0" brushRef="#br0" timeOffset="14747.5902">16975 15993 632 0,'-12'4'236'0,"12"-4"-184"0,-3 10-16 0,-1-3 72 15,8 7-68-15,-4 3 8 16,0 4-28-16</inkml:trace>
          <inkml:trace contextRef="#ctx0" brushRef="#br0" timeOffset="15015.4674">17273 16183 548 0,'-19'0'204'0,"19"0"-156"0,-27 3-16 0,15 0 52 16,8 8-52-16,-4-1-28 15,5 0-8-15,3 8 8 16,3 2 0-16,1 4-12 16,8 4 4-16,0-1 12 15,-5 1-4-15,1-4 84 16,4 0-44-16,-12-7 40 16,7-3-48-16,-14-7 8 15,-5 3-28-15</inkml:trace>
          <inkml:trace contextRef="#ctx0" brushRef="#br0" timeOffset="10960.6646">13630 15887 216 0,'-3'0'80'0,"-5"7"-60"0,0 10-8 16,4-3 72-16,-4 10-48 15,-11 10 100-15,-8 7-76 0,0 11 60 16,-20 0-68-16,-3 9 16 16,-16 19-40-16,0 13 0 15,5-7-16-15,6-7 36 0,-10-17-24 16,-1-11 20-16,8-9-24 15,19-11 0-15,4-11-12 16,16-10-420 0,23-3 224-16,7-27-116 15</inkml:trace>
          <inkml:trace contextRef="#ctx0" brushRef="#br0" timeOffset="12222.8298">13383 16417 436 0,'-16'-14'160'0,"12"14"-124"0,4 0-8 0,8 0 140 15,4 0-96-15,7 0 132 0,8 0-120 16,12 0 12-16,7-4-56 15,5-6 0-15,11 3-24 0,11-7 20 16,12 8-24-16,0 2-188 16,1 4 92-16,-9 0-564 15</inkml:trace>
        </inkml:traceGroup>
        <inkml:traceGroup>
          <inkml:annotationXML>
            <emma:emma xmlns:emma="http://www.w3.org/2003/04/emma" version="1.0">
              <emma:interpretation id="{EFE5FCD8-6FFD-43A4-AC89-EDDF44C6E15D}" emma:medium="tactile" emma:mode="ink">
                <msink:context xmlns:msink="http://schemas.microsoft.com/ink/2010/main" type="inkWord" rotatedBoundingBox="20498,16284 21959,16269 21966,16937 20504,1695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6996.0012">19240 16313 424 0,'7'-13'156'0,"-7"13"-120"0,24-11-8 16,-17 4 28-1,5 1-36-15,-4-5 112 16,-1 8-72-16,-3-8 36 16,4 8-56-16,-8-7 4 15,0 3-28-15,-8-4 8 16,4 8-12-16,-11-7-8 15,3 6 0-15,-15-3-16 16,12 4 8-16,-12-1-4 16,7 8 0-16,-7-4-28 0,8 7 20 0,-8 0 40 31,7 6-12-31,-3 1 68 0,8 3-44 0,-1 4 12 16,12 3-32-16,-3 4-8 15,7 3-4-15,0-4 4 16,3-6-4-16,9-1 32 15,4-2-20-15,3-15 12 16,4-3-16-16,4-14-88 16,0 7 44-16,0-17-44 15,-3 7 44-15,-1-10 20 16,-4 3 8-16,-3-1-8 16,-9 12 8-16,-7-4-16 15,0 6 12-15,-3 4-4 16,3 4 4-16,-12 10 52 15,8 7-24-15,0 10 0 16,4 0-12-16,4 10 4 16,8 0-8-16,-1 1 24 15,1-1-16-15,3-6 24 16,1-4-24-16,-1-7 4 16,1-3-8-16,-4-11 28 15,3-3-20-15,0-17-12 16,1 3-8-16,-1-17 28 15,1 0-12-15,3-10-4 16,-3 10-4-16,-1-7-32 16,1 14 16-16,3-3 4 15,-3 3 8-15,-5 6 24 0,5 5-12 0,-5 6 12 16,1 0-12 0,-8 14 28-16,0 0-24 0,-4 10 32 15,4 4-32-15,-4 9-4 16,0 1-8-16,0 7 4 15,0 4-4-15,0-5 8 16,3-2-8-16,1-4 52 16,4-4-32-16,0-9 8 15,3-5-20-15,-3-16 12 16,0-1-16-16,0-23 24 16,3 3-20-16,1-17-12 15,-1 3-4-15,1-4 28 16,0 8-12-16,-1 3-48 15,1 10 20-15,-8 4-40 16,3 3 32-16,-7 14-32 16,4 7 32-16,-4 10-8 15,4 8 20-15,4 9 0 16,4 0 4-16,7 8 24 16,4-4-8-16,12-8 32 15,0-2-24-15,7-11 32 16,-3-3-32-16,0-17 4 15,-4-4-12-15,0-28 20 16,-1 4-16-16,-10-13 4 16,-5-1-8-16,-7 4 4 0,-1 6-8 15,-11 1 16-15,4 10-12 16,-19 6-268-16,3 12 144 0</inkml:trace>
          <inkml:trace contextRef="#ctx0" brushRef="#br0" timeOffset="15825.4429">18833 15949 384 0,'4'-18'140'0,"-4"18"-108"0,0-6-8 0,0-1 128 16,0 7-88-16,0 7 28 15,0-1-56-15,-4 18 64 16,4-3-52-16,-8 17 28 16,5 3-44-16,-9 4 36 15,8-7-40-15,-8 17 48 16,5-10-44-16,-5 13 28 16,4-6-32-16,4-4 8 15,-3-7-20-15,-1-6 20 16,8-8-24-16,-8-10 84 15,8-3-52-15,-7-17-188 16,7-1 76-16,-4-10-744 16,8 1 448-16</inkml:trace>
        </inkml:traceGroup>
      </inkml:traceGroup>
    </inkml:traceGroup>
    <inkml:traceGroup>
      <inkml:annotationXML>
        <emma:emma xmlns:emma="http://www.w3.org/2003/04/emma" version="1.0">
          <emma:interpretation id="{BB4CDA51-9395-49B8-899D-08F62736830F}" emma:medium="tactile" emma:mode="ink">
            <msink:context xmlns:msink="http://schemas.microsoft.com/ink/2010/main" type="paragraph" rotatedBoundingBox="4177,17661 23169,17830 23159,19026 4166,188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B13A4F-585C-4E98-9000-DC6066CCCFA4}" emma:medium="tactile" emma:mode="ink">
              <msink:context xmlns:msink="http://schemas.microsoft.com/ink/2010/main" type="line" rotatedBoundingBox="4177,17661 23169,17830 23159,19026 4166,18858"/>
            </emma:interpretation>
          </emma:emma>
        </inkml:annotationXML>
        <inkml:traceGroup>
          <inkml:annotationXML>
            <emma:emma xmlns:emma="http://www.w3.org/2003/04/emma" version="1.0">
              <emma:interpretation id="{94E51B0F-304D-4949-B732-77024F57C10C}" emma:medium="tactile" emma:mode="ink">
                <msink:context xmlns:msink="http://schemas.microsoft.com/ink/2010/main" type="inkWord" rotatedBoundingBox="4177,17661 6701,17684 6692,18734 4167,1871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5087.2675">3020 17827 476 0,'15'-13'176'0,"-11"9"-136"0,-4-3-12 0,-4 7 92 0,4-7-72 15,0 4 44-15,-4-4-56 16,0 0 8-16,1-3-28 15,-5 0 0-15,-4-4-8 0,1 3 4 16,-1-2-8-16,-4 2-12 16,-3 8 4-16,-4 6-4 15,-8 4 0-15,0 4 8 16,-4 13 0-16,8 0 44 16,4 3-24-16,7-3 0 15,12 0-12-15,8-3 20 16,8 0-16-16,7-7 24 15,8-8-24-15,4 1 48 16,-4-7-32-16,0 0-24 16,-3-7-4-16,-1-3-64 15,-4-7 36-15,-3 0-60 16,-5-1 52-16,1 1 8 0,-4 4 16 16,0 2 20-16,-1 4-4 15,1 7-80-15,0 7 40 16,3 4 32-16,5 2 4 15,-1 1 12-15,5-7-4 16,3 7 4-16,0-4-8 16,0-3 24-16,1 0-16 15,-1-4 12-15,-8-3-12 16,-3 0 12-16,-4 0-16 16,-8 0 4-16,0 0-4 0,-4 0-16 15,0 11 4 1,0-5-48-16,-4 8 24 0,4 0-4 15,4-7 20-15,0 10 24 16,4-3-4-16,0-11 24 16,0 8-20-16,8-11 24 15,-1-4 4 1,1-3-20-16,-1 0 4 16,1-3-12-16,0-7-16 15,-1 0 0-15,1-7 28 16,-4-1-12-16,3-12-4 15,1-5-4-15,0 8-24 16,3 10 12-16,4 0-32 16,5 3 24-16,-5 7 4 31,4 4 12-31,8 7 32 0,0-1-16 0,4 1 12 16,-4 6-16-1,4-13 0-15,7 10-4 0,1-4 12 0,-8 4-12 16,-4-3 16-16,-8-7-16 15,-8 6-64-15,-7-3 28 16,-8-3-412 0,-8 3 244-16,8 0-164 15</inkml:trace>
          <inkml:trace contextRef="#ctx0" brushRef="#br0" timeOffset="45357.519">3693 17311 416 0,'-8'-3'152'0,"8"3"-116"0,0 17-12 15,0-14 64 1,0 18-52-16,0 0 68 16,8-4-64-16,-16 17 8 15,8 15-28-15,-11 6-20 16,3 3-4-16,-11 14 20 15,7-6-8-15,-7-11 24 16,7-10-20-16,1-1-4 0,3-13-4 16,0 0 56-16,4-10-32 15,16-11-160 1,3-3-408-16</inkml:trace>
          <inkml:trace contextRef="#ctx0" brushRef="#br0" timeOffset="45688.3972">3968 17769 600 0,'-39'45'224'0,"28"-21"-176"0,-5 3-12 16,12-13 72-16,1 3-68 16,6-3 16-16,5 3-32 15,4-3 40-15,7-7-36 16,4 7-172-16,4-11 76 0,1-3-336 15,-1 0 224 1,4 0-76-16</inkml:trace>
          <inkml:trace contextRef="#ctx0" brushRef="#br0" timeOffset="43877.3366">2482 17693 288 0,'3'-34'108'0,"1"17"-84"0,4-4-4 16,-4 11 128-16,-4-1-84 16,0 4 28-16,4-3-56 15,-4 10-32-15,0 0-4 16,-4 10 8-16,0 11-4 16,4 7-12-16,-4 20 4 15,4 10 12-15,-4-3-4 16,0 7 8-16,1-3-8 15,-5 6 24 1,-4 4-16-16,-3 0-12 16,-1-4-4-16,5-13 20 0,3-8-8 0,0-13 4 15,0-6-4-15,5-22 4 16,3-3-352 0</inkml:trace>
          <inkml:trace contextRef="#ctx0" brushRef="#br0" timeOffset="44233.4923">2420 17659 444 0,'7'-11'164'0,"5"5"-124"0,3 6-16 16,1 0 60-16,3 6-52 16,8 1-12-16,8 7-12 15,-4 10-8-15,-4 4 0 16,-7 3 8-16,-13 0-4 0,-10 3 16 16,-13-6-12-16,-3-1 32 15,-8-3-24-15,-1 0 48 16,1-6-36-16,-4-8 20 15,12 0-28-15,0-6 8 16,11-4-16-16,4 0-16 0,4 0 0 16,12-4 4-16,3 4 0 15,1-3-308 1</inkml:trace>
          <inkml:trace contextRef="#ctx0" brushRef="#br0" timeOffset="45508.4186">4142 17435 756 0,'12'-31'280'0,"-12"31"-216"0,-12 0-20 0,5-7 48 16,14 14-60-16,-7-7-12 16,0 0-12-16,0 17-416 15</inkml:trace>
          <inkml:trace contextRef="#ctx0" brushRef="#br0" timeOffset="46302.5323">4270 17851 600 0,'8'-20'224'0,"-8"10"-176"0,0-8-12 0,7 15 80 15,-7-4-72-15,0 0 52 16,-7-3-56-16,3 3-12 15,4 0-16 1,-8 0-12-16,-7 7 4 0,-1 4-32 0,-3 6 16 16,-1 7 24-16,1 7-8 15,4-3-24-15,-1 3 8 16,8-3-4-16,5-1 8 16,6-3 44-16,9 1-24 15,0-8 8-15,3-3-12 16,4-7 28-16,1 7-20 0,-5-7-24 15,-3-7 4-15,-4 7-104 16,-4-4 56-16,-4 1-48 16,-4 0 60-16,0-4-4 15,0 14 24-15,0-4 4 16,4 4 8-16,0 0 0 16,8 3 0-16,3 4 60 15,13-4-28-15,3-3 16 16,11 7-24-16,9-4 36 15,11-6-28-15,0 6 20 16,-4-10-24-16,-3 0 8 16,-5-4-16-16,-11-2-68 15,-8-5 28-15,4-3-4 16,-12-6 16-16,1-15 28 16,-5-13-4-16,-3-10-4 0,-1-15 0 15,-3 8-16-15,0 7 8 16,-8 16 12-16,8 8-4 15,-8 13 32-15,0 7-20 16,-8 21 4-16,0 14-12 16,4 27-24-16,-4 18 8 15,-7 2 64-15,3-6-28 16,-3-10 16-16,11 3-28 16,-4-10 44-16,16-4-32 15,0-13 72-15,11-4-52 16,12-14-308-16,4-10 140 15,11 0-520 1</inkml:trace>
        </inkml:traceGroup>
        <inkml:traceGroup>
          <inkml:annotationXML>
            <emma:emma xmlns:emma="http://www.w3.org/2003/04/emma" version="1.0">
              <emma:interpretation id="{F00DC320-EA67-49C9-8141-0892B3C06CF0}" emma:medium="tactile" emma:mode="ink">
                <msink:context xmlns:msink="http://schemas.microsoft.com/ink/2010/main" type="inkWord" rotatedBoundingBox="7253,17827 11676,17866 11667,18909 7243,1887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8269.5013">6066 17982 520 0,'-4'0'192'0,"0"0"-152"0,8 0-8 0,8 0 16 0,3 0-32 16,9-7 12-16,14-3-16 16,9 0 0-16,7-4-4 15,4-7-24-15,-4-6 8 0,-15-1-4 16,0-6 4-16,-12 3 16 16,-8-7-4-16,-11 0 16 15,4 0-12-15,-12 7-12 16,0 7 0-16,-4 10 48 0,-4 14-24 15,8 21-20-15,-19 17 0 16,-1 10 8-16,-7 14-4 16,-12 7 52-16,5 14-32 15,-5 3 0-15,0 10-16 16,0-7 4-16,8-13-8 16,4-14-12-16,8-10 4 15,7-15 4-15,8-9 0 16,12-11 24-16,15-6-12 15,12-11 32-15,12-4-28 16,7-10-4-16,4-20-8 0,-4-4 20 16,0-34-12-16,1 3-4 15,-5-7-4-15,0 11-40 16,-11-4 20-16,-8 7 32 16,4-7-8-16,-8 0-28 15,0 1 12-15,0-5 0 16,0 22 8-16,-4 6-12 15,1 7 8-15,-5 11-4 16,0 6 0-16,-3 7-28 16,-1 7 20-16,-3 7-4 15,-8 7 12-15,-4 10 8 16,-4 11 0-16,-8 13-12 16,-7 14 8-16,-8-3-40 31,0 3 24-31,-12 14 24 0,0 13 0 0,4 11-8 15,5 7 0-15,2-4 28 16,5-3-12-16,8-24-4 0,3-17-4 16,8-14 20-16,4-7-12 15,4-11 48-15,4-9-32 16,3-11-4-16,5-7-16 16,-1-4-8-16,5-16 4 15,-1-11 20-15,-3-17-12 16,-5-14-12-16,5 4-4 15,-12 3 12-15,-4 7-4 16,0 17 60-16,-8 0-36 0,-4 11 32 16,4 2-32-16,-3 8-36 15,-1 0 4-15,5 14 44 16,7-1-20-16,7 4-292 16,5 0 148-16,7 17-480 31</inkml:trace>
          <inkml:trace contextRef="#ctx0" brushRef="#br0" timeOffset="48734.7376">6945 18020 508 0,'-16'-3'188'0,"16"-1"-148"0,0 1-8 16,16-1 88-16,3-3-44 16,8 7-36-16,4-3-16 15,-4 0-16-15,8-8 4 0,-11 8-8 16,-1-11 8-16,-12 11-8 15,1-11-4-15,-12 4 4 16,-4-4 20-16,-11-7-12 16,3-3-20-16,-15 7 0 0,8 3-4 15,-9 4 4-15,1 17-44 16,4 3 24-16,8 11 8 16,7-1 8-16,8 8 4 15,8-4 0-15,7 3 24 16,5-3-8-16,3 1 32 15,4-1-24-15,0-14 48 16,0 4-36-16,4-11 12 16,4-6-24-16,-4-4-368 15,4-3 188 1,-4-4-216-16</inkml:trace>
          <inkml:trace contextRef="#ctx0" brushRef="#br0" timeOffset="48959.282">7452 17903 404 0,'8'-7'148'0,"-16"21"-112"0,0 0-12 16,4-7 100-16,-11 10-72 0,3 0 16 16,-3 0-44-16,-4 7 24 15,7-6-32-15,4-5 32 0,8-9-32 16,0-4 56-16,0-4-40 16,16-9 4-16,-5-5-24 15,9-6 28-15,14 0-24 16,-3-10 12-16,8-1-16 15,8 1-52-15,3 6 24 16,-8 11 20-16,-7 7 0 16,4 10-140-16,-4 17 72 15</inkml:trace>
          <inkml:trace contextRef="#ctx0" brushRef="#br0" timeOffset="50219.6503">7754 17975 352 0,'0'-3'132'0,"8"3"-104"0,-1 0-8 15,1 0 80-15,4 0-60 16,-1 0 16-16,9-7-32 15,7 7 24-15,0-3-32 16,12-1 20-16,3-6-20 16,-11 10-8-16,4-4-4 15,-12 1 12-15,-15-7-8 0,0 6-4 16,-12 1 0-16,-12-8 12 16,-11 8-8-16,-4-11-20 15,0 7 4-15,0 0-4 16,1 4 4-16,6 6-20 15,5 8 16-15,7-1-40 16,5 11 32-16,7-4 40 0,0 4-8 16,7-1 36-16,5 8-32 15,7-8-4 1,8 1-8-16,0-4 48 0,8-10-28 16,-4 0 24-16,16-7-28 15,-9-7-140-15,1 0 64 16,-4-6-200-1,-4-5 144-15,-4-6-28 16,-8-7 84-16,1-3-28 16,-1-4 48-16,-7 7 64 15,7 7-12-15,-11 3 100 16,-4 4-64-16,-4 31 48 16,0 3-8-1,-4 7-48-15,-4 0 48 0,-7 7-56 16,3-3 12-16,4-1-32 15,-7-3 20-15,3-6-24 16,12-1 40-16,0-7-28 16,0-10 20-16,8-3-24 0,-4-4 0 15,11-4-12-15,-3 5 4 16,15-8-8-16,-8 0-4 16,1-3 4-16,-5 0-24 15,-3 10 12-15,-4 0-40 16,-8 7 28-16,7 10-20 15,-7 4 24-15,0 3 44 16,4 4-16-16,-8 3 44 0,8 0-32 16,4 3 4-16,3-2-16 15,9-8 44-15,7 3-28 16,16-9 48-16,-1-11-44 16,5-7 28-16,7 0-32 15,-16 0-192-15,5-10 88 16,-12-4-192-1,-8-3 152-15,-3-10-44 16,-1 3 96-16,-7-21 40 16,-1-10 16-16,1 4 32 15,3 3-12-15,-7 10 92 16,4 0-56-16,-8 11 64 16,7 10-60-16,-11 6-12 15,0 12-24-15,-8 12-20 16,5 12 0-16,-13 16 20 15,4 7-8-15,-7 18 16 0,0-7-16 16,-5-4 48-16,5-4-28 16,8 5-40-16,3-12 4 15,4-2-484-15</inkml:trace>
          <inkml:trace contextRef="#ctx0" brushRef="#br0" timeOffset="47340.8206">5795 17848 144 0,'-27'-14'52'0,"16"7"-40"0,-13-3 0 0,13 7 44 15,-5-8-32-15,-3 8 52 16,-4-4-44-16,-1 0 48 16,5 7-48-16,-8 7 28 15,4 3-32-15,-4 8 8 16,7-1-20-16,-3 7 36 16,11 3-28-16,1 4 32 15,7-10-32-15,4 3 12 16,8 0-20-16,11-14 28 15,8 4-28-15,4-7 32 16,4-14-32-16,8 0 40 16,-5-3-32-16,1-7-12 0,-8-4-8 0,4-6 20 15,-12-11-12-15,-8-7-12 32,-3-3-4-32,0-24-16 0,-12 10 12 15,7 7-12-15,-7 10 8 16,0 10 16-16,4 8 0 15,-4 6-28-15,4 8 12 0,-8 9-64 16,0 11 40-16,-3 21 24 16,-5 20 12-16,0 10-8 15,-11 11 4-15,4-4 40 16,0-6-24-16,-1-8 16 16,9-9-16-16,3-4 12 15,8-11-16-15,4-6 40 0,7-7-24 16,13-8 40-16,-1-6-36 15,0-3 12-15,4-11-24 16,4-3-588 0,0 0 308-16,12-18 12 15</inkml:trace>
          <inkml:trace contextRef="#ctx0" brushRef="#br0" timeOffset="47476.6525">6120 17597 572 0,'-19'-4'208'0,"19"4"-160"0,-15 14-12 0,3-4 12 16,12 1-32-16,-8 9-4 16,8 5-8-16,-11 9-324 15,22 0 176-15</inkml:trace>
          <inkml:trace contextRef="#ctx0" brushRef="#br0" timeOffset="50405.1435">8555 17865 372 0,'8'-10'140'0,"11"6"-112"0,16 1-4 0,-8 3 92 16,4 0-68-16,16 0 16 16,3 0-40-16,4-10 4 15,-7 10-16-15,-1 0-420 16</inkml:trace>
          <inkml:trace contextRef="#ctx0" brushRef="#br0" timeOffset="50675.3621">8989 17896 424 0,'-8'24'156'0,"0"-17"-120"0,8 7-8 16,4-7 8-16,4 7-24 15,0-4 40-15,0 0-28 16,3 4-4-16,8-4-12 15,-7-3-436-15</inkml:trace>
          <inkml:trace contextRef="#ctx0" brushRef="#br0" timeOffset="50526.4698">9252 17556 416 0,'12'-31'152'0,"-12"24"-116"0,-4 0-12 0,4 7 4 0,-4 3-20 16,0 4-72-16,-7 3 32 15,3 15-276 1</inkml:trace>
          <inkml:trace contextRef="#ctx0" brushRef="#br0" timeOffset="50971.149">9411 17965 260 0,'23'-7'96'0,"-11"7"-76"0,-1-10-4 0,-3 10 104 15,-4 0-68 1,0-4 52-16,-4 4-64 0,-4-6-20 16,-4 6-12-16,-7 0-8 15,-5 0 0-15,-3 0 8 16,-4 0-4-16,0 6-12 16,4-2 4-16,-1 10 12 15,9-1-4-15,3 5-56 16,8-1 28-16,8 3 36 0,4-2-4 15,8-1 28-15,7-7-24 16,0 4 24-16,-4-11-24 16,1 4 4-16,-5-14-8 15,-3 7-172-15</inkml:trace>
          <inkml:trace contextRef="#ctx0" brushRef="#br0" timeOffset="51330.6045">9430 18013 228 0,'8'11'84'0,"0"6"-64"0,3 10-8 16,1-13 48-16,0 3-36 15,3 4 24-15,4-7-28 16,1 3 36-16,3-10-32 16,4-7 4-16,0-7-16 0,4-3-52 15,0-8 24-15,0-2-16 16,0-1 20-16,0-6 24 15,-4-4-4-15,0 0 4 16,-4-7-4-16,-3-4 28 16,-5 1-20-16,-3 7 136 15,-4 13-84-15,-8 4 4 16,-4 10-44-16,-4 14-16 16,-7 14-8-16,-5 3 48 0,-3 10-28 15,0-6 0 1,7 3-16-16,1 3 64 15,7 4-40-15,12 7 76 0,15-15-60 16,12 1-212-16,0-10 88 16,-4-7-520-16</inkml:trace>
        </inkml:traceGroup>
        <inkml:traceGroup>
          <inkml:annotationXML>
            <emma:emma xmlns:emma="http://www.w3.org/2003/04/emma" version="1.0">
              <emma:interpretation id="{57C5E9AF-375F-4D69-81F1-65505ECF23AA}" emma:medium="tactile" emma:mode="ink">
                <msink:context xmlns:msink="http://schemas.microsoft.com/ink/2010/main" type="inkWord" rotatedBoundingBox="12248,18207 13991,18222 13985,18945 12242,1892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3226.9696">10746 17924 372 0,'8'-14'140'0,"0"7"-112"0,-4-10-4 15,3 10 56-15,-7 0-48 16,8-3 16-16,-4-1-32 16,-4 5-8-16,-12 6-4 15,5 6-4-15,-5 8 0 16,-3 7-28-16,-9 6 16 16,-7 22 4-16,8 26 8 0,-8 15 32 15,8 10-16-15,11-18 12 16,12-10-16-16,8-13 12 15,12-7-16-15,-1-18 60 16,12-10-40-16,-4-7 40 16,4-17-36-16,4-3 8 0,-8-11-24 15,-16-10 0-15,-3-10-8 16,-19-22 4-16,-5-16-8 16,-11 3-12-16,-12 7 4 15,1 11-24-15,-13 6 16 16,5 11-12-16,3 6 12 0,5 11-28 15,18 10 24-15,9-3 4 16,14 10 12-16,17 0 0 16,7 0 0-16,12 0 0 15,-5 7 0-15,13-7-12 16,11-7 8-16,-4 0 4 16,12-3 0-16,-4 10 0 15,-8-14 0-15,-19 3 16 31,4 8-8-31,-12-4 4 16,-16-3-4 0,1-4-8-16,-16 7 28 0,-8-3-16 15,-3 0-12-15,-8 3-4 16,-4 14-4-16,0-1 0 16,-4 8-20-16,3-7 16 0,5 17-12 0,12-7 12 15,7 7 16-15,8 4 0 16,7-1 40-1,12-6-20-15,8 0-4 0,4-21-12 16,0 0 56-16,0 0-36 16,-4-4 16-16,-8-13-28 15,-3 3 20-15,-9-6-24 16,-7-1 12-16,-8 0-12 16,-7-3 12-16,-1 0-16 15,0 0-4-15,5 4 0 16,3 2-16-16,4 5 8 15,7 2-16-15,13 11 12 0,3 0 20 16,4 0-4-16,4 11-28 16,0-5 8-16,-8 1-32 31,4 4 28-31,-3 2-20 0,-1 1 20 16,-4 3 28-16,-3 1-8 15,-5 2 0-15,1 1 0 16,-8 0-4-16,-4-1 0 0,0-3 16 15,-4-3-8-15,0-10 48 16,0 2-28-16,0-12-24 16,0 2-4-16,4-10 0 15,0 4 0-15,4-4 8 16,0-3-4-16,4-4 8 16,7 1-8-16,5 3-20 15,3-1 8-15,0 5-4 16,4-1 4-16,0 10-12 0,0-2 12 15,-3-1 4-15,-1 7 4 16,4 0-12-16,0 0 8 16,0 0 12-16,4 7-4 15,-8-7 8-15,1 0-8 16,-5 0-4-16,-4 0 4 16,-7 0-16-16,-4 3 8 15,-4-3-16-15,0 7 12 16,-4 0-40-16,0 3 28 15,0 4-28-15,-3 0 28 0,3 3 28 16,0-3-4-16,-4 3 8 16,1-3-4-16,3-4 20 15,4-3-16-15,-4-7 48 16,4 0-32-16,0-4-16 16,4-6-4-16,3 0 8 15,1-1-8-15,4-2 4 16,3-1-4-16,-3 0 28 15,-1 0-20-15,1 4-48 16,4 0 16-16,-5 3-32 16,-3 0 28-16,0 7-52 15,3 7 40-15,-3 3-36 16,-4 4 36-16,0 0 36 16,0 3 0-16,0-3 28 15,-4 10-20-15,3-7 32 16,5-7-28-16,0 4 20 15,-4-11-20-15,3-3 36 0,1-3-28 16,0-4 20-16,0-3-24 16,3-4 0-16,5-3-12 15,-1 0 12-15,-3-1-12 16,0 8-40-16,-1 3 20 16,1 0-96-16,-1 7 60 15,-3 7 4-15,0 0 28 16,3 10 92-16,5 4-44 15,3 3 36-15,1 0-40 16,-1 0 60-16,4-3-48 0,-3-7 64 16,-5 3-64-16,-3-10-492 15,-8-4 244-15</inkml:trace>
        </inkml:traceGroup>
        <inkml:traceGroup>
          <inkml:annotationXML>
            <emma:emma xmlns:emma="http://www.w3.org/2003/04/emma" version="1.0">
              <emma:interpretation id="{E20802F5-FB2D-41E5-83D5-EEB7420AB77B}" emma:medium="tactile" emma:mode="ink">
                <msink:context xmlns:msink="http://schemas.microsoft.com/ink/2010/main" type="inkWord" rotatedBoundingBox="14747,17925 15455,17931 15447,18749 14740,1874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3763.534">13085 17948 372 0,'-12'0'140'0,"8"0"-112"0,-11 7-4 0,11 0 48 15,-12-4-44-15,1 11 16 16,-1 0-28-16,1 3 36 16,3-3-28-16,4 3 20 15,8 0-24-15,4-7 52 16,8-3-40-16,7 0 20 15,-7-7-32-15,3-7 16 16,5 4-20-16,-5-11-8 0,-3 4-4 16,-4-4-76-16,-5-3 40 0,-3-4 12 15,0-3 16-15,0 0-24 16,12 3 16-16,-8 1-4 16,4 2 8-16,7 8 60 15,8 7-28-15,16 3 8 16,19 6-20-16,12 1 0 15,3 0-4-15,-11 4 64 16,-7-5-40-16,-5 5 24 16,-11-8-36-16,-8 1 16 15,-8-4-20-15,-8-4-88 16,-7-3 40-16,-4 0-264 16,-8-3 164-16,0-4-292 15</inkml:trace>
          <inkml:trace contextRef="#ctx0" brushRef="#br0" timeOffset="53973.6156">13615 17583 248 0,'-8'-17'92'0,"4"17"-72"0,-3 0-4 0,3 14 60 16,4-1-44-16,-4 18 24 15,0 14-36-15,0 10 16 16,-4 4-20-16,-7-4 44 15,-8 3-32-15,-12 11 28 16,0 17-28-16,-4-3 0 16,0-4-16-16,12-14 36 0,-4-6-24 15,16-15 48-15</inkml:trace>
        </inkml:traceGroup>
        <inkml:traceGroup>
          <inkml:annotationXML>
            <emma:emma xmlns:emma="http://www.w3.org/2003/04/emma" version="1.0">
              <emma:interpretation id="{035FFC11-EEE8-411B-9897-B503DEDE1B40}" emma:medium="tactile" emma:mode="ink">
                <msink:context xmlns:msink="http://schemas.microsoft.com/ink/2010/main" type="inkWord" rotatedBoundingBox="16255,17780 19506,17809 19497,18846 16245,1881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7006.2715">15988 17876 332 0,'19'-7'120'0,"-3"17"-92"0,3 7-8 15,-11-6 16-15,3 2-24 32,-3 5 76-32,-4-8-52 0,-4 7 12 0,-4 0-28 15,-7 0 24-15,-13 4-28 16,-3-7 48-16,0-7-36 16,-4 7 4-16,4-11-20 15,0-3 44-15,19-7-28 0,8-3-4 16,8 6-16-16,11 1-16 15,8-1 4-15,4-2-16 16,4 6 12-16,4-7 12 16,7 0 0-16,12-4-28 15,-3 5 12-15,-9-5 32 0,4 11-12 16,-15-3-36-16,-4-11 16 16,-4 11 0-16,-3-11 12 15,-9 4 16-15,-7-15-8 16,0 1-20-16,-8-10 4 15,-4 10-4-15,0-4 4 16,-8 11 0-16,-3 7 0 16,-1 10-12-16,1 10 12 15,-5 14 4-15,-7 4 4 16,8 3 0-16,0-7 0 16,7 7 24-16,8-7-12 0,8 7 40 15,11-11-28-15,9-2 40 16,11-5-36-16,3-2-148 15,5-4 68-15,-8-7-28 16,-1-7 48-16,1-4-16 16,-8-2 28-16,1-5 0 15,-9 1 12-15,-4-3 0 16,-7 6 0-16,0 10-28 16,-8 4 20-1,0 4-4-15,-4 10 12 16,0 6 8-16,0 4 0 15,0 7 16-15,0-10-8 16,4 10 24-16,-3-14-20 16,6-3 100-16,-3-14-60 15,4-10 4-15,4 6-36 16,-4-10 4-16,0-3-12 16,0 0 12-16,-4-4-16 0,0-3 24 0,0 0-20 15,4-3-20-15,-4-4 0 16,7-4-24-16,1 11 20 15,4 7 40-15,3 7-16 16,5 3 36-16,3 7-32 16,4 10 12-16,0 4-16 15,4 0 64-15,-4-1-44 16,0 5 32-16,-8-5-36 16,-3-2-456-1</inkml:trace>
          <inkml:trace contextRef="#ctx0" brushRef="#br0" timeOffset="57352.1598">17087 18017 364 0,'4'7'132'0,"8"-7"-100"0,3 10-12 15,-7-3 0-15,7-7-16 16,5 7 40-16,3-7-20 15,0 0 12-15,-3-7-20 16,-1 7 0-16,-4-7-8 16,-7-3 4-16,-8 3-8 15,-4-11-12-15,-7 8 4 16,-5-4 40-16,-3-3-24 0,-4 7 68 16,3 3-44-16,-3 7-24 15,0 3-12-15,4 8-20 16,3-1 12-16,4 21 12 0,5-3 0 15,3 13 16-15,8 4-12 16,3-4 68-16,5 7-44 16,4-17 84-16,3-7-64 15,4-10-160-15,0-4 60 16</inkml:trace>
          <inkml:trace contextRef="#ctx0" brushRef="#br0" timeOffset="57581.8249">17401 17669 436 0,'-8'-34'160'0,"12"23"-124"0,0-2-8 16,-4 9 140-16,-4-3-96 15,0 18-36-15,-4 2-28 16,1 11 44-16,3 4-28 16,0 6-212-16</inkml:trace>
          <inkml:trace contextRef="#ctx0" brushRef="#br0" timeOffset="57877.0556">17695 17876 280 0,'-15'-11'104'0,"7"15"-84"0,-4 3 0 0,4-1 4 16,1 5-16-16,3 3 16 15,4 3-16-15,8 3 32 16,7 1-24-16,1 10 40 0,-1-3-32 15,1-1 32-15,-5-3-32 16,-7-7 20-16,-4 1-24 16,-4-8 36-16,-7-7-32 15,-5-3 32-15,-7-3-32 16,-4-7-40-16,-8 10 8 16,0 6-484-16</inkml:trace>
          <inkml:trace contextRef="#ctx0" brushRef="#br0" timeOffset="54861.0101">14799 17607 92 0,'0'-7'32'0,"0"7"-24"0,-7 35 0 0,-5-11 28 15,4 3-20-15,-11 15 76 16,4 6-56-16,-9 7 48 0,-11-4-48 15,-3-6-12-15,3-7-12 16,4 3 32-16,4-6-20 16,-4-8 40-16,15-6-36 15,5-11 40-15,3-6-40 16,0-8-252-16</inkml:trace>
          <inkml:trace contextRef="#ctx0" brushRef="#br0" timeOffset="56178.0229">14583 17931 364 0,'19'-11'132'0,"-7"4"-100"0,19 7-12 16,-8 7 8-16,8 0-20 16,4-3 24-16,3 6-20 15,9-3 32-15,3-7-28 16,0 0-92-16,1 0 40 15,-5-4-148-15,1 1 104 16,-12-7-32-16,-8 6 64 16,-4-10 36-16,-4-3 12 15,1 3 20-15,-5-13-12 0,1-1-4 16,-1 4 0-16,1 0-4 16,-5 7 0-16,-3 7 60 15,-4 6-32-15,-4 11 52 16,0 14-48-16,-8 6 48 15,-4 4-48-15,-3 0 56 16,-4 0-52-16,-5 11 20 16,1-5-36-16,4-2 0 15,7-4-12-15,4-7 28 16,5-7-20-16,3-7 64 0,0-10-44 16,7-3 0-16,5-11-20 15,-1 4-12-15,1-7 0 16,4-7 4-16,-1 6-4 0,1-9-12 15,-1-4 4-15,4 3 4 16,1-3 0-16,3-3-28 16,0 6 16-16,-3 1-20 15,-5 3 16-15,4 7 0 16,-3 10 8-16,-5 7-44 16,-3 7 24-16,-4 10 24 15,-8 7 4-15,4 3 12 16,0 1-8-16,-4-1 16 15,0 4-12-15,4-13 32 16,0 6-24-16,0-7 20 16,4 0-20-16,0-7 28 0,0 4-28 15,4-10 32 1,3-4-32-16,1-4 12 0,0-3-16 16,3 0-24-16,1 1 4 15,-1-8-4-15,1 0 4 16,-5 7 0-16,1-3 0 15,-1 3-12-15,-3-3 12 16,0 10-12-16,-8 0 8 16,0 0-20-16,-4 0 20 15,4 7 12-15,-4-1 4 16,4 5-20-16,0-1 8 0,8 0 12 16,4-3 0-16,7 0 24 15,8-7-16-15,4 4 12 16,8-4-12-16,-1 0 20 15,1-4-20-15,-8-3 12 16,-4 7-12-16,0-7-8 16,-7-3 0-16,-5 0-4 15,-11-4 0-15,8-3-12 16,-9-4 8-16,-3-3-16 16,0 0 12-16,4 14-32 15,0 3 24-15,0 3-48 16,-4 15 36-16,0 6-4 15,-4 3 20-15,4 5-20 16,-4-1 20-16,0 10 32 16,-11 21-12-16,-4 14 28 15,-8 7-24-15,7-4 56 0,-7-7-36 16,8-13 20-16,-1-11-32 16,5-13-44-16,3-11 12 15,8 0-420 1,4-10 236-16,0-7-24 15</inkml:trace>
          <inkml:trace contextRef="#ctx0" brushRef="#br0" timeOffset="55086.1095">14792 17418 268 0,'19'10'100'0,"-19"-10"-76"0,19 24-8 0,-3-3 52 15,-4 3-40-15,-5 28 32 16,13 10-32-16,-13 20 44 15,1 1-40-15,-4-14 56 16,4-4-52-16,-16-10 28 16,0 4-36-16,0-8-248 15</inkml:trace>
        </inkml:traceGroup>
        <inkml:traceGroup>
          <inkml:annotationXML>
            <emma:emma xmlns:emma="http://www.w3.org/2003/04/emma" version="1.0">
              <emma:interpretation id="{DD1EA827-8483-4B71-8C46-177E4461845D}" emma:medium="tactile" emma:mode="ink">
                <msink:context xmlns:msink="http://schemas.microsoft.com/ink/2010/main" type="inkWord" rotatedBoundingBox="20208,17972 21951,17987 21945,18672 20201,18656"/>
              </emma:interpretation>
              <emma:one-of disjunction-type="recognition" id="oneOf11">
                <emma:interpretation id="interp15" emma:lang="" emma:confidence="1">
                  <emma:literal>law</emma:literal>
                </emma:interpretation>
                <emma:interpretation id="interp16" emma:lang="" emma:confidence="0">
                  <emma:literal>haw</emma:literal>
                </emma:interpretation>
                <emma:interpretation id="interp17" emma:lang="" emma:confidence="0">
                  <emma:literal>lan</emma:literal>
                </emma:interpretation>
                <emma:interpretation id="interp18" emma:lang="" emma:confidence="0">
                  <emma:literal>taw</emma:literal>
                </emma:interpretation>
                <emma:interpretation id="interp19" emma:lang="" emma:confidence="0">
                  <emma:literal>ban</emma:literal>
                </emma:interpretation>
              </emma:one-of>
            </emma:emma>
          </inkml:annotationXML>
          <inkml:trace contextRef="#ctx0" brushRef="#br0" timeOffset="59576.599">18427 18288 352 0,'11'4'132'0,"-3"-8"-104"0,11-9-8 16,-7 6 16-16,11-7-24 16,4-3 24-16,12-18-24 15,4 8 32-15,3-7-28 0,-3-1 32 16,-1 1-32-1,1-1 4-15,-12-3-12 0,-8 1-8 16,-4-18 4-16,-7-4 4 16,-4-3-4-16,-8 14-12 15,-8 3 4-15,0 7-40 16,1 14 24-16,-5 14 16 16,0 0 4-16,1 13-24 15,-5 7 12-15,1 8-12 16,-5 13 12-16,-3 3 8 15,-4 11 4-15,-8-1-12 16,4-2 8-16,-4 6 48 16,16-3-24-16,0 6 0 0,11 4-12 15,8-3 48-15,23-4-32 16,16-3 24-16,11-11-28 16,8-13 36-16,4-4-32 15,0-17-4-15,-4-10-12 0,0-14 12 16,0 0-12-16,4-11-4 15,-11 1 0-15,-5 6 12 16,1 1-8-16,-9 3-56 16,1 0 24-16,-8 10 20 15,-8 3 4-15,-4-6 0 16,-3 7 4-16,-4-4-16 16,-5 4 8-16,-7 6 4 15,-7-2 0-15,3-5 8 16,-4 4-4-16,0-6-12 15,0 2 4-15,-3-3 20 16,3 1-8-16,0-1-12 16,-3 4 0-16,3 3 20 15,-4-4-8-15,1 5-12 16,-5 6 0-16,-3 6-24 16,7 5 16-16,-22-1-4 15,14 4 8-15,-11 0-12 16,8 3 12-16,-8 3-24 15,12 5 20-15,-1 2 4 16,5 4 8-16,7 3-12 16,4 1 8-16,-4-1 20 0,8 1-8 15,4-4 32 1,8-4-24-16,0-10 56 0,-1-6-40 0,5-11 4 16,3-7-24-16,0-7-8 15,1-10 0-15,7-7-4 16,-8-3 0-16,8 6-36 31,0 1 20-31,-3-4-12 0,-5 3 16 16,-4 4-20-16,1 0 20 15,-12 14-12-15,-4-4 12 16,0 14-64-16,-8 7 44 16,-4 10 40-16,5-3-4 15,3 6 12-15,-4 4-8 16,0 0 4-16,16 1-8 0,0-8 68 15,3-4-40-15,5-6 24 16,3 0-36-16,1-7 52 0,-1-10-40 16,0 3-16-16,-7-7-8 15,7-3 8-15,-3-4-8 16,-5 4-12-16,1 3 0 16,-4 4-32-16,-1 3 20 15,-7 7-72-15,0 0 48 16,0 7-16-16,12 10 32 15,-4 1 24 1,0 9 0-16,3-3 28 0,9 0-16 0,7-3 48 16,-8-14-32-16,8 7 20 15,-8-14-28 1,1-4 36-16,-1-6-32 0,-11-1-12 16,7-2-8-16,-11-5 12 15,4 5-8-15,-4-1-40 16,0 11 20-16,7 6-76 15,9 11 4 17,-1-1 40-32,20 5 52 0,-4-1 0 15,3-3 36-15,9-7-28 16,-8-7 48-16,-1-14-36 16,-3 3 20-16,-4-6-28 0,-4-7 0 15,-19 7-12-15,11-7 12 16,-7-4-12-16,-4-6 24 15,-8-14-20-15,0-7-416 16,-8 13 216-16,-4 1-216 16</inkml:trace>
        </inkml:traceGroup>
        <inkml:traceGroup>
          <inkml:annotationXML>
            <emma:emma xmlns:emma="http://www.w3.org/2003/04/emma" version="1.0">
              <emma:interpretation id="{FFBDF4AB-F7B1-40E9-ACBA-C197A0B4EC05}" emma:medium="tactile" emma:mode="ink">
                <msink:context xmlns:msink="http://schemas.microsoft.com/ink/2010/main" type="inkWord" rotatedBoundingBox="23151,18277 23166,18278 23165,18293 23150,18292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1" brushRef="#br0">21376 17913 0,'0'0'0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5:25.37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9743297-2E8A-4EB7-B049-06800AB934C8}" emma:medium="tactile" emma:mode="ink">
          <msink:context xmlns:msink="http://schemas.microsoft.com/ink/2010/main" type="inkDrawing" rotatedBoundingBox="2850,1386 18083,1376 18084,1563 2851,1573" semanticType="underline" shapeName="Other">
            <msink:sourceLink direction="with" ref="{13829368-24A9-451A-8358-92B6540036D3}"/>
            <msink:destinationLink direction="with" ref="{ED8B9841-2792-4D4A-9D31-E8FED70DFF48}"/>
          </msink:context>
        </emma:interpretation>
      </emma:emma>
    </inkml:annotationXML>
    <inkml:trace contextRef="#ctx0" brushRef="#br0">22 30 392 0,'-15'-7'148'0,"15"7"-116"0,-4 0-8 0,0 0 84 16,4 0-64-16,-4 0 36 15,8 0-48-15,-4 0 80 16,4 0-64-16,-4-7-24 16,4 7-12-16,0-3 12 15,7 6-12-15,5-3 4 16,-1 7-8-16,1-3 12 16,3 2-12-16,4-2 16 15,1-1-16-15,7-3 4 16,0 0-4-16,11-3-8 15,5 3 4-15,18-7-4 16,5 4 0-16,8-1 8 16,-9 8-4-16,5-4 16 15,-8 0-12-15,7 0-4 16,1 0 0-16,11 0-16 16,-4 3 8-16,0 0 4 15,-11 1 0-15,0-1 16 16,-4 4-8-16,3-3 16 15,-7 6-16-15,16 0-4 16,-5 4 0-16,5-7 12 16,-16 3-8-16,-4 4 4 15,0-11-4-15,0 4-8 16,-8 0 4-16,16-7-4 0,0 0 0 16,15-7 8-16,-11 7-4 0,3-3-4 15,-11 3 4-15,-4-4 12 16,-7 8-8-16,-1-8 4 15,-15 4-4-15,11-3-24 16,-7 6 8-16,7-6 20 16,-7 3-4-16,23 0-4 15,-8 0 0-15,8-10 12 16,-4 10-8-16,12-4 32 16,-12 4-24-16,16-3 4 15,-9 3-12-15,13 0 20 16,-9 3-16-16,1-3-4 15,4 7-4-15,-1-7-24 16,1 0 12-16,15-7 12 16,4 7 0-16,15 0 16 15,-11 4-12-15,15-8-4 16,-7 1 0-16,15-1-24 16,-8 8 12-16,0-4 12 15,-7 0 0-15,7-4 32 16,-11 8-20-16,15-1-24 15,-16 4 4-15,1 0 8 16,-8-4 0-16,8-3-4 16,-5 4 4-16,9-4-24 15,-8 10 12-15,-1-10 4 16,-10 4 4-16,7 3 8 16,-12-4-4-16,16 0-4 15,-12 4 4-15,12 0 4 16,-8 0-4-16,11-4 16 0,-11 1-12 0,24-4-28 15,-13 0 8-15,12 0 32 16,-19-4-12-16,20 1-16 16,-13 0 0-16,16-1 12 15,-15 4 0-15,19-3-4 16,-19-1 4-16,26-6-16 16,-10 3 8-16,18 0 20 15,-19 7-8-15,12-10 24 16,-12 6-20-16,16 1 4 15,-20-4-8-15,4-3-32 16,-15 6 12-16,11-9 4 16,-11 9 8-16,11-6 0 15,-15 6 0-15,-1-6 8 16,-14 7-4-16,11-8 8 16,-16 1-8-16,24 3-20 15,-12-7 8-15,4 11 20 16,-8 3-4-16,12-10 4 15,-8 10-4-15,23-7-32 16,-4 7 12-16,8 0 24 16,-7 0-8-16,19 0-16 15,-8 0 4-15,7 0 12 16,-7 0 0-16,31 3-12 16,-19 1 4-16,15-4 4 15,-15 13 0-15,26-6 16 0,-11 0-8 0,20 0-20 16,-16 0 4-16,27 0 32 15,-23 3-16-15,35-7-28 16,-28-3 12-16,32 4 20 16,-28-1-8-16,47 4 20 15,-16-3-16-15,47-1 32 16,-27-3-24-16,39 0-164 16,-36 0 80-16,28 0-784 15,-43 10 468-15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06T17:46:20.2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1C984C6-828D-4E4B-8421-840656F99EC5}" emma:medium="tactile" emma:mode="ink">
          <msink:context xmlns:msink="http://schemas.microsoft.com/ink/2010/main" type="writingRegion" rotatedBoundingBox="25718,8592 25733,8592 25733,8607 25718,8607"/>
        </emma:interpretation>
      </emma:emma>
    </inkml:annotationXML>
    <inkml:traceGroup>
      <inkml:annotationXML>
        <emma:emma xmlns:emma="http://www.w3.org/2003/04/emma" version="1.0">
          <emma:interpretation id="{B611D7B2-F86B-420D-9F4D-6467EC91161C}" emma:medium="tactile" emma:mode="ink">
            <msink:context xmlns:msink="http://schemas.microsoft.com/ink/2010/main" type="paragraph" rotatedBoundingBox="25718,8592 25733,8592 25733,8607 25718,8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38793E-6DDA-4D82-B6F2-7EFE6ACC0242}" emma:medium="tactile" emma:mode="ink">
              <msink:context xmlns:msink="http://schemas.microsoft.com/ink/2010/main" type="line" rotatedBoundingBox="25718,8592 25733,8592 25733,8607 25718,8607"/>
            </emma:interpretation>
          </emma:emma>
        </inkml:annotationXML>
        <inkml:traceGroup>
          <inkml:annotationXML>
            <emma:emma xmlns:emma="http://www.w3.org/2003/04/emma" version="1.0">
              <emma:interpretation id="{4B5802E4-9002-4982-B519-896A7351EC4C}" emma:medium="tactile" emma:mode="ink">
                <msink:context xmlns:msink="http://schemas.microsoft.com/ink/2010/main" type="inkWord" rotatedBoundingBox="25718,8592 25733,8592 25733,8607 25718,8607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0,'0'0'0,"0"0"15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7:09.9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B65C7E-136C-461F-9707-4D63DCC55901}" emma:medium="tactile" emma:mode="ink">
          <msink:context xmlns:msink="http://schemas.microsoft.com/ink/2010/main" type="writingRegion" rotatedBoundingBox="6108,6725 5638,11970 4340,11854 4810,6609"/>
        </emma:interpretation>
      </emma:emma>
    </inkml:annotationXML>
    <inkml:traceGroup>
      <inkml:annotationXML>
        <emma:emma xmlns:emma="http://www.w3.org/2003/04/emma" version="1.0">
          <emma:interpretation id="{F8B55979-F65D-44F6-84A3-49C25D95B47F}" emma:medium="tactile" emma:mode="ink">
            <msink:context xmlns:msink="http://schemas.microsoft.com/ink/2010/main" type="paragraph" rotatedBoundingBox="6108,6725 5638,11970 4340,11854 4810,6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1DFBAC-3BE8-484B-A3A9-186E82734341}" emma:medium="tactile" emma:mode="ink">
              <msink:context xmlns:msink="http://schemas.microsoft.com/ink/2010/main" type="line" rotatedBoundingBox="6108,6725 5638,11970 4340,11854 4810,6609"/>
            </emma:interpretation>
          </emma:emma>
        </inkml:annotationXML>
        <inkml:traceGroup>
          <inkml:annotationXML>
            <emma:emma xmlns:emma="http://www.w3.org/2003/04/emma" version="1.0">
              <emma:interpretation id="{2A62D205-6174-43EC-9E37-77918BF6791C}" emma:medium="tactile" emma:mode="ink">
                <msink:context xmlns:msink="http://schemas.microsoft.com/ink/2010/main" type="inkWord" rotatedBoundingBox="5891,6706 5685,8999 4604,8902 4810,6609"/>
              </emma:interpretation>
              <emma:one-of disjunction-type="recognition" id="oneOf0">
                <emma:interpretation id="interp0" emma:lang="" emma:confidence="0">
                  <emma:literal>o n</emma:literal>
                </emma:interpretation>
                <emma:interpretation id="interp1" emma:lang="" emma:confidence="0">
                  <emma:literal>on</emma:literal>
                </emma:interpretation>
                <emma:interpretation id="interp2" emma:lang="" emma:confidence="0">
                  <emma:literal>o m</emma:literal>
                </emma:interpretation>
                <emma:interpretation id="interp3" emma:lang="" emma:confidence="0">
                  <emma:literal>O n</emma:literal>
                </emma:interpretation>
                <emma:interpretation id="interp4" emma:lang="" emma:confidence="0">
                  <emma:literal>our</emma:literal>
                </emma:interpretation>
              </emma:one-of>
            </emma:emma>
          </inkml:annotationXML>
          <inkml:trace contextRef="#ctx0" brushRef="#br0">-1226 1235 416 0,'0'-10'152'0,"0"10"-116"0,11-18-12 0,-11 11 152 16,12 4-100-16,-12-7 84 16,0 6-92-16,-12-6 16 15,1 6-48-15,-12-2-24 16,-5 6-4-16,-6-4-8 16,7 8 0-16,-12-4 16 15,8 3-8-15,-8 0 4 16,8 4-4-16,0 0 12 15,12 4-12-15,7 2 4 16,12 1-4-16,12 7-24 16,7 3 8-16,4 7 20 15,5 3-4-15,-1 4 4 16,0-4-4-16,-4-3-8 16,0 0 4-16,-7-7 12 15,-5 1-8-15,-11-5 16 16,0-3-16-16,-27-3 76 15,8 0-48-15,-20-7 4 16,12 3-24-16,-31-10 24 16,11 7-24-16,-11-14-4 15,12 4-8-15</inkml:trace>
          <inkml:trace contextRef="#ctx0" brushRef="#br0" timeOffset="-735.5247">-917-45 424 0,'24'-38'156'0,"-24"38"-120"0,19-52-8 0,-15 32 132 16,4 9-92-16,-8-6 96 16,0 3-96-16,-16 1 56 15,5 6-72-15,-28 7 4 16,4 3-32-16,-27 11 40 16,4 7-36-16,-12 3 48 15,12 14-44-15,-4 3 56 16,20 4-52-16,7 6-8 15,12 1-16-15,15-1-12 16,12-2 4-16,31-15 40 16,19-6-24-16,27-22 8 15,0-6-16-15,5-20 0 16,-13 3-4-16,-7-14 12 16,-12 0-12-16,-19-7 24 15,-8 7-20-15,-27-14 12 16,-8 7-12-16,-27-10-16 15,-3 10 0-15,-20 4-4 16,4 10 0-16,3 10-12 16,12 10 12-16,24 8-232 0,11 3 128 15,23 13-400-15,12-2 284 16</inkml:trace>
          <inkml:trace contextRef="#ctx0" brushRef="#br0" timeOffset="-1152.669">-375-530 352 0,'4'-14'132'0,"-4"14"-104"0,-4-4-8 0,1 1 96 16,-1 3-68-16,-12-7 96 15,-3 7-84-15,-12-3 24 16,8 6-48-16,-12-3 64 16,4 0-52-16,-8 4 0 15,12 2-28-15,-8 5-12 16,8 2-4-16,-8 8-4 16,12 0 0-16,-8 10 0 15,12 0 0-15,-8 13 32 16,11 1-16-16,-3 14 4 15,7-1-12-15,-3 11 12 16,7-4-12-16,-4 28-4 16,1-3 0-16,-1 13 12 15,4-7-8-15,-11-10 16 16,0-10-16-16,-8-4 4 16,7-10-4-16,-3-3 12 15,0-15-12-15,-4-13 40 16,0-6-24-16,3-19 4 15,13-6-16-15,-1-17-132 16,4 0 68-16</inkml:trace>
          <inkml:trace contextRef="#ctx0" brushRef="#br0" timeOffset="-1606.0162">-580-524 456 0,'16'-20'168'0,"-9"13"-128"0,5-3-16 0,-12 3 96 31,0 7-72-31,-8-7 16 0,4 0-40 0,-15-7 4 32,4 7-16-32,-20-3 20 0,8 3-20 0,-12-3-4 15,16 6-4-15,-20 1 4 16,12 3-4-16,-8 0-4 15,5 7 4-15,-13 3 4 16,12 4-4-16,-3 13 52 16,14 8-32-16,-3 34 8 15,12 6-20-15,-1 39 12 16,9-7-16-16,-5 23 32 16,4-6-24-16,-3 0-12 15,3-21-8-15,-8-17 12 16,1-17-4-16,-8-10 32 15,3-15-20-15,-7-9 40 16,4-4-32-16,-8-14 40 16,12-7-36-16,-5-13-32 15,5-1 0-15,4-13 8 16,3-3 0-16</inkml:trace>
        </inkml:traceGroup>
        <inkml:traceGroup>
          <inkml:annotationXML>
            <emma:emma xmlns:emma="http://www.w3.org/2003/04/emma" version="1.0">
              <emma:interpretation id="{DEE9CFDB-7169-476A-81E2-93BE71CBFBC7}" emma:medium="tactile" emma:mode="ink">
                <msink:context xmlns:msink="http://schemas.microsoft.com/ink/2010/main" type="inkWord" rotatedBoundingBox="5849,9621 5638,11970 4473,11866 4683,9517">
                  <msink:destinationLink direction="with" ref="{ED8B9841-2792-4D4A-9D31-E8FED70DFF48}"/>
                  <msink:destinationLink direction="with" ref="{1A49F7A8-7828-47FB-AFE3-83B04C3A04EC}"/>
                </msink:context>
              </emma:interpretation>
            </emma:emma>
          </inkml:annotationXML>
          <inkml:trace contextRef="#ctx0" brushRef="#br0" timeOffset="30912.734">-471 2326 228 0,'-16'-14'84'0,"16"14"-64"16,-31-4-8-16,20-2 128 15,-5 6-80-15,-3 0 80 16,-1 3-80-16,1-3-48 16,4 7-12-16,-16 0 4 15,15 0 0-15,-15 0 8 16,4 3-8-16,0 0 40 15,8 4-20-15,-12 3 20 16,3 0-24-16,-2 18 0 0,2-4-12 0,-6 27 28 16,6 1-20-16,-10 10 4 15,11-1-12-15,-8 29-8 16,8-4 4-16,0 17 4 16,11-7-4-16,1-3 16 15,7-7-12-15,4-4 24 16,4-10-20-16,-4 11-4 15,4-15-4-15,-4-2 28 16,4-15-16-16,-15-10 20 16,7-3-20-16,-15-14 0 15,4 0-8-15,-9-7 4 16,1-3-8-16,0-11-124 16,8-3 64-16</inkml:trace>
          <inkml:trace contextRef="#ctx0" brushRef="#br0" timeOffset="31331.9137">-413 2370 300 0,'-12'-7'112'0,"12"7"-88"0,-15-10-8 0,3 7 144 31,4 6-92-31,-3-3 36 0,-1 0-64 0,-15 0-16 16,8 4-12-16,-16 2 8 15,8 8-12-15,0 3-4 16,-4 1 0-16,0 20 40 15,7-1-24-15,-7 22 24 16,8-1-24-16,-4 18 60 16,12 0-44-16,-5 30 0 15,9-2-20-15,-1 13 8 16,8-11-16-16,-4 1 16 16,5-18-16-16,-9 8 4 15,0-18-4-15,-11 4 20 16,11-15-16-16,-22-9 12 15,10-11-12-15</inkml:trace>
          <inkml:trace contextRef="#ctx0" brushRef="#br0" timeOffset="30431.4537">-781 2573 332 0,'19'-37'120'0,"-19"37"-92"0,20-31-8 0,-20 17 68 16,11 3-52-16,-15-9 12 15,-3 6-28-15,-1-7 32 16,-11 8-28-16,-1-1 4 16,1 4-16-16,-16-1-8 15,4 1 0-15,-15 3 40 16,3 10-24-16,-11 4 16 15,7 4-20-15,-15 20-8 16,24 0-4-16,3 37 56 16,4 8-32-16,12 20 32 15,-1-3-32-15,5 28-8 16,15-14-12-16,0 3-8 16,7-14 4-16,-3-3 4 15,0-21-4-15,-8 7 40 16,0-10-20-16,-7 7 4 15,-5-14-16-15,-7 0 28 16,8-4-24-16,-9-10-4 0,13-3-8 16,-9-7 12-16,-3-14-8 15,0-10 32-15,4-4-24 0,3-10 12 16,5-10-16-16,-5-21-184 16,12-7 96-16,-11-31-556 15,11 7 352-15</inkml:trace>
          <inkml:trace contextRef="#ctx0" brushRef="#br0" timeOffset="31797.7929">-1733 4142 372 0,'-12'-13'140'0,"12"13"-112"0,8-4-4 0,-4 8 120 15,3 3-84-15,5 13 64 16,3 4-72-16,9 21 40 16,-1 3-52-16,4 11 16 15,0-4-36-15,0 0 60 16,0-10-44-16,-3-8 100 15,-1-6-80-15,-4-13 80 16,-3-5-76-16,3-20 76 16,0 4-80-16,1-31 16 15,-1-4-40-15,0-24-4 16,5 0-16-16,-1 0-32 16,0 10 8-16,0 4-172 15,4 17 104-15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5:11.7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3829368-24A9-451A-8358-92B6540036D3}" emma:medium="tactile" emma:mode="ink">
          <msink:context xmlns:msink="http://schemas.microsoft.com/ink/2010/main" type="writingRegion" rotatedBoundingBox="2883,370 17420,296 17427,1555 2890,1629">
            <msink:destinationLink direction="with" ref="{99743297-2E8A-4EB7-B049-06800AB934C8}"/>
          </msink:context>
        </emma:interpretation>
      </emma:emma>
    </inkml:annotationXML>
    <inkml:traceGroup>
      <inkml:annotationXML>
        <emma:emma xmlns:emma="http://www.w3.org/2003/04/emma" version="1.0">
          <emma:interpretation id="{AD1521AF-EFF0-4FB2-ADD1-590CE2CACEF6}" emma:medium="tactile" emma:mode="ink">
            <msink:context xmlns:msink="http://schemas.microsoft.com/ink/2010/main" type="paragraph" rotatedBoundingBox="2883,370 17420,296 17427,1555 2890,1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524D94-0A0A-461C-BA22-45DDF15BA324}" emma:medium="tactile" emma:mode="ink">
              <msink:context xmlns:msink="http://schemas.microsoft.com/ink/2010/main" type="line" rotatedBoundingBox="2883,370 17420,296 17427,1555 2890,1629"/>
            </emma:interpretation>
          </emma:emma>
        </inkml:annotationXML>
        <inkml:traceGroup>
          <inkml:annotationXML>
            <emma:emma xmlns:emma="http://www.w3.org/2003/04/emma" version="1.0">
              <emma:interpretation id="{73099FBD-4834-4F6B-9A56-96B2A09B16F9}" emma:medium="tactile" emma:mode="ink">
                <msink:context xmlns:msink="http://schemas.microsoft.com/ink/2010/main" type="inkWord" rotatedBoundingBox="2883,370 5505,357 5509,1185 2888,11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778 34 300 0,'8'-13'112'0,"0"20"-88"0,-4-14-8 0,-4 3 188 15,0 8-116-15,-4-8 52 16,4 4-80-16,-4-3 24 16,4 6-48-16,-12-6 24 15,1-1-32-15,-20-3 0 16,11 7-16-16,-30-3-16 15,7 3 0-15,-22 0 12 16,7 0-4-16,-24 10 16 16,24 1-12-16,-4 2 24 15,12 1-20-15,-8 10 4 16,15 0-8-16,-7 35 4 16,15-8-8-16,0 18 8 15,16 0-8-15,11 3 8 16,12-3-8-16,23-10 24 15,12-4-16-15,34-14 24 16,5-7-24-16,22-16 12 16,1-5-12-16,4-9 20 0,-16-4-20 15,-4-7-56-15,-12 0 20 16,-11-7-128-16,-7 7 80 0,-25-3-220 16,-2 3 164-16,-28-3-108 15,-12 0 136-15,-15 3 36 16,0-4 40-16,-12-6 116 15,0 3-48-15,-3-10 184 16,7 11-128-16,4-1 52 16,4 0-88-16,8 0-28 15,11 7-24-15,12 1-44 16,11 6 16-16,8-4 32 16,4 8-8-16,12-4-8 15,0 6-4-15,7-12 12 16,1 6-4-16,3-7-20 15,-7 7 8-15,-5 0 40 16,-11 3-20-16,-7 1 88 16,-12 6-56-16,-12 4-20 15,0 6-16-15,-23 8-8 16,7 3 0-16,-7 7 8 16,8 3-4-16,0 0 16 15,-1-3-12-15,1-4 32 16,11-13-24-16,0-11-92 15,8-6 40-15</inkml:trace>
          <inkml:trace contextRef="#ctx0" brushRef="#br0" timeOffset="1187.2668">1421 561 416 0,'11'-10'152'0,"-11"10"-116"0,12-21-12 0,-4 11 196 15,0 3-124-15,-1-10 24 16,1 6-72-16,-4-6 20 16,0 7-36-16,-4-8 8 15,0 5-24-15,-8-4 28 16,4-1-28-16,-7 1-4 16,-1 7-8-16,-7 3-24 15,7 7 12-15,-11 10-12 16,7 4 8-16,-11 14 36 15,4-8-16-15,-4 8 16 16,8 3-12-16,-5 0-8 16,13-7 0-16,7-4 12 15,4 1-8-15,8-7 24 16,3 0-20-16,9-11-4 16,-1 0-4-16,4-9-4 15,0 6 0-15,1-21-20 16,-1 7 12-16,0-10 12 15,-4 7 0-15,-3-11-4 16,-5 15 4-16,-7 2-40 16,0 11 20-16,-12 4-12 0,5 9 16 15,-9 11 8-15,4 1 4 0,0 2 24 16,5 1-12-16,-1-1 12 16,4-3-12-16,4-7 12 15,7 1-16-15,5-15 32 16,7 1-24-16,4-15 12 15,0 4-16-15,8-10-16 16,0 3 0-16,0-6-4 16,-1 3 0-16,1-14 8 15,-4 3 0-15,-7-6 0 16,-1 6 0-16,-8 4-20 16,-3 10 12-16,-8 7-40 15,-4 11 28-15,-8 10 16 16,0 6 4-16,-7 4 36 15,7 7-20-15,-4-3-12 16,5 3-8-16,-1 0 40 16,8-7-24-16,0 0 36 15,8-3-32-15,3-8 4 16,1-2-12-16,-1-11-24 16,5-4 8-16,3-10-32 15,-3 1 24-15,3-11-28 16,1 3 24-16,-5-3 20 15,4 0 0-15,1-4-16 0,-16 4 8 16,-1 14 4 0,5-4 4-16,-12 11-20 0,4 9 12 15,-11 5 48-15,3 6-20 16,-4 4 16-16,9 3-20 0,-1-10 28 16,4 3-28-16,4-7 20 15,7 0-20-15,5-10-112 16,3 0 48-16,12-10-236 15,-4 3 160-15,8-10-256 16,0 3 220-16,3-6-40 16,-3 2 120-16,-4-6 100 15,0 4-4-15,-15-4 260 16,-5 6-148-16,-3-2 152 16,-8 9-160-16,-12 4 20 15,1 7-88-15,-9 7-4 16,5 4-28-16,-1 6-12 15,5 0-4-15,7 0 4 16,8 4-4-16,4-4 8 16,11 4-8-16,0-4 16 15,1 0-12-15,-1-3-48 16,8 3 24-16,-19 0 4 16,3 1 8-16,-14-1 4 15,-5 3 0-15,-11-2 16 16,-1 2-8-16,-15-6 16 15,16 3-16-15,-8-13 16 16,8-1-16-16,-1-10 24 16,20 0-20-16,0-13-84 15,20 3 40-15,14-11-324 0,9 7 196 16</inkml:trace>
          <inkml:trace contextRef="#ctx0" brushRef="#br0" timeOffset="1502.5291">2621 382 780 0,'0'-24'288'0,"0"24"-224"0,-12-10-20 0,5 10 76 16,7 3-76-16,-16 4 16 16,4 0-36-16,1 7-12 15,3-1-8-15,-4 5 4 16,5 6-4-16,-1-4-12 16,8 4 4-16,0 0 28 15,0 0-12-15,8-3-32 16,-1 0 12-16,-3-4 8 15,12 4 4-15,-12 3-12 16,11-7 4-16,-15 4-4 16,4-1 0-16,-8-3 24 15,4 4-8-15,-15-4 24 16,7-3-20-16,-11-7 32 16,3-4-28-16,-11-10 20 15,4 4-20-15,0-11 28 16,7 1-28-16,12-12-376 15,8 5 196-15</inkml:trace>
        </inkml:traceGroup>
        <inkml:traceGroup>
          <inkml:annotationXML>
            <emma:emma xmlns:emma="http://www.w3.org/2003/04/emma" version="1.0">
              <emma:interpretation id="{B5B7DC9E-5638-4102-8228-3814447C2D71}" emma:medium="tactile" emma:mode="ink">
                <msink:context xmlns:msink="http://schemas.microsoft.com/ink/2010/main" type="inkWord" rotatedBoundingBox="5994,461 6013,460 6014,498 5995,4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38.9171">3128 127 932 0,'-19'-34'348'0,"19"34"-272"0,11 3-20 16,-15-3 60-16,4 7-76 0,-7 4 0 15,7 6-24-15</inkml:trace>
        </inkml:traceGroup>
        <inkml:traceGroup>
          <inkml:annotationXML>
            <emma:emma xmlns:emma="http://www.w3.org/2003/04/emma" version="1.0">
              <emma:interpretation id="{CF979B29-696C-4EDB-B323-607852F5B871}" emma:medium="tactile" emma:mode="ink">
                <msink:context xmlns:msink="http://schemas.microsoft.com/ink/2010/main" type="inkWord" rotatedBoundingBox="6754,427 8454,419 8457,1007 6757,10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75.8821">4049 103 456 0,'-15'-27'168'0,"15"27"-128"0,-8-14-16 0,0 11 124 16,8 3-88-16,-7 6 36 15,-5 8-56-15,-15 27-16 16,8 11-12-16,-1 13 24 15,-3 1-20-15,11-4 12 16,5-7-16-16,-5-10 56 16,8-8-40-16,0-9 60 15,8-1-52-15,-8-13 64 16,8 3-60-16,-4-6 20 16,8 3-40-16,4-14 0 15,7 6-12-15,16-2-16 16,3 3 4-16,17 0 40 15,-1 3-24-15</inkml:trace>
          <inkml:trace contextRef="#ctx0" brushRef="#br0" timeOffset="3183.2061">4707 485 508 0,'16'-27'188'0,"-16"27"-148"0,15-28-8 0,-11 11 184 16,0 7-124-16,-4-11 52 16,-8 4-84-16,-11-4-20 15,0 7-24-15,-20 4-20 16,4 10 0-16,-15 10-24 16,7 4 16-16,-3 3 4 15,15 14 8-15,0-7 0 16,8 7 0-16,7-7 16 15,8 1-8-15,12-8 4 16,4 0-4-16,11-10 12 16,5 0-12-16,7-7 16 15,3 3-16-15,5-6-72 16,-4 3 32-16,0-7-68 16,0 0 60-16,-4 0-16 15,-4-3 32-15,0-7 32 16,-8 6-4-16,-11 1 8 0,4 3-4 15,-12 4 20-15,7 3-16 16,-7 6 40-16,0 8-28 16,8 3 12-16,-4 1-20 0,7-8-24 15,5 7 0-15,3-3 48 16,5 0-20-16,-5-7 0 16,0-1-12-16,1-6-8 15,3 0 4-15,-4-6-24 16,1 2 12-16,-1-13 4 15,0 3 4-15,-3-7 0 16,-9 8 0-16,5 2 0 16,-4-2 0-16,-8 9 16 15,4 8-8-15,-4 9-4 16,-4 5 0-16,12-1 28 16,3-3-16-16,5 3 4 15,7 3-12-15,4-6 28 16,0-3-20-16,4-5 4 15,0 5-12-15,-8-11-32 16,1 3 12-16,-13-6 24 16,1 3-8-16,-8-11-24 15,3 8 8-15,-7 0 4 16,4 3 8-16,0-7-64 16,4 14 36-16,3-7 20 15,5 3 8-15,7 0 36 0,4 1-20 0,4-11 12 16,0 4-16-16,0-8 28 15,-4-3-24-15,-7-3 40 16,-1-3-32-16,-15-8-4 16,0 7-12-16,-24-10-40 15,13 7 16-15</inkml:trace>
          <inkml:trace contextRef="#ctx0" brushRef="#br0" timeOffset="4419.4325">5079 630 260 0,'8'-7'96'0,"-4"3"-76"0,0 1-4 16,-1 0 112 0,5 3-72-16,0 0 84 15,0 0-80-15,-1-7 40 16,1 7-60-16,-8-4 16 15,4 8-36-15,-4-4-8 0,0 0-8 0,0-4 28 16,8 4-16-16,0-3 12 16,-1-1-16-16,1-3 28 31,4 7-24-31,-1-6 40 0,1 2-32 0,-4-3-4 16,3 4-12-16,-7-4 20 15,0 3-16-15,-8-2 24 16,4 2-24-16,-4-3-4 15,0 7-4-15,-3-3 12 16,7 3-8-16,0-11-12 16,7 11 0-16</inkml:trace>
        </inkml:traceGroup>
        <inkml:traceGroup>
          <inkml:annotationXML>
            <emma:emma xmlns:emma="http://www.w3.org/2003/04/emma" version="1.0">
              <emma:interpretation id="{9625CED1-60DE-43DD-AE04-F2663ACFDB47}" emma:medium="tactile" emma:mode="ink">
                <msink:context xmlns:msink="http://schemas.microsoft.com/ink/2010/main" type="inkWord" rotatedBoundingBox="9497,845 10001,843 10001,861 9498,86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543.4213">6616 496 684 0,'-4'-11'252'0,"4"11"-192"0,16 0-20 0,-1 0 120 16,-3 0-96-16,15 0 36 16,0 4-60-16,15-4 12 15,1 0-32-15,11 0 16 16,0 3-20-16,-3-3 20 15,-5 0-24-15,-7-3-100 16,-8 3 44-16,-8-4-332 16,0-6 208-16</inkml:trace>
        </inkml:traceGroup>
        <inkml:traceGroup>
          <inkml:annotationXML>
            <emma:emma xmlns:emma="http://www.w3.org/2003/04/emma" version="1.0">
              <emma:interpretation id="{E91CC004-CF34-4D3E-8D02-83D73E429CAB}" emma:medium="tactile" emma:mode="ink">
                <msink:context xmlns:msink="http://schemas.microsoft.com/ink/2010/main" type="inkWord" rotatedBoundingBox="10505,426 14387,406 14393,1570 10511,159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185.8244">7696 96 416 0,'0'-3'152'0,"0"3"-116"0,8 21-12 16,-8 3 84-1,0 0-64-15,-8 20 24 16,8 15-36-16,-12-4 24 15,1 0-32-15,-5 0-4 16,9-17-12-16,-5 0-16 16,0-7 4-16,8-14 116 0,4-3-60 0,0-14-12 15,4 0-24-15,12-14 12 16,-5-3-16-16,13-14-4 16,-1 0-4-16,0-21-16 15,0-3 8 1,1-10 12-16,3 10-4 0,-4 7-56 15,-4 13 28-15,-3 25 56 16,-5 10-16-16,-7 27 4 16,0 15-12-16,-4 16-8 15,-4 1 4-15,4-4 28 16,0-4-16-16,-4-9 12 16,8-8-16-16,-4-13 56 15,8-4-40-15,-8-14 32 16,12-3-32-16,-5-17-8 15,13 0-12-15,-5-21-8 16,4 0 4-16,9-31 12 16,-1 7-8-16,7-10-4 15,1 10 0-15,4 11-60 16,0 9 32-16,-1 15 20 16,-3 13 4-16,-8 18 20 15,-3 13-12-15,-13 27 40 16,-7 12-24-16,-4 9 4 15,-12-3-16-15,1-7 12 16,-5-3-16-16,5-18 24 16,-5-3-20-16,5-4 40 15,3-9-28-15,0-8 12 0,4 0-20 0</inkml:trace>
          <inkml:trace contextRef="#ctx0" brushRef="#br0" timeOffset="6696.6836">8931 451 520 0,'11'-28'192'0,"-11"28"-152"15,0-10-8-15,-3 0 116 16,3 3-88-16,-4-10 64 16,0-1-72-16,-12-6 4 15,5 7-32-15,-16-10-4 16,11 9-12-16,-19 8 4 15,8 0-8-15,-15 13 32 16,7 11-20-16,-8 10 12 16,8 7-16-16,1 7 20 0,3-4-20 15,11-10 12-15,9 4-12 16,7-11 28-16,11 0-24 16,9-10 20-16,3-3-20 0,20-11-148 15,0 3 68-15,-1-6-60 16,-3 3 72-16,-11-3 28 15,-1 3 16-15,-16-4-20 16,1 8 16-16,-16 6 112 16,5 8-56-16,-5-4 72 15,4 10-64-15,8 0 4 16,7 0-32-16</inkml:trace>
          <inkml:trace contextRef="#ctx0" brushRef="#br0" timeOffset="8063.9528">9434 440 612 0,'27'-17'228'0,"-27"17"-180"0,31-13-12 0,-23-5 124 16,0 11-96-16,3-13 72 15,5 3-80-15,-16-11 24 16,4 4-48-16,-20-4-20 15,1 11-4-15,-24 3 0 16,-4 11-4-16,-15 6-12 16,12 11 4-16,-4 3-4 15,7 11 0-15,12-7 8 16,15 6 0-16,13 4 16 16,10-14-8-16,20 1-20 15,4-1 4-15,20 3-156 16,-5 4 92-16,1-6-40 15,-9 6 64-15,-11 17 4 16,-7 7 24-16,-24 28 12 16,-4 3 8-16,-19 4 0 15,0-8 0-15,-16 1 16 16,12-17-8-16,-7-8 16 16,-1-6-16-16,4-14 60 15,8-7-40-15,0-14 52 16,12-6-48-16,-5-15 100 15,5 1-76-15,-1-14 72 16,8-4-72-16,8-27-12 16,4 0-28-16,20-31-28 15,7 4 4-15,38-4-12 16,5 17 8-16,19 0-28 0,-12 11 24 16,-4 13-12-16,-11 4 16 0,-8 3 0 15,-11 14 4-15,-12 3 0 16,-12 4 0-16,-16 6 8 15,1 1 0-15,-12 0 8 16,4 3-4-16,-7 14-20 16,3 3 8-16,-8 7-12 15,8 4 8-15,-3 10 0 16,-1-4 4-16,0 11 8 16,4-7 0-16,-7 0 44 15,7 0-24-15,-4 0 8 16,4-7-16-16,-8-10-8 15,9 7 0-15,-5-18 28 16,8-3-16-16,0-7-12 16,8-3-8-16,3-11 12 15,9-3-4-15,11-7-4 16,-8 11 4-16,8-11-32 16,4 6 16-16,-4 5-32 15,-4 10 28-15,-8 3-28 16,-4 10 24-16,-7 7 44 15,-4-3-12-15,-8 7 36 16,-4 3-32-16,1 0 12 16,3 4-16-16,12-4 20 15,3 1-20-15,12-1 32 16,8-10-28-16,8-4-4 16,0 4-8-16,3-17 12 0,-3 6-8 0,-4-10 4 15,4 8-4-15,-16-19-16 16,0 8 4-16,-11-7 20 15,-1 3-8-15,-11-3-4 16,0 0 0-16,-4 0-32 16,-3 7 16-16,-9 7-32 15,5 10 28-15,-9 7 16 16,9 3 0-16,-1 11 12 16,4 3-8-16,8 0 16 15,4 3-12-15,12-3 24 16,-5 0-20-16,16-6 32 15,0-1-28-15,12-10-56 16,-4-4 16-16,15-6-120 16,-3-4 80-16,3-3-8 15,-3-1 44-15,-1-9 8 16,-7-1 12-16,-4-20 24 16,-4-1-8-16,-8-20 24 15,-4-3-20-15,-7-4 112 16,-1 11-72-16,-3 13-4 15,4 14-28-15,-12 21-32 16,0 10 4-16,-4 34-4 16,4 7 4-16,-4 14 60 15,4 4-28-15,-4-4-212 16,4 0 100-16</inkml:trace>
          <inkml:trace contextRef="#ctx0" brushRef="#br0" timeOffset="8739.2481">10386 430 488 0,'-7'-17'180'0,"7"17"-140"0,31-10-12 0,-8 6 48 15,0 4-48-15,20 0 32 16,3 4-32-16,20 3 0 16,-8-4-16-16,8 0 56 31,-4-6-40-31,4 3 32 0,-8 0-32 0,-8 0 72 15,-4-3-56-15,-15-4 92 16,-4-4-76-16,-11-2 68 16,-1 9-72-16,-11-10-20 15,4 11-24-15,-4 3-28 16,4 0 8-16,3 7-12 16,-7 3 8-16,4 7 0 15,0 1 4-15,-8 2 16 16,0 4-4-16,-8-3 8 15,0 6-8-15,-7-16 16 16,3 13-12-16,-3-10 16 16,7 6-16-16,0-9-4 15,8-1 0-15,8-7 48 16,3 4-28-16,5-10-28 16,7 3 0-16,8-7 0 0,4 3 4 15,-8-2-28-15,4-1 16 16,-4-7-12-16,0 4 12 0,0-11 8 15,0 11 4-15,-3-8-28 16,-9 5 16-16,4 2 4 16,1 8 8-16,-12-4-20 15,3 7 12-15,-7 0 4 16,4 3 4-16,-8-3 0 16,0 0 0-16,0 0 24 15,-4 7-12-15,0 0 4 16,0-3-8-16,-7-1-8 15,3 7 4-15,-12-6-16 16,9 10 8-16,-9-8-24 16,5 8 16-16,7 7-4 15,4 0 8-15,8 3 44 16,4 3-24-16,7-3 44 16,1-3-32-16,7-4 32 15,4-3-32-15,-11-11-296 16,3-3 148-16</inkml:trace>
          <inkml:trace contextRef="#ctx0" brushRef="#br0" timeOffset="8889.6477">11304 110 912 0,'-8'-38'340'0,"8"38"-264"0,39-10-24 15,-24 7 8-15,1 3-44 0,3 0 12 16,4 3-16-16,-3 4-660 15,7 3 356-15</inkml:trace>
        </inkml:traceGroup>
        <inkml:traceGroup>
          <inkml:annotationXML>
            <emma:emma xmlns:emma="http://www.w3.org/2003/04/emma" version="1.0">
              <emma:interpretation id="{9A5CDB47-3448-444C-A297-83BDECEFD48B}" emma:medium="tactile" emma:mode="ink">
                <msink:context xmlns:msink="http://schemas.microsoft.com/ink/2010/main" type="inkWord" rotatedBoundingBox="15305,382 17421,372 17425,1127 15309,1138"/>
              </emma:interpretation>
              <emma:one-of disjunction-type="recognition" id="oneOf5">
                <emma:interpretation id="interp5" emma:lang="" emma:confidence="0">
                  <emma:literal>held</emma:literal>
                </emma:interpretation>
                <emma:interpretation id="interp6" emma:lang="" emma:confidence="0">
                  <emma:literal>ield</emma:literal>
                </emma:interpretation>
                <emma:interpretation id="interp7" emma:lang="" emma:confidence="0">
                  <emma:literal>iced</emma:literal>
                </emma:interpretation>
                <emma:interpretation id="interp8" emma:lang="" emma:confidence="0">
                  <emma:literal>led</emma:literal>
                </emma:interpretation>
                <emma:interpretation id="interp9" emma:lang="" emma:confidence="0">
                  <emma:literal>'held</emma:literal>
                </emma:interpretation>
              </emma:one-of>
            </emma:emma>
          </inkml:annotationXML>
          <inkml:trace contextRef="#ctx0" brushRef="#br0" timeOffset="9820.7931">12674 52 488 0,'-15'-18'180'0,"15"18"-140"0,-12-6-12 0,1-1 208 16,7 7-136-16,-8 0 92 15,8-7-112-15,4 7-20 16,4 0-36-16,8 0 12 16,7 0-24-16,16 0-4 15,7 0-4-15,13 0 28 16,3 0-16-16,-4 0 4 15,0 0-12-15,-15 0 4 16,-4 0-8-16,-24 0-12 16,-7 0 4-16,-27 0-244 15,7 3 136-15,-22 1-184 16,3 3 168-16</inkml:trace>
          <inkml:trace contextRef="#ctx0" brushRef="#br0" timeOffset="10105.5401">12608 72 384 0,'-31'17'140'0,"31"-17"-108"0,-19 76-8 16,4-28 108 0,7-3-76-16,-11 10 24 15,7 7-48-15,-4-10 4 16,5-1-20-16,-1-6-8 16,8-7-4-16,-3-7-4 15,7-4 0-15,-4-9 24 16,4-5-12-16,-8-9 12 15,4-4-12-15,-4-7-8 16,4-7 0-16,1-3 12 0,3 3-8 0,3-3 48 16,5 7-28-16,4-1 128 15,3 4-88-15,5 4 24 16,-1 3-56-16,8-3 4 16,4 6-24-16,12-6-156 15,-1 3 72-15</inkml:trace>
          <inkml:trace contextRef="#ctx0" brushRef="#br0" timeOffset="10392.3038">13116 447 780 0,'-39'28'288'0,"39"-28"-224"16,-16 21-20-16,5-11 40 15,7 4-56-15,-8 3 24 16,8-7-32-16,4 4-28 15,4 0 4-15,0-4-432 16,8 0 240-16</inkml:trace>
          <inkml:trace contextRef="#ctx0" brushRef="#br0" timeOffset="10241.2627">13216 213 832 0,'-8'-27'308'0,"8"27"-240"0,-15-7-20 0,11 4-24 15,4 6-24-15,-4 0-212 16,8 1 116-16</inkml:trace>
          <inkml:trace contextRef="#ctx0" brushRef="#br0" timeOffset="11456.198">13274 578 612 0,'-7'-3'228'0,"7"3"-180"0,0 3-12 15,0-3 160 1,7 0-116-16,5-3 20 16,3 3-60-16,9-4 0 15,3-3-24-15,8-3-8 16,3 3-4-16,1-3 4 15,0 10-4-15,-12-14 8 16,4 4-8-16,-20-1 16 0,-7 1-12 0,-12-4-4 16,-3 4 0-16,-16 3-4 31,0 4 0-31,-12 6-56 0,12 7 32 0,-12 4-8 16,20 3 20-16,-8 4 0 15,19 3 4-15,-4 0 16 16,20 0-4-16,4-6 52 15,15 2-32-15,11-13 24 16,17-7-28-16,3-7-36 16,0 7 8-16,-4-17-60 15,-4 7 36-15,-3-14 16 16,-9 6 12-16,-3-20 48 16,-4 8-24-16,-7-29 0 15,3 7-12-15,-16-10 72 16,-3 11-44-16,-8 13 56 15,0 17-52-15,-8 21-72 16,-11 7 12-16,0 28-12 16,7 9 20-16,-4 8 36 15,5 0-16-15,3-1 28 16,8-3-24-16,12-6 40 16,3-4-28-16,32-4-208 15,11-3 100-15,15-14-180 16,1-7 152-16,3-10 8 15,-11 0 68-15,-8-17 100 16,-11 7-32-16,-9-24 148 16,-7 3-100-16,-15-14 68 0,-5 10-84 15,-15-9 52-15,1 13-64 16,-13 17-12-16,1 11-24 0,-9 16-64 16,5 11 24-16,-4 14 48 15,7-3-16-15,1 2 28 16,11 5-20-16,8-1-24 15,4-3 0-15,7-14-164 16,4-7 96-16,5-13-68 16,-1-4 84-16,-4-18 0 15,1 5 36-15,-5-15 12 16,4-6 12-16,-7-18 16 16,4 4-8-16,-5-38 24 15,1 10-20-15,-5-3 180 16,1 10-104-16,-8 21 32 15,0 17-72-15,-8 35-20 16,1 13-16-16,-9 38 8 16,5 10-12-16,-9 14 32 15,9 0-24-15,-1 11 76 16,8-7-56-16,4-4-108 16,4-11 32-16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5:57.1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4B334F1-2E89-4141-8DBB-CA612ACDE275}" emma:medium="tactile" emma:mode="ink">
          <msink:context xmlns:msink="http://schemas.microsoft.com/ink/2010/main" type="writingRegion" rotatedBoundingBox="17020,2229 16368,5030 15444,4814 16096,2013"/>
        </emma:interpretation>
      </emma:emma>
    </inkml:annotationXML>
    <inkml:traceGroup>
      <inkml:annotationXML>
        <emma:emma xmlns:emma="http://www.w3.org/2003/04/emma" version="1.0">
          <emma:interpretation id="{CCE65561-84B1-4754-B3FF-FBFB308FD490}" emma:medium="tactile" emma:mode="ink">
            <msink:context xmlns:msink="http://schemas.microsoft.com/ink/2010/main" type="paragraph" rotatedBoundingBox="17020,2229 16368,5030 15444,4814 16096,20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8B7BC3-5060-415F-9242-C7E68ACAC606}" emma:medium="tactile" emma:mode="ink">
              <msink:context xmlns:msink="http://schemas.microsoft.com/ink/2010/main" type="line" rotatedBoundingBox="17020,2229 16368,5030 15444,4814 16096,2013"/>
            </emma:interpretation>
          </emma:emma>
        </inkml:annotationXML>
        <inkml:traceGroup>
          <inkml:annotationXML>
            <emma:emma xmlns:emma="http://www.w3.org/2003/04/emma" version="1.0">
              <emma:interpretation id="{E748BB8E-F427-4A29-BF6A-3E8AE27B530A}" emma:medium="tactile" emma:mode="ink">
                <msink:context xmlns:msink="http://schemas.microsoft.com/ink/2010/main" type="inkWord" rotatedBoundingBox="15444,4814 16096,2013 17020,2229 16368,50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17366 2966 456 0,'-4'4'168'0,"4"-4"-128"0,4 3-16 0,4-3 220 15,3 3-140-15,13-6 108 16,7 0-124-16,15-4 32 16,0 0-72-16,16 0 0 15,-11-3-28-15,-5 10 4 16,-7-4-12-16,-4 4-16 15,-12 4 0-15,-15-4 40 16,-1 7-24-16,-10-7-64 16,-1 6 28-16</inkml:trace>
          <inkml:trace contextRef="#ctx0" brushRef="#br0" timeOffset="-294.1652">17459 2777 632 0,'-4'-7'236'0,"4"0"-184"0,4 0-16 0,0 4 192 15,0 3-132-15,15-7 96 16,0-7-112-16,8 4-12 16,8 10-40-16,4-7 8 15,0 7-20-15,-1 0 20 16,-3 7-24-16</inkml:trace>
          <inkml:trace contextRef="#ctx0" brushRef="#br0" timeOffset="23719.2666">18845 2330 436 0,'-8'-14'160'0,"4"10"-124"0,-7-3-8 0,3 4 44 15,4 3-44-15,-15-3 60 16,3 6-52-16,-7-3 44 16,7 7-44-16,-7-4 52 15,8 15-52-15,-16 9 44 16,11 8-44-16,-7 26 24 15,4 1-32-15,-4 14-8 16,8-7-12-16,11 10 4 16,8-14-8-16,8 4 24 15,11-10-16-15,20-21 32 16,15-4-28-16,19-24 20 16,13-6-20-16,-1-21 36 15,-8-1-28-15,1-13 12 16,-16 7-20-16,-4-17 88 15,-8 7-56-15,-11-21 40 16,-8 6-52-16,-20-19 32 16,-7 9-36-16,-16-6 16 15,-3 10-28-15,-12 3-8 16,4 18-8-16,-16-1-16 16,12 15 8-16,-20 2-24 0,13 11 16 15,-9 7-4-15,16 0 8 0,0 7-212 16,7 11 120-16,1-1-412 15,11 3 288-15</inkml:trace>
          <inkml:trace contextRef="#ctx0" brushRef="#br0" timeOffset="23942.8357">19031 2791 728 0,'0'3'268'0,"0"-3"-208"0,31 24-16 0,-20-7 88 16,5 1-80-16,-1 16-4 15,5 4-28-15,3 10-16 16,0 0 0-16,0 0 28 16,-3-6-16-16,3-11 20 15,-4-4-20-15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3:45.1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53C988E-C536-4CAA-ACD5-B0E693128A07}" emma:medium="tactile" emma:mode="ink">
          <msink:context xmlns:msink="http://schemas.microsoft.com/ink/2010/main" type="inkDrawing" rotatedBoundingBox="22621,6674 24378,6562 24381,6618 22625,6730" semanticType="underline" shapeName="Other"/>
        </emma:interpretation>
      </emma:emma>
    </inkml:annotationXML>
    <inkml:trace contextRef="#ctx0" brushRef="#br0">4 154 340 0,'-8'-6'128'0,"8"6"-100"0,0-7-8 0,8 3 192 16,0 4-120-16,3-7 68 15,5 4-92-15,15-7 4 16,7 3-40-16,40-4 68 15,3 4-56-15,31-6 56 16,-7 2-56-16,42 1 48 16,-15 7-52-16,11-1 8 15,-12 1-32-15,1-1-24 16,-8 8 0-16,-24-4 20 16,1 0-4-16,-23-4 16 15,-20-3-16-15,-12-3 68 16,-15 3-44-16,-4-7-28 15,-11 8-8-15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5:53.8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52A901E-FD28-4AE3-B4E4-C52440160338}" emma:medium="tactile" emma:mode="ink">
          <msink:context xmlns:msink="http://schemas.microsoft.com/ink/2010/main" type="writingRegion" rotatedBoundingBox="17250,2615 22191,2499 22216,3581 17276,3696"/>
        </emma:interpretation>
      </emma:emma>
    </inkml:annotationXML>
    <inkml:traceGroup>
      <inkml:annotationXML>
        <emma:emma xmlns:emma="http://www.w3.org/2003/04/emma" version="1.0">
          <emma:interpretation id="{F81958BD-B584-4325-A898-BFCE81533215}" emma:medium="tactile" emma:mode="ink">
            <msink:context xmlns:msink="http://schemas.microsoft.com/ink/2010/main" type="paragraph" rotatedBoundingBox="17250,2615 22191,2499 22216,3581 17276,3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02EC83-8D9E-4252-97E9-2A8CF5EB8E39}" emma:medium="tactile" emma:mode="ink">
              <msink:context xmlns:msink="http://schemas.microsoft.com/ink/2010/main" type="line" rotatedBoundingBox="17250,2615 22191,2499 22216,3581 17276,3696"/>
            </emma:interpretation>
          </emma:emma>
        </inkml:annotationXML>
        <inkml:traceGroup>
          <inkml:annotationXML>
            <emma:emma xmlns:emma="http://www.w3.org/2003/04/emma" version="1.0">
              <emma:interpretation id="{B29452B7-A1A2-43D1-8EE9-75FF932463DC}" emma:medium="tactile" emma:mode="ink">
                <msink:context xmlns:msink="http://schemas.microsoft.com/ink/2010/main" type="inkWord" rotatedBoundingBox="17250,2615 19567,2561 19592,3642 17276,3696"/>
              </emma:interpretation>
            </emma:emma>
          </inkml:annotationXML>
          <inkml:trace contextRef="#ctx0" brushRef="#br0">14378 2670 548 0,'-4'-24'204'0,"4"24"-156"0,15-31-16 0,1 17 36 16,3 1-44-16,20 6 0 16,11 3-16-16,4 15-8 15,4 6 4-15,0 14 4 16,-3 3-4-16,-13 8-28 16,1-5 12-16,-20 8 56 15,-4 0-20-15,-15 6 60 16,-4-2-48-16,-19 6 12 15,-1-11-32-15,-26 8 36 16,3-11-28-16,-15-6 32 16,8-4-32-16,-8-14 4 15,15-10-16-15,-3-14 36 16,11 3-24-16,4-26-200 16,16 2 96-16</inkml:trace>
          <inkml:trace contextRef="#ctx0" brushRef="#br0" timeOffset="-343.9353">14645 2536 716 0,'0'-24'264'0,"0"24"-204"0,-16 7-16 0,5 7 8 16,7 3-36-16,-8 14 12 16,4 3-16-16,-3 7 28 15,7 4-24-15,-8-3 32 16,8-5-32-16</inkml:trace>
          <inkml:trace contextRef="#ctx0" brushRef="#br0" timeOffset="257.3673">14594 2312 704 0,'-7'-24'264'0,"7"24"-208"0,3-10-12 15,-3 3 204-15,8 7-144 0,4-10 132 16,3 6-132-16,12-3 12 16,4 4-68-16,12-4 8 15,3 7-36-15,9-3-8 16,-9 6-8-16,0-3 20 16,-7 4-12-16</inkml:trace>
          <inkml:trace contextRef="#ctx0" brushRef="#br0" timeOffset="514.0683">15334 2832 788 0,'-12'-3'292'0,"12"3"-228"0,4 10-16 15,4-7 44 1,-8 1-60-16,7-1 4 16,1 4-20-16,12 0-180 15,-13 0 92-15</inkml:trace>
          <inkml:trace contextRef="#ctx0" brushRef="#br0" timeOffset="2515.5621">14490 2894 364 0,'0'14'132'0,"0"-14"-100"0,-4 24-12 16,0-10 52-16,8 10-44 0,-8 7 24 16,4 3-32-16,-4 4 28 15,0-4-32-15,-3-3 12 16,7-3-16-16,-4-11-16 16,8 0 0-16</inkml:trace>
          <inkml:trace contextRef="#ctx0" brushRef="#br0" timeOffset="1186.3708">15965 2894 384 0,'-8'-10'140'0,"8"10"-108"0,-8-11-8 16,0 8 108-1,5 3-76-15,-13-4 68 16,4 1-72-16,-15-1 16 16,8 8-40-16,-8 6-16 15,4 4-8-15,-12 7 12 16,8 6-8-16,0 8 40 15,15 2-24-15,0 5 4 0,9-11-16 0,6-4 36 16,5-10-24-16,19-20 32 16,4 3-32-16,16-21-24 15,-9 4 0 1,5-17-8-16,-4 6 0 0,-4-10-36 16,-4 7 24-16,-12-17 16 15,0 10 4-15,-7-24 12 16,-1 4-8-16,-3-21 8 15,-8 13-8-15,0 1 84 16,0 17-44-16,-8 13 24 16,5 15-40-16,-13 27-16 15,8 17-8-15,-3 31-16 16,3 7 8-16,-11 13 56 16,7-6-28-16,-3 7 52 15,3-7-44-15,0 0 4 16,5-7-24-16,-1-14-148 15,8-10 72-15,4-18-404 16,3-9 260-16</inkml:trace>
          <inkml:trace contextRef="#ctx0" brushRef="#br0" timeOffset="1790.4776">16305 2309 872 0,'0'-7'324'0,"0"7"-252"0,39-14-20 0,-16 11 48 16,1 3-64-16,18-7 32 15,5 7-40-15,7 0-228 16,-4 7 108-16</inkml:trace>
          <inkml:trace contextRef="#ctx0" brushRef="#br0" timeOffset="1547.331">16692 2660 612 0,'-3'-38'228'0,"3"38"-180"0,-8-34-12 0,-8 20 176 16,5 7-124-16,-24 0 52 31,4 4-80-31,-16 10-48 0,5 6-8 0,-1 8-12 16,12 3 0-16,8 4 0 16,8 6 0-16,11 0 0 15,12-3 0-15,11 4 0 16,8-4 0-16,4 7 32 15,12-1-12-15,-5 8-32 16,-3-4 12-16,-8 4 0 16,-4-3 8-16,-15-1 44 15,0-3-24-15,-24-7 36 16,1-4-32-16,-32 1 20 16,13-8-24-16,-28-6-16 15,19 0-8-15,-7-11 40 16,15 1-24-16,0-18-336 15,8-3 176-15</inkml:trace>
        </inkml:traceGroup>
        <inkml:traceGroup>
          <inkml:annotationXML>
            <emma:emma xmlns:emma="http://www.w3.org/2003/04/emma" version="1.0">
              <emma:interpretation id="{EE90B319-471F-4C45-A19D-9142467C333C}" emma:medium="tactile" emma:mode="ink">
                <msink:context xmlns:msink="http://schemas.microsoft.com/ink/2010/main" type="inkWord" rotatedBoundingBox="20242,3088 20683,3078 20689,3334 20248,33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1498.2595">13634 2543 424 0,'-31'-28'156'0,"31"28"-120"0,-58-17-8 16,27 10 116-1,8 7-84-15,-23 0 44 16,7 0-60-16,-11 7 56 0,11 7-60 0,-15 3 8 16,7 4-28-1,-19 10 16-15,8 3-24 16,0 11 40-16,12 0-28 0,15 6 40 15,15-3-36 1,32 11 28 0,23-1-28-16,22-6 36 0,9-7-36 0,39-18 40 15,-1-9-40 1,12-22 12-16,-16-6-24 0,-7-11 8 16,-15-3-12-16,-17-7 56 15,-18 4-40-15,-24-11 8 16,-8 10-24-16,-26-17 20 15,-5 8-20-15,-30-12-48 16,7 12 20-16,-19-5 4 16,12 11 8-16,3 0 28 15,12 11-12-15,16 2-180 16,11 12 92-16,15 2-484 16,9 11 312-16</inkml:trace>
          <inkml:trace contextRef="#ctx0" brushRef="#br0" timeOffset="-645.9952">13359 4157 404 0,'4'-28'148'0,"0"21"-112"0,-4-3-12 0,-4 3 172 16,4 4-112-16,-7-4 64 16,-1 3-88-16,-4 1 0 15,-7 3-36-15,-8 0 12 16,7 3-20-16,-14 1 0 16,3 3-8-16,-4 0 56 15,4-1-36-15,-4 5 8 16,16-1-24-16,15 4 0 15,8 0-4-15,15 6-8 16,12 4 4-16,0 11-16 16,8 3 8-16,-1 3 28 15,-3-3-12-15,-4 0-20 16,0-4 0-16,-15-3 32 16,3-3-16-16,-27-4 52 15,4 0-32-15,-15-4-4 16,0-2-16-16,-9-5 12 15,5-2-12-15,-8-11 32 16,8 0-24-16,-8-11 20 16,12 1-20-16,-1-14-104 15,9 0 44-15,3-17-648 16,8 3 376-16</inkml:trace>
        </inkml:traceGroup>
        <inkml:traceGroup>
          <inkml:annotationXML>
            <emma:emma xmlns:emma="http://www.w3.org/2003/04/emma" version="1.0">
              <emma:interpretation id="{B2C3BD34-3F10-4784-B1AD-DA7B6645D53B}" emma:medium="tactile" emma:mode="ink">
                <msink:context xmlns:msink="http://schemas.microsoft.com/ink/2010/main" type="inkWord" rotatedBoundingBox="21417,2673 22195,2654 22215,3535 21437,3553"/>
              </emma:interpretation>
              <emma:one-of disjunction-type="recognition" id="oneOf1">
                <emma:interpretation id="interp1" emma:lang="" emma:confidence="1">
                  <emma:literal>Q</emma:literal>
                </emma:interpretation>
                <emma:interpretation id="interp2" emma:lang="" emma:confidence="0">
                  <emma:literal>☺</emma:literal>
                </emma:interpretation>
                <emma:interpretation id="interp3" emma:lang="" emma:confidence="0">
                  <emma:literal>o,</emma:literal>
                </emma:interpretation>
                <emma:interpretation id="interp4" emma:lang="" emma:confidence="0">
                  <emma:literal>0,</emma:literal>
                </emma:interpretation>
                <emma:interpretation id="interp5" emma:lang="" emma:confidence="0">
                  <emma:literal>O,</emma:literal>
                </emma:interpretation>
              </emma:one-of>
            </emma:emma>
          </inkml:annotationXML>
          <inkml:trace contextRef="#ctx0" brushRef="#br0" timeOffset="-2432.2792">13936 1985 392 0,'-15'-30'148'0,"15"30"-116"0,-12-28-8 0,4 14 56 15,4 4-48-15,-7-7 60 16,3 6-56-16,-15-6 12 16,11 7-32-16,-15 0 28 15,0 3-28-15,-12 7-12 16,5 7-8-16,-25 10-4 16,9 3 0-16,-12 18 16 15,12 7-4-15,3 13 24 31,13-2-16-31,-1 30-12 0,12-4-4 0,3 39 28 16,9-8-12-16,3 21 24 16,8-10-24-16,-4 7 12 15,0-18-12-15,-4-2-24 16,4-22 4-16,-7-6 20 0,3-15-4 16,-7-6 40-16,11-10-24 0,-19-4 20 15,11-3-24-15,-4-21 60 16,13-7-44-16,-5-20-76 15,4-8 16-15,4-30-536 16,4 7 304-16</inkml:trace>
          <inkml:trace contextRef="#ctx0" brushRef="#br0" timeOffset="-1982.0823">14002 2140 164 0,'23'-58'60'16,"-23"58"-44"-16,16-59-8 0,-16 35 88 15,4 0-56-15,-12-10 212 16,4 6-140-16,-11-3 48 16,3 11-96-16,-7-1 16 15,-1 7-48-15,-3 4-28 16,7 6-4-16,-7 4 0 15,8 4 0-15,-5 6-12 16,5 4 8-16,3 13 12 16,1 4-4-16,-5 18-28 15,8 2 12-15,-3 15-4 0,3-1 8 0,-7 38 16 16,7 0-4 0,-11 18 24-1,3-1-16-15,-3 21 32 0,7-13-28 16,-7 6 20-16,3-17-20 0,-3-10-16 15,3-14-4-15,-3 6 20 16,4-16-8-16,-9-4 24 16,5-7-20-16,-8-17 24 15,8-10-24-15,-5-14 24 16,5-10-24-16,-4-18-136 16,7-3 68-16,1-27-324 15,3-4 212-15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5:38.9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BD753E-B3A8-4E4D-8507-4E64757DC0BA}" emma:medium="tactile" emma:mode="ink">
          <msink:context xmlns:msink="http://schemas.microsoft.com/ink/2010/main" type="writingRegion" rotatedBoundingBox="7127,2561 13656,2929 13579,4304 7050,3937"/>
        </emma:interpretation>
      </emma:emma>
    </inkml:annotationXML>
    <inkml:traceGroup>
      <inkml:annotationXML>
        <emma:emma xmlns:emma="http://www.w3.org/2003/04/emma" version="1.0">
          <emma:interpretation id="{38628539-E855-48AB-8252-DA3517E088D6}" emma:medium="tactile" emma:mode="ink">
            <msink:context xmlns:msink="http://schemas.microsoft.com/ink/2010/main" type="paragraph" rotatedBoundingBox="7127,2561 13656,2929 13579,4304 7050,3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FC69E8-FDEC-41C2-AB05-F649716A42F3}" emma:medium="tactile" emma:mode="ink">
              <msink:context xmlns:msink="http://schemas.microsoft.com/ink/2010/main" type="line" rotatedBoundingBox="7127,2561 13656,2929 13579,4304 7050,3937"/>
            </emma:interpretation>
          </emma:emma>
        </inkml:annotationXML>
        <inkml:traceGroup>
          <inkml:annotationXML>
            <emma:emma xmlns:emma="http://www.w3.org/2003/04/emma" version="1.0">
              <emma:interpretation id="{E5FA57C1-517C-4867-A51E-34C41345917D}" emma:medium="tactile" emma:mode="ink">
                <msink:context xmlns:msink="http://schemas.microsoft.com/ink/2010/main" type="inkWord" rotatedBoundingBox="7306,2446 8266,3249 7555,4098 6596,3294"/>
              </emma:interpretation>
            </emma:emma>
          </inkml:annotationXML>
          <inkml:trace contextRef="#ctx0" brushRef="#br0">4239 2302 416 0,'4'-7'152'0,"-4"7"-116"0,0 0-12 0,0 0 188 16,0 0-120-16,-4 0 24 15,4 7-68-15,-4 0 48 16,8 3-56-16,0-3 36 16,4 3-44-16,3-6 60 15,9-1-52-15,7-6 36 16,4-1-44-16,15-6 16 16,1 3-28-16,7-3-16 15,-4 6-8-15,-3 1 4 16,-9 3 0-16,-7-3 24 15,-4 6-12-15,-19-3 32 16,0 7-28-16,-12 0-120 16,0 0 56-16,-4-4-424 15,4 4 264-15</inkml:trace>
          <inkml:trace contextRef="#ctx0" brushRef="#br0" timeOffset="558.8719">5234 3056 520 0,'-8'-18'192'0,"8"18"-152"0,-4-17-8 15,4 10 148 1,4 4-104-16,-4-7 76 16,0 6-88-16,0 1-44 15,0 3-16-15,0 3-12 16,4 4 0-16,-4 0 0 15,4 0 0-15,-4 0 52 16,0-4-24-16,-4-3 16 16,4 0-20-16,-8-3 0 15,4-1-8-15,-7-3-16 0,3 7 4 16,-4-3-24-16,5 6 16 0,-1 1 12 16,4 3 4-16,8 3-196 15,4 0 104-15</inkml:trace>
          <inkml:trace contextRef="#ctx0" brushRef="#br0" timeOffset="1907.7678">6372 2395 696 0,'4'-31'256'0,"-4"31"-196"0,8-3-20 0,-4-1 232 15,3 8-156-15,13-8 140 16,11 4-148-16,7-3-32 16,5 3-48-16,3-4 8 15,1 4-24-15,-1-3 24 16,-7 3-24-16,-4-7-144 16,-8 3 68-16</inkml:trace>
          <inkml:trace contextRef="#ctx0" brushRef="#br0" timeOffset="2793.6563">8083 3152 696 0,'31'0'256'0,"-31"0"-196"0,58-3-20 15,-23-1 24 1,4 8-44-16,7-4 0 16,1 0-12-16,7-7-340 0,-4 7 180 15</inkml:trace>
        </inkml:traceGroup>
        <inkml:traceGroup>
          <inkml:annotationXML>
            <emma:emma xmlns:emma="http://www.w3.org/2003/04/emma" version="1.0">
              <emma:interpretation id="{50279CE9-C0D2-4384-A39C-191F4B4DD0BC}" emma:medium="tactile" emma:mode="ink">
                <msink:context xmlns:msink="http://schemas.microsoft.com/ink/2010/main" type="inkWord" rotatedBoundingBox="8641,2647 9665,2704 9605,3766 8581,3708"/>
              </emma:interpretation>
            </emma:emma>
          </inkml:annotationXML>
          <inkml:trace contextRef="#ctx0" brushRef="#br0" timeOffset="1141.0341">5966 2983 424 0,'23'-13'156'0,"-23"13"-120"0,19-14-8 16,-15 7 140-1,-4 4-96-15,0-8 60 16,0 8-76-16,-12-11 0 16,5 7-32-16,-13-10-4 15,9 7-12-15,-16-4-8 16,7 7 4-16,-15 7-4 15,4 10 0-15,-7 7 8 16,11 8-4-16,-4 12 8 0,7 5-8 16,9 6 40-1,11-3-20-15,8-4 12 0,15-7-20 0,5-10 20 16,3-6-24-16,4-18 4 16,7 0-8-16,-3-21 4 15,0 0-8-15,-4-17-28 16,0 7 12-16,-8-17-4 15,-3 7 8-15,-5-21 8 16,0 7 0-16,-7-21 8 16,-4 8-4-16,-8-5 24 15,12 15-16-15,-12 13 112 16,4 14-72-16,-8 14-36 16,8 10-16-16,-4 31 32 15,4 10-20-15,0 28 0 16,-3 0-8-16,-9 11 48 15,4-8-28-15,-3 7 16 16,-1-3-24-16,8-4 28 16,0-10-28-16,-7-10-200 15,11-10 100-15,0-15-400 16,0-6 272-16</inkml:trace>
          <inkml:trace contextRef="#ctx0" brushRef="#br0" timeOffset="1605.77">6717 2804 600 0,'7'-20'224'0,"-7"20"-176"0,8-31-12 0,-8 14 212 16,0 6-144-16,-8-9 72 15,4 6-104-15,-11-7-24 16,3 7-28-16,-15 1-16 15,8 9 0-15,-12 4-16 16,4 7 8-16,-8 3 12 16,12 8-4-16,-8 6-20 15,11-7 8-15,1 7 4 16,7 0 4-16,5 0 0 16,3 4 0-16,12 3 24 15,7-7-12-15,8 10 24 16,4-3-24-16,8 4 4 15,4-1-8-15,-4 4-8 16,0 0 4-16,-8 0 4 16,-4-1-4-16,-11-2 8 15,-1-4-8-15,-11-4 16 16,-4 1-12-16,-11-4 16 16,-1 0-16-16,-15-7 4 15,0 0-4-15,-15-6 20 16,7-1-16-16,-15-6 32 15,11-4-28-15,-7-7-32 16,15 7 8-16,-3-18-360 16,18 1 200-16</inkml:trace>
          <inkml:trace contextRef="#ctx0" brushRef="#br0" timeOffset="2601.1587">8195 2863 748 0,'-4'-10'276'0,"4"6"-216"0,0 1-16 0,4-1 112 16,8 8-96-16,7-8 44 16,5 4-60-16,6-3 12 15,5-1-36-15,4 4 16 16,0 11-20-16,-4-11 0 15,-4 7-8-15,-4-1 12 16,0 1-12-16</inkml:trace>
        </inkml:traceGroup>
        <inkml:traceGroup>
          <inkml:annotationXML>
            <emma:emma xmlns:emma="http://www.w3.org/2003/04/emma" version="1.0">
              <emma:interpretation id="{F878CDDB-EBBC-4BD3-A629-BB11EE8FA4F2}" emma:medium="tactile" emma:mode="ink">
                <msink:context xmlns:msink="http://schemas.microsoft.com/ink/2010/main" type="inkWord" rotatedBoundingBox="10987,3188 11400,3212 11381,3543 10968,35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230.2378">9662 2825 496 0,'-3'-24'184'0,"3"24"-140"0,3-7-16 0,-3 0 196 16,0 4-128-16,-7-4 88 15,-1 7-112-15,-11 3-36 16,3 11-24-16,-19 0 40 16,4 0-28-16,-15 3 16 15,-1 7-24-15,9 14 28 16,3 7-28-16,8 3-4 15,15 3-8-15,24-3 64 16,15-10-36-16,27-7 16 16,-4-3-32-16,24-21 20 15,-8-4-24-15,7-20 4 16,1 0-8-16,-16-18 36 16,-12 4-20-16,-26-10 20 15,-9 7-24-15,-30-4-16 16,-4 7-8-16,-16 0-4 0,4 10 0 15,0 1-28-15,4 6 20 16,16 0-84-16,11 7 60 16</inkml:trace>
          <inkml:trace contextRef="#ctx0" brushRef="#br0" timeOffset="11696.5322">10712 3603 592 0,'-8'20'220'0,"8"25"-172"0,-4 31-12 0,-4-38-4 15,4 6-24-15,-27 8-392 16,-3 3 212-16</inkml:trace>
        </inkml:traceGroup>
        <inkml:traceGroup>
          <inkml:annotationXML>
            <emma:emma xmlns:emma="http://www.w3.org/2003/04/emma" version="1.0">
              <emma:interpretation id="{12D8B45D-6AEA-4077-9C1F-0B93E0E4E0A2}" emma:medium="tactile" emma:mode="ink">
                <msink:context xmlns:msink="http://schemas.microsoft.com/ink/2010/main" type="inkWord" rotatedBoundingBox="12243,3128 12805,3159 12781,3583 12219,35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8288.1858">3302 2147 424 0,'4'-17'156'0,"0"7"-120"0,0-11-8 0,-8 7 132 15,4 4-92-15,-4-14 44 16,0 7-68-16,-7-7 4 15,-1 3-32-15,-7-3 0 16,7 10-8-16,-11-3-16 16,7 7 4-16,-11-1 12 15,12 4-4-15,-8 4 16 16,3 6-12-16,-3 1-12 16,4 6 0-16,-1 4 12 15,5 7-4-15,-16 9-4 16,8-5 4-16,-8 12 12 15,7 1-8-15,-3 4 16 16,8-1-16-16,-8 4-20 16,7-1 4-16,1 11-4 15,4 0 4-15,7 18 16 16,4-1-4-16,8 7 24 16,11-3-16-16,-7 3 24 15,11-10-24-15,-11 10 4 16,8-7-8-16,-12 7-8 15,3-6 4-15,-14-8 48 16,3-10-28-16,-12-3 52 16,1-8-44-16,-9-2 4 15,5-8-24-15,-8-3 36 16,4-7-24-16,-4-3 32 16,3-4-32-16,-3-7 32 0,12 1-32 15,-8-11 4-15,3 0-16 0,-3-11-8 16,4 4 0-16,-5-24-356 15,9 4 192-15</inkml:trace>
        </inkml:traceGroup>
        <inkml:traceGroup>
          <inkml:annotationXML>
            <emma:emma xmlns:emma="http://www.w3.org/2003/04/emma" version="1.0">
              <emma:interpretation id="{533F34BA-294C-4E25-A7E8-D935A4B05863}" emma:medium="tactile" emma:mode="ink">
                <msink:context xmlns:msink="http://schemas.microsoft.com/ink/2010/main" type="inkWord" rotatedBoundingBox="13527,3967 13598,3971 13579,4304 13509,4301"/>
              </emma:interpretation>
            </emma:emma>
          </inkml:annotationXML>
          <inkml:trace contextRef="#ctx0" brushRef="#br0" timeOffset="-7687.0872">3689 2164 404 0,'0'-13'148'0,"0"13"-112"0,-4-18-12 16,1 12 136-1,-1-1-92-15,-4-4 52 16,4-2-72-16,-11-1-8 16,3 7-24-16,-11-3 60 15,3 3-44-15,-11 0-20 16,4 7-12-16,-11 7-20 0,7 10 12 0,-12 4 12 16,8-4 0-1,-3 10 24-15,10-3-16 0,1 11-12 31,8-4-4-31,0 10-4 0,7-10 0 0,-3 7 8 16,7 7 0-16,4 17 8 16,4 0-4-16,-8 13 16 15,8-6-12-15,-4 0 4 16,4-7-4-16,-7 13 12 16,7-6-12-16,-4 14 4 15,4-7-4-15,-4-1 4 16,4-6-8-16,-4-7-4 15,4-7 4-15,-8-3 4 16,8-8-4-16,0 1 8 16,-8-7-8-16,-3-4 40 15,3 1-20-15,-11-11 20 16,-1-3-24-16,1-15 8 16,0 1-16-16,-8-14 12 15,0-3-16-15,-1-14-284 16,9 0 148-16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7:39.0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D8B9841-2792-4D4A-9D31-E8FED70DFF48}" emma:medium="tactile" emma:mode="ink">
          <msink:context xmlns:msink="http://schemas.microsoft.com/ink/2010/main" type="inkDrawing" rotatedBoundingBox="1325,10205 1480,2892 3854,2942 3699,10255" semanticType="callout" shapeName="Other">
            <msink:sourceLink direction="with" ref="{99743297-2E8A-4EB7-B049-06800AB934C8}"/>
            <msink:sourceLink direction="with" ref="{DEE9CFDB-7169-476A-81E2-93BE71CBFBC7}"/>
          </msink:context>
        </emma:interpretation>
      </emma:emma>
    </inkml:annotationXML>
    <inkml:trace contextRef="#ctx0" brushRef="#br0">2339 73 520 0,'4'-14'192'0,"12"10"-152"16,3-6-8-16,-8 7-28 0,5-4-8 15,-4 0 40-15,-1 0-24 16,-3 0-8-16,-8 0-8 16,-4 0 28-16,-11 4-12 15,-5 3-12-15,-7 0-4 0,4 3-16 16,-4 1 12-16,0 3 4 15,-8 3 4-15,-4-3 16 16,-3 7-8-16,-5-1 16 16,-15 5-16-16,-7 6 24 15,-9 3-20-15,12 4-12 16,-7 4-4-16,-5-1 12 16,-7 4-4-16,-8-4-4 0,-7 4 4 15,11 7-4-15,15 13 0 16,4 8-28-1,1 3 16-15,3-4 4 0,-4 0 8 16,0 1 0-16,1-4 0 16,-1 17 0-16,0 10 0 15,8 11 8-15,4 0-4 16,4-14-12-16,0 0 4 16,0 7 12-16,-4 17-4 15,-4-3-20-15,8-8 8 16,3-6 12-16,1 17 0 0,11 11-12 15,8 3 4-15,4-11 4 16,8 1 0-16,3 10 16 16,5 10-8-16,3-3-20 15,12-11 4-15,0 4 4 16,3 20 4-16,5-6 0 16,4-11 0-16,3-6 0 15,0 23 0-15,12-6-12 16,4-11 8-16,4-6 4 15,3 6 0-15,-3 11 0 16,0-4 0-16,3-17 8 16,-7-7-4-16,0 7-4 15,0 14 4-15,8-14 4 16,7-4-4-16,0-13-12 0,8 3 4 16,-4 7-4-16,1 4 0 15,-1-7 8-15,0-11 0 16,-4-13 8-16,-7 3-4 15,3 0-12-15,12 3 4 16,4 4 12-16,12-10-4 16,7-8 8-16,-15-6-8 15,8-7-12-15,-9-7 4 16,-14 4 4 0,-1-4 0-16,4 3 0 15,-3 1 0-15,7-1-12 16,0-3 8-16,4-10 20 15,0 0-8-15,-20-4-12 16,5-10 0-16,-5 0 12 16,-11-4-4-16,0-9-4 15,-4 6 4-15,-7-14-4 16,-1 4 0-16,-11-4 32 16,-1-3-16-16,1-7 20 15,-4 0-20-15,-4-3 8 16,0 3-12-16,-4-7-176 15,4 0 92-15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5:33.3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8EE9B86-C686-4430-B59A-7A91C5D98C76}" emma:medium="tactile" emma:mode="ink">
          <msink:context xmlns:msink="http://schemas.microsoft.com/ink/2010/main" type="writingRegion" rotatedBoundingBox="2656,2879 12062,2872 12065,5851 2658,5858"/>
        </emma:interpretation>
      </emma:emma>
    </inkml:annotationXML>
    <inkml:traceGroup>
      <inkml:annotationXML>
        <emma:emma xmlns:emma="http://www.w3.org/2003/04/emma" version="1.0">
          <emma:interpretation id="{E8DAE8AD-6B01-48E3-B894-668FBADF5028}" emma:medium="tactile" emma:mode="ink">
            <msink:context xmlns:msink="http://schemas.microsoft.com/ink/2010/main" type="paragraph" rotatedBoundingBox="4327,4070 6688,2155 7760,3476 5398,53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E51FD8-2C10-4A21-B12C-19782655DACA}" emma:medium="tactile" emma:mode="ink">
              <msink:context xmlns:msink="http://schemas.microsoft.com/ink/2010/main" type="line" rotatedBoundingBox="4327,4070 6688,2155 7760,3476 5398,5391"/>
            </emma:interpretation>
          </emma:emma>
        </inkml:annotationXML>
        <inkml:traceGroup>
          <inkml:annotationXML>
            <emma:emma xmlns:emma="http://www.w3.org/2003/04/emma" version="1.0">
              <emma:interpretation id="{1DD2BD51-9FE3-4609-882D-3C8D106DF018}" emma:medium="tactile" emma:mode="ink">
                <msink:context xmlns:msink="http://schemas.microsoft.com/ink/2010/main" type="inkWord" rotatedBoundingBox="4327,4070 6688,2155 7760,3476 5398,5391"/>
              </emma:interpretation>
            </emma:emma>
          </inkml:annotationXML>
          <inkml:trace contextRef="#ctx0" brushRef="#br0">2629 4091 196 0,'0'-10'72'0,"0"10"-56"0,11-7-4 0,-7 0 160 16,0 7-96-16,-8-7 96 15,8 7-104-15,-8-6 64 16,4 2-76-16,-8-3 48 16,1 0-60-16,-9 0 4 15,8 7-28-15,-11 0 4 16,7 0-12-16,-11-3-8 16,8 3 0-16,-8-3-4 15,3 3 0-15,-3-4 16 16,4 8-8-16,-9-4-4 15,9 6 0-15,-8-2-16 0,8 3 8 16,-8 0 4-16,7 3 0 0,-7 0 16 16,16 1-8-16,3-1-20 15,8 4 4-15,8-1 12 16,3 1 0-16,8 3-12 16,9 1 4-16,-1 6 4 15,0 0 0-15,4 3 16 16,-4 4-8-16,0 0 4 15,-8 0-4-15,8 0-16 16,-7-3 4-16,-5-1 4 16,-3-3 0-16,3 0 16 15,-3-3-8-15,0 0-4 16,3-4 0-16,-11-3-4 16,4 3 0-16,-8-3 24 15,4-1-12-15,-12-2 24 16,4 3-24-16,-8-4 4 15,5 0-8-15,-13-3-8 16,12 0 4-16,-15 0 12 16,8 0-8-16,-12-4-4 15,3 1 0-15,-10-4 64 16,6 0-36-16,-10-4 48 16,11 4-44-16,-12-7 44 15,8 0-48-15,-8-6 4 16,12 2-24-16,0-6 12 15,8 3-16-15,-4-6-4 16,3 6 0-16,9-3 4 0,3 6-4 16,-4-2-12-16,8 2 4 0,0-2-16 15,4 6 12-15,0-4-112 16,4 4 68-16,-4-3-332 16,0 7 216-16</inkml:trace>
          <inkml:trace contextRef="#ctx0" brushRef="#br0" timeOffset="-1231.4711">3155 2553 392 0,'-11'-10'148'0,"11"10"-116"0,0-10-8 16,-4-1 100 0,4 11-72-16,-4-7 40 15,-4 7-52-15,-7-6 4 16,3 6-28-16,-15 0 0 16,7 3-8-16,-18 4 28 15,11 3-20-15,-28 7 32 0,13 1-32 16,-5 6 64-16,1 0-44 15,0 3 20-15,11 4-36 16,4 4 16-16,0-1-20 0,0 4 28 16,11-4-28-16,1 4 4 15,11 0-12-15,4 3 20 16,4 1-16-16,16-1 40 16,3-3-28-16,35-7 12 15,8-4-20-15,16-10 36 16,-5 1-28-16,5-11 4 15,-5-4-16-15,-3-6-8 16,-8 3 0-16,-4-11 4 16,-11 1-4-16,-5-4-4 15,-3-3 4-15,-12-17 12 16,-8 16-8-16,-7-13 16 16,-4 7-16-16,-12-14 32 15,0 7-24-15,-12-6 4 16,1-1-12-16,-12-14-16 15,4 4 4-15,-8 0-4 16,7 6 0-16,-3 1 0 16,0 17 0-16,-4 0-28 15,4 10 20-15,-4 4-4 16,16 6 12-16,-12 4 8 16,15 7 0-16,-7-7 8 15,15 7-4-15,4 4-204 16,4-5 108-16</inkml:trace>
          <inkml:trace contextRef="#ctx0" brushRef="#br0" timeOffset="4534.0117">4367 2701 320 0,'-4'-27'120'0,"0"20"-96"15,4-7-4-15,-4 7 104 16,4 0-72-16,-4 0 60 15,0 7-68-15,-3 0 24 16,-1 7-40-16,-4 10-8 16,8 4-12-16,-7 10 12 15,3 7-12-15,-11 10 16 16,11-3-16-16,-4 3 16 16,5 0-16-16,-5 0 24 15,4-3-20-15,1-7 12 16,3-7-12-16,-4-17 64 0,8-7-44 15</inkml:trace>
          <inkml:trace contextRef="#ctx0" brushRef="#br0" timeOffset="5119.5482">4270 2801 340 0,'-27'-31'128'0,"27"31"-100"0,0-38-8 0,-4 21 52 15,8 3-44-15,-4-10 96 16,8 10-72-16,-1-10 20 16,1 0-40-16,0 4 40 15,3 6-40-15,-3 3 20 16,4 5-32-16,3-1 28 16,1 7-32-16,7 0 4 15,0 10-12-15,8 7-8 16,0 7 4-16,4 0 4 15,-4 4-4-15,-12-1 8 16,1-2-8-16,-16-1 52 16,-4 0-32-16,-20 0 0 15,9-4-16-15,-16 1-16 16,-1-4 4-16,5-3 4 16,0-4 0-16,0-3-28 15,7 4 16-15,-3-11-32 16,19 6 28-16,0 5-12 15,8-4 16-15,3 0 0 16,16-1 4-16,8 12-20 0,0-1 16 16,12 14 24-16,-5 0-8 0,-3 10 8 15,0-3-4-15,-12 3 4 16,-8 1-8-16,-19-5 8 16,-4-6-8-16,-31 0 8 15,8 0-8-15,-19-7 40 16,7 0-20-16,-15-6-4 15,7-5-12-15,1-9 36 16,15 3-20-16,-12-7 20 16,20-4-24-16,-4-3 0 15,12 1-12-15,-1-8-8 16,8 7 4-16,-3-7-436 16,7 4 236-16</inkml:trace>
        </inkml:traceGroup>
      </inkml:traceGroup>
    </inkml:traceGroup>
    <inkml:traceGroup>
      <inkml:annotationXML>
        <emma:emma xmlns:emma="http://www.w3.org/2003/04/emma" version="1.0">
          <emma:interpretation id="{52ABA357-DDD6-4402-B02B-FCB2F166233B}" emma:medium="tactile" emma:mode="ink">
            <msink:context xmlns:msink="http://schemas.microsoft.com/ink/2010/main" type="paragraph" rotatedBoundingBox="2657,4981 12064,4974 12065,5851 2658,5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3E57CA-DD70-4AFB-BBE8-636A56E9E3CE}" emma:medium="tactile" emma:mode="ink">
              <msink:context xmlns:msink="http://schemas.microsoft.com/ink/2010/main" type="line" rotatedBoundingBox="2657,4981 12064,4974 12065,5851 2658,5858"/>
            </emma:interpretation>
          </emma:emma>
        </inkml:annotationXML>
        <inkml:traceGroup>
          <inkml:annotationXML>
            <emma:emma xmlns:emma="http://www.w3.org/2003/04/emma" version="1.0">
              <emma:interpretation id="{C0D54B69-4702-40EC-9281-98A28EAF7CC1}" emma:medium="tactile" emma:mode="ink">
                <msink:context xmlns:msink="http://schemas.microsoft.com/ink/2010/main" type="inkWord" rotatedBoundingBox="2657,5034 5216,5032 5217,5845 2658,58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5472.0293">302 4817 384 0,'4'-34'140'0,"4"20"-108"0,-1-3-8 16,-7 7 84-1,0 3-64-15,-7-10 80 16,7 6-72-16,-8-2 36 15,-4 2-52-15,-7 1 8 16,7 6-28-16,-22 1 8 16,10 6-12-16,-22 1 0 15,3 6-4-15,-19 7 12 16,8 4-12-16,-16 17 48 16,12 7-28-16,12 20 40 0,7-3-40 0,24 0 4 15,15-7-20-15,35-10 20 16,-1-4-20-16,28-10 24 15,4-4-24-15,8-9-4 16,-8-8-4-16,3-3 20 16,-7-4-12-16,-11-3-128 15,-9 0 64-15,-19-3-132 16,-3 3 104-16,-24-7-40 16,0 4 72-16,-19-4 24 15,-1-4 20-15,-6-6 36 16,2 3-16-16,-3-6 100 15,8 3-64-15,8-4 72 16,-1 7-68-16,12 0-4 16,4 4-32-16,4 0 40 15,12 6-32-15,11 4-24 16,4 4-4-16,4 6 0 16,-1 4 0-16,-3 3 8 15,-3 0-4-15,-21 4 8 16,5 3-8-16,-24 3 16 15,-3 1-12-15,-16 3 4 16,8-3-4-16,-4-4 12 16,11-4-12-16,1-6-48 15,11 0 24-15,4-14-472 0,7 0 268 0</inkml:trace>
          <inkml:trace contextRef="#ctx0" brushRef="#br0" timeOffset="86433.16">790 5203 312 0,'11'-7'112'0,"-11"7"-84"0,16-7-12 0,-12 4 128 16,0-1-84-16,-4-3 36 16,0 0-56-16,-8-6 48 15,4 2-52-15,-8-6 28 16,5 7-36-16,-9-4 8 15,9 7-20-15,-13 4-8 16,5 6-4-16,-9 4 64 16,9 3-36-16,-12 8 24 15,4 2-36-15,-8 4 36 16,7 0-32-16,-3 0-24 16,12 1 0-16,7-5 0 15,8-3 0-15,12-6 0 16,3-4 0-16,8-11 0 15,5 1 0-15,-1-11-44 16,4 4 24-16,-4-11 8 16,-4 4 8-16,-4-11-8 15,-3 4 8-15,-8-3 12 16,-5 6-4-16,-3 4 16 0,0 10-12 16,-3 10 16-1,-1 11-16-15,-8 3 60 0,4 7-40 0,-3 4 8 16,7 3-24-16,-4 3 12 15,4-3-16-15,0 0-4 16,4-3 0 0,0-8-4-16,4 1 0 15,0-11 16-15,4-3-8 16,3-14-4-16,1 1 0 0,0-15 4 16,-1 4-4-16,5-14-20 15,-1 7 8-15,1-7 12 16,-1 7 0-16,-3-7-20 15,-1 13 8-15,-3 5 4 16,0 6 4-16,-4 10 16 16,0 4-8-16,-4 3 24 15,0 8-20-15,-4 2-4 16,4 4-4-16,-4 4 20 16,4-1-12-16,0 1-12 15,8-4-4-15,-1-7 12 16,1 4-4-16,0-18-12 15,3 4 4-15,-3-14-40 16,4 4 24-16,-1-14-56 16,5 3 44-16,3-10-88 15,5 3 64-15,3-3-52 16,4 0 64-16,0-4 4 16,-4 11 24-16,-4-7 12 15,-4 10 4-15,-7-3 24 0,-1 10-12 0,-14 0 24 16,-1 7-24-16,-8 4 84 15,1 3-52-15,-9 0 24 16,9 3-40-16,-5 4-8 16,4-1-12-1,1 5-24-15,7 2 8 0,4 1 32 16,4 3-16-16,0 0 8 16,7-3-8-16,-7-4 12 15,4 0-12-15,-4-3-12 16,4-4 0-16,-5-6 28 15,5 3-12-15,0-11-128 16,4 1 64-16</inkml:trace>
          <inkml:trace contextRef="#ctx0" brushRef="#br0" timeOffset="86764.4997">1522 5199 560 0,'0'-17'208'0,"0"17"-164"0,-8-3-8 15,-4-1 100 1,4 8-80-16,-7-4 76 16,7 3-76-16,-11 1-32 15,7 2-12-15,-3 1-32 16,7 0 12-16,-4 4 4 16,5-1 4-16,3 0-12 0,4 1 8 0,4-1 4 15,3 0 0-15,5 1-12 16,0 2 8-16,3 1 4 15,-3 0 0-15,-5 3 8 16,1 0-4-16,-16 0 16 16,5 1-12-16,-13-5-4 15,8 5 0-15,-11-8 12 16,7-3-8-16,5-7-12 16,-5 0 0-16,12-11-216 15,0 5 120-15</inkml:trace>
          <inkml:trace contextRef="#ctx0" brushRef="#br0" timeOffset="87094.089">1920 5179 600 0,'12'-11'224'0,"-12"11"-176"0,0-3-12 0,-4 0 132 15,-4 6-100-15,1-3 16 16,-5 3-48-16,-7 1-16 15,3 3-12-15,1 0-40 16,7 3 16-16,-4-3 4 16,4 0 12-16,16 10-20 15,4-3 12-15,3-1 4 16,-7 5 4-16,11 6 0 16,-3-4 0-16,-4 4 0 15,3 1 0-15,-15-5 0 16,0 4 0-16,-8 0 76 0,1-3-40 0,-13-7 76 15,5-4-64-15,-12-10 0 16,3 0-28-16,-3-3-4 16,12-4-8-16,-1-14-76 15,9 11 36-15</inkml:trace>
          <inkml:trace contextRef="#ctx0" brushRef="#br0" timeOffset="87260.5319">2273 4986 748 0,'19'-14'276'0,"-19"14"-216"0,27 4-16 0,-19 3 128 16,-4 6-104-16,-12 5-8 15,0 2-40-15</inkml:trace>
        </inkml:traceGroup>
        <inkml:traceGroup>
          <inkml:annotationXML>
            <emma:emma xmlns:emma="http://www.w3.org/2003/04/emma" version="1.0">
              <emma:interpretation id="{E4B808C2-B83D-4633-98A7-E558265FD8A3}" emma:medium="tactile" emma:mode="ink">
                <msink:context xmlns:msink="http://schemas.microsoft.com/ink/2010/main" type="inkWord" rotatedBoundingBox="5990,5041 7705,5040 7706,5814 5991,58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8159.9182">3105 4924 540 0,'11'-41'200'0,"-11"41"-156"0,35-17-12 0,-4 13 88 16,12 4-72-16,23 14 0 15,3 7-32-15,13 20-12 16,-5 0 0-16,0 7-4 15,-15 0 0-15,-11-3 16 16,-13 0-8-16,-18 0-4 16,-9-1 0-16,-22-2 40 15,-1 2-24-15,-34-6 8 16,-1-3-16-16,-34-15 0 16,7-6-4-16,-11-17 4 15,19-4-8-15,4-14 8 16,16 1-8-16,7-11-56 0,20 6 28 0</inkml:trace>
          <inkml:trace contextRef="#ctx0" brushRef="#br0" timeOffset="87846.5904">3453 4852 632 0,'-8'-7'236'0,"5"14"-184"0,-13 17-16 0,4 3 52 15,12 1-56-15,-19 17-4 16,15-1-16-16,-11 5 8 16,-1-1-12-16,5-3-336 15,3-4 176-15</inkml:trace>
          <inkml:trace contextRef="#ctx0" brushRef="#br0" timeOffset="88491.7429">4177 5051 612 0,'-27'38'228'0,"27"-38"-180"0,-31 45-12 15,16-28-28 1,7-3-12-16,-4 3 12 16,4 7-4-16,5-3 8 15,3-4-8-15,0 4-108 16,7-4 56-16,-3-3-200 16,0-1 140-16</inkml:trace>
          <inkml:trace contextRef="#ctx0" brushRef="#br0" timeOffset="88322.2944">4235 4690 1092 0,'-15'-10'404'0,"15"10"-316"0,-24-7-24 0,9 7-24 15,7 3-36-15,-15 4-548 16,8 0 296-16</inkml:trace>
          <inkml:trace contextRef="#ctx0" brushRef="#br0" timeOffset="88820.1174">4313 5134 592 0,'-12'7'220'0,"12"-7"-172"0,-4 10-12 0,0-3 172 31,0 0-120-31,-3 10 16 0,-1 7-60 0,4 4-32 16,4-4-4-16,0 7 16 15,8 0-12-15,-4-7 12 16,11-3-12-16,-3-15 12 16,3 5-16-16,5-15 16 15,-9-3-16-15,5-13-4 16,-5 9 0-16,1-16 20 16,3 10-12-16,-11-7-12 15,12 3-4-15,-9-10 92 16,5 17-48-16,-4-10 44 15,-4 14-48-15,3-4 0 16,5 7-24-16,4 0-112 16,3 7 52-16</inkml:trace>
          <inkml:trace contextRef="#ctx0" brushRef="#br0" timeOffset="88958.6371">4750 5327 904 0,'27'10'332'0,"-27"-10"-256"0,27 3-24 0,-19 1-316 16,0-1 132-16</inkml:trace>
        </inkml:traceGroup>
        <inkml:traceGroup>
          <inkml:annotationXML>
            <emma:emma xmlns:emma="http://www.w3.org/2003/04/emma" version="1.0">
              <emma:interpretation id="{9EC997F7-6E52-4ECD-8727-51F8298B00E1}" emma:medium="tactile" emma:mode="ink">
                <msink:context xmlns:msink="http://schemas.microsoft.com/ink/2010/main" type="inkWord" rotatedBoundingBox="8777,4976 12064,4974 12065,5851 8778,58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9497.0513">5931 4745 780 0,'-31'-17'288'0,"31"17"-224"0,-8-10-20 0,16 6 92 15,11 4-84-15,8-7 16 16,12 4-44-16,27-7 4 16,-8 6-16-16,23-3-24 15,-3 4 4-15,-13 6 4 16,1 4 4-16,-27 7-564 16,-4 3 308-16</inkml:trace>
          <inkml:trace contextRef="#ctx0" brushRef="#br0" timeOffset="89677.4237">6124 4945 300 0,'-7'38'112'0,"7"-38"-88"0,-8 72-8 16,0-38 116 0,4-3-76-16,-11 7-12 15,3-4-28-15,-7 1-4 16,3-1-8-16,5-13 24 15,3 0-16-15,8-18-172 16,8 4 88-16</inkml:trace>
          <inkml:trace contextRef="#ctx0" brushRef="#br0" timeOffset="90097.5417">6616 4628 612 0,'8'-20'228'0,"-8"20"-180"0,19 10-12 0,-11-3-8 16,-4 3-24-16,-4 14 40 16,7 4-20-16,-11 27-12 15,1 7-8-15,-1 17 20 16,0 3-12-16,-12-9-4 16,16-8-4-16,-15-6 100 15,3-8-56-15,-7-3 76 16,7-10-68-16,1-17-12 15,7-4-28-15,4-20 16 16,8-1-20-16,3-20 12 16,9 0-12-16,-1-17-16 15,8 3 0-15,0-7 4 16,4 7 0-16,4 7-44 16,-4 11 24-16,-8 20 8 15,0 10 8-15,-19 17 72 16,0 4-36-16,-19 18 24 15,3-1-36-15,-7 10 16 16,7-3-20-16,0-6 20 16,5-12-24-16,3-9-32 0,8-7 12 15,3-18-412-15,9-3 228 16</inkml:trace>
          <inkml:trace contextRef="#ctx0" brushRef="#br0" timeOffset="90382.2993">7119 5265 572 0,'27'0'208'0,"-27"0"-160"0,27-7-12 0,-15 7-20 15,7-4-16-15,-3-6 8 16,3 3-4-16,-3-7 16 16,3 4-12-16,-15-4 24 15,7 4-20-15,-22-4 48 16,11 7-32-16,-23 1 72 15,-1 2-52-15,-22 4 116 16,7 7-92-16,-7 3 64 16,7 4-80-16,8 10-4 15,12 0-32-15,11 7-20 16,16 4-4-16,15-4 28 16,12-7-12-16,7-7-108 15,1-3 48-15</inkml:trace>
          <inkml:trace contextRef="#ctx0" brushRef="#br0" timeOffset="90712.1749">7634 5134 768 0,'8'-7'284'0,"-8"7"-220"0,0 4-20 0,-8-4 128 15,4 6-104-15,-15 5 80 16,3 3-88-16,-15 6-24 15,8 1-20-15,-4 6 20 16,8 4-20-16,7 0-12 16,12-3-8-16,8-8 12 15,15 1-4-15,8-17-12 16,4-4 4-16,-4-11-68 16,0 1 40-16,-12-11 4 15,0 1 16-15,-19-8 36 16,0 4-12-16,-7-7 4 15,-5 7-8-15,-3 0-16 16,3 7 4-16,8-1-32 16,4 12 20-16,4 2 16 15,12 8 0-15</inkml:trace>
          <inkml:trace contextRef="#ctx0" brushRef="#br0" timeOffset="91869.3116">7924 5124 372 0,'12'3'140'0,"-12"-3"-112"0,8 14-4 15,-4-4-4-15,-1 1-16 0,-3 2 60 16,4 4-36-16,-8 1 8 16,4-1-24-16,-7-3-8 15,7 3 0-15,-4-10 56 16,8 3-32-16,-8-10-4 15,8 4-12-15,-4-11 24 16,0 3-20-16,4-10 4 16,7 1-12-16,5-8 20 15,-5 4-16-15,9-7 24 16,3 3-24-16,12 0 32 16,3 4-28-16,-7 7 48 15,4 6-36-15,0 1 4 16,-4 6-20-16,-4 1 0 15,0 6-4-15,0-3-8 16,-3 0 4-16,3 0 4 16,-4 0-4-16,-4-7 8 15,1 3-8-15,-5-6 8 16,1-1-8-16,-9-3 32 16,1 1-20-16,-8-8-4 15,4 0-8-15,-8-3 28 16,4 6-16-16,-8-6 48 15,8 10-36-15,-7 4 4 16,7 0-20-16,-8 3 44 16,0 3-28-16,-7 0-16 15,7 1-4-15,-11-1 16 16,7 4-12-16,-7 0-4 16,3 0-4-16,-3 3-24 0,7 1 12 0,4 2 12 15,4 1 0-15,4 3-12 16,8 4 4-16,4 0-40 15,3-1 24-15,5-3-224 16,3 4 136-16,0-7-128 16,4 0 136-16,0-7-108 15,0-4 120-15,1-6-88 16,-1-1 104-16,0-6 52 16,0-1 16-16,0-6 60 15,-4 3-28-15,-4-10 172 16,1 4-112-16,-5-4 148 15,5 3-136-15,-5 4 20 16,1 3-72-16,-5 14 32 16,1 3-44-16,-8 8-12 15,0 6-12-15,-8 0 16 16,0 4-16-16,-8-4 4 16,5 7-8-16,-9 4-8 15,8-8 4-15,-3-2 4 16,3-1-4-16,4-10 24 15,4-1-16-15,4-9-4 16,8 0-4-16,3-11-4 16,4 4 0-16,5-8-12 15,-1 5 8-15,0-8-4 16,4 7 0-16,-4-3 8 16,1 3 0-16,-9 0 8 0,1 8-4 0,-9-5 8 15,5 11-8-15,-8 0 8 16,4 0-8-16,-12 7 60 15,4 10-36-15,-4-3 16 16,4 10-28-16,0 0 0 16,4-3-8-16,0 3 4 15,7-10-8-15,1-4 16 16,3 4-12-16,1-21 16 16,-1 7-16-16,1-7-4 15,-1-3 0-15,1-4 4 16,3 7-4-16,-7-10-4 15,3 3 4-15,-3 4-32 16,-1 3 16-16,-7-3-12 16,4 16 12-16,-8 1 0 15,0 4 4-15,0 2 24 16,0 5-8-16,4-5-468 16,4 5 248-16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7:10.4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9F22D1-84E7-4BB0-B60C-9DC43352CA16}" emma:medium="tactile" emma:mode="ink">
          <msink:context xmlns:msink="http://schemas.microsoft.com/ink/2010/main" type="writingRegion" rotatedBoundingBox="2533,6788 16773,6837 16752,12836 2512,12787"/>
        </emma:interpretation>
      </emma:emma>
    </inkml:annotationXML>
    <inkml:traceGroup>
      <inkml:annotationXML>
        <emma:emma xmlns:emma="http://www.w3.org/2003/04/emma" version="1.0">
          <emma:interpretation id="{8C502D7C-90AA-40FA-8924-BF4494692AB9}" emma:medium="tactile" emma:mode="ink">
            <msink:context xmlns:msink="http://schemas.microsoft.com/ink/2010/main" type="paragraph" rotatedBoundingBox="6160,6800 16773,6837 16768,8382 6155,83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65084B4-1A40-436B-814F-C3B3776B35B9}" emma:medium="tactile" emma:mode="ink">
              <msink:context xmlns:msink="http://schemas.microsoft.com/ink/2010/main" type="line" rotatedBoundingBox="6160,6800 16773,6837 16768,8382 6155,8345"/>
            </emma:interpretation>
          </emma:emma>
        </inkml:annotationXML>
        <inkml:traceGroup>
          <inkml:annotationXML>
            <emma:emma xmlns:emma="http://www.w3.org/2003/04/emma" version="1.0">
              <emma:interpretation id="{018CBA19-36B6-4F23-9474-701E4CCA036E}" emma:medium="tactile" emma:mode="ink">
                <msink:context xmlns:msink="http://schemas.microsoft.com/ink/2010/main" type="inkWord" rotatedBoundingBox="6160,6990 8411,6998 8407,7956 6156,79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3523 6937 548 0,'-23'-7'204'0,"23"7"-156"0,-31 21-16 0,15-4 88 31,5 4-72-31,-9 27-12 0,5 3-20 0,-1 15-4 16,1-4-8-16,11-4 8 15,4-10-8-15,0-10 8 16,4-10-8-16,-4-8-92 16,8-6 52-16,-8-10-352 15,3-4 216-15</inkml:trace>
          <inkml:trace contextRef="#ctx0" brushRef="#br0" timeOffset="1834.4231">5269 6713 1060 0,'11'-10'392'0,"-11"10"-304"0,35-14-28 16,-12 1 24-1,5 13-60-15,6-11-20 0,5 4-4 0</inkml:trace>
          <inkml:trace contextRef="#ctx0" brushRef="#br0" timeOffset="1620.3533">5517 6941 808 0,'7'-14'300'0,"-7"14"-232"0,-31 7-20 16,16-7 96 0,3 0-88-16,-15 7 40 15,0-7-56-15,-12 0-24 16,1 10-8-16,-5 4-28 15,20 3 12-15,3 3 12 16,13 11 0-16,18 7-20 0,5 7 8 0,15 3-4 16,4-3 4-16,3 3 0 15,-3-10 0-15,-12 0 8 16,4-7 0-16,-11 0 24 16,-1-4-12-16,-22-10 24 15,3 4-24-15,-23-11 4 16,3 4-8-16,-18-14 12 15,-5 7-12-15,-14-7 4 16,6 0-4-16,-3-3-120 16,16-1 60-16,3-6-552 15,20 0 336-15</inkml:trace>
          <inkml:trace contextRef="#ctx0" brushRef="#br0" timeOffset="1230.3158">4839 7209 800 0,'12'-31'296'0,"-12"31"-232"0,0-28-16 16,-4 15 0-1,4 2-36-15,-16-6 12 16,1 3-12-16,-24 7 0 16,4 14-4-16,-19 11 4 15,0 9-8-15,0 11 24 16,11 7-16-16,12-11 12 16,12 4-12-16,19-11-8 15,8-2 0-15,19-12 28 16,7-2-16-16,13-22-12 0,11 1-8 15,-12-18-84-15,1 1 48 16,-8-11-64-16,-5 4 60 0,-10-14-4 16,-5 10 28-1,-11-11 4-15,0 12 8 16,-12-12 44-16,0 18-24 0,-8 1 200 16,1 16-116-16,-9 14 84 15,9 14-108-15,-9 10 16 16,5 7-52-16,-1 24-4 15,9-4-20-15,7 11 20 16,-4-7-20-16,8-10-364 16,11-11 188-16</inkml:trace>
          <inkml:trace contextRef="#ctx0" brushRef="#br0" timeOffset="814.2089">4096 7085 880 0,'-4'3'328'0,"4"-3"-256"0,8 21-16 0,-4-14-16 16,3 3-32-16,5-3-12 15,7 0 0-15,1-7-632 16,-1 10 348-16</inkml:trace>
          <inkml:trace contextRef="#ctx0" brushRef="#br0" timeOffset="633.7409">3430 6810 800 0,'-8'-24'296'0,"8"24"-232"0,31-24-16 16,-11 6 140-1,-1 8-112-15,16-14 52 16,-4 3-80-16,11-3-8 16,-3 10-24-16,0-3-4 15,-1 10-4-15,9 4-244 16,-8 10 128-16</inkml:trace>
          <inkml:trace contextRef="#ctx0" brushRef="#br0" timeOffset="404.0741">3411 7054 508 0,'7'-38'188'0,"-7"38"-148"0,20-24-8 0,-5 14 176 16,1 6-120-16,11-6 124 16,4 10-124-16,-4-7 28 15,8 7-72-15,-4 7 4 16,-4 0-32-16,-8-4 0 16,0 8-8-16,-15 2 12 15,-4 1-12-15,-23 3 16 16,12 1-16-16,-28-1-144 15,0-3 72-15,-7-4-88 16,3 4 88-16,12-7-4 16,12-1 44-16,11 5 4 15,16 3 12-15,15 3-12 16,4 7 12-16,12 7-4 16,-4 3 4-16,-1 4 0 15,-3 0 0-15,-11 0 16 0,-5 3-4 16,-15-13 104-16,0-4-60 0,-23 0 16 15,0-4-40 1,-24-2 40-16,9-1-36 0,-20 0 20 16,11 0-28-16,-3-10-8 15,15-3-8-15,0-11-32 16,16 3 16-16,7-13-488 16,8 3 272-16</inkml:trace>
        </inkml:traceGroup>
        <inkml:traceGroup>
          <inkml:annotationXML>
            <emma:emma xmlns:emma="http://www.w3.org/2003/04/emma" version="1.0">
              <emma:interpretation id="{21DE12D6-C27E-4426-8965-76F958400AB4}" emma:medium="tactile" emma:mode="ink">
                <msink:context xmlns:msink="http://schemas.microsoft.com/ink/2010/main" type="inkWord" rotatedBoundingBox="9596,7425 9890,7426 9888,7791 9595,77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98.5618">6717 7415 728 0,'-8'7'268'0,"8"-7"-208"0,23 0-16 16,-4-7 0-1,9 7-32-15,18-7 12 0,4 7-12 0,16-6-140 16,-4 6 72-16</inkml:trace>
          <inkml:trace contextRef="#ctx0" brushRef="#br0" timeOffset="2447.1592">6763 7092 800 0,'-8'-17'296'0,"8"13"-232"0,8-3-16 0,-8 4 64 16,12 6-72-16,3-9 0 15,8 6-24-15,12 0-4 16,0 6-4-16,15 1-272 15,-11 10 148-15</inkml:trace>
        </inkml:traceGroup>
        <inkml:traceGroup>
          <inkml:annotationXML>
            <emma:emma xmlns:emma="http://www.w3.org/2003/04/emma" version="1.0">
              <emma:interpretation id="{EC6774AE-86F4-4B86-8E1F-288419328CC8}" emma:medium="tactile" emma:mode="ink">
                <msink:context xmlns:msink="http://schemas.microsoft.com/ink/2010/main" type="inkWord" rotatedBoundingBox="11256,6818 12165,6821 12159,8366 11251,836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092.0283">8939 6528 548 0,'-16'-31'204'0,"16"31"-156"0,-42-24-16 16,14 13 52-1,9 8-52-15,-24-4 32 16,5 7-36-16,-9 7 52 15,9 3-44-15,-1 25-8 16,12 9-16-16,0 29 16 16,7 2-16-16,1 42 12 0,7 0-12 0,-3 21 12 15,3-21-16-15,5-4 16 16,3-16-16-16,-4-8-20 16,8-13 4-16,-8-14 20 15,8-14-4-15,-11-17 48 16,3 0-28-16,-12-21 4 15,9-6-20-15,-16-21 0 16,0-1-4-16</inkml:trace>
          <inkml:trace contextRef="#ctx0" brushRef="#br0" timeOffset="3556.3132">9136 6500 456 0,'-15'-10'168'0,"15"10"-128"0,-16-14-16 15,4 7 104 1,9 4-76-16,-13-4 52 15,8 7-64-15,-11-4 40 16,7 4-44-16,-11 4 8 16,8 3-28-16,-9 10 52 0,9 4-36 0,-16 20 48 15,12 7-48-15,-8 14 12 16,7 0-28-16,-7 24 28 16,4 0-28-16,-4 27 4 15,4-2-12-15,3 2-8 16,12-23 4-16,5 2 4 15,6-9-4-15,1-4 8 16,0-10-8-16,-4-14 24 16,8-10-16-16,-16-4 32 15,0-3-28-15,-15-10-4 16,4-4-8-16,-16-7-24 16,8 0 12-16,0-3-208 15,0 0 120-15,-4-11-624 16,8-3 404-16</inkml:trace>
          <inkml:trace contextRef="#ctx0" brushRef="#br0" timeOffset="4805.6358">9279 6534 364 0,'-11'-17'132'0,"11"17"-100"0,-8-13-12 15,8 6 104 1,-4 3-72-16,-11-3 24 0,7 7-44 0,-4-3-12 16,1 3-12-16,-5 0 36 15,4 3-20-15,-7 1 4 16,4 6-16-16,-5 0 36 15,5 4-24-15,-5 7-12 16,5 3-8-16,-4 10 12 16,7 4-8-16,0 10 40 15,5-3-24-15,-1 10 20 16,8-3-24-16,-4 20-8 16,4-3-8-16,-8 20 12 15,8-3-8-15,-4 4 4 16,8-15-4-16,-11 5 4 15,-1-5-8-15,0 11 8 16,8-17-8-16,-12 7-4 16,12-11 4-16,-15-10 12 15,11-7-8-15,-8-10-4 16,5-7 0-16,-5-10 12 16,4-4-8-16,-7-10-56 15,7 0 24-15,-15-21-456 16,7 0 264-16</inkml:trace>
        </inkml:traceGroup>
        <inkml:traceGroup>
          <inkml:annotationXML>
            <emma:emma xmlns:emma="http://www.w3.org/2003/04/emma" version="1.0">
              <emma:interpretation id="{7045118F-0375-451A-BEA9-D04515A20C6B}" emma:medium="tactile" emma:mode="ink">
                <msink:context xmlns:msink="http://schemas.microsoft.com/ink/2010/main" type="inkWord" rotatedBoundingBox="12696,7019 14771,7027 14767,8001 12693,799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356.0409">10843 7267 748 0,'0'11'276'0,"0"-11"-216"0,0 20-16 0,0-9 92 16,4-4-84-16,-4-1 24 16,4 1-44-16,-4-3 48 15,0-1-44-15,0-6-8 16,8 3-16-16,-4-7 0 15,-1 3-8-15,1-2-12 16,0 6 4-16,-4-14-508 16,4 7 280-16</inkml:trace>
          <inkml:trace contextRef="#ctx0" brushRef="#br0" timeOffset="7010.5633">11482 6978 184 0,'0'-13'68'0,"0"13"-52"0,-4-14-4 0,4 7 144 16,0 7-88-16,-8-7 112 15,12 4-100-15,-8-1 88 16,4 4-92-16,-11 7 20 16,11 7-56-16,-8 17 28 15,8 7-36-15,-12 24 8 16,8 3-24-16,-15 4 0 15,15-4-8-15,-4-6 4 16,5-11-8-16,3-10 32 16,3-7-20-16,-3-7-40 15,8-7 12-15,-16-7-360 16,8 4 204-16</inkml:trace>
          <inkml:trace contextRef="#ctx0" brushRef="#br0" timeOffset="7972.5202">11408 6696 632 0,'-15'-3'236'0,"15"3"-184"0,0 0-16 16,-8-4 212-1,8 4-144-15,0-7 100 16,8 7-120-16,7-6 60 16,-3-1-84-16,19 0 20 15,4 3-44-15,15 4-32 16,4 0-4-16,4 4 16 16,0 6-8-16,-7 0 4 15,-5 1-4-15,-11-1 28 16,-8 0-20-16,-15-6 20 15,-4-1-20-15,-16-6-388 0,4 3 204 16,-12-7-552-16,5 0 408 16</inkml:trace>
          <inkml:trace contextRef="#ctx0" brushRef="#br0" timeOffset="7536.8634">11393 7037 488 0,'4'-38'180'0,"-4"38"-140"0,15-21-12 15,-11 11 152 1,12 3-104-16,-5-7 104 0,5 4-104 0,15-4 64 31,3 4-80-31,17 3 84 0,-1 7-84 0,4 0-28 16,-3 14-20-16,-9-4 4 15,-7 11-8-15,-16 3 16 16,-7 0-16-16,-27 7 40 16,-1 3-24-16,-30 8-12 15,3-8-8-15,-15-3-4 16,12-7 0-16,-1-7-80 15,16 1 44-15,4-12-12 16,8 1 28-16,7-3-32 16,12 3 32-16,12 3-12 15,11 0 20-15,19 8 8 16,1-1 4-16,7 0 0 16,1 7 0-16,-9 4 0 15,1-4 0-15,-16 0 8 16,-4 3-4-16,-11-3-4 15,-1-6 4-15,-18 9 20 16,-1-10-12-16,-27 4 4 16,4-11-8-16,-23 11 4 15,7-4-8-15,-7-10 8 16,12 7-8-16,-5-14 8 16,12 3-8-16,-3-13 8 15,3-4-8-15</inkml:trace>
          <inkml:trace contextRef="#ctx0" brushRef="#br0" timeOffset="5989.2836">9856 6947 424 0,'-12'0'156'0,"12"0"-120"0,-15-3-8 0,15 0 184 16,0 6-120-16,-12-6 96 16,12 3-108-16,-7-4 52 15,7 8-76-15,0-4 24 16,0 0-48-16,19 0 0 15,-11 0-20-15,38 0 20 16,1 3-20-16,18-3-12 16,1 0-4-16,12-3 20 15,-5 3-8-15,1-7-20 16,-1 3 4-16,-7-3 32 16,-16 7-16-16,-3-3 16 15,-20 3-12-15,4-7 12 16,-16 4-16-16,-3-1 40 15,-4 4-24-15,0-3-4 16,-1 6-12-16,-7-3-8 16,0 0 4-16,0 0-16 15,0 0 8-15,-4 0 28 16,4 7-12-16,-11-4-4 0,11 4-4 16,-20-3 12-16,13 3-8 0,-20 0-4 15,7-1 0-15,1 5-16 16,0 2 8-16,-9 12-4 15,5 6 0 1,-12 20 8-16,8 8 0 0,-4 9 0 16,8 1 0-1,-8-3 0-15,8-11 0 0,-4-4 8 16,7-9-4-16,-3-1 8 16,8-7-8-16,-1-6 8 15,5-11-8-15,-5-10 16 16,5 0-12-16,-5-14 24 15,4-7-20-15,-11-3 12 16,8-4-12-16,-16-20-8 16,4 10 0-16,-16-27-4 15,8 6 0-15,-4-10-36 16,12 14 20-16,0 0 40 16,8 6-12-16,7 5-28 15,5 12 8-15,7 1-16 16,0 11 12-16,0-5 0 15,0 12 4-15,7-1 16 16,1 0-4-16,-4 0-168 16,4 7 88-16,3-7-324 15,9 7 228-15</inkml:trace>
        </inkml:traceGroup>
        <inkml:traceGroup>
          <inkml:annotationXML>
            <emma:emma xmlns:emma="http://www.w3.org/2003/04/emma" version="1.0">
              <emma:interpretation id="{001B1711-5D68-47C9-95C1-8F51D46C6CD2}" emma:medium="tactile" emma:mode="ink">
                <msink:context xmlns:msink="http://schemas.microsoft.com/ink/2010/main" type="inkWord" rotatedBoundingBox="15403,7262 16772,7267 16769,7915 15401,7910"/>
              </emma:interpretation>
              <emma:one-of disjunction-type="recognition" id="oneOf4">
                <emma:interpretation id="interp4" emma:lang="" emma:confidence="1">
                  <emma:literal>du</emma:literal>
                </emma:interpretation>
                <emma:interpretation id="interp5" emma:lang="" emma:confidence="0">
                  <emma:literal>d V</emma:literal>
                </emma:interpretation>
                <emma:interpretation id="interp6" emma:lang="" emma:confidence="0">
                  <emma:literal>d v</emma:literal>
                </emma:interpretation>
                <emma:interpretation id="interp7" emma:lang="" emma:confidence="0">
                  <emma:literal>d u</emma:literal>
                </emma:interpretation>
                <emma:interpretation id="interp8" emma:lang="" emma:confidence="0">
                  <emma:literal>d U</emma:literal>
                </emma:interpretation>
              </emma:one-of>
            </emma:emma>
          </inkml:annotationXML>
          <inkml:trace contextRef="#ctx0" brushRef="#br0" timeOffset="12760.4465">12775 7360 404 0,'0'-13'148'0,"0"6"-112"0,-4-7-12 0,0 7 136 16,4 4-92-16,-8-18 88 15,5 4-92-15,-5-11 12 16,4 8-44-16,-8-8 12 16,5 7-24-16,-9 1-8 15,4-1-8-15,-7 14 20 16,4 7-12-16,-12 14 24 15,7 10-24-15,-11 14 48 16,8 3-32-16,0 4 48 16,7 0-44-16,9-7-40 15,7-4 0-15,11-10 44 16,5-7-16-16,15-10 8 16,3-3-16-16,13-18 12 15,-1 0-16-15,9-20-4 0,-5 3 0 16,-4-21 4-16,-7 11-4 15,-8-25-4-15,-8 11 4 0,-11-7 12 16,-1 14-8-16,-14 0-20 16,3 10 4-16,-8 7 4 15,0 11 4-15,-7 9 16 16,7 8-8-16,-12 20 60 16,9 7-40-16,-12 35 16 15,3 3-28-15,1 20 8 16,3-10-12-16,9-6 0 15,7-11-4-15,7-10 12 16,9-8-12-16,15-13-28 16,4 1 8-16,7-12-268 15,-3 1 152-15,0-7-656 16,-1 3 432-16</inkml:trace>
          <inkml:trace contextRef="#ctx0" brushRef="#br0" timeOffset="13164.4262">13336 7040 280 0,'-8'-13'104'0,"8"13"-84"0,0-7 0 16,0 3 188-1,0 4-116-15,0-3 60 0,0 3-88 16,0 0 68-16,4 7-76 0,-4 6 52 15,4 8-64-15,4 24 84 16,-4 6-72-16,7 15 36 16,5-4-56-16,-1-4-12 15,5-10-12-15,7-3 0 16,0-4-8-16,4-13 128 16,-4 3-68-16,12-21 68 15,-12-3-76-15,4-14 24 16,-4-7-48-16,0-13 44 15,4 6-44-15,-8-30 12 16,-3 3-28-16,3-28 0 16,0 7-8-16,-4-7-16 15,1 18 4-15,-13 10-32 16,13 13 20-16,-12 8-4 16,3 13 12-16,-7 4-440 15,0 10 240-15</inkml:trace>
        </inkml:traceGroup>
      </inkml:traceGroup>
    </inkml:traceGroup>
    <inkml:traceGroup>
      <inkml:annotationXML>
        <emma:emma xmlns:emma="http://www.w3.org/2003/04/emma" version="1.0">
          <emma:interpretation id="{B4EA51D9-FEA6-40DC-A84B-31562C472B78}" emma:medium="tactile" emma:mode="ink">
            <msink:context xmlns:msink="http://schemas.microsoft.com/ink/2010/main" type="paragraph" rotatedBoundingBox="11542,8408 11984,8654 11806,8974 11363,872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B42E492-C221-4F3B-BDC3-DA9F668200F4}" emma:medium="tactile" emma:mode="ink">
              <msink:context xmlns:msink="http://schemas.microsoft.com/ink/2010/main" type="line" rotatedBoundingBox="11542,8408 11984,8654 11806,8974 11363,8728"/>
            </emma:interpretation>
          </emma:emma>
        </inkml:annotationXML>
        <inkml:traceGroup>
          <inkml:annotationXML>
            <emma:emma xmlns:emma="http://www.w3.org/2003/04/emma" version="1.0">
              <emma:interpretation id="{0B243448-13D1-4FF6-9414-7D8B02545E7C}" emma:medium="tactile" emma:mode="ink">
                <msink:context xmlns:msink="http://schemas.microsoft.com/ink/2010/main" type="inkWord" rotatedBoundingBox="11542,8408 11984,8654 11806,8974 11363,872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718.4338">8555 8252 236 0,'4'-21'88'0,"0"11"-68"0,0-1-4 0,0 4 168 16,0 4-104-16,-4-4 108 15,4 4-108-15,-4-4 72 16,0 7-88-16,0-4 28 16,0 8-52-16,0-1 20 15,0 4-32-15,0 10 28 16,3 4-32-16,5 13 20 16,4 1-24-16,7 6 0 15,1 0-12-15,7-3-8 16,0-3 4-16,0-8 20 15,-4-3-12-15,4-7-12 16,-4-3-4-16,1-7 20 16,-5 3-8-16,0-10 4 15,1 4-4-15,-1-11 72 0,0 0-44 16,1-10 40-16,3 0-44 0,-4-11 0 16,5 4-20-16,-5-10-8 15,0 3 0-15,-7-4 4 16,-4 11-4-1,-5 0-36-15,1 7 16 0,-4 0-356 16,0 10 204-16</inkml:trace>
        </inkml:traceGroup>
      </inkml:traceGroup>
    </inkml:traceGroup>
    <inkml:traceGroup>
      <inkml:annotationXML>
        <emma:emma xmlns:emma="http://www.w3.org/2003/04/emma" version="1.0">
          <emma:interpretation id="{21BAEEB6-2A50-4D80-BC5D-44F9F9B8F67F}" emma:medium="tactile" emma:mode="ink">
            <msink:context xmlns:msink="http://schemas.microsoft.com/ink/2010/main" type="paragraph" rotatedBoundingBox="5733,9797 12277,9904 12255,11231 5711,111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96FC00-CDC5-4ABD-935A-3FC874A83E76}" emma:medium="tactile" emma:mode="ink">
              <msink:context xmlns:msink="http://schemas.microsoft.com/ink/2010/main" type="line" rotatedBoundingBox="5733,9797 12277,9904 12255,11231 5711,11124"/>
            </emma:interpretation>
          </emma:emma>
        </inkml:annotationXML>
        <inkml:traceGroup>
          <inkml:annotationXML>
            <emma:emma xmlns:emma="http://www.w3.org/2003/04/emma" version="1.0">
              <emma:interpretation id="{A601A116-E574-4212-90F4-31F46317CFAD}" emma:medium="tactile" emma:mode="ink">
                <msink:context xmlns:msink="http://schemas.microsoft.com/ink/2010/main" type="inkWord" rotatedBoundingBox="5733,9797 9696,9862 9674,11189 5711,11124"/>
              </emma:interpretation>
            </emma:emma>
          </inkml:annotationXML>
          <inkml:trace contextRef="#ctx0" brushRef="#br0" timeOffset="33823.8929">3174 9456 132 0,'-19'-21'52'0,"19"21"-44"0,-19 0 4 0,-1 0 184 15,17 7-108-15,-25 17 140 16,1 7-128-16,-23 21 24 16,11 10-72-16,-11 24 76 15,11-4-72-15,12 35 36 16,12-7-56-16,22 7 16 15,13-13-32-15</inkml:trace>
          <inkml:trace contextRef="#ctx0" brushRef="#br0" timeOffset="32186.5107">3244 9848 464 0,'-8'0'176'0,"8"0"-140"0,-11 0-8 0,7 0 100 16,4 7-76-16,-4-14 84 15,8 7-76-15,4 0-32 16,7-7-16-16,20 0-12 15,4 7 0-15,19-6 16 16,0 6-8-16,0-4-4 16,-4 8 0-16,-7-4-16 15,-5 0 8-15,-11 0 12 16,-4 0-4-16,-11 0-4 16,-5 6 4-16,-11-2 4 15,0 3-4-15,-11-4 8 16,-1 4-8-16,-7 0-12 15,3 3 4-15,-7 1 4 16,8-1 0-16,-9 11-12 16,5 6 8-16,-4 14 12 15,7 4-4-15,-11 7 8 16,8-1-8-16,-8-9 68 16,7-1-40-16,-7-10 76 15,4-14-60-15,-8-7 36 16,4-3-48-16,-8-24-12 15,8-4-12-15,-8-27 24 16,12 4-20-16,-8-12-24 16,8 8 4-16,-8-3 8 0,11 20 0 15,-3-7 16-15,8 17-12 16,-1-3-4-16,5 14 0 0,3-4-24 16,4 14 12-16,8 7 12 15,7 0 0-15,9 3-532 16,3 11 292-16</inkml:trace>
          <inkml:trace contextRef="#ctx0" brushRef="#br0" timeOffset="32354.4573">4096 10027 780 0,'-8'14'288'0,"8"-14"-224"0,-8 10-20 0,4-6 4 16,4 3-36-16,-3-1-4 16,6 1-4-16</inkml:trace>
          <inkml:trace contextRef="#ctx0" brushRef="#br0" timeOffset="33058.8316">4502 9807 164 0,'-27'0'60'0,"27"0"-44"0,-23 24-8 0,11-10 112 15,8 3-68-15,-3 21 112 16,-5 3-92-16,1 18-12 15,11-1-36-15,-8 1 20 16,4-1-28-16,-4-10 32 16,4-10-32-16,-3-10 32 15,7-4-32-15,-4-14 12 16,0-3-16-16,8-14-132 16,0-3 68-16,-1-14-148 15,1 3 112-15,0-27-92 16,4 10 108-16,-4-17 60 15,4 14 12-15,-5-4 168 16,1 10-96-16,4-2 184 16,4 13-148-16,3-1 128 15,1 12-136-15,7-1 68 16,4 7-96-16,0 4-36 16,0 6-24-16,-4 7 12 15,1 4-12-15,-13 3 4 16,1 4-8-16,-20 0 28 15,4-1-20-15,-15 1 4 16,3 3-12-16,-15-7-24 16,8-3 8-16,0-7 4 15,11 3 4-15,1 0-36 0,11 1 20 16,7 3-12-16,1 3 16 16,15 7 0-16,4 3 4 0,4 8 8 15,0-4 0 1,4-4-20-16,-8 1 12 0,-11-4 4 15,-1 0 4-15,-19-7 44 16,-3 0-24-16,-24-6 16 16,-4 2-20-16,-12-6-8 15,5 4-4-15,-8-4 12 16,11-1-8-16,4-6-12 16,4 7 0-16,4-14 40 15,11 1-24-15,5-1-424 16,7-4 224-16</inkml:trace>
          <inkml:trace contextRef="#ctx0" brushRef="#br0" timeOffset="33285.9347">4398 9738 860 0,'0'-17'320'0,"0"17"-248"0,23-24-20 16,-4 13 60-1,1 5-72-15,15-5 0 16,3 4-24-16,9 4-12 16,-5 3 0-16,5 0-664 0,-5 7 360 0</inkml:trace>
          <inkml:trace contextRef="#ctx0" brushRef="#br0" timeOffset="34421.4895">4781 9542 268 0,'4'-34'100'0,"-4"34"-76"0,27 0-8 15,-8 10 148 1,1 7-92-16,18 28 96 15,-7 3-100-15,16 38 12 16,-1 0-48-16,-3 34-4 16,-8-6-16-16,-31 13 36 15,-1-10-24-15,-30 4 12 16,0-18-20-16,-31-7 52 16,0-13-36-16,-27-21-16 15,11-17-8-15</inkml:trace>
          <inkml:trace contextRef="#ctx0" brushRef="#br0" timeOffset="35033.3446">5919 10178 392 0,'4'-41'148'0,"-4"41"-116"0,8-38-8 0,-8 18 4 16,4 3-20-16,-8-11-12 15,-4 4 0-15,-11-4 4 16,3 8 0-16,-19 3 16 15,0 6-8-15,-19 15 68 16,8 6-44-16,-5 21 112 16,5 3-84-16,0 15 20 15,11-1-48-15,8 0-20 16,15-7-8-16,8-3 12 16,16-7-8-16,3-17 32 15,8-4-24-15,20-20 4 16,4-1-12-16,11-23 20 0,-4 3-16 15,0-24-84-15,-8 7 40 16,-7-11-24-16,-8 11 32 16,-12-14-20-16,-3 11 24 0,-16-8 28 15,0 11-4 1,-12 7 64-16,5 13-40 0,-13 18 76 31,5 10-56-31,-5 17 28 0,5 10-44 0,-1 22 44 16,9 6-44-16,3 24 4 15,4 0-24-15,8 4 28 16,11-11-24-16,-7-7 4 16,7-13-12-16,0-11 48 15,1-10-32-15,-1-10-240 16,4-7 116-16,4-18-628 16,0 1 400-16</inkml:trace>
          <inkml:trace contextRef="#ctx0" brushRef="#br0" timeOffset="35354.0958">6349 9738 476 0,'-16'-21'176'0,"16"21"-136"0,0 21-12 16,0-14 100 0,4 3-76-16,4 21 104 15,-4 0-92-15,4 31 24 16,-5 14-52-16,13 13 12 0,-1-3-28 0,5-10 88 15,-1-14-60-15,0-14 56 16,5-7-60-16,-5-13 76 16,0-7-68-16,-3-15 36 15,3-2-52-15,-3-25 0 16,3 1-24-16,-3-42 28 16,3 3-24-16,-4-27-4 15,5 14-8-15,-5 0-16 16,8 17 8-16,-11-4-4 15,7 18 0-15,1 3-28 16,-1 10 20-16,4 8-356 16,1 13 204-16</inkml:trace>
        </inkml:traceGroup>
        <inkml:traceGroup>
          <inkml:annotationXML>
            <emma:emma xmlns:emma="http://www.w3.org/2003/04/emma" version="1.0">
              <emma:interpretation id="{1C0B0036-1CA9-4257-996B-447535C9B874}" emma:medium="tactile" emma:mode="ink">
                <msink:context xmlns:msink="http://schemas.microsoft.com/ink/2010/main" type="inkWord" rotatedBoundingBox="10209,10225 10704,10233 10697,10646 10202,1063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5807.8024">7324 10271 676 0,'-7'-10'248'0,"7"10"-192"0,54 0-16 0,-12 0-20 16,5 0-20-16,30 0 16 15,1-3-8-15,22-1-232 16,-3 8 120-16</inkml:trace>
          <inkml:trace contextRef="#ctx0" brushRef="#br0" timeOffset="35627.3232">7456 9896 748 0,'-8'-20'276'0,"8"20"-216"0,27-7-16 0,-3 3 112 32,-1 4-96-32,15-3 0 15,5 3-36-15,7 3-16 0,1 4-4 0</inkml:trace>
        </inkml:traceGroup>
        <inkml:traceGroup>
          <inkml:annotationXML>
            <emma:emma xmlns:emma="http://www.w3.org/2003/04/emma" version="1.0">
              <emma:interpretation id="{86E6E132-7FEC-4F2E-B889-AF3903387C49}" emma:medium="tactile" emma:mode="ink">
                <msink:context xmlns:msink="http://schemas.microsoft.com/ink/2010/main" type="inkWord" rotatedBoundingBox="11870,10192 12272,10198 12266,10584 11864,10577"/>
              </emma:interpretation>
              <emma:one-of disjunction-type="recognition" id="oneOf7">
                <emma:interpretation id="interp11" emma:lang="" emma:confidence="0">
                  <emma:literal>o</emma:literal>
                </emma:interpretation>
                <emma:interpretation id="interp12" emma:lang="" emma:confidence="0">
                  <emma:literal>O</emma:literal>
                </emma:interpretation>
                <emma:interpretation id="interp13" emma:lang="" emma:confidence="0">
                  <emma:literal>0</emma:literal>
                </emma:interpretation>
                <emma:interpretation id="interp14" emma:lang="" emma:confidence="0">
                  <emma:literal>C</emma:literal>
                </emma:interpretation>
                <emma:interpretation id="interp15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36165.7542">9272 9852 580 0,'-4'-11'216'0,"4"11"-168"0,-27-10-12 0,11 7 144 16,4 6-104-16,-19 0 40 15,4 4-68-15,-15 10 60 16,11 4-60-16,-4 10 0 16,4 7-28-16,8 10 4 15,11 0-12-15,12 0 12 16,16-3-16-16,11-10 32 15,4-4-24-15,27-25 12 16,-4-2-16-16,4-28 0 16,4 0-4-16,-23-21 28 15,-1 0-20-15,-30-10-24 16,4 10 4-16,-24 8 0 16,1 6 4-16,-17 7-80 15,1 10 44-15</inkml:trace>
        </inkml:traceGroup>
      </inkml:traceGroup>
    </inkml:traceGroup>
    <inkml:traceGroup>
      <inkml:annotationXML>
        <emma:emma xmlns:emma="http://www.w3.org/2003/04/emma" version="1.0">
          <emma:interpretation id="{33228021-1EB2-4CD8-A162-42383A26FA16}" emma:medium="tactile" emma:mode="ink">
            <msink:context xmlns:msink="http://schemas.microsoft.com/ink/2010/main" type="paragraph" rotatedBoundingBox="2508,11942 11139,11666 11171,12661 2540,12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3D3141-D9BE-4913-ACE8-CAD1E389ABCB}" emma:medium="tactile" emma:mode="ink">
              <msink:context xmlns:msink="http://schemas.microsoft.com/ink/2010/main" type="line" rotatedBoundingBox="2508,11942 11139,11666 11171,12661 2540,12937"/>
            </emma:interpretation>
          </emma:emma>
        </inkml:annotationXML>
        <inkml:traceGroup>
          <inkml:annotationXML>
            <emma:emma xmlns:emma="http://www.w3.org/2003/04/emma" version="1.0">
              <emma:interpretation id="{CDE87091-038B-4B2A-A338-E99C299D853C}" emma:medium="tactile" emma:mode="ink">
                <msink:context xmlns:msink="http://schemas.microsoft.com/ink/2010/main" type="inkWord" rotatedBoundingBox="2513,12115 4501,12051 4519,12610 2531,12673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6283.6483">771 11978 104 0,'-8'-7'36'0,"8"7"-28"0,0-14 0 0,0 8 72 15,8 2-44-15,-1 1 56 16,5 3-52-16,-1 0 40 16,5 7-44-16,-1-1 52 15,5 1-52-15,-1 4 72 16,1 2-60-16,3 1 36 16,0 3-48-16,0-3 0 15,4 3-24-15,-7 1 28 16,-1-1-24-16,-11 0 20 15,-4 0-20-15,-16 0 20 16,0 4-24-16,-15-7 32 16,0 3-28-16,0-3 4 15,0 0-12-15,0-8-8 16,8 1 4-16,-1-7-32 16,9 0 16-16,11-7-260 15,11-3 152-15</inkml:trace>
          <inkml:trace contextRef="#ctx0" brushRef="#br0" timeOffset="56628.5454">1374 12037 444 0,'-3'-4'164'0,"3"4"-124"0,0-10-16 0,0 10 60 16,0 3-52-16,-8 4 68 15,8 7-60-15,-16 3 52 16,12 4-52-16,-11 3 24 15,3 3-36-15,8 1 0 16,8-1-16-16,8-2 0 16,3-5-4-16,5-13 12 15,11 0-12-15,15-14 16 16,1 0-16-16,-1-7 16 16,-7 1-16-16,-4-8 16 15,-16 4-16-15,-15-4 4 16,-4 4-4-16,-23-7 4 15,3 10-8-15,-15 0-12 16,5 4 4-16,-5 10-32 16,15 3 20-16,1 1-72 15,11 6 48-15,16-3-536 16,4 0 316-16</inkml:trace>
          <inkml:trace contextRef="#ctx0" brushRef="#br0" timeOffset="55547.6523">-371 11785 236 0,'11'-20'88'0,"-11"16"-68"0,8-3-4 0,0 4 68 16,-4 0-48-16,-4 3 92 16,0 0-72-16,7 3 36 15,1 7-56-15,4 8 52 16,3 13-52-16,-3 10 20 0,7 7-36 15,0 4-8-15,9-4-8 0,-9-7 12 32,0 4-8-32,4-4 16 15,1-6-16-15,3-5 60 16,0-2-40-16,0-14 32 16,-4 0-32-16,4-18 44 15,0 1-40-15,-7-15 36 16,-1 5-36-16,0-15-20 15,1 4-4-15,-5-14-8 16,-3 7 0-16,-4-13 16 16,-1 2-8-16,-3-9-4 15,4 9 0-15,-8-2 4 16,0 9-4-16,0 1-28 0,0 13 12 16,0 0-12-16,8 8 12 0,-8 2-240 15,4 11 140-15</inkml:trace>
          <inkml:trace contextRef="#ctx0" brushRef="#br0" timeOffset="55938.1925">341 12112 416 0,'-20'-10'152'0,"20"10"-116"0,-15-7-12 15,15 4 120 1,0 6-84-16,-4-3 28 15,8 0-52-15,4 0 20 16,11 7-28-16,16-7 36 16,4 3-36-16,19-3 4 15,4 0-20-15,-4 0-16 16,0-3 0-16,-4 3 4 0,-4 0 0 0,-3 0 16 31,-5 3-8-31,-11-3-72 0,4 4 32 16,-16-4-288-16,1 3 180 0</inkml:trace>
        </inkml:traceGroup>
        <inkml:traceGroup>
          <inkml:annotationXML>
            <emma:emma xmlns:emma="http://www.w3.org/2003/04/emma" version="1.0">
              <emma:interpretation id="{37453564-1ED3-4032-BB9F-7F35447770AA}" emma:medium="tactile" emma:mode="ink">
                <msink:context xmlns:msink="http://schemas.microsoft.com/ink/2010/main" type="inkWord" rotatedBoundingBox="5185,12692 5251,12690 5254,12794 5189,12797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6780.7689">2365 12322 676 0,'-15'55'248'0,"15"-55"-192"0,-47 52-16 0</inkml:trace>
        </inkml:traceGroup>
        <inkml:traceGroup>
          <inkml:annotationXML>
            <emma:emma xmlns:emma="http://www.w3.org/2003/04/emma" version="1.0">
              <emma:interpretation id="{65655CA9-B531-43ED-9DE9-D08C2D1263D6}" emma:medium="tactile" emma:mode="ink">
                <msink:context xmlns:msink="http://schemas.microsoft.com/ink/2010/main" type="inkWord" rotatedBoundingBox="7094,11642 8983,11771 8915,12769 7026,12640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1691.228">5524 11469 728 0,'0'-10'268'0,"0"10"-208"0,12-11-16 16,-4 4 44-1,3 0-56-15,24-10 4 0,-4 7-20 16,31-7-100-16,-4 6 48 0</inkml:trace>
          <inkml:trace contextRef="#ctx0" brushRef="#br0" timeOffset="61389.9674">5594 11748 372 0,'-19'-24'140'0,"19"24"-112"0,0-18-4 0,3 11 188 16,5 4-120-16,12-7 68 15,7 3-92-15,19 3-4 16,4 4-40-16,8 7 40 16,-3 0-36-16,-9 3 12 15,-7 4-24-15,-16 3 8 16,-4 1-12-16,-22 6 36 16,-9 0-24-16,-27 3-32 15,1-6 4-15,-21 6-88 16,13-9 52-16,0-5-12 15,11 1 32-15,8-7-4 16,11 10 12-16,20-6-8 16,11-1 8-16,20 11 8 15,4-4 4-15,15 7-12 16,-3 0 8-16,-5 0 12 16,0 0-4-16,-11 0 16 0,-4 0-12 15,-11-3 4-15,-1 0-4 0,-19-1 28 16,-4 4-20-16,-23 4 20 15,0-4-20-15,-27 3 8 16,3-2-12-16,-14-5 0 16,10-3-4-16,-3-13 4 15,23-1-8-15,-3-13-4 16,18-4 4-16</inkml:trace>
          <inkml:trace contextRef="#ctx0" brushRef="#br0" timeOffset="60894.62">5660 11693 372 0,'-16'37'140'0,"16"-37"-112"0,0 80-4 16,0-43 56 0,4-2-48-16,-8 10 40 15,12-1-40-15,-4-6-8 16,4-3-16-16,-8-8 20 0,0 1-16 0</inkml:trace>
          <inkml:trace contextRef="#ctx0" brushRef="#br0" timeOffset="60381.7176">4196 11693 424 0,'-11'-4'156'0,"11"4"-120"0,8 4-8 0,-8-4 104 16,0 0-76-16,0 0 48 31,3 3-60-31,-3 0 36 0,16 1-44 0,-4-1 8 16,15 1-28-16,0-4 8 15,11 0-12-15,21-7 0 16,-5 0-4-16,19 0 4 16,5 4-8-16,-5-4-12 15,-15 7 4-15,-3-4 12 16,-17 4-4-16,1 0 16 15,-16 0-12-15,-3 0 4 16,-1 0-4-16,-11-3 36 16,-5 3-20-16,-3-4-24 15,0 4 0-15,-3-3 0 16,3 3 0-16,-8-3 0 16,0-1 0-16,-3-3 32 15,3 7-16-15,-8-3-40 16,9 3 12-16,-9 0-8 15,1 3 12-15,-5 4 8 16,1 3 0-16,-8 11-36 16,7 7 20-16,-14 20-4 15,6 3 12-15,-10 8 24 16,15-1-8-16,-8-6-4 0,15-7 0 0,-11-4-4 16,19-7 0-1,-7-6-12-15,7-4 8 0,0-7 40 16,12-3-24-16,-15-7 52 15,11-4-36-15,-20-10-16 16,5 4-4-16,-5-7 16 16,-3-1-12-16,0-9 4 15,4-1-8-15,-5-13-8 16,1 6 4-16,-4-20-4 16,4 7 0-16,-4-11-12 15,7 11 8-15,-7-4-16 16,16 14 12-16,-1 0-32 15,8 10 24-15,4 4-20 16,8 7 20-16,3 7 28 16,5 3-8-16,-4 3-140 15,7 7 72-15,4 4-564 16,0 7 348-16</inkml:trace>
          <inkml:trace contextRef="#ctx0" brushRef="#br0" timeOffset="60581.3101">5249 11954 612 0,'-23'0'228'0,"23"0"-180"0,-11 21-12 0,3-14-28 16,4-1-12-16,0-2-4 15,8 3 0-15</inkml:trace>
        </inkml:traceGroup>
        <inkml:traceGroup>
          <inkml:annotationXML>
            <emma:emma xmlns:emma="http://www.w3.org/2003/04/emma" version="1.0">
              <emma:interpretation id="{8C4EF5B8-ADC0-4BAA-91A1-327C7AE9A087}" emma:medium="tactile" emma:mode="ink">
                <msink:context xmlns:msink="http://schemas.microsoft.com/ink/2010/main" type="inkWord" rotatedBoundingBox="9537,11991 9807,11983 9817,12296 9548,12305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2213.7906">6662 11937 580 0,'16'-4'216'0,"-16"4"-168"0,73-17-12 0,-26 10-32 16,3 0-8-16</inkml:trace>
          <inkml:trace contextRef="#ctx0" brushRef="#br0" timeOffset="62022.2612">6686 11648 592 0,'-8'-4'220'0,"8"4"-172"0,19-3-12 16,-7-1 12-1,7 1-32-15,16-4-12 16,11 0-8-16,13 4-392 16,-5 3 216-16</inkml:trace>
        </inkml:traceGroup>
        <inkml:traceGroup>
          <inkml:annotationXML>
            <emma:emma xmlns:emma="http://www.w3.org/2003/04/emma" version="1.0">
              <emma:interpretation id="{18A7C471-3A0A-4821-B3CE-DC1AFBC8AF68}" emma:medium="tactile" emma:mode="ink">
                <msink:context xmlns:msink="http://schemas.microsoft.com/ink/2010/main" type="inkWord" rotatedBoundingBox="10737,12085 11152,12071 11163,12419 10748,12433"/>
              </emma:interpretation>
              <emma:one-of disjunction-type="recognition" id="oneOf12">
                <emma:interpretation id="interp20" emma:lang="" emma:confidence="0">
                  <emma:literal>U</emma:literal>
                </emma:interpretation>
                <emma:interpretation id="interp21" emma:lang="" emma:confidence="0">
                  <emma:literal>u</emma:literal>
                </emma:interpretation>
                <emma:interpretation id="interp22" emma:lang="" emma:confidence="0">
                  <emma:literal>o</emma:literal>
                </emma:interpretation>
                <emma:interpretation id="interp23" emma:lang="" emma:confidence="0">
                  <emma:literal>0</emma:literal>
                </emma:interpretation>
                <emma:interpretation id="interp24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62543.8139">8010 11734 572 0,'-8'-21'208'0,"8"21"-160"0,-20 0-12 16,9 4 92 0,3 3-76-16,-19 17 68 15,8 0-68-15,-8 17-12 0,7 0-24 16,12 7-4-16,5-3-4 0,14-4 12 15,9-6-12-15,26-14 40 16,0-8-24-16,28-13 4 16,-16 0-16-16,-4-24 12 15,0-3-16-15,-23-22 16 16,-11 8-16-16,-28-14-12 16,-11 7 0-16,-20 7-16 15,0 10 12-15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7:39.5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A49F7A8-7828-47FB-AFE3-83B04C3A04EC}" emma:medium="tactile" emma:mode="ink">
          <msink:context xmlns:msink="http://schemas.microsoft.com/ink/2010/main" type="inkDrawing" rotatedBoundingBox="3384,10372 3640,10020 3860,10181 3604,10533" semanticType="callout" shapeName="Other">
            <msink:sourceLink direction="with" ref="{DEE9CFDB-7169-476A-81E2-93BE71CBFBC7}"/>
          </msink:context>
        </emma:interpretation>
      </emma:emma>
    </inkml:annotationXML>
    <inkml:trace contextRef="#ctx0" brushRef="#br0">158-2 228 0,'0'-4'84'0,"0"4"-64"0,0 0-8 0,0 0 128 15,0 0-80-15,0 4 72 16,0-1-76-16,0 1-20 16,12-1-24-16,-4 4 8 15,3 0-12-15,-3 7 16 16,4-4-16-16,3-3 4 15,5 6-4-15,11-9 28 32,-8 10-20-32,0-1 48 0,-8-2-36 0,-3-4 4 15,7 0-20-15,-19 6 28 16,8-2-24 15,-16-4-4-31,8 10-8 0,-19-4 4 0,7 1-4 0,-15 3 8 16,20-3-8-16,-17 10-4 15,5 0 4-15,-4-3 4 16,3 3-4-16,-7 0-4 16,4-3 4-16,-8-4 12 15,8 4-8-15,-8-11-12 16,8-3 0-16,0-14 28 16,7 0-12-16,4-17 56 15,9 7-36-15,-1-11-8 0,11 4-12 16,9-7 52-16,-1 7-36 15,1 0-12-15,-4 3-8 0,-1-3 0 16,5 11-4-16,-9-5 16 16,-3 5-12-16,4 6-4 15,0-4 0-15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06T17:48:46.7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 0 0,'0'0'15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8:53.5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0DE0BD2-D52D-49C9-B878-677AABE1246D}" emma:medium="tactile" emma:mode="ink">
          <msink:context xmlns:msink="http://schemas.microsoft.com/ink/2010/main" type="writingRegion" rotatedBoundingBox="2415,423 22023,546 21961,10377 2353,10254"/>
        </emma:interpretation>
      </emma:emma>
    </inkml:annotationXML>
    <inkml:traceGroup>
      <inkml:annotationXML>
        <emma:emma xmlns:emma="http://www.w3.org/2003/04/emma" version="1.0">
          <emma:interpretation id="{B5F846F2-1116-4FB4-B22C-3887751E3B66}" emma:medium="tactile" emma:mode="ink">
            <msink:context xmlns:msink="http://schemas.microsoft.com/ink/2010/main" type="paragraph" rotatedBoundingBox="2520,357 12122,519 12110,1245 2507,1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2F0BAF-C569-424D-8EA2-1CFFB69D193E}" emma:medium="tactile" emma:mode="ink">
              <msink:context xmlns:msink="http://schemas.microsoft.com/ink/2010/main" type="line" rotatedBoundingBox="2520,357 12122,519 12110,1245 2507,1083">
                <msink:destinationLink direction="with" ref="{E2D62FFE-2310-42B9-81B9-E39787CBC07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552591F-38AC-43E3-B8F3-0E52A649450B}" emma:medium="tactile" emma:mode="ink">
                <msink:context xmlns:msink="http://schemas.microsoft.com/ink/2010/main" type="inkWord" rotatedBoundingBox="2518,446 4388,478 4379,986 2509,954"/>
              </emma:interpretation>
            </emma:emma>
          </inkml:annotationXML>
          <inkml:trace contextRef="#ctx0" brushRef="#br0">599 63 216 0,'3'-7'80'0,"-3"4"-60"0,-3-4-8 0,-1 3 144 16,4 4-88-16,-8-7 96 16,4 7-96-16,-4-13 48 15,1 9-72-15,-13-3 24 16,5 7-40-16,-20-7-8 16,8 7-12-16,-24-3 20 15,9 3-16-15,-20 0 40 16,8 3-28-16,0 4 32 15,3 4-32-15,5 2 32 16,19 5-32-16,-12 16-12 16,16-6-8-16,7 20 4 15,9-7-4-15,7 14-12 16,11-3 4-16,24-11 28 16,11-3-12-16,28-7 4 15,0 0-8-15,11-17 4 16,0-1-8-16,8-9-4 15,-8-1 4-15,8-6-104 0,-16 3 56 16,5-11-16-16,-17 5 36 16,-3-8 4-16,-11-3 12 0,-13-1 0 15,-7 8 0-15,-7-4 16 16,-5 4-4-16,-4 0 24 16,-3 3-16-16,-8 0-4 15,0 3-4-15,-8 1 4 16,4 3-4-16,-12-3-12 15,5 3 4-15,-9 3 20 16,4 4-8-16,-7 3 4 16,4 1-4-16,-5 2-8 15,9 5 4-15,-1-1-24 16,8 7 12-16,0-10-4 16,8 3 4-16,12-3 24 15,3-1-8-15,8-6-4 16,0-3 0-16,4-4-4 15,4 0 0-15,-4-7-64 16,4 0 36-16,-16-7 4 16,0 4 12-16,-22-11 48 15,3 4-24-15,-12-4-8 16,0 4-8-16,-7 0 12 16,7 7-4-16,-3-1-12 15,3 4 4-15,5 4-24 16,-1 3 16-16,4-4-12 15,4 8 12-15,4-4 16 0,4 0 0 0,3-4-20 16,12 1 8-16,12-4 12 16,4 4 0-16,11-8-4 15,-11 8 4-15,4 0-24 16,-5-4 12-16,-7 14 4 16,4-4 4-16,-16 7 8 15,1 4-4-15,-9 3-4 16,1 0 4-16,-4 4 40 15,0 7-24-15,-12-11-20 16,8 3 0-16,-8-6 8 16,0 0-4-16,-4-7 32 15,4 3-20-15,-4-6 4 16,8 3-12-16,0-14-8 16,8 3 4-16,4-6-24 15,3 0 12-15,5-11 12 16,-5 4 0-16,4-7-12 15,5 6 4-15,-5 1-24 16,4 7 16-16,-3 0-12 16,-5 6 12-16,-3 4 80 15,-1 7-40-15,-11 3 28 16,4 8-36-16,-8-1 8 16,4 7-16-16,-4-10 0 15,4 3-4-15,-3-3-16 16,6-1 4-16,1-6 20 15,8 4-8-15,-4-11-188 16,3 0 96-16,1-7-204 0,3 7 164 0</inkml:trace>
        </inkml:traceGroup>
        <inkml:traceGroup>
          <inkml:annotationXML>
            <emma:emma xmlns:emma="http://www.w3.org/2003/04/emma" version="1.0">
              <emma:interpretation id="{391CF1EC-48A8-429C-A04B-74944D905877}" emma:medium="tactile" emma:mode="ink">
                <msink:context xmlns:msink="http://schemas.microsoft.com/ink/2010/main" type="inkWord" rotatedBoundingBox="4602,466 7454,514 7444,1089 4592,10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14.3946">2248 366 488 0,'11'-21'180'0,"-11"21"-140"0,12-3-12 0,-16-1 108 15,4 4-80-15,-8-3 4 16,1 3-36-16,-13 0-8 16,5 7-8-16,-16-4-8 15,4 4 4-15,0 3-16 16,7 4 8-16,9-7-24 16,7 0 16-16,11 3-12 15,9 7 12-15,3-13 0 16,4 10 4-16,-3 3 8 15,3-7 0-15,-7 4 8 16,-1 0-4-16,-11-4 16 16,-4 4-12-16,-16 0 32 15,1-4-24-15,-12-3-12 16,4 0-8-16,-4-7 28 16,3 0-12-16,5 0-40 15,7-4 16-15</inkml:trace>
          <inkml:trace contextRef="#ctx0" brushRef="#br0" timeOffset="841.3588">2344 373 520 0,'-7'-4'192'0,"7"4"-152"0,11 14-8 16,-7-14 36-16,4 3-44 0,7-3-12 15,1 0-4-15,7-3 16 16,0 3-12-16,4-3 24 16,8-1-24-16,-4-3-12 15,0 4-4-15,-4-4-236 16,0 3 132-16</inkml:trace>
          <inkml:trace contextRef="#ctx0" brushRef="#br0" timeOffset="590.698">2573 35 80 0,'8'-13'32'0,"-8"13"-24"0,15 0-4 0,-11 0 176 16,4 0-100-16,-16 13 88 16,8 5-96-16,-12 20 8 15,5 3-48-15,-9 14-20 16,-3-4-8-16,-8 5-16 16,15-8 8-16,-11-7 12 15,11-3-4-15,-3-7-4 16,15-7 4-16</inkml:trace>
          <inkml:trace contextRef="#ctx0" brushRef="#br0" timeOffset="1112.5805">2759 476 788 0,'-12'17'292'0,"12"-17"-228"0,0 7-16 16,0-4-24-1,8 1-24-15,-4-1 8 16,11 4-4-16</inkml:trace>
          <inkml:trace contextRef="#ctx0" brushRef="#br0" timeOffset="962.181">2937 149 652 0,'-24'-31'244'0,"24"31"-192"0,-7-7-12 0,-1 4 136 15,4 3-104-15,-7-4-20 16,-1 8-32-16</inkml:trace>
          <inkml:trace contextRef="#ctx0" brushRef="#br0" timeOffset="1654.04">2964 490 696 0,'8'-4'256'0,"-8"4"-196"0,7-10-20 16,-3 6-4-1,12 4-28-15,3-6-4 0,12 2 0 0,15-6-24 16,1 3 12-16,7 0-112 16,-4 4 68-16,-3 3-60 15,-12 0 68-15,3 0 20 16,-18 0 20-16,-1-7 56 15,-3 7-28-15,-13-4 32 16,-3 8-28-16,8-8-44 16,-8 4 8-16,8-3-44 15,0 6 32-15</inkml:trace>
          <inkml:trace contextRef="#ctx0" brushRef="#br0" timeOffset="1355.4017">3293 163 676 0,'-12'-11'248'0,"12"11"-192"0,-19 14-16 0,3 0 40 16,13 3-52-16,-25 14-4 16,9 7-12-16,-16 10 0 15,8-3-8-15,4 3-36 16,4-3 16-16,-1-11-180 15,12-3 108-15</inkml:trace>
          <inkml:trace contextRef="#ctx0" brushRef="#br0" timeOffset="3152.6129">3386 479 332 0,'0'-3'120'0,"0"3"-92"0,8 0-8 16,-8 3 80 0,0 1-60-16,-8-1 28 15,8 4-40-15,-8 3 60 16,4 4-48-16,-11 0 28 15,15 3-40-15,-12-3 36 16,12 3-36-16,0-7-4 16,0 4-16-16,8-10 12 15,3-1-12-15,1-6 24 16,7 3-20-16,1-7-12 16,-1 0-4-16,4-7 20 0,1 4-8 15,-5-7-4-15,0 10 0 0,-3-10-4 16,-1 3 0-16,-7 0 16 15,4 7-8-15,-12-3 48 16,3 6-28-16,-6 4 4 16,3 4-20-16,-8 3 0 15,4 3-4-15,-4 4-16 16,4 0 4-16,0 3 4 16,8 0 0-16,0-7 8 15,4 4-4-15,0-7-4 16,3 3 4-16,5-6-4 15,-1-1 0-15,1-6-116 16,3 3 64-16,0-7-60 16,1 0 68-16,3-7-56 15,0 7 56-15,4-10 4 16,4 7 24-16,0-14-40 16,-4 6 28-16,1-6-12 15,-1 11 24-15,-4-12-16 16,-4 5 16-16,-3-1 28 15,-1 1-8-15,-3-11 20 16,-1 10-16-16,-3 0 60 16,0-10-40-16,-4 0 60 15,4 7-52-15,-8 0 0 16,0 7-20-16,-4 0 24 0,4 0-24 16,-4 10-24-16,0 14 4 0,-4 10 52 15,0-7-24-15,-7 21 0 31,7 0-16-31,-15 14-8 0,7 0 4 0,-7 3 4 16,4-10-4-16,0 3-4 16,3-14 4-16,4-3-288 15,5 7 156-15</inkml:trace>
          <inkml:trace contextRef="#ctx0" brushRef="#br0" timeOffset="3358.9303">3695 400 444 0,'-15'-14'164'0,"15"14"-124"0,15-6-16 0,-3 6 60 16,4 0-52-16,11 0 48 15,4 0-44-15,11 0-12 16,5 0-12-16,-1-7-12 15,1 7 4-15</inkml:trace>
          <inkml:trace contextRef="#ctx0" brushRef="#br0" timeOffset="4338.3736">4133 459 340 0,'0'13'128'0,"0"-13"-100"0,0 11-8 0,0-8 16 15,8 8-24-15,-8-5 12 16,4 1-12-16,-4 4 12 16,0 2-16-16,0-2 4 15,3-8-4-15,1-3 4 16,-4 0-8-16,8-3 32 16,-8 3-20-16,12-11 20 15,7 11-20-15,-4-13 0 16,5 6-8-16,-1-4 4 15,8 5-8-15,-7-8 32 16,-1 7-20-16,0 0 32 16,1 4-32-16,-13-8 56 15,9 8-40-15,-8-4 28 16,3 3-32-16,-11 1 0 16,4 3-16-16,-4 0 12 15,0 7-16-15,0 0-12 16,0 3 0-16,0 4 28 0,4 0-12 15,0-1-4-15,4 1-4 0,-1 0-4 16,-3 0 0-16,8-7 8 16,-4 3-4-16,-1-7 8 15,9 4-8-15,-12-7-4 16,11 0 4-16,-11-3-24 16,8-1 12-16,-5 1 4 15,1-7 4-15,4-4-20 16,-5 7 12-16,9-3 4 15,-1 6 4-15,-3-3-20 16,4 4 12-16,-9-1 4 16,9 4 4-16,-5-3 0 15,1 6 0-15,-8-3 16 16,0 0-8-16,3 0-12 16,1 0 0-16,-4 0 4 15,4 4 0-15,0-4-12 16,-1 3 8-16,5-3-4 15,3 4 0-15,5-4 16 16,-1 0-4-16,4-4-4 16,1 4 4-16,-5-3 12 15,4-1-8-15,-3-2-12 16,-1 2 0-16,-7-6 48 16,-5 6-24-16,-3-6-20 15,0 7 0-15,-8-8 16 0,0 8-8 16,0-11 16-1,-3 11-16-15,-13-11 4 0,13 10-4 0,-5-6 48 32,4 10-32-32,-11 4-20 0,11 6-4 0,-11 4 16 15,15 3-8-15,-8-3-4 16,8 6 0-16,8-3-16 16,8 8 8-16,15-15 4 15,4 4 0-15,8-4-276 16,-1-3 152-16</inkml:trace>
          <inkml:trace contextRef="#ctx0" brushRef="#br0" timeOffset="4564.472">4334 228 704 0,'-27'-20'264'0,"27"20"-208"0,27-11-12 16,-11 4-24 0,3 7-20-16,8 0-292 15,0 7 160-15</inkml:trace>
        </inkml:traceGroup>
        <inkml:traceGroup>
          <inkml:annotationXML>
            <emma:emma xmlns:emma="http://www.w3.org/2003/04/emma" version="1.0">
              <emma:interpretation id="{958800BA-140F-49EE-83DB-5FA40EE8F6E5}" emma:medium="tactile" emma:mode="ink">
                <msink:context xmlns:msink="http://schemas.microsoft.com/ink/2010/main" type="inkWord" rotatedBoundingBox="8586,460 12122,519 12110,1245 8574,11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84.3444">6316 80 392 0,'0'-20'148'0,"0"20"-116"0,-4-21-8 0,0 11 180 15,4 6-116-15,-3-3 72 16,-1 0-96-16,-8 14 0 15,1 10-40-15,-9 21 12 16,12 7-20-16,-15 17-8 16,4-7-4-16,3 0 4 15,5-3-4-15,-5-8-4 16,5-13 4-16,-5-7 4 16,8-3-4-16,-3-7-12 15,11-4 4-15,0-17-200 16,8 4 112-16,7-21-32 15,0-4 72-15,20-27 32 16,-4 11 16-16,4-25 12 16,4 14-4-16,3 3 32 15,-3 14-20-15,0 14 188 16,0 7-112-16,-8 10 4 16,0 17-56-16,-12 14 4 15,-4 7-24-15,-15-3 44 16,0 6-36-16,-15-3 28 0,-1-3-28 15,-15-4-28-15,0-7 0 16,-19-7-28-16,8 1 16 0,-17-11-56 16,13 7 36-16,-4-14 16 15,11 7 12-15,-4-4-24 16,24 4 16-16,-8 4-12 16,15 10 12-16,5-1-28 15,7 4 24-15,7 8 16 16,1-5 0-16,8-3 56 15,7 7-32-15,8-3 52 16,-4-4-44-16,4 4-24 16,0-4-8-16,0-6 36 15,0 6-24-15,-4-10 8 16,-4 6-12-16,0 1-16 16,-3 3 4-16,-1 1 28 15,-4 2-12-15,1-6-252 16,-1 0 132-16</inkml:trace>
          <inkml:trace contextRef="#ctx0" brushRef="#br0" timeOffset="7157.0256">6730 472 644 0,'0'-3'236'0,"0"3"-180"0,-11 7-20 0,11-4 132 15,11 1-100-15,-7-4-20 16,12 3-28-16,11-3 8 16,12 4-16-16,-5-8-20 15,9 4 0-15,-4-3 20 16,3-1-4-16,-15-3-4 16,0 7 0-16,-15-6 12 15,0-1-8-15,-16-7 24 16,-4 4-20-16,-7-8 24 15,-5 5-24-15,-18-1-20 16,7 4 0-16,-8 6-40 0,8 8 28 16,0 6 24-16,4 7 0 0,4 4-16 15,7 3 4-15,8-4-4 16,16 8 4-16,4 0 24 16,7-1-8-16,16-3 4 15,0 0-4-15,-4-10-24 16,7-4 8-16,1-10-136 15,-4 0 76-15,4-17-108 16,7 3 96-16,8-17-28 16,1 11 64-16,7-28 44 15,-8 6 0-15,-4-23 12 16,-4 3-4-16,-11 0 168 16,-8 7-92-16,-11-4 104 15,-1 22-108-15,-11 9 80 16,4 1-92-16,-12 13 20 15,0 14-52-15,-15 14-12 16,3 17-16-16,-15 24-8 16,4-4 4-16,-7 15 28 15,3-4-16-15,3-11-4 16,9-3-8-16,4-6-4 16,7-8 0-16,8-3-88 15,4-7 48-15</inkml:trace>
          <inkml:trace contextRef="#ctx0" brushRef="#br0" timeOffset="7162.5538">7849 472 404 0,'12'-10'148'0,"-12"10"-112"0,27-10-12 0,-19-1 240 15,-1 8-148-15,-7-7 60 16,0 6-104-16,-15-3 20 16,3 7-56-16,-7-6 44 15,-8 12-48-15,-8-6-24 16,8 11-8-16,-8 2 0 15,12 1 0-15,0 3-28 16,7 1 16-16,4-5 12 16,12 5 4-16,4-11 8 15,8 10-8-15,3-17-48 16,5 0 28-16,3 0-228 16,0 0 136-16,-3-11-84 15,-5 5 112-15,-3 6 0 16,-12 0 48-16,0 0 28 15,-8 6 4-15,4 8 72 16,-4 3-40-16,1 4 76 16,14 3-60-16,1-7-16 15,8 11-20-15,22-18-12 0,1 4 4 16,7-4 20-16,1-6-12 0,7-15-84 16,-4 8 40-16,-3-11-88 15,-12 4 68-15,3-18 8 16,-3 8 28-16,4-8-16 15,7 1 20-15,5-15 32 16,-5 4-12-16,1-30 0 16,-1 2-4-16,-19-6 224 15,0 10-124-15,-15 7 80 16,3 17-108-16,-15 7 20 16,4 14-56-16,-15 17 4 15,3 14-28-15,-11 24 8 16,-1 10-12-16,-7 7 12 15,0 0-16-15,-12 10 32 16,8-3-24-16,-3 0-216 16,6 4 108-16,9-8-160 15,7-6 144-15,-3-1-376 16,7-16 272-16</inkml:trace>
          <inkml:trace contextRef="#ctx0" brushRef="#br0" timeOffset="7358.2325">8140 325 716 0,'3'3'264'0,"-3"-3"-204"0,39 10-16 0,-23-3 28 16,-5 7-48-16,16-11 16 15,-3 8-24-15,22-11 0 16,8 3-8-16,20-6-272 15,-8-1 148-15</inkml:trace>
          <inkml:trace contextRef="#ctx0" brushRef="#br0" timeOffset="7673.4406">8728 435 676 0,'-39'17'248'0,"39"-17"-192"0,16 24-16 16,-16-14 40-1,4 4-52-15,-4 3-4 16,0 4-12-16,0-4 32 16,7 7-20-16,-3-10-4 15,0 0-12-15,4-7-32 16,-4 3 12-16,-4-7-400 0,4 1 224 0</inkml:trace>
          <inkml:trace contextRef="#ctx0" brushRef="#br0" timeOffset="7481.0665">8887 128 728 0,'-27'-34'268'0,"27"34"-208"0,15-7-16 0,-15 7 152 15,0 0-116-15,-8 4-52 16,8 6-20-16,0 4-40 15,0 6 20-15</inkml:trace>
          <inkml:trace contextRef="#ctx0" brushRef="#br0" timeOffset="9773.098">9223 479 312 0,'0'-3'112'0,"0"-1"-84"0,0-2-12 16,-3 2 108-1,3 4-72-15,-12-3 96 16,4 3-88-16,-11-4 32 16,3 4-52-16,-11 0 40 15,4 7-48-15,-12 3 64 0,8 1-56 0,-8 6 8 16,8 0-28-16,0 4 4 15,12 3-12-15,-1 0-24 16,12-3 4-16,4-4 32 16,8-3-16-16,11-7-8 15,5 3-4-15,7-17 40 16,-1 4-24-16,1-8-28 16,-3 4 8-16,-5-10 20 15,-4 7-8-15,-7-7 36 16,-1 6-24-16,-7-9-12 15,0 13-8-15,-4-17-4 16,0 13 0-16,0-2-12 16,4 6 12-16,4-4-24 15,3 8 20-15,5-1-12 16,3 4 12-16,1 0 0 16,3 0 4-16,-4 0 8 15,0 7 0-15,-3 0 8 16,3 7-4-16,-7 3-20 15,0 4 8-15,-12 6 20 16,3 4-4-16,-6 4-4 16,-1-1 0-16,0-3 20 15,4-3-12-15,-8-8 4 16,4 1-8-16,-4-11 20 16,8 1-16-16,0-15-4 15,4 1-4-15,0-11-16 16,4 0 8-16,4-13 4 0,7 3 0 15,0-11 0-15,4 4 0 16,1-3 0-16,3 13 0 16,0-6-44-16,0 9 24 0,-4 5 52 15,-3 9-16-15,-9 8 20 16,-3 6-20-16,-12 11 52 16,0 6-36-16,0 1-24 15,-7 6-8-15,-1-3 24 16,8-3-12-16,-4-4 24 15,5-4-24-15,-1-2-12 16,4-5-4-16,-4-2-200 16,8-5 112-16,-4-6-184 15,4 0 160-15</inkml:trace>
        </inkml:traceGroup>
      </inkml:traceGroup>
    </inkml:traceGroup>
    <inkml:traceGroup>
      <inkml:annotationXML>
        <emma:emma xmlns:emma="http://www.w3.org/2003/04/emma" version="1.0">
          <emma:interpretation id="{BDC5DAAA-ECFA-425D-8073-90C04D28DBCA}" emma:medium="tactile" emma:mode="ink">
            <msink:context xmlns:msink="http://schemas.microsoft.com/ink/2010/main" type="paragraph" rotatedBoundingBox="4301,1949 17531,1874 17542,3689 4311,37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E8FA50-AC22-4C47-A7FD-560B5BAB8E1A}" emma:medium="tactile" emma:mode="ink">
              <msink:context xmlns:msink="http://schemas.microsoft.com/ink/2010/main" type="line" rotatedBoundingBox="4301,1949 17531,1874 17542,3689 4311,3764"/>
            </emma:interpretation>
          </emma:emma>
        </inkml:annotationXML>
        <inkml:traceGroup>
          <inkml:annotationXML>
            <emma:emma xmlns:emma="http://www.w3.org/2003/04/emma" version="1.0">
              <emma:interpretation id="{6D4E6468-8A24-4873-BF11-5638592C6EB9}" emma:medium="tactile" emma:mode="ink">
                <msink:context xmlns:msink="http://schemas.microsoft.com/ink/2010/main" type="inkWord" rotatedBoundingBox="4301,1949 4960,1945 4966,2992 4307,299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102.6638">2012 2055 312 0,'0'-20'112'0,"0"20"-84"0,0-21-12 16,0 7 204 0,3 7-124-16,1-13 76 15,0 6-100-15,-4-7 40 16,12 8-68-16,-5-8 16 0,9 4-40 0,3-4 36 31,1 7-32-31,7-3-24 0,0 7 0 0,4-4 36 16,4 4-24-16,-4 3 8 15,4 3-12-15,-8 11 20 16,-4 4-16-16,-4 6 12 16,1 10-12-16,-5 4 56 15,-11 4-40-15,-8-1 16 16,-4 1-28-16,-11-1 28 15,7-3-28-15,-23-7-12 16,16-3-8-16,-20-8-40 16,12 1 24-16,0-10 8 15,8-1 8-15,-1-6-24 16,13 3 16-16,-1-4-40 16,16 4 32-16,-8-3-4 15,15 6 16-15,-3-3-20 16,7 7 16-16,1 0 4 15,3 3 8-15,0 7 0 16,-4-3 0-16,8 0-12 16,-3 0 8-16,-1-1 12 15,4 5-4-15,-8-1-4 16,1 0 4-16,-9 0 28 16,1 4-16-16,-12 3 4 15,-4 0-12-15,-8 4 4 0,1-1-8 0,-8 1 8 16,7-1-8-16,-15-6 16 15,7 0-12-15,-18-8 32 16,7 1-24-16,-23-10 12 16,3-4-16-16,-18-7 0 15,10 0-4-15,-6-4-24 16,18 5 8-16,9-5 4 16,7 4 4-16,3-3-28 15,9 7 16-15,4-8-100 16,7 11 60-16,12-17-388 15,3 10 240-15</inkml:trace>
          <inkml:trace contextRef="#ctx0" brushRef="#br0" timeOffset="14307.485">2166 1777 364 0,'0'-14'132'0,"0"14"-100"0,-4-10-12 16,-3 3 132 0,14 7-88-16,-14-4 72 15,7 4-80-15,0 4 4 16,0 3-36-16,-8 10 48 16,4 7-40-16,-7 17 4 15,-1 4-24-15,-7 10 12 0,3 0-16 0,-11-3 16 16,4-4-16-16,0-10 16 15,3-1-16-15,1-9-12 16,7-1 0-16,1-6-4 16,3 0 0-16,4-4 16 15,4 0-4-15,0-6 8 16,0 2-8-16,-8-2-144 16,8-1 76-16</inkml:trace>
          <inkml:trace contextRef="#ctx0" brushRef="#br0" timeOffset="15465.6298">2120 1546 748 0,'-16'-14'276'0,"16"14"-216"0,-7-13-16 0,3 6 180 15,4 7-132-15,4-7 36 16,7 7-80-16,9-7-36 16,7 7-12-16,11-4 16 15,1 4-8-15,15 0-72 16,-3 0 32-16</inkml:trace>
        </inkml:traceGroup>
        <inkml:traceGroup>
          <inkml:annotationXML>
            <emma:emma xmlns:emma="http://www.w3.org/2003/04/emma" version="1.0">
              <emma:interpretation id="{F4309E8D-F1E7-425B-9BAA-AC13E9A51541}" emma:medium="tactile" emma:mode="ink">
                <msink:context xmlns:msink="http://schemas.microsoft.com/ink/2010/main" type="inkWord" rotatedBoundingBox="5540,2509 7402,2498 7405,3139 5544,314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648.4945">3146 2110 392 0,'-4'-3'148'0,"4"6"-116"0,4-6-8 0,-4 3 92 31,8 3-68-31,3 1 88 0,5 3-80 0,3-4 36 16,0 1-56-16,8-1 16 15,4 0-32-15,4 1 8 16,12-1-16-16,-9-3 28 16,-3 0-24-16,-4-3-4 15,0 3-8-15,-4-7 20 16,-4 14-12-16,-3-14 12 15,-5 7-12-15,-7-3 28 16,4 6-24-16,-8-3 4 16,-1 0-12-16,-6 0-172 15,3 7 88-15</inkml:trace>
          <inkml:trace contextRef="#ctx0" brushRef="#br0" timeOffset="16987.959">3049 2324 476 0,'-16'3'176'0,"16"-3"-136"0,-3 7-12 0,-1-7 172 16,8 0-116-16,-1 0 88 16,5 0-100-16,15-3 44 15,5 3-72-15,18-7 32 16,0 3-44-16,5 1 8 16,-1 3-24-16,-3 0-8 15,-9 0-4-15,-11 0 20 16,8 3-12-16,-19-3 12 15,3 4-12-15</inkml:trace>
          <inkml:trace contextRef="#ctx0" brushRef="#br0" timeOffset="18165.8124">3850 2692 528 0,'0'-7'196'0,"0"7"-152"0,24 7-12 15,-13-7 88 1,5 0-72-16,3-7 32 16,4 0-44-16,8-3 40 15,-8-4-44-15,12-17-16 16,-4 10-8-16,4-20 0 15,0 14-4-15,7-22 16 16,1 12-12-16,-12-12 4 16,4 5-4-16,-8-4 4 15,-4 13-8-15,-3-6-12 0,3 10 4 0,-12-4-4 16,9 8 0 0,-9 3 52-16,5 7-24 15,-5-1 8-15,-3 12-16 0,4-5-8 16,-4 8 0-16,-1-4 4 15,1 7-4-15,-4-4 32 16,-4 8-20-16,0-4-12 16,0 0-8-16,0 3-4 15,0 4 0-15,0 4 0 16,0 2 0-16,-8 8 0 16,-3 3 0-16,3 10-12 15,4-3 12-15,-4 4 4 16,0-4 4-16,12 3 8 15,0-3-4-15,4-3-4 16,4-1 4-16,3-10 20 16,1-3-12-16,-1-10 12 15,12-4-12-15,-8-7 12 16,5-7-16-16,-5-3 4 16,4 0-4-16,-3-4-16 15,3-3 4-15,-8-4-24 16,1 11 16-16,-5-7 4 15,5 0 8-15,-8 0 8 16,-1 3-4-16,-3 1 8 16,0 2-8-16,-4 5-4 0,0 2 4 15,-4 1-4-15,4 7 0 0,-7 6 8 16,7 7-4-16,-8 4 16 16,8 10-12-16,-8 0-4 15,8 0 0-15,-4 0 12 16,4 0-8-16,-4 4 32 15,8-4-24-15,-4-7-4 16,8 4-8-16,0-7 28 16,7-1-16-16,8-9-136 15,4-4 64-15,12-7-376 16,4 0 240-16</inkml:trace>
        </inkml:traceGroup>
        <inkml:traceGroup>
          <inkml:annotationXML>
            <emma:emma xmlns:emma="http://www.w3.org/2003/04/emma" version="1.0">
              <emma:interpretation id="{A833E67C-48F8-456E-9D75-11856B4EEDFF}" emma:medium="tactile" emma:mode="ink">
                <msink:context xmlns:msink="http://schemas.microsoft.com/ink/2010/main" type="inkWord" rotatedBoundingBox="7843,2000 8792,1994 8797,3017 7849,302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666.5971">5391 1931 424 0,'4'-17'156'0,"4"14"-120"0,-8-4-8 0,0 0 116 16,0 7-84-16,0-7 36 15,3 4-56-15,1-8 4 16,0 11-28-16,-4 0 20 16,8 7-24-16,-8 0 40 15,4 3-28-15,0 11 20 16,0 3-24-16,-4 11 28 15,0-1-32-15,-4 11 20 16,4-7-20-16,-4-1 36 16,0 5-28-16,-12-4-24 15,13-4 0-15,-9 0 52 16,12-3-28-16,-4-3 16 16,-4-4-24-16,1-7 20 0,7 0-24 15,-12-3 4-15,12 0-8 0,-8-4-8 16,8 4 4-16,-7-4-4 15,7 1 0-15,-4-4-44 16,4-1 24-16,-8-6-124 16,16 0 80-16,-4-3-148 15,-1 3 120-15,1-7-364 16,4 4 256-16</inkml:trace>
          <inkml:trace contextRef="#ctx0" brushRef="#br0" timeOffset="20432.1328">5434 2220 664 0,'-8'-3'244'0,"8"3"-188"0,4 0-16 16,7-3 92 0,-3 3-80-16,19-4 52 0,4 1-64 15,27-1 16-15,-7 4-36 16,14 4 28-16,-3 3-32 0,-4-4 20 15,-11 0-20-15,11-3 20 16,-16 4-24-16,-3-4 12 31,-8 0-12-31,-4-4 56 0,-7 4-40 0,-5-6-72 16,-3 2 20-16,-12-6-292 16,7 0 176-16</inkml:trace>
          <inkml:trace contextRef="#ctx0" brushRef="#br0" timeOffset="20043.0983">6270 1870 424 0,'8'0'156'0,"-8"0"-120"0,-8 10-8 16,8-10 96 0,0 7-72-16,0 3 76 15,0 0-72-15,0 8 40 16,0 6-56-16,-8 7-4 16,8 3-20-16,-8 7 40 15,4-3-28-15,-7 7 4 0,7 3-20 0,-8 7 12 16,1-3-16-16,-5 3 4 15,8-7-4-15,-3-3 12 16,3-7-12-16,0-11 48 16,4-3-28-16,-3-10-104 15,7 0 44-15,-8-11-312 16,4 1 192-16</inkml:trace>
          <inkml:trace contextRef="#ctx0" brushRef="#br0" timeOffset="21017.0605">5712 1598 300 0,'-11'-4'112'0,"11"4"-88"0,-4-7-8 0,0 4 152 15,8 3-96-15,-4-4 96 16,0 1-100-16,0-4 72 16,4 7-80-16,-4-3 32 15,0 6-56-15,4-6 24 16,3 3-32-16,5-4 16 15,7 4-24-15,5-3 8 16,-5 6-16-16,4-6-8 16,4 3 0-16,0 0 4 15,4 3-4-15,-4-3 24 16,4 0-16-16,-4-7 4 16,1 7-8-16,-9-3 36 15,-4 3-20-15,-3-7 20 16,-4 7-24-16,-12-3 8 15,4 6-16-15,-4-3 12 16,0 0-16-16,-4 0-188 16,4 3 96-16,-3 1-272 15,7-1 200-15</inkml:trace>
        </inkml:traceGroup>
        <inkml:traceGroup>
          <inkml:annotationXML>
            <emma:emma xmlns:emma="http://www.w3.org/2003/04/emma" version="1.0">
              <emma:interpretation id="{710E76AA-5D99-444C-8307-341E23B49F22}" emma:medium="tactile" emma:mode="ink">
                <msink:context xmlns:msink="http://schemas.microsoft.com/ink/2010/main" type="inkWord" rotatedBoundingBox="9783,2994 9947,2993 9951,3732 9787,373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6048.0517">7431 2620 788 0,'-15'-42'292'0,"15"42"-228"0,7-27-16 15,1 20 108 1,-8 4-96-16,0 9 36 16,0 8-56-16,-8 14-16 15,1 6-12-15,-28 11 24 16,8 0-20-16,-20 16-376 16,9-9 196-16</inkml:trace>
          <inkml:trace contextRef="#ctx0" brushRef="#br0" timeOffset="25050.6576">7419 3267 112 0,'-27'13'0'0</inkml:trace>
        </inkml:traceGroup>
        <inkml:traceGroup>
          <inkml:annotationXML>
            <emma:emma xmlns:emma="http://www.w3.org/2003/04/emma" version="1.0">
              <emma:interpretation id="{774F6E1D-F822-48D3-9D90-DF7D759C65E0}" emma:medium="tactile" emma:mode="ink">
                <msink:context xmlns:msink="http://schemas.microsoft.com/ink/2010/main" type="inkWord" rotatedBoundingBox="13029,2114 14054,2108 14060,3164 13035,317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6888.7008">10838 2141 320 0,'-8'-13'120'0,"8"13"-96"0,8-11-4 16,-12 8 156-1,4 6-100-15,-4-3 68 16,4 7-84-16,-4 0 72 16,0 7-76-16,-7 13 8 15,3 4-40-15,-4 21-4 16,4 0-12-16,-3 9 36 0,-5-2-20 15,5-1-24-15,-1-16 0 16,1-4-28-16,7-7 16 16,-4-7-364-16,8-11 204 15</inkml:trace>
          <inkml:trace contextRef="#ctx0" brushRef="#br0" timeOffset="27414.0954">10547 2076 520 0,'-19'-7'192'0,"19"7"-152"0,0-17-8 15,-8 7 140 1,8 6-100-16,-4-6 44 16,4 3-72-16,4-7 12 15,4 11-36-15,7-11 0 16,5 7-12-16,11-10 12 16,4 3-12-16,34 0 4 15,5 4-4-15,23 7-8 16,-4 16 4-16,3 8-16 0,-14 0 8 15,3 16-4-15,-12-6 0 0,-3 7 16 16,-8 4-4-16,-16 2 24 16,-11 1-16-16,-15 3 24 15,-9 4-24-15,-22 3 40 16,-1-7-28-16,-27 0 12 16,4-6-20-16,-23-1 0 15,4-7-8-15,-31 1 4 16,11-8-8-16,-22-6 32 15,14-4-20-15,-7-7-4 16,24 4-8-16,3-14-4 16,19 7 0-16,4-14-36 15,20 0 20-15,0-7-48 16,11 4 36-16</inkml:trace>
          <inkml:trace contextRef="#ctx0" brushRef="#br0" timeOffset="27833.8204">10706 1680 456 0,'-8'-14'168'0,"8"14"-128"0,-4 0-16 0,-3 0 212 15,14 0-136-15,-7 0 100 16,0 0-116-16,0-3 32 16,4 3-68-16,4-3 20 15,0 6-40-15,23-3 28 16,4 0-32-16,23 0-4 16,4-3-12-16,7 3 28 15,-7 3-20-15,0-3-172 16,-8 3 84-16</inkml:trace>
        </inkml:traceGroup>
        <inkml:traceGroup>
          <inkml:annotationXML>
            <emma:emma xmlns:emma="http://www.w3.org/2003/04/emma" version="1.0">
              <emma:interpretation id="{541ED990-9C92-4CBE-B55F-1CF32DEC0400}" emma:medium="tactile" emma:mode="ink">
                <msink:context xmlns:msink="http://schemas.microsoft.com/ink/2010/main" type="inkWord" rotatedBoundingBox="14726,2563 15136,2561 15138,2863 14728,286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8407.279">12212 2406 748 0,'31'7'276'0,"-31"-7"-216"0,50-3-16 16,-19-4-4 0,4 3-32-16,23-9 16 0,0-1-16 0,16 0-108 15,-1 4 52-15</inkml:trace>
          <inkml:trace contextRef="#ctx0" brushRef="#br0" timeOffset="28243.3435">12289 2141 756 0,'-19'-13'280'0,"19"13"-216"0,-8-4-20 0,12 1 112 16,8 6-96-16,3-6 36 15,8-1-56-15,5-3-32 16,3 7-8-16,3 0 24 15,1 7-12-15,-4 0-452 16,0 7 236-16</inkml:trace>
        </inkml:traceGroup>
        <inkml:traceGroup>
          <inkml:annotationXML>
            <emma:emma xmlns:emma="http://www.w3.org/2003/04/emma" version="1.0">
              <emma:interpretation id="{7F9B5DAB-699D-4261-9B12-73CC42E070D5}" emma:medium="tactile" emma:mode="ink">
                <msink:context xmlns:msink="http://schemas.microsoft.com/ink/2010/main" type="inkWord" rotatedBoundingBox="15805,2393 16233,2390 16236,2892 15808,289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8992.3779">13323 2317 892 0,'-31'-14'332'0,"31"14"-260"0,0-3-20 0,8-1 52 15,3 1-68-15,16-8-12 16,8 8-16-16,8-7 8 15,-1 6-8-15,9-6-28 16,-9 6 8-16</inkml:trace>
          <inkml:trace contextRef="#ctx0" brushRef="#br0" timeOffset="28809.8926">13718 2004 476 0,'-4'-14'176'0,"4"14"-136"0,-8-24-12 15,4 17 188 1,0 4-124-16,-11-11 96 16,3 10-108-16,-11 4 24 15,8 4-60-15,-12 10 4 16,3-4-32-16,-14 14-8 15,3 10-4-15,-19 1 28 16,15-1-16-16,-4 11 12 16,12-7-16-16,8 6-16 15,15-2 0-15,16 3 4 16,11-8 0-16,16-2 52 0,8-8-28 16,-1-9-64-16,-3-1 20 0</inkml:trace>
        </inkml:traceGroup>
        <inkml:traceGroup>
          <inkml:annotationXML>
            <emma:emma xmlns:emma="http://www.w3.org/2003/04/emma" version="1.0">
              <emma:interpretation id="{91566BAB-F1FF-4FE1-8020-D4E027B05899}" emma:medium="tactile" emma:mode="ink">
                <msink:context xmlns:msink="http://schemas.microsoft.com/ink/2010/main" type="inkWord" rotatedBoundingBox="16732,1917 17531,1913 17538,3111 16739,3115"/>
              </emma:interpretation>
              <emma:one-of disjunction-type="recognition" id="oneOf9">
                <emma:interpretation id="interp9" emma:lang="" emma:confidence="1">
                  <emma:literal>E</emma:literal>
                </emma:interpretation>
                <emma:interpretation id="interp10" emma:lang="" emma:confidence="0">
                  <emma:literal>[</emma:literal>
                </emma:interpretation>
                <emma:interpretation id="interp11" emma:lang="" emma:confidence="0">
                  <emma:literal>F</emma:literal>
                </emma:interpretation>
                <emma:interpretation id="interp12" emma:lang="" emma:confidence="0">
                  <emma:literal>€</emma:literal>
                </emma:interpretation>
                <emma:interpretation id="interp13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29983.8737">14248 2265 924 0,'-27'-10'340'0,"27"10"-260"0,0-4-28 16,0 1 28 0,8 3-56-16,19-7 8 15,8 0-20-15,27 0-8 0,-8 4 0 0,12-1 12 16,-1 4-8-16,-14 0 40 16,-5 7-24-16,-7-7-4 15,-4 4-12-15,-16-4-208 16,8 0 108-16,-11-11-252 15,-1 8 192-15</inkml:trace>
          <inkml:trace contextRef="#ctx0" brushRef="#br0" timeOffset="29698.2701">14960 1866 416 0,'24'-17'152'0,"-24"17"-116"0,23-14-12 0,-19 7 152 16,3 4-100-16,-7-4 120 16,0 3-112-16,-19-6 20 15,4 7-64-15,-24-4-4 16,12 7-24-16,-16-7-8 15,1 3 0-15,-9-6-4 16,5 3 0-16,-16-3 68 16,19 3-36-16,-7-3 40 15,11 10-40-15,1-7-8 16,14 3-16-16,-3 1-24 16,8 6 8-16,-4 1-32 15,7 10 24-15,-3 20 4 16,7 4 12-16,-11 27 0 15,8 1 0-15,-5 16 32 16,5 1-16-16,-1 6 4 16,1-10-12-16,3-3 12 15,12-14-12-15,0-10-4 0,0-8 0 16,-11-16 20-16,14-4-12 0,-3-10 12 16,8 0-12-1,-8-8 0-15,0-2-4 0,0-4 20 16,0 0-16-16,0 0-56 15,0 0 20-15,4 0-8 16,4 7 20-16,7 0 8 16,8 3 4-16,12-3 0 15,12 3 0-15,-5-6 8 16,1 3-4 0,3-7-116-16,-3 3 60 0,-4-10-244 15,-4 7 168-15</inkml:trace>
          <inkml:trace contextRef="#ctx0" brushRef="#br0" timeOffset="30567.0783">14550 1474 392 0,'-4'3'148'0,"4"-3"-116"0,-4-7-8 0,0 4 144 15,8 6-96-15,-8-6 104 16,4 3-100-16,-3-4 80 16,6 8-88-16,1-4-8 15,0 3-36-15,8 1 0 16,7 3-12-16,16 0-16 15,4 3 0-15,7-3 12 16,-3 3-4-16,3-3 24 16,-7 0-16-16,4-7 24 15,-5 7-24-15,-11-7 24 16,0 0-24-16,-15-4 68 16,0 1-48-16,-5-7-28 15,-7 10-8-15</inkml:trace>
        </inkml:traceGroup>
      </inkml:traceGroup>
    </inkml:traceGroup>
    <inkml:traceGroup>
      <inkml:annotationXML>
        <emma:emma xmlns:emma="http://www.w3.org/2003/04/emma" version="1.0">
          <emma:interpretation id="{8C7332F8-52DA-42FB-8E3D-3E4AABAA4F61}" emma:medium="tactile" emma:mode="ink">
            <msink:context xmlns:msink="http://schemas.microsoft.com/ink/2010/main" type="paragraph" rotatedBoundingBox="2626,3563 9840,3840 9794,5028 2580,4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F6DC60-7AAF-4D63-B8EE-6777E506D77B}" emma:medium="tactile" emma:mode="ink">
              <msink:context xmlns:msink="http://schemas.microsoft.com/ink/2010/main" type="inkBullet" rotatedBoundingBox="2617,3800 3663,3840 3637,4516 2591,4475"/>
            </emma:interpretation>
            <emma:one-of disjunction-type="recognition" id="oneOf10">
              <emma:interpretation id="interp14" emma:lang="" emma:confidence="0">
                <emma:literal>→</emma:literal>
              </emma:interpretation>
            </emma:one-of>
          </emma:emma>
        </inkml:annotationXML>
        <inkml:trace contextRef="#ctx0" brushRef="#br0" timeOffset="34905.1566">76 4010 488 0,'0'7'180'0,"8"-4"-140"0,3-3-12 16,-3 0 64-1,-4 4-56-15,11-8 56 16,5 4-52-16,11-7 24 16,4 0-36-16,3-6 16 15,9 2-24-15,7-9-36 16,0 2 8-16,4-13 28 15,-7 4-12-15,3-18 8 16,-8 7-8-16,1-10 64 16,-9 3-40-16,1-10 40 0,-4 11-40 0,0-8 16 15,-12 18-28-15,-8-8 28 16,1 15-32-16,3 3 40 16,-15 7-32-16,-4-1-4 15,8 11-12-15,-16-3-40 16,4 7 16-16,-3 3-12 15,-1 10 16-15,-4 4 0 16,4 6 4-16,-11 18 16 16,7 10-4-16,5 4 8 15,-5 0-8-15,8-4-4 16,8-7 4-16,12-10 20 16,3-10-12-16,12-11-4 15,4-10-4-15,3-10 20 16,5-7-12-16,-4-11 4 15,-12 4-8-15,-4-10 20 16,4 6-16-16,-11-10 12 16,3 11-12-16,-15-4-8 15,4 10 0-15,-8-3-16 16,7 10 8-16,-14 4-32 16,7 10 20-16,-8 7 4 15,4 6 12-15,-11 22 0 16,11-1 0-16,-4 11 0 15,-4 0 0-15,5-1 24 16,7-2-12-16,-12-8 12 16,12-3-12-16,-4-10-8 0,4 3 0 0,8-17-16 15,3 7 8 1</inkml:trace>
      </inkml:traceGroup>
      <inkml:traceGroup>
        <inkml:annotationXML>
          <emma:emma xmlns:emma="http://www.w3.org/2003/04/emma" version="1.0">
            <emma:interpretation id="{3F157D7F-B357-4743-BEB7-08449B0A77D1}" emma:medium="tactile" emma:mode="ink">
              <msink:context xmlns:msink="http://schemas.microsoft.com/ink/2010/main" type="line" rotatedBoundingBox="4112,3620 9840,3840 9794,5028 4067,4808"/>
            </emma:interpretation>
          </emma:emma>
        </inkml:annotationXML>
        <inkml:traceGroup>
          <inkml:annotationXML>
            <emma:emma xmlns:emma="http://www.w3.org/2003/04/emma" version="1.0">
              <emma:interpretation id="{B9BF448E-C08F-40E5-8317-1D27D5F2E8C7}" emma:medium="tactile" emma:mode="ink">
                <msink:context xmlns:msink="http://schemas.microsoft.com/ink/2010/main" type="inkWord" rotatedBoundingBox="4100,3935 4392,3946 4381,4238 4089,422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5551.3736">1586 3755 788 0,'-12'4'292'0,"12"-4"-228"0,23 10-16 0,-11-7 88 16,3 1-84-16,13-4 8 15,-5 0-40-15,4-7 24 16,4 7-28-16,0-7 32 16,0 7-32-16</inkml:trace>
          <inkml:trace contextRef="#ctx0" brushRef="#br0" timeOffset="35375.9067">1659 3525 664 0,'-4'-14'244'0,"4"14"-188"0,8-10-16 0,-4 3 156 16,4 7-116-16,-1-7 56 16,1 7-80-16,4 0-16 15,-1 14-24-15,5-14-4 16,3 6-4-16,8-6 36 15,4 0-20-15,4 0-100 16,0 0 40-16</inkml:trace>
        </inkml:traceGroup>
        <inkml:traceGroup>
          <inkml:annotationXML>
            <emma:emma xmlns:emma="http://www.w3.org/2003/04/emma" version="1.0">
              <emma:interpretation id="{813A9F53-0A3E-4C1F-972C-E34411B9B474}" emma:medium="tactile" emma:mode="ink">
                <msink:context xmlns:msink="http://schemas.microsoft.com/ink/2010/main" type="inkWord" rotatedBoundingBox="4935,3759 8021,3878 7989,4690 4904,457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6888.4315">2944 3738 320 0,'8'0'120'0,"-8"0"-96"0,20-3-4 0,-5-1 148 16,-3 8-96-16,7-8 32 16,0 1-60-16,8-4 16 15,1 0-32-15,-9-3 28 16,8 3-32-16,-15-7 56 15,3 7-44-15,-11-10 88 16,-4 3-68-16,-19-7 36 16,7 8-56-16,-23-1 52 15,12 4-52-15,-12 6 28 16,8 8-36-16,0 9-36 16,8 8 4-16,-1 10-36 15,9 3 24-15,-5 8-12 0,16-4 16 16,8-4 24-16,3 4-4 0,20-18 16 15,4 4-16-15,16-17 24 16,-1 0-20-16,8-7-224 16,-12 0 116-16</inkml:trace>
          <inkml:trace contextRef="#ctx0" brushRef="#br0" timeOffset="37249.4789">3459 3628 404 0,'-11'-10'148'0,"11"10"-112"0,0 6-12 16,0 1 136-1,0 7-92-15,0 10 52 16,-8 7-72-16,-4 4 36 16,12-4-48-16,-7-1 24 15,3-2-32-15,0-7 28 16,8-1-32-16,-4-13 56 16,4-3-44-16,-1-15 36 15,9 4-40-15,4-20 52 16,-1 3-48-16,1-17-24 0,-5 6-12 15,9-6 0-15,-1 6 0 0,0 8-20 16,1 13 12-16</inkml:trace>
          <inkml:trace contextRef="#ctx0" brushRef="#br0" timeOffset="36500.3972">2410 3552 684 0,'16'-45'252'0,"-16"45"-192"0,42-24-20 16,-15 21 32 0,1 3-48-16,10 7 0 15,5 10-16-15,-1 11 12 16,-3 2-12-16,-8 12 16 0,-8-1-16 16,-19 4 60-16,-12-4-40 0,-19-3 8 15,-4-4-24-15,-23-3 28 16,8-3-24-16,-1-11-4 15,9-3-8-15,3-14-48 16,23 0 24-16</inkml:trace>
          <inkml:trace contextRef="#ctx0" brushRef="#br0" timeOffset="36231.6832">2615 3463 280 0,'-7'-11'104'0,"7"11"-84"0,-12 0 0 0,4 4 108 16,1 3-72-16,-9 13 68 15,1 8-72-15,-9 23 40 16,9 5-52-16,-4 19-12 16,-1-2-16-16,5 2 16 15,3-9-16-15,0-1 4 16,5-10-8-16,-1-3-60 15,4-11 28-15</inkml:trace>
          <inkml:trace contextRef="#ctx0" brushRef="#br0" timeOffset="37968.1063">3819 3587 364 0,'0'-21'132'0,"0"21"-100"0,-4-10-12 15,1 3 132 1,6 7-88-16,-3-7 28 16,4 7-56-16,-4 0 40 15,4 7-44-15,-8 3-8 16,4 18-12-16,-4 3 24 16,4 0-20-16,-7 6 20 15,3 1-20-15,-4 0-16 16,8-7-4-16,-8-7 20 0,8-7-8 0,-4-3 40 15,4 0-24 1,0-14-4-16,4-7-12 0,0-7-8 16,8 7 4-16,-1-17 12 15,5 0-8-15,-1-14 4 16,5 7-4-16,-1-13-16 16,4 16 4-16,-7 1-40 15,-1 6 24 1,-3 14 16-16,0 10 4 0,-9 22 44 15,1-1-20-15,-4 13-4 16,0 1-12-16,0 0 12 16,0 0-12-16,0-7-4 15,4-7 0-15,0-10 28 16,8-4-16-16,-5-3 40 16,1-7-32-16,4-14-12 15,-1 11-8-15,1-18 12 16,0-3-8-16,-5-14 4 15,1 7-4-15,0-7-16 16,3 7 4-16,-7 1-48 16,4 16 24-16,-4 14 52 15,4 7-16-15,-4 10 28 16,3 10-20-16,-7 4 0 16,4 7-8-16,0-7 28 15,0 0-20-15,-4 0 48 16,4-7-36-16,-8-10-296 0,4 3 144 15</inkml:trace>
          <inkml:trace contextRef="#ctx0" brushRef="#br0" timeOffset="38403.8595">4342 3803 644 0,'-4'0'236'0,"4"0"-180"0,8-7-20 0,-4 7 28 16,3 0-44-16,13 0 8 15,-1 0-16-15,8 0 12 16,4 0-16-16,4 0 16 15,-8-3-16-15,4-7 24 16,-12 3-20-16,-3-7 40 16,-4 7-28-16,-9-10 12 15,1 7-20-15,-11-11 28 16,-5 7-28-16,-7-6 4 16,-1 2-12-16,-15 5 56 15,8 13-36-15,-8 0 16 16,12 13-28-16,-4 5-16 0,8 6-4 15,-1 7 20-15,13 3-8 0,11-3-4 16,11-7 0-16,16 0 40 16,12 0-24-16,3-10 0 15,-7 0-12-15</inkml:trace>
          <inkml:trace contextRef="#ctx0" brushRef="#br0" timeOffset="38898.6749">4969 3772 424 0,'-4'-6'156'0,"4"6"-120"0,4-11-8 0,-4 4 140 16,0 7-96-16,-4-7 76 15,4-6-84-15,-8 2 28 16,5 4-56-16,-9 1 24 15,8 2-32-15,-8 1-8 16,5 3-12-16,-9 0 48 16,9 3-32-16,-9 4 16 15,4 3-24-15,-7 8 0 16,4-1-8-16,-5 3 20 16,9 4-16-16,-5-3-20 15,8-4 0-15,1-3 20 16,3 0-4-16,4-7-12 15,8 0 0-15,3-7 20 16,8 3-8-16,1-6-128 16,3 3 68-16,-4-4-52 0,5 1 60 15,-5-8 32 1,-4 8 12-16,-7-7 20 0,-4 6-12 16,-8-3 16-16,4 4-16 0,-4-1 16 15,0 4-16-15,4 4 16 16,4 6-16-16,8 1-12 15,3-1 0-15,16 0 12 16,0 4-4-16,12-7 40 16,-4 3-20-16,-4-10-276 15,-5 4 136-15</inkml:trace>
          <inkml:trace contextRef="#ctx0" brushRef="#br0" timeOffset="39861.351">5314 3445 416 0,'-4'-17'152'0,"4"17"-116"0,0-7-12 0,-4 4 128 16,4 3-88-16,-4 3 16 16,4 4-44-16,-4 21 20 15,4 10-32-15,-8 20 32 16,1 1-32-16,-5 9 20 15,8-2-24-15,-7-11 0 16,3-7-12-16,-4-14 48 16,8-6-32-16,-3-11 60 15,7 0-48-15,0-13 20 16,7-4-36-16,-3-17 0 16,4-1-12-16,0-16-16 15,-1 7 4-15,9-15 4 16,-5 8 0-16,1-1-36 15,0 15 20-15,3 6-64 16,1 14 44-16,7 10 16 16,4 8 16-16,-4 6 12 15,4 3-4-15,-7-3 16 16,-1 0-12-16,-15-6 76 16,0-1-48-16,-20-4 56 15,-3 1-52-15,-12-3-4 16,4-1-20-16,-8-7-12 15,4 1 0-15,4-4-24 16,8 0 12-16</inkml:trace>
        </inkml:traceGroup>
        <inkml:traceGroup>
          <inkml:annotationXML>
            <emma:emma xmlns:emma="http://www.w3.org/2003/04/emma" version="1.0">
              <emma:interpretation id="{D829468B-2FEE-4B8F-82DF-15C063D84C4C}" emma:medium="tactile" emma:mode="ink">
                <msink:context xmlns:msink="http://schemas.microsoft.com/ink/2010/main" type="inkWord" rotatedBoundingBox="8280,3780 9840,3840 9794,5028 8234,4968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0420.3363">6247 3349 644 0,'-4'-3'236'0,"4"3"-180"0,-12 3-20 0,0 1 104 15,5 6-84-15,-17 11 32 16,5 3-52-1,-16 31 40-15,12 10-44 0,-8 14-16 16,8-7-8-16,7-6 8 16,9-8-8-16,7-13 48 15,3-11-28-15,9-9-84 16,4-5 28-16</inkml:trace>
          <inkml:trace contextRef="#ctx0" brushRef="#br0" timeOffset="40545.1697">6444 3463 728 0,'-12'0'268'0,"12"0"-208"0,0 17-16 16</inkml:trace>
          <inkml:trace contextRef="#ctx0" brushRef="#br0" timeOffset="40702.5876">6479 3886 832 0,'-39'17'308'0,"39"-17"-240"0,-4 14-20 16,0-4 96-16,4 1-88 0,0-5-4 16,4 5-32-16,0-4-32 15,4 0 4-15</inkml:trace>
          <inkml:trace contextRef="#ctx0" brushRef="#br0" timeOffset="40172.1846">5794 3790 892 0,'-16'37'332'0,"16"-37"-260"0,-27 25-20 0,23-15-16 16,0 4-32-16,4-4 24 15,8 4-16-15,4-7-320 16,7 3 164-16</inkml:trace>
          <inkml:trace contextRef="#ctx0" brushRef="#br0" timeOffset="40018.269">5894 3435 892 0,'-11'-7'332'0,"11"7"-260"0,-20 4-20 0,9-4 8 16,-1 3-44-16,-3 1-136 16,7 2 64-16</inkml:trace>
          <inkml:trace contextRef="#ctx0" brushRef="#br0" timeOffset="41644.8137">6607 3724 736 0,'3'-10'272'0,"-3"10"-208"0,39-14-20 0,-12 7-16 16,4 7-24-16,23 0-12 15,1 7 4-15,3-3 40 16,-8 2-24-16,-4-6 16 16,-7 7-16-16,-4-7 0 15,-16 0-4-15,-11 0 12 16,4 0-12-16,-20 4 24 15,8 3-20-15,-4 6 32 16,-4-2-28-16,-7 16-40 16,11-3 12-16,4 0-16 15,12 4 16-15,-5 3 36 16,5-7-16-16,3-10 8 16,5 3-8-16,-1-10 28 15,1 0-20-15,-1-11-40 16,8 4 12-16,-8-7-44 15,-3 1 36-15,-1-8-28 16,-3 0 28-16,3-7-24 16,-3 8 24-16,-4-5 8 15,3 8 12-15,-7 3 0 16,-4 7 0-16,-4 7 16 16,-3 7-8-16,-5 6 68 0,4 1-44 0,-3 14-12 15,11-1-12-15,-12 28 0 16,4 0-4-16,1 20 16 15,-5-13-12-15,-4 0 40 16,13-7-24-16,-17-10-12 16,5-11-8-16,-5-3-224 15,1-11 120-15,0-10 4 16,-5-3 60-16,-7-14 24 16,4-3 12-16,-4-11 76 15,4 0-40-15,0-10 100 16,8 4-76-16,11-5-20 15,16 5-24-15,11-4-32 16,8 7 8-16,8-4 12 16,-4 4 0-16,16-1-380 15,-9 8 204-15</inkml:trace>
          <inkml:trace contextRef="#ctx0" brushRef="#br0" timeOffset="40958.3799">6908 3421 612 0,'0'0'228'0,"0"0"-180"16,-15 24-12-16,7-3 52 15,8 10-56-15,-15 24-12 16,-1 4-12-16,-11 9 24 16,8-2-16-16,-4-8-4 15,11-6-8-15,0-11-192 16,9-6 104-16</inkml:trace>
        </inkml:traceGroup>
      </inkml:traceGroup>
    </inkml:traceGroup>
    <inkml:traceGroup>
      <inkml:annotationXML>
        <emma:emma xmlns:emma="http://www.w3.org/2003/04/emma" version="1.0">
          <emma:interpretation id="{3E24A22A-75E9-4053-BC3E-9E7FE0254D2F}" emma:medium="tactile" emma:mode="ink">
            <msink:context xmlns:msink="http://schemas.microsoft.com/ink/2010/main" type="paragraph" rotatedBoundingBox="16130,3512 22046,4043 21926,5376 16010,484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03B1BBD-9158-4FF9-BD72-AB2EE17434A3}" emma:medium="tactile" emma:mode="ink">
              <msink:context xmlns:msink="http://schemas.microsoft.com/ink/2010/main" type="line" rotatedBoundingBox="16130,3512 22046,4043 21926,5376 16010,4845"/>
            </emma:interpretation>
          </emma:emma>
        </inkml:annotationXML>
        <inkml:traceGroup>
          <inkml:annotationXML>
            <emma:emma xmlns:emma="http://www.w3.org/2003/04/emma" version="1.0">
              <emma:interpretation id="{4228C8FA-1FD8-4A53-8993-4A40EFE57BBE}" emma:medium="tactile" emma:mode="ink">
                <msink:context xmlns:msink="http://schemas.microsoft.com/ink/2010/main" type="inkWord" rotatedBoundingBox="17395,4329 18263,4407 18206,5042 17338,496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4518.2738">14871 3972 416 0,'4'-31'152'0,"-4"31"-116"0,47-17-12 0,-20 17 180 15,4 0-116-15,11 7 44 16,5 0-80-16,-16 17-36 16,4 0-16-16,-16 7 24 15,-15 0-12-15,-8 10 84 16,-8-14-52-16,-15 8-12 15,0-8-20-15,-8-16-20 16,4 6 4-16,4-20-76 0,12-4 44 0,15-7-568 16,8 0 332-16</inkml:trace>
          <inkml:trace contextRef="#ctx0" brushRef="#br0" timeOffset="44298.6915">15053 4003 404 0,'0'-21'148'0,"0"25"-112"0,-7-4-12 0,3 3 76 16,-4 14-60-16,-4 25 44 15,-3 6-48-15,3 21 0 16,5-1-24-16,-9-2 20 15,12-8-20-15,0-9 4 16,4-12-8-16,-4-6 20 16,4-7-16-16,-3-10 32 15,-1-3-28-15,0-11-216 16,4-4 108-16</inkml:trace>
          <inkml:trace contextRef="#ctx0" brushRef="#br0" timeOffset="44934.8821">15437 4055 404 0,'-4'-7'148'0,"4"7"-112"0,11-4-12 0,-3 1 120 16,4 3-84-16,7-7 20 15,0 3-48-15,5-2-20 16,3-1-8-16,-4-4 12 16,0 4-8-16,-11-6 84 15,-4 6-48-15,-16-7 24 16,0 4-40-16,-15-1 28 16,0 5-32-16,-12 2 20 15,8 4-24-15,-8 4 28 16,12 6-32-16,-5 7-32 15,13 4 8-15,3 10-8 16,12 7 8-16,8-1 44 16,4 1-24-16,11-7 36 0,8-3-32 15,12-11 4-15,3-7-12 0,4-10-272 16,-3-3 148-16,-1-11-320 16,-7 0 248-16</inkml:trace>
        </inkml:traceGroup>
        <inkml:traceGroup>
          <inkml:annotationXML>
            <emma:emma xmlns:emma="http://www.w3.org/2003/04/emma" version="1.0">
              <emma:interpretation id="{A3E3197B-1757-4021-A123-5447317B4C8B}" emma:medium="tactile" emma:mode="ink">
                <msink:context xmlns:msink="http://schemas.microsoft.com/ink/2010/main" type="inkWord" rotatedBoundingBox="16130,3512 21085,3957 21001,4892 16046,444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5190.0614">15913 3955 572 0,'4'0'208'0,"-4"0"-160"0,-4 14-12 0,0-1 120 15,8 4-92-15,-8 14 28 16,0 0-56-16,-4 7-12 16,8-7-16-16,-8 0 48 15,5-10-32-15,-5-11 44 16,8 4-40-16,-4-21-16 15,4-7-4-15,0-10 68 16,4 0-40-16,0-10 4 16,7 3-24-16,5-4-28 15,-1 8 4-15,5-1-48 16,-1 11 28-16,0 0 16 16,1 10 8-16,7 4-252 15,4 6 140-15</inkml:trace>
          <inkml:trace contextRef="#ctx0" brushRef="#br0" timeOffset="43522.8544">14744 3917 164 0,'-20'7'60'0,"13"-7"-44"0,-5-4-8 0,0 1 60 16,8 6-40-16,-15-6 140 16,0-1-96-16,-12-6 64 15,-4 7-76-15,-23-4-36 16,8-4-12-16,-20-19-4 15,12 2-4-15,-24-30 32 16,13 2-20-16,-20-23 92 16,11 17-60-1,-3-10 64-15,15 17-60 0,0-14-20 16,20 18-20-16,7-8 0 16,8 14-8-16,4 1-20 15,12 13 8-15,3 3-24 16,4 11 20-16,1 3-32 15,3 11 28-15,4 3-4 16,0 3 12-16,-8 8 8 16,16 2 0-16,-16 4-12 15,8 8 8-15,0-1 20 16,-8-4-8-16,1 8-4 16,7-1 0-16,-4-3-4 15,4 1 0-15,-8-12 0 0,8 1 0 16,-4-11 16-16,8 1-8 0,4-8 16 15,-4 4-16-15,11-10 16 16,-3-4-16-16,7-6-40 16,4 9 20-16,8-13-88 15,4 11 60-15,-8-5-12 16,4 8 32-16,-12 0 20 16,1 3 4-16,-12 0 40 15,-8 4-20-15,-12-8 108 16,4 4-72-16,-19-6 28 15,8 2-52-15,-1-6-32 16,1 3-4-16,4-3-28 16,11 7 16-16,8-1-408 15,3 15 228-15</inkml:trace>
          <inkml:trace contextRef="#ctx0" brushRef="#br0" timeOffset="46319.1543">16939 3834 768 0,'0'-7'284'0,"0"7"-220"0,11-10-20 16,-11 7 56 0,4 3-64-16,-4-4-56 15,0 8 8-15</inkml:trace>
          <inkml:trace contextRef="#ctx0" brushRef="#br0" timeOffset="46181.2872">16226 3938 340 0,'0'-7'128'0,"0"7"-100"0,0 0-8 16,8-7 68-1,-8 7-52-15,8 0 92 16,-8 0-72-16,4-7 44 16,3 3-60-16,-7 4-20 15,0 0-12-15,0 0 36 16,8 4-24-16,-8 3 16 15,0 0-20-15,-8 10 8 16,8 4-12-16,-11 9 44 16,7 1-28-16,-8 7-4 15,8-7-16-15,-3 0-16 0,7-7 4 0,-4-3 48 16,4-4-24-16,0-17 8 16,4 7-16-16,0-21 0 15,-1 11-4-15,5-18-8 16,0 4 4-16,4-11 20 15,-1 4-12-15,1-7-4 16,3 7-4-16,-3-7-32 16,7 11 16-16,-3-1 4 15,-5 7 8-15,9 1-20 16,-5 6 12-16,-3 0 12 16,-1 3 0-16,-3 4 8 15,0 4-8-15,-4 3 24 16,3 6-16-16,1 8 4 15,0 3-8-15,-8 4 20 16,4 3-16-16,-4 0-4 16,0-4-4-16,0-6 12 15,0-4-8-15,0 0 16 16,8-10-16-16,-8-3 48 16,0-1-28-16,0-10-40 15,0 7 4-15,7-17-16 16,-3 3 12-16,4-10-36 15,0 7 28-15,3-7-12 16,-3 3 20-16,4 0-8 16,-1 8 8-16,1-5-20 15,-1 8 20-15,1-4 4 16,0 8 8-16,-5-5-12 0,5 8 8 0,-4-4-16 16,3 7 12-16,-7 0 4 15,4 3 4-15,-8 4 24 16,0 4-12-16,0 6 12 15,4 3-12-15,-4 1-8 16,0 3 0-16,0-3 12 16,8 3-8-16,-8-4 60 15,7-2-40-15,-3-8-12 16,-4 0-8-16,8-6-336 16,0-1 180-16</inkml:trace>
          <inkml:trace contextRef="#ctx0" brushRef="#br0" timeOffset="46435.9649">16877 3955 780 0,'-16'17'288'0,"16"-17"-224"0,0 24-20 0,0-14-4 0,4 4-32 0,4 3 32 16,7 1-24-16</inkml:trace>
          <inkml:trace contextRef="#ctx0" brushRef="#br0" timeOffset="47283.2195">17093 3920 880 0,'4'-13'328'0,"-4"13"-256"0,31-7-16 16,-19 0 44-16,3 7-64 0,9-7 68 15,-1-3-64-15,23-1-8 16,1 8-20-16,15-1 32 15,-4 4-20-15,0-3 40 16,-12 6-36-16,-3-3-340 16,-4 7 168-16,-5-7-436 15,-7 4 324-15</inkml:trace>
          <inkml:trace contextRef="#ctx0" brushRef="#br0" timeOffset="46754.3103">17182 3735 592 0,'-11'-11'220'0,"11"11"-172"0,15 14-12 15,-11 0 100 1,0 3-80-16,-8 10 4 16,0 4-36-16,-3 11 12 15,7 2-24-15,-8 12 24 16,8-1-24-16,-8 3 4 15,8-6-8-15,-4-8 20 16,8-6-16-16,-4-14-240 16,0-3 120-16</inkml:trace>
          <inkml:trace contextRef="#ctx0" brushRef="#br0" timeOffset="47036.5625">17500 3693 476 0,'8'-58'176'0,"-8"58"-136"0,27-17-12 0,-23 10 128 16,-1 7-92-16,5 3 72 16,0 4-80-16,-8 14 24 15,0 3-48-15,-12 14 24 16,5 6-28-16,-13 4 16 15,-3 4-24-15,0 7 28 16,3-1-32-16,-7 7 20 16,12-6-20-16,3-7 28 15,4-8-28-15,-3-13-136 16,11-3 64-16</inkml:trace>
          <inkml:trace contextRef="#ctx0" brushRef="#br0" timeOffset="47413.5636">17813 3721 924 0,'-19'-17'340'0,"19"17"-260"0,8-11-28 0,-4 4 168 16,0 7-132-16,-8-3-28 16,4 3-36-16,0 0-40 15,4 7 8-15,-1 0-232 16,1 6 128-16</inkml:trace>
          <inkml:trace contextRef="#ctx0" brushRef="#br0" timeOffset="47802.0976">17786 3889 624 0,'-31'14'228'0,"31"-14"-176"0,20 28-16 16,-16-18 176 0,-1 4-124-16,1 3-16 15,0 4-48-15,0-4 24 16,4 3-24-16,0-2 48 16,7-5-40-16,-3-6-32 0,7 0-4 0,-3-10 28 15,3 3-16 1,-4-11-36-16,5 5 16 15,-5-12-44-15,5 1 36 16,-13-7 8-16,5 3 8 16,-8 1 4-16,4 6 0 0,-5 4 0 15,1 6 0-15,-4 8 32 16,4 3-16-16,0 10 12 16,8 7-16-16,-1 7 12 15,9 0-16-15,3-4 16 16,0 1-16-16,4-11 76 15,4-3-48-15,-4-18 56 16,-4 1-52-16,-3-14-20 16,-5 0-12-16,-7-11 36 15,4 7-24-15,-5-10-88 16,1 0 36-16,0 0-344 16,0 4 212-16</inkml:trace>
          <inkml:trace contextRef="#ctx0" brushRef="#br0" timeOffset="48075.5832">18495 3972 880 0,'-20'17'328'0,"20"-17"-256"0,-7 21-16 0,3-14 80 16,8 6-84-16,-4-6-12 16,7 4-24-16,5 2-92 15,4 1 40-15</inkml:trace>
          <inkml:trace contextRef="#ctx0" brushRef="#br0" timeOffset="47940.7245">18545 3721 788 0,'4'-14'292'0,"-4"14"-228"0,4-17-16 15,-8 10 124 1,4 3-104-16,-4-2 0 0,0 6-44 16,-4 3-44-1,8 4 12-15</inkml:trace>
        </inkml:traceGroup>
        <inkml:traceGroup>
          <inkml:annotationXML>
            <emma:emma xmlns:emma="http://www.w3.org/2003/04/emma" version="1.0">
              <emma:interpretation id="{D1DA24B7-DA42-4EEB-83F3-B61A8D75B52A}" emma:medium="tactile" emma:mode="ink">
                <msink:context xmlns:msink="http://schemas.microsoft.com/ink/2010/main" type="inkWord" rotatedBoundingBox="21364,4056 22039,4117 21933,5305 21257,5245"/>
              </emma:interpretation>
              <emma:one-of disjunction-type="recognition" id="oneOf16">
                <emma:interpretation id="interp20" emma:lang="" emma:confidence="0">
                  <emma:literal>z</emma:literal>
                </emma:interpretation>
                <emma:interpretation id="interp21" emma:lang="" emma:confidence="0">
                  <emma:literal>Z</emma:literal>
                </emma:interpretation>
                <emma:interpretation id="interp22" emma:lang="" emma:confidence="0">
                  <emma:literal>y</emma:literal>
                </emma:interpretation>
                <emma:interpretation id="interp23" emma:lang="" emma:confidence="0">
                  <emma:literal>g</emma:literal>
                </emma:interpretation>
                <emma:interpretation id="interp24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48480.1832">19048 3659 528 0,'-4'-17'196'0,"4"6"-152"0,0 1-12 0,-3 10 168 31,3 3-116-31,-8 11 36 0,0 3-72 0,-4 18-20 16,5 3-16-16,-9 10-28 15,9 0 8-15,-9 4 20 16,8-1-4-16,-3 1-40 15,7-4 20-15</inkml:trace>
          <inkml:trace contextRef="#ctx0" brushRef="#br0" timeOffset="49243.2113">18828 3882 704 0,'-4'-6'264'0,"4"6"-208"0,15 3-12 16,-7-3 64-1,0 0-68-15,7 0-28 16,5 7-8-16,3-4-4 16,0 1 0-16,8-4 8 15,8 3-4-15,3-6 16 16,-3 3-12-16,-8-4 24 0,4 4-20 0,-16-3 48 15,-3-1-32-15,-12-2-24 16,3 6-4-16,-14-7 36 16,7 7-24-16,-8 3 8 15,-4 4-12-15,4 3-32 16,5 1 12-16,-1 6 4 16,4 0 8-16,4 4 24 15,7-1-12-15,5 1 12 16,3-4-12-16,4-6 44 15,4-1-28 1,8-7 4-16,-8 1-20 0,-3-8-24 16,3 1 4-16,-12-11-76 15,8 4 48-15,-3-4-56 16,-5 4 52-16,-7 3 20 16,7-3 16-16,-11 6-52 15,4 8 32-15,-8-1-8 16,4 7 20-16,-4 7 36 15,0 4-16-15,0 10-8 16,0 4-4-16,0 9 40 16,-8 4-24-16,4 4 36 15,-3-4-32-15,-5 7 20 16,8-7-20-16,-19 7 20 16,3-6-24-16,-10 13 40 15,6-4-28-15,-18-3 12 16,11-7-20-16,-12-10 44 0,8 0-32 15,-3-17 4 1,7-4-20-16,0-17 12 0,7 0-16 16,-3-17 24-16,12-11-20 15,-5-17 4-15,9 8-8 0,-1-12-8 16,8 8 4 0,1-4-4-16,6 8 0 15,13-1-88-15,3 14 48 0,20 3-48 16,7 14 52-16,16 4 28 15,-4 9 8-15,-3 1 12 16,-5 7-8-16</inkml:trace>
        </inkml:traceGroup>
      </inkml:traceGroup>
    </inkml:traceGroup>
    <inkml:traceGroup>
      <inkml:annotationXML>
        <emma:emma xmlns:emma="http://www.w3.org/2003/04/emma" version="1.0">
          <emma:interpretation id="{A2C4ED16-4836-4FF9-891D-888913695626}" emma:medium="tactile" emma:mode="ink">
            <msink:context xmlns:msink="http://schemas.microsoft.com/ink/2010/main" type="paragraph" rotatedBoundingBox="2393,4976 8497,5097 8476,6131 2373,6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07A560-1218-4EA1-94D4-DE38184CED6D}" emma:medium="tactile" emma:mode="ink">
              <msink:context xmlns:msink="http://schemas.microsoft.com/ink/2010/main" type="line" rotatedBoundingBox="2393,4976 8497,5097 8476,6131 2373,6010"/>
            </emma:interpretation>
          </emma:emma>
        </inkml:annotationXML>
        <inkml:traceGroup>
          <inkml:annotationXML>
            <emma:emma xmlns:emma="http://www.w3.org/2003/04/emma" version="1.0">
              <emma:interpretation id="{F3C1C720-E804-4948-B4F8-A4E807953438}" emma:medium="tactile" emma:mode="ink">
                <msink:context xmlns:msink="http://schemas.microsoft.com/ink/2010/main" type="inkWord" rotatedBoundingBox="2393,4976 2840,4985 2827,5622 2381,5613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74676.0699">2 4557 424 0,'0'-14'156'0,"0"11"-120"0,0-4-8 0,0 0 96 16,0 14-72-16,-7-7 40 15,7 0-52-15,0 7-24 16,0 3-8-16,-8 11 24 16,8 3-16-16,0 24-4 15,-4 4-8-15,-4 6 4 16,1-3-4-16,-9 4 32 15,4-8-20-15,-3-9 32 16,3-5-32-16,-3-13 32 16,3 1-32-16,1-8 4 15,3-3-12-15,8-11-32 16,4-3 12-16,4-7-496 16,7 0 276-16</inkml:trace>
          <inkml:trace contextRef="#ctx0" brushRef="#br0" timeOffset="75066.6921">84 4825 352 0,'-8'7'132'0,"8"-7"-104"0,-12 31-8 0,5-14 124 16,7 11-84-16,-4 3 28 15,-4 0-52-15,0-4 12 16,8 1-28-16,-7-7 52 16,3-4-40-16,0-10 36 15,4-4-36-15,8-13-8 16,3-1-16-16,12-20-8 16,-3 4 4-16,15-11-4 15,-4-3 0-15,3-4-20 16,-3 18 12-16,-4 6-32 15,1 17 24-15,-17 29 60 16,1 6-24-16,-12 13 12 16,0 8-20-16,-4-7 12 15,0-4-16-15,4-10 24 16,4 0-20-16,0-4 12 16,3-9-12-16,-3-12-44 15,4-6 20-15</inkml:trace>
        </inkml:traceGroup>
        <inkml:traceGroup>
          <inkml:annotationXML>
            <emma:emma xmlns:emma="http://www.w3.org/2003/04/emma" version="1.0">
              <emma:interpretation id="{2238A3F0-4C4B-448C-97F7-832A0E873A57}" emma:medium="tactile" emma:mode="ink">
                <msink:context xmlns:msink="http://schemas.microsoft.com/ink/2010/main" type="inkWord" rotatedBoundingBox="3585,5064 5247,5097 5234,5769 3571,5736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77002.8886">1164 4615 404 0,'-20'18'148'0,"20"-18"-112"0,-7 79-12 0,3-34 56 16,4 3-48-16,-8 21 4 15,8-8-20-15,-4 1 32 16,8-10-24-16,-8-4-4 16,0-7-12-16,-7-6 12 15,7-8-12-15,-8-9 60 16,8-8-40-16,-7-14-20 15,7 1-8-15,-4-14 16 16,8 3-8-16,-4-10-20 16,4 7 4-16,0-7 48 15,8 6-20-15,0 5 24 16,7 6-24-16,1 7 28 16,-1 3-32-16,5 1-12 15,3 6-8-15,15-7 28 16,1 4-12-16,15-7 24 15,1 4-24-15,3-4 24 16,-4 0-24-16,-8 0 12 16,-3 0-12-16,-12-4 36 15,-8 4-24-15,-15-3-4 16,0-1-12-16,-12 4-32 16,4 4 12-16,-4-1-40 15,0 4 32-15,-4 7-4 0,4 7 16 16,-3-1 16-16,7 1-4 0,-4-4 24 15,4 4-16-15,-4-4-4 16,0-3-4-16,-4-4 28 16,4 0-16-16,-7-6 12 15,-1-1-16-15,-3-10 0 16,7 4-4-16,-4-11 12 16,5 4-12-16,7-7-40 15,7 3 20-15,5-3-24 16,7 3 20-16,8 0 0 15,4 4 8-15,0 0-20 16,4 3 16-16,-8-4 4 16,-4 8 8-16,1-4 0 15,-1 7 0-15,-4 0-28 16,-3 3 16-16,7-3 4 16,0 7 8-16,8-3 16 15,0 3-8-15,4-7 4 16,4 0-4-16,-1 0-8 15,5 0 4-15,-12 0 4 16,-4 0-4-16,-8 0 8 16,1 0-8-16,-5 0 16 15,-11 0-12-15,4 0 24 16,-8 0-20-16,0-7 12 16,-8 3-12-16,0-9 0 15,-3-1-4-15,-1-3-24 16,4 10 8-16,-11-7 4 15,11 4 4-15,-11 3-36 0,7 7 20 0,-11 3-4 16,8 8 12-16,-9 6-20 16,5 3 16-16,-8 4 12 15,15 4 4-15,1 0-12 16,15-1 4-16,23-10 12 16,4-3-4-16,19-11 40 15,12-3-20-15,11-17-136 16,-11 3 60-16,4-6-80 15,0 6 76-15,-12-7 4 16,4 4 32-16,-15-3 48 16,-20 6-16-16,-15-3 52 15,-4 3-36-15,-16 0 64 16,0 4-52-16,-11 6 96 16,4 11-76-16,-4 4-36 15,-1 2-20-15,17 8-24 16,7 0 12-16,15-1 40 15,16 4-20-15,16-3 36 16,3 0-32-16,8-11-100 16,4 0 40-16</inkml:trace>
          <inkml:trace contextRef="#ctx0" brushRef="#br0" timeOffset="75862.1063">1164 4653 508 0,'-4'-13'188'0,"4"13"-148"0,0-14-8 0,0 10 124 16,4 4-92-16,11-7 16 16,-3 7-44-16,27 0 8 15,-5 4-24-15,32-1-8 16,0 8-8-16,8-1 12 16,-9 4-8-16,-3-7 4 15,-4 3-4-15,-7-10 20 16,-9 3-16-16,-15-3 76 15,-7 0-52-15,-16 0-120 16,-1 4 44-16</inkml:trace>
        </inkml:traceGroup>
        <inkml:traceGroup>
          <inkml:annotationXML>
            <emma:emma xmlns:emma="http://www.w3.org/2003/04/emma" version="1.0">
              <emma:interpretation id="{67E127AB-8DFF-4611-9A0A-240DC6684964}" emma:medium="tactile" emma:mode="ink">
                <msink:context xmlns:msink="http://schemas.microsoft.com/ink/2010/main" type="inkWord" rotatedBoundingBox="6186,5257 8493,5303 8476,6131 6169,6085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77514.2467">3757 4956 444 0,'47'-21'164'0,"-47"21"-124"0,42-34-16 0,-30 20 140 16,-4 4-96-16,3-7 96 15,-7 3-96-15,-8-3 12 16,-7 6-48-16,-16 1-32 15,0 10 0-15,-12 14-20 16,4 0 12-16,0 10-32 16,12 7 24-16,11 3-28 15,12 1 24-15,24-1 8 16,10 0 12-16,17-3 8 16,-1-3-4-16,-7-4 24 15,-5-3-16-15,-18-4 48 16,-5-3-32-16,-26-8 4 0,-5 5-20 15,-26-8 20-15,-1 4-20 0,-11-7 4 16,11 0-8-16,16-7-128 16,12 4 64-16</inkml:trace>
          <inkml:trace contextRef="#ctx0" brushRef="#br0" timeOffset="77739.9587">4195 4846 652 0,'-23'-10'244'0,"23"10"-192"0,-12 38-12 0,8-14-20 15,4-4-20-15,-4 28 0 16,0 1 0-16,-3 23 24 16,3 0-12-16,-4 24-12 15,4-16-4-15,-4 2-32 16,5-13 20-16,-13-14-128 15,12-10 84-15,-11-14-188 16,3-7 140-16</inkml:trace>
          <inkml:trace contextRef="#ctx0" brushRef="#br0" timeOffset="78924.6064">4090 5056 456 0,'-7'-38'168'0,"7"38"-128"0,15-38-16 15,-7 24 140 1,0 8-96-16,7-5 44 0,8 4-68 0,20 4-24 16,3 3-12-16,12 3-20 15,-3 15 8-15,-5 2 48 16,-4 4-24-16,-22 0-8 16,-9-3-8-16,-30 3 28 15,-5-7-16-15,-30-3 20 16,0 0-20-16,-12-7 36 15,11 6-28-15,1-13 12 16,7 0-20-16,12-3-16 16,12-4-4-16,11 4-40 15,8-4 24-15,16 0-4 16,3 7 16-16,24-7-300 16,7 4 168-16,16-8-156 15,-4 11 172-15,11 0 48 16,-7 0 48-16,0-10 32 15,-12 3 0-15,-7-7 40 16,-5 4-20-16,-7-4 232 16,-8 0-140-16,-7-10 92 15,-5 7-120-15,-3-7 48 16,-5 3-80-16,-7-3-4 16,4 11-32-16,-4-5-12 15,0 5-4-15,-4 6-4 16,4 0 0-16,-11 7-28 15,3 7 16-15,-11 0-4 16,7 13 8-16,-11 4 0 0,7 0 0 0,-3 7-12 16,3 0 12-16,5-7 12 15,3 4 0-15,8-11 8 16,8 4-8-16,0-11 8 16,7-3-8-16,1-7 32 15,3 7-20-15,0-14-4 16,1 7-8-16,-9-7-48 15,5 7 24-15,-5-7-20 16,-3 7 24-16,-8 0-8 16,0 0 12-16,0 0-8 15,8 7 8-15,3-3 0 16,9 2 4-16,-1-6 24 16,8 4-8-16,12-4 4 15,4 0-4-15,7-7-16 16,-11 7 4-16,3-3 20 15,-3-1-8-15,0-6-4 16,-1 3 0-16,-3-7 4 16,-16 0-4-16,9-3 32 15,-9 3-20-15,0-3-4 16,-7 10-8-16,-4-6 28 16,-1 9-16-16,-7-3 48 15,4 7-36-15,-4 0-4 16,0 7-16-16,0-3-24 15,0 9 8-15,-4-6 40 16,-3 0-20-16,7 3 8 16,-8 4-12-16,-4-7 20 0,5 3-16 0,-13 4 12 15,1-7-12-15,-1 0-16 16,13 3 0-16,-5-3-40 16,4 0 24-16,8 0-4 15,0 3 16-15,8-3 8 16,11 7 0-16,1-14 8 15,7 7-4-15,31-7 32 16,-12 0-20-16,20-7-4 16,-8 7-8-16,8-7-16 15,-8 4 8-15,-7-8 4 16,-9 1 0-16,-11-11 68 16,-4 4-36-16,-11-10-28 15,-1 6-8-15,-3-3-28 16,-12 7 20-16,-12 3 92 15,4 10-40-15,-11 8 0 16,0 10-24-16,3 3-4 16,5 7-4-16,11 0 20 15,11 0-16-15,12-7 48 16,5 0-32-16,30-10-236 16,0 0 116-16</inkml:trace>
        </inkml:traceGroup>
      </inkml:traceGroup>
    </inkml:traceGroup>
    <inkml:traceGroup>
      <inkml:annotationXML>
        <emma:emma xmlns:emma="http://www.w3.org/2003/04/emma" version="1.0">
          <emma:interpretation id="{6707AAF2-0510-4C35-BA0A-9F2775CB7BE3}" emma:medium="tactile" emma:mode="ink">
            <msink:context xmlns:msink="http://schemas.microsoft.com/ink/2010/main" type="paragraph" rotatedBoundingBox="4282,5978 21555,6086 21546,7418 4274,73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8B9C44-3969-4AB3-B0F9-3963B2DD793F}" emma:medium="tactile" emma:mode="ink">
              <msink:context xmlns:msink="http://schemas.microsoft.com/ink/2010/main" type="inkBullet" rotatedBoundingBox="4279,6481 5315,6488 5312,7115 4275,7108"/>
            </emma:interpretation>
            <emma:one-of disjunction-type="recognition" id="oneOf20">
              <emma:interpretation id="interp28" emma:lang="" emma:confidence="0">
                <emma:literal>→</emma:literal>
              </emma:interpretation>
            </emma:one-of>
          </emma:emma>
        </inkml:annotationXML>
        <inkml:trace contextRef="#ctx0" brushRef="#br0" timeOffset="80772.0419">1772 6632 540 0,'-12'3'200'0,"16"8"-156"0,-4-5-12 0,0-6 80 16,4 4-68-16,11-8 44 15,4-2-52-15,16-22 8 16,4 4-28-16,27-21 0 15,-8 7-8-15,15-10 12 16,-7 10-12-16,-4-6 4 16,-11 9-4-16,3-9 12 15,-16 6-12-15,1-14 24 16,-12 14-20-16,-7-7 68 16,-1 4-48-16,-4 10 40 15,-7 14-40-15,-8 10-88 16,0 14 28-16,-4 17 28 15,4 10 0-15,-11 18 4 16,3-4 0-16,-11 11 12 16,7-4-8-16,4 3 4 15,1-3-4-15,-1-6-8 16,8-8 4-16,4-14 40 16,3-6-24-16,9-21 24 0,3-3-24 0,12-25 0 31,8 1-12-31,3-22 12 0,5 12-12 0,-4-12 24 15,-5 5-20-15,-11-5-12 16,4 15-4-16,-11 0-24 16,-5 13 16-16,-7 7-40 15,-8 11 32-15,-8 13 68 16,0 7-24-16,-3 7 12 16,-5 4-24-16,-3 3-8 15,7 0 0-15,5 7 20 16,3-7-12-16,8 0 12 15,3-4-12-15,5-10 28 16,0 4-24-16,3-11-100 16,1 1 40-16,-1-4-308 15,4-1 196-15</inkml:trace>
      </inkml:traceGroup>
      <inkml:traceGroup>
        <inkml:annotationXML>
          <emma:emma xmlns:emma="http://www.w3.org/2003/04/emma" version="1.0">
            <emma:interpretation id="{26505EF4-3907-4088-9D99-A59E8881AC8D}" emma:medium="tactile" emma:mode="ink">
              <msink:context xmlns:msink="http://schemas.microsoft.com/ink/2010/main" type="line" rotatedBoundingBox="5872,5988 21555,6086 21546,7418 5863,7320"/>
            </emma:interpretation>
          </emma:emma>
        </inkml:annotationXML>
        <inkml:traceGroup>
          <inkml:annotationXML>
            <emma:emma xmlns:emma="http://www.w3.org/2003/04/emma" version="1.0">
              <emma:interpretation id="{DCE437AE-792D-47B1-BF32-CC454C4D053A}" emma:medium="tactile" emma:mode="ink">
                <msink:context xmlns:msink="http://schemas.microsoft.com/ink/2010/main" type="inkWord" rotatedBoundingBox="5868,6628 7332,6637 7328,7329 5863,7320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81827.0306">3634 6862 644 0,'-16'7'236'0,"16"-7"-180"0,19-10-20 0,5 0 16 16,-1 6-36-16,19-16-4 16,1 9-8-16,11-20 28 15,0 4-16-15,-3-18 4 16,-5 4-12-16,1-21-16 16,-9 7 4-16,-11-7 12 15,4 10-4-15,-7-3 8 16,-5 10-8-16,4-3 96 15,-11 14-56-15,3-1 68 16,-7 15-60-16,0 6-64 16,0 7 4-16,-8 11 8 15,3 9 0-15,-10 11-8 16,-1 7 4-16,-4 14 40 16,-3 0-24-16,-8 10 8 15,11-4-12-15,4-2 12 16,1-8-12-16,-5-7 16 15,12-6-16-15,8-14 4 16,-1-4-4-16,5-20-32 16,7-1 12-16,12-23-92 15,-4 3 56-15,8-17 16 16,4 6 16-16,0-9 8 16,3 6 0-16,-11 4 16 15,-4 6-4-15,-7 1 52 0,-1 10-32 16,-11 7 88-16,0 13-64 0,-16 11 32 31,4 7-48-31,-12 10 0 0,1 4-20 16,-4 16 44-16,-1 1-28 15,9 7 4-15,3-1-20 0,0-9 20 16,8-5-20-16,8-9 24 16,3-7-24-16,5-11-304 15,-1 0 160-15</inkml:trace>
          <inkml:trace contextRef="#ctx0" brushRef="#br0" timeOffset="82095.2466">4663 6480 632 0,'-4'7'236'0,"4"-7"-184"0,4 21-16 0,-8-4 132 15,0 4-100-15,-7 10 0 16,3 3-44-16,0-3-8 15,8 0-8-15,4-10 20 16,8 3-16-16,7-17 32 16,4 0-28-16,8-7 12 15,0-11-16-15,-3-6 28 16,-5 3-24-16,-16-13 12 16,1 6-16-16,-19-6-8 15,-1 3 0-15,-11 3-32 16,3 14 16-16,-3 0-12 0,8 17 12 15</inkml:trace>
          <inkml:trace contextRef="#ctx0" brushRef="#br0" timeOffset="81161.6242">3390 6360 756 0,'-39'-17'280'0,"39"17"-216"0,12 3-20 0,-5-3 12 16,9 0-40-16,7 0-4 15,8 0-8-15,12 0 40 16,3 0-24-16</inkml:trace>
          <inkml:trace contextRef="#ctx0" brushRef="#br0" timeOffset="81000.1961">3417 6219 852 0,'-12'-21'316'0,"12"21"-248"0,8 4-16 0,-8-4 92 16,0 0-88-16,4 0-40 15,7 0-12-15,5 0 28 16,7 3-20-16</inkml:trace>
        </inkml:traceGroup>
        <inkml:traceGroup>
          <inkml:annotationXML>
            <emma:emma xmlns:emma="http://www.w3.org/2003/04/emma" version="1.0">
              <emma:interpretation id="{9297F0F1-2216-4229-A01F-F2B971DE5036}" emma:medium="tactile" emma:mode="ink">
                <msink:context xmlns:msink="http://schemas.microsoft.com/ink/2010/main" type="inkWord" rotatedBoundingBox="7931,6697 8232,6699 8230,6913 7929,6911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82588.6049">5414 6436 600 0,'12'7'224'0,"-12"-7"-176"0,35 6-12 0,-8-2 96 16,0-4-80-16,15 0 8 15,5 0-40-15,-4 0 32 16,-1 7-28-16</inkml:trace>
          <inkml:trace contextRef="#ctx0" brushRef="#br0" timeOffset="82426.1717">5507 6291 676 0,'-19'-17'248'0,"19"17"-192"0,-4-7-16 15,0 0 200 1,8 7-140-16,0 0 20 16,7 0-72-16,13-7-12 15,3 7-24-15,11-3 20 16,9-1-20-16,-5 4 32 16,-3 7-28-16</inkml:trace>
        </inkml:traceGroup>
        <inkml:traceGroup>
          <inkml:annotationXML>
            <emma:emma xmlns:emma="http://www.w3.org/2003/04/emma" version="1.0">
              <emma:interpretation id="{B56FDA4F-7BA5-43F9-B651-C8E08C8A93DB}" emma:medium="tactile" emma:mode="ink">
                <msink:context xmlns:msink="http://schemas.microsoft.com/ink/2010/main" type="inkWord" rotatedBoundingBox="9197,6374 11022,6386 11017,7097 9193,7086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84847.1902">7176 6136 892 0,'11'-7'332'0,"-11"7"-260"0,20-13-20 15,-1 9 44 1,8 4-64-16,19-3-28 16,9 3-8-16,7 0 44 15,-4 3-20-15,4-6-8 0,-12 3-8 0,0-4 20 16,-7 8-12-16,-8-8 32 16,-8 4-28-16,-12-7-32 15,-3 7 8-15,-12 0-256 16,-4 0 148-16</inkml:trace>
          <inkml:trace contextRef="#ctx0" brushRef="#br0" timeOffset="85067.2751">7520 6109 528 0,'-15'24'196'0,"15"-24"-152"0,-24 38-12 0,13-21 72 15,7 4-64-15,-12 13 16 16,5 0-32-16,-12 15 12 16,7-5-20-16,-7 5 20 15,4-1-24-15,-1-7 12 16,9-3-12-16,-5-11-8 16,8-6 0-16,1-7-420 15,3-4 228-15</inkml:trace>
          <inkml:trace contextRef="#ctx0" brushRef="#br0" timeOffset="85323.4567">7574 6185 592 0,'-15'-7'220'0,"15"7"-172"0,15 0-12 0,-11 7 76 16,0-1-68-16,4 1 44 15,0 10-52-15,-8 4 32 16,3 0-36-16,-10 6 16 16,3 4-28-16,-12 7 0 15,-3 3-12-15,0 4 28 16,-5 0-20-16,5-7 4 16,4-7-12-16,3-7 20 15,8-4-16-15</inkml:trace>
          <inkml:trace contextRef="#ctx0" brushRef="#br0" timeOffset="85759.1152">8085 6143 612 0,'-4'-7'228'0,"4"7"-180"0,16 0-12 0,-12 0 96 16,4 4-80-16,7 6 52 16,4 4-64-16,5 10-4 15,3 3-20-15,0 4 8 16,4 0-16-16,0 7 4 16,0 0-4-16,7 0 28 15,-7-4-20-15,4-6 40 16,-15-7-32-16,-1-8 64 15,-4-2-48-15,-3-11-176 16,-4-4 72-16,-8-3-632 16,11 4 388-16</inkml:trace>
          <inkml:trace contextRef="#ctx0" brushRef="#br0" timeOffset="84329.3053">6878 5968 288 0,'3'-24'108'0,"-3"17"-84"0,0-4-4 0,0 8 208 15,0 3-128-15,-7 0 28 16,3 3-76-16,-12 8 12 16,1 6-36-16,-8 11 36 15,3 2-36-15,-3 8-4 16,4-3-16-16,-5-1 12 15,5 4-12-15,4-10 40 16,3 2-24-16,8-9 12 16,12 0-20-16,15-11 8 15,12 4-12-15,15-4 12 16,4 1-16-16,4-5-12 16,-3 1 0-16,-1-3 28 15,-4 3-12-15,-3-7-12 16,-9 3-4-16</inkml:trace>
          <inkml:trace contextRef="#ctx0" brushRef="#br0" timeOffset="84587.0019">7048 6095 416 0,'-4'-7'152'0,"4"7"-116"0,-8 7-12 0,4-4 180 15,4 4-116-15,-4 7 52 16,1 10-80-16,-5 4 8 16,4 3-40-16,-4 10 0 15,4 0-16-15,-7 14 44 16,-1 0-28-16,-3 4-32 16,7-7 0-16,-4-4 36 15,8-10-20-15,1-18 24 16,3 4-20-16</inkml:trace>
          <inkml:trace contextRef="#ctx0" brushRef="#br0" timeOffset="85998.2937">8360 6147 664 0,'-27'-28'244'16,"27"28"-188"-16,-4-3-16 0,0 6 120 15,0 7-96-15,-7 8 0 16,7 2-40-16,-8 11 28 0,5 0-28 16,-13 7 20-16,5 0-24 0,-8 7 28 15,3-4-32-15,-7 0 48 16,0-6-36-16,8-8-16 15,-1-6-4 1,13-14-388-16,-1 0 208 0</inkml:trace>
        </inkml:traceGroup>
        <inkml:traceGroup>
          <inkml:annotationXML>
            <emma:emma xmlns:emma="http://www.w3.org/2003/04/emma" version="1.0">
              <emma:interpretation id="{715916FE-96ED-4098-84B2-E43075A4A4BC}" emma:medium="tactile" emma:mode="ink">
                <msink:context xmlns:msink="http://schemas.microsoft.com/ink/2010/main" type="inkWord" rotatedBoundingBox="11597,6024 13381,6035 13375,6965 11591,6953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87858.5847">9854 5913 508 0,'0'-24'188'0,"0"24"-148"0,0-11-8 0,0 8 148 16,-7 6-104-16,-5 1 32 15,0 3-64-15,-15 13 24 16,12 4-36-16,-24 14 0 16,12 7-20-16,-4 7 44 15,-4-4-28-15,4 14-4 16,12-11-16-16,3 8 12 16,16-8-12-16,8 1 16 15,19-7-16-15,20-14 48 16,3-11-28-16,12-16-4 15,-4-4-16-15,-4-14 28 16,-3-3-20-16,-9-18 12 16,-3 11-16-16,-12-10 28 15,-8 3-24-15,-15-10 12 16,0 3-16-16,-19-10 20 16,-1 6-20-16,-15 1-64 15,0 7 24-15,-11 6 20 16,11 11 8-16,-4 7-32 0,15 10 16 15,20 0-128-15,0 3 84 0</inkml:trace>
          <inkml:trace contextRef="#ctx0" brushRef="#br0" timeOffset="88115.2677">10156 5699 912 0,'-19'-10'340'0,"19"10"-264"0,0-7-24 0,4 0 28 16,7 7-56-16,1-7-28 15,7 7 0-15,16-3-80 16,0 3 48-16</inkml:trace>
          <inkml:trace contextRef="#ctx0" brushRef="#br0" timeOffset="88548.8224">10520 5600 364 0,'16'-11'132'0,"-16"11"-100"0,27-3-12 0,-16-1 124 16,1 4-84-16,4 0 0 16,3 4-36-16,0-8 36 15,1 8-32-15,7-4 72 16,-8 0-52-16,0 0 44 15,1 7-52-15,-5-7 84 16,5 0-68-16,-17-7 16 16,13 7-40-16,-12-4 12 15,4 4-24-15,-1 0-28 16,1 4 4-16,-4-4 36 16,4 7-20-16,-1-11 0 15,1 8-8-15,-4 3 20 16,4-4-12-16,-8-3 40 15,0 0-28-15,-4 3 12 16,0 8-20-16,-11 3-24 16,3 6 0-16,-11 4 40 15,7 4-20-15,-11 10 60 16,8-1-40-16,-4 5-456 16,11-1 232-16</inkml:trace>
          <inkml:trace contextRef="#ctx0" brushRef="#br0" timeOffset="87437.4546">9231 6047 392 0,'0'-10'148'0,"0"6"-116"0,-4-3-8 0,0 4 136 16,4 6-92-16,-7 4 44 16,-1 7-68-16,-11 10 92 15,7 7-80-15,-7 10 12 16,11-3-44-16,-11 7 32 15,-1-4-32-15,12 4-4 16,-3-4-12-16,3-3 28 16,8-4-20-16,-8-6 20 15,12-4-20-15,-4-10 28 16,8-4-28-16,0-13-76 16,3-1 32-16,5-6-696 15,-1 0 400-15</inkml:trace>
        </inkml:traceGroup>
        <inkml:traceGroup>
          <inkml:annotationXML>
            <emma:emma xmlns:emma="http://www.w3.org/2003/04/emma" version="1.0">
              <emma:interpretation id="{F2065E8F-CA93-4EB3-B4F6-8BC16F5303D7}" emma:medium="tactile" emma:mode="ink">
                <msink:context xmlns:msink="http://schemas.microsoft.com/ink/2010/main" type="inkWord" rotatedBoundingBox="14713,6285 16513,6296 16507,7298 14707,7286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90069.3321">12212 6353 748 0,'0'-17'276'0,"0"17"-216"0,23-4-16 0,-3 1 40 15,7 6-56-15,19-6 16 16,1 3-28-16,22-3 36 16,5-1-28-16,11 1-364 15,-4 3 184-15</inkml:trace>
          <inkml:trace contextRef="#ctx0" brushRef="#br0" timeOffset="89871.8064">12754 6071 548 0,'-4'-3'204'0,"4"3"-156"0,-4 24-16 0,-4-4 80 15,5 1-68-15,-9 10-8 16,0 3-24-16,-3 11 16 15,3 0-16-15,1 6 12 16,3 1-12-16</inkml:trace>
          <inkml:trace contextRef="#ctx0" brushRef="#br0" timeOffset="90352.0836">13404 5868 684 0,'0'-28'252'0,"0"28"-192"0,20 0-20 16,-24 7 128-16,4 4-100 0,-27 23 36 15,0 11-64-15,-16 13 40 16,0 4-48-16,-22 31 12 16,10 0-28-16,-7 17 28 15,12-10-28-15,0-11 12 16,15-13-16-16,0-14 12 16,8-14-16-16,4-10-20 15,7-10 4-15,5-11-312 16,7-3 172-16,4-8-492 15,8 1 360-15</inkml:trace>
          <inkml:trace contextRef="#ctx0" brushRef="#br0" timeOffset="89689.8221">12305 6157 424 0,'4'-21'156'0,"0"14"-120"0,-1 1-8 0,-3 2 132 15,0 8-92-15,0-4 44 16,-3 6-68-16,-5 8 48 15,0 7-56-15,-11 10 0 16,11 0-20-16,-7 10-4 16,3 4-4-16,-4 6 12 15,5 1-12-15,-1-4 40 16,8-6-24-16,-3-11 32 16,7-4-32-16,3-13-252 15,5-7 124-15</inkml:trace>
          <inkml:trace contextRef="#ctx0" brushRef="#br0" timeOffset="90980.2544">13501 6291 600 0,'4'-3'224'0,"-4"3"-176"0,19 0-12 0,-19 3 36 16,8 4-48-16,-16 7 44 16,8 6-40-16,-4 15 12 15,1 6-24-15,-9 7 20 16,8-3-24-1,0-4 24-15,8-6-24 0,-4-8 48 16,4-6-32-16,-4-11 84 16,4-3-64-16,0-14 4 15,3-3-32-15,-3-14 4 16,8 0-12-16,-4-14-16 16,-1 4 0-16,5-8 28 15,-4 11-12-15,3 0-32 16,-3 11 12-16,4 2-68 15,-5 8 40-15,-7 14-8 16,8 9 24-16,-8 15 20 16,0 6 4-16,0 8 24 15,8-1-16-15,-8-3 4 16,8-4-8-16,-4-10 36 16,7-3-20-16,1-14 48 15,-1 0-40-15,5-14 12 16,-1 0-28-16,5-17 28 15,-1 0-28-15,-3-18-4 16,3 8-8-16,0-11 12 16,1 11-8-16,-5 3-64 15,4 10 28-15,-3 11-68 16,-1 6 56-16,-3 15 52 0,3 6-4 16,-3 14 48-16,-4 0-32 15,7 7 12-15,-3 0-20 16,-4-14 36-16,3 7-28 0,-3-14 56 15,4-3-44-15</inkml:trace>
        </inkml:traceGroup>
        <inkml:traceGroup>
          <inkml:annotationXML>
            <emma:emma xmlns:emma="http://www.w3.org/2003/04/emma" version="1.0">
              <emma:interpretation id="{EC0BE851-E6B6-4E21-8A2A-E5C96FB84AA9}" emma:medium="tactile" emma:mode="ink">
                <msink:context xmlns:msink="http://schemas.microsoft.com/ink/2010/main" type="inkWord" rotatedBoundingBox="17187,7204 17287,7205 17286,7374 17185,7374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97618.0592">14771 6783 788 0,'-4'-27'292'0,"8"23"-228"0,-4 4-16 0,-4 7 44 16,4 3-60-16,-12 15 16 15,-7 6-32-15,-16 17 8 16,4 0-12-16</inkml:trace>
        </inkml:traceGroup>
        <inkml:traceGroup>
          <inkml:annotationXML>
            <emma:emma xmlns:emma="http://www.w3.org/2003/04/emma" version="1.0">
              <emma:interpretation id="{A7E3CAB4-F1A1-4F3C-BB4B-3DB9308FD59C}" emma:medium="tactile" emma:mode="ink">
                <msink:context xmlns:msink="http://schemas.microsoft.com/ink/2010/main" type="inkWord" rotatedBoundingBox="18285,6697 19153,6703 19150,7161 18282,7156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98082.8312">15781 6281 560 0,'-12'-14'208'0,"12"14"-164"0,0 7-8 16,0 3 84-16,0 4-72 0,0 24 24 15,8 7-40-15,0 10 24 16,7 0-32-16,1-4-24 16,-1 1 0-16,1-14 68 15,-4-4-36-15,3-17 84 16,4 4-64-16,-3-21 52 15,-1 0-60-15,1-21 24 16,-5 4-40-16,5-27 8 16,3 6-20-16,-7-17 20 15,3 3-24-15,1 0 24 16,-5 15-24-16,-3-1-40 16,4 17 16-16,-4 4-96 15,-1 7 60-15,1 3-416 16,4 3 256-16</inkml:trace>
          <inkml:trace contextRef="#ctx0" brushRef="#br0" timeOffset="98531.9891">16613 6284 404 0,'4'-7'148'0,"-4"7"-112"0,12-10-12 0,-8 7 196 15,0 3-124-15,-4-4 104 16,0 4-116-16,-4-3-12 16,0-1-44-16,-8 1 0 15,5 3-16-15,-13 0 0 16,5 7-4-16,-20 3-16 16,8 7 4-16,-16 11 12 15,8 3-4-15,0 14 32 16,8-1-20-16,12-2-4 15,11-5-8-15,16-12 20 16,7-5-12-16,8-13 32 16,4 3-28-16,0-20-12 15,-4 3-8-15,-4-10-16 16,-3 0 12-16,-9-11-4 16,1 4 4-16,-8-7 16 15,4 4-4-15,-8-1-12 16,0 11 4-16,-4 3-40 15,0 11 24-15,-4 10 60 16,8 10-20-16,0 14 12 16,8 7-20-16,-4 6 56 15,7-9-40-15,5-1-224 16,3-3 108-16</inkml:trace>
        </inkml:traceGroup>
        <inkml:traceGroup>
          <inkml:annotationXML>
            <emma:emma xmlns:emma="http://www.w3.org/2003/04/emma" version="1.0">
              <emma:interpretation id="{6CF559AF-D9A9-485F-A9EC-894374A1EEA1}" emma:medium="tactile" emma:mode="ink">
                <msink:context xmlns:msink="http://schemas.microsoft.com/ink/2010/main" type="inkWord" rotatedBoundingBox="19533,6668 21551,6681 21548,7094 19530,7082"/>
              </emma:interpretation>
              <emma:one-of disjunction-type="recognition" id="oneOf28">
                <emma:interpretation id="interp36" emma:lang="" emma:confidence="0">
                  <emma:literal>M</emma:literal>
                </emma:interpretation>
                <emma:interpretation id="interp37" emma:lang="" emma:confidence="0">
                  <emma:literal>m</emma:literal>
                </emma:interpretation>
                <emma:interpretation id="interp38" emma:lang="" emma:confidence="0">
                  <emma:literal>n</emma:literal>
                </emma:interpretation>
                <emma:interpretation id="interp39" emma:lang="" emma:confidence="0">
                  <emma:literal>a</emma:literal>
                </emma:interpretation>
                <emma:interpretation id="interp40" emma:lang="" emma:confidence="0">
                  <emma:literal>in</emma:literal>
                </emma:interpretation>
              </emma:one-of>
            </emma:emma>
          </inkml:annotationXML>
          <inkml:trace contextRef="#ctx0" brushRef="#br0" timeOffset="100979.5024">18626 6243 384 0,'0'-10'140'0,"0"10"-108"0,8-4-8 15,-8 1 92 1,0 6-68-16,0 1 0 0,8 3-32 0,-4 3 24 16,-4 4-24-16,0 6 20 15,0 8-20-15,-12 10 8 16,12 0-12-16,-8 3 0 16,5 0-4-16,-5-6 20 15,8-4-16-15,-8-7 24 16,8-7-24-16,-8-10 48 15,16-4-32-15,-8-10 4 16,8 0-20-16,3-13-24 16,9-1 4-16,-5-13 40 15,5 3-20-15,7-11 0 16,-4 11-8-16,4 0-4 16,-8 7 0-16,5 0 32 15,-13 11-16-15,1 6 20 16,7 7-20-16,-19 13 8 15,0 5-12-15,0 13 20 16,-4 6-20-16,4 8 24 16,0-4-24-16,-7-6-4 15,14-4-4-15,-7-7 48 16,4-3-28-16,4-8 32 16,0 1-28-16,-1-14-8 15,-3-3-12-15,4-11 28 16,0 4-20-16,3-18 4 15,1 4-12-15,0-17 12 16,-1 6-12-16,9-3-12 16,-9 7 0-16,1 7-60 0,3 4 36 0,-3 20-76 15,3 0 60-15,-11 20 64 16,-4 11-8-16,-4 11 44 16,4-5-32-16,-4 5 12 15,8-4-20-15,-4-11 52 16,4-6-36-16,-4-4-112 15,12-10 40-15</inkml:trace>
          <inkml:trace contextRef="#ctx0" brushRef="#br0" timeOffset="98879.5504">17186 6295 488 0,'-11'-4'180'0,"11"4"-140"0,-4-10-12 0,0 6 144 15,0 4-100-15,-4-3 60 16,1 6-76-16,-13-3 28 16,13 4-48-16,-17 3 16 15,1 7-32-15,0 10 8 16,7 7-16-16,5 6 0 15,3 1-4-15,12 7 48 16,4-4-32-16,7-10 32 16,4-3-28-16</inkml:trace>
          <inkml:trace contextRef="#ctx0" brushRef="#br0" timeOffset="99388.7222">17515 6264 624 0,'-4'-7'228'0,"4"7"-176"0,-3 7-16 0,-1-4 52 15,0 4-56-15,-12 7 32 16,13 6-36-16,-13 11 28 16,4 4-32-16,-3 6 4 15,7 0-16-15,0-3-8 16,5 0 0-16,3-7 40 16,7-7-24-16,1-3 8 15,4-4-16-15,7-14-16 16,0 1 0-16,8-11-112 15,1 0 64-15,-1-20-40 16,-4 6 52-16,-4-17 24 16,1 7 12-16,-9-10 20 15,1 10-8-15,-8 3 24 16,0 8-20-16,-4 2 68 16,3 8-48-16,-6 10-4 15,3 7-16-15,-8 14 8 16,0 6-12-16,0 8 16 15,5 2-16-15,-1 1 4 16,8-7-4-16,-1-7 28 0,9 0-20 16,3-13-24-16,1-1 4 15</inkml:trace>
          <inkml:trace contextRef="#ctx0" brushRef="#br0" timeOffset="100020.519">17976 6326 280 0,'0'-7'104'0,"0"7"-84"0,4-4 0 16,-4 1 152 0,4 3-96-16,-4-7 104 15,0 14-104-15,0-14 36 16,0 7-64-16,0 0-16 15,0 0-20-15,0-3 0 0,0 6-8 16,-4 4 16-16,0 7-12 0,-8 10 40 16,5 7-24-16,-5 7 12 15,8-1-20-15,-4 1-8 16,8 0-4 0,8-10 20-16,12-1-12 0,-1-13 40 15,8 3-28-15,0-10 4 16,4-7-16-16,4-14-68 15,-8 7 28-15,4-10-48 16,-12-4 40-16,-3-9 28 16,3 2 8-16,-11-6 12 15,4 6-8-15,-12-3-4 16,7 10 4-16,-7 4 12 16,0 10-8-16,-7 7 32 15,7 7-24-15,-8 14 32 16,4 6-32-16,4 8 4 15,4-1-12-15,4-3 48 16,11 0-32-16,0-17 24 16,8 0-28-16,12-11-324 15,0-3 160-15</inkml:trace>
        </inkml:traceGroup>
      </inkml:traceGroup>
    </inkml:traceGroup>
    <inkml:traceGroup>
      <inkml:annotationXML>
        <emma:emma xmlns:emma="http://www.w3.org/2003/04/emma" version="1.0">
          <emma:interpretation id="{F46F32BE-1CFC-4966-B42D-0DE43C5E50B4}" emma:medium="tactile" emma:mode="ink">
            <msink:context xmlns:msink="http://schemas.microsoft.com/ink/2010/main" type="paragraph" rotatedBoundingBox="6596,7958 16933,7844 16944,8838 6607,895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4B05C55-B357-4C01-88E2-E3C8D1EF2A4C}" emma:medium="tactile" emma:mode="ink">
              <msink:context xmlns:msink="http://schemas.microsoft.com/ink/2010/main" type="line" rotatedBoundingBox="6596,7958 16933,7844 16944,8838 6607,8952"/>
            </emma:interpretation>
          </emma:emma>
        </inkml:annotationXML>
        <inkml:traceGroup>
          <inkml:annotationXML>
            <emma:emma xmlns:emma="http://www.w3.org/2003/04/emma" version="1.0">
              <emma:interpretation id="{4CE7AE16-76D4-4358-ACF8-FFC21D9A5689}" emma:medium="tactile" emma:mode="ink">
                <msink:context xmlns:msink="http://schemas.microsoft.com/ink/2010/main" type="inkWord" rotatedBoundingBox="6597,8043 7484,8033 7493,8886 6607,8895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02933.2274">4106 7994 872 0,'-20'-10'324'0,"20"10"-252"0,0 4-20 0,0-8 68 15,8 4-76-15,4-3 16 16,-1 3-36-16,24-4 12 16,4 4-20-16,19 0 28 15,0 4-28-15,16-1-56 16,-9 1 16-16,1-1-348 16,-4 0 200-16</inkml:trace>
          <inkml:trace contextRef="#ctx0" brushRef="#br0" timeOffset="102691.0836">4597 7609 436 0,'0'-10'160'0,"8"10"-124"0,-4-4-8 15,-4 1 132 1,0 3-92-16,0-4 36 0,0 4-64 16,-4-3 12-16,4 6-32 0,-8-3 16 15,1 0-20-15,-9 0 8 16,1 7-12-16,-12-3-8 15,7 3 0-15,-11 0 28 16,4 3-16-16,-8 0 12 16,4 1-16-16,-11 2 12 15,11 1-16-15,-8 7-4 16,12-1 0-16,-8 8 12 16,12-4-8-16,-12 7-20 15,16 0 4-15,-4 3 12 16,15-3 0-16,-4 4 8 15,8-4-8-15,4 3-12 16,8-3 4-16,4 0 20 16,7 0-8-16,8-7 24 15,8 0-20-15,11-3 40 16,-7-7-28-16,11-8-12 16,-3 1-8-16,-1-7-200 15,-7 0 108-15</inkml:trace>
          <inkml:trace contextRef="#ctx0" brushRef="#br0" timeOffset="103352.5845">4756 8170 444 0,'0'0'164'0,"0"0"-124"0,-11 3-16 15,11 1 140 1,0 3-96-16,-8 7 52 16,0 3-72-16,-4 10 0 15,12 1-28-15,-7 3-4 0,7 0-8 0,0 0-16 16,4-4 4-16,7-10 28 15,5 1-12-15,11-12 12 16,4-2-12-16,7-11-8 16,1 0 0-16,-4-7 28 15,-4 1-16-15,-12-11 4 16,-3 6-12-16,-20-9 12 16,0 3-12-16,-19-4-12 15,0 11 0-15,-8 0 40 16,4 10-24-16,3 3 8 15,9 8-12-15</inkml:trace>
        </inkml:traceGroup>
        <inkml:traceGroup>
          <inkml:annotationXML>
            <emma:emma xmlns:emma="http://www.w3.org/2003/04/emma" version="1.0">
              <emma:interpretation id="{7EC766E6-13AA-4645-A9B0-DFDC37FCFFEA}" emma:medium="tactile" emma:mode="ink">
                <msink:context xmlns:msink="http://schemas.microsoft.com/ink/2010/main" type="inkWord" rotatedBoundingBox="8420,8363 8834,8359 8836,8547 8422,8551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04793.0889">5917 8081 444 0,'-3'0'164'0,"3"0"-124"0,-4 0-16 16,0 0 140-1,8 0-96-15,-4 3 60 16,4 0-72-16,-1 1 28 16,5-1-48-16,8-3 32 15,3 4-36-15,12-8 0 16,0 4-20-16,8-3 12 15,-1-1-16-15,-3-2 24 16,0 2-20-16,-4-3 32 0,-4 7-28 0,-4-10 12 16,-3 10-16-16,-5-7-8 15,1 7 0-15,-5-3-368 16,-3 6 200-16</inkml:trace>
          <inkml:trace contextRef="#ctx0" brushRef="#br0" timeOffset="104448.0327">5933 7919 520 0,'-4'3'192'0,"4"-6"-152"0,0 3-8 16,0 0 96-1,0 0-76-15,0 0 40 16,0 0-52-16,4 0 20 0,4 0-32 0,3 0 0 15,9 3-16-15,7-6 20 16,0 3-20-16,8-4-4 16,3 4-4-16,1-7 4 15,-4 7-4-15,-8 0 24 16,0 7-16-16,-7-7 24 16,-5 0-24-16,-7 4 24 15,0-1-24-15</inkml:trace>
        </inkml:traceGroup>
        <inkml:traceGroup>
          <inkml:annotationXML>
            <emma:emma xmlns:emma="http://www.w3.org/2003/04/emma" version="1.0">
              <emma:interpretation id="{F466488C-B1A4-4B4B-91F3-9C4AA820DFB6}" emma:medium="tactile" emma:mode="ink">
                <msink:context xmlns:msink="http://schemas.microsoft.com/ink/2010/main" type="inkWord" rotatedBoundingBox="9838,8178 13045,8142 13053,8881 9846,8917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06218.8931">7702 7798 340 0,'0'-7'128'0,"-4"7"-100"0,8-6-8 15,-4 2 140-15,0 8-92 0,0-8 52 16,4 4-72-16,-4-3 36 16,0-1-48-16,-4-3-28 15,4 7-8-15,-8-6 16 16,1 6-8-16,-9-7-12 15,4 3 0-15,-7-3 28 16,8 4-12-16,-13-7 24 16,5 6-24-16,-12 1 4 15,12 3-8-15,-8 0-8 16,-1 7 4-16,-3-1-4 16,8 5 0-16,-8-1 16 15,12 0-8-15,-4 1-40 16,11-1 20-16,4-3-16 15,1 0 16-15,3 0-8 16,8 3 8-16,3-3 0 16,5 3 4-16,3 4 16 15,1 0-4-15,3 6-4 16,1 1 4-16,3 3 4 16,0 0-4-16,0 4-12 15,1 3 4-15,-5 7 28 16,8-4-12-16,-8 7 4 15,5-3-8-15,-9 0 20 0,1 0-16 16,-13-4 12-16,1-3-12 16,-8-3 20-16,1-1-20 0,-13-3 12 15,4-3-12-15,-15-4-8 16,4 0 0-16,-12-10-32 16,8-3 16-16,-12-11 48 15,12 3-16 1,0-13-8-16,8 3-8 0,-4-13-32 15,7 3 16-15,8-7 4 16,8 0 8-16,8-10 0 16,8 6 0-16,3-3 0 15,4 11 0-15,4-4-20 16,8 10 12-16,-4-3-12 16,-4 10 8-16,8-3 8 15,-4 3 4-15,-12-3 16 16,1 7-8-16,-12-4 48 15,3 7-28-15,-3-3 20 16,-8 3-28-16,-8-3 28 16,8 3-32-16,-11-4 12 15,-1 5-16-15,-4-5 20 16,5 4-20-16,-5-3-40 16,12 3 16-16,-3 0 20 15,7 4-4-15,7-4-192 16,5 3 100-16,4 4-564 15,-1 4 364-15</inkml:trace>
          <inkml:trace contextRef="#ctx0" brushRef="#br0" timeOffset="106445.9969">8031 8063 728 0,'-11'4'268'0,"11"-4"-208"0,0 17-16 0,0-10 96 15,3 0-84-15,-3-4-12 16,8 1-28-16,0-1 20 16,-4 0-20-16,3-3-216 15,5 0 108-15</inkml:trace>
          <inkml:trace contextRef="#ctx0" brushRef="#br0" timeOffset="107229.1868">8573 7905 600 0,'12'-10'224'0,"-12"10"-176"0,7-14-12 0,-7 7 104 15,4 7-84-15,-8-7 4 16,-3 0-36-16,-5-3 28 15,-3 7-28-15,-13-4-4 16,9 7-12-16,-12-7-16 16,4 7 4-16,0 0-16 15,0 7 12-15,0-4 4 16,7 4 4-16,1 3-20 16,15 1 12-16,-4 2-24 15,1 5 20-15,7-1 12 16,11-3 4-16,-3 3-20 15,8 3 8-15,3-2 32 16,0 2-16-16,8 1-16 16,-7 3 0-16,3 4 32 15,4 2-16-15,-4 8 8 16,-3-3-8-16,-5 3 12 16,1-4-12-16,-9 0 4 15,-3 1-4-15,-12-8 12 16,5 1-12-16,-13-7 4 15,1-4-4-15,-12-4 20 16,7-2-16-16,-11-8-20 16,8 4 0-16,-8-14 4 0,12 0 4 15,-5-10 0-15,13 3 0 16,-1-10-20-16,4 4 12 0,5-11 12 16,3 7 0-16,7-14-28 15,9 14 12-15,7-14-4 16,0 14 8-16,8-7 32 15,-4 7-12-15,0-4 32 16,-3 11-28-16,-5-7 48 16,0 10-36-16,-3-3 20 15,-8 7-28-15,-8-4 16 16,0 7-20-16,0 0-8 16,0 4-4-16,0-1-4 15,0 4 0-15</inkml:trace>
          <inkml:trace contextRef="#ctx0" brushRef="#br0" timeOffset="107901.4696">9235 7898 768 0,'12'-17'284'0,"-12"17"-220"0,0-14-20 0,0 7 76 16,0 7-76-16,-4-7 8 15,0 7-32-15,-12-3-4 16,1 3-8-16,-16 0 12 15,4 7-12-15,-12-4-12 16,8 1 0-16,-8-1 4 16,12 4 0-16,0-4-12 15,8 4 8-15,0-3-24 16,11 3 16-16,-4 0-12 16,4-1 12-16,1 5-8 15,7 3 8-15,-8-1 24 16,8 1-4-16,-8 0-12 15,4 0 0-15,-7-4 28 16,7 4-12-16,-8-7-12 16,8 3-4-16,-3-3 4 15,3 0 0-15,-4 0 8 16,8-1-4-16,0-2-20 16,4-1 8-16,-4 1 4 15,8-1 4-15,-1 1 8 16,9-1-4-16,3 1-12 15,4 2 4-15,8-2 4 16,0 3 0-16,4 0 0 16,0 3 0-16,-8 4 0 15,0 3 0-15,-7 0-12 16,-1 0 8-16,-11 1 12 0,-4 2-4 16,-12-3 16-16,4 4-12 15,-11-4 4-15,3 4-4 0,-15-4-8 16,7 0 4-16,-14 0 20 15,7 1-12-15,-4-5-4 16,7 1-4-16,-3-7 4 16,8 0-4-16,0-10-124 15,11-1 64-15</inkml:trace>
          <inkml:trace contextRef="#ctx0" brushRef="#br0" timeOffset="108232.8697">9494 7919 696 0,'8'0'256'0,"-8"0"-196"0,0-4-20 15,0 4 40 1,0 4-52-16,-8 3 16 15,8 3-28-15,-7 4 28 16,7 3-28-16,-12 0 12 16,4 0-16-16,4 1 44 15,-3 2-28-15,7-6-16 16,11 0-4-16,9-7 16 0,7-4-12 16,15-6 40-16,1 3-28 0,3-7 20 15,9 7-24-15,-17-4-88 16,1 4 36-16,-4-7-316 15,-8 4 192 1</inkml:trace>
          <inkml:trace contextRef="#ctx0" brushRef="#br0" timeOffset="108443.4296">9734 7912 728 0,'-23'3'268'0,"23"-3"-208"0,-15 24-16 0,7-10 88 15,0 3-80-15,-7 11 32 16,3 6-48-16,-7 18 32 16,11 0-40-16,-4 3 12 15,5-4-24-15,-1-6 20 16,4-7-24-16,-4-11-172 16,8-6 88-16,4-7-680 15,8-4 420-15</inkml:trace>
          <inkml:trace contextRef="#ctx0" brushRef="#br0" timeOffset="108698.108">10091 7933 572 0,'-4'-25'208'0,"4"25"-160"0,23-3-12 0,-15 6 128 16,-1 4-96-16,1 4 24 15,0 6-52-15,11 4 8 16,1 3-28-16,14 13 16 16,-3 1-20-16,12 7 0 15,0 3-8-15,3-3 64 16,-3-7-40-16,-5-7 60 16,-7-7-56-16,-7-14-192 15,-1 1 84-15</inkml:trace>
          <inkml:trace contextRef="#ctx0" brushRef="#br0" timeOffset="108908.6679">10528 7902 728 0,'-15'-18'268'0,"15"18"-208"0,-8 14-16 15,-4-4 132 1,1 4-104-16,-20 7 32 15,3 0-60-15,-10 16 0 16,3 8-28-16,-8 3 20 16,8 4-24-16,-3 3 24 15,18-10-24-15,-3-11-84 16,8-3 40-16</inkml:trace>
        </inkml:traceGroup>
        <inkml:traceGroup>
          <inkml:annotationXML>
            <emma:emma xmlns:emma="http://www.w3.org/2003/04/emma" version="1.0">
              <emma:interpretation id="{E2D234F3-8025-437E-9355-E4866F30A3AA}" emma:medium="tactile" emma:mode="ink">
                <msink:context xmlns:msink="http://schemas.microsoft.com/ink/2010/main" type="inkWord" rotatedBoundingBox="13402,7883 14859,7867 14869,8793 13412,8809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09882.757">11372 7915 548 0,'-4'-20'204'0,"4"20"-156"0,-15-4-16 16,7 8 116 0,4 3-88-16,-8 6 28 15,1 5-52-15,-5 13 12 16,5-1-28-16,-1 15 28 0,4 3-32 15,4 4-4-15,8-4-8 0,12-10 12 16,3-4-8-16,16-13 48 16,4-7-28-16,3-18 4 15,1 4-20-15,-4-24 44 16,-9 4-28-16,-6-15 12 16,-9 8-24-16,-23-15 20 15,1 8-24 1,-28-7 4-16,8 10-8 0,-12-4-40 15,8 11 16-15,4 4-12 16,12 9 16-16,7-2-372 16,12 9 212-16</inkml:trace>
          <inkml:trace contextRef="#ctx0" brushRef="#br0" timeOffset="110129.4165">11542 7623 872 0,'-15'-14'324'0,"15"14"-252"0,-4-10-20 16,8-4 60-16,7 14-72 0,5-10-44 15,7 3 0-15,4 0 48 16,0 7-20-16</inkml:trace>
          <inkml:trace contextRef="#ctx0" brushRef="#br0" timeOffset="110364.038">11867 7423 352 0,'-19'-3'132'0,"19"3"-104"0,8 3-8 0,-8 4 156 16,0 3-100-16,0 11-12 15,8 3-40-15,-12 14 16 16,11 7-24-16,-7 0 32 15,0-4-32-15,0-3-68 16,0-7 28-16</inkml:trace>
          <inkml:trace contextRef="#ctx0" brushRef="#br0" timeOffset="110712.0736">12061 7444 464 0,'19'-14'176'0,"-19"14"-140"0,43-3-8 0,-24 6 92 15,1 4-72-15,7 0-12 16,4 3-20-16,-4 4 28 16,-4 3-20-16,-15 7 4 15,7 11-16-15,-19-4 56 16,-3 0-40-16,-9 0 40 15,-3-7-36-15,-8-4 36 16,3 1-40-16,-3-11 28 16,16-3-28-16,11 0-28 15,0-7 0-15,19 0 8 16,8 0-4-16,-4 0 24 16,8 0-16-16,0 4 40 15,-11 2-28-15,-1 1-472 16,0 4 244-16</inkml:trace>
          <inkml:trace contextRef="#ctx0" brushRef="#br0" timeOffset="109539.8464">10977 7929 676 0,'4'-7'248'0,"-4"7"-192"0,4 4-16 0,-8-1 100 16,0 7-84-16,-8 8 76 15,1 2-76-15,-9 15-12 16,13-1-28-16,-5 14 40 15,4 0-28-15,1 1-4 16,7-5-16-16,-4-6 36 16,8-7-20-16,-4-7 4 15,7-7-16-15,1-10-360 16,4-3 192-16</inkml:trace>
        </inkml:traceGroup>
        <inkml:traceGroup>
          <inkml:annotationXML>
            <emma:emma xmlns:emma="http://www.w3.org/2003/04/emma" version="1.0">
              <emma:interpretation id="{86A1A7BF-9C36-4DDF-B4B8-9B7EA6271D11}" emma:medium="tactile" emma:mode="ink">
                <msink:context xmlns:msink="http://schemas.microsoft.com/ink/2010/main" type="inkWord" rotatedBoundingBox="15562,8060 16935,8045 16943,8781 15570,8797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11695.0352">13184 7623 424 0,'-24'38'156'0,"24"-38"-120"0,-7 75-8 0,-5-37 72 15,8-7-60-15,-7 21 36 16,3-7-44-16,-4 3-8 16,8 0-16-16,-7-3 4 15,7-7-8-15,-4-8-4 16,8-5 4-16,-8-12-260 16,8 1 140-16,-7-14-32 15,7-3 88-15,-8-11 56 16,8 0 4-16,-4-7 84 15,4 4-48-15,0-3 232 16,8 2-148-16,-1 5 36 16,5 2-92-16,7 1-16 15,9 3-28-15,10 4 32 0,1 3-28 0</inkml:trace>
          <inkml:trace contextRef="#ctx0" brushRef="#br0" timeOffset="111346.3568">13160 7623 572 0,'-15'-7'208'0,"15"7"-160"0,-12 0-12 15,5-3 208 1,7 6-140-16,-4-3-16 0,4 0-56 16,11 0-16-16,9 7-8 0,18 0 4 15,5 0-8-15,7-7 52 16,1 10-32-16,-1-10 8 16,-8 7-20-16,-3 0 12 15,-4-7-16-15,-16 7-160 16,-3-7 80-16</inkml:trace>
          <inkml:trace contextRef="#ctx0" brushRef="#br0" timeOffset="111942.1662">13834 7616 728 0,'4'-10'268'0,"-4"10"-208"0,4-7-16 0,-4 14 44 15,0 3-56-15,-8 18 48 16,0 2-44-16,-15 26 24 16,0-1-32-16,-16 24 16 15,8-7-24-15,-12 14 72 16,9-7-56-16,-5-3 24 16,12-7-40-16,0-18-160 15,7-9 76-15</inkml:trace>
          <inkml:trace contextRef="#ctx0" brushRef="#br0" timeOffset="112697.1735">14043 7964 520 0,'-4'0'192'0,"4"0"-152"0,12 6-8 0,-16-2 80 15,4 3-68-15,-4 3 8 16,4 7-32-16,-8 7 4 16,8 4-12-16,-4-1 28 15,8 1-24-15,-4-4 48 16,8-3-36-16,-4-8 40 16,0-2-40-16,0-15 20 15,-1 1-28-15,5-11 16 16,0 4-20-16,0-11-8 15,3 4-4-15,-3-7 4 16,4 7-4-16,-5-7 16 16,5 6-12-16,-4-2-28 0,3 6 8 15,-7 4-76-15,0 10 52 0,0 3 56 16,0 7-4 0,0 8 4-16,0 2-12 0,-4 4 20 15,3 0-16-15,1 0 24 16,0-3-24-16,0-7 48 15,4 0-32-15,-4-11 28 16,3-3-28-16,-3-10 36 16,4 3-36-16,0-10-4 15,0-1-16-15,-1-6 4 16,5 7-8-16,-1-7-4 16,1 3 4-16,4 1-48 15,-1 3 24-15,-3 10-72 16,7 3 52-16,-11 4 0 15,3 4 24-15,-3 9 84 16,0 12-40-16,-4-1 8 16,4-4-20-16,-1 4 16 15,1 0-20-15,0-10 76 16,-1 3-52-16,-3-10-84 16,0-3 24-16</inkml:trace>
        </inkml:traceGroup>
      </inkml:traceGroup>
    </inkml:traceGroup>
    <inkml:traceGroup>
      <inkml:annotationXML>
        <emma:emma xmlns:emma="http://www.w3.org/2003/04/emma" version="1.0">
          <emma:interpretation id="{2A9AFF56-E671-4602-A2F9-01E8C7420D79}" emma:medium="tactile" emma:mode="ink">
            <msink:context xmlns:msink="http://schemas.microsoft.com/ink/2010/main" type="paragraph" rotatedBoundingBox="6523,9641 10011,9340 10071,10039 6583,1034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05A4782-A944-4681-AA18-CCF79DCA07FF}" emma:medium="tactile" emma:mode="ink">
              <msink:context xmlns:msink="http://schemas.microsoft.com/ink/2010/main" type="line" rotatedBoundingBox="6523,9641 10011,9340 10071,10039 6583,10340"/>
            </emma:interpretation>
          </emma:emma>
        </inkml:annotationXML>
        <inkml:traceGroup>
          <inkml:annotationXML>
            <emma:emma xmlns:emma="http://www.w3.org/2003/04/emma" version="1.0">
              <emma:interpretation id="{F0B6D431-5B89-4CCA-964D-19AA18B0712F}" emma:medium="tactile" emma:mode="ink">
                <msink:context xmlns:msink="http://schemas.microsoft.com/ink/2010/main" type="inkWord" rotatedBoundingBox="6523,9641 7354,9569 7414,10268 6583,10340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25810.6532">4547 9192 280 0,'0'-3'104'0,"0"3"-84"0,8 0 0 0,-8 0 64 15,0 0-48-15,0 0 12 16,0 0-28-16,0 0 48 15,0 0-36-15,0 0 64 16,0 3-56-16,0-3 20 16,0 0-40-16,0 0 16 15,0 0-20-15,0 0 8 16,0 0-12-16,0 0-16 16,0 0 0-16,0 0 4 15,0 0 0-15,0 0-12 16,0 0 8-16,0 0-4 15,0 0 0-15,0 0 60 16,0 0-28-16,0 0 0 16,0 0-16-16,0-3 4 15,0 3-8-15,-4-4 8 16,4 4-8-16,-4-3-4 16,4 6 4-16,-4-6-4 15,4 3 0-15,-4-4-12 16,4 1 8-16,-4-4 12 15,1 7-4-15,-5-4-4 16,4 8 4-16,-8-8-4 16,9 4 0-16,-13 0-12 15,8 0 8-15,-11 0-4 16,7 0 0-16,-7 0 24 16,3 0-8-16,-7 0-12 15,4 0 0-15,-4 0 12 0,3 0-4 0,-7 0-20 16,16 0 8-16,-9 4 20 15,9-1-4-15,-13 1-12 32,13-1 0-32,-1 1 12 0,-3 3-4 0,3-4-4 15,4 4 4-15,-11 0-4 16,11 0 0-16,1-1 0 16,-5 1 0-16,0 0 16 15,1 4-8-15,-5-1 4 16,5 0-4-16,-5 4 12 15,8 0-12-15,-3 6-20 16,7 1 4-16,-4 7 12 16,4-1 0-16,0 4 8 15,8-3-8-15,-4 3 16 16,8 0-12-16,0-4 16 16,-1-3-16-16,1 0 24 15,4-3-20-15,-1-4 24 16,1 0-24-16,7-6 24 15,1-5-24-15,7-2-20 16,4 3 0-16,4-7 12 16,0 0 0-16,3 0 16 15,-3 0-12-15,0-4 4 16,0 4-4-16,-8-3 12 16,0-1-12-16,-4-2-28 0,-3 6 8 15</inkml:trace>
          <inkml:trace contextRef="#ctx0" brushRef="#br0" timeOffset="126366.6698">4764 9681 132 0,'-8'6'52'0,"8"-6"-44"0,0-3 4 16,-4 3 192-1,4 3-112-15,-4-3 60 16,4 0-88-16,-3 0 48 15,-1 4-60-15,-4-4 48 16,0 3-56-16,-3-3 4 16,3 4-28-16,-8 6 16 15,9-3-24-15,-5 3 24 16,4 4-24-16,4 0 4 16,4 0-8-16,0 3 12 15,0-3-12-15,8-4 40 0,4 4-24 0,3-11-24 16,1 4 0-16,11-14 36 15,0 4-24-15,8-8 8 16,-8 1-12-16,-8-7 4 16,4 6-8-16,-11-9 16 15,0 6-12-15,-16-7-20 16,0 8 4-16,-12-5 12 16,1 5 0-16,-8 2-36 15,7 8 16-15,-7-4 24 16,8 7-4-16,-1 0-8 15,8 3 0-15,1-3-120 16,3 4 68-16</inkml:trace>
        </inkml:traceGroup>
        <inkml:traceGroup>
          <inkml:annotationXML>
            <emma:emma xmlns:emma="http://www.w3.org/2003/04/emma" version="1.0">
              <emma:interpretation id="{C4A96D19-6893-44CB-912E-3EF49152B87F}" emma:medium="tactile" emma:mode="ink">
                <msink:context xmlns:msink="http://schemas.microsoft.com/ink/2010/main" type="inkWord" rotatedBoundingBox="8041,9843 8468,9806 8495,10113 8068,10149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26954.7233">5550 9670 696 0,'7'7'256'0,"-7"-7"-196"0,47-7-20 15,-20 7 68 1,0 4-68-16,16-8 36 16,3 4-44-16,8-3-28 15,-3 3-4-15,14-4-108 16,-3 1 60-16</inkml:trace>
          <inkml:trace contextRef="#ctx0" brushRef="#br0" timeOffset="126763.7101">5747 9378 404 0,'-23'0'148'0,"23"0"-112"0,-8 3-12 0,4-3 196 16,8 0-124-16,0-3 32 15,8 3-76-15,3-7-24 16,8 7-16-16,1-4-12 15,3 8 4-15,0-4-128 16,4 0 68-16,-8 3-452 16,-4 8 280-16</inkml:trace>
        </inkml:traceGroup>
        <inkml:traceGroup>
          <inkml:annotationXML>
            <emma:emma xmlns:emma="http://www.w3.org/2003/04/emma" version="1.0">
              <emma:interpretation id="{A7248C76-4E9B-4842-BD57-6DD181C69671}" emma:medium="tactile" emma:mode="ink">
                <msink:context xmlns:msink="http://schemas.microsoft.com/ink/2010/main" type="inkWord" rotatedBoundingBox="9920,9396 10015,9388 10041,9694 9946,9703"/>
              </emma:interpretation>
              <emma:one-of disjunction-type="recognition" id="oneOf36">
                <emma:interpretation id="interp48" emma:lang="" emma:confidence="0">
                  <emma:literal>l</emma:literal>
                </emma:interpretation>
                <emma:interpretation id="interp49" emma:lang="" emma:confidence="0">
                  <emma:literal>I</emma:literal>
                </emma:interpretation>
                <emma:interpretation id="interp50" emma:lang="" emma:confidence="0">
                  <emma:literal>|</emma:literal>
                </emma:interpretation>
                <emma:interpretation id="interp51" emma:lang="" emma:confidence="0">
                  <emma:literal>/</emma:literal>
                </emma:interpretation>
                <emma:interpretation id="interp52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127587.9037">7501 8955 228 0,'-12'-18'84'0,"12"18"-64"0,-4 0-8 0,0 0 180 16,1 11-108-16,-5 2 52 15,4 5-76-15,-4 9-12 16,4 1-28-16,-3 6-12 16,7 0-4-16,-8 4 40 15,8-3-24-15,-8 3 16 16,8-1-20-16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49:05.4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D62FFE-2310-42B9-81B9-E39787CBC070}" emma:medium="tactile" emma:mode="ink">
          <msink:context xmlns:msink="http://schemas.microsoft.com/ink/2010/main" type="inkDrawing" rotatedBoundingBox="2449,1278 11430,1424 11429,1506 2447,1360" semanticType="underline" shapeName="Other">
            <msink:sourceLink direction="with" ref="{C92F0BAF-C569-424D-8EA2-1CFFB69D193E}"/>
          </msink:context>
        </emma:interpretation>
      </emma:emma>
    </inkml:annotationXML>
    <inkml:trace contextRef="#ctx0" brushRef="#br0">9 1 416 0,'-23'-7'152'0,"23"7"-116"0,7 0-12 0,-7 0 128 16,0 0-88-16,0 0 60 16,0 0-68-16,0 0 0 15,0 0-32-15,0 0 32 16,0 0-32-16,0 0-4 15,12 7-12-15,-4-7 20 16,7 0-16-16,5 0 4 16,3 0-8-16,12 0 4 15,0 3-8-15,15 1-12 16,-4 2 4-16,5-6-4 16,3 0 0-16,4 0 16 15,-4 0-4-15,8 0-4 16,-8 0 4-16,24 0-4 15,-1 4 0-15,12-1-12 0,-4 4 8 0,4 0-4 16,-7-3 0-16,22 2 24 16,-11 1-8-16,12-3-4 15,-9 3 0-15,5-1-4 16,-8 1 0-16,23-7 8 16,-19 4-4-16,15 3-12 15,-11-7 4-15,11 0 4 16,-15 0 0-16,19 0 16 15,-8 3-8-15,8-3 4 16,-19 0-4-16,8 0-8 16,-12 4 4-16,11-1-16 15,-3-3 8-15,-4 7 12 16,-16-4-4-16,12 1-4 16,-12 3 4-16,16-4 4 15,4 1-4-15,3-1 8 16,-11 0-8-16,4-3 8 15,-12 0-8-15,4 0-12 16,0 0 4-16,4 0 28 16,-8-3-12-16,0 3-20 15,-15 0 0-15,0 0 4 16,-12 0 4-16,23-3 0 16,-4 3 0-16,12-4 0 15,-3 1 0-15,-1 3 24 16,-8 0-12-16,8 0-32 15,-3 0 12-15,10 0 8 16,-10 0 4-16,7 0-4 0,-8 0 4 16,0 0 4-16,-3 0-4 0,19-4-20 15,-1 1 8-15,13-4 20 16,-9 7-4-16,-7 0-12 16,-15 0 0-16,3 0-4 15,-7 0 0-15,7 0 24 16,-8 0-8-16,5-7-20 15,-12 14 4-15,-8-7 32 16,4 0-16-16,0 0-36 16,-8 3 16-16,19-6 0 15,-3 10 12-15,11 0 0 16,-7 0 0-16,-1-1 0 16,-7 1 0-16,12-3 8 15,-5 3-4-15,9-4-4 16,-5 0 4-16,0 1-4 15,1-1 0-15,-5-3-12 16,-7 0 8-16,8 0-4 16,-8 7 0-16,11-10 24 15,-7 6-8-15,3-3-12 16,-11 4 0-16,-4-1 4 16,-8 1 0-16,-3-4 0 15,-4 0 0-15,-9 0 32 16,-3 0-16-16,-7-4-4 15,-1 4-8-15,-8-3 4 16,1 3-4-16,-5-4-56 0,1 4 28 16,-8-3-148-16,0 6 96 0,-4-3-232 15,0 0 176-15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51:01.6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C8ADC2D-EDCB-48DF-B6B3-A09350E27948}" emma:medium="tactile" emma:mode="ink">
          <msink:context xmlns:msink="http://schemas.microsoft.com/ink/2010/main" type="inkDrawing" rotatedBoundingBox="9106,9808 12420,9778 12421,9818 9107,9848" shapeName="Other">
            <msink:destinationLink direction="with" ref="{68168BE5-6038-4EB5-B4A9-1BBEAD0CA1D1}"/>
          </msink:context>
        </emma:interpretation>
      </emma:emma>
    </inkml:annotationXML>
    <inkml:trace contextRef="#ctx0" brushRef="#br0">30 28 236 0,'-23'7'88'0,"23"-7"-68"0,-8 7-4 0,4-4 192 16,4 4-116-16,0-7 96 15,4 0-108-15,0-7 16 16,7 4-56-16,5-4 20 15,-1 7-32-15,5-14 16 16,3 14-24-16,0-10 8 16,8 10-16-16,4 0 0 15,0 3-4-15,11 1 12 16,1 2-12-16,22-6-4 16,5 0 0-16,42 0 64 15,4 4-36-15,58-1 4 16,0-3-20-16,51-3-4 15,-16 3-4-15,38-4 28 16,-26 1-20-16,7-4 48 16,-38 0-36-16,7 4 20 15,-31 3-28-15,-23-4-8 16,-23 8-8-16,-31-4 12 16,-19 0-8-16,-24 0 4 15,-15 0-4-15,-16 0-96 16,-7 0 52-16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4:07.4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80BC712-DC2A-41F8-94BA-5D76F74E613F}" emma:medium="tactile" emma:mode="ink">
          <msink:context xmlns:msink="http://schemas.microsoft.com/ink/2010/main" type="writingRegion" rotatedBoundingBox="20437,5009 20125,1611 21408,1493 21720,4891"/>
        </emma:interpretation>
      </emma:emma>
    </inkml:annotationXML>
    <inkml:traceGroup>
      <inkml:annotationXML>
        <emma:emma xmlns:emma="http://www.w3.org/2003/04/emma" version="1.0">
          <emma:interpretation id="{E16F2BCE-A64E-4FB3-9E6B-60F1F7186B65}" emma:medium="tactile" emma:mode="ink">
            <msink:context xmlns:msink="http://schemas.microsoft.com/ink/2010/main" type="paragraph" rotatedBoundingBox="20437,5009 20125,1611 21408,1493 21720,4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79BF38-7D59-46C0-AFDC-809DCCA66976}" emma:medium="tactile" emma:mode="ink">
              <msink:context xmlns:msink="http://schemas.microsoft.com/ink/2010/main" type="line" rotatedBoundingBox="20437,5009 20125,1611 21408,1493 21720,4891"/>
            </emma:interpretation>
          </emma:emma>
        </inkml:annotationXML>
        <inkml:traceGroup>
          <inkml:annotationXML>
            <emma:emma xmlns:emma="http://www.w3.org/2003/04/emma" version="1.0">
              <emma:interpretation id="{9B3A59FB-ABDA-4EA3-9766-B39C19450949}" emma:medium="tactile" emma:mode="ink">
                <msink:context xmlns:msink="http://schemas.microsoft.com/ink/2010/main" type="inkWord" rotatedBoundingBox="20437,5009 20125,1611 21408,1493 21720,4891"/>
              </emma:interpretation>
              <emma:one-of disjunction-type="recognition" id="oneOf0">
                <emma:interpretation id="interp0" emma:lang="" emma:confidence="0">
                  <emma:literal>4,</emma:literal>
                </emma:interpretation>
                <emma:interpretation id="interp1" emma:lang="" emma:confidence="0">
                  <emma:literal>t)</emma:literal>
                </emma:interpretation>
                <emma:interpretation id="interp2" emma:lang="" emma:confidence="0">
                  <emma:literal>T)</emma:literal>
                </emma:interpretation>
                <emma:interpretation id="interp3" emma:lang="" emma:confidence="0">
                  <emma:literal>t,</emma:literal>
                </emma:interpretation>
                <emma:interpretation id="interp4" emma:lang="" emma:confidence="0">
                  <emma:literal>8)</emma:literal>
                </emma:interpretation>
              </emma:one-of>
            </emma:emma>
          </inkml:annotationXML>
          <inkml:trace contextRef="#ctx0" brushRef="#br0">-666-1681 572 0,'-4'-3'208'0,"4"-1"-160"0,0 4-12 16,0 0 112-16,0 0-88 0,8-3-24 16,3-1-24-16,9-3-12 15,7-3 0-15,4 0 0 0,-4-7 0 16,4-1-20-16,4 5 12 16,0-1 20-16,-1 4-4 15,-3 3-4-15,-7 3 0 16,-9 8 12-16,-7 3-8 15,-8 6-72-15,-4 1 32 16,-8 0-92-16,1 0 68 0,-5-1-24 16,5-6 44-16,-1 0 40 15,4-3 0-15,1-1 8 16,7-3-4-16,-4 10 36 16,0 1-20-16,4 6-12 15,4 3-8-15,0 15 12 16,-1 13-8-16,5 11 16 15,0 6-16-15,0-7 60 16,-1-6-40-16,1-4 24 16,0-10-32-16,-8-7 28 15,-4-7-32-15,0-3 20 16,0-1-20-16,-3-2 20 16,-1-5-24-16,-4-6 32 15,4-3-28-15,-7-4 4 16,3-7-12-16,1-3 20 0,-9-1-16 15,5-9-4-15,-16-1-4 16,8-7-40-16,-1-9 20 16,-3-8-504-1</inkml:trace>
          <inkml:trace contextRef="#ctx0" brushRef="#br0" timeOffset="242.1928">-596-1946 560 0,'-12'-17'208'0,"20"10"-164"0,-8-7-8 16,11 4 128-16,1-7-96 15,3 0 140-15,1-11-120 16,-1 0-16-16,5 8-44 15,-1 6-28-15,4 4-4 0,8-4 20 16,4 7-8-16,4 7-304 16,3 0 164-16</inkml:trace>
          <inkml:trace contextRef="#ctx0" brushRef="#br0" timeOffset="-12865.9126">201 136 352 0,'4'-4'132'0,"-4"4"-104"0,8 0-8 0,-8 0 60 31,0 0-48-31,4 4 84 0,-1-1-64 0,-3 4 28 15,0 4-48-15,0 16 8 16,0 7-24-16,-3 15 20 16,3 2-24-16,-4 15 48 15,0-4-32-15,-4-4-4 16,8-6-16-16,-8-4 4 16,8-7-8-16,-7-3 8 15,7-4-8-15,-4-6 8 16,4 3-8-16,0-14 16 15,0-3-12-15,4 0 4 16,-1-7-4-16,-3-7-60 16,0 0 28-16,0 3-392 15,4 0 224-15</inkml:trace>
          <inkml:trace contextRef="#ctx0" brushRef="#br0" timeOffset="-14585.7757">-500 821 436 0,'4'-14'160'0,"-4"14"-124"0,8-10-8 0,-8 10 124 16,4 0-88-16,-4-7 60 16,4 14-68-16,-4-7 20 15,0 0-44-15,0 6 16 16,0 1-28-16,0 17 0 16,0 7-12-16,0 14 4 15,0 0-8-15,0-4 8 16,0 4-8-16,0 0 16 15,0-8-12-15,0 1 24 16,0-7-20-16,0-7 32 16,0 0-28-16,0-10 20 0,0 3-20 15,0-10 28-15,0 0-28 0,0-7 32 16,0 0-32-16,0 0-4 16,7-7-8-16,5 0-4 15,-8 7 0-15,11-10 0 16,1 3 0-16,7 0-36 15,4 0 20-15,8-3 24 16,8 7-4-16,3-4 0 16,-3 3 0-16,-1-3-16 15,-3 4 8-15,-8 0 12 16,-4 3-4-16,-4-4 16 16,-3 4-12-16,-13-3 16 15,-3 3-16-15,-4-4-4 16,0 1 0-16,-4-1 4 15,1 4-4-15,-5-3 8 16,4 3-8-16,0-7-12 16,4 7 4-1,-4-3-4-15,0 3 0 0,-7-7 24 16,3 3-8-16,-11-6 16 16,3 3-16-16,-19-10 4 15,8 7-4-15,-12-11 4 16,5 7-8-16,-5-6 24 15,12 2-16-15,-4-2-4 16,15 6-4-16,5 0-32 16,7 4 16-16,4 0-12 0,4 6 12 0,7-3-80 15,5 7 52-15</inkml:trace>
          <inkml:trace contextRef="#ctx0" brushRef="#br0" timeOffset="-13420.8884">77 12 372 0,'-8'-7'140'0,"12"4"-112"0,-4-1-4 0,0 1 56 16,0 6-48-16,0-3 48 16,4 7-44-16,-4 0 8 15,0 3-28-15,-4 1 44 16,0 2-32-16,-7 8 28 16,3 0-28-16,-4 17 16 15,5-1-24-15,-9 29 16 16,8-4-20-16,1 10 8 15,3-7-12-15,12-6 12 16,-1-7-16-16,-7-8 16 16,12-9-16-16,-8-8 4 15,4-3-4-15,-8-7 28 16,0-3-20-16,0-7 12 0,0 3-16 16,0-6-16-1,0-1 0-15,-8-3-32 0,8 4 20 0,-4-4-268 16,8 0 156-16</inkml:trace>
          <inkml:trace contextRef="#ctx0" brushRef="#br0" timeOffset="-1036.3253">-844-711 80 0,'-12'4'32'0,"8"-1"-24"0,-7 1-4 15,11 3 16-15,-4 0-12 16,-4-1-20-16,0 8 4 16,1-7 12-16,-5 3 0 15,4 4 60-15,-3 3-36 16,3 4 104-16,0 3-76 16,-3 0 4-16,11 14-40 15,-8 7 48-15,8 34-36 0,0 0-16 16,0 4-8-16,8 6 60 15,-1-10-36-15,5 14 4 16,3 7-20-16,5 0-4 16,3-14-4-16,0-11 12 15,0-9-12-15,1-11-4 16,-1-7 0-16,0-7-4 16,0-10 0-16,-3-3 24 0,-5-18-12 15,-3 11-40-15,-4-14 16 16,-1-4-236-1,-7-3 136-15,-7-3-156 0</inkml:trace>
          <inkml:trace contextRef="#ctx0" brushRef="#br0" timeOffset="-720.9859">-1038 501 436 0,'-4'-14'160'0,"4"4"-124"0,0-4-8 16,4 10 44-16,0 1-44 16,4 3 24-16,4 7-32 15,-1 7 72 1,5 6-56-16,11 8 12 0,4 3-28 16,4 0-4-16,3-4-8 15,1-6-8-15,-4-11 4 16,0 4 64-16,-4-7-36 0,-4-14 40 0,0-14-40 15,-12-3 0-15,-3-14-20 16,7-3-8-16,-7-14 0 16,3 7-268-16,1 3 144 15,-5 4-384 1,1 3 284-16,7 10 84 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51:03.1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8168BE5-6038-4EB5-B4A9-1BBEAD0CA1D1}" emma:medium="tactile" emma:mode="ink">
          <msink:context xmlns:msink="http://schemas.microsoft.com/ink/2010/main" type="inkDrawing" rotatedBoundingBox="8978,10232 12035,9824 12119,10457 9063,10865" semanticType="callout" shapeName="Other">
            <msink:sourceLink direction="with" ref="{8C8ADC2D-EDCB-48DF-B6B3-A09350E27948}"/>
          </msink:context>
        </emma:interpretation>
      </emma:emma>
    </inkml:annotationXML>
    <inkml:trace contextRef="#ctx0" brushRef="#br0">-2 340 312 0,'-4'35'112'0,"4"-35"-84"0,4 58-12 0,0-27 136 16,7-3-88-16,1 6 52 16,3-3-68-16,1 0-16 15,3-3-20-15,4-4 52 16,1 0-36-16,-1-10 40 15,0-1-36-15,-4-13 24 16,9 0-28-16,-9-13 8 16,4 2-20-16,-4-13-8 15,1 4-4-15,-5-25-24 16,5 7 12 0,-9-24-120-16,1 7 72 0,-8-21-24 15,7 21 52-15,-11 4 32 16,0 9 0-16,4 5-16 15,4 12 4-15,0-2-4 16,-1 6 4-16,1 1 16 16,0 9-4-16,0-2-4 15,7 6 4-15,-15-4-4 16,8 8 0-16,-4-4 16 16,4 7-8-16,-5-3-20 15,1 6 4-15,-4 0 12 16,4 1 0-16,0-1 52 15,8 1-32-15,-8-1 0 16,3 4-16-16,1-3 12 16,4-1-12-16,-5 0 24 0,5 1-20 0,3-4 32 15,-7 3-28-15,8-3-4 16,-1 0-8 0,5 0 28-16,-1 0-16 0,16 0-4 15,-8 0-8-15,19 0-4 16,1 0 0-16,15 0 0 15,0 7 0-15,19-7 8 16,0 4-4-16,28-4-4 16,-1-4 4-16,35 1 28 15,0-1-16-15,20-3 20 16,-12 4-20-16,23-7 28 16,-23-1-28-16,0 4 12 15,-19 4-16-15,-16-4-16 16,-19 4 0-16,-12-1 4 15,-15 4 0-15,-16-3 0 16,-16 6 0-16,-3-3 8 16,-4 4-4-16,-15-4 8 15,-5 3-8-15,-3-3-4 16,-8 4 4-16,-8-1-376 16,4 0 204-16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51:03.8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BFA52C4-464E-47DA-A414-8B6C5F4DE79E}" emma:medium="tactile" emma:mode="ink">
          <msink:context xmlns:msink="http://schemas.microsoft.com/ink/2010/main" type="writingRegion" rotatedBoundingBox="4783,8707 20982,9335 20683,17052 4483,16424"/>
        </emma:interpretation>
      </emma:emma>
    </inkml:annotationXML>
    <inkml:traceGroup>
      <inkml:annotationXML>
        <emma:emma xmlns:emma="http://www.w3.org/2003/04/emma" version="1.0">
          <emma:interpretation id="{AAE580D8-AB99-4B10-B54A-32477A59BDFF}" emma:medium="tactile" emma:mode="ink">
            <msink:context xmlns:msink="http://schemas.microsoft.com/ink/2010/main" type="paragraph" rotatedBoundingBox="9276,10101 18853,8877 19048,10402 9471,1162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CD96BC6-6E24-4F2B-A052-F4AFD47EDA09}" emma:medium="tactile" emma:mode="ink">
              <msink:context xmlns:msink="http://schemas.microsoft.com/ink/2010/main" type="inkBullet" rotatedBoundingBox="9331,10526 10130,10423 10189,10884 9390,10987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6874 10534 520 0,'11'-7'192'0,"-11"7"-152"0,20-14-8 0,-9 7-16 15,5 4-16-15,3-4 68 16,4-7-36-16,1-3-4 16,3 3-16-16,0-3-12 15,0-3 4-15,4-5 4 16,4 8-4-16,3-10 8 16,1 3-8-16,4-14-4 15,-5 7 4-15,-3-14 40 16,0 7-24-16,-12-7-8 15,0 8-8-15,-7 2 48 16,-4 11-28-16,-12 3 0 16,0 15-16-16,-12-1-8 15,0 14 4-15,-3 10-4 0,3 3 0 16,-3 15 16-16,3-1-8 0,-3 8 4 16,7-5-4-16,0-2 12 15,8-4-12-15,4-4 24 16,4 1-20-16,3-11 24 15,1 0-24-15,7-10 24 16,5 0-24-16,3-10 24 16,4 3-24-16,-4-14-32 15,0 3 12-15,4-9-24 16,-8-8 16-16,-7-6-8 16,-1 6 12-16,-7-6 0 15,3 6 4-15,-11 1 16 16,0 3-4-16,-7 10-20 15,3 11 8-15,-8 6 40 16,8 11-20-16,-7 10 36 16,7 0-32-16,-4 4 20 15,4 2-20-15,-4 1 0 16,5-3-8-16,-13-4 12 16,12 0-12-16,-4-7 32 15,5 1-24-15,-5-5 32 16,4-2-32-16,0-8-296 15,4 1 152-15</inkml:trace>
      </inkml:traceGroup>
      <inkml:traceGroup>
        <inkml:annotationXML>
          <emma:emma xmlns:emma="http://www.w3.org/2003/04/emma" version="1.0">
            <emma:interpretation id="{A8CB5A1D-66E4-4529-B3C4-EA223AA7F0E6}" emma:medium="tactile" emma:mode="ink">
              <msink:context xmlns:msink="http://schemas.microsoft.com/ink/2010/main" type="line" rotatedBoundingBox="10137,9991 18853,8877 19048,10402 10332,11516"/>
            </emma:interpretation>
          </emma:emma>
        </inkml:annotationXML>
        <inkml:traceGroup>
          <inkml:annotationXML>
            <emma:emma xmlns:emma="http://www.w3.org/2003/04/emma" version="1.0">
              <emma:interpretation id="{DE4BC470-56A1-43B9-9065-D7263274B06F}" emma:medium="tactile" emma:mode="ink">
                <msink:context xmlns:msink="http://schemas.microsoft.com/ink/2010/main" type="inkWord" rotatedBoundingBox="10210,10562 11339,10418 11419,11043 10290,111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0.3325">7810 10348 436 0,'-15'4'160'0,"15"-4"-124"0,-12 6-8 0,5-2 104 15,3 3-76-15,-8 10 48 16,4 4-60-16,1-1 4 16,3 4-32-16,4 0 8 15,8-3-12-15,7-11 28 16,4 1-24-16,8-15 20 15,4-3-20-15,-3-6 0 16,-1-1-8-16,-12-10 20 16,-3 3-16-16,-16-6 4 15,0 6-8-15,-19-3-8 16,3 7 4-16,-7 3-16 16,4 10 8-16,4 1-24 15,7 3 16-15,12 0-144 16,8 3 84-16</inkml:trace>
          <inkml:trace contextRef="#ctx0" brushRef="#br0" timeOffset="706.6368">8461 10145 508 0,'4'-7'188'0,"-4"7"-148"0,-4-3-8 0,0-1 116 16,4 4-88-16,-8-3 20 15,0 6-48-15,-11-3 32 16,4 4-36-16,-12-8 20 16,7 8-28-16,-7-1 8 15,8 8-16-15,-12-5 0 16,8 8-4-16,-12 0 12 15,4 3-12-15,-4 4 32 32,12-1-24-32,-1-2 20 0,9 2-20 0,11-2 28 15,12 2-28-15,11-3 20 16,8 1-20-16,16-12 20 16,-1 1-24-16</inkml:trace>
          <inkml:trace contextRef="#ctx0" brushRef="#br0" timeOffset="966.5707">8143 10297 456 0,'0'-7'168'0,"0"7"-128"0,12-4-16 0,-4 1 112 16,-1 3-80-16,9-4 60 16,3 8-72-16,12-11 40 15,0 0-48-15,20-3 32 16,3-1-36-16,12 4 0 16,-4 1-20-16</inkml:trace>
          <inkml:trace contextRef="#ctx0" brushRef="#br0" timeOffset="2011.5881">8507 10021 236 0,'0'-3'88'0,"0"3"-68"0,4-4-4 16,0 1 112-1,0 6-72-15,-4-3 60 16,0 0-72-16,-4 0 68 16,4 0-64-16,-4 0 28 15,0 0-44-15,-7 0 36 16,3 0-40-16,-8 0 40 0,5 0-40 0,-9 0-32 15,9 7 0-15,-9 0 0 16,5 3 4-16,-8-3 8 16,7 4-4-16,-7 2 52 15,8 5-32-15,-9-1-20 16,5 7-4-16,-8 0 16 16,8-3-8-16,-5-1-4 15,9 1 0-15,-5 0 28 16,9-4-16-16,-5 0-4 15,9-3-8-15,-1-7 4 16,4 10-4-16,0-10 40 16,8 3-20-16,0 0-4 15,4 4-12-15,-1-4 4 16,1 4-8-16,4-3-4 16,-1-1 4-16,1 0 28 15,3 1-16-15,-3-5 4 16,0 1-12-16,-1-3 28 15,5-1-20-15,-1-3-12 16,5 0-8-16,3-3 12 16,0 3-4-16,4-7-4 15,4 7 4-15,4-7 20 16,-8 7-12-16,-4-7 4 16,-3 4-8-16,-9-4 4 15,1 3-8-15,-12-3 16 16,4 7-12-16,-12-6-48 15,4 2 24-15,-7-3-316 0,7 7 184 0</inkml:trace>
          <inkml:trace contextRef="#ctx0" brushRef="#br0" timeOffset="2328.6">8194 10324 632 0,'-8'3'236'0,"8"-3"-184"0,0-6-16 16,0 2 148-1,0 8-108-15,4-8 16 16,7 4-56-16,5-3 28 15,7-1-36-15,8-6 12 16,4 10-24-16,8-7 8 16,3 11-12-16,8-8-288 15,-7 4 148-15</inkml:trace>
          <inkml:trace contextRef="#ctx0" brushRef="#br0" timeOffset="2897.6312">8844 10444 464 0,'0'-6'176'0,"0"6"-140"0,-12 0-8 16,5 0 128 0,7 3-92-16,-8-3 36 15,-4 3-60-15,1 1 20 16,-5 6-32-16,-3 1 44 15,7 2-40-15,-3 5 28 16,7 2-32-16,8 1-8 0,8-1-12 0,3-2 20 16,5-5-16-16,3-6 24 15,8-3-24-15,-7-11 4 16,7 0-8-16,-8-14-16 16,-7 8 4-16,-4-5 12 15,-5-2-4-15,-6 3 16 16,-5 3-12-16,-4-3-20 15,4 6 4-15,-3 1-32 32,11 6 24-32</inkml:trace>
        </inkml:traceGroup>
        <inkml:traceGroup>
          <inkml:annotationXML>
            <emma:emma xmlns:emma="http://www.w3.org/2003/04/emma" version="1.0">
              <emma:interpretation id="{43D00C89-23A4-4F8B-8315-44495666FC11}" emma:medium="tactile" emma:mode="ink">
                <msink:context xmlns:msink="http://schemas.microsoft.com/ink/2010/main" type="inkWord" rotatedBoundingBox="13080,9862 14611,9666 14726,10564 13195,1076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561.5546">10714 10241 864 0,'-12'28'0'0,"-11"10"-4"16</inkml:trace>
          <inkml:trace contextRef="#ctx0" brushRef="#br0" timeOffset="17985.7555">11887 9319 300 0,'-16'-7'112'0,"16"7"-88"0,-11-17-8 16,7 10 128 0,8 7-84-16,-4-7 88 15,0 4-84-15,4-11 40 16,3 7-64-16,13-3 8 16,3 7-32-16,8-8 28 15,4 11-28-15,3 0-24 16,-3 11 4-16,-8 2 8 0,-3 8 0 0,-21 10 16 15,-3-4-12-15,-23 4 4 16,4-3-4-16,-16-4 12 16,8 0-12-16,-8-10 16 15,12 0-16-15,0-4-12 16,11-3 0-16,8 3-24 16,8 4 16-16,15 3-4 15,8 4 8-15,8 6 8 16,4 1 0-16,0-1-12 15,-4-3 8-15,-12-3 4 16,-8 0 0-16,-22-7 104 16,-5-1-56-16,-23-2 32 15,0-1-44-15,-11-7 4 16,7 4-24-16,0-7 20 16,12 0-24-16,4-3-20 15,8 3 0-15,11-4-172 16,8 4 100-16</inkml:trace>
        </inkml:traceGroup>
        <inkml:traceGroup>
          <inkml:annotationXML>
            <emma:emma xmlns:emma="http://www.w3.org/2003/04/emma" version="1.0">
              <emma:interpretation id="{D714D373-2E2F-4781-A9BB-E1DBEDEFE174}" emma:medium="tactile" emma:mode="ink">
                <msink:context xmlns:msink="http://schemas.microsoft.com/ink/2010/main" type="inkWord" rotatedBoundingBox="14768,9399 17787,9013 17930,10131 14911,1051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290.2526">12413 9347 268 0,'0'-28'100'0,"0"28"-76"0,0-3-8 0,4 3 148 16,4 3-92-16,-8 4 132 15,8 7-120-15,3 13 56 16,9 8-80-16,3 10 52 16,4 3-60-16,8 0 24 15,0-7-44-15,3-3 8 16,-7-7-24-16,0-7 20 15,-4 0-24-15,-7-7 40 16,-5-3-28-16,-3-7-120 16,-12-3 52-16</inkml:trace>
          <inkml:trace contextRef="#ctx0" brushRef="#br0" timeOffset="18514.6869">12700 9392 312 0,'-27'-38'112'0,"27"38"-84"0,-20 0-12 16,9 7 180 0,-5 6-112-16,-7 5 88 15,7 13-100-15,-11 10 24 16,8 0-56-16,-8 4 28 16,8-4-36-16,-9-3 36 15,9-7-40-15,-8-7 20 16,8 0-28-16,-1-10 36 15,13 0-32-15,-5-7-92 0,4-4 36 0</inkml:trace>
          <inkml:trace contextRef="#ctx0" brushRef="#br0" timeOffset="18783.4064">13044 9275 416 0,'-19'20'152'0,"19"-20"-116"0,-19 45-12 0,11-18 196 16,8 4-124-16,-12 14 88 16,8 3-112-16,-7 0 16 15,3-3-52-15,-8-7 32 16,13 0-40-16,-5-11 20 15,8 1-28-15,0-14 16 16,0 6-20-16,0-9-264 16,8-4 136-16</inkml:trace>
          <inkml:trace contextRef="#ctx0" brushRef="#br0" timeOffset="19337.3754">13629 9161 288 0,'4'-3'108'0,"-4"3"-84"0,-4 0-4 0,0 0 208 16,4 3-128-16,-12 0 56 15,5 4-92-15,-9 7 32 16,4 3-56-16,-7 11 40 15,4-1-44-15,-5 18 44 16,5 0-48-16,3 10 12 16,-3 0-28-16,-5 0 0 15,16-7-8-15,4-7 28 16,4-3-20-16,4-7 32 16,4-7-32-16,11-6 32 15,-4-1-32-15,1-7-4 16,7-3-8-16,-4-7 4 15,4 3-4-15,8-9 8 16,-4-1-8-16,-4-7 16 16,0 4-12-16,0-15-4 15,-8 1 0-15,-7-20 12 16,-4-1-8-16,-8-10-4 16,8 3 0-16,-16-3-16 15,0 7 8-15,-4 7 4 16,-7 6 0-16,-8 1-20 15,15 13 12-15,-7 1-4 0,0 2 4 0,-8 8 0 16,7 3 0 0,-3 0 16-16,4 4-4 0,-1-1-48 15,9 8 28-15,3-4-288 16,4 3 168-16,0 1-452 16,8-1 328-16</inkml:trace>
          <inkml:trace contextRef="#ctx0" brushRef="#br0" timeOffset="20033.792">14256 8848 280 0,'-12'-31'104'0,"12"31"-84"0,-11-28 0 15,3 15 180 1,8 6-112-16,-8-10 44 16,0 10-80-16,-7 0-12 15,3-4-24-15,-11 5 8 16,8 2-16-16,-9 1 16 16,5 3-16-16,-8 0-4 15,8 3 0-15,-5 1-4 16,5 2 0-16,4 5 0 15,7-1 0-15,8 11 32 0,11-4-16 0,5 7-24 16,3 4 4-16,4 3 0 16,5-1 4-16,-5 5 16 15,4-4-8-15,0 7-20 16,0-7 4-16,-8-4 12 16,1 1 0-16,-12-8 8 15,-5 1-8-15,-6-4 16 16,3-3-12-16,-16-4 24 15,4 1-20-15,-7-8 12 16,4 4-12-16,-9-10-16 16,1-1 0-16,4-3 12 15,-1 4-4-15,1-4-4 16,7 0 4-16,5-7-4 16,7 4 0-16,7-4-12 15,-3 4 8-15,12-7-4 16,3 6 0-16,1-6 32 15,7 3-12-15,-8-6-12 16,-4 2-4-16,-3-2-4 16,0 3 0-16,-8-4 8 15,3 7 0-15,-11-3 88 16,4 7-48-16,-7-1-8 16,3 4-20-16,-4 4-12 15,4 3 4-15,4 0-120 16,4 7 64-16</inkml:trace>
          <inkml:trace contextRef="#ctx0" brushRef="#br0" timeOffset="21047.9577">14887 9340 8 0,'8'-7'4'0,"-8"7"-4"0,7 3 0 0,-7 1 72 16,0 3-40-16,0 7 180 16,0 3-116-16,0 7 52 15,0 3-84-15,-7 4 40 16,7 0-60-16,-4 7 32 16,8-7-44-16,-4-3 60 15,0-1-52-15,-4-13 8 16,4 7-28-16,-4-15 60 15,4-2-48-15,0-11-12 16,4 4-12-16,0-18 8 16,3 0-8-16,1-20-4 15,4 13 0-15,3-20-4 16,1 10 0-16,3 1-20 16,4 6 12-16,-11 3 4 15,7 7 4-15,1 8-36 16,-9 6 20-16,1 14 32 15,-1 6-8-15,-7 15 8 16,4 3-8-16,-4 3 4 16,4 1-8-16,-1-4-4 0,1-4 4 15,4-6 28-15,-1 0-16 16,1-11 12-16,7-3-16 0,-3-11-8 16,3 4 0-16,1-13 20 15,-1 2-12-15,0-6-4 16,4 3-4-16,-3 1-24 31,3 6 12-31,-7 7-24 0,-1 3 20 0,-3 11-40 16,-1 3 32-16,-3 4 76 15,0 3-28-15,-8-4 52 16,4 1-44-16,-8-4 8 16,4-3-28-16,-8-4 0 15,4-3-8-15,-4-3 12 16,8-1-12-16,-7-3 4 15,3 4-4-15,0-4-24 16,4 0 8-16,0 0 12 16,8 0 0-16,-1 0-344 15,9 0 184-15</inkml:trace>
        </inkml:traceGroup>
        <inkml:traceGroup>
          <inkml:annotationXML>
            <emma:emma xmlns:emma="http://www.w3.org/2003/04/emma" version="1.0">
              <emma:interpretation id="{F239C3C4-EB6D-41AB-85ED-4A3A3668D7E0}" emma:medium="tactile" emma:mode="ink">
                <msink:context xmlns:msink="http://schemas.microsoft.com/ink/2010/main" type="inkWord" rotatedBoundingBox="12906,10120 18913,9352 19048,10402 13041,1117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508.4297">16029 8972 164 0,'0'-14'60'0,"0"14"-44"0,-4-7-8 0,0 4 176 15,8 6-104-15,-4 1 80 16,0 2-92-16,-4 12 36 16,0 6-64-16,-7 10 40 15,7 4-44-15,-12 31 68 16,5 0-56-16,-16 30-16 15,-1-6-20-15,-14 7 16 16,3-14-16-16,-15 7 24 16,11-10-24-16,-7-1 4 15,11-13-8-15,5-14 64 16,10-10-40-16,5-14 16 16,7-7-32-16,8-24-184 15,8 0 92-15,4-17-492 16,4 3 316-16</inkml:trace>
          <inkml:trace contextRef="#ctx0" brushRef="#br0" timeOffset="21957.6118">16389 9595 288 0,'23'-21'108'0,"-23"21"-84"0,27-17-4 0,-19 3 144 15,0 7-92-15,-1-10 120 16,1 3-108-16,-8-10 0 16,0 7-48-16,-11-4-8 15,3 7-16-15,-15 1-8 16,3 6 0-16,-18 3 20 16,3 8-12-16,-16 3 4 15,9 6-8-15,-5 5 20 16,12-1-16-16,5 3 12 15,6 1-12-15,9 0-8 16,7 3 0-16,12-10 4 16,11 10-4-16,13-7 16 15,2 0-12-15,13 4-20 16,0 3 4-16,-5-4 4 16,1 1 4-16,-12 0 0 15,0 3 0-15,-11-4 32 16,-5 1-16-16,-18-11 92 15,-1 4-60-15,-19-7 40 16,4 3-52-16,-20-10 0 16,8 7-24-16,-11-14 12 15,7 7-16-15,-4-3-144 0,12 3 72 16</inkml:trace>
          <inkml:trace contextRef="#ctx0" brushRef="#br0" timeOffset="38544.7713">10513 10056 236 0,'-4'0'88'0,"0"13"-68"0,-8 15-4 0,12-7 16 16,-8 3-20-16,5 3 24 16,-5 1-24-16,-4-1-252 15</inkml:trace>
        </inkml:traceGroup>
      </inkml:traceGroup>
    </inkml:traceGroup>
    <inkml:traceGroup>
      <inkml:annotationXML>
        <emma:emma xmlns:emma="http://www.w3.org/2003/04/emma" version="1.0">
          <emma:interpretation id="{BAB42E83-E9D4-474E-8AF7-0062A8770876}" emma:medium="tactile" emma:mode="ink">
            <msink:context xmlns:msink="http://schemas.microsoft.com/ink/2010/main" type="paragraph" rotatedBoundingBox="4725,11197 8990,11565 8903,12571 4638,12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287350-0A92-4AF0-AFF2-CC414109FB78}" emma:medium="tactile" emma:mode="ink">
              <msink:context xmlns:msink="http://schemas.microsoft.com/ink/2010/main" type="inkBullet" rotatedBoundingBox="4712,11337 5613,11414 5554,12096 4654,12018"/>
            </emma:interpretation>
            <emma:one-of disjunction-type="recognition" id="oneOf5">
              <emma:interpretation id="interp5" emma:lang="" emma:confidence="0">
                <emma:literal>→</emma:literal>
              </emma:interpretation>
            </emma:one-of>
          </emma:emma>
        </inkml:annotationXML>
        <inkml:trace contextRef="#ctx0" brushRef="#br0" timeOffset="48537.5444">2155 11556 156 0,'-16'0'56'0,"16"0"-44"0,0 10-4 0,0-10 148 16,0 0-88-16,8 0 68 16,0 0-76-16,11 0 52 15,-7 0-60-15,7-3-4 16,4 3-28-16,-11-7 16 16,7 7-24-16,1-7 4 15,-1 0-8-15,8-10 4 16,-8 10-8-16,9-17-4 15,6 3 4-15,-3-10 12 16,16 7-8-16,-8-20-4 16,-5 13 0-16,1-21 4 15,-4 11-4-15,-4-11 8 16,-4 14-8-16,1 0-12 16,-5 7 4-16,-3 0-24 15,3 11 16-15,-4-4 40 16,1 10-16-16,-5 0-20 15,1 0 4-15,-4 8 0 0,3-1 4 16,-3 0-12-16,0 7 8 0,-4-11 4 16,0 11 0-16,0 0 8 15,-1 0-4-15,1 0-20 16,0 0 8-16,-8 7-4 16,4 4 4-16,-4 2 8 15,8 11 0-15,-8 7 8 16,1 7-4-16,-5 7 8 15,4 3-8-15,-4-10 8 16,4 0-8-16,-3 0 24 16,7-14-16-16,-8 3 4 15,8-9-8-15,0-1 28 16,8-10-20-16,-1-7 4 16,5 0-12-16,3-18 12 15,5 5-12-15,-1-18-12 16,0 10 0-16,5-24 4 15,-1 11 0-15,-4-7 8 16,1 10-4-16,-5 0-20 16,-3 7 8-16,-8 0 4 15,3 6 4-15,-7-2 8 16,0 13-4-16,0-10-4 16,0 6 4-16,0 1-16 15,4 3 8-15,-4 4-32 16,0 3 20-16,0-4-12 15,0 8 16-15,-4-1 0 16,4 4 4-16,-7 3 8 0,-1 4 0 16,-8 7 32-1,9-4-16-15,-9 7 4 0,5 4-12 16,-5 2 12-16,8 8-12 0,-3-3 4 16,7-1-4-16,0-3-16 15,4 0 4-15,4-10 12 16,4 3-4-16,3-10 40 15,9-1-20-15,-1-6 12 16,4 0-20-16,0-3-236 16,1 6 116-16</inkml:trace>
      </inkml:traceGroup>
      <inkml:traceGroup>
        <inkml:annotationXML>
          <emma:emma xmlns:emma="http://www.w3.org/2003/04/emma" version="1.0">
            <emma:interpretation id="{2AFBF7D3-42EA-49E5-A7F8-11DF38405AC5}" emma:medium="tactile" emma:mode="ink">
              <msink:context xmlns:msink="http://schemas.microsoft.com/ink/2010/main" type="line" rotatedBoundingBox="6056,11312 8990,11565 8903,12571 5969,12317"/>
            </emma:interpretation>
          </emma:emma>
        </inkml:annotationXML>
        <inkml:traceGroup>
          <inkml:annotationXML>
            <emma:emma xmlns:emma="http://www.w3.org/2003/04/emma" version="1.0">
              <emma:interpretation id="{975C5583-A419-4EEA-9524-0972638AC006}" emma:medium="tactile" emma:mode="ink">
                <msink:context xmlns:msink="http://schemas.microsoft.com/ink/2010/main" type="inkWord" rotatedBoundingBox="6056,11312 8990,11565 8903,12571 5969,1231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9380.3141">3517 11349 508 0,'-11'0'188'0,"11"0"-148"0,-4 4-8 0,0-4 96 16,8 0-76-16,-4 0-20 16,8 0-20-16,3 0 32 15,5 0-24-15,7-4 24 16,4 4-24-16,8-3-8 16,4 0-8-16,7-4 48 15,-3 7-28-15,3-11-44 16,-3 11 8-16,-8 0-588 15,-1 0 328-15</inkml:trace>
          <inkml:trace contextRef="#ctx0" brushRef="#br0" timeOffset="49067.9544">3556 11133 416 0,'-4'-4'152'0,"4"4"-116"0,4-7-12 0,-4 4 128 16,4 3-88-16,-4-7 16 15,8 4-44-15,3-8-24 16,9 4-8-16,7-6 20 15,0 6-12-15,12-4-4 16,-1 5-4-16,1-1 12 16,-4 3-8-16,-8 4 16 15,0 4-16-15,-8-1 16 16,-3 4-16-16</inkml:trace>
          <inkml:trace contextRef="#ctx0" brushRef="#br0" timeOffset="50309.8054">3997 11876 404 0,'-7'-4'148'0,"7"4"-112"0,-4-6-12 0,4 2 64 15,4 1-52-15,3-8-4 16,5 1-20-16,7-7-12 15,5 3 4-15,-1-17 12 16,8 14-8-16,8-17 32 16,7 3-24-16,8-11-32 15,-4 15 8-15,5-15 8 16,-9 11 4-16,1-17 8 16,-9 4-8-16,-11-18-12 15,-7 10 4-15,-1-10 4 16,-3 14 0-16,-9-4 8 15,1 14-4-15,-4-3-12 16,0 10 4-16,-4 0 12 16,4 11-4-16,-4-1-20 0,0 7 8 15,0 0 4 1,4 8 4-16,-4-1-28 16,0 7 16-16,0 3-4 0,0 7 8 15,-4 11 60-15,4 7-28 16,-8 16 16-16,0 1-24 0,-3 10-8 31,7 0-4-31,-8-3 12 0,12-8-8 0,0-9 4 16,0-4-4-16,8-10 36 15,3-1-20-15,-3-6 32 16,0-4-32-16,4-10 4 16,3-3-16-16,-3-14-60 15,7 3 24-15,-7-17-216 16,11 0 128-16,-12-17-12 15,9 6 76-15,3-6 40 16,-4 7 8-16,1-4 28 16,-1 11-16-16,-7-1 128 15,3 11-76-15,-7 0 60 16,0 10-72-16,-4-3-12 16,-1 10-24-16,-3 4 8 15,0 3-16-15,-7 7-4 16,3 7 0-16,-8 13 4 15,4 4-4-15,-7 17 24 16,3 4-16-16,-3 6 24 16,3-6-24-16,-7-7 4 15,11-4-8-15,-3-7 56 16,3-6-36-16</inkml:trace>
          <inkml:trace contextRef="#ctx0" brushRef="#br0" timeOffset="51030.1518">5081 11422 144 0,'0'0'52'0,"0"0"-40"0,0-7 0 15,0 7 96 1,0 0-60-16,0 0 76 15,0 0-68-15,0 0 4 16,0 0-36-16,-7 0 32 16,3 0-32-16,-4-7 48 15,-4 14-40-15,-3-7 28 16,3 0-32-16,-7 0 16 16,11 0-24-16,-11 3 0 15,11 4-12-15,-4-3-8 0,5-1 4 16,-5 0-4-16,4 4 0 0,1 0-12 15,-5 7 8-15,4-4 4 16,1 1 0-16,3-1 8 16,4 0-4-16,0-3-12 15,11 4 4-15,-3-5 40 16,11 1-24-16,1-3 24 16,-1 3-20-16,8-7 8 15,8 6-12-15,-16-6 20 16,1 0-20-16,-1 0-4 15,-7 0-4-15,-5-6-24 16,5-5 12-16,-4 4 12 16,0 1 0-16,-8-12-4 15,7 8 4-15,-14 0 4 16,7-4-4-16,-8 4-20 16,0 3 8-16,-4 0-4 15,-7 0 4-15,0 3 16 16,-1 4-4-16,1-3-12 15,4 6 4-15,3-3 20 16,4 4-8-16,8 3-240 16,8-7 124-16</inkml:trace>
          <inkml:trace contextRef="#ctx0" brushRef="#br0" timeOffset="51856.3496">5333 12027 364 0,'8'-7'132'0,"-8"7"-100"0,11-24-12 0,-3 11 124 15,4 2-84-15,7-13-8 16,4 0-32-16,0-17 36 16,5 6-28-16,-1-16 20 15,4 10-28-15,0-11-28 16,-4 14 4-16,-4-7 28 15,0 11-16-15,-3-7-8 16,-5 6-4-16,0-16 12 16,5 6-4-16,-9-10-4 15,-3 7 4-15,4-7-16 16,3 13 8-16,-11 1-24 16,12 13 16-16,-16 1 24 15,11 10-8-15,-11 3 0 0,8 7 0 16,-16 4-24-16,8 3 12 0,-7 10 4 15,7 4 4-15,-4 10 0 16,-4 7 0-16,0 13-12 16,-3 1 8-16,3 3 40 15,0-6-24-15,4-4 0 16,4-7-8-16,4-4 4 16,8 1-4-16,-1-11 24 15,5 0-16-15,-1-10 24 16,5 0-24-16,3-11-12 15,0 1-4-15,4-11-4 16,-4 0 0-16,1-17 0 16,3 11 0-16,-8-18 16 15,0 7-4-15,-11-14-12 16,4 11 4-16,-12-4-4 16,8 7 0-16,-16 3 0 15,8 8 0-15,0 9-28 16,0 8 20-16,0 10-20 15,0 7 20-15,-8 10 8 16,8 7 8-16,-12 7 16 16,12-1-8-16,-7-6 48 15,-1 7-28-15,4-10 4 16,-4-4-20-16,1-7 20 16,7 7-20-16,-4-10 40 15,4-4-28-15,-4-3 12 0,8 0-20 16</inkml:trace>
          <inkml:trace contextRef="#ctx0" brushRef="#br0" timeOffset="52276.4684">6220 11494 280 0,'-11'7'104'0,"11"-7"-84"15,-8 14 0-15,4-7 76 16,8-1-56-16,-8 5 44 15,4 2-48-15,-4 1 52 16,4-3-52-16,-4-8 20 16,8 0-36-16,-4-6 16 15,4 3-20-15,-4-3 36 16,8-1-28-16,0-10-4 16,3 7-12-16,5-3-16 15,-1 3 4-15,5-3 64 16,3 7-32-16,0-8 8 0,4 8-24 15,0-4 44-15,-3 10-28 0,-1-6 12 16,-4 3-24-16</inkml:trace>
          <inkml:trace contextRef="#ctx0" brushRef="#br0" timeOffset="76417.6646">6099 11532 280 0,'-15'0'104'0,"15"0"-84"0,-4 0 0 0,0 0 56 16,8 0-44-16,0 0-20 16,0 0-12-16,0 0 44 15,3 0-24-15,-3 0 36 16,0 0-32-16,-4 0 40 15,0 0-36-15,-4 0 56 16,0 0-48-16,-7 0 12 16,3 7-32-16,-4-4 0 15,9 1-8-15,-5-1 4 16,4 0-8-16,0-3 40 16,4 4-20-16,0-1-12 15,4 1-8-15,-4 10 12 16,4-1-8-16,-4-2 16 15,0 9-16-15,-4-2-4 16,4-1 0-16,-4-4 4 16,0 8-4-16,-4-11 16 15,8 11-12-15,-7-11-4 16,7 8 0-16,-4-8 4 16,8 0-4-16,0 4 16 15,-4-4-12-15,-8-3 4 16,8 0-4-16,0-7 12 15,-8 10-12-15,0-10-12 16,5 4 0-16,-5-4 28 16,8 0-12-16,0-4-136 0,4 1 68 15</inkml:trace>
        </inkml:traceGroup>
      </inkml:traceGroup>
    </inkml:traceGroup>
    <inkml:traceGroup>
      <inkml:annotationXML>
        <emma:emma xmlns:emma="http://www.w3.org/2003/04/emma" version="1.0">
          <emma:interpretation id="{12FA1205-9AF4-4E0E-9437-B622E68F0A64}" emma:medium="tactile" emma:mode="ink">
            <msink:context xmlns:msink="http://schemas.microsoft.com/ink/2010/main" type="paragraph" rotatedBoundingBox="8285,12546 19475,12980 19424,14279 8235,138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F91619-6621-4FB5-BA2D-2814731905AB}" emma:medium="tactile" emma:mode="ink">
              <msink:context xmlns:msink="http://schemas.microsoft.com/ink/2010/main" type="line" rotatedBoundingBox="8285,12546 19475,12980 19424,14279 8235,13846"/>
            </emma:interpretation>
          </emma:emma>
        </inkml:annotationXML>
        <inkml:traceGroup>
          <inkml:annotationXML>
            <emma:emma xmlns:emma="http://www.w3.org/2003/04/emma" version="1.0">
              <emma:interpretation id="{BDB32024-B68D-489B-8E79-FCF87DEC413B}" emma:medium="tactile" emma:mode="ink">
                <msink:context xmlns:msink="http://schemas.microsoft.com/ink/2010/main" type="inkWord" rotatedBoundingBox="8285,12556 9000,12584 8974,13234 8260,1320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7365.3865">6459 12781 216 0,'-3'0'80'0,"-5"0"-60"0,0 0-8 15,8-7 216-15,0 0-128 16,-4 7 4-16,4-7-64 16,-4 0 4-16,0-3-24 15,1-4 44-15,-5 7-36 16,0-6-16-16,-3-5-4 0,-5-2 16 0,-3-4-12 15,-5-7 4-15,-10-11-8 16,-9-2-24-16,-3-8 8 16,3-3 32-16,-11 3-16 15,19 4-8-15,-4 7-4 16,1 3 20-16,18 7-8 16,1 7 4-16,3 3-4 15,5 11-8-15,-5-4 4 16,16 4-24-16,-4 3 12 15,-3 4-12-15,7-1 8 0,0 1-20 16,-8 3 20-16,8 3 32 16,-8 4-12-16,4 3 8 15,-3 1-8-15,-5-1-8 16,-4 7 4-16,-3 4-16 16,0 0 8-16,-1-4 56 15,9-3-28-15,-5-1 8 16,5-6-20-16,11-3 44 15,0-4-28-15,11-4-24 16,9-3-4-16,-1 0 8 16,16-3-4-16,4 0 8 15,7-4-8-15,0 0 8 16,-7 4-8-16,0 0-12 16,-4-1 4-16,-16 4 40 15,-7 1-24-15,-5 2-8 0,-7-3-8 16,-7-3 20-16,-13 3-8 15,1 0 4-15,0 0-4 16,-9 4-40 0,1-1 16-16,4 4 40 0,0 0-12 15,4 7 0-15,7-3-8 16,0-1-4-16,5 1 0 16,-1-1-28-16,8-3 16 15,19 3-680 1,8 8 376-16,8 3 104 15</inkml:trace>
        </inkml:traceGroup>
        <inkml:traceGroup>
          <inkml:annotationXML>
            <emma:emma xmlns:emma="http://www.w3.org/2003/04/emma" version="1.0">
              <emma:interpretation id="{D8D77954-ADF3-4278-81F9-6287F325F19D}" emma:medium="tactile" emma:mode="ink">
                <msink:context xmlns:msink="http://schemas.microsoft.com/ink/2010/main" type="inkWord" rotatedBoundingBox="9546,12884 12645,13005 12619,13684 9520,1356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9634.3209">7063 12729 156 0,'0'-3'56'0,"-7"10"-44"0,7 3-4 0,0 0 164 16,-4 14-96-16,-4 4 16 0,0 6-56 15,8 1 72-15,-8 3-60 16,5-7 20-16,-5-4-36 16,0-6 40-16,8-7-40 15,0-14 36-15,0-4-36 16,0-10-8-16,8-6-16 0,0-8 4 15,3-3-8-15,1-3 16 16,3-1-12-16,-3 8-4 16,3 3 0-16,-3 0-16 15,4 7 8-15,-5 3-24 16,1 7 16-16,3 3-12 16,5 1 12-16,-1 6-36 15,0 4 28-15,1 4 32 16,15-1-4-16,-5 0 16 15,5-3-12-15,4 3-8 0,0-6 0 16,-4-1 12-16,-4-6 8 16,7-1-8-1,-15-9-12-15,1-1 0 16,-9 7 12-16,-3-7-8 16,-12 4-4-1,8-4 0-15,-16-3-24 16,4 10 12-16,-12-7 12 15,9 1 0-15,-13 2-48 16,9 4 28-16,-9 7-8 16,-7 7 16-16,8 0-36 15,3 3 24-15,-15 11 8 16,12 3 8-16,0 14 12 16,3 7-4-16,-3 3-4 15,15-3 4-15,4-1-4 16,12-6 0-16,7-7 32 15,8-3-16-15,4-11 56 16,4 0-40-16,4-17 12 16,3 0-28-16,12-27-24 15,-7-1 0-15,15-17 4 16,-4 1 4-16,12-11-28 16,-8 10 16-16,-1-7 4 15,-10 18 8-15,-5-7 8 0,-7-4-4 16,-16 10-4-1,0 4 4-15,-7-3-4 0,-12 10 0 0,-8 3-20 16,4 8 12-16,-16 6-4 16,5 7 4-16,-16 7-12 15,7 3 12-15,-11 7-24 16,-3 4 20-16,-5 6-4 16,0 1 8-16,-7 10 44 15,3-1-24-15,4 15 8 16,8 3-12-16,4 21-16 15,8-14 4-15,3-4 20 16,16-10-8-16,12-10 40 16,15-7-24-16,8-7 12 0,11-6-20 15,13-5 0-15,6 1-8 0,-10-14 12 16,10 0-12-16,-10-7 4 16,3-10-4-16,-4-4 4 15,0-3-8-15,-11 0-4 16,-5-14 4-16,-11 7 4 31,0 0-4-31,-15-6-4 16,4 12 4-16,-16-12 12 15,0 9-8-15,-8 4-12 16,8 7 0-16,-12-11-16 16,-3 18 12-16,-5-4 12 15,13 7 0-15,-24 4-28 16,19-1 12-16,-11 4-4 15,3 11 8-15,1-1-36 16,0 4 24-16,-1 10 8 0,1 0 8 16,4 7-24-16,-1 7 16 0,1-7 24 15,7 0-8-15,8-4 8 16,8-3-4-16,3-6 20 16,5-5-16-16,7-13 40 15,8 0-28-15,4-13-32 16,0 2 4-16,-1-9-72 15,-3-4 44-15,-11-1 4 16,-1 12 16-16,-19-5-32 16,0 18 24-16,-19 4-4 15,7 10 16-15,-15 10-20 16,8-4 16-16,7 11 24 16,4 0-8-16,4-7 0 15,8-3 0-15,12-4 40 16,11 4-24-16,4-11 24 15,0-3-24-15,8-10 28 16,-5-1-32-16,9-6 4 16,-8-4-12-16,3-13-32 15,-3-4 12-15,4-24-64 16,0 10 40-16,3-17-36 16,-3 14 40-16,15-11 12 15,-11 15 8-15,3-5 4 16,-3 18 0-16,-20 0 60 15,4 7-28-15,-27 11 8 16,8 6-20-16,-27 14-8 16,3-1 0-16,-15 19-4 0,4 6 0 0,-12 13 16 15,12 8-8-15,-11 17 16 32,10-7-16-32,-6 6 16 0,10-6-16 0,-3-7 24 15,12-13-20-15,3-11 32 16,1-7-28-16,-5-10-188 15,16-1 88-15</inkml:trace>
          <inkml:trace contextRef="#ctx0" brushRef="#br0" timeOffset="59934.194">8666 12829 404 0,'-8'-48'148'0,"8"48"-112"0,-11-31-12 0,11 24 136 15,0 0-92-15,0 0 60 16,11 4-72-16,-3-4-32 15,11 7-16-15,1-7-8 16,15 7 0-16,3 0 24 16,13-7-12-16,3 4 32 15,4-1-28-15,-4-3 40 16,4 4-32-16,-11-4-32 16,-1 7 4-16,-3-7-124 15,-12 7 72-15,-12-7-32 16,0 4 52-16,-3-4 24 15,-5 7 8-15,-11-7-16 16,8 7 12-16,-8-3 4 16,0 3 4-16,-8-4 0 0,8 8 0 15,-7-4-56-15,-5 0 32 0</inkml:trace>
          <inkml:trace contextRef="#ctx0" brushRef="#br0" timeOffset="60863.6632">9119 12750 248 0,'-12'17'92'0,"12"-17"-72"0,-7 41-4 0,3-23 168 16,4-1-104-16,-8 7 36 15,8 3-68-15,-8-6-12 16,8 0-20-16,0-11 16 16,8 0-20-16,4-13 24 15,7 3-24-15,8-14 12 16,-8 0-12-16,8-13 0 15,4 6-4-15,0-6-52 16,-7 3 28-16,3 0-24 16,0 10 24-16,-8-7 0 15,1 14 8-15,-13 4 8 16,5 6 0-16,-12 14 32 16,8 4-16-16,-8 10-4 15,0 0-8-15,0 3 20 16,0-3-12-16,0-3 24 15,11-4-24-15,-3-10 32 16,0 0-28-16,3-14 32 16,-3 0-32-16,4-14 20 15,-5 3-20-15,1-13-8 16,-4 0-4-16,4-7-4 0,0 4 0 16,-1-4-20-16,-3 10 12 0,4 1 4 15,4 9 4-15,3-3-44 16,-3 14 24-16,-5-6-20 15,5 12 24-15,-4-6 0 16,3 7 8-16,-11 0 44 16,8 4-24-16,0-5 0 15,-8 1-8-15,8 0 12 16,-5 0-8-16,5-14 16 16,0 7-16-16,4 0 4 15,7 0-4-15,-4-7-8 16,5 0 4-16,-1 1-16 15,0-1 8-15,1 0-16 16,-1 7 12-16,-11-4-12 16,3 4 8-16,-3 0-20 15,4 4 20-15,-4-4-4 16,3 3 8-16,-3 1 24 16,11 3-8-16,-3-4 24 15,3 0-20-15,0-3-12 16,1 4-4-16,7-8 20 15,4 4-8-15,-4-3 16 16,0 0-16-16,0-4-4 16,-7 0 0-16,-9-4 4 15,5 5-4-15,-16-8-48 0,4 10 28 16,-16-6 36-16,12 7-8 0,-19-11 8 16,3 7-12-16,-3-7-8 15,7 4 4-15,-15-4-24 16,15 4 12-16,-15-1-40 15,16 8 28-15,-13 3 16 16,5 3 4-16,0 4 12 16,7 4-8-16,-3 6 16 15,3 0-12-15,12 7 24 16,0 4-20-16,12 3 40 16,3-4-28-16,4 1 48 15,9-4-40-15,3-4-316 16,3-2 156-16</inkml:trace>
        </inkml:traceGroup>
        <inkml:traceGroup>
          <inkml:annotationXML>
            <emma:emma xmlns:emma="http://www.w3.org/2003/04/emma" version="1.0">
              <emma:interpretation id="{1D2C4370-2FF0-4779-B5AA-80903245FDAE}" emma:medium="tactile" emma:mode="ink">
                <msink:context xmlns:msink="http://schemas.microsoft.com/ink/2010/main" type="inkWord" rotatedBoundingBox="13742,12929 17287,13067 17253,13951 13708,1381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2594.5708">11469 12633 228 0,'-12'-10'84'0,"12"10"-64"0,-8 3-8 15,1 1 56 1,7-1-40-16,-12 7 40 15,4 7-36-15,-11 25 88 16,3 6-68-16,-15 28-32 16,8 3-16-16,-4 7 32 15,12-10-24-15,-9-8 8 16,13-9-12-16,-1-4 4 16,1-10-8-16,-5-8 60 15,12-6-36-15</inkml:trace>
          <inkml:trace contextRef="#ctx0" brushRef="#br0" timeOffset="62847.7428">11256 12712 312 0,'35'-24'112'0,"-35"24"-84"0,65 10-12 0,-34 4 84 16,-4-4-60-16,1 21 36 15,-1 11-44-15,-8 6-20 16,0-3-4-16,-22-4 80 16,-1-3-48-16,-27 0 36 15,4-7-44-15,-28-14 16 16,17-3-28-16,-9-14 16 16,9-4-20-16,-1-13 28 15,19 3-28-15</inkml:trace>
          <inkml:trace contextRef="#ctx0" brushRef="#br0" timeOffset="63221.2716">11771 12894 332 0,'23'-6'120'0,"-23"6"-92"0,15 0-8 15,-3 0 16-15,3 6-24 0,9-12 4 16,3 6-8-16,4-4 4 31,4 1-8-31,-1-4 16 0,-6 0-12 0,-9-7 16 16,-4 7-16-16,-15-10 76 15,-7 7-48-15,-13-4 4 16,1 4-24-16,-16-1 16 16,4 4-20-16,-8 4-20 15,5 10 0-15,3 0 48 16,3 3-20-16,-6 4 16 15,14 10-20-15,9 4 28 16,-1-4-28-16,12 7-4 16,12-7-8-16,7 0 40 15,12-4-24-15,15-9 24 16,9-1-24-16,22-7 52 16,-11 1-40-16,7-4-492 15,-11 0 252-15</inkml:trace>
          <inkml:trace contextRef="#ctx0" brushRef="#br0" timeOffset="64228.7092">12367 12853 288 0,'-8'14'108'0,"8"-14"-84"0,-23 48-4 16,15-24 120-1,4 0-80-15,0 7 36 16,-3 0-56-16,-1-3 40 16,8-4-48-16,-4-10 64 15,0-4-56-15,0-10 52 16,8 0-52-16,4-14 8 15,0 0-32-15,-1-17-16 16,5 0-4-16,-4-10 12 0,7 3-4 0,1-3-4 16,3 7 4-16,4-1-4 15,0 11 0-15,-3-3 24 16,7 6-12-16,0 4-4 16,0 10-4-16,0 0 28 15,4 7-16-15</inkml:trace>
          <inkml:trace contextRef="#ctx0" brushRef="#br0" timeOffset="64992.1373">12936 12736 236 0,'0'-7'88'0,"0"7"-68"0,-16-3-4 16,9 3 96 0,7 7-64-16,-4 3 32 15,0 11-44-15,-8 3 64 16,5 7-52-16,-1 7 8 15,0-1-32-15,0 1 56 0,8-7-44 0,-4-7 20 16,4 0-36-16,-3-10 52 16,6 0-40-16,-3-14 36 15,8-3-36-15,0-15 36 16,4 5-40-16,-5-18-4 16,5 3-16-16,-1-10-16 15,5 7 4-15,-1-7-24 16,-7 11 16-16,4 3-20 15,-1 7 16-15,-3-4-52 16,0 14 36-16,-4 4-36 16,0 10 36-16,-4 10 12 15,4 3 8-15,-4 15 12 16,0-1 0-16,0 4 0 16,0 3 0-16,0-10 16 15,3-10-8-15,1 0 32 16,0-4-24-16,-4-7 56 15,0-6-40-15,0-8 4 16,8-6-24-16,-4-11 28 16,3 4-24-16,1-17-4 15,0 6-8-15,7-13-16 16,1 6 8-16,3-3-24 16,5 11 16-16,3-4-12 15,0 10 12-15,0 1-44 16,4 9 28-16,0 1-28 15,0 10 32-15,-8 3 28 16,0 4 0-16,-3 11 28 0,-5 2-20 16,-7 15 48-16,-1-1-32 0,-10 7 4 15,3-3-20-15,-12 0 20 16,4 0-20-16,-7-7 48 16,7-4-32-16,-4-6 48 15,5 0-44-15,-1-11-156 16,4-3 64-16</inkml:trace>
          <inkml:trace contextRef="#ctx0" brushRef="#br0" timeOffset="65397.2412">13571 12912 228 0,'-8'-14'84'0,"8"14"-64"0,12-4-8 16,-9 1 224 0,1 3-132-16,8-3-16 15,3-1-56-15,9-3-24 16,3 7-4-16,4-7 12 16,4 4-8-16,-4-4 4 15,-4 4-4-15,-8-11 12 16,0 14-12-16,-19-14-12 15,4 4 0-15,-12-4 12 16,1 4-4-16,-17-4 8 0,5 4-8 16,-12-4-12-16,4 7 4 0,-8 0 4 15,12 14 0-15,-4 0 24 16,8 7-12-16,-1 10 32 16,9 7-28-16,7 7 40 15,-4-1-32-15,12 5 4 16,4-5-16-16,11-6 80 15,8-3-48-15,16-4-120 16,-1-7 40-16</inkml:trace>
          <inkml:trace contextRef="#ctx0" brushRef="#br0" timeOffset="66524.6016">14213 12850 132 0,'0'-14'52'0,"0"11"-44"0,0-4 4 0,0 7 80 15,0 0-52-15,0-7 60 16,-4 0-56-16,1-7 32 16,-5 11-44-16,-4-4 0 15,1 0-20-15,-9 0 44 16,-3 7-28-16,0 3 48 16,3 8-44-16,-7-1 28 15,4 7-32-15,11 4-28 16,5 3 0-16,-1 4 36 15,12 3-24-15,4-14 44 16,7 3-32-16,4-6 48 16,5-4-40-16,-5-10-96 15,0-6 36-15,-7-5-152 16,3-2 100-16,-11-5-52 16,4 11 80-16,-12 1 8 15,4-1 28-15,-4 20 40 16,0-2-16-16,4 16 116 15,8 1-72-15,8 3 8 16,7-4-40-16,16-3 32 16,-1-3-28-16,17-11 4 0,-9 1-16 15,0-15 0-15,-3-3-4 0,-8-13-24 16,-8-1 8 0,-4-20 4-16,-3 3 4 0,-1-21 0 15,-4 15 0-15,-3-11 8 16,4 10-4-16,-1-7-28 15,0 18 12-15,1-1-20 16,3 18 16-16,-7-3 52 16,-4 9-16-16,-1 11 0 15,-3 7-12-15,-4 10 36 16,-4-3-20-16,-15 10 4 16,7-3-16-16,-11 20 20 15,4-3-20-15,-8 7 40 16,4 0-28-16,-5-4 12 15,5 0-20-15,0-10 52 16,8-7-36-16,-1-14 20 16,4 1-32-16,1-11 44 15,7-4-36-15,4-13-24 16,8 3-4-16,3-17-80 16,9 4 44-16,-1-8-172 15,4 8 116-15,4 3 8 16,4 10 52-16,-4 11-24 15,0 3 36-15,-3 17-20 16,-1 10 24-16,-4 15 44 16,-3 2-16-16,-8 1 0 15,-1 0-8-15,-11-7 72 0,4-7-40 0,-11-7 56 16,-1-4-52-16,-11-9 24 16,0-1-36-1,-8-13 36 1,8 3-36-16,-5-11 12 0,9 1-24 0,4-11-24 15,11 4 0-15,8-7-376 16,11 3 212-16</inkml:trace>
        </inkml:traceGroup>
        <inkml:traceGroup>
          <inkml:annotationXML>
            <emma:emma xmlns:emma="http://www.w3.org/2003/04/emma" version="1.0">
              <emma:interpretation id="{D9255BEA-33BF-404F-B7D2-B98C720D60E4}" emma:medium="tactile" emma:mode="ink">
                <msink:context xmlns:msink="http://schemas.microsoft.com/ink/2010/main" type="inkWord" rotatedBoundingBox="17605,12908 19475,12980 19424,14279 17554,1420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6763.7378">15092 12829 652 0,'-12'55'244'0,"12"-55"-192"0,-7 62-12 15,3-31 84 1,4-3-76-16</inkml:trace>
          <inkml:trace contextRef="#ctx0" brushRef="#br0" timeOffset="66661.9681">15228 12636 548 0,'-8'-6'204'0,"8"6"-156"0,0-4-16 0,-4 4 36 16,0 4-44-16,-8-1-188 16,1 0 92-16</inkml:trace>
          <inkml:trace contextRef="#ctx0" brushRef="#br0" timeOffset="67442.5434">15591 12506 228 0,'-15'20'84'0,"11"-6"-64"0,-11 14-8 0,7-8 108 15,-4 8-68-15,1 10 68 16,-13 13-68-16,9 15 32 15,-1-1-48-15,1-3 32 0,3 0-36 16,5-11 16 0,-1-9-28-16,4-15 44 0,0-6-36 0,4-4 100 15,0-17-72-15,8-3-280 16,0-8 120-16</inkml:trace>
          <inkml:trace contextRef="#ctx0" brushRef="#br0" timeOffset="67785.461">15944 12722 424 0,'-27'28'156'0,"19"-1"-120"0,-8 18-8 0,9-21 44 15,3 14-44-15,0 10 32 16,4-6-32-16,-4-1 28 15,4-7-32-15,0-3-12 16,4-7-8-16,-4-6-348 0,0-5 188 16,0 1-96-16</inkml:trace>
          <inkml:trace contextRef="#ctx0" brushRef="#br0" timeOffset="67630.0468">16048 12513 540 0,'-8'-21'200'0,"8"21"-156"0,-19 14-12 16,8-7-8-16,-9 6-20 15,9-2 8-15,3 2-8 0,4 8-468 16</inkml:trace>
          <inkml:trace contextRef="#ctx0" brushRef="#br0" timeOffset="68088.2661">16517 12537 404 0,'-24'44'148'0,"21"-26"-112"0,-1 13-12 0,0-7 40 16,-4 10-40-16,0 18 24 15,-3 20-28-15,-1-3 72 16,0-4-56-16,-3-10-40 16,-1-7 0-16,-3-10-480 15</inkml:trace>
          <inkml:trace contextRef="#ctx0" brushRef="#br0" timeOffset="68833.3916">16164 12874 372 0,'-15'-35'140'0,"15"35"-112"0,-4-13-4 15,8 6 136-15,7 0-92 16,9-3-20-1,3 6-28-15,16-3-20 16,-1 7 4-16,13-7 20 16,-5 7-12-16,5-7-12 15,-9 4-4-15,1-4-16 16,-8 4 12-16,-4-4 32 16,-8 0-16-16,-15 4-16 15,-1 3 0-15,-11 3 20 16,1 11-4-16,-9 6-4 0,4 4 0 0,0 14-4 15,5 0 0-15,3 7 16 16,3 0-8-16,9-1 40 16,4-6-24-16,3-10 12 15,0-1-20-15,1-13 44 16,3-4-32-16,0-10-32 16,4 0 0-16,0-10-80 15,4 0 48-15,-4-14-120 16,0-4 92-16,-3-3 0 15,-1 4 40-15,-8 2 36 16,1 8-8-16,-12 4-24 16,3 6 8-16,-10 10 40 15,-1 7-16-15,-12 14 36 16,1 7-32-16,-8 4 4 16,3 10-12-16,-11 6 20 15,8 11-16-15,-4 24 12 16,4-3-12-16,-1 10 20 15,9-11-20-15,-4-13 4 16,7-14-8-16,-11-7 20 16,3-10-16-16,-7-10 48 15,8-8-32-15,-8-16 12 16,4-1-24-16,-5-17 20 16,5 4-24-16,4-21 12 15,3 4-12-15,13-18 12 0,3 4-16 16,15 3-56-16,16 7 24 0,27 7 72 15,27 10-24-15,8 10-32 0,-4 15 0 16,0 6-616 0</inkml:trace>
        </inkml:traceGroup>
      </inkml:traceGroup>
    </inkml:traceGroup>
    <inkml:traceGroup>
      <inkml:annotationXML>
        <emma:emma xmlns:emma="http://www.w3.org/2003/04/emma" version="1.0">
          <emma:interpretation id="{1EC5F39A-A1BF-46E4-9573-B1B65CD6EB32}" emma:medium="tactile" emma:mode="ink">
            <msink:context xmlns:msink="http://schemas.microsoft.com/ink/2010/main" type="paragraph" rotatedBoundingBox="4887,14435 20774,15492 20669,17066 4783,16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F8C762-67A5-4AB5-9201-536067F8A99D}" emma:medium="tactile" emma:mode="ink">
              <msink:context xmlns:msink="http://schemas.microsoft.com/ink/2010/main" type="inkBullet" rotatedBoundingBox="4875,14625 5472,14665 5442,15112 4845,15072"/>
            </emma:interpretation>
            <emma:one-of disjunction-type="recognition" id="oneOf11">
              <emma:interpretation id="interp11" emma:lang="" emma:confidence="0">
                <emma:literal>•</emma:literal>
              </emma:interpretation>
            </emma:one-of>
          </emma:emma>
        </inkml:annotationXML>
        <inkml:trace contextRef="#ctx0" brushRef="#br0" timeOffset="80007.5704">2383 14453 476 0,'-31'-14'176'0,"31"18"-136"0,-8-1-12 0,8-3 172 16,-3 0-116-16,3 0 116 16,7-3-116-16,9-1-8 15,11 4-48-15,19-3 0 0,20 3-16 16,4 3 28-16,0 1-24 15,-1 3-144-15,-3 0 64 16</inkml:trace>
        <inkml:trace contextRef="#ctx0" brushRef="#br0" timeOffset="79783.7427">2944 14230 488 0,'8'-4'180'0,"-8"4"-140"0,4-3-12 15,-4-1 84 1,0 4-68-16,0-7 68 16,0 7-60-16,0 0-12 0,-8 0-24 15,4 0 32-15,-3 0-24 0,-5 0-40 16,0 7 8-16,1-7 20 0,-5 0-8 15,1 0 8-15,-4-7-4 16,-1 14-8-16,-3-7 4 16,-4 7-24-16,-4-3 12 15,-4 2 4-15,-4 15 4 16,1-11-12-16,-5 11 8 16,4 0 72-16,5-1-36 15,3 1-20-15,0 3-12 16,7-3 8-16,5-1-4 15,7 4 16-15,5 1-12 16,7-1-12-16,11 0 0 0,9 0 12 16,7 0-4-16,8-3 32 15,3-4-20-15,5-3 12 16,-1-1-16-16,-7-6 0 16,0-3-4-16,-12-4 20 15,4 6-16-15,-7-6-20 16,-5 7 0-16,-3-7-128 15,-4 0 76-15,-5 0-232 16,5 0 164-16,-8 0-340 16</inkml:trace>
      </inkml:traceGroup>
      <inkml:traceGroup>
        <inkml:annotationXML>
          <emma:emma xmlns:emma="http://www.w3.org/2003/04/emma" version="1.0">
            <emma:interpretation id="{6FF960AE-6AC4-4F96-A218-A8E736BD069C}" emma:medium="tactile" emma:mode="ink">
              <msink:context xmlns:msink="http://schemas.microsoft.com/ink/2010/main" type="line" rotatedBoundingBox="6054,14513 20774,15492 20669,17066 5949,16086"/>
            </emma:interpretation>
          </emma:emma>
        </inkml:annotationXML>
        <inkml:traceGroup>
          <inkml:annotationXML>
            <emma:emma xmlns:emma="http://www.w3.org/2003/04/emma" version="1.0">
              <emma:interpretation id="{5253704F-6B71-4751-9B3F-166624594151}" emma:medium="tactile" emma:mode="ink">
                <msink:context xmlns:msink="http://schemas.microsoft.com/ink/2010/main" type="inkWord" rotatedBoundingBox="6031,14848 6488,14878 6470,15150 6013,15119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80686.2184">3595 14426 572 0,'-12'-7'208'0,"8"10"-160"0,0-3-12 16,4 0 156-16,0 0-112 15,8 0-24-15,12 0-36 16,7 0-8-16,11-3-8 0,9 3 24 0,3 0-16 16,-3-4-296-16,-5 11 156 15,-7 0-356 1</inkml:trace>
          <inkml:trace contextRef="#ctx0" brushRef="#br0" timeOffset="80878.2285">3498 14667 572 0,'0'-4'208'0,"12"4"-160"0,-1-3-12 0,5-1 144 0,7-3-104 16,12-3-4-16,15 0-44 15,4 3-4-15,8 3-12 16,-4-2 20-16,-7 9-20 0,-5 4-240 15,-3 0 120-15</inkml:trace>
        </inkml:traceGroup>
        <inkml:traceGroup>
          <inkml:annotationXML>
            <emma:emma xmlns:emma="http://www.w3.org/2003/04/emma" version="1.0">
              <emma:interpretation id="{D314CC67-C701-41BE-9073-463EB25711D9}" emma:medium="tactile" emma:mode="ink">
                <msink:context xmlns:msink="http://schemas.microsoft.com/ink/2010/main" type="inkWord" rotatedBoundingBox="6978,14730 9043,14868 8989,15677 6924,1554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2663.1698">4938 14371 332 0,'4'-7'120'0,"-4"7"-92"0,-4-7-8 0,4 7 44 0,0 0-40 15,-4 0 32-15,4 0-28 16,-11 0 72-16,3 0-56 15,0 0 24-15,-3 0-40 16,-5 0 0-16,-3 7-16 16,-5-7 12-16,-3 7-16 0,0 3-20 15,4 0 4-15,0 1 32 16,-8-4-16-16,0 3 60 16,0 0-36-16,0 0 20 15,-4 4-32-15,4 3 44 16,0 8-36-16,4 6-16 15,4 6-4-15,7 5 16 16,5-1-12-16,7-3-4 16,8-4-4-16,11-3 4 15,5 0-4-15,-1-7 24 0,8-3-16 16,0 0-12-16,-4-4-4 16,1-4 40-16,-1-2-24 15,-4-4 24-15,0-7-20 16,-7 0-80-16,4 0 36 15,-5-11-168 1,-3 1-260 0,-4 0 240-16,0 3-92 15</inkml:trace>
          <inkml:trace contextRef="#ctx0" brushRef="#br0" timeOffset="82934.8922">4481 14653 332 0,'-4'0'120'0,"4"0"-92"0,8 3-8 15,-8-3 244 1,23 0-76-16,4 0-88 15,4-3-4-15,0-1-64 16,0 1 0-16,4 3-20 0,0-4 12 16,4 4-16-16,0-3 24 15,-5 3-20-15,5 0-364 0,0 0 188 16</inkml:trace>
          <inkml:trace contextRef="#ctx0" brushRef="#br0" timeOffset="83579.6067">4969 14942 404 0,'0'-4'148'0,"0"4"-112"0,0-3-12 0,0 3 120 16,0 0-84-16,-4 0 36 15,-4 3-56-15,-3 1 4 16,-5 3-28-16,-3 0 0 0,0 3-8 15,7 4 36-15,-3-1-20 16,3 5 12-16,4 2-20 16,8 1 0-16,8 0-8 15,4 3-8-15,15-11 4 16,4-2 28-16,3-8-16 16,5-10 20-16,-4 0-20 0,-8 1 8 15,-8-12-12-15,-7 1-16 16,-12 0 0-16,-4 0 28 15,-11 0-12-15,-5 3-12 16,1-3-4-16,-8 10-4 16,0 0 0-16,15 3-12 15,1 4 12-15,7 0-320 16,4 0 176-16,15 11-316 16</inkml:trace>
          <inkml:trace contextRef="#ctx0" brushRef="#br0" timeOffset="84900.6321">6003 14395 372 0,'4'-7'140'0,"-1"7"-112"0,-3-7-4 0,0 7 108 15,0 0-76-15,0 0 40 0,0 0-56 16,-3 0 4-16,-5 0-28 16,-4 0 0-16,-3 7-8 15,-1 0 20-15,-3-7-16 0,-1 10 12 16,-7-3-12-16,0 0 12 16,-8-4-16-16,1 4 60 15,-9 0-40-15,4 0 32 16,-11 3-32-16,4 4 0 15,3 7-16-15,4 10 12 16,4 10-16-16,12 11 32 16,15-1-24-16,5-3 32 15,14 0-32-15,9-6 4 16,18-8-12-16,5-3 80 16,15-3-44-16,-4-8 4 15,-7-6-28-15,-1-4-196 16,-7-3 92-16,-1-7-204 0,-14-3 164 15,-5-1-320 1,-11 1 252-16,-8-4-36 16</inkml:trace>
          <inkml:trace contextRef="#ctx0" brushRef="#br0" timeOffset="85142.3481">5527 14742 572 0,'-4'0'208'0,"8"0"-160"0,3-3-12 0,5-1 144 0,7 1-104 16,4 0 16-16,16 3-56 16,0-4 20-16,7 1-32 15,-7-1 4-15,7 1-16 0,1-4 36 16,7 3-24-16,-4 1-508 15,5 6 264 1,-9-3-204-16</inkml:trace>
          <inkml:trace contextRef="#ctx0" brushRef="#br0" timeOffset="86822.2904">6165 14963 372 0,'12'0'140'0,"-4"6"-112"0,3-2-4 15,-11 3 92-15,8 6-68 16,-8 5 52-16,0 9-60 15,0-3 32-15,0-3-40 16,0-4 80 0,0 4-64-16,-8-11 20 15,8 0-36-15,-4-10 48 16,4 0-44-16,-7-10 0 16,14-4-20-16,-7-10-28 15,4 7 4-15,4-4 4 16,4 4 4-16,-5-3-28 15,13 6 16-15,7 0 24 16,4 4-8-16,4-1 64 0,-8 5-40 0,0-1 24 16,0 0-32-16,-4-4-8 15,-4 8-8-15,1-7 48 16,-5 6-28-16</inkml:trace>
        </inkml:traceGroup>
        <inkml:traceGroup>
          <inkml:annotationXML>
            <emma:emma xmlns:emma="http://www.w3.org/2003/04/emma" version="1.0">
              <emma:interpretation id="{BD678547-DA3D-4353-9787-51814D1532DC}" emma:medium="tactile" emma:mode="ink">
                <msink:context xmlns:msink="http://schemas.microsoft.com/ink/2010/main" type="inkWord" rotatedBoundingBox="9525,15549 11024,15649 10997,16044 9498,15944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8160.1562">7543 15135 436 0,'-19'-4'160'0,"4"4"-124"0,-13 0-8 16,13 4 160-16,-12-1-108 15,-12 4 20-15,-7 0-60 16,-5 3-16-16,1-3-16 16,4 0 28-16,-1 0-20 0,12 0 32 0,-3-4-32 15,14-3 12-15,1 7-16 16,4 0-16-16,-1 3 0 16,20 4 20-1,0 10-8-15,8 7-12 0,4-4 0 16,3 11-4-1,5-3 0-15,-1-8 24 0,8-3-8 16,-8-3 32-16,5 0-24 16,-5-11-12-16,0 4-8 15,-3-11 40-15,-1-3-24 16,-3-10 16-16,0 0-16 16,-1-11 80-16,5-10-48 0,-9-14 24 15,1 4-40-15,0-4-8 16,3 0-12-16,1 8-8 15,-4 6 4-15,0 10-280 16,3 0 152-16,1 18-592 16</inkml:trace>
          <inkml:trace contextRef="#ctx0" brushRef="#br0" timeOffset="87723.2793">8492 15441 520 0,'-12'0'192'0,"4"0"-152"0,-11 0-8 0,0 7 116 16,-1-7-88-16,-11 7-16 15,0 3-28-15,-11-3 12 16,-1-4-16-16,-15 4-4 0,-15-7-4 15,-20 0 4-15,-8-3-4 16,4-4 40-16,8-7-20 16,-8 0 76-16,1-3-56 15,-1 7-12-15,16-1-20 16,15 8-20-16,12-4 4 16,27 0-4-16,11 7 0 0,12-3-292 15,12-4 164-15</inkml:trace>
        </inkml:traceGroup>
        <inkml:traceGroup>
          <inkml:annotationXML>
            <emma:emma xmlns:emma="http://www.w3.org/2003/04/emma" version="1.0">
              <emma:interpretation id="{522EE6F6-A781-46B2-B38C-C3D8A75D734C}" emma:medium="tactile" emma:mode="ink">
                <msink:context xmlns:msink="http://schemas.microsoft.com/ink/2010/main" type="inkWord" rotatedBoundingBox="11592,15271 14870,15489 14818,16274 11540,16055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88877.7518">9034 15455 456 0,'4'-4'168'0,"-1"1"-128"0,1-4-16 15,-4 7 96-15,0 7-72 16,8 0 52-16,-8 13-60 15,8 1-4-15,-4 3-20 16,0-3 40-16,-1-1-28 0,-3-6 64 31,0 0-52-31,0-4 64 0,0-3-64 0,0-7 72 16,12 0-64-16,-8-7-52 16,8 4 0-16,-1-8 16 15,12 1-8-15,1-7 20 16,3 3-16-16,4-13-20 15,4 6 4-15,-16-7 32 16,16 11-16-16,-12-10-28 16,4 16 12-16,-8-2 8 15,-11 6 4-15,11 0-92 16,1 3 52-16,7 4-676 16,-8 7 392-16</inkml:trace>
          <inkml:trace contextRef="#ctx0" brushRef="#br0" timeOffset="89419.3007">9796 15523 444 0,'20'-3'164'0,"-20"3"-124"0,15-3-16 16,5 3 132-16,-1-7-92 15,0 0-28-15,1 0-20 16,-1 0 0-16,-4-7-8 16,5 0-4-16,-9-3 0 0,-11-7 20 31,8 10-12-31,-16-10 4 16,8 7-8-16,-19-4 28 0,0 8-20 0,-20 6 32 15,12 10-32-15,-27 8 40 16,15 2-32-16,-7 11 20 15,7 4-24-15,12 6 8 16,7-3-16-16,20-3 0 16,20-4-4-16,7 0 36 15,12-3-20-15,7-8 12 16,0 1-20-16,9-10-36 16,3-4 12-16,15-7-228 15,5-7 128-15,-13 0-112 16,-3-3 128-16,-7-21 56 0,-5-10 28 15,-15-14 44-15,-4-10-20 16,-16 10 64 0,8 7-44-16,-19 3 100 15,0 11-80-15,-12 10 28 16,5 3-48-16,-13 18 12 16,1 3-28-16,-16 14 8 15,0 17-16-15,-16 24 28 16,5 11-24-16,-9 17 12 15,16-8-16-15,-3-6 12 16,18-3-16-16,-18-4 32 0,30-4-24 16,0-9 40-16,8-8-32 15,8-6-508-15</inkml:trace>
          <inkml:trace contextRef="#ctx0" brushRef="#br0" timeOffset="89974.6827">10710 15499 372 0,'4'-3'140'0,"-8"-1"-112"0,4 1-4 16,-4 0 120 15,-8-8-60-31,1 1-8 0,3 10-44 16,-11-4 4-16,-8-2-24 0,7 9 48 16,-7 0-32-16,4 11 64 15,-4 0-52-15,0-4 36 16,7 4-44-16,5 3-8 15,7 4-16-15,8-4 20 16,8-3-16-16,0 3 32 16,11-10-28-16,0 0-4 15,8-7-8-15,-7 0-200 16,-1-7 108-16,1-7-88 16,3 7 104-16,-12-13-32 15,-3 9 60-15,-8-2 68 0,-4-1-8 16,-7 10 116-1,11 8-72-15,-12-1 80 16,4 11-80-16,1 0-12 16,7 3-32-16,7 7 8 15,1 4-16-15,4 6 60 16,7-17-40-16,16-3-4 16,4-4-12-16,-1-10-196 15,9-7 100-15,-1-3-316 16</inkml:trace>
          <inkml:trace contextRef="#ctx0" brushRef="#br0" timeOffset="90504.5996">10946 15320 736 0,'-15'-13'272'0,"15"13"-208"0,7 6-20 0,5-2 108 15,-4-1-92-15,19 1-8 16,8 3-32-16,7-7 56 15,1 3-44-15,15-13-12 16,-4 3-12-16,12-10-116 16,0 0 60-16,-8-11-24 15,-8 7 44-15,-15-3 16 16,-4 7 8-16,-16-4-8 16,-7 4 8-16,-12 0-16 15,-4 10 12-15,-11 4-12 16,4 3 8-16,-5 7-168 15,5 3 100-15</inkml:trace>
          <inkml:trace contextRef="#ctx0" brushRef="#br0" timeOffset="90215.3147">11380 14990 684 0,'15'-17'252'0,"-15"17"-192"0,0 7-20 16,-8 0 92-1,1-1-80-15,-13 15-28 16,1 7-20-16,-8 23 4 15,4 8-4-15,-12 16 32 16,8 1-20-16,-12-7 12 16,12-4-16-16,-4-6 12 15,8-11-16-15,-8-7-40 16,11-3 20-16,-7-14-176 16,8-3 108-16,3-11-208 15,1-3 164-15</inkml:trace>
          <inkml:trace contextRef="#ctx0" brushRef="#br0" timeOffset="91206.9537">11322 15341 560 0,'-28'31'208'0,"28"-31"-164"0,-19 52-8 16,11-28 100-1,5-4-80-15,-5 1 16 16,8 3-48-16,0-3 12 0,8-4-20 0,3-7 36 31,8 1-28-31,16-11 32 0,-4 3-32 0,12-10-4 16,-4 4-12-16,-1-8-24 15,1 1 8-15,-8-4-100 16,-4 4 56-16,-4-4 24 16,-3 7 20-16,-9-3-12 15,1 7 12-15,-12 6 56 16,4 4-24-16,-4 3 44 15,4 4-40-15,-4 7 12 16,15 3-24-16,-3 10 0 16,7 1-8-16,-3-5 36 0,-1-2-20 15,1-11 32-15,-1-6-32 16,0-11 40-16,-7-4-36 0,-8-10-16 31,8 4-4-31,-8-14-80 16,0 7 40-16,-8-14-128 15,8 7 88-15,-4-4 28 16,4 7 24-16,0 1-8 16,4 6 16-16,-4 4 12 15,16 10 4-15,-5 0 24 16,9 3-16-16,-1 1 4 16,4 3-8-16,-3-1 20 15,3 1-16-15,-4-3 32 16,1 3-28-16,3-4 4 0,0 0-12 15,4-3 4-15,0 0-8 0,8-6 8 16,-4 2-8-16,8-10-4 16,-4 1 4-16,-4-11-40 15,-4 6 20-15,-4-2-4 16,0 2 12-16,-7-2 16 16,-5 6-4-16,-7 4-4 15,0 3 4-15,-12 3 40 16,4 4-24-16,-15 4 16 15,3 3-20-15,-11 3 28 16,8 0-28-16,-4 8-4 16,3 2-8-16,9-3 20 15,7 4-12-15,8 0 40 16,15-1-28-16,8 1-92 16,8-4 36-16</inkml:trace>
        </inkml:traceGroup>
        <inkml:traceGroup>
          <inkml:annotationXML>
            <emma:emma xmlns:emma="http://www.w3.org/2003/04/emma" version="1.0">
              <emma:interpretation id="{B0C2ABB9-5EB4-4359-8ABD-8DEF2A82E824}" emma:medium="tactile" emma:mode="ink">
                <msink:context xmlns:msink="http://schemas.microsoft.com/ink/2010/main" type="inkWord" rotatedBoundingBox="16135,15239 19645,15472 19567,16630 16058,16397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2422.2271">13578 15417 436 0,'28'-48'160'0,"-28"48"-124"0,81-35-8 0,-31 28 212 16,4 0-136-16,12 11 20 15,0 6-76-15,-8 11-32 16,-8 6-8-16,-15 1 8 16,-8 6-8-16,-19-6 104 15,-8-1-64-15,-27-6 8 16,0-4-36-16,-31-3 32 15,4-4-28-15,-16-6-4 16,12 3-12-16,4-7 12 0,19-4-12 16,15 1 4-16,17-11-4 15,22 7-304-15</inkml:trace>
          <inkml:trace contextRef="#ctx0" brushRef="#br0" timeOffset="92200.6383">13807 15382 260 0,'-8'-7'96'0,"8"7"-76"0,-12 0-4 16,5 4 112 0,-1 6-72-16,-11 11 68 15,7 6-72-15,-3 11 60 16,3 0-64-16,-4 21 20 15,5 3-40-15,-5 3 0 16,9-3-16-16,-1-4 28 0,0-16-24 0,4-8 40 16,4-3-32-16,-7-17-100 15,-1-4 40-15,0-17-368 16,4-3 224-16</inkml:trace>
          <inkml:trace contextRef="#ctx0" brushRef="#br0" timeOffset="92835.9044">14295 15513 716 0,'11'0'264'0,"-11"0"-204"0,12-7-16 0,-4 7 72 15,-1 0-72-15,9-7-20 16,-1 4-12-16,1-1 20 16,3-2-16-16,-7-5-12 15,-1 8-8-15,-11-11 12 16,8 7-4-16,-23-14 16 15,3 8-12-15,-11-4-12 16,0 6 0-16,-8 1 4 16,3 3 0-16,-3 4-12 15,8 9 8-15,-4 1 4 16,8 11 0-16,-4 2 8 16,7 4-4-16,1 0-4 15,3 0 4-15,4 1 4 16,4-5-4-16,8 1 32 15,4-4-20-15,7-3 32 16,5-4-32-16,15-3 64 16,0-7-44-16,7 0-296 15,5-7 136-15,-1 0-332 16,-3 7 260-16</inkml:trace>
          <inkml:trace contextRef="#ctx0" brushRef="#br0" timeOffset="93188.8627">14697 15458 560 0,'8'-10'208'0,"-8"10"-164"0,-8 13-8 0,4-6 32 15,4 4-44-15,-7 2 0 16,3 5-16-16,-8-1 72 15,4-3-44-15,-3-1 24 16,3 1-40-16,-4-10 104 16,9 2-68-16,-1-12 12 15,4 6-44-15,0-11 4 16,7-3-16-16,1-3 0 16,4-3-4-16,3-18-8 15,5 14 4-15,-1-14-16 16,4 10 8-16,0 8-4 15,1 9 0-15,-1 8-12 16,4 6 12-16,0 8 4 16,4 2 4-16,0-2-264 15,-4 3 144-15,-4-4-404 16,1 0 296-16</inkml:trace>
          <inkml:trace contextRef="#ctx0" brushRef="#br0" timeOffset="93841.7378">14976 15362 508 0,'0'-7'188'0,"0"7"-148"0,4 3-8 16,-4 1 72-16,0 3-64 0,-4 6 8 15,0 8-28-15,-8 3 48 16,1-3-36-16,-9 3 36 16,9 0-36-16,-9-3 44 15,5-1-44-15,-4-3 28 16,3-3-32-16,1-7 44 15,7 0-40-15,0-11-8 16,8 4-12-16,0-10 8 16,4 0-12-16,4-11 16 15,3 4-16-15,5-14-4 16,-1 7 0-16,5-7-48 16,3 7 24-16,0 3-36 15,0 11 32-15,1 6-32 16,-5 8 32-16,0 6 56 15,-3 4-16-15,-5 3 20 16,1 7-20-16,0-7 8 16,-1 4-12-16,-3-4 28 15,4 1-24-15,-8-5 20 16,-1 1-20-16,-3-4 20 16,4-3-24-16,-8-7 48 15,4 0-32-15,-3-3-4 16,6-1-16-16,-3-3-76 15,0 1 36-15,4-12-84 16,4 5 64-16,4-11-8 16,11 6 36-16,-4-6-12 15,1 7 20-15,3-7 0 16,4 10 8-16,-4 4-12 16,0 6 12-16,-7 11 48 0,-1 4-20 0,-7 6 52 15,4 7-40-15,-8 0 20 16,-1 0-32-16,-3 0 0 15,0-3-12-15,0-4 48 16,4 0-32-16,-4-6 24 16,0-1-28-16,4-7-52 15,0 1 16-15</inkml:trace>
          <inkml:trace contextRef="#ctx0" brushRef="#br0" timeOffset="94048.6793">15572 15382 652 0,'-31'24'244'0,"31"-24"-192"0,-4 49-12 16,0-32 4-1,4 0-32-15</inkml:trace>
          <inkml:trace contextRef="#ctx0" brushRef="#br0" timeOffset="95740.8977">15599 15420 392 0,'4'-10'148'0,"4"10"-116"0,3-4-8 0,1-2 188 16,7-1-120-1,1-4 44-15,7 4-84 0,4 4 52 16,0 0-64 0,7-1 20-16,5 1-40 0,3 3 8 0,13-7-16 15,10 0 0-15,1-3-4 16,0-1 12-16,-8-3-12 16,-20 1 24-1,-3 2-20-15,-8-2-56 16,-12 2 20-16</inkml:trace>
          <inkml:trace contextRef="#ctx0" brushRef="#br0" timeOffset="93943.8977">15797 15024 696 0,'-8'0'256'0,"8"0"-196"0,-16 0-20 15,5 7-128 1,-1 4 40-16</inkml:trace>
          <inkml:trace contextRef="#ctx0" brushRef="#br0" timeOffset="94444.8419">15971 14969 632 0,'-8'4'236'0,"8"-4"-184"0,-12 27-16 0,5-3 52 16,7 7-56-16,-8 28 16 16,4 6-32-16,-4 8 44 15,4-8-32-15,1-7 28 16,3-3-28-16,-4-13 8 16,8-11-20-16,-4-7 0 15,3-4-8-15,-3-13-560 16,8 0 300-16</inkml:trace>
          <inkml:trace contextRef="#ctx0" brushRef="#br0" timeOffset="94586.2179">16222 14966 372 0,'-3'-7'140'0,"3"7"-112"0,-12 10-4 0,4-3 216 16,0 7-136-16,-11 20 28 15,4 8-80-15,-12 30 28 16,3 4-44-16,1 3 8 16,8-7-28-16,3-3 28 15,4-14-28-15,-7-3 40 16,15-8-32-16,-12-6-156 16,8-10 72-16</inkml:trace>
          <inkml:trace contextRef="#ctx0" brushRef="#br0" timeOffset="96086.5238">16393 15317 676 0,'-31'45'248'0,"31"-45"-192"0,-27 55-16 0,11-31 40 15,8-4-52-15,-11 5 16 16,11 6-28-16,1 3 8 16,3-3-12-16,-4-4 20 15,8-6-20-15,0 0-48 16,12-11 20-16,-5-10-272 16,5 0 160-16</inkml:trace>
          <inkml:trace contextRef="#ctx0" brushRef="#br0" timeOffset="96356.2411">16520 15393 644 0,'0'0'236'0,"0"0"-180"0,0 44-20 0,-3-26 104 16,3-5-84-16,0 11-12 15,3 1-28-15,5-1-4 16,0 0-8-16,11-4 32 15,1-2-20-15,-1-12 48 16,0-2-36-16,8-11-4 16,1 4-16-16,3-11 20 15,-12 0-16-15,0-17 12 16,-3 14-12-16,-5-21-8 16,-3 7 0-16,-8-14 12 15,8 14-8-15,-8 4-28 0,0 10 8 16</inkml:trace>
          <inkml:trace contextRef="#ctx0" brushRef="#br0" timeOffset="95949.6603">16640 15042 704 0,'-15'-38'264'0,"15"38"-208"0,-15-7-12 0,3 7 72 16,8 0-72-16,-8 0-20 15,5 7-12-15,-1 7-596 16,4 3 320-16</inkml:trace>
          <inkml:trace contextRef="#ctx0" brushRef="#br0" timeOffset="96610.9614">17070 15372 644 0,'0'14'236'0,"0"-14"-180"0,0 27-20 0,-8-13 204 16,8 0-140-16,-3 0 100 16,-1 3-116-16,-4 0-20 15,8 0-40-15,-4-3 44 16,4 3-36-16</inkml:trace>
          <inkml:trace contextRef="#ctx0" brushRef="#br0" timeOffset="96464.3112">17121 15141 352 0,'-4'-17'132'0,"4"17"-104"0,-16-7-8 0</inkml:trace>
        </inkml:traceGroup>
        <inkml:traceGroup>
          <inkml:annotationXML>
            <emma:emma xmlns:emma="http://www.w3.org/2003/04/emma" version="1.0">
              <emma:interpretation id="{9CC65480-4FD1-4D9B-A1E4-3824A46214FC}" emma:medium="tactile" emma:mode="ink">
                <msink:context xmlns:msink="http://schemas.microsoft.com/ink/2010/main" type="inkWord" rotatedBoundingBox="19823,15684 20757,15746 20669,17066 19735,17004"/>
              </emma:interpretation>
              <emma:one-of disjunction-type="recognition" id="oneOf17">
                <emma:interpretation id="interp17" emma:lang="" emma:confidence="1">
                  <emma:literal>z</emma:literal>
                </emma:interpretation>
                <emma:interpretation id="interp18" emma:lang="" emma:confidence="0">
                  <emma:literal>y</emma:literal>
                </emma:interpretation>
                <emma:interpretation id="interp19" emma:lang="" emma:confidence="0">
                  <emma:literal>Z</emma:literal>
                </emma:interpretation>
                <emma:interpretation id="interp20" emma:lang="" emma:confidence="0">
                  <emma:literal>Y</emma:literal>
                </emma:interpretation>
                <emma:interpretation id="interp21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97572.0531">17306 15272 612 0,'0'-20'228'0,"0"20"-180"0,24-7-12 0,-5 7 8 16,0 7-32-16,16-1-4 15,0 1-4-15,11 4 4 16,1-1-4-16,-1-3 8 16,-3 0-8-16,-4-7-12 15,3 0 4-15,-11-7 12 16,0 3-4-16,-12-6 8 16,1 3-8-16,-12 0 40 15,-5 7-20-15,-10 11 4 16,3 6-16-16,-8 14-32 0,4 3 8 0,1 4 24 15,3 3-8 1,0-6 8-16,8-4-4 0,-4-7 12 16,8 0-12-16,-1-10 60 15,9-4-40-15,-1-13 16 16,5 6-28-16,3-6-16 16,4-4-4-16,0-14-128 15,4 11 72-15,-4-11-40 16,0 4 60-16,-4 3 32 15,-3-3 8-15,-5 7-8 16,-3 10 4-16,-8 0 64 16,4 6-32-16,-8 5 32 15,3 3-32-15,-6 3-16 16,-1 3-8-16,-4 8 20 16,0 3-12-16,-7 17 40 15,3 4-28-15,-15 16-12 16,8 1-8-16,-16 7 20 15,8-7-12-15,-12 13-20 16,12-2 0-16,-8 12 32 16,12-9-16-16,-8-4 52 15,12-17-32-15,-9-7 28 16,5-17-28-16,0-14 52 16,0-3-44-16,-4-25 56 15,7-3-56-15,1-44-16 16,3-1-12-16,1-20 16 15,15 10-12-15,0-3-56 16,19 16 20-16,16 5-8 0,4 9 20 0,27 11 0 16,19 7 4-16,0 14-100 15,0 3 60-15,-4 3-508 16,-7 18 308-16,-16 3-188 16</inkml:trace>
        </inkml:traceGroup>
        <inkml:traceGroup>
          <inkml:annotationXML>
            <emma:emma xmlns:emma="http://www.w3.org/2003/04/emma" version="1.0">
              <emma:interpretation id="{12179633-8E65-4356-93C4-B7B0425BC326}" emma:medium="tactile" emma:mode="ink">
                <msink:context xmlns:msink="http://schemas.microsoft.com/ink/2010/main" type="inkWord" rotatedBoundingBox="20067,15445 20132,15450 20096,15980 20032,15975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6892.7101">17616 14997 528 0,'0'0'196'0,"0"0"-152"0,-19 17-12 0,7 7 60 16,4 4-56-16,1 27-4 15,-5 7-20-15,0 10 32 16,5-7-20-16,-1-3 32 16,4-7-32-16,-4-6-400 15,8-12 204-15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53:47.6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A6CA2C5-FF87-412B-8BB9-3FE36CE09A76}" emma:medium="tactile" emma:mode="ink">
          <msink:context xmlns:msink="http://schemas.microsoft.com/ink/2010/main" type="writingRegion" rotatedBoundingBox="20355,2246 24338,2072 24406,3622 20422,3796"/>
        </emma:interpretation>
      </emma:emma>
    </inkml:annotationXML>
    <inkml:traceGroup>
      <inkml:annotationXML>
        <emma:emma xmlns:emma="http://www.w3.org/2003/04/emma" version="1.0">
          <emma:interpretation id="{149664C4-BCB1-4020-AE7D-EFAED8309AA0}" emma:medium="tactile" emma:mode="ink">
            <msink:context xmlns:msink="http://schemas.microsoft.com/ink/2010/main" type="paragraph" rotatedBoundingBox="20393,2133 22859,2205 22841,2832 20374,2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638FAF-AEC7-4A39-BB97-F2DDAE59815A}" emma:medium="tactile" emma:mode="ink">
              <msink:context xmlns:msink="http://schemas.microsoft.com/ink/2010/main" type="line" rotatedBoundingBox="20393,2133 22859,2205 22841,2832 20374,2761"/>
            </emma:interpretation>
          </emma:emma>
        </inkml:annotationXML>
        <inkml:traceGroup>
          <inkml:annotationXML>
            <emma:emma xmlns:emma="http://www.w3.org/2003/04/emma" version="1.0">
              <emma:interpretation id="{2EE1561E-FA40-4A50-9D68-C42715FFC287}" emma:medium="tactile" emma:mode="ink">
                <msink:context xmlns:msink="http://schemas.microsoft.com/ink/2010/main" type="inkWord" rotatedBoundingBox="20393,2133 22859,2205 22841,2832 20374,27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19227 1996 372 0,'-19'-14'140'0,"11"11"-112"0,-11 0-4 0,4-1 56 16,7 4-48-16,-15 0 48 16,7 4-44-16,-7-4 8 15,7 3-28-15,1 0 0 16,3 8-8-16,8-1-8 15,4 0 4-15,8 8 20 16,8 2-12-16,11 8-20 16,8-1 0-16,-1 8 32 15,-3-8-16-15,-4 1 8 16,-3-1-8-16,-17 1 12 16,-3-4-12-16,-15 0 40 15,-5-3-24-15,-19-4-4 16,1-3-12-16,-5-7 28 15,12-4-20-15,0-10-24 16,7 4 4-16,5-11-52 16,11 0 28-16</inkml:trace>
          <inkml:trace contextRef="#ctx0" brushRef="#br0" timeOffset="314.8384">19607 2041 320 0,'-8'-21'120'0,"8"21"-96"0,-12-10-4 0,5 3 104 16,7 7-72-16,-12-10 76 15,8 10-72-15,-15 3 32 16,11 4-52-16,-11 3 8 15,-1 11-28-15,1 3 36 16,4 0-28-16,3 4 12 16,4 6-20-16,8-6-24 15,8-4 0-15,11-4 20 16,1 1-4-16,11-11-4 16,11 1 0-16,12-11-296 15,5 3 160-15</inkml:trace>
          <inkml:trace contextRef="#ctx0" brushRef="#br0" timeOffset="1409.75">20056 2161 228 0,'8'-13'84'0,"-8"13"-64"0,-4-24-8 16,4 17 128 0,4 7-80-16,-8-7 88 15,4 3-84-15,-8-6 48 16,0 7-68-16,-3-1 24 15,3 4-40-15,-11-3 16 0,11 6-24 0,-19-3-8 16,11 10-8-16,-3-3-4 16,3 7 0-16,1 0-20 15,3 0 12-15,5 3 12 16,7-3 0-16,7-4-12 16,5 4 4-16,3-11 4 15,5 1 0-15,-1 2-144 16,4-6 80-16,-7 0-176 15,-1 0 136-15,-7-6 32 16,0 6 44-16,-12-7 52 16,4 7-16-16,-8-4 204 15,4 4-120-15,-3 4 52 16,7 3-84-16,3-1-48 16,9 5-8-16,4-1 4 15,7 0-4-15,4 1 16 16,0-4-12-16,8-7-92 15,3 0 48-15,1-7-272 16,-4 3 172-16,0-6 8 16,-4 3 76-16,-4-10 56 15,0 7 0-15,0-18 80 16,0 1-48-16,4-32 252 16,-11 4-160-16,3-14 92 15,0 14-128-15,-4 3 56 16,-3 15-88-16,-12 9-4 0,7 11-36 15,-15 10 4-15,4 21-12 16,-19 24-8-16,8 6 0 0,-24 18 12 16,4-3-8-1,-4 3 16-15,8-4-16 0,7-3-4 16,9-10 0-16,22-7 4 16,5-4-4-16,19-13-168 15,7-4 88-15,9-13-76 16,-1-1 88-16,4-17-36 15,0 4 60-15,-7-11 20 16,7 1 16-16,-11-4 28 16,-9 3-12-16,-6-10 40 15,-9 14-28-15,-19-11 92 16,8 4-64-16,-20 0 20 16,0 17-40-16,-11 0-32 15,12 14 0-15,-9 0-28 16,9 7 16-16,-1-4 12 15,0 14 4-15,12-10-4 16,0 3 4-16,8-3-4 16,4 0 0-16,3-7-88 15,5 3 48-15,3-10-160 16,0 7 112-16,0-14-148 16,8 7 136-16,-4-7 52 15,0-7 32-15,0 0-4 16,1 4 12-16,-1 0 128 15,0 3-68-15,-4 7 124 16,-7 3-100-16,7 4 32 0,-8 7-64 16,-7 0 12-16,4 3-36 0,-5 0 36 15,1 4-32-15,-4-4 12 16,0 0-20-16,-4-3 28 16,0-4-28-16,-4-10 32 15,4 4-32-15,0-11-12 16,8 0-8-16,-4-10 28 15,3 0-12-15,1-7 92 16,8 6-56-16,7-6 4 16,4 7-32-16,12-4-4 15,-1 4-8-15,9 3-140 16,-12 8 76-16</inkml:trace>
        </inkml:traceGroup>
      </inkml:traceGroup>
    </inkml:traceGroup>
    <inkml:traceGroup>
      <inkml:annotationXML>
        <emma:emma xmlns:emma="http://www.w3.org/2003/04/emma" version="1.0">
          <emma:interpretation id="{4F40E6EF-F41F-4E2F-BF51-6505E3043EAE}" emma:medium="tactile" emma:mode="ink">
            <msink:context xmlns:msink="http://schemas.microsoft.com/ink/2010/main" type="paragraph" rotatedBoundingBox="21047,3092 24377,2946 24406,3622 21077,37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F3D8D2C-4001-4290-8D8F-81DDC29D2231}" emma:medium="tactile" emma:mode="ink">
              <msink:context xmlns:msink="http://schemas.microsoft.com/ink/2010/main" type="line" rotatedBoundingBox="21047,3092 24377,2946 24406,3622 21077,3768"/>
            </emma:interpretation>
          </emma:emma>
        </inkml:annotationXML>
        <inkml:traceGroup>
          <inkml:annotationXML>
            <emma:emma xmlns:emma="http://www.w3.org/2003/04/emma" version="1.0">
              <emma:interpretation id="{16CB576B-1212-4F4B-BC99-BB2E98CC39D7}" emma:medium="tactile" emma:mode="ink">
                <msink:context xmlns:msink="http://schemas.microsoft.com/ink/2010/main" type="inkWord" rotatedBoundingBox="21047,3092 23780,2972 23810,3648 21077,376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80.94">20950 2636 632 0,'4'0'236'0,"-4"0"-184"0,0 14-16 15,-8 3 192 1,4 0-132-16,-15 11-20 15,4 3-48-15,-9 10-4 16,5 4-16-16,0 10 16 16,7-3-16-16,0-4-216 15,8-3 116-15,1-15-504 16,6-2 332-16</inkml:trace>
          <inkml:trace contextRef="#ctx0" brushRef="#br0" timeOffset="2493.1575">20404 2863 644 0,'-11'-10'236'0,"11"10"-180"15,-16 0-20-15,5 0 116 16,3 7-92-16,-12 3 0 15,5 7-36-15,3 8-24 16,-3 2-4-16,11 4-4 16,4 0 0-16,19-7 16 0,1-7-4 0,15-10-28 15,-4 0 12-15,7-14-144 16,-3 4 84-16,-12-11-28 16,4 4 56-16,-23-8 36 15,-4 5 8-15,-23-8 36 16,-4 4-20-16,-16 0 128 15,9 10-80-15,-1 0-28 16,4 3-24-16</inkml:trace>
          <inkml:trace contextRef="#ctx0" brushRef="#br0" timeOffset="2224.4594">19917 2815 728 0,'61'-17'268'0,"-61"17"-208"0,35-3-16 0,-19 6 44 15,-1 4-56-15,-3 3 24 16,7 4-36-16,-19 7 44 16,0-1-36-16,-8 4 40 15,-7 4-40-15,-16-1-16 16,8-3-4-16,-28-3 24 16,13-4-16-16,-5-10-24 15,8 4 4-15,12-11-44 16,15-4 28-16,16-3-300 15,19 0 176-15</inkml:trace>
          <inkml:trace contextRef="#ctx0" brushRef="#br0" timeOffset="1985.8084">19893 2808 300 0,'-7'-20'112'16,"7"20"-88"-16,0-7-8 0,-4 7 84 16,-4 7-60-16,4 10 72 15,0 7-64-15,-15 28 20 16,7 9-40-16,-3 15 16 16,7-7-24-16,-4 0-16 15,1-14-8-15,-1-7 20 16,4-10-8-16,-3-11 24 15,7-6-20-15,-12-11-240 16,13 1 120-16</inkml:trace>
          <inkml:trace contextRef="#ctx0" brushRef="#br0" timeOffset="3783.1455">20726 2839 728 0,'-12'-20'268'0,"12"20"-208"0,12 0-16 0,-9 0 108 15,5 0-92-15,8-4 20 16,7 4-48-16,8 0-4 16,0 4-16-16,11-4-8 15,1 3 0-15,3 0-400 16,-3 1 216-16,-4-4-324 15,-4 3 288-15,-8-3 96 32,-4 4 80-32,-8-8 416 15,-3 4-204-15,11-7 28 16,0 7-120-16,-3-6-12 16,-5 6-36-16,-3-4 32 15,0 4-36-15,-9-3 64 16,1-1-52-16,-11-3 28 15,3 7-40-15,-16-10 8 16,5 10-20-16,-16 0-8 16,8 7-4-16,-8-7-4 15,0 7 0-15,4 0-20 0,11 6 12 16,1 5 12-16,11 2 0 0,8 4-28 16,7 7 12-16,9 0 40 15,3 0-16-15,4-7 0 16,0-3-8-16,0-11 56 15,0 1-32-15,0-11-108 16,4-4 40-16,-7-6-72 16,-5 3 64-16,-4-14-4 15,1 4 32-15,3-10 4 16,1 3 8-16,-13-7 24 16,9 10-8-16,-1-3 32 15,1 10-24-15,-1 0 84 16,1 11-56-16,-12 3 32 15,7 7-44-15,-3 3 0 16,-8 4-20-16,0 13 0 16,0-2-4-16,-8-1 36 15,8 3-20-15,-11-3 4 16,11 0-16-16,-8-6-16 16,8-5 0-16,0-9 4 15,8-1 0-15,3-17 0 16,5 4 0-16,3-17 16 15,0-1-8-15,8-6-20 16,-7 10 4-16,-1 3-24 16,8 7 20-16,-15 7-32 15,-4 7 28-15,3 11 24 16,1 6-4-16,-4 10-16 16,7 4 4-16,-3 4 12 0,-5-1 0 0,17-6 24 15,-1-1-16-15,-4-10 32 16,1-3-28-16,-1-14-156 15,0 0 76-15,-3-17 40 16,-1 3 20-16,1-20 16 16,-8 3-4-16,3-14-8 15,5 4 4-15,-5-18-4 16,9 11 0-16,-9-10 0 16,5 16 0-16,-9 1 112 15,5 13-60-15,-12 8 24 16,4 13-44-16,-8 17 32 15,-8 7-36-15,-3 14-16 16,3 7-4-16,-11 14-8 16,19 3 0-16,-7 14 24 15,11-11-12-15,0-6-392 16,4-7 208-16</inkml:trace>
          <inkml:trace contextRef="#ctx0" brushRef="#br0" timeOffset="4026.3548">21860 2757 684 0,'11'0'252'0,"-11"0"-192"0,28 0-20 16,-1-4 4-16,4 4-32 16,19-7 4-16,12 7-8 0,4-7 20 15,3 7-16-15,-3-3-32 31,-4 0 12-31,-23-4-140 0,-8 0 80 0,-8 0-100 16,-19 4 96-16,4-8-96 16,-1 4 96-16,-14-10-64 15,-1 7 80-15</inkml:trace>
        </inkml:traceGroup>
        <inkml:traceGroup>
          <inkml:annotationXML>
            <emma:emma xmlns:emma="http://www.w3.org/2003/04/emma" version="1.0">
              <emma:interpretation id="{B8809F1D-8071-4E03-A662-EE12C9AB0B72}" emma:medium="tactile" emma:mode="ink">
                <msink:context xmlns:msink="http://schemas.microsoft.com/ink/2010/main" type="inkWord" rotatedBoundingBox="23472,3012 24378,2972 24399,3459 23494,3499"/>
              </emma:interpretation>
              <emma:one-of disjunction-type="recognition" id="oneOf2">
                <emma:interpretation id="interp2" emma:lang="" emma:confidence="0">
                  <emma:literal>'at</emma:literal>
                </emma:interpretation>
                <emma:interpretation id="interp3" emma:lang="" emma:confidence="1">
                  <emma:literal>\ al</emma:literal>
                </emma:interpretation>
                <emma:interpretation id="interp4" emma:lang="" emma:confidence="0">
                  <emma:literal>iat</emma:literal>
                </emma:interpretation>
                <emma:interpretation id="interp5" emma:lang="" emma:confidence="0">
                  <emma:literal>tat</emma:literal>
                </emma:interpretation>
                <emma:interpretation id="interp6" emma:lang="" emma:confidence="0">
                  <emma:literal>"at</emma:literal>
                </emma:interpretation>
              </emma:one-of>
            </emma:emma>
          </inkml:annotationXML>
          <inkml:trace contextRef="#ctx0" brushRef="#br0" timeOffset="4250.9513">22139 2791 340 0,'0'4'128'0,"0"-4"-100"0,19 17-8 16,-15-7 192-1,0 0-120-15,7 4 68 16,-3 3-92-16,-4 4 4 15,0-7-40-15,7 6-12 16,-3 1-12-16,-4-4-40 16,4-3 16-16</inkml:trace>
          <inkml:trace contextRef="#ctx0" brushRef="#br0" timeOffset="4893.2">22518 2843 644 0,'0'-7'236'0,"0"7"-180"0,12-7-20 0,-20 3 140 16,8 4-104-16,-4-3 8 15,-4 3-52-15,-7-3-16 16,11 6-8-16,-19-3-4 16,19 3 0-16,-16 1-20 15,5 6 12-15,3 4-40 16,12 3 28-16,0 4 32 15,8 3-4-15,-4-3-8 16,11 3-4-16,5-14 28 16,-5 0-12-16,-3-10-12 15,7 0-4-15,-7-7-128 16,-1 1 72-16,1-12-120 16,-8 11 104-16,-4-10-136 15,0 7 120-15,0-4 16 16,0 7 48-16,0 0 128 15,0 4-56-15,0 3 72 16,8 7-64-16,-8 3 32 16,15 7-48-16,-3 1 8 15,3 2-28-15,12-6 0 16,0 3-8-16,0-3 20 16,12-4-16-16,-4-6-48 15,-4-4 20-15,-8-11-40 16,4 5 32-16,-15-12-16 0,7 5 24 0,-7-15 36 15,0 7-12-15,-1-13 28 16,5 3-24-16,-1-17 100 16,-3 7-60-16,7-11 152 15,-3 4-112-15,-1 10 32 16,1 7-72-16,-5 17-12 16,1 4-24-16,-8 27 24 15,-4 4-24-15,-8 10 48 16,-4 10-36-16,-23 4 48 15,8 6-44-15,-15 11 12 16,7-3-28-16,8-1 0 16,23-3-8-16,8-24-112 15,19-7 56-15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53:33.2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EEE1BD-395D-462F-B381-BCC8B0243609}" emma:medium="tactile" emma:mode="ink">
          <msink:context xmlns:msink="http://schemas.microsoft.com/ink/2010/main" type="inkDrawing" rotatedBoundingBox="1594,1054 15118,1350 15112,1623 1588,1327" semanticType="underline" shapeName="Other">
            <msink:sourceLink direction="with" ref="{D6170F10-5507-49C9-953C-55022C8F71C1}"/>
            <msink:sourceLink direction="with" ref="{0E542CA0-A873-4638-B588-8754AA4E0540}"/>
            <msink:sourceLink direction="with" ref="{77E43793-FE84-4BC6-88E6-B7CAD1A6F1F9}"/>
            <msink:sourceLink direction="with" ref="{40D1540B-2295-428D-9D2D-F0D98FB569C8}"/>
          </msink:context>
        </emma:interpretation>
      </emma:emma>
    </inkml:annotationXML>
    <inkml:trace contextRef="#ctx0" brushRef="#br0">-4 197 332 0,'-8'-7'120'0,"8"7"-92"0,0-3-8 16,0-4 60 0,4 7-48-16,-4-14 76 15,8 14-60-15,0-7 20 16,7 0-40-16,-3 4 8 15,-1-4-20-15,9 4-16 16,-1 3-4-16,4 0 20 0,1 0-8 0,-1-11-20 31,8 8 4-31,0-1 20 0,0-3-4 0,4-3-4 16,7 7 0-16,5-4 4 16,3 7-4-16,4-4 8 15,-4 4-8-15,16-3-4 16,-4 3 4-16,12 0-16 15,-8 0 8-15,11 0 28 16,-7 0-12-16,11 0-20 16,-8-3 0-16,9 3 4 15,-9 0 4-15,-7-11 0 16,0 8 0-16,7-8 24 16,1 5-12-16,11-5 4 15,-3 4-8-15,3 0-8 16,-16 7 4-16,1-10-4 15,-8 7 0-15,12-1 8 16,-9 4-4-16,20-10-12 16,-11 10 4-16,7-4 4 15,-3 8 0-15,11-8 0 16,0 4 0-16,15-3 0 16,-3 6 0-16,7-6 0 15,-15 6 0-15,12-3 0 16,-5 0 0-16,17 0 0 15,-5 7 0-15,-11 0 0 16,-9 0 0-16,21 3 0 16,-9-3 0-16,20 4-12 0,-19-4 8 0,7 3 12 15,-8 4-4-15,16-4 8 16,-11 4-8-16,3-7-12 16,-15 10 4-1,11-10 4-15,-11 0 0 0,15-7 8 16,-3 10-4-16,-5-3 8 15,-7 0-8-15,7-4-20 16,-7 4 8-16,16 0 4 16,-13 0 4-16,9-4 8 15,-17 1-4-15,13-4-12 16,-8 3 4-16,15 1 20 16,-11-1-8-16,11-3-4 15,-15 3 0-15,15-3 12 16,-11 0-8-16,15-3-28 15,-12 3 8-15,5 0 4 16,-16 0 8-16,15 3-12 16,-7 1 8-16,11-1 4 15,-11 1 0-15,3 3 0 16,-15-1 0-16,12-6 24 16,-8 0-12-16,15 0-20 15,-11 4 0-15,3-4 20 16,-14 0-4-16,18 0-12 15,-11-4 0-15,12 4-16 16,-5 0 12-16,-3-6 4 16,-16 6 4-16,16 0 0 0,-8 0 0 15,16 0 0-15,-5 0 0 0,1 0 8 16,-12 6-4 0,23-2-4-16,-15-1 4 0,15 1-16 15,-7 3 8-15,3-7 12 16,-11 3-4-16,19 1-4 15,-11-1 4-15,11-3-4 16,-19 7 0-16,15-7-12 16,-15 0 8-16,19 0 20 15,-4 0-8-15,0 0-4 16,-15 0 0-16,4 0-4 16,-12 0 0-16,4 3-12 15,-4 1 8-15,-4 3-4 16,-16 3 0-16,1-3 8 15,-12 0 0-15,0 0 8 16,-7-1-4-16,11-2 8 16,-1 3-8-16,13-7-12 15,-4 7 4-15,11-4 12 16,-15 4-4-16,3 0-12 16,-14 0 4-16,10-7 4 15,1 3 0-15,0 1 16 16,-4-1-8-16,0-3-20 15,-8 7 4-15,0-4 20 16,-3 1-4-16,-5-4-20 16,-3 10 4-16,-5-17 12 0,-3 14 0 15,0-14 16-15,-4 4-12 0,0-1-12 32,-4 4 0-32,-4-3 4 0,1 3 0 0,-5 0 16 15,-4 0-8-15,1-7-20 16,-8 7 4-16,3-3 12 15,-3 3 0-15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53:12.7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2C64432-6A05-407C-B797-DD2A22F59F49}" emma:medium="tactile" emma:mode="ink">
          <msink:context xmlns:msink="http://schemas.microsoft.com/ink/2010/main" type="writingRegion" rotatedBoundingBox="1345,113 23255,377 23130,10731 1221,10467"/>
        </emma:interpretation>
      </emma:emma>
    </inkml:annotationXML>
    <inkml:traceGroup>
      <inkml:annotationXML>
        <emma:emma xmlns:emma="http://www.w3.org/2003/04/emma" version="1.0">
          <emma:interpretation id="{B9B7B311-1DE9-4246-8ED1-C756544E7024}" emma:medium="tactile" emma:mode="ink">
            <msink:context xmlns:msink="http://schemas.microsoft.com/ink/2010/main" type="paragraph" rotatedBoundingBox="1345,113 21283,353 21259,2371 1321,2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C85435-56D1-4269-865F-F8CB47CBC996}" emma:medium="tactile" emma:mode="ink">
              <msink:context xmlns:msink="http://schemas.microsoft.com/ink/2010/main" type="line" rotatedBoundingBox="1345,113 21283,353 21259,2370 1321,2130"/>
            </emma:interpretation>
          </emma:emma>
        </inkml:annotationXML>
        <inkml:traceGroup>
          <inkml:annotationXML>
            <emma:emma xmlns:emma="http://www.w3.org/2003/04/emma" version="1.0">
              <emma:interpretation id="{D6170F10-5507-49C9-953C-55022C8F71C1}" emma:medium="tactile" emma:mode="ink">
                <msink:context xmlns:msink="http://schemas.microsoft.com/ink/2010/main" type="inkWord" rotatedBoundingBox="1342,400 4796,442 4782,1609 1328,1567">
                  <msink:destinationLink direction="with" ref="{69EEE1BD-395D-462F-B381-BCC8B024360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28 248 0,'3'-14'92'0,"9"14"-72"0,4-3-4 0,-13-8 68 16,5 11-48-16,4 0-4 15,3 0-20-15,1 0 44 16,-1 11-32-16,-3 9 8 15,3 1-20-15,-3 31 12 16,3-11-16-16,-15 21 24 16,4 0-20-16,-8-4-4 15,4-9-4-15,-7-12 40 16,3 1-24-16,-8-14 60 16,8-3-44-16,0-11 12 15,-3-3-32-15,14-7 0 16,9-7-8-16,-1-10-8 15,1-4 4-15,7-20-4 16,0-4 0-16,8-6 0 16,4 6 0-16,-4 7-36 15,-8 4 20-15,8 6 4 16,-7 14 12-16,-1 11 44 0,-4 13-24 16,-3 14 16-16,-1 11-20 0,-7 10 0 15,0 3-8-15,-1-3 12 16,-3-8-12-16,4 1 4 15,0-10-4-15,-8-4 12 16,0-14-12-16,0-3 16 16,7-4-16-16,1-13 4 15,4 0-4-15,-8-21-16 16,11 3 4-16,-3-27-24 16,7 0 16-16,0-14-76 15,9 11 52-15,10 3-12 16,-3 17 28-16,4 10-4 15,-4 4 12-15,-4 17 68 16,0 11-28-16,-8 23 32 16,-4 8-32-16,-7 16 36 15,-4 8-36-15,-8-1 12 16,3-2-24-16,-6-8-8 16,-5-7-4-16,-12-7 20 15,1 1-12-15,0-8-4 16,-1 1-4-16,-3-7 4 15,8-1-4-15,-1-3-116 16,5-3 60-16</inkml:trace>
          <inkml:trace contextRef="#ctx0" brushRef="#br0" timeOffset="1877.1172">1254 431 416 0,'0'-21'152'0,"0"21"-116"0,-4-17-12 0,0 3 76 15,4 4-60-15,-8-11 36 16,4 14-44-16,-3-17 24 16,7 7-28-16,-8 3 16 15,0 0-24-15,-7 4-8 16,7 3-8-16,-7 7 4 16,3 0-4-16,-11 10 52 15,3 1-32-15,-7 9 16 16,8 8-24-16,-4-7 28 15,7 10-28-15,5-7-4 16,-1 3-8-16,4-3-4 16,4-7 0-16,8 1 8 15,8-1-4-15,3-14-4 16,1 1 4-16,-1-4-4 16,1 7 0-16,-1-18-88 0,1 8 48 15,-5-11-72-15,9 4 64 16,-13-7-4-16,1 6 32 0,-4-3 12 15,0 8 8-15,-4 6 16 16,4 6-8-16,-4-2 92 16,0 10-52-16,4-1-24 15,7 5-12-15,5-1-4 16,7-3-4-16,16-8 16 16,3 1-12-16,16-7-12 15,-3 7 0-15,3-14-16 16,-8 7 12-16,-4-7-40 15,-7 4 28-15,-8-11 16 16,-8 0 4-16,-3-10 36 16,-5-7-20-16,-11-6 20 15,8 2-20-15,-16-3 72 16,4 7-52-16,-12 7 40 16,4 11-44-16,-7 6-8 15,-1 10-16-15,-11 11-8 16,8 3 4-16,-8 4 4 15,4 3-4-15,-1 3-36 16,9-9 16-16,-1-1 24 16,13 0-4-16,3-3-112 15,3-1 56-15,5 1-68 16,8-7 72-16,-5 7-4 16,5 0 32-16,-5 10 12 0,9 3 8 15,-20 32 0-15,7 3 0 0,-7 20-56 16,-7-6 32-16,-5 0-16 15,-3-4 24-15,-16-14 44 16,4-9-16-16,-16-8 8 16,8-10-12-16,-7-11 28 15,7-2-20-15,0-18 12 16,4 0-16-16,4-18 0 16,15 1-4-16,1-24-8 15,11-7 4-15,7-21-40 16,17 7 20-16,18-14-4 15,8 11 12-15,9 10 8 16,-1 7 0-16,-4-4 0 16,4 18 0-16,-8-18-12 15,-7 14 8-15,7-10 64 16,-11 7-32-16,0 0 68 16,-12 10-56-16,0 3 28 15,-8 11-40-15,-3 0 16 16,-5 6-24-16,-11 4 0 15,8 7-12-15,-8 4 12 16,0 3-12-16,-8 6-20 16,8 8 4-16,-4 3 20 15,-3 0-4-15,-9 7 4 16,4 0-4-16,1 4 4 16,-5-1-8-16,5-3-4 15,3-3 4-15,-4 3 20 0,5-11-12 16,-1-3-4-16,8-3-4 15,-4-10 12-15,8-1-8 0,-4-10 4 16,8 0-4 0,-1-10-8-16,5 7 4 0,0-18-16 15,3 11 8-15,-3-14 4 16,7 3 0-16,8-6-12 16,0 10 8-16,-3 0-16 15,6 7 12-15,-6 3-4 16,-1 11 4-16,-4 6 52 15,-3 4-24-15,-8 7 0 16,-1 3-12-16,-7 3 4 16,0 1-8-16,-7 0-4 15,3 3 4-15,-8-10 4 16,12 6-4-16,0-3 8 16,4-3-8-16,4-3-20 15,3-1 8-15,5-3 4 16,3 0 4-16,4-7-28 15,4 0 16-15,1-7-4 16,2 7 8-16,-2-17 16 16,-1 6-4-16,-4-9 16 15,-4 2-12-15,-3-9 4 16,-5 10-4-16,-11-11 4 16,0 7-8-16,-7-3 8 15,3 7-8-15,-8 0 16 16,1 14-12-16,-9 3-12 0,9 3 0 15,-9 11-4-15,9 6 0 0,3 4 8 16,4 1 0-16,8-1-12 16,4 0 8-16,7-4 12 15,4 4-4-15,5-10-12 16,3-3 4-16,11-11-208 16,1 6 116-16,11-9-140 15,-3 3 140-15,-1-10-112 16,1 3 120-16,-8-14-16 15,7 4 60-15,-15-24 80 16,4 6-16-16,-8-34 160 16,-8 11-100-16,5-7 108 15,-13 13-108-15,-7 7 100 16,4 14-104-16,-16 11-12 16,8 13-40-16,-12 27 12 15,5 11-24-15,-20 28 12 16,15-4-12-16,-15 10-24 15,15-6 4-15,-11-1-392 16,11-13 220-16</inkml:trace>
          <inkml:trace contextRef="#ctx0" brushRef="#br0" timeOffset="2178.4171">2458 420 456 0,'-23'-44'168'0,"23"44"-128"0,11-14-16 0,-3 10 96 15,3-3-72-15,13 4 52 16,3 3-60-16,15 0-4 16,5 3-20-16,7-6 68 15,-4 3-48-15,5-7 24 16,-9 7-40-16,0-10-8 16,-15 6-8-16,0-6 20 15,-3 3-12-15,-5-3-32 16,0 6 12-16,-4-6-80 15,-3 3 52-15,3-7-32 16,1 4 44-16,-5-4-8 16,4 7 20-16,-7-3-52 15,3 3 32-15,-11 7-132 16,0 0 88-16</inkml:trace>
          <inkml:trace contextRef="#ctx0" brushRef="#br0" timeOffset="2362.4064">3035 396 632 0,'-8'28'236'0,"8"-28"-184"0,-12 27-16 16,4-16 80-1,8 2-72-15,-7 4 8 16,-1 4-32-16,-4-7-4 16,8 3-8-16,1-7-16 15,3 4 4-15,3-10-92 16,5 3 48-16,4-7-336 15,-1-7 208-15</inkml:trace>
          <inkml:trace contextRef="#ctx0" brushRef="#br0" timeOffset="2585.1587">3414 393 508 0,'0'-11'188'0,"0"11"-148"0,8-3-8 0,-12 0 124 16,0 6-92-16,-12 0 60 15,1 8-68-15,-12 2-32 16,7 5-16-16,-3-1 68 16,12 10-40-16,7-16-12 15,8 6-16-15,11-3 16 16,4-1-12-16,9-6 4 16,-1 0-8-16,0-7-172 15,4 0 88-15</inkml:trace>
        </inkml:traceGroup>
        <inkml:traceGroup>
          <inkml:annotationXML>
            <emma:emma xmlns:emma="http://www.w3.org/2003/04/emma" version="1.0">
              <emma:interpretation id="{0E542CA0-A873-4638-B588-8754AA4E0540}" emma:medium="tactile" emma:mode="ink">
                <msink:context xmlns:msink="http://schemas.microsoft.com/ink/2010/main" type="inkWord" rotatedBoundingBox="5720,381 8043,409 8036,988 5713,960">
                  <msink:destinationLink direction="with" ref="{69EEE1BD-395D-462F-B381-BCC8B024360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00.6056">4378 0 228 0,'0'-13'84'0,"4"13"-64"0,0 0-8 15,-1-4 100 1,5 4-64-16,0-3 32 16,4 6-44-16,-5-3 4 0,5 11-24 0,-4-8 28 15,-1 11-28-15,1 6 32 16,4 4-32-16,-8 25 12 16,3-8-16-16,-3 14 0 15,12 0-4-15,-5-3 4 16,9-1-8-16,-5-16 8 15,5-4-8-15,-9-4 24 16,8-10-16-16,-3-13 32 16,7-1-28-16,-7-10 4 15,-1-6-12-15,-3-15-8 16,3 4 4-16,-3-21 92 16,-1 11-52-16,5-21 52 15,3 17-56-15,-15-10 60 16,16 17-60-16,-13 0 20 15,5 7-40-15,-4 3-16 16,-1 7-8-16,1 4-24 16,-4 3 16-16,4 4-56 15,3 3 36-15,-3 0-344 16,0 10 204-16</inkml:trace>
          <inkml:trace contextRef="#ctx0" brushRef="#br0" timeOffset="4160.0572">5040 424 456 0,'-4'0'168'0,"4"0"-128"0,23-7-16 0,-11 0 124 15,-1 7-88-15,9-7 20 16,-1 4-48-16,0-11 12 15,1 7-24-15,-5-7 28 16,1 7-32-16,-8-10 48 16,-1 3-36-16,-11-3 12 15,1 7-24-15,-17-4 20 16,5 7-24-16,-20 7 24 16,8 0-24-16,-12 14-32 15,8-4 12-15,0 18 8 16,12-1 4-16,3-6-12 15,12 10 4-15,12-10 28 16,8 3-12-16,11 0 4 16,4 0-8-16,4-17-40 15,3 6 16-15</inkml:trace>
          <inkml:trace contextRef="#ctx0" brushRef="#br0" timeOffset="4386.6739">5659 334 632 0,'4'-27'236'0,"-4"27"-184"0,-19-11-16 16,3 4 116-1,5 7-92-15,-17 0 72 0,-2 4-76 0,-5 6 24 16,4 4-48-16,-4 10-52 16,16 0 8-16,-5 4-16 15,13 3 16-15,11-4 36 16,7-10-16-16,17 1 8 15,7-1-8-15,15-7-172 16,1 0 88-16</inkml:trace>
          <inkml:trace contextRef="#ctx0" brushRef="#br0" timeOffset="5302.143">5740 341 592 0,'-3'-34'220'0,"3"34"-172"0,11-11-12 0,-3 8 40 16,4 3-48-16,3 0 16 15,8 3-28-15,4 1 8 16,0 6-12-16,12-3-32 15,-4 0 8-15,4-4 24 16,-1 11-8-16,-10-14 28 16,-1 4-20-16,-8-4 12 15,-4 0-12-15,-11-4-16 16,-4 4 0-16,-4 4-16 16,1 2 12-16,-9 8-4 15,4 3 4-15,-3 7 0 16,3 4 0-16,-4-4 0 15,12 4 0-15,-7-11 8 16,7 3 0-16,3-2-72 16,9-5 40-16,0-6-56 15,3 4 48-15,1-11-112 16,-1 7 88-16,-3-14 16 16,-1 0 32-16,1 0 32 15,0-3-8-15,-1-11 24 16,1 7-20-16,-4-3 56 15,-1 7-36-15,-3-8 48 16,8 8-48-16,-12 3 12 16,4-3-28-16,-4 3 0 15,3 7-8-15,-3-3 4 16,0 6-8-16,4-6-4 0,4 3 4 16,11-4 12-16,1 8-8 0,-1-8-20 15,1 4 4-15,7 0 4 16,0 0 4-16,0 4-12 15,-8 6 8-15,1 4 4 16,-1-1 0-16,-8 5 0 16,-3-1 0-16,0-7 32 15,-4 4-16-15,-4-7 32 16,4 3-32-16,-4-3 32 16,0 0-32-16,0-7 48 15,4 3-36-15,-1-13 48 16,1 3-44-16,4-10 36 15,0 0-36-15,3-7 16 16,9 6-28-16,3-6 28 16,4 11-32-16,0-1 20 15,0 3-20-15,0 5-8 16,-3 6-4-16</inkml:trace>
          <inkml:trace contextRef="#ctx0" brushRef="#br0" timeOffset="4566.6512">6000 14 612 0,'0'-10'228'0,"0"10"-180"0,-8 7-12 0,0 3 104 16,4 7-84-16,-7 21 24 15,-5 7-48-15,-3 13-12 16,11 11-12-16,-11-3-260 16,0-4 136-16</inkml:trace>
        </inkml:traceGroup>
        <inkml:traceGroup>
          <inkml:annotationXML>
            <emma:emma xmlns:emma="http://www.w3.org/2003/04/emma" version="1.0">
              <emma:interpretation id="{77E43793-FE84-4BC6-88E6-B7CAD1A6F1F9}" emma:medium="tactile" emma:mode="ink">
                <msink:context xmlns:msink="http://schemas.microsoft.com/ink/2010/main" type="inkWord" rotatedBoundingBox="9082,344 12682,388 12675,1017 9075,973">
                  <msink:destinationLink direction="with" ref="{69EEE1BD-395D-462F-B381-BCC8B024360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177.0332">7769-31 280 0,'4'-6'104'0,"0"2"-84"0,0 4 0 0,-4-7 100 31,3 7-68-31,-3-3 32 0,4 3-48 0,-4-4-4 16,0 4-20-16,0 0 0 15,0 7-4-15,-4 10 48 16,1 8-32-16,-5 26 8 16,4 8-20-16,-4 23 12 15,4-3-16-15,-3-3 4 16,7-17-4-16,-8-8-8 15,8-10 4-15,-8-10 28 16,8-6-16-16,0-12-68 16,4-2 28-16,4-15-152 15,-8-3 100-15,4-13-232 16,-1-1 176-16</inkml:trace>
          <inkml:trace contextRef="#ctx0" brushRef="#br0" timeOffset="7417.5748">7777-6 456 0,'11'-28'168'0,"-11"28"-128"0,54-14-16 16,-19 7 156 0,8 7-104-16,7 4 104 15,4 6-104-15,-3 0-40 16,-5 4-24-16,-15 14-4 16,0-8-4-16,-23 8 32 15,3 3-20-15,-26 3 20 16,3-3-20-16,-26 0 0 0,-9-3-8 0,-19-8 12 31,8-2-12-31,-4-15 4 0,12 1-4 16,11-15-32-16,12 4 12 0,16-3-216 15,11 0 128-15</inkml:trace>
          <inkml:trace contextRef="#ctx0" brushRef="#br0" timeOffset="7824.6532">8423 386 404 0,'-15'-7'148'0,"15"7"-112"0,-24 3-12 16,5 1 120-1,15 6-84-15,-19 4 72 16,0 3-76-16,-4 0 32 16,7 1-52-16,-3-1-44 15,19 7 0-15,4-10 28 16,8-1-12-16,11-6 8 15,5 0-8-15,10-14-8 16,5 4 4-16,0-8-32 0,-4 5 16 0,-12-5 24 16,-8 8-8-16,-19-14 20 15,1-1-16-15,-17 1 16 16,1 0-16-16,0 3-12 16,3 4 0-16</inkml:trace>
          <inkml:trace contextRef="#ctx0" brushRef="#br0" timeOffset="8064.8385">8892 11 580 0,'-16'-17'216'0,"16"17"-168"0,-8 3-12 0,4-3 24 15,8 14-40-15,-4 10 52 16,0 10-40-16,0 18 4 16,0-1-24-16,-4 8 12 15,4-4-16-15,-7-7 16 16,-1-3-16-16,-8-7-84 16,9-4 44-16</inkml:trace>
          <inkml:trace contextRef="#ctx0" brushRef="#br0" timeOffset="8260.3587">8733 265 904 0,'-4'-17'332'0,"4"17"-256"0,-12-14-24 0,16 11 140 15,4 3-116-15,7 0-12 16,9 0-40-16,3 0 0 15,0 3-16-15,15 4-416 16,1 4 220-16</inkml:trace>
          <inkml:trace contextRef="#ctx0" brushRef="#br0" timeOffset="9340.23">9081 403 384 0,'20'0'140'0,"-20"0"-108"0,46 10-8 0,-19-10 76 16,4 4-60-16,4-11 16 15,0 7-32-15,0 0 4 16,-1-7-16-16,-6 0 20 16,-5 7-20-16,-15-10 32 15,3 3-28-15,-11-3 20 16,0 3-20-16,-19-7 0 15,7 7-8-15,-23 7 12 16,1 0-12-16,-13 0 84 16,8 17-48-16,-3-6 24 0,11 9-40 0,11 1-16 15,13 3-8 1,7-7 4-16,7 0-4 0,13-6 24 16,3 6-16-16,16-10-120 15,-1 7 60-15,-3-4-132 16,4-3 100-16,-12 0-92 15,8-7 100-15,-4-7 8 16,-4 0 40-16,0-14 44 16,-4 4-12-16,1-14 52 15,-1 4-32-15,0-4 72 16,0 7-52-16,-3-1 20 16,3 8-40-16,-12 7 0 15,1 3-16-15,-12 14 20 16,0 0-20-16,-4 7 40 15,-4 6-28-15,-11 1 12 16,11 3-20-16,-11 0-16 16,11-3-4-16,-3-4 28 15,11 0-12-15,7-3 12 16,5-11-12-16,7-3 12 16,8 0-16-16,-3-3-4 15,10-8 0-15,-6-2-32 16,-1 6 16-16,0-10 32 15,-8 6-12-15,0-6 0 16,-7 3-4-16,-4 1-16 16,0 2 8-16,-8 4-4 0,0 7 0 0,-8 4 76 15,8 3-36-15,0 3 24 16,8 7-36-16,-1 0 0 16,5 1-12-16,0-5 20 15,7-2-16-15,-7-1 4 16,3 4-8-16,-3-11-112 15,-1 4 56-15,-7-3-112 16,4 2 92-16,-8-2-48 16,0-1 68-16,4-3 0 15,3 0 28-15,5 0 12 16,4 0 8-16,-1-3-12 16,4-1 8-16,-3-2 4 15,3 2 0-15,1-6 0 16,-1-1 0-16,-4-6 8 15,13 4-4-15,-9-8-28 16,0 7 12-16,-3-13 12 16,-5 6 4-16,-7-17-4 15,0 7 4-15,-8-20 12 16,4 9-8-16,-8-9 16 16,5 9-16-16,-9 4 76 15,12 7-48-15,-12 7 68 16,5 7-64-16,-5 7 64 15,4 6-64-15,-7 15 8 16,3-4-28-16,4 17-12 16,-3 7-4-16,-1 17 28 0,4 3-16 15,-7 11 32-15,3-10-32 0,5-4-12 16,3-3-8-16,-4-7-92 16,8-4 48-16,-4-13-232 15,12-4 156-15</inkml:trace>
          <inkml:trace contextRef="#ctx0" brushRef="#br0" timeOffset="9553.297">10003 221 676 0,'7'-18'248'0,"-7"18"-192"0,12-6-16 0,-4 6 76 16,3-7-72-16,16-4 8 16,0 4-32-16,12 1 24 15,-4 2-28-15,11 1-260 16,-3 3 132-16</inkml:trace>
          <inkml:trace contextRef="#ctx0" brushRef="#br0" timeOffset="9850.0854">10355 289 184 0,'-8'35'68'0,"8"-35"-52"0,0 34-4 0,0-16 20 16,4-8-20-16,-4 7 12 16,4 4-12-16,-4-11-16 15,4 7 0-15,-4-10 48 16,0 7-24-16</inkml:trace>
          <inkml:trace contextRef="#ctx0" brushRef="#br0" timeOffset="9661.5845">10521 38 540 0,'-19'-13'200'0,"19"13"-156"0,19-7-12 16,-19 0 72 0,4 14-64-16,-8-7 0 15,4 0-24-15</inkml:trace>
          <inkml:trace contextRef="#ctx0" brushRef="#br0" timeOffset="10645.9291">10769 331 340 0,'0'-14'128'0,"0"14"-100"0,0-7-8 16,-4 4 124-1,4 6-84-15,-8-3 28 0,1 0-52 0,-9 0 48 16,8 7-48-16,-11 0 20 15,4 10-36-15,-9-10 16 16,9 7-20-16,-4 3 8 16,3 4-12-16,1-4 12 15,7 3-16-15,4 1-4 16,8-11 0-16,0 1-4 16,3 2 0-16,5-13 24 15,4 11-12-15,3-11-12 16,0 0-4-16,-3-11-192 15,3 5 108-15,-7-5-88 16,-1 4 104-16,-7-6-32 16,0 9 60-16,-8-10 24 15,4 8 16-15,-8 6 56 16,5 0-28-16,-1 6 76 16,4 8-52-16,4-3 44 15,3 6-52-15,5-4-12 16,7 1-16-16,8-3 16 15,1 2-16-15,14-9 24 16,-7-1-24-16,11-3-12 16,-7 0-4-16,-4-7-40 15,-4 7 24-15,4-10-48 16,-4 3 40-16,-8-3 24 0,0-14 4 16,-3-18 12-16,-1 5-8 0,-4-22 40 15,5 1-20-15,-5-8 164 16,1 15-104-16,-5 6 104 15,5 10-108-15,-1 8 20 16,1 10-60-16,-9 6-4 16,1 8-24-16,-12 13 44 15,0 7-28-15,-11 21 20 16,3 7-28-16,-15 7 16 16,12 6-20-16,-1-6-16 15,5 6-4-15,3-16 12 16,8-5-4-16,0-6 24 15,15 4-16-15,1-21-188 16,7-1 92-16,8-6-336 16,-4 0 236-16</inkml:trace>
        </inkml:traceGroup>
        <inkml:traceGroup>
          <inkml:annotationXML>
            <emma:emma xmlns:emma="http://www.w3.org/2003/04/emma" version="1.0">
              <emma:interpretation id="{40D1540B-2295-428D-9D2D-F0D98FB569C8}" emma:medium="tactile" emma:mode="ink">
                <msink:context xmlns:msink="http://schemas.microsoft.com/ink/2010/main" type="inkWord" rotatedBoundingBox="14094,267 14912,276 14902,1177 14083,1167">
                  <msink:destinationLink direction="with" ref="{69EEE1BD-395D-462F-B381-BCC8B0243609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431.5785">13258 93 572 0,'-4'-7'208'0,"4"1"-160"0,0-1-12 16,-4 3 92-1,4 4-76-15,-3 0 60 0,-1 0-68 0,-8 4-12 16,4 9-20-16,-15 15 44 16,4 10-32-16,-12 17 16 15,4 0-24-15,-12 0 36 16,4-3-28-16,-11-4 12 16,3-3-20-16,-3-4 44 15,11-3-32-15,-4-7 20 16,8-4-28-16,-4-10 0 15,16-3-12-15,11-14-24 16,4 0 8-16,8-14-4 16,12 4 4-16,3-17-12 15,16 13 12-15,-4-21-164 16,4 8 96-16,-4-25-40 16,0 11 68-16,0-21-8 15,0 10 36-15,-4-10 28 16,0 11-4-16,-4-1 0 15,0 18 0-15,-3 6-4 16,-1 4 0-16,-4 7 96 16,5 10-52-16,-5 4-8 15,1 3-24-15,3 7 0 16,4 6-8-16,-3 8-4 16,3 0 4-16,0 13 40 15,-4-3-24-15,5 14 44 0,-1 3-36 16,-11 7 20-16,7-3-28 0,0 3 0 15,-3-4-12-15,3 8-8 16,-7-8 4-16,-1 4 12 16,5-6-8-16,-5-8 4 15,5-7-4-15,-4-17 28 16,-1 1-20-16</inkml:trace>
          <inkml:trace contextRef="#ctx0" brushRef="#br0" timeOffset="17673.7252">13038 451 632 0,'-20'-27'236'0,"20"27"-184"16,0-4-16-16,0 1 184 15,0 3-128-15,4-7 16 16,4 7-64-16,11-4 32 16,4 4-44-16,16-3 20 15,4 3-32-15,3-3 16 16,1 6-20-16</inkml:trace>
          <inkml:trace contextRef="#ctx0" brushRef="#br0" timeOffset="18211.7607">13072-117 496 0,'0'0'184'0,"0"0"-140"0,-4-6-16 16,1 6 128-1,6 0-92-15,-3 0 60 16,0 0-68-16,0 0 36 16,8 6-52-16,0-6 24 15,7 0-36-15,5 0 28 16,-1 0-32-16,12 0 20 0,4 0-24 0,8 0 28 15,-1 0-32-15,1-6 12 16,-5 6-16-16,-3-4 12 16,0 8-16-16,-16-4-12 15,1 0 0-15,-9 0 56 16,5 0-28 0,-16 0 8-16,0 0-20 0,0 0-148 15,0 0 72-15</inkml:trace>
        </inkml:traceGroup>
        <inkml:traceGroup>
          <inkml:annotationXML>
            <emma:emma xmlns:emma="http://www.w3.org/2003/04/emma" version="1.0">
              <emma:interpretation id="{513500EC-D2F1-4FA9-BF27-CD853B62BAA7}" emma:medium="tactile" emma:mode="ink">
                <msink:context xmlns:msink="http://schemas.microsoft.com/ink/2010/main" type="inkWord" rotatedBoundingBox="16305,610 17827,628 17822,1108 16299,109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7400.1574">15283 317 280 0,'-4'-7'104'0,"4"7"-84"0,-8-3 0 0,8-1 144 15,0 8-92-15,-11-4 32 16,3 0-60-16,-12 0 36 16,9 0-48-16,-12 0 28 15,7 0-32-15,-11 0-8 16,8 3-12-16,-12 4 20 15,7 7-16-15,-6-4 24 16,6 0-24-16,5 4 24 16,0 0-24-16,7 0 24 15,4 3-24-15,0 0 24 16,16 7-24-16,4-7 12 16,3 7-12-16,12 1 0 0,1 2-4 0,2 8 12 15,5-15-12-15,-4-3 16 16,0 7-16-16,-4-10 16 15,-3 7-16-15,-9-11-136 16,1-3 72-16,-5-7-520 16,1 0 320-16</inkml:trace>
          <inkml:trace contextRef="#ctx0" brushRef="#br0" timeOffset="27684.9125">15329 458 436 0,'-4'-17'160'0,"4"17"-124"0,-7-14-8 0,-1 11 204 16,8-4-132-16,-8 3 92 15,4 4-112-15,0-3 24 16,4 3-60-16,0-4 12 16,0 4-36-16,8-3 8 15,4 6-16-15,11-9 0 16,12 6-4-16,31-7-8 15,7 3 4-15,32-3-16 16,-9 7 8-16,1-3 12 16,-8 6-4-16,0 1-4 15,-11 3 4 1,-9 0 12-16,-11 3-8 0,-15-3-144 16,-12 7 72-16</inkml:trace>
          <inkml:trace contextRef="#ctx0" brushRef="#br0" timeOffset="27970.6736">15496 568 676 0,'-31'0'248'0,"31"0"-192"0,-4 0-16 0,8-3 12 16,7 3-36-16,24-4 32 15,4 4-32-15,19-3-4 16,8-1-8-16,15 1 12 16,-7 3-8-16,3-3 24 15,-11 6-20-15,0-3-4 16,-8 3-4-16,-8 1 4 16,-11-1-4-16,-8-3 16 15,-8 0-12-15,-8-7-400 16,1 4 216-16</inkml:trace>
          <inkml:trace contextRef="#ctx0" brushRef="#br0" timeOffset="28255.5441">16026 248 676 0,'-8'-17'248'0,"8"17"-192"0,12-7-16 15,0 4 12-15,7 13-36 0,20-7 12 16,7 15-16-16,12-1 12 16,0 7-16-16,0-3 4 15,-4 6-4-15,-15-3 12 16,0 4-12-16,-20 3 40 16,-7-4-24-16,-12-6 64 15,-4 10-48-15,-15 0 28 16,-1 0-40-16,-15 3 0 15,4-3-16-15,-15 0 0 16,15-3-4-16</inkml:trace>
        </inkml:traceGroup>
        <inkml:traceGroup>
          <inkml:annotationXML>
            <emma:emma xmlns:emma="http://www.w3.org/2003/04/emma" version="1.0">
              <emma:interpretation id="{8A7275F8-28BC-4CFC-B09A-CE707ADEDE38}" emma:medium="tactile" emma:mode="ink">
                <msink:context xmlns:msink="http://schemas.microsoft.com/ink/2010/main" type="inkWord" rotatedBoundingBox="20041,343 21283,358 21259,2371 20016,235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1034.2375">18840-17 404 0,'-19'-14'148'0,"11"11"-112"0,8 3-12 0,0 0 188 15,0 0-120-15,0 0 16 16,8 0-64-16,4 0 40 16,7 3-48-16,8-3 0 15,0 7-20-15,12-7-4 16,7 0-4-16,12 0 20 16,4 0-16-16,-4 0 4 15,0 0-8-15,-7 0 20 16,-9 0-16-16,-7 0 4 15,-8 0-8-15,-11-7 36 16,-5 7-20-16,-11-3-136 16,0 0 60-16,-15-1-148 15,-1 4 112-15,-15-7-64 16,8 7 88-16,-8-3-16 16,8 13 44-16,-4 0 16 15,8-3 8-15,-5 11-16 16,5-1 16-16,0 14 24 15,-1 13-8-15,9 18 8 16,-5 4-4-16,1 13-8 0,7-7 4 0,-8 14-104 16,5-14 56-1,-8 8-104-15,3-8 84 0,-3-7-24 16,7-20 52-16,-7 0 24 16,7-7 8-16,-7-14 4 15,3 0 0-15,-3-14-28 16,3-3 16-16,1-10 32 15,3 3-12-15,-3-7 236 16,3 0-132-16,1-4 172 16,7 8-160-16,0 0 32 15,4 3-92-15,8 3 4 16,3 4-36-16,9 3 24 16,7 1-32-16,19-8 20 15,4 4-24-15,20-11 8 16,0 4-16-16,3-6 20 15,-7-1-20-15,-8-4 4 16,-11 11-8-16,-9-13 12 16,-7 6-12-16,-11-4-100 15,-1 1 48-15</inkml:trace>
          <inkml:trace contextRef="#ctx0" brushRef="#br0" timeOffset="31589.7556">19324 376 236 0,'-15'-14'88'0,"15"14"-68"0,-16-4-4 0,5 4 192 16,7 0-116-16,-12-10 104 16,5 7-112-16,-16-8-12 15,7 4-44-15,-15-6 28 16,4 2-32-16,-15 1 32 16,19 6-32-16,-16 1 40 15,5 6-36-15,-9 4 12 16,1 7-24-16,-12 3 64 15,19 4-48-15,-8 7 16 16,20-8-32-16,8 8 0 16,11 3-8-16,28 0 12 15,3 0-12-15,16 0 24 16,7 0-20-16,12-25 32 16,16 8-28-16,-1-10 12 15,5-4-16-15,-1-7 0 16,-7 7-4-16,-16-17 28 15,-12 6-20-15,-14-9 32 16,-9 6-32-16,-11-14 32 0,-8 8-32 16,-24-8-4-1,-7 7-8-15,-7-10-16 0,3 14 8 0,-4 4-24 32,12-5 16-32,8 8-40 0,11 3 32 0,12 0-232 15,7 7 140-15</inkml:trace>
          <inkml:trace contextRef="#ctx0" brushRef="#br0" timeOffset="34080.1185">19917 1969 112 0,'-8'-21'44'0,"8"7"-36"0,4-6 0 0,-8 2 160 16,4 1-92-16,-8-17 164 16,4 6-136-16,-11-10 28 15,3 4-80-15,-15-14 24 16,8 10-44-16,-12-24-36 16,7 7 0-16,-10-21 0 15,10 7 4-15,-3-3 8 16,12 14-4-16,-1 6 40 15,5 14-20-15,-5 4-4 16,8 13-12-16,-3 4-24 16,7 3 8-16,-4 11-12 15,8 3 8-15,-8 0 8 16,8 0 4-16,-3 3 8 16,3 4-4-16,-8 7-4 15,0-4 4-15,-3 4 4 0,3 0-4 16,-8 3 16-16,5 7-12 0,-9-7 4 15,9 0-4 1,-5-3-24-16,5 0 8 0,-1-7-4 16,8 3 4-16,8-10-12 15,4 0 12-15,11-7 4 16,4 0 4-16,12-10-20 16,4 10 12-16,7-6 12 15,-3 6 0-15,-1-4-12 16,-7 8 4-16,-8-7 48 15,-7 3-24-15,-20-7 8 16,0 7-16-16,-23-3 80 16,-1 6-48-16,-7-6 24 15,8 3-40-15,-4 0-44 16,8 7 8-16,-1-10-8 16,13 3 8-16,3 7-364 15,8 0 204-15</inkml:trace>
        </inkml:traceGroup>
      </inkml:traceGroup>
    </inkml:traceGroup>
    <inkml:traceGroup>
      <inkml:annotationXML>
        <emma:emma xmlns:emma="http://www.w3.org/2003/04/emma" version="1.0">
          <emma:interpretation id="{D226C757-64B1-4369-868B-3969066B2315}" emma:medium="tactile" emma:mode="ink">
            <msink:context xmlns:msink="http://schemas.microsoft.com/ink/2010/main" type="paragraph" rotatedBoundingBox="4652,1902 9675,2074 9641,3073 4618,290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2375F39-6948-4CB5-BFA8-F5CCE63BEC4C}" emma:medium="tactile" emma:mode="ink">
              <msink:context xmlns:msink="http://schemas.microsoft.com/ink/2010/main" type="inkBullet" rotatedBoundingBox="4651,1942 5269,1963 5236,2922 4618,2901"/>
            </emma:interpretation>
          </emma:emma>
        </inkml:annotationXML>
        <inkml:trace contextRef="#ctx0" brushRef="#br0" timeOffset="47308.0852">3414 2113 600 0,'-19'-24'224'0,"19"24"-176"16,0-34-12-16,-8 13 104 16,12 7-84-16,0-13 68 15,-4 3-72-15,0-7 24 16,0 7-44-16,0-4 16 15,15 7-28-15,-3 1-36 16,7 9 8-16,0-2 0 0,8 6 8 0,12-3-28 16,0 6 16-16,-4 4-4 15,3 7 8 1,1 7 32-16,-12 3-12 0,-4 10 32 16,-3 4-28-16,-28 7 64 15,4-3-44-15,-19-1 12 16,4-3-32-16,-20 0-8 15,12-7-4-15,-8-7 4 16,4 4-4-16,-4-14-48 16,16 0 28-16,-12-11-8 15,15 1 16-15,-3-4-12 16,19 4 12-16,0-4-32 16,8 3 24-16,3-3-28 15,9 7 24-15,7 7 8 16,8 4 12-16,3 2-36 15,1 8 20-15,11 0 24 16,-3 3-4-16,-1 7-8 16,-7-7 0-16,-4 0 4 15,-8 0 0-15,-8 3 32 16,-3-2-16-16,-16 2 40 16,0-3-32-16,-23 0 12 15,-1-3-20-15,-22-4 8 16,-1 0-12-16,-11-3 44 15,4-4-28-15,-8-13 48 16,12-1-44-16,-12-13 12 0,12 4-28 0,-5-8-8 16,24 4-4-1,4-4-60-15,8 4 32 0,11 0-120 16,16 10 80-16</inkml:trace>
        <inkml:trace contextRef="#ctx0" brushRef="#br0" timeOffset="46694.7631">3487 1862 384 0,'-3'-21'140'0,"3"18"-108"0,-4-1-8 0,0 1 152 16,8 6-100-16,-4 1 32 16,0-1-64-16,-4 8 52 15,4 2-56-15,-4 18 36 16,-8 7-44-16,1 10-8 16,-1 4-16-16,-3 3 4 15,3-7-8-15,-3-3-4 16,3-4 4-16,4-6-4 15,0-8 0-15,5-3 0 16,3 0 0-16,-8-6 44 16,12-1-24-16,-4-7-20 15,4-3 0-15,-1-10-184 16,1 3 96-16,0-7-332 16,4 0 236-16</inkml:trace>
        <inkml:trace contextRef="#ctx0" brushRef="#br0" timeOffset="47729.7202">3395 1707 676 0,'0'0'248'0,"0"0"-192"0,0 4-16 16,0-4 120-16,11 3-96 0,-3 0 60 31,7 1-68-31,-3-4 0 0,7 3-32 0,16-6 4 16,-4 10-16-16,12-14 28 15,-1 7-24-15,5-7-68 16,-1 7 28-16</inkml:trace>
        <inkml:trace contextRef="#ctx0" brushRef="#br0" timeOffset="57983.8941">3336 1542 352 0,'-7'3'132'0,"7"-3"-104"0,-8 7-8 0,4-7 104 16,4 4-72-16,-4-4 84 15,4 0-76-15,-4 0 56 16,4 0-64-16,0 0 24 16,8 0-44-16,0-4 36 15,0 4-40-15,-1-7 4 16,5 7-20-16,-4-3 0 16,3 6-4-16,-3-3-8 15,4 4 4-15,3-1-4 16,1 1 0-16,3-1 8 15,4 1-4-15,0-4-4 16,1 0 4-16,7 3 4 0,-4 1-4 16,-8-4 16-1,0 0-12-15,-7 0 32 16,4 0-24-16,-13-4 48 16,-3 4-36-16,0-3-4 15,0 3-16-15,0-4-8 16,0 8 4-16,0-8-192 15,8 4 104-15</inkml:trace>
      </inkml:traceGroup>
      <inkml:traceGroup>
        <inkml:annotationXML>
          <emma:emma xmlns:emma="http://www.w3.org/2003/04/emma" version="1.0">
            <emma:interpretation id="{BC2A1C04-7F03-49AC-A72A-504E09A3CF94}" emma:medium="tactile" emma:mode="ink">
              <msink:context xmlns:msink="http://schemas.microsoft.com/ink/2010/main" type="line" rotatedBoundingBox="5953,1947 9676,2075 9641,3069 5919,2941"/>
            </emma:interpretation>
          </emma:emma>
        </inkml:annotationXML>
        <inkml:traceGroup>
          <inkml:annotationXML>
            <emma:emma xmlns:emma="http://www.w3.org/2003/04/emma" version="1.0">
              <emma:interpretation id="{2813B68D-B97E-440C-9096-44DE8E2F618A}" emma:medium="tactile" emma:mode="ink">
                <msink:context xmlns:msink="http://schemas.microsoft.com/ink/2010/main" type="inkWord" rotatedBoundingBox="5934,2506 6157,2514 6151,2698 5928,2690"/>
              </emma:interpretation>
            </emma:emma>
          </inkml:annotationXML>
          <inkml:trace contextRef="#ctx0" brushRef="#br0" timeOffset="48676.4009">4587 2268 612 0,'0'-3'228'0,"0"3"-180"0,8 10-12 0,-5-10 148 16,5 0-108-16,4 7 24 16,7 0-60-16,4-7 16 15,5 3-28-15,6-6-168 16,5-4 76-16</inkml:trace>
          <inkml:trace contextRef="#ctx0" brushRef="#br0" timeOffset="48481.2702">4622 2106 624 0,'4'7'228'0,"-4"-7"-176"0,0 0-16 16,3 0 72-16,9 0-68 0,4 7 8 16,7-3-28-16,8-1 4 15,0 0-12-15,7-3-24 16,-3 4 4-16</inkml:trace>
        </inkml:traceGroup>
        <inkml:traceGroup>
          <inkml:annotationXML>
            <emma:emma xmlns:emma="http://www.w3.org/2003/04/emma" version="1.0">
              <emma:interpretation id="{73CF9258-2096-408E-8F9E-A8482C75F439}" emma:medium="tactile" emma:mode="ink">
                <msink:context xmlns:msink="http://schemas.microsoft.com/ink/2010/main" type="inkWord" rotatedBoundingBox="6940,2236 8340,2284 8319,2878 6920,283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9410.3157">5636 1903 496 0,'-16'-10'184'0,"16"10"-140"0,-15 0-16 0,7-7 196 15,8 14-128-15,0-14 76 16,8 7-100-16,4 0-24 16,-1 0-28-16,28 0 4 15,0-3-16-15,7-1 4 16,1 1-4-16,18-4 28 15,1 7-20-15,4-7-4 16,-8 7-8-16,-8-3-4 16,-8 3 0-16,-7-4 44 15,-4 8-24-15,-16-4 80 16,1 0-56-16,-13 0 40 16,1 0-48-16,-12 0-20 15,0 0-8-15,-7 0-8 16,-1 6 0-16,-3 1-12 15,3 4 8-15,-7 2-4 16,3 5 0-16,-3 6-12 16,7 3 12-16,-11 11 4 15,4 0 4-15,-8 7 0 16,3-1 0-16,-7 5 0 0,8-5 0 0,-4-2 16 16,8-5-8-16,-1-2-20 15,9-1 4-15,-5-6 20 16,9-8-4-16,-1-9 40 15,4-1-24-15,0-13-12 16,4-4-8-16,-8-10 28 16,1 3-16-16,-9-10 20 15,8 10-20-15,-15-24 0 16,0 14-8-16,-8-21-16 16,4 7 4-16,-8-10 12 15,12 4-4-15,3-1-48 16,5 7 28-16,11-3-32 15,0 13 28-15,8 4-8 16,8 7 16-16,-1 3-52 16,9 11 32-16,-1 3-396 15,4 7 232-15</inkml:trace>
          <inkml:trace contextRef="#ctx0" brushRef="#br0" timeOffset="49765.2592">6495 2020 800 0,'-7'-13'296'0,"7"13"-232"0,7-11-16 0,-7 18 116 16,4 0-100-16,4 7-16 15,4 6-32-15,11 8 12 16,4 3-16-16,12 0 12 16,3 3-12-16,12 1 20 15,-7-8-20-15,-1-6 24 16,-7 3-24-16,-12-7 32 15,0 0-28-15,-7-6-136 16,-9-4 64-16</inkml:trace>
          <inkml:trace contextRef="#ctx0" brushRef="#br0" timeOffset="50024.9497">6991 2093 476 0,'-16'-21'176'0,"16"21"-136"0,8-21-12 16,-12 14 240 0,4 7-152-16,-8 0 68 15,1 4-108-15,-16 10 0 16,3 3-44-16,-19 10-4 0,12 4-16 16,-23 0 28-16,7 4-24 0,-7-1 12 15,4-6-16-15,3-4-8 16,12 0 0-16,0-7 12 15,16 0-8-15,-9-6-188 16,17-1 96-16</inkml:trace>
        </inkml:traceGroup>
        <inkml:traceGroup>
          <inkml:annotationXML>
            <emma:emma xmlns:emma="http://www.w3.org/2003/04/emma" version="1.0">
              <emma:interpretation id="{B69655F4-5C05-407D-A0DC-64C5666D57A0}" emma:medium="tactile" emma:mode="ink">
                <msink:context xmlns:msink="http://schemas.microsoft.com/ink/2010/main" type="inkWord" rotatedBoundingBox="8926,2049 9676,2074 9641,3069 8892,3043"/>
              </emma:interpretation>
            </emma:emma>
          </inkml:annotationXML>
          <inkml:trace contextRef="#ctx0" brushRef="#br0" timeOffset="50657.132">8009 1852 424 0,'-12'-14'156'0,"12"14"-120"0,0 0-8 16,-7 3 132-1,7 8-92-15,-20 13 60 16,-3 7-72-16,-12 20 0 16,8 1-32-16,-12 13 12 15,5-3-20-15,-9-3 8 16,8-4-12-16,0 3 28 16,4-13-24-16,0-7 40 0,4-4-32 0,4-13 56 15,8-4-44-15,3-13-8 16,8-4-16-16,8-18 8 31,4 5-12-31,7-11-20 0,4 3 4 0,12-13-12 16,-3-1 8-16,6-10-28 15,5 1 24-15,0-22 4 16,-4 18 12-16,-1-10-12 16,-3 9 8-16,-3 5 20 15,-5 6-8-15,-4 0 48 16,-3 17-28-16,3 4-16 15,0 10-4-15,-7 7 8 16,3 7-8-16,-3 14 24 16,4 3-20-16,-1 17 12 15,0 4-12-15,-7 10 0 16,4 0-4-16,-4 7 28 16,-1-4-20-16,-3 11 20 15,4-3-20-15,0 2 8 16,-1-6-12-16,1-7 28 15,0-10-24-15,0-7 4 16,-1-17-12-16,1-8-148 16,0-2 76-16,-8-15-236 15,4 1 168-15</inkml:trace>
          <inkml:trace contextRef="#ctx0" brushRef="#br0" timeOffset="50927.8544">7699 2337 736 0,'-19'-21'272'0,"19"21"-208"0,4-7-20 0,-8 0 168 16,4 7-124-16,-4-3 80 15,8 3-100-15,0-7-52 16,0 7-16-16,23-7-4 15,0 4 4-15,12 3 0 16,7 0 0-16,12 3 32 16,-4 4-16-16,-7-3 20 15,-9 2-20-15,-10-2-148 16,-5-1 68-16</inkml:trace>
          <inkml:trace contextRef="#ctx0" brushRef="#br0" timeOffset="51407.1375">7715 1687 592 0,'-4'0'220'0,"4"0"-172"0,-4 0-12 0,8 0 128 15,4 6-96-15,3-9 68 16,5 3-76-16,11-3 20 16,12 3-48-16,15 0 16 15,4 6-28-15,8-6 8 16,-12-3-16-16,12 3 0 15,-12 0-4-15,-8-3 20 16,-7-1-16-16,-8-3 40 16,-4 7-28-16,-11-3 4 15,-5 3-16-15</inkml:trace>
        </inkml:traceGroup>
      </inkml:traceGroup>
    </inkml:traceGroup>
    <inkml:traceGroup>
      <inkml:annotationXML>
        <emma:emma xmlns:emma="http://www.w3.org/2003/04/emma" version="1.0">
          <emma:interpretation id="{1F5133C0-1686-4046-A841-C4916B07A443}" emma:medium="tactile" emma:mode="ink">
            <msink:context xmlns:msink="http://schemas.microsoft.com/ink/2010/main" type="paragraph" rotatedBoundingBox="3237,3816 9125,3626 9161,4744 3273,49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38B002-E343-44C9-92F8-BAFEF11A5BD8}" emma:medium="tactile" emma:mode="ink">
              <msink:context xmlns:msink="http://schemas.microsoft.com/ink/2010/main" type="inkBullet" rotatedBoundingBox="3263,4620 4084,4594 4094,4883 3272,4910"/>
            </emma:interpretation>
            <emma:one-of disjunction-type="recognition" id="oneOf7">
              <emma:interpretation id="interp7" emma:lang="" emma:confidence="0">
                <emma:literal>-</emma:literal>
              </emma:interpretation>
            </emma:one-of>
          </emma:emma>
        </inkml:annotationXML>
        <inkml:trace contextRef="#ctx0" brushRef="#br0" timeOffset="359948.3102">1931 4508 208 0,'4'-41'76'0,"-4"41"-60"0,43-28-4 16,-16 15-32-1,0 2 8-15,12-9 32 16,-1 6-12-16,9-14-16 16,-5 4 0-16,13-7 4 15,-5 11 4-15,4-8 32 16,0 11-16-16,0 0 12 15,1 6-16-15,-9 4 0 16,-7 7-4-16,-4 0 12 16,-4 7-12-16,-12-3 24 0,0 6-20 15,-7 4 40-15,0 7-28 0,-9 6 20 16,1 1-24 0,4 16 0-16,-8 1-12 0</inkml:trace>
      </inkml:traceGroup>
      <inkml:traceGroup>
        <inkml:annotationXML>
          <emma:emma xmlns:emma="http://www.w3.org/2003/04/emma" version="1.0">
            <emma:interpretation id="{68E5D9AC-29E0-464F-A1A6-20CF24B91230}" emma:medium="tactile" emma:mode="ink">
              <msink:context xmlns:msink="http://schemas.microsoft.com/ink/2010/main" type="line" rotatedBoundingBox="4666,3770 9125,3626 9161,4744 4702,4887"/>
            </emma:interpretation>
          </emma:emma>
        </inkml:annotationXML>
        <inkml:traceGroup>
          <inkml:annotationXML>
            <emma:emma xmlns:emma="http://www.w3.org/2003/04/emma" version="1.0">
              <emma:interpretation id="{B23C667E-DBB9-4480-8D33-F73F4CC55F8D}" emma:medium="tactile" emma:mode="ink">
                <msink:context xmlns:msink="http://schemas.microsoft.com/ink/2010/main" type="inkWord" rotatedBoundingBox="4670,3884 5918,3844 5949,4820 4701,4861"/>
              </emma:interpretation>
            </emma:emma>
          </inkml:annotationXML>
          <inkml:trace contextRef="#ctx0" brushRef="#br0" timeOffset="62787.1286">3480 3493 488 0,'-8'0'180'16,"8"0"-140"-16,-4 0-12 0,0 0 108 15,4 0-80-15,-4-3 84 16,1 3-80-16,-5-7 64 15,8 7-68-15,-4-4 56 16,0 8-60-16,-4-4 24 16,4 0-44-16,1 0-36 15,3 0 0-15,7 0-28 16,5 7 20-16,23-7 12 16,0 3 4-16,34-3-12 15,13 0 4-15,10 3 20 16,-6 4-8-16,-1-3-4 0,-12-1 0 0,5-3-4 15,-12 4 0-15,-1-8 32 32,-10 4-16-32,-1-7 20 0,-16 7-20 0,-7-3 8 15,-3 3-12-15,-9-4 0 16,-4 1-4-16,-7 0 20 16,4 3-16-16,-8-4-20 15,-1 8 0-15,-6-4 4 16,3 3 4-16,-4-3 8 15,4 3-4-15,-8 1-12 16,0-1 4-16,-3 1 20 16,3-1-8-16,-4 1-12 15,5 3 0-15,-13-1 4 16,1 8 0-16,-1 0 0 16,1 0 0-16,-16 13-12 15,16 1 8-15,-12 13-4 16,8 4 0-16,-8 10-12 15,15 0 12-15,-15 3 20 16,8 1-4-16,-4-1-12 16,11-6 0-16,-14 7 20 15,10-4-8-15,-3 0 4 16,-4-7-4-16,-4-3 20 16,4-8-16-16,-8-6 12 15,12-3-12-15,-8-11-16 16,11 0 0-16,-7-13 12 0,4-1-4 15,-4-17 24-15,11 4-16 16,-3-28-4-16,4 0-4 0,-9-20-4 16,5 3 0-16,-4-17 16 15,3 13-8-15,-3-20-12 16,4 10 0-16,-4-13 4 16,3 13 0-16,-11 0 0 15,4 17 0-15,-8 4 0 16,12 17 0-16,-8 0 0 15,16 11 0-15,-1-5-20 16,5 15 12-16,7 0-40 16,11 6 28-16,5 1-48 15,7 6 40-15</inkml:trace>
          <inkml:trace contextRef="#ctx0" brushRef="#br0" timeOffset="63257.9765">4548 3995 520 0,'0'-3'192'0,"0"3"-152"0,-8 7-8 0,5-4 16 15,3 1-32-15,-8 3 4 16,8 0-12-16,0-1 12 15,4 1-12-15,0-3 16 16,7-1-16-16,1-6-12 16,-1 3 0-16,-7-7 28 15,12 3-12-15,-16-2 40 16,4 6-28-16,-8-7 56 16,0 7-44-16,-8-4 36 15,5 4-40-15,-5 0 0 16,12 4-20-16,-8-1-24 15,16 4 4-15,0-7-48 16,3 0 28-16</inkml:trace>
        </inkml:traceGroup>
        <inkml:traceGroup>
          <inkml:annotationXML>
            <emma:emma xmlns:emma="http://www.w3.org/2003/04/emma" version="1.0">
              <emma:interpretation id="{9324F3B8-AE4E-433D-A393-2981B94F77CC}" emma:medium="tactile" emma:mode="ink">
                <msink:context xmlns:msink="http://schemas.microsoft.com/ink/2010/main" type="inkWord" rotatedBoundingBox="6440,3712 6993,3695 7030,4812 6476,483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4515.125">5241 3400 664 0,'-19'-14'244'0,"19"14"-188"0,-12-13-16 15,8 9 208 1,8 4-144-16,-4-7 36 16,4 0-84-16,4-6 28 15,3 6-48-15,5-4-36 16,-1 5-4-16,9-1 16 15,3 0-4-15,15 7 40 16,1 0-24-16,11 0-100 0,4 0 40 0</inkml:trace>
          <inkml:trace contextRef="#ctx0" brushRef="#br0" timeOffset="64138.4848">5168 3737 548 0,'-20'-51'204'0,"20"51"-156"0,-8-31-16 16,5 14 168-1,6 3-116-15,-3 0 52 16,4-3-76-16,4 3-28 0,8 7-20 15,-1-3 24 1,8 10-20-16,4-7 4 16,4 7-12-16,8 0 20 0,4 7-16 15,11 3-12-15,-8-3-4 16,-3 10 48-16,-4 0-24 16,-16 8 44-16,-8-1-36 0,-19 3 56 15,-3 8-48-15,-24-4 0 16,4-7-20-16,-12 3 8 15,8-10-16-15,-4 4-28 16,8-4 8-16,-8-10-12 16,16 7 12-16,-4-4-28 15,11-3 24-15,4 0-28 16,8 3 24-16,4-3 20 16,4 7 0-16,7 0-32 15,9-4 16-15,18 4 4 16,1 3 12-16,7-3 0 15,0 3 0-15,-3 14 0 16,-5-4 0-16,-11 8 8 16,0-1-4-16,-15 4-4 15,-5-3 4-15,-11 2 12 16,-7 1-8-16,-20 0 32 16,3-14-24-16,-22-3 20 15,3-4-20-15,-11-3 20 16,8-7-24-16,-5-14 4 15,9 0-8-15,7-17-16 16,8 3 4-16,7-10-16 16,1 0 12-16</inkml:trace>
          <inkml:trace contextRef="#ctx0" brushRef="#br0" timeOffset="63538.2216">5260 3655 436 0,'-3'-24'160'0,"3"24"-124"0,3-14-8 0,-6 14 176 32,3 0-116-32,-4 7 8 0,0 0-56 0,-4 24-28 15,0 7-8-15,-7 17-16 16,3 7 8-16,-7 6 20 15,3-2-8-15,5-4-4 16,3 0 0-16,-4 0 12 16,9-11-8-16,-5-13-56 15,8-7 24-15</inkml:trace>
        </inkml:traceGroup>
        <inkml:traceGroup>
          <inkml:annotationXML>
            <emma:emma xmlns:emma="http://www.w3.org/2003/04/emma" version="1.0">
              <emma:interpretation id="{6BD2DB64-87C7-491C-9037-EDBCAFCBEA27}" emma:medium="tactile" emma:mode="ink">
                <msink:context xmlns:msink="http://schemas.microsoft.com/ink/2010/main" type="inkWord" rotatedBoundingBox="7698,4174 8061,4162 8069,4400 7706,4412"/>
              </emma:interpretation>
              <emma:one-of disjunction-type="recognition" id="oneOf9">
                <emma:interpretation id="interp9" emma:lang="" emma:confidence="1">
                  <emma:literal>=</emma:literal>
                </emma:interpretation>
                <emma:interpretation id="interp10" emma:lang="" emma:confidence="0">
                  <emma:literal>I</emma:literal>
                </emma:interpretation>
                <emma:interpretation id="interp11" emma:lang="" emma:confidence="0">
                  <emma:literal>T</emma:literal>
                </emma:interpretation>
                <emma:interpretation id="interp12" emma:lang="" emma:confidence="0">
                  <emma:literal>E</emma:literal>
                </emma:interpretation>
                <emma:interpretation id="interp13" emma:lang="" emma:confidence="0">
                  <emma:literal>[</emma:literal>
                </emma:interpretation>
              </emma:one-of>
            </emma:emma>
          </inkml:annotationXML>
          <inkml:trace contextRef="#ctx0" brushRef="#br0" timeOffset="65131.6389">6371 3995 736 0,'-7'7'272'0,"7"-7"-208"0,19 0-20 0,-3 0-16 15,7 4-24-15,15-4 40 16,5 0-20-16</inkml:trace>
          <inkml:trace contextRef="#ctx0" brushRef="#br0" timeOffset="64960.1718">6410 3813 756 0,'-8'-10'280'0,"8"10"-216"0,12-4-20 16,-4 1 12 0,0-1-40-16,11-2 12 15,4 2-16-15,12-6 36 0,0 6-24 0,3 1 40 16,9 3-36-16,-1 3-356 16,1 4 176-16</inkml:trace>
        </inkml:traceGroup>
        <inkml:traceGroup>
          <inkml:annotationXML>
            <emma:emma xmlns:emma="http://www.w3.org/2003/04/emma" version="1.0">
              <emma:interpretation id="{6862B51D-9889-47A5-A51E-18E927D4771C}" emma:medium="tactile" emma:mode="ink">
                <msink:context xmlns:msink="http://schemas.microsoft.com/ink/2010/main" type="inkWord" rotatedBoundingBox="8747,4091 9139,4079 9152,4473 8760,4485"/>
              </emma:interpretation>
              <emma:one-of disjunction-type="recognition" id="oneOf10">
                <emma:interpretation id="interp14" emma:lang="" emma:confidence="0">
                  <emma:literal>o</emma:literal>
                </emma:interpretation>
                <emma:interpretation id="interp15" emma:lang="" emma:confidence="0">
                  <emma:literal>G</emma:literal>
                </emma:interpretation>
                <emma:interpretation id="interp16" emma:lang="" emma:confidence="0">
                  <emma:literal>C</emma:literal>
                </emma:interpretation>
                <emma:interpretation id="interp17" emma:lang="" emma:confidence="0">
                  <emma:literal>O</emma:literal>
                </emma:interpretation>
                <emma:interpretation id="interp18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65504.1487">7672 3710 424 0,'-27'-28'156'0,"27"28"-120"0,-19 4-8 0,3 3 212 16,1 6-136-16,-20 11 44 16,0 4-84-16,-8 10-32 15,13 3-20-15,2 0 0 16,17 1-8-16,15-4-12 15,11-1 4-15,16-6 56 16,8-3-28-16,7-14-20 16,1-4-4-16,7-13 52 15,-4-4-28-15,-7-11 24 16,-4 5-28-16,-24-15 28 16,-3 8-32-1,-20-15 12-15,-4 4-16 0,-7-3 56 16,3 10-40-16,1 3-56 15,3 11 16-15,12 6-352 16,8 8 200-16</inkml:trace>
        </inkml:traceGroup>
      </inkml:traceGroup>
    </inkml:traceGroup>
    <inkml:traceGroup>
      <inkml:annotationXML>
        <emma:emma xmlns:emma="http://www.w3.org/2003/04/emma" version="1.0">
          <emma:interpretation id="{C1D6BF54-3199-479E-B416-0906F6691F07}" emma:medium="tactile" emma:mode="ink">
            <msink:context xmlns:msink="http://schemas.microsoft.com/ink/2010/main" type="paragraph" rotatedBoundingBox="4643,5701 23086,5374 23155,9302 4713,96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EBDBF54-8484-4044-A343-3783D21CEC97}" emma:medium="tactile" emma:mode="ink">
              <msink:context xmlns:msink="http://schemas.microsoft.com/ink/2010/main" type="line" rotatedBoundingBox="4643,5701 22990,5376 23015,6812 4669,7137"/>
            </emma:interpretation>
          </emma:emma>
        </inkml:annotationXML>
        <inkml:traceGroup>
          <inkml:annotationXML>
            <emma:emma xmlns:emma="http://www.w3.org/2003/04/emma" version="1.0">
              <emma:interpretation id="{890AED80-1CC3-4448-B1E2-D74135CA5582}" emma:medium="tactile" emma:mode="ink">
                <msink:context xmlns:msink="http://schemas.microsoft.com/ink/2010/main" type="inkWord" rotatedBoundingBox="4649,6029 5955,6006 5968,6721 4662,6744">
                  <msink:destinationLink direction="with" ref="{66BAA877-C5E0-45B3-96D9-ABA3D5D6871C}"/>
                </msink:context>
              </emma:interpretation>
            </emma:emma>
          </inkml:annotationXML>
          <inkml:trace contextRef="#ctx0" brushRef="#br0" timeOffset="73432.2405">3433 5647 260 0,'-11'-10'96'0,"11"10"-76"0,-12-7-4 0,8 3 200 16,4 8-120-16,-4-4 88 15,0 3-112-15,-3-3 60 16,-1 0-76-16,0 0 24 16,4 7-48-16,-3-3 24 15,7 3-28-15,-8-7 8 16,8 3-20-16,-4-3 36 15,4 0-28-15,-4 0 40 16,8 0-36-16,0 0-32 16,4 0 0-16,7 0 8 15,4 0 0-15,12 0 8 16,4 0-8-16,27-3-28 16,0 3 12-16,27-4 40 15,-4 4-16-15,0-3 0 0,-11 3-8 16,-4-4-4-16,-12 8 0 15,-8-4 8-15,0 3-4 0,-3-3 8 16,-5 0-8-16,-7 0 16 16,-4 0-12-16,-7 0-4 15,-5 4 0-15,-8-4 28 16,-3 0-16-16,-16 0 20 16,8 3-20-16,-7 0-8 15,3 4-4-15,-15-3 4 16,11 3-4-16,-8 0 8 15,5-1-8-15,-9 5-20 16,5-1 8-16,-8 7 4 16,7 4 4-16,-7 20-28 15,7 4 16-15,-15 17 12 16,8 3 4-16,4 4 16 16,-1-4-12-16,-7-10 4 15,12-3-4-15,-4-14 4 16,7-4-8-16,-7-10 32 15,-1-6-20-15,-11-8 12 16,16-3-16-16,-20-7 12 16,8 0-16-16,-12-14 24 15,0 4-20-15,-7-21-4 16,7-7-4-16,-7-24 4 16,11 7-4-16,0-17-12 15,0 10 4-15,-3 7-4 16,7 10 0-16,-4 0-20 0,12 14 16 0,-8 0 24 15,11 11-8-15,-3-1-8 16,7 7 0-16,1 4-24 16,7 6 16-1,4 4-4-15,8 4 8 0,8-1-232 16,7 8 132-16</inkml:trace>
          <inkml:trace contextRef="#ctx0" brushRef="#br0" timeOffset="73897.2813">4560 6063 572 0,'8'-13'208'0,"-8"13"-160"0,-8-11-12 16,4 8 112-1,8 3-88-15,-8-3 36 16,-4 6-56-16,-7 4 4 15,3 7-28-15,-7 3-16 0,11 0-4 0,0-3-4 16,8 3 0-16,8-10 24 16,11-4-8-16,1-10 32 15,-1 1-24-15,0-8-4 16,5 3-8-16,-5-2 20 16,-11 2-12-16,-8 4 12 15,0 4-12-15,-16 0-16 16,5 6 0-16,-5 4-24 15,12 0 16-15</inkml:trace>
        </inkml:traceGroup>
        <inkml:traceGroup>
          <inkml:annotationXML>
            <emma:emma xmlns:emma="http://www.w3.org/2003/04/emma" version="1.0">
              <emma:interpretation id="{F43E33A1-6EA6-4B5D-91EB-CD93EB213C45}" emma:medium="tactile" emma:mode="ink">
                <msink:context xmlns:msink="http://schemas.microsoft.com/ink/2010/main" type="inkWord" rotatedBoundingBox="6846,5662 10712,5594 10738,7029 6871,7098">
                  <msink:destinationLink direction="with" ref="{66BAA877-C5E0-45B3-96D9-ABA3D5D6871C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4767.6768">6143 5279 384 0,'-12'-10'140'0,"12"10"-108"0,-15-7-8 0,11 0 164 16,-4 7-108-16,-11 0 64 15,0-4-84-15,-8 4 64 16,-1 7-72-16,-3 4 28 15,4-1-48-15,-7 11-8 16,-5 10-16-16,-8 17 12 16,1 3-12-16,-12 11 32 15,4 7-24-15,3 21-4 16,5-4-8-16,11 27-4 16,16-13 0-16,15 7 8 31,4-15-4-31,27 8 24 0,8-21-16 0,7 1 24 15,-3-12-24-15,7-13 48 16,1-13-32-16,-8 2 4 16,-5-16-20-16</inkml:trace>
          <inkml:trace contextRef="#ctx0" brushRef="#br0" timeOffset="75532.7764">6143 5761 728 0,'-31'-7'268'0,"31"7"-208"0,-19-4-16 0,11-3 132 16,4 14-104-16,-4-7 52 15,5 0-76-15,6-7-24 16,5 7-16-16,23 0-20 16,4 0 8-16,31-6-16 15,-4 6 12-15,11 0 4 16,-7 0 4-16,8-7 32 15,-5 7-16-15,1 0-24 16,-8 0 4-16,-12 0 36 16,-11 0-20-16,-12 0 96 15,-4 0-60-15,-15 0 32 16,0 0-48-16,-12 0 0 16,0 0-20-16,-4 0-8 15,1 7 0-15,-5-11-4 16,4 8 0-16,-11-4-12 15,7 6 8-15,-11 1 4 16,4 11 0-16,-12-1-20 16,7 3 12-16,-10 29-32 0,6-5 24 0,-3 25-4 15,8 0 12 1,-4 0 32-16,8-7-12 16,-4-11 4-16,19-6-8 15,-12-11 12-15,5-6-12 16,-5-4 68-16,12-10-44 15,-11-11 32-15,7 1-36 16,-11-18 8-16,-1 7-20 16,-7-17-8-16,-4 3-4 0,-15-17 20 15,-1 1-12-15,-3-25-20 16,7 14 0-16,5-14-24 16,3 10 20-1,12-3-12-15,-1 17 12 0,13 0-28 16,3 18 24-16,8-11-4 15,8 13 12-15,-4 5 8 16,3 2 0-16,5 4-28 16,0 7 16-16,-8 7-524 15,7 4 296-15</inkml:trace>
          <inkml:trace contextRef="#ctx0" brushRef="#br0" timeOffset="76419.6458">7742 5833 508 0,'-8'-24'188'0,"8"24"-148"16,-4-14-8-16,0 7 160 15,0 7-112-15,-11 0 72 16,7 4-88-16,-11 3 16 16,0 6-44-16,-24 15 20 15,12 6-28-15,-23 14 0 16,3 4-16-16,-14 3 36 15,7-3-24-15,0-8 20 16,11-2-24-16,1-4 0 16,7-7-12-16,12-11 20 15,0 4-16-15,7-17-84 0,9 7 40 16</inkml:trace>
          <inkml:trace contextRef="#ctx0" brushRef="#br0" timeOffset="76164.9743">7150 5799 424 0,'-8'-7'156'0,"8"7"-120"0,-8-4-8 16,8-3 192-1,0 14-124-15,0-7 44 16,0 0-88-16,8 0 24 16,3 11-44-16,9 9 16 15,7 4-28-15,15 18 36 0,1-1-32 0,3 14-4 16,1-7-12-16,-1-3 12 16,1-7-12-16,-8-1 32 15,-5-2-24-15,-10-11 40 16,-1 4-32-16,-8-15 20 15,1 4-24-15,-5-10 52 16,-3 0-40-16,0-7-236 16,4 0 112-16,3-7-540 15,-3-3 352-15</inkml:trace>
          <inkml:trace contextRef="#ctx0" brushRef="#br0" timeOffset="77053.8305">8311 5712 612 0,'0'0'228'0,"0"0"-180"0,-12 11-12 0,5-4 88 16,-1 3-76-16,-8 14 0 15,1 7-32-15,-16 28 16 16,8 3-20-16,-16 10 32 16,4-3-28-16,-11-7 20 15,7-7-20-15,-8-7 0 16,13-10-8-16,-1-11 20 15,8-3-16-15,-4-10 24 16,15 3-24-16,8-17 4 16,8 0-8-16,8-17-40 15,8 0 16-15,15-18-84 16,4 4 60-16,3-27-100 0,1-1 80 0,4-9 36 16,-1 9 20-1,-3 1 24-15,0 13-12 16,-9 4 68-16,-2 10-44 0,-9 3 84 15,0 7-64-15,-7 4 8 16,3 10-36-16,-7 0 32 16,4 7-32-16,-1 7 12 15,1 7-20 1,3 17-8-16,5 3-4 0,-1 28 4 16,4 0-4-16,1 14 40 15,-1-7-20-15,-4-7 4 16,-3-4-16-16,-5-6 12 15,5-11-16-15,-5-3 24 16,1-7-20-16,0-7 40 16,-1-3-28-16,-3-14-4 15,0 0-12-15,-4-11-340 16,3 4 180-16</inkml:trace>
          <inkml:trace contextRef="#ctx0" brushRef="#br0" timeOffset="77261.398">8001 6263 684 0,'-15'-27'252'0,"15"27"-192"0,27-21-20 0,-8 11 40 16,1 3-52-16,14-4 32 15,1 4-32-15,8-3 0 16,-1 10-16-16,1 0 20 15,0 4-20-15,3 2-64 16,-3 1 24-16</inkml:trace>
          <inkml:trace contextRef="#ctx0" brushRef="#br0" timeOffset="77575.738">8199 5571 548 0,'-20'-13'204'0,"20"13"-156"0,-11 10-16 15,7-7 168 1,4 1-116-16,-8-1 64 15,16 4-88-15,0-7 8 16,3 0-36-16,8-3-12 16,12-1-12-16,4-3 36 15,8 4-20-15,7-4-32 16,4 4 4-16,1-1-600 0,-1 4 332 16</inkml:trace>
          <inkml:trace contextRef="#ctx0" brushRef="#br0" timeOffset="77981.0999">8915 5331 496 0,'11'10'184'0,"-11"-10"-140"0,39 38-16 16,-8-7 92-1,0 0-72-15,27 24 60 16,0 3-64-16,4 28 40 15,-4-3-48-15,-11 23 32 16,-5-2-36-16,-22-4 36 16,-5-18-40-16,-23-3 48 15,1-13-44-15,-40 6 36 16,1-10-36-16,-32 7 8 16,9-11-24-16,-20 8-324 15,30-18 164-15</inkml:trace>
        </inkml:traceGroup>
        <inkml:traceGroup>
          <inkml:annotationXML>
            <emma:emma xmlns:emma="http://www.w3.org/2003/04/emma" version="1.0">
              <emma:interpretation id="{C56BB568-A10C-4854-AC56-80726285C74C}" emma:medium="tactile" emma:mode="ink">
                <msink:context xmlns:msink="http://schemas.microsoft.com/ink/2010/main" type="inkWord" rotatedBoundingBox="11411,6120 11965,6110 11968,6277 11414,6287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8798.7951">10072 5885 820 0,'0'0'304'0,"0"0"-236"0,23-4-20 0,1 1 20 16,7-1-48-16,23-3 16 15,4 4-20-15,8-1 28 16,-4 8-28-16,3-4 48 16,-10 0-36-16,7-4-340 15,-8 4 168-15</inkml:trace>
          <inkml:trace contextRef="#ctx0" brushRef="#br0" timeOffset="78574.6808">10123 5750 664 0,'-12'-7'244'0,"12"7"-188"0,-4-10-16 0,0 7 120 16,8 6-96-16,0-6 28 15,8-1-56-15,11-3 4 16,8 7-24-16,19-3 8 16,0 3-12-16,12 0 44 15,-4 3-28-15,-3-3 28 16,-9 7-28-16,-11 0-316 16,-8 0 156-16</inkml:trace>
        </inkml:traceGroup>
        <inkml:traceGroup>
          <inkml:annotationXML>
            <emma:emma xmlns:emma="http://www.w3.org/2003/04/emma" version="1.0">
              <emma:interpretation id="{1A34F309-0D2C-4D61-BC09-6332585FC8B8}" emma:medium="tactile" emma:mode="ink">
                <msink:context xmlns:msink="http://schemas.microsoft.com/ink/2010/main" type="inkWord" rotatedBoundingBox="12878,6096 13288,6088 13294,6433 12884,6441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9166.2699">11671 5699 652 0,'-8'-7'244'0,"8"7"-192"0,-19 10-12 15,3-3 68 1,5 0-68-16,-16 10 28 16,7 7-40-16,1 11 0 15,7 2-16-15,16 12-8 16,8-5 0-16,19-2 28 16,8-8-16-16,7-13 40 15,4-4-32-15,5-20 12 16,-5-4-20-16,-4-17 36 15,-3-4-28-15,-24-10 40 0,-3 7-36 16,-28-7-4-16,-3 14-16 0,-12-7-32 16,7 4 12-16,-3 3-20 15,7 10 16-15</inkml:trace>
        </inkml:traceGroup>
        <inkml:traceGroup>
          <inkml:annotationXML>
            <emma:emma xmlns:emma="http://www.w3.org/2003/04/emma" version="1.0">
              <emma:interpretation id="{AC752511-B809-45B8-BAD5-3BFBFDD3479B}" emma:medium="tactile" emma:mode="ink">
                <msink:context xmlns:msink="http://schemas.microsoft.com/ink/2010/main" type="inkWord" rotatedBoundingBox="16093,5911 17809,5880 17820,6509 16104,6539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77554.6295">14934 5706 268 0,'-19'-14'100'0,"19"14"-76"0,-8 0-8 15,4 0 228 1,8 0-136-16,-4 0 44 0,8 0-88 0,8-4 28 16,7 4-52-16,23-3 24 15,5 6-36-15,22-3-8 16,4 0-12-16,24 0 20 15,0 0-16-15,15 0 12 16,-15 7-12-16,-9-3-8 16,-6-1 0-16,-21-3-4 15,-6 4 0-15,-17-1-36 16,-3-3 20-16</inkml:trace>
          <inkml:trace contextRef="#ctx0" brushRef="#br0" timeOffset="277902.073">15190 5922 352 0,'-19'-6'132'0,"19"6"-104"0,-4 0-8 16,4 0 168-1,7 0-108-15,5 0-8 16,7 0-44-16,8-4 32 16,1 4-32-16,18-7 12 15,4 0-24-15,28-3 28 16,7 3-28-16,4 0 12 16,-8 4-16-16,-7-1 0 15,-5 4-4-15,-18-3 12 0,-5 3-12 0,-7-7 16 16,-4 14-16-16,-16-7 4 15,-7 0-4-15,-4-7-172 16,-1 7 88-16,-7-3-464 16,0-1 300-16</inkml:trace>
          <inkml:trace contextRef="#ctx0" brushRef="#br0" timeOffset="277257.021">15120 5506 384 0,'-8'-3'140'0,"5"3"-108"0,-13 3-8 0,1 4 64 16,3 3-52-16,-15 7 32 15,0 1-40-15,-8 2 0 16,4 1-16-16,-4 0 36 15,8-1-24-15,0 1-12 16,8-7-8-16,-5-1 28 16,5 1-16-16,0-4 12 15,11-3-16-15,0 11-8 16,4-5 0-16,4 8 12 16,8-4-8-16,4 14 4 15,7-7-4-15,4 11 12 16,4-8-12-16,0 1 16 15,4-4-16-15,0-4-64 16,-4-2 28-16</inkml:trace>
          <inkml:trace contextRef="#ctx0" brushRef="#br0" timeOffset="278561.5353">15991 5551 476 0,'-15'-11'176'0,"15"11"-136"0,-4 4-12 16,0-4 84-1,8 0-68-15,0 0-8 16,7 7-24-16,13-4 8 16,7 8-12-16,11-1-20 15,5 4 4-15,7-4 12 16,-4 4 0-16,0-1 8 16,-3 1-8-16,-5-3 24 15,-7 2-16-15,-11-6-12 0,-5 0-4 0,-11-3 12 16,-1-1-4-16,-7 0 8 15,4 1-8-15,-8-1 16 16,0 1-12-16,-7 3-4 16,-1-1 0-16,-7 5-16 15,3 3 8-15,-15 6-4 16,4 4 0-16,-7 11 32 16,6-1-12-16,-10 11-4 15,3 0-4-15,4-4-24 16,8-3 12-16,-8-7 12 15,11-4 0-15,1-13 16 16,7 3-12-16,5-17 16 16,-5 7-16-16,4-21 4 15,8 7-4-15,-11-17 20 16,11-7-16-16,-8-6 24 16,8-1-24-16,-16-10 32 15,13 10-28-15,-5 0 40 16,0 7-32-16,-4 0 40 15,12 3-36-15,-7 4 4 16,7 0-20-16,-8 4 0 16,8 6-4-16,0 0-32 15,8 7 12-15,-8-3 4 16,7 6 8-16,-7 4-372 16,8 7 204-16</inkml:trace>
        </inkml:traceGroup>
        <inkml:traceGroup>
          <inkml:annotationXML>
            <emma:emma xmlns:emma="http://www.w3.org/2003/04/emma" version="1.0">
              <emma:interpretation id="{33412F7F-8F34-4634-9166-A9AF0E3F0F8E}" emma:medium="tactile" emma:mode="ink">
                <msink:context xmlns:msink="http://schemas.microsoft.com/ink/2010/main" type="inkWord" rotatedBoundingBox="18926,5548 20938,5513 20956,6551 18945,6586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84073.5803">18987 5761 520 0,'-15'-14'192'0,"15"14"-152"0,4-4-8 0,0-2 88 16,3 12-72-16,13-12 52 16,7 6-60-16,4-7 24 15,11 7-36-15,9 0-16 16,-5 0-8-16,1 0 48 16,-9 3-28-16</inkml:trace>
          <inkml:trace contextRef="#ctx0" brushRef="#br0" timeOffset="283845.975">19119 5392 300 0,'-8'11'112'0,"8"-11"-88"0,0 24-8 0,-4-7 128 15,4 0-84-15,-7 14 28 16,7 0-52-16,-8 7 32 15,0-4-40-15,-7 4 12 16,7 0-24-16,-11 0 8 16,3 0-12-16,8 0 20 15,-3-7-20-15,3-4 12 16,4-3-12-16,0 0-8 16,8-3 0-16,0-4 12 15,4-3-8-15,0 3-4 16,3 0 0-16,1 4 4 15,3 0-4-15,8-1-28 16,1 1 12-16,7-4 32 16,4 0-12-16,3-6 28 15,5 3-24-15,-1-8 4 16,-3 8-8-16,-4-7 20 16,0 0-16-16,-8-11 12 15,0 4-12-15,-8-6 0 16,1 2-4-16</inkml:trace>
          <inkml:trace contextRef="#ctx0" brushRef="#br0" timeOffset="283472.9828">19042 5496 456 0,'-16'-21'168'0,"16"21"-128"0,8-3-16 0,4-1 156 16,-5 4-104-16,24-3 60 15,4-1-80-15,23-3 20 16,4 7-44-16,4-3-28 16,-4 6-4-16,-4-3 24 15,-8 4-12-15,-7-1 24 16,-4 4-24-16,-16-3 12 16,-4 3-12-16,-15-7-228 15,-4 3 120-15,-12-3-404 16,1 0 280-16</inkml:trace>
          <inkml:trace contextRef="#ctx0" brushRef="#br0" timeOffset="284329.8152">19270 5134 572 0,'-12'-10'208'0,"12"10"-160"0,0-3-12 16,4-1 128 0,0 8-96-16,0-4 80 15,4 3-88-15,11 1 12 16,4-1-40-16,8 0-20 16,4 4-8-16,8-7 56 0,3 4-32 0</inkml:trace>
          <inkml:trace contextRef="#ctx0" brushRef="#br0" timeOffset="282328.9726">17613 5448 312 0,'-8'-7'112'0,"8"10"-84"0,-3-6-12 0,-1-1 136 16,4 8-88-16,-8-4 60 16,16 0-68-16,-8-4 44 15,4 4-56-15,-4-7 40 16,3 0-48-16,1 1 24 15,4 6-32-15,4-4 0 16,-1 4-16-16,13-10-16 16,-1 10 0-16,19-11 20 15,-3 11-8-15,27 0-20 16,0 0 4-16,7-3 20 16,-3 10-4-16,0 0-12 15,-16 3 0-15,-8-3 12 16,-11 0-4-16,-8-4 24 15,-7 4-16-15,-5-7 40 16,-7 4-28-16,-4-4-12 16,3 0-8-16,-18 0-32 15,7 7 16-15,-8-4 12 0,8 7 4 0,-11 4-4 16,7 0 4-16,-11 10-24 16,7 0 12-16,-15 14-32 15,8 0 24-15,-12 10 32 16,8-3-8-16,-12 17-16 15,4-4 0-15,-8-3 20 16,12-3-4-16,4-14 16 16,3-14-16-16,-3-11 16 15,15-6-16-15,-7-27 24 16,3-1-20-16,-7-24-4 16,7 7-4-16,-11-13 20 15,8 10-12-15,-13-15-12 16,9 12-4-16,-12-18 12 15,8 17-4-15,-4 0-20 16,7 11 8-16,1 0-24 16,11 9 20-16,-3 1-20 15,11 11 16-15,0-5 16 16,0 11 4-16,11 4-12 16,5 3 4-16,-5 3-224 15,5 4 120-15</inkml:trace>
          <inkml:trace contextRef="#ctx0" brushRef="#br0" timeOffset="282811.7863">18802 5503 600 0,'-20'6'224'0,"20"-6"-176"0,-31 28-12 16,4-14 104-1,12 3-84-15,-28 7 16 16,8 4-48-16,-11 3 4 16,11-4-16-16,-8 1 20 15,12-4-20-15,-3 0-12 16,7-4-4-16,-1 5-68 0,9-5 40 0</inkml:trace>
          <inkml:trace contextRef="#ctx0" brushRef="#br0" timeOffset="282602.6688">18372 5530 444 0,'4'28'164'0,"-4"-28"-124"0,27 51-16 0,-12-30 68 16,1 3-56-16,11 4 12 15,0 2-28-15,4 5 16 16,4-1-24-16,-4-3 4 16,0-7-8-16,-8 0 36 15,0-3-20-15,-7-14-136 16,-5 0 60-16</inkml:trace>
        </inkml:traceGroup>
        <inkml:traceGroup>
          <inkml:annotationXML>
            <emma:emma xmlns:emma="http://www.w3.org/2003/04/emma" version="1.0">
              <emma:interpretation id="{B64CE868-256B-4CA0-A955-0D2E7FD6743E}" emma:medium="tactile" emma:mode="ink">
                <msink:context xmlns:msink="http://schemas.microsoft.com/ink/2010/main" type="inkWord" rotatedBoundingBox="21695,5995 23000,5972 23006,6289 21701,6312"/>
              </emma:interpretation>
              <emma:one-of disjunction-type="recognition" id="oneOf16">
                <emma:interpretation id="interp24" emma:lang="" emma:confidence="0">
                  <emma:literal>U</emma:literal>
                </emma:interpretation>
                <emma:interpretation id="interp25" emma:lang="" emma:confidence="0">
                  <emma:literal>u</emma:literal>
                </emma:interpretation>
                <emma:interpretation id="interp26" emma:lang="" emma:confidence="0">
                  <emma:literal>o</emma:literal>
                </emma:interpretation>
                <emma:interpretation id="interp27" emma:lang="" emma:confidence="0">
                  <emma:literal>0</emma:literal>
                </emma:interpretation>
                <emma:interpretation id="interp28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285406.7493">21422 5637 464 0,'-7'-4'176'0,"7"4"-140"0,0-7-8 0,-4 7 128 16,0 4-92-16,-8-1 44 16,5 4-64-16,-9 4 28 15,4 2-40-15,-7 5 24 16,7 2-28-16,-7 4 0 16,11 0-16-16,-3 4-8 15,3 3 0-15,16-4 12 16,3-3-8-16,20-6 16 15,0-5-16-15,16-13 4 16,3 0-4-16,-3-13 12 16,7-1-12-16,-16-14 40 15,-3 8-24-15,-19-8 20 16,-5 4-24-16,-18-3-16 16,-9 6-8-16,-3 0 12 15,-1 11-4-15,1 0-36 16,4 6 16-16,11 8-356 15,8 3 204-15</inkml:trace>
          <inkml:trace contextRef="#ctx0" brushRef="#br0" timeOffset="284719.923">20369 5613 572 0,'-15'-18'208'0,"15"18"-160"0,27 4-12 16,-8-8 120-1,1 4-92-15,15-3 16 16,-4 3-44-16,15 0-16 16,0 3-12-16,1 1 28 15,-8-1-20-15,-5 4-472 0,-3 4 248 0</inkml:trace>
          <inkml:trace contextRef="#ctx0" brushRef="#br0" timeOffset="284914.9424">20362 5750 632 0,'27'4'236'0,"-27"-4"-184"0,77 0-16 0,-38 0 8 16,-4 7-32-16,23-7 12 15,-12 3-12-15</inkml:trace>
        </inkml:traceGroup>
      </inkml:traceGroup>
      <inkml:traceGroup>
        <inkml:annotationXML>
          <emma:emma xmlns:emma="http://www.w3.org/2003/04/emma" version="1.0">
            <emma:interpretation id="{48039DC0-8067-42C1-91E8-25BB35B98FC2}" emma:medium="tactile" emma:mode="ink">
              <msink:context xmlns:msink="http://schemas.microsoft.com/ink/2010/main" type="line" rotatedBoundingBox="19609,7099 22432,7170 22413,7894 19590,7822"/>
            </emma:interpretation>
          </emma:emma>
        </inkml:annotationXML>
        <inkml:traceGroup>
          <inkml:annotationXML>
            <emma:emma xmlns:emma="http://www.w3.org/2003/04/emma" version="1.0">
              <emma:interpretation id="{CEA13284-2604-41CE-88A2-3EF32DD2B22D}" emma:medium="tactile" emma:mode="ink">
                <msink:context xmlns:msink="http://schemas.microsoft.com/ink/2010/main" type="inkWord" rotatedBoundingBox="19609,7099 19993,7108 19975,7832 19590,7822"/>
              </emma:interpretation>
            </emma:emma>
          </inkml:annotationXML>
          <inkml:trace contextRef="#ctx0" brushRef="#br0" timeOffset="288862.3053">18639 6896 488 0,'8'-10'180'0,"-8"6"-140"0,-8 1-12 16,0 0 84-1,8 6-68-15,-11-6 44 16,-1 3-52-16,-11-4 8 15,0 8-28-15,-12-1 0 16,8 4-8-16,-8-7 28 16,12 0-20-16,-4 0 40 15,7 0-32-15,-3-7 12 16,11 7-20-16,-3 0-8 16,7-7-4-16,-4 4-16 0,5 3 8 0,-1 0-16 15,4 3 12-15,-4 4 4 16,8 0 4-16,-3 3-20 15,3 7 12-15,-4 7 12 16,4 7 0-16,-4 14-12 16,4 0 4-1,-4 3 28-15,0-3-12 0,-4-4-4 16,8-3-4-16,-7-10 12 16,7-4-8-16,-12-4 4 15,12-3-4-15,0-3-32 16,0-3 12-16,8-1 4 15,-4 0 8-15,3 0 8 16,1 4-4-16,4-3 16 16,3-1-12-16,-3-3 16 15,7 0-16-15,0-7 24 16,1 0-20-16,-5 0-12 16,5 0-4-16,-1 0-104 15,0 0 60-15,-7 0-156 16,11 0 116-16,-11 0-384 15,7 0 264-15</inkml:trace>
          <inkml:trace contextRef="#ctx0" brushRef="#br0" timeOffset="289061.3641">18264 7209 600 0,'0'-24'224'0,"0"24"-176"0,11-14-12 0,-3 8 72 16,4 6-68-16,3-4 16 16,0 8-32-16,9-4 4 15,-1-4-16-15,8 4-8 16,-4 0 0-16</inkml:trace>
          <inkml:trace contextRef="#ctx0" brushRef="#br0" timeOffset="289296.991">18384 6745 592 0,'-4'-24'220'0,"4"24"-172"0,-4-11-12 16,0 8 120-1,8 3-92-15,-4-7-28 16,0 14-20-16,4-7-8 16,7 0-4-16,9 3-12 15,3 4 4-15,12 0-4 16,0 7 0-16</inkml:trace>
        </inkml:traceGroup>
        <inkml:traceGroup>
          <inkml:annotationXML>
            <emma:emma xmlns:emma="http://www.w3.org/2003/04/emma" version="1.0">
              <emma:interpretation id="{F2D050D5-FFD4-4003-BBFC-01C11CEE262F}" emma:medium="tactile" emma:mode="ink">
                <msink:context xmlns:msink="http://schemas.microsoft.com/ink/2010/main" type="inkWord" rotatedBoundingBox="20218,7171 22430,7227 22415,7832 20203,7776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89537.6309">18871 6989 632 0,'0'-3'236'0,"0"3"-184"0,27 0-16 0,-19 0-8 16,4 3-24-16,-1-3 24 15,5 0-16-15</inkml:trace>
          <inkml:trace contextRef="#ctx0" brushRef="#br0" timeOffset="289701.0643">18871 7268 580 0,'20'7'216'0,"-20"-7"-168"0,27-4-12 16,-19 1-4 0,11 6-24-16,0-3-268 15,1 4 144-15</inkml:trace>
          <inkml:trace contextRef="#ctx0" brushRef="#br0" timeOffset="289913.6931">19359 7110 780 0,'0'-11'288'0,"0"11"-224"0,35-10-20 0,-23 3 4 16,7 7-36-16,0-7-268 16,8 4 140-16</inkml:trace>
          <inkml:trace contextRef="#ctx0" brushRef="#br0" timeOffset="290467.1645">19707 6920 528 0,'-7'-7'196'0,"7"7"-152"0,4 4-12 16,-1-4 36-1,9 3-44-15,11-3 24 16,4 4-28-16,16-4 8 0,0 7-16 0,3-1 12 15,0 1-16 1,-3-3-4-16,-4-1 0 16,-4-6-16-16,-4 10 8 0,-8-11 12 15,0 4-4-15,-7-3 120 16,-5 3-68 0,-7-4 24-16,-4 4-48 0,-8 0-4 15,4 4-16-15,-7-1 0 16,3 8-4-16,-4 2-32 31,9 1 12-31,-13 10 4 0,8 4 8 0,-7 13 0 16,7 4 0-16,-11 6-12 15,7-2 8-15,-7-5 12 16,3-6-4-16,1-7 8 16,7-7-8-16,-4-7 16 15,1-3-12-15,7-10 68 16,4-1-44-16,-4-10 16 15,4 0-32-15,-8-13 20 16,-3 2-24-16,-5-19 12 16,5 2-12-16,-13-16 20 15,9 6-20-15,-4-3-20 16,3 10 0-16,1 0-24 16,7 14 20-16,4 3-40 15,8 7 32-15,7 4-240 0,5 7 144 16</inkml:trace>
          <inkml:trace contextRef="#ctx0" brushRef="#br0" timeOffset="291067.9306">20439 6851 676 0,'23'0'248'0,"-23"0"-192"0,51-6-16 0,-24 6-12 15,4 3-24-15,15-6 16 16,1 3-12-16,-1 0 16 16,8 0-16-16,-7-7-4 15,-9 7 0-15,-10-4 40 16,-9 4-24-16,-7-3 8 15,-12-1-16-15,-12 1-8 16,4 3 0-16,-19-4-4 16,15 8 0-16,-15-1-36 15,16 4 20-15,-9 4-20 16,5 6 20-16,-4 17-16 31,15 7 16-31,-12 18-16 0,8 3 16 0,-7 10-124 16,7-6 80-16,-7-11 4 0,3-7 36 15,-3-10 32-15,3-7-4 0,-15-14 24 16,15-3-20-16,-15-8 4 16,0 1-8-16,4-7 20 15,0-7-16-15,-4 1 32 16,11-1-28-16,1 0 84 16,11 3-56-16,8-3-56 15,3 14 4-15,17-3 32 16,7 3-12-16,11 0 8 15,12-1-12-15,4 1 12 16,0 0-12-16,4-7-4 16,-4 4 0-16,-3-4-112 15,-5 0 60-15,-7-4-192 16,-9 1 136-16,-10-4-244 16,-5 0 196-16</inkml:trace>
          <inkml:trace contextRef="#ctx0" brushRef="#br0" timeOffset="291624.4083">20722 7044 456 0,'-8'-3'168'0,"8"3"-128"0,-8 0-16 0,4 0 104 16,4 0-76-16,-11 0 8 16,11 3-40-16,-12-3 16 15,8 4-24-15,-7-1 24 16,3 0-24-16,-11 1 24 15,3 3-24-15,-11-4 48 16,0 4-32-16,-4 3 28 16,8 4-28-16,-4 3-8 15,7-3-12-15,5 10 4 16,11 0-8-16,8 4-36 16,11-4 16-16,12 0 32 15,4-3-8-15,12-11 16 16,3-3-12-16,1-7 20 15,-1 3-20-15,1-10-12 16,-5 1-4-16,-15-12 12 16,4 5-4-16,-19-15 24 15,-4 4-16-15,-16-14 4 16,-4 7-8-16,-7-3-8 16,0 10 4-16,-1 0-16 15,5 10 8-15,3 0-40 16,8 7 24-16,-3 0 16 15,7 4 4-15,7 3-104 16,5 3 56-16</inkml:trace>
        </inkml:traceGroup>
      </inkml:traceGroup>
      <inkml:traceGroup>
        <inkml:annotationXML>
          <emma:emma xmlns:emma="http://www.w3.org/2003/04/emma" version="1.0">
            <emma:interpretation id="{AAB1BD71-D4A3-4DEA-9DA2-CD2BE11DCDBD}" emma:medium="tactile" emma:mode="ink">
              <msink:context xmlns:msink="http://schemas.microsoft.com/ink/2010/main" type="line" rotatedBoundingBox="18855,8421 23172,8655 23130,9431 18813,9198"/>
            </emma:interpretation>
          </emma:emma>
        </inkml:annotationXML>
        <inkml:traceGroup>
          <inkml:annotationXML>
            <emma:emma xmlns:emma="http://www.w3.org/2003/04/emma" version="1.0">
              <emma:interpretation id="{592C74E7-574F-49A9-BD42-5A439608A254}" emma:medium="tactile" emma:mode="ink">
                <msink:context xmlns:msink="http://schemas.microsoft.com/ink/2010/main" type="inkWord" rotatedBoundingBox="18855,8421 21472,8563 21430,9340 18813,9198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93063.5126">17559 8266 580 0,'-12'-11'216'0,"-3"8"-168"0,3 0-12 0,5-1 128 16,-1 8-96-16,4-4-20 16,4 0-28-16,12 0-20 15,7 3 4-15,16-3 4 16,3 0-4-16,9-7 16 16,11 7-12-16,8-10-12 15,7 3 0-15,1 0 20 16,-4 7-8-16,-5-3 4 15,-10 3-4-15,-17-4 12 16,-11 8-12-16,-7-8 32 16,-5 4-24-16,-11-7-4 0,-4 7-8 15,-4-3-16-15,-4 6 8 0,-11 1 4 16,0 6 0-16,-8 7-12 16,0 4 8-16,-1 10-4 15,-2 3 0-15,-5 11-12 16,8 0 12-16,-4-1 4 15,7-2 4 1,-3-8 0-16,8 1 0 0,-4-11 16 16,7-4-8-16,-3-6 60 15,7-4-40-15,-3-6 32 16,7-4-32-16,-7-11 8 16,3 1-20-16,-4-7 28 15,9-4-28-15,-5-17 12 16,4 7-16-16,-11-13 12 15,7 6-16-15,-3-3-40 16,11 10 20-16,-11 3-44 16,15 14 36-16,-12 4-12 15,12 10 20-15,8 0-116 16,-4 14 72-16,11-4-340 16,-3 4 220-16</inkml:trace>
          <inkml:trace contextRef="#ctx0" brushRef="#br0" timeOffset="293322.1254">18240 8383 540 0,'-7'-14'200'0,"7"14"-156"0,23 14-12 0,-12-1 44 15,1 5-48-15,4 9 32 16,-1 1-32-16,4 3 8 16,1-4-20-16,3-3 28 15,0 0-28-15,0-6 20 16,4-1-20-16,-3-7 28 16,-5 4-28-16</inkml:trace>
          <inkml:trace contextRef="#ctx0" brushRef="#br0" timeOffset="293538.202">18573 8324 592 0,'-27'-7'220'0,"27"7"-172"0,-31 24-12 16,12-6 84-1,7 2-72-15,-15 11 32 16,4 0-44-16,-8 4-24 15,4-1-4-15,0-6 8 16,7-1-8-16,-3-6-56 16,8-4 24-16,-1 0-360 15,12-10 212-15</inkml:trace>
          <inkml:trace contextRef="#ctx0" brushRef="#br0" timeOffset="294084.7897">18833 8283 624 0,'0'-10'228'0,"0"10"-176"0,11-14-16 0,1 7 28 16,3 7-44-16,16-10-8 15,-4 6-8-15,20 1 4 16,-8-4-4-16,15 3-4 15,-8 8 4-15,-7-4 28 16,0 3-16-16,-5-3 56 16,-14 4-40-16,-9-4 116 15,5 0-80-15,-16-4 12 16,0 4-48-16,-8-3-20 16,8 3-8-16,-15 0-4 15,11 7 0-15,-4 0 0 16,-4 6 0-16,-3 5-28 15,11 6 16-15,-19 10 4 16,11 1 8-16,-15 6-20 16,8-3 12-16,-8-1 12 15,7 1 0-15,1-3-4 16,0-4 4-16,-1-4 4 16,9-3-4-16,-1-10 40 0,4 0-20 15,1-7-12-15,3-7-8 0,-4-14 12 16,4 7-8-16,-8-10 24 15,5-4-20-15,-13-13 12 16,9-1-12-16,-12-13 0 16,3 4-4-16,1-12-24 15,7 12 8-15,4 6-48 16,5 14 28-16,6 0-12 16,5 17 24-16,12 7-352 15,-1 7 200-15</inkml:trace>
          <inkml:trace contextRef="#ctx0" brushRef="#br0" timeOffset="295181.2122">19789 8455 464 0,'-23'-3'176'0,"23"3"-140"0,-24 6-8 15,9-2 100 1,3 3-76-16,-15 0 32 15,8-1-48-15,-8 5 40 16,7 3-44-16,-7 3 48 16,8 3-48-16,-8 1 36 15,15 0-36-15,4-4-20 16,12 4-4-16,16-8 0 16,11 1-4-16,27-10 40 0,0-4-20 15,15-4-40-15,-7 1 8 0,-8-8-36 16,-15 4 28-16,-12-13 16 15,-8 6 0-15,-27-13 28 16,-8 9-16-16,-19-20 4 16,1 11-8-16,-13-1 4 15,16 4-8 1,7 4-56-16,13 9 28 16</inkml:trace>
          <inkml:trace contextRef="#ctx0" brushRef="#br0" timeOffset="294746.5539">19618 8286 736 0,'8'-13'272'0,"-8"13"-208"0,39-14-20 0,-16 7-16 16,4 7-24-16,20-7 24 15,-1 7-16-15,4-7 4 31,1 4-8-31,-13-1 12 0,-3 8-12 0,-11-8 16 16,-1 4-16-16,-15-7-48 16,-1 4 24-16,-11-7-24 15,1-1 24-15,-13-2 8 16,4 2 8-16,-7 1-28 16,4 3 16-16,-1 0-20 15,4 7 16-15,-3 7-8 16,7 7 12-16,-7 17 8 15,7 3 4-15,-7 18-20 16,3 6 12-16,-4-3-4 16,9-3 4-16,-5 0 32 15,0-8-12-15,-3 1-4 16,3-7-4-16,-15 0-68 16,16-7 36-16,-16 0-48 15,7-7 40-15,-7-4 28 16,0-2 8-16,0-1 44 15,11-7-20-15,-3-3 84 16,11 0-60-16,4-4-12 16,4 4-24-16,12 0 24 15,4 0-20-15,18 3 12 16,9 4-16-16,15-4 28 16,-4 4-24-16,4-7 4 15,-7 0-12-15,-9 0-60 0,-3-4 28 0,-8-13-156 16,-4 10 100-16,-8-14-408 15,1 0 276-15</inkml:trace>
        </inkml:traceGroup>
        <inkml:traceGroup>
          <inkml:annotationXML>
            <emma:emma xmlns:emma="http://www.w3.org/2003/04/emma" version="1.0">
              <emma:interpretation id="{884EF777-CCF2-484F-8955-E873E3B38236}" emma:medium="tactile" emma:mode="ink">
                <msink:context xmlns:msink="http://schemas.microsoft.com/ink/2010/main" type="inkWord" rotatedBoundingBox="22044,8804 23161,8864 23148,9101 22031,9041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95601.7601">20698 8610 520 0,'-7'3'192'0,"7"-3"-152"0,27 7-8 0,-8-7 16 16,1 0-32-16,26 0 12 15,4 4-16-15,20-8-24 16,4 11 4-16</inkml:trace>
          <inkml:trace contextRef="#ctx0" brushRef="#br0" timeOffset="295452.4913">20803 8421 892 0,'4'0'332'0,"-4"0"-260"0,31-7-20 16,-12 7-24-1,8 0-28-15,8 0 16 16,0 7-8-16,4-1 16 16,-1 8-16-16,-11 3-512 15,-3 7 272-15</inkml:trace>
          <inkml:trace contextRef="#ctx0" brushRef="#br0" timeOffset="295915.5951">21624 8507 624 0,'4'-7'228'0,"-4"7"-176"0,3-4-16 16,-10 8 60-1,-5 3-60-15,4 3 68 16,-7 7-64-16,-5 0-8 16,5 4-20-16,7 0-28 15,8 6 8-15,16-10 32 16,11 7-16-16,12-10 16 16,-1 0-12-16,1-11-24 0,0 1 4 15,-4-18 48-15,-16 7-20 16,-8-10 16-1,-11 3-20-15,-3-20 8 0,-9 10-12 0,-15-11 12 16,0 11-16-16,-8 0-28 16,8 10 8-16,19 7-392 15,0 7 224-15</inkml:trace>
        </inkml:traceGroup>
      </inkml:traceGroup>
    </inkml:traceGroup>
    <inkml:traceGroup>
      <inkml:annotationXML>
        <emma:emma xmlns:emma="http://www.w3.org/2003/04/emma" version="1.0">
          <emma:interpretation id="{263E53E6-B487-4F47-8A86-77AC50277A27}" emma:medium="tactile" emma:mode="ink">
            <msink:context xmlns:msink="http://schemas.microsoft.com/ink/2010/main" type="paragraph" rotatedBoundingBox="19153,10076 22799,10216 22776,10814 19130,1067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3A86BCE-23FA-479D-909C-2C7010320E4E}" emma:medium="tactile" emma:mode="ink">
              <msink:context xmlns:msink="http://schemas.microsoft.com/ink/2010/main" type="line" rotatedBoundingBox="19153,10076 22799,10216 22776,10814 19130,10674"/>
            </emma:interpretation>
          </emma:emma>
        </inkml:annotationXML>
        <inkml:traceGroup>
          <inkml:annotationXML>
            <emma:emma xmlns:emma="http://www.w3.org/2003/04/emma" version="1.0">
              <emma:interpretation id="{6CE3BAE6-C668-469A-9C37-E973A06590CB}" emma:medium="tactile" emma:mode="ink">
                <msink:context xmlns:msink="http://schemas.microsoft.com/ink/2010/main" type="inkWord" rotatedBoundingBox="19153,10076 20652,10134 20629,10731 19130,10674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07761.3682">18163 10206 364 0,'4'-17'132'0,"4"17"-100"0,-5-3-12 0,-3-1 80 16,4 1-60-16,-4-4 88 15,4 0-72-15,-4-3 36 16,0 3-56-16,-4-10-12 16,4 6-12-16,-4 1-12 15,1 0 4-15,-5-7 20 16,0 6-12-16,-7-9 24 16,3 9-24-16,-15-6 4 15,7 3-8-15,-10-3-8 16,-1 10 4-16,0 0 12 15,7 7-8-15,-7 7 16 16,8 4-16-16,-8 9 4 16,12 4-4-16,-4 7-8 15,7 4 4-15,1 2-4 16,3-2 0-16,4-8 8 16,8 1-4-16,4-11 24 15,8 0-16-15,7-13 4 16,8-1-8-16,12-13 20 15,0 3-16-15,-1-10-20 16,1 0 0-16,-4-11-32 16,-8 7 24-16,-8-6 4 15,-7-1 12-15,0 8 0 16,-9 6 0-16,-10 11-28 16,-1 9 16-16,-8 12-4 15,9 2 8-15,3 8 8 16,8-1 0-16,3-3 0 15,9-3 0-15,3-4 32 0,5-3-16 16,-5 3-12-16,4-6-8 0</inkml:trace>
          <inkml:trace contextRef="#ctx0" brushRef="#br0" timeOffset="308007.0215">17942 9818 488 0,'4'-24'180'0,"-4"24"-140"0,23-7-12 0,-11 0 92 15,0 7-72-15,7-4-12 16,4 4-20-16,0-3 28 15,4 6-20-15,4-10-24 16,0 7 0-16</inkml:trace>
          <inkml:trace contextRef="#ctx0" brushRef="#br0" timeOffset="308244.1524">18376 9849 312 0,'-12'-4'112'0,"12"4"-84"0,12 17-12 0,-4-3 92 16,-1 3-64-16,13 14 24 16,3 0-36-16,12 7 12 15,0 0-24-15,7-4 0 16,1 1-12-16,-5-11-32 15,-3 3 12-15</inkml:trace>
          <inkml:trace contextRef="#ctx0" brushRef="#br0" timeOffset="308425.1878">18802 9935 424 0,'-39'6'156'0,"39"-6"-120"0,-47 31-8 16,20-10 140 0,4 3-96-16,-19 7-12 15,7 4-36-15,-4-1 0 16,8 0-16-16</inkml:trace>
          <inkml:trace contextRef="#ctx0" brushRef="#br0" timeOffset="308963.2275">19158 9945 424 0,'4'-14'156'0,"-4"14"-120"0,0-10-8 0,-4 3 88 16,0 7-68-16,-8-7 32 15,5 7-44-15,-13-3-24 16,5 3-4-16,-12 0 0 16,7 7-4-16,-7 3 40 15,8 4-20-15,-4 6 32 16,7 1-32-16,1 10-32 15,3 3 4-15,-3 1 8 16,15-1 0-16,0-3 24 16,7-3-16-16,5-11 24 15,11 0-24-15,0-10-12 16,8-4-4-16,0-6-128 16,-4-1 72-16,-3-6-48 15,-5 3 64-15,-4-10 32 16,-3 7 12-16,-8-18 20 15,0 11-12-15,-8-7 4 16,4 7-4-16,-8 6 12 0,4 11-12 16,-3 11 60-16,3 6-40 0,4 10 16 15,7 11-28-15,9-7 20 16,-1 0-24-16,16-7 24 16,-4 0-24-16,4-13-532 15,0 6 284-15</inkml:trace>
          <inkml:trace contextRef="#ctx0" brushRef="#br0" timeOffset="309189.8296">19011 9742 644 0,'-27'-10'236'0,"27"10"-180"0,-4 0-20 16,0 0 148 0,8 0-108-16,3-7 8 15,5 7-56-15,19 0 8 16,8 0-20-16,15 0 28 16,12 7-28-16</inkml:trace>
        </inkml:traceGroup>
        <inkml:traceGroup>
          <inkml:annotationXML>
            <emma:emma xmlns:emma="http://www.w3.org/2003/04/emma" version="1.0">
              <emma:interpretation id="{A774A9F7-83ED-456D-9D69-1398D86C86EA}" emma:medium="tactile" emma:mode="ink">
                <msink:context xmlns:msink="http://schemas.microsoft.com/ink/2010/main" type="inkWord" rotatedBoundingBox="21544,10286 21816,10296 21803,10616 21532,10606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09639.0352">20203 10193 540 0,'-12'3'200'0,"12"-3"-156"0,55 10-12 16,-13-10-16 0,5 4-16-16</inkml:trace>
          <inkml:trace contextRef="#ctx0" brushRef="#br0" timeOffset="309478.1109">20273 9941 652 0,'7'-27'244'0,"-7"27"-192"0,58-14-12 0,-27 7-12 15,0 7-24-15,4 0-12 16,4 4 4-16</inkml:trace>
        </inkml:traceGroup>
        <inkml:traceGroup>
          <inkml:annotationXML>
            <emma:emma xmlns:emma="http://www.w3.org/2003/04/emma" version="1.0">
              <emma:interpretation id="{529C5C6B-89DA-41FF-9DF4-74415B0E648D}" emma:medium="tactile" emma:mode="ink">
                <msink:context xmlns:msink="http://schemas.microsoft.com/ink/2010/main" type="inkWord" rotatedBoundingBox="22442,10498 22788,10511 22781,10695 22435,10682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09915.271">21148 10120 600 0,'-24'28'224'0,"24"-28"-176"0,-23 31-12 0,19-14 0 16,4 0-28-16,12 1 4 16,3 2-4-16,12-3 4 15,12-3-8-15,8-10-28 16,-1-4 12-16,4-14 4 15,5 0 8-15,-21-10 32 16,-14 7-16-16,-24-11 32 16,-8-3-32-16,-19 0 100 15,4 11-64-15</inkml:trace>
        </inkml:traceGroup>
        <inkml:traceGroup>
          <inkml:annotationXML>
            <emma:emma xmlns:emma="http://www.w3.org/2003/04/emma" version="1.0">
              <emma:interpretation id="{D95C4875-C268-41D5-8CB1-88E2D543DF51}" emma:medium="tactile" emma:mode="ink">
                <msink:context xmlns:msink="http://schemas.microsoft.com/ink/2010/main" type="inkWord" rotatedBoundingBox="22484,10515 22705,10523 22699,10660 22478,10652"/>
              </emma:interpretation>
              <emma:one-of disjunction-type="recognition" id="oneOf23">
                <emma:interpretation id="interp35" emma:lang="" emma:confidence="0">
                  <emma:literal>•</emma:literal>
                </emma:interpretation>
                <emma:interpretation id="interp36" emma:lang="" emma:confidence="0">
                  <emma:literal>~</emma:literal>
                </emma:interpretation>
                <emma:interpretation id="interp37" emma:lang="" emma:confidence="0">
                  <emma:literal>.</emma:literal>
                </emma:interpretation>
                <emma:interpretation id="interp38" emma:lang="" emma:confidence="0">
                  <emma:literal>^</emma:literal>
                </emma:interpretation>
                <emma:interpretation id="interp39" emma:lang="" emma:confidence="0">
                  <emma:literal>$</emma:literal>
                </emma:interpretation>
              </emma:one-of>
            </emma:emma>
          </inkml:annotationXML>
          <inkml:trace contextRef="#ctx0" brushRef="#br0" timeOffset="313151.0484">21333 10251 268 0,'0'7'100'0,"0"-7"-76"0,-7-3-8 0,3-1 68 16,8 8-48-16,-4-8 84 15,3 1-68-15,1-4-8 16,-4 3-28-16,8-6 24 16,0 7-24-16,-8-4 32 15,8 3-32-15,-8-3 20 16,3 7-20-16,-6-3 8 15,3 3-12-15,-8-3 28 16,8 3-24-16,0-4 40 16,-8 4-32-16,0-7 12 15,8 4-20-15,-4-8 8 16,4 8-12-16,-7-7 12 16,7 6-16-16,-12-6 4 15,12 6-4-15,-8-2 4 16,1 6-8-16,3-4 16 15,-4 4-12-15,0-7 4 16,-3 14-4-16,-9-14 4 16,13 7-8-16,-5-3 16 15,4 3-12-15,-7-4 4 16,11 8-4-16,-15-8-8 16,19 4 4-16,-8-3 20 15,4 3-12-15,-4-3-32 16,8 6 12-16,-8-3 28 15,8 7-12-15,0 3 0 0,0-3-4 16,-3 3 20-16,-1 1-12 0,0-1-400 31,4 4 212-31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56:41.8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6BAA877-C5E0-45B3-96D9-ABA3D5D6871C}" emma:medium="tactile" emma:mode="ink">
          <msink:context xmlns:msink="http://schemas.microsoft.com/ink/2010/main" type="inkDrawing" rotatedBoundingBox="4710,7234 11186,7043 11190,7171 4714,7362" semanticType="underline" shapeName="Other">
            <msink:sourceLink direction="with" ref="{F43E33A1-6EA6-4B5D-91EB-CD93EB213C45}"/>
            <msink:sourceLink direction="with" ref="{890AED80-1CC3-4448-B1E2-D74135CA5582}"/>
          </msink:context>
        </emma:interpretation>
      </emma:emma>
    </inkml:annotationXML>
    <inkml:trace contextRef="#ctx0" brushRef="#br0">0 224 80 0,'-4'-4'32'0,"4"4"-24"0,12 4-4 15,-8-4 24 1,0 0-16-16,0 0 32 16,3 0-28-16,1 0 20 15,0 0-20-15,0 0 28 16,-1 3-28-16,1-3 4 0,4 0-12 0,-1-3 4 15,1 3-8-15,3-7 32 16,1 4-20 0,3-4-24-16,1 7 4 0,-1-7 16 15,4 7-4-15,0-4-4 16,4 4 0-16,4-3 4 16,0-1-4-16,0-2 24 15,-4 6-16-15,4 0-12 16,0 0-4-16,0 0 4 15,0 0 0-15,-4 0 0 16,1-4 0-16,-1-3 0 16,4 7 0-16,0-3 0 15,-4 6 0-15,0-6 0 16,-4 3 0-16,4-7 8 16,0 7-4-16,0-4 24 15,0 8-16-15,0-8-48 16,4 1 20-16,4-4 28 15,0 7-4-15,4-7 0 16,0 7-4-16,-5-3 4 16,-3 3-4-16,4-7-4 15,-4 7 4-15,-4-4-16 16,8 4 8-16,-8-3 12 16,0 3-4-16,-3-3-4 15,3 3 4-15,4 0-32 16,-4 3 16-16,8-6 40 15,-5 3-16-15,5-4 0 0,-4 1-8 16,12-1-4-16,-4 8 0 0,-8-8-12 31,7 4 8-31,-3-3 20 0,-4 3-8 0,-4-4-4 16,0 4 0-16,0-3-4 16,-7 6 0-16,7-3 0 15,0 0 0-15,0-3 0 16,0 3 0-16,8-7 8 15,-4 7-4-15,4-7-4 16,-4 14 4-16,7-7-4 16,1 0 0-16,0 4-12 15,-4-4 8-15,0 0 12 16,-1 0-4-16,-3-11-4 16,0 11 4-16,0 0-16 15,-4 0 8-15,0-3 4 16,1 3 0-16,-1-7 0 15,4 7 0-15,4-7 0 16,-1 10 0-16,5-6 0 16,0 3 0-16,-1 0 8 15,1 7-4-15,0-7-12 16,3 0 4-16,-7 0 12 16,0 0-4-16,-4 0-4 15,0 0 4-15,-4 0 20 16,0 0-12-16,0 0-20 15,4 0 0-15,0 0-4 0,4 0 4 16,4 0 24-16,-4 0-8 0,3 0 4 16,1 0-4-16,4 0-16 15,-5 0 4 1,-3 0 4-16,0 3 0 16,-4-6 0-16,4-4 0 0,-8 7 0 15,-8 0 0-15,8 0 16 16,-7 0-8-16,-1 0-12 15,1 0 0-15,-1-7 4 16,8 7 0-16,-8-7 0 16,1 7 0-16,7 0 0 15,0-3 0-15,-4-4 24 16,12 7-12-16,-4-7-12 16,4 7-4-16,-4 0 4 15,4 0 0-15,-4-7 24 16,-4 7-12-16,0 0-12 15,-4 0-4-15,4 0-16 16,0 0 12-16,0 0 20 16,-3 0-4-16,-1 0-4 15,0 0 0-15,4-7-4 16,0 7 0-16,0 0 8 16,4-7-4-16,0 4-4 15,4 3 4-15,4 0 20 16,-4 0-12-16,3-7-20 15,-3 7 0-15,0 0 12 16,0 0 0-16,0-3-4 0,-1-1 4 16,-3 4-4-16,0 0 0 0,4 0 24 15,0 0-12-15,4 0-20 16,-4 0 0-16,3 0 20 16,1 0-4-16,8 0 4 15,-5 4-4-15,5-4-16 16,-5 3 4-16,5 0 4 15,-1 1 0-15,1-1 0 16,-1 1 0-16,12-4-20 16,-12 3 12-16,20-6 32 15,-8 6-16-15,16-3 0 16,-8 7-4-16,7-7-4 16,-15 4 0-16,4-1-20 15,-4 4 12-15,8-4 32 16,-12 1-16-16,4-4 0 15,0 3-4-15,-7-3-4 16,-5 4 0-16,-11-1 8 16,-4 1-4-16,-8-4 8 15,-3 0-8-15,-9 0-12 16,1 3 4-16,-4-3 4 16,3 3 0-16,-3-3-108 15,0 4 60-15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58:09.7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ADADF31-0A8B-4B57-AE54-A103FA6DBDAA}" emma:medium="tactile" emma:mode="ink">
          <msink:context xmlns:msink="http://schemas.microsoft.com/ink/2010/main" type="inkDrawing" rotatedBoundingBox="18858,9279 20443,9478 20407,9765 18822,9565" shapeName="Other"/>
        </emma:interpretation>
      </emma:emma>
    </inkml:annotationXML>
    <inkml:trace contextRef="#ctx0" brushRef="#br0">17513 8954 164 0,'-4'-10'60'0,"4"6"-44"0,4-3-8 0,-4 4 132 15,7 3-80-15,-7-4 108 16,8 4-96-16,-8 4 32 16,4 6-60-16,0 7 12 15,0 4-36-15,-4 3 0 16,11 4-12-16,-7-4 20 16,8 0-16-16,7-4-4 15,0 1-4-15,5-7 4 16,3-4-4-16,8-6 8 15,-1-1-8-15,5-6-4 0,11-1 4 0,5-10 4 16,7 11-4-16,3-14-4 16,-3 3 4-16,-7-3-16 15,-9 3 8 1,-3 0 4-16,-9 7 0 0,-6 4-12 16,-5 6 8-16,0 8 28 15,-4 2-12-15,-3 8 12 16,-5 0-12-16,-3 3 20 15,0 0-20-15,-4 0-20 16,0 0 0-16,-8-3 48 16,4-4-20-16,-4-3 8 15,-4-4-16-15,0-7 12 16,8 1-16-16,0-11-4 16,0 4 0-16,0-11-4 15,8 4 0-15,12-11-12 16,-1 7 8-16,16-7-16 15,-4 4 12-15,15 3-40 16,1 11 28-16,-1 3-28 16,1 7 28-16,-1 0 8 15,0 7 12-15,1-4 24 16,-5 0-12-16,5-10 32 16,-4 4-28-16,-1-11 32 15,1 0-32-15,-8-7 20 16,-8-3-20-16,-12-4 28 0,-7 4-28 15,-16-10-216-15,0 9 108 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59:12.3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D9BE06-2AA6-4448-985E-9BD4FCA3A8ED}" emma:medium="tactile" emma:mode="ink">
          <msink:context xmlns:msink="http://schemas.microsoft.com/ink/2010/main" type="inkDrawing" rotatedBoundingBox="264,9402 3421,4394 3924,4711 766,9718" semanticType="callout" shapeName="Other">
            <msink:sourceLink direction="with" ref="{BFCFCAFD-C8B1-4C51-8078-359A2EB3C040}"/>
          </msink:context>
        </emma:interpretation>
      </emma:emma>
    </inkml:annotationXML>
    <inkml:trace contextRef="#ctx0" brushRef="#br0">35 4965 236 0,'-23'-24'88'0,"19"20"-68"0,-4-20-4 0,8 7-8 15,0-10-8-15,8-15 0 16,0-13 0-16,7-14 0 15,8-6 0-15,8-1 0 16,12 0 0-16,-1-17 8 16,13-24-4-16,-5 7 32 15,0 4-20-15,1-11 48 16,-9-28-36-16,1 1 28 0,3 3-28 16,-3-18 28-1,15-16-32-15,15 13-24 0,20-7 0 16,12-6 16-16,-1 17-8 15,-15 17 16-15,8 3-16 16,4-3 32-16,0-4-24 16,-9 21-4-16,1 18-8 15,-15-8-24-15,-5-17 12 16,5-6 20-16,7 16-4 16,8 4-20-16,4-10 4 15,-12-7-12-15,4 13 8 16,8 18 0-16,11 14 4 15,-31 20 32 1,9 10-12-16,-13 4-12 16,-7 14-4-16,-12 3 4 15,-7 7 0-15,-1-3-12 0,-15 10 8 16,8 3 4-16,-4 0 0 16,11-3 24-16,0 4-12 15,5-4-32-15,-5 3 12 16,-7 0 28-16,0 8-12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09-06T17:53:58.83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9-06T17:54:42.281"/>
    </inkml:context>
  </inkml:definitions>
  <inkml:traceGroup>
    <inkml:annotationXML>
      <emma:emma xmlns:emma="http://www.w3.org/2003/04/emma" version="1.0">
        <emma:interpretation id="{FAD6F084-CF54-4070-B683-BDC2D514FFF2}" emma:medium="tactile" emma:mode="ink">
          <msink:context xmlns:msink="http://schemas.microsoft.com/ink/2010/main" type="writingRegion" rotatedBoundingBox="2387,7805 13149,7808 13148,9221 2386,9218"/>
        </emma:interpretation>
      </emma:emma>
    </inkml:annotationXML>
    <inkml:traceGroup>
      <inkml:annotationXML>
        <emma:emma xmlns:emma="http://www.w3.org/2003/04/emma" version="1.0">
          <emma:interpretation id="{78F07481-ABE8-4C02-99A9-DEDACAF7D565}" emma:medium="tactile" emma:mode="ink">
            <msink:context xmlns:msink="http://schemas.microsoft.com/ink/2010/main" type="paragraph" rotatedBoundingBox="2387,7805 13149,7808 13148,9221 2386,9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B07E4C-1F6D-4AE2-ABDE-F3A317D4F710}" emma:medium="tactile" emma:mode="ink">
              <msink:context xmlns:msink="http://schemas.microsoft.com/ink/2010/main" type="line" rotatedBoundingBox="2387,7805 13149,7808 13148,9221 2386,9218"/>
            </emma:interpretation>
          </emma:emma>
        </inkml:annotationXML>
        <inkml:traceGroup>
          <inkml:annotationXML>
            <emma:emma xmlns:emma="http://www.w3.org/2003/04/emma" version="1.0">
              <emma:interpretation id="{16469573-2DCB-438F-AE09-227096F8CB39}" emma:medium="tactile" emma:mode="ink">
                <msink:context xmlns:msink="http://schemas.microsoft.com/ink/2010/main" type="inkWord" rotatedBoundingBox="5042,8016 8336,8017 8335,9220 5041,92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6979 8803 0,'0'0'16,"0"0"-16,0 0 0,0 0 0</inkml:trace>
          <inkml:trace contextRef="#ctx1" brushRef="#br0">4053 8032 464 0,'-4'-4'176'0,"4"4"-140"0,19-13-8 0,-11 13 100 16,0 0-76-16,-1-7 52 15,1 0-64-15,0-4 60 16,0 8-60-16,-5-7 28 16,1 3-40-16,-4 3 28 15,0 1-32-15,0-4 12 16,0 4-20-16,-4-4 20 15,4 0-24-15,-3 0 24 16,3 3-24-16,-4-9 12 16,4 6-12-16,-8 0-8 15,4 0 0-15,-8-3 12 16,5 3-8-16,-9-7-20 16,9 14 4-16,-9-7 4 15,4 7 4-15,-7-7 8 16,7 7-4-16,-11-3-12 15,8 3 4-15,-8-4 4 16,3 8 0-16,1-4-12 16,7 0 8-16,-7 0 4 15,3 7 0-15,-3 0-12 16,4 3 8-16,-5 0-16 16,5 1 12-16,-5 2 4 15,5 1 4-15,-1 3-20 0,5 4 12 16,3-4 20-16,-4 4-4 0,12-4-4 15,0 4 0-15,0-4 12 16,12 0-8-16,-4-7 4 16,11 4-4-16,-3-7 28 15,3 3-20-15,4-6 20 16,4 3-20-16,0-7 0 16,4 0-8-16,0-4-8 15,0 1 4-15,-4-4 4 16,-3 7-4-16,-5-7 16 15,0 0-12-15,-3-7 4 16,-1 8-4-16,-7-8 4 16,0 3-8-16,-4-2 8 15,-1 6-8-15,1-10 8 16,0 3-8-16,-4-3-20 16,0 10 8-16,0 0-32 15,0 3 24-15,-4 1-12 16,4 3 16-16,-4 3 8 15,1 4 4-15,-5 4-28 16,8-1 16-16,-8 4-12 16,8 0 12-16,-8 3 8 15,8 7 4-15,0-4 0 16,4 5 0-16,0-5 16 16,8 1-8-16,-1-4 24 0,1-3-20 15,3-7 32-15,1 0-28 0,-1-11-4 16,1 4-8-16,-8-7-356 15,11 0 192-15</inkml:trace>
          <inkml:trace contextRef="#ctx1" brushRef="#br0" timeOffset="525.9087">3747 7667 520 0,'4'-7'192'0,"-4"7"-152"0,4-3-8 15,-4-1 96 1,0 8-76-16,3-8 76 16,1 4-72-16,-4-3 40 15,0 6-56-15,4-3 24 0,0 4-36 0,0-1 8 16,8 1-20-16,7-4 44 15,8 3-32 1,8-6 20-16,-4 3-28 0,15-7 0 16,-7 7-12-16,0-7 4 15,-4 3-8-15,-5-9 16 16,1 13-12-16,-7-11 16 16,3 8-16-16,-12-1 16 15,-3 8-16-15,-8-1 48 16,3 1-28-16,-10-1 20 15,3 1-28-15,-4-4 36 16,4 0-32-16,-4 0-252 16,-4 0 124-16</inkml:trace>
        </inkml:traceGroup>
        <inkml:traceGroup>
          <inkml:annotationXML>
            <emma:emma xmlns:emma="http://www.w3.org/2003/04/emma" version="1.0">
              <emma:interpretation id="{8A85E4C1-15AF-4D34-AEF3-34800E79271B}" emma:medium="tactile" emma:mode="ink">
                <msink:context xmlns:msink="http://schemas.microsoft.com/ink/2010/main" type="inkWord" rotatedBoundingBox="5960,7806 8124,7807 8123,9077 5959,9076"/>
              </emma:interpretation>
            </emma:emma>
          </inkml:annotationXML>
          <inkml:trace contextRef="#ctx1" brushRef="#br0" timeOffset="1307.4871">4637 8045 300 0,'-8'7'112'0,"12"4"-88"0,-15 2-8 0,7-6 84 16,8 0-60-16,-8 0 0 16,8 3-24-16,7-6 24 15,-3-1-24-15,4-6 48 16,3 3-36-16,-3-7 20 16,-1 0-28-16,-3-3 8 15,0 6-16-15,-12-6 64 16,4 7-44-16,-8-4 60 15,1 7-56-15,-5 0-8 16,8 7-16-16,-4-4-28 16,8 0 8-16,4-3 40 15,8 0-20-15,3-3-416 16,8 0 220-16</inkml:trace>
          <inkml:trace contextRef="#ctx1" brushRef="#br0" timeOffset="1862.9945">6131 7416 600 0,'0'-11'224'0,"0"11"-176"0,-11 0-12 0,3 0 80 15,0 7-72-15,-11 0 36 16,0 7-48-16,-12-4 16 16,7 8-28-16,-7 2 28 15,4 1-32-15,-4 3 12 16,4 3-16-16,-8 11 12 16,4 0-16-16,-11 17 4 15,7-3-4-15,-8 6-8 16,16-3 4-16,-15 0-16 15,19-3 8-15,-1 7 20 16,13-4-8-16,3 13-4 16,8-6 0-16,8 7 4 15,11-7-4-15,4 0 8 16,1-10-8-16,3-4 40 16,0-7-20-16,0-3 32 15,-4-7-32-15,0-7 4 16,1 0-16-16,3-10-500 15,0-4 264-15</inkml:trace>
          <inkml:trace contextRef="#ctx1" brushRef="#br0" timeOffset="2642.6053">6526 8045 404 0,'8'-10'148'16,"-8"10"-112"-16,16-10-12 0,-5 3 180 15,1 4-116-15,-1-8 44 16,5 8-80-16,-1-8 52 16,1 8-64-16,-5-7 52 15,5 3-52-15,-8-4 32 16,3 5-40-16,-7-8 24 16,4 7-28-16,-8-14 0 15,0 8-16-15,-4-12 12 16,-4 5-16-16,-11-4 4 15,7 3-4-15,-11 4-24 16,11 7 8-16,-15 3-4 0,8 10 4 16,0 4-12-16,-8 7 12 15,7 3-12-15,1 0 8 0,-1 11 36 16,-3-1-16-16,-4 8 8 16,8-4-8-16,-4 3-8 15,7 0 4-15,1 1 12 16,7 3-8-16,8-4 4 15,4-3-4-15,7-3 12 16,5-8-12-16,3-3 48 16,4-10-28-16,1-7 4 15,-1-3-20-15,4-11 20 16,0 4-20-16,0-14 4 16,0 6-8-16,0-9-16 15,-3 6 4-15,-5-10 20 16,0 7-8-16,-7-3-12 15,-4 6 0-15,-4 0-16 16,-1 8 12-16,-6 2-48 16,-1 11 28-16,-8 4-28 15,4 6 32-15,-3 4 0 16,3 0 16-16,-4 3 24 16,8 3-8-16,4 5-4 15,4-1 0-15,8 0 28 16,3 0-16-16,5-4 64 15,3 1-44-15,0-7 28 16,0 0-36-16,1-11-388 0,3-3 196 16</inkml:trace>
        </inkml:traceGroup>
        <inkml:traceGroup>
          <inkml:annotationXML>
            <emma:emma xmlns:emma="http://www.w3.org/2003/04/emma" version="1.0">
              <emma:interpretation id="{BFCFCAFD-C8B1-4C51-8078-359A2EB3C040}" emma:medium="tactile" emma:mode="ink">
                <msink:context xmlns:msink="http://schemas.microsoft.com/ink/2010/main" type="inkWord" rotatedBoundingBox="2387,7860 10981,7863 10980,9032 2386,9029">
                  <msink:destinationLink direction="with" ref="{FDD9BE06-2AA6-4448-985E-9BD4FCA3A8E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 timeOffset="3052.2448">6445 7670 560 0,'-8'-13'208'0,"8"13"-164"0,-4-7-8 0,4 3 180 16,4 4-124-16,-4-7 44 15,16 7-84-15,-5-3 24 16,16 0-44-16,8-8 8 16,-4 4-24-16,16-3 8 15,-1 3-12-15,1 0-8 16,-1 7 0-16,-11-3 20 15,-4 6-12-15,-4-3 24 16,-8 4-24-16,-11-4 68 16,4 3-48-16,-12-3 16 15,0 0-32-15,0 0-272 0,0 0 140 0</inkml:trace>
          <inkml:trace contextRef="#ctx1" brushRef="#br0" timeOffset="3798.2868">7459 7791 488 0,'-11'-7'180'0,"11"7"-140"0,-4-7-12 0,4 0 108 15,4 7-80-15,3-3 40 16,5 3-56-16,0 7 12 16,-1 6-32-16,5 12 52 15,-1 2-40-15,1 7 20 16,3 4-32-16,0 0 16 15,5-3-20-15,-5-8 36 16,4 1-28-16,-3-8 12 16,3-3-20-16,-4-3 64 15,4-3-48-15,-7-8 32 16,-1 0-36-16</inkml:trace>
          <inkml:trace contextRef="#ctx1" brushRef="#br0" timeOffset="4075.5257">7862 7767 644 0,'-4'-11'236'0,"4"11"-180"0,-12 11-20 0,5-4 60 16,-1 6-60-16,-15 15 68 15,3 3-64-15,-11 7 8 16,8 3-28-16,-12-3 40 15,4-4-32-15,-7-3 12 16,3-3-24-16,-4-4 8 16,8 0-12-16,4-7 28 15,11-3-24-15,1-7-120 16,11 3 56-16</inkml:trace>
          <inkml:trace contextRef="#ctx1" brushRef="#br0" timeOffset="4639.1874">8532 7646 508 0,'3'-10'188'0,"-3"10"-148"0,-11 3-8 0,3 8 88 16,0 3-72-16,-11 20 52 16,0 4-60-16,-20 17 40 15,12 3-44-15,-16 4 8 16,12-3-28-16,-11-1 8 16,15-6-12-16,-4-7 28 15,15-4-24-15,-7-10 56 16,4-7-40-16,3-14 28 15,16-3-32-15,-8-17-16 16,16 0-8-16,4-15 12 16,3 1-8-16,-3-13-20 15,7 6 4-15,4-21-24 16,-3 4 20-16,7-11-12 16,-4 4 12-16,4-3-20 15,4 13 20-15,0 4-4 16,-4 13 8-16,0 8 24 15,-7 9-8-15,3 8 32 16,0 6-24-16,8 14 4 16,-4 4-12-16,4 17 12 15,-8 3-12-15,8 11 16 0,-7-1-16 16,3 4 24 0,-8-6-20-16,0 6 32 0,1-4-28 0,-13 1 56 15,9-7-40-15,-12-7 20 16,-4-8-32-16,0-9-104 15,0-7 40-15,-8-11-464 16,4-3 280-16</inkml:trace>
          <inkml:trace contextRef="#ctx1" brushRef="#br0" timeOffset="4836.325">8214 8101 676 0,'-8'-7'248'0,"8"7"-192"0,24-11-16 0,-9 4 76 16,1 7-72-16,15-6 24 15,3-5-36-15,17 1 4 16,-5 6-20-16,1 1 20 16,-5 3-24-16,-3-3-304 15,-4 6 160-15</inkml:trace>
          <inkml:trace contextRef="#ctx1" brushRef="#br0" timeOffset="5136.5095">8311 7581 632 0,'4'-10'236'0,"-4"10"-184"0,4-4-16 0,0-3 140 15,7 7-104-15,8-3 60 16,5-4-76-16,11 0-8 16,-1 7-28-16,9-7 4 15,0 7-12-15,-5 0 36 16,1 7-24-16,-8-7-112 15,0 7 48-15,-12 0-416 16,1-4 252-16</inkml:trace>
          <inkml:trace contextRef="#ctx1" brushRef="#br0" timeOffset="5539.2232">9302 7474 580 0,'4'-13'216'0,"-4"13"-168"0,15 6-12 0,-3 5 120 16,3-4-92-16,9 10 72 16,-1 10-80-16,16 32 24 15,3 3-48-15,8 38 0 16,-3-4-20-16,-8 31 108 15,-12-10-68-15,-31 4 40 16,-4-15-52-16,-46-9-208 16,0-22 88-16,-47 1-708 15,8-11 436-15</inkml:trace>
          <inkml:trace contextRef="#ctx1" brushRef="#br0" timeOffset="71208.1427">1215 7898 132 0,'4'0'52'0,"-4"0"-44"0,8-7 4 16,-8 3 44 0,0 8-32-16,0-8 0 15,0 4-16-15,0-3 20 16,0 6-16-16,4-6 12 16,-1 3-12-16,1-4 20 0,4 4-20 0,0-3 12 15,0 3-12-15,3-4 12 16,1 4-16-1,3-3 16-15,1 3-16 0,-1-3 4 16,12 6-4-16,0-3-24 16,4 3 8-1,8-3 20-15,0 4-4 0,15-4 24 16,-8 3-20-16,36-6-4 16,-5 3-4-16,24-4 4 15,-8 4-4-15,4-3-4 16,-8 3 4-16,3 0 4 15,-6 3-4-15,-1 1 8 16,-12-1-8-16,-7 1-4 16,-12 3 4-16,-11-4 4 15,-12 1-4-15,-8-4 8 16,-7 3-8-16,-9-3 16 16,-3 3-12-16,-4-3-12 15,0 0 0-15</inkml:trace>
          <inkml:trace contextRef="#ctx1" brushRef="#br0" timeOffset="71974.6675">1045 8304 132 0,'0'0'52'0,"0"0"-44"0,4 0 4 0,-4 0 68 15,7 0-44-15,1 0 48 16,0 0-48-16,4 0 0 15,-1 0-24-15,1 0-8 16,7 3 0-16,4 0 4 16,1-3-4-16,22 4 16 15,8-1-12-15,24 4-4 16,3 0 0-16,23-7-24 16,-3 7 12-16,19 0 20 15,-8 0-4-15,4-4 4 16,-23 8-4-16,0-8-16 15,-15 4 4-15,-1-7 12 16,-15-4-4-16,0 1-4 16,-16 0 4-16,-3-4-4 15,-4 3 0-15,-12-6 0 16,0 6 0-16,-8-2 0 16,1 6 0-16,-5-4 16 15,-3 4-8-15,3 0-4 16,1 4 0-16</inkml:trace>
        </inkml:traceGroup>
        <inkml:traceGroup>
          <inkml:annotationXML>
            <emma:emma xmlns:emma="http://www.w3.org/2003/04/emma" version="1.0">
              <emma:interpretation id="{6A590D3A-A1C6-45B2-A774-6A0C35485252}" emma:medium="tactile" emma:mode="ink">
                <msink:context xmlns:msink="http://schemas.microsoft.com/ink/2010/main" type="inkWord" rotatedBoundingBox="3509,8017 12138,8019 12137,9100 3508,909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1" brushRef="#br0" timeOffset="73024.2453">2183 7622 132 0,'-16'0'52'0,"16"0"-44"0,0-3 4 16,0-1 16 0,0 8-16-16,4-1 48 15,0 1-32-15,-4-4 40 16,8 7-40-16,4 3 40 16,7 4-40-16,0 3-16 15,4 4-4-15,5 6-8 0,6 1 0 0,13 6-12 16,3 4 8-16,12 3 12 31,-4-3-4-31,4 0 8 0,-4-4-8 0,-4-6-12 16,-7-1 4-1,-5-3 4-15,-3-3 0 0,-12-4 8 16,0 0-4-16,-7-3 16 16,-1 0-12-16,-7-7-4 15,-1 3 0-15,-11-10 40 16,4 4-24-16,-8-4-28 15,4 3 4-15,-4-3 8 16,1 0 0-16,-5 0-12 16,8 0 4-16,-8 0 12 15,4 0-4-15,0-3-4 16,4 3 4-16,-4-4 4 16,4 8-4-16,-7-4-12 15,7 0 4-15,-4 0-16 16,4 3 12-16,-4 0 20 15,0 4-4-15,0-3-4 16,4 3 0-16,-8 0-4 16,5-1 0-16,-9 1 0 15,8 0 0-15,-11 4 0 16,7 2 0-16,-8 1 24 16,9 3-12-16,-13 4-32 15,13 3 12-15,-13 4 0 0,9-1 8 16,-13 4 0-16,1 0 0 0,-8 3 8 15,4-3-4-15,-16 0 16 16,9-3-12-16,-5-7 16 16,12 6-16-16,-12-6 4 15,16-4-4-15,-4-3 36 16,7-1-20-16,9-6-12 16,3 7-8-16,4-14 4 15,4 7-4-15,-4-7 8 16,8 7-8-16,-4-7-4 15,0 0 4-15,0 0 20 16,0 0-12-16,0 0 12 16,0 0-12-16</inkml:trace>
          <inkml:trace contextRef="#ctx1" brushRef="#br0" timeOffset="112317.0181">10215 8338 248 0,'20'0'92'0,"-20"0"-72"0,31-3-4 16,-12 3 44-1,4 3-36-15,8-3 16 16,0 0-24-16,4 0 0 16,12 0-8-16,-9-7 4 15,1 4-8-15,7-4 16 16,1 3-12-16,7-6-4 16,-4 7 0-16</inkml:trace>
          <inkml:trace contextRef="#ctx1" brushRef="#br0" timeOffset="111984.6372">10324 8049 132 0,'-4'0'52'0,"4"0"-44"0,0 0 4 0,0 0 68 15,0 0-44-15,0 0 32 16,0 0-40-16,4 0 8 16,4 3-20-16,3-3 28 15,5 4-28-15,3-4 4 16,0 3-12-16,12 1-8 15,-4-1 4-15,4-3 4 16,0 4-4-16,-3-4 8 16,-1 0-8-16,0-4 24 15,4 4-16-15,-4-3-4 16,-8-1-4-16,8 1 20 16,-4 3-12-16,-7-4 4 15,-4 8-8-15,3-4 4 16,-3 0-8-16,-5 0-56 0,1 0 28 0</inkml:trace>
        </inkml:traceGroup>
        <inkml:traceGroup>
          <inkml:annotationXML>
            <emma:emma xmlns:emma="http://www.w3.org/2003/04/emma" version="1.0">
              <emma:interpretation id="{9C5E0028-3118-4054-8B89-98A8D96F1F88}" emma:medium="tactile" emma:mode="ink">
                <msink:context xmlns:msink="http://schemas.microsoft.com/ink/2010/main" type="inkWord" rotatedBoundingBox="12750,8491 13149,8492 13148,8878 12749,8877"/>
              </emma:interpretation>
              <emma:one-of disjunction-type="recognition" id="oneOf3"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d</emma:literal>
                </emma:interpretation>
                <emma:interpretation id="interp7" emma:lang="" emma:confidence="0">
                  <emma:literal>U</emma:literal>
                </emma:interpretation>
              </emma:one-of>
            </emma:emma>
          </inkml:annotationXML>
          <inkml:trace contextRef="#ctx1" brushRef="#br0" timeOffset="112810.8313">11628 8090 132 0,'-19'0'52'16,"19"0"-44"-16,-27 14 4 0,12-4 96 15,7-3-60-15,-15 10 76 16,3 4-68-16,-11 3 40 15,8 7-56-15,0 7 32 16,3 0-40-16,13 0 0 16,3 0-20-16,12-8 12 15,11-5-16-15,12-1 4 16,11-11-4-16,5-6-8 16,-1 4 4-16,-3-22 4 15,-4 4-4-15,-5-17 32 16,-3 4-20-16,-11-18-4 15,-1 7-8-15,-7-10 4 0,-4 6-4 16,-12 1-20-16,0 6 8 0,-8 4 12 16,1 7 0-16,-9 0-12 15,9 6 4-15,-5 1 20 16,8 7-8-16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58:36.490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6T17:58:04.950"/>
    </inkml:context>
  </inkml:definitions>
  <inkml:traceGroup>
    <inkml:annotationXML>
      <emma:emma xmlns:emma="http://www.w3.org/2003/04/emma" version="1.0">
        <emma:interpretation id="{8870F164-738E-4BDA-B612-2946B3F5EE45}" emma:medium="tactile" emma:mode="ink">
          <msink:context xmlns:msink="http://schemas.microsoft.com/ink/2010/main" type="writingRegion" rotatedBoundingBox="4932,9760 26011,9770 26007,17184 4928,17174"/>
        </emma:interpretation>
      </emma:emma>
    </inkml:annotationXML>
    <inkml:traceGroup>
      <inkml:annotationXML>
        <emma:emma xmlns:emma="http://www.w3.org/2003/04/emma" version="1.0">
          <emma:interpretation id="{AD94F6FF-1092-4608-9F19-9F589471BD56}" emma:medium="tactile" emma:mode="ink">
            <msink:context xmlns:msink="http://schemas.microsoft.com/ink/2010/main" type="paragraph" rotatedBoundingBox="5169,9730 10357,9786 10345,10873 5157,108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A6040C-1EDC-49E0-A8B6-009A9490AB91}" emma:medium="tactile" emma:mode="ink">
              <msink:context xmlns:msink="http://schemas.microsoft.com/ink/2010/main" type="line" rotatedBoundingBox="5169,9730 10357,9786 10345,10873 5157,10817"/>
            </emma:interpretation>
          </emma:emma>
        </inkml:annotationXML>
        <inkml:traceGroup>
          <inkml:annotationXML>
            <emma:emma xmlns:emma="http://www.w3.org/2003/04/emma" version="1.0">
              <emma:interpretation id="{440E5D38-C866-4231-A88F-18BD399722AE}" emma:medium="tactile" emma:mode="ink">
                <msink:context xmlns:msink="http://schemas.microsoft.com/ink/2010/main" type="inkWord" rotatedBoundingBox="5169,9735 7725,9763 7714,10713 5159,106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3840 9652 320 0,'-12'-10'120'0,"16"10"-96"0,-4 0-4 15,0 0 88 1,0 0-64-16,0 0 88 16,0 0-76-16,0 0 36 15,0 0-56-15,0 0 44 16,0 0-48-16,0 0 36 16,0 7-36-16,0 0 24 0,0 0-28 0,-4-7 8 31,4 0-20-31,-4 0 20 0,8 0-24 0,0 0 48 15,4 0-32-15,3-4 4 16,9 4-20-16,3-7-24 16,4 7 4-16,12-3 12 15,3 3 0-15,20 0 16 16,0 0-12-16,23-7 16 16,-3 7-16-16,3-3-12 15,-12 3 0-15,-3-4 12 16,-12 4-4-16,-8-3-12 15,-11-1 4-15,-8-3 12 16,-8 7-4-16,-7-6 24 16,-1 6-16-16,-7-4 4 15,-4 8-8-15,-4-4-8 16,0 0 4-16,0 0-16 16,0 0 8-16,0 0 4 15,0 0 0-15,-4 0 16 16,0 3-8-16,-4 0-20 15,8 1 4-15,-7-1 12 16,3 4 0-16,-8 4-20 16,4-5 8-16,-3 5 32 15,3-4-16-15,-7 6-16 16,3 1 0-16,-11 3 4 16,3 4 4-16,-11 7-20 15,8-1 12-15,-15 7 12 0,7 4 0 16,-16 7 8-16,16 0-8 0,-8 3 8 15,8-7-8-15,-3-3 8 16,7-10-8-16,-1-4-4 16,9-4 4-16,-4-13 12 15,7 0-8-15,-3-17 24 16,4-1-20-16,-9-16-4 16,9 3-4-16,-8-17-16 15,3 6 8-15,-7-6 4 16,4 3 0-16,-8 7 8 15,8 4-4-15,-8 2-20 16,8 8 8-16,-5-3-4 16,9 6 4-16,0 0 8 15,11 4 0-15,4 3-28 16,4 7 16-16,4-7 12 16,8 7 4-16,-1 0-180 15,5 7 100-15</inkml:trace>
          <inkml:trace contextRef="#ctx0" brushRef="#br0" timeOffset="556.9901">5303 9783 456 0,'-12'-14'168'0,"12"14"-128"16,-19 4-16-16,11-4 176 16,4 3-116-16,-11 4 36 15,-1 7-72-15,-11 3 32 16,4 4-44-16,-16 10 60 16,5 3-56-16,-17 11 20 15,5 0-40-15,-8 3 16 16,11-7-20-16,0-6 8 0,12-5-12 15,1-9 20-15,10-4-20 0,5-3-64 16,7 0 24-16</inkml:trace>
          <inkml:trace contextRef="#ctx0" brushRef="#br0" timeOffset="336.5722">4823 9759 520 0,'4'-3'192'0,"-4"3"-152"0,23 20-8 0,-7-6 140 16,-1 0-100-16,16 13 60 15,4 4-76-15,11 18 0 16,5 2-32-16,-1 4 12 16,0-7-20-16,-3-3 8 15,-9-7-12-15,-3-7 36 16,-8-7-24-16,-7-10 20 15,-1-4-24-15,-7-10-248 16,-1-3 124-16,-7-15-532 16,0 1 356-16</inkml:trace>
          <inkml:trace contextRef="#ctx0" brushRef="#br0" timeOffset="916.9486">5779 9683 372 0,'-15'0'140'0,"15"0"-112"0,-4 0-4 16,0 7 172-1,4 0-112-15,-4 3 52 16,0 11-76-16,-4 10 24 16,1-7-48-16,-9 21 60 15,8 0-56-15,-11 17 20 16,8 0-40-16,-5-4 36 16,8-6-32-16,-7-8 4 15,11-6-16-15,-8-10 20 16,8-4-20-16,-7-14 32 0,11-3-28 15,4-10-332-15,7-1 172 16</inkml:trace>
          <inkml:trace contextRef="#ctx0" brushRef="#br0" timeOffset="1231.7848">6340 9611 520 0,'12'-7'192'0,"-12"7"-152"0,0 4-8 0,4-1 96 16,0 1-76-16,-4 2 32 16,0 5-48-16,-4 9 40 15,4 5-44-15,-4 5 36 16,-4 5-36-16,-3 10 36 15,7-1-40-15,-4 22 4 16,-3-1-20-16,3 4 36 16,4-7-24-16,-8-7 4 15,12-3-16-15,-7-15 0 16,7-6-4-16,-4-7-252 16,4-6 132-16</inkml:trace>
          <inkml:trace contextRef="#ctx0" brushRef="#br0" timeOffset="1492.4829">5663 10110 496 0,'-19'-34'184'0,"19"34"-140"0,15-14-16 0,-3 7 164 15,-1 0-112-15,9 0 64 16,-1 7-84-16,8-7 28 16,4 7-52-16,8-6 0 15,-8 12-24-15,4-6 44 16,0 7-28-16</inkml:trace>
          <inkml:trace contextRef="#ctx0" brushRef="#br0" timeOffset="1774.899">6008 9405 748 0,'-20'-11'276'0,"20"11"-216"0,4 0-16 0,4-3 144 15,3 3-112-15,17-7 24 16,3 0-60-16,15-3 8 16,0 6-28-16,12 1 16 15,-3 3-20-15,3 3-712 16,-8 8 380-16</inkml:trace>
          <inkml:trace contextRef="#ctx0" brushRef="#br0" timeOffset="43463.912">5690 10058 164 0,'-4'-3'60'0,"4"3"-44"0,-4-3-8 15,4-1 112 1,4 4-68-16,-4-3 40 15,4 3-52-15,0-4 20 16,4 4-32-16,-4-7 8 16,3 7-20-16,-7-6 28 15,0 12-28-15,0-6 4 16,8 7-12-16,-4-7 20 16,4 7-16-16,-1 0 12 0,1 3-12 0,0-10 28 15,4 0-24-15,-1 0-24 16,5 0 4-16,-1 0 8 31,1 0 0-31,-5-7-4 0,5 7 4 0,-5-3 4 16,1 6-4-16,0-3-12 15,-1 0 4-15,-3 0 12 16,4 0-4-16,-1 0-4 16,5 0 4-16,-5-3 12 15,5 3-8-15,-1-7 32 16,1 4-24-16,-1-4-4 15,5 3-8-15,-5-2 4 16,1 6-4-16,-5-4-12 16,5 4 4-16,-9-3 4 15,5 6 0-15,-4-3 8 16,-1 0-4-16,-7 0 32 16,0 0-20-16,0 0 32 15,0 0-32-15,0 0 4 16,0 0-12-16,0 0-8 15,0 0 4-15,0 0-16 16,0 0 8-16,0 0 20 16,0 0-8-16,0 0 24 15,0 0-20-15,0 0-4 16,0 0-4-16</inkml:trace>
        </inkml:traceGroup>
        <inkml:traceGroup>
          <inkml:annotationXML>
            <emma:emma xmlns:emma="http://www.w3.org/2003/04/emma" version="1.0">
              <emma:interpretation id="{1B8086DD-CEBE-45EB-AC1B-D65B4A0FB0F6}" emma:medium="tactile" emma:mode="ink">
                <msink:context xmlns:msink="http://schemas.microsoft.com/ink/2010/main" type="inkWord" rotatedBoundingBox="8408,10293 8579,10295 8576,10551 8405,105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13.0719">7076 9935 664 0,'-8'-14'244'0,"8"14"-188"0,12-10-16 0,-4 6 100 15,3 4-84-15,5-7 32 16,11 4-52-16,12-1-12 15,-5 8-16-15</inkml:trace>
          <inkml:trace contextRef="#ctx0" brushRef="#br0" timeOffset="2343.4103">7064 10134 840 0,'0'4'312'0,"0"-4"-244"0,20 3-16 0,-1 0-4 15,4 1-36-15,28-4 24 16,7 0-24-16</inkml:trace>
        </inkml:traceGroup>
        <inkml:traceGroup>
          <inkml:annotationXML>
            <emma:emma xmlns:emma="http://www.w3.org/2003/04/emma" version="1.0">
              <emma:interpretation id="{82C17A35-A67E-4F01-A78B-704A967969A3}" emma:medium="tactile" emma:mode="ink">
                <msink:context xmlns:msink="http://schemas.microsoft.com/ink/2010/main" type="inkWord" rotatedBoundingBox="9538,9777 10357,9786 10345,10873 9527,1086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18.0346">8772 9714 372 0,'3'0'140'0,"-3"0"-112"0,4 7-4 16,-4-3 128-16,0-1-88 15,0 4-8 1,0 7-36-16,0 0 12 0,0 3-20 0,-7 0 32 16,3 4-28-16,-8 10 40 15,8 3-32-15,-11 18 40 16,3-1-36-16,0 8 20 15,5-1-28-15,-1-3-28 16,8-3 4-16,-8-11 0 16,8-3 4-16,-7-7 24 15,3-3-12-15,-8-8 12 16,4 1-12-16,-11-4 72 16,7-3-48-16,-11-4 76 15,4 0-64-15,-8 1 28 16,7-8-44-16,-11 1 60 15,8-1-52-15,-12-3 8 16,8 4-28-16,-8-8 16 16,8 1-24-16,-8-8 12 15,12 4-12-15,-8-10 36 16,8 3-24-16,0-10-32 16,7 4 4-16,1-4 0 15,11 3 4-15,0 0-72 16,8 4 40-16,0-4-472 15,7 8 280-15</inkml:trace>
          <inkml:trace contextRef="#ctx0" brushRef="#br0" timeOffset="3650.1852">8396 9387 508 0,'-4'0'188'0,"4"0"-148"0,0 0-8 15,0 0 148 1,8 0-104-16,4 0 60 15,3 0-80-15,16 0 28 16,8 0-48-16,11 0 16 16,4 4-32-16,4-4 16 15,0 3-20-15,4-6 0 16,-8 6-8-16,-3-3 12 0,-9 0-12 16,-7-3 16-1,-8 3-16-15,-11-4 32 0,-5 4-24 0,-14-3-244 16,-5 6 124-16</inkml:trace>
          <inkml:trace contextRef="#ctx0" brushRef="#br0" timeOffset="2648.8699">8288 9718 748 0,'11'-7'276'0,"-11"7"-216"0,39-10-16 0,0 3 100 16,-1 7-88-16,28-4 32 15,4 4-52-15,0 0-4 16,-5 4-20-16,1-4 20 16,-12 3-20-16,-3-3 12 15,-5 0-12-15,-11 0-104 16,-4-3 48-16</inkml:trace>
        </inkml:traceGroup>
      </inkml:traceGroup>
    </inkml:traceGroup>
    <inkml:traceGroup>
      <inkml:annotationXML>
        <emma:emma xmlns:emma="http://www.w3.org/2003/04/emma" version="1.0">
          <emma:interpretation id="{ED0D6F67-B649-4EFA-A8C4-1F344BFD2BBC}" emma:medium="tactile" emma:mode="ink">
            <msink:context xmlns:msink="http://schemas.microsoft.com/ink/2010/main" type="paragraph" rotatedBoundingBox="6266,11249 9605,10975 9677,11851 6337,121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EC7A6B-5891-47BB-9387-8ED19A167B86}" emma:medium="tactile" emma:mode="ink">
              <msink:context xmlns:msink="http://schemas.microsoft.com/ink/2010/main" type="line" rotatedBoundingBox="6266,11249 9605,10975 9677,11851 6337,12124"/>
            </emma:interpretation>
          </emma:emma>
        </inkml:annotationXML>
        <inkml:traceGroup>
          <inkml:annotationXML>
            <emma:emma xmlns:emma="http://www.w3.org/2003/04/emma" version="1.0">
              <emma:interpretation id="{3B8CC975-E195-4DE2-80F5-71B1C559270F}" emma:medium="tactile" emma:mode="ink">
                <msink:context xmlns:msink="http://schemas.microsoft.com/ink/2010/main" type="inkWord" rotatedBoundingBox="6267,11270 7794,11144 7864,11999 6337,1212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500.7034">5721 11074 248 0,'4'-14'92'0,"-4"14"-72"0,8 0-4 0,-8 0 44 15,0 0-36-15,0 0 104 16,0 7-72-16,-4 3 80 15,4 7-76-15,-4 18 12 16,4 2-40-16,-4 19 24 16,0-1-32-16,-4 3-4 15,8-3-12-15,-7-3 36 16,14-4-20-16,-7 4 12 16,0-8-20-16,-7-2 20 15,7-5-24-15</inkml:trace>
          <inkml:trace contextRef="#ctx0" brushRef="#br0" timeOffset="16214.946">5133 11070 288 0,'0'-3'108'0,"0"3"-84"0,0-7-4 0,0 3 92 16,0 8-64-16,0-8 76 15,4 4-68-15,-4-3-4 16,0 3-32-16,0-7 16 15,0 14-24-15,-4-7 12 16,4 7-12-16,-8 3 36 16,4 4-24-16,-4 17 12 15,4 0-20-15,-7 17 20 16,7-3-24-16,-8 10 12 16,5-4-12-16,-5-6 28 15,4 0-24-15,-3-11 4 16,3-6-12-16,0-4 4 15,8 0-8-15,-11 0 16 16,11-3-12-16,-8-4 4 16,8-3-4-16,0-4 4 15,0 0-8-15,8-10-160 16,3 0 84-16</inkml:trace>
          <inkml:trace contextRef="#ctx0" brushRef="#br0" timeOffset="16773.9976">4978 11469 424 0,'-4'-13'156'0,"4"13"-120"0,31 3-8 0,-8-3 184 16,-3 0-120-16,14 0 52 15,5 0-84-15,8 0-4 16,-1 0-32-16,8-7-4 16,4 4-12-16,0-4 4 15,-3 7-8-15,-1-7 24 16,-8 7-16-16</inkml:trace>
          <inkml:trace contextRef="#ctx0" brushRef="#br0" timeOffset="17221.6228">5288 10898 488 0,'0'-14'180'0,"0"14"-140"0,0-7-12 0,0 4 144 16,0 3-100-16,0-3 52 16,7-1-76-16,-3-3 64 15,4 7-64-15,0-3 20 16,3 3-40-16,12-7 16 15,-3 3-24-15,15-6 0 16,0 7-12-16,15-8 20 16,4 8-16-16,4-1-64 15,-8 4 24-15,1 4-456 16,-9 3 268-16</inkml:trace>
          <inkml:trace contextRef="#ctx0" brushRef="#br0" timeOffset="17552.5471">6298 11170 352 0,'-8'-4'132'0,"8"4"-104"0,8 0-8 0,0 0 168 16,3 0-108-16,9 0 20 15,-1 0-60-15,4 0-16 16,4 7-16-16,0 0-16 15,-3 0 4-15,-5 3-412 16,-4 1 228-16</inkml:trace>
          <inkml:trace contextRef="#ctx0" brushRef="#br0" timeOffset="17735.0336">6209 11404 728 0,'8'10'268'0,"-8"-10"-208"0,19 4-16 0,-7-1 96 16,15 4-84-16,8 0-4 15,-5-7-32-15,17-7 12 16,-1 4-20-16</inkml:trace>
        </inkml:traceGroup>
        <inkml:traceGroup>
          <inkml:annotationXML>
            <emma:emma xmlns:emma="http://www.w3.org/2003/04/emma" version="1.0">
              <emma:interpretation id="{82CC10D3-67C2-416E-B3FD-6CD693BF4B4F}" emma:medium="tactile" emma:mode="ink">
                <msink:context xmlns:msink="http://schemas.microsoft.com/ink/2010/main" type="inkWord" rotatedBoundingBox="8313,11081 9605,10975 9676,11840 8384,11946"/>
              </emma:interpretation>
            </emma:emma>
          </inkml:annotationXML>
          <inkml:trace contextRef="#ctx0" brushRef="#br0" timeOffset="18159.7932">7575 10815 320 0,'-15'-17'120'0,"15"17"-96"0,0-7-4 0,0 4 176 16,0 6-112-16,-4 1 28 15,4 3-68-15,-8 3 24 16,1 7-36-16,-5 7 0 16,8 4-20-16,-4 3 0 15,4 0-4-15,-3 3 12 16,3 1-12-16,-4-4 24 16,4 0-20-16,-4-7 24 15,1 0-24-15,3-10-12 16,4-4-4-16,-8-14-192 15,8 1 108-15</inkml:trace>
          <inkml:trace contextRef="#ctx0" brushRef="#br0" timeOffset="18632.5774">7486 10895 332 0,'-7'-28'120'0,"7"28"-92"0,11-14-8 0,-7 4 184 15,0 3-116-15,0-7 36 16,4 4-76-16,3 0 52 15,5 3-60-15,-1 0-8 16,5 7-20-16,-1 3 32 16,4 8-20-16,-4 2 4 15,-3 1-16-15,-8 0 0 16,3 3-4-16,-11 0 28 16,0 8-20-16,-15-15 32 15,3 4-32-15,-11-4-24 16,7 0 4-16,-7-3-60 15,8 0 32-15,-1-7-72 16,12 3 60-16,4 4-8 16,4-7 32-16,8 7 4 15,3 0 8-15,5 3 0 16,-1 1 0-16,0 3 0 16,1-1 0-16,-5 4 24 15,-3 4-8-15,-8 0 4 16,0-1-4-16,-12 1 64 15,8 0-40-15,-19-4 24 16,11 4-36-16,-12-4 8 0,1 0-16 0,0-3 12 16,-1-4-16-16,-7-3-4 15,16 0 0-15,-5-7-4 16,5 0 0-16,3-7-44 16,8 0 24-16,0-7-512 15,8 7 292-15</inkml:trace>
          <inkml:trace contextRef="#ctx0" brushRef="#br0" timeOffset="18934.855">7510 10692 580 0,'-8'-11'216'0,"8"11"-168"0,0-3-12 16,0-1 156 0,8 1-112-16,-1-7 36 15,9 3-68-15,3-4-20 16,4 5-16-16,1-1 0 15,-1 3-8-15,-4 4-12 16,4 4 4-16,-3 3-532 16,3 3 288-16</inkml:trace>
          <inkml:trace contextRef="#ctx0" brushRef="#br0" timeOffset="19721.946">7045 11531 476 0,'-4'0'176'0,"4"0"-136"0,8 0-12 0,-8-3 108 15,0 3-80-15,0-4 48 16,8 4-60-16,-4-3 36 15,3 3-44-15,5-4 16 16,-1 8-32-16,13-4 0 16,3 0-12-16,27-7 4 15,4 7-8-15,27 0-12 16,0-7 4-16,35-7 12 16,-3 11-4-16,3-11-12 15,-4 11 4-15,-16-11 40 16,-15 14-24-16,-15-7 0 15,-12 4-8-15,-15-4 20 16,-12 7-12-16,-8-4-12 16,-4-3-4-16,-19 7-24 0,8 0 16 15</inkml:trace>
        </inkml:traceGroup>
      </inkml:traceGroup>
    </inkml:traceGroup>
    <inkml:traceGroup>
      <inkml:annotationXML>
        <emma:emma xmlns:emma="http://www.w3.org/2003/04/emma" version="1.0">
          <emma:interpretation id="{328D1CE1-82F7-4729-B41C-7BAD3DDB4035}" emma:medium="tactile" emma:mode="ink">
            <msink:context xmlns:msink="http://schemas.microsoft.com/ink/2010/main" type="paragraph" rotatedBoundingBox="5083,13053 8998,11865 9242,12669 5327,13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838F59-7613-4A0F-993E-A58D9F0E08E2}" emma:medium="tactile" emma:mode="ink">
              <msink:context xmlns:msink="http://schemas.microsoft.com/ink/2010/main" type="line" rotatedBoundingBox="5083,13053 8998,11865 9242,12669 5327,13858"/>
            </emma:interpretation>
          </emma:emma>
        </inkml:annotationXML>
        <inkml:traceGroup>
          <inkml:annotationXML>
            <emma:emma xmlns:emma="http://www.w3.org/2003/04/emma" version="1.0">
              <emma:interpretation id="{E6C31300-871E-4564-A707-C411FB392544}" emma:medium="tactile" emma:mode="ink">
                <msink:context xmlns:msink="http://schemas.microsoft.com/ink/2010/main" type="inkWord" rotatedBoundingBox="5083,13053 7387,12353 7632,13158 5327,13858"/>
              </emma:interpretation>
            </emma:emma>
          </inkml:annotationXML>
          <inkml:trace contextRef="#ctx0" brushRef="#br0" timeOffset="28360.6328">5698 12491 416 0,'-8'-24'152'0,"8"24"-116"0,19-14-12 0,-19 4 76 15,12 3-60-15,-4-10 36 16,11 7-44-16,1-8 8 16,-1 8-24-16,8-4 36 15,0 8-28-15,0-1 4 16,4 7-16-16,4 3-8 15,-8 7 0-15,-8 4-24 16,1 7 12-16,-9 3 48 16,-3 0-20-16,-16 0 16 15,-3 0-20-15,-9-3 52 16,1-4-36-16,-8-3-16 16,0 0-8-16,0-8 0 15,7 1-4-15,-7-10 8 0,16-1-8 16,3-2-48-16,8 6 28 15,0-7-24-15,15 7 24 0,-3 3 0 16,15 4 8-16,0 3-28 16,-3 4 20-16,10 3 4 15,1 4 12-15,-12 0 0 16,1 3 0-16,-20 3 0 16,3 1 0-16,-14-1 24 15,-5 1-12-15,-11-4 4 16,3 3-8-16,-11-9 12 15,8-5-12-15,-12-9 4 16,8-1-4-16,-8-10 28 16,12 0-20-16,-4-6 4 15,12-1-12-15,-5-7 12 16,12 8-12-16,1-5-20 16,7 5 4-16</inkml:trace>
          <inkml:trace contextRef="#ctx0" brushRef="#br0" timeOffset="28769.2908">5682 12164 464 0,'-7'-3'176'0,"7"3"-140"0,0 0-8 0,0 0 172 15,0 0-116-15,7-4 28 16,5 4-68-16,3-3 8 16,16 0-32-16,-3-4 8 15,3 0-16-15,11-3 0 16,1 6-4-16,3-3 20 16,1 7-16-16,-9-3-48 15,-3 3 20-15,-8 0-316 16,-7 7 184-16</inkml:trace>
          <inkml:trace contextRef="#ctx0" brushRef="#br0" timeOffset="26845.8979">3809 12632 424 0,'-4'0'156'0,"4"0"-120"0,4 0-8 0,0 0 80 15,0 0-64-15,-1 0 44 16,9 0-52-16,0 0 24 16,-1 0-32-16,1 0 16 15,3 7-24-15,9-7 8 16,-1 4-16-16,12-8 36 15,-1 4-24-15,21-7-32 16,-1 4 4-16,27-4 36 16,-3 4-20-16,7-4 0 15,-12 7-8-15,-7-7 4 16,-8 7-4-16,-15 0-12 16,-12 3 4-16,0-3 12 15,-16 0-4-15,1 0 16 16,-5 7-12-16,-11 0 4 15,0 0-4-15,-7 0-16 16,-1-7 4-16,-8 7 4 16,9 3 0-16,-13 4 0 15,5 0 0-15,-12 3-20 16,7 0 12-16,-18 21 4 16,7 7 4-16,-20 23 0 0,9-6 0 0,-5 4-12 15,9-8 8-15,-5-10 4 16,12 0 0-16,0-13 8 15,12-11-4-15,-5 0 16 16,13-10-12-16,-5-4 48 16,5-10-28-16,-5-10-4 15,5 3-16-15,-9-24 4 16,9 0-8-16,-13-27 16 16,9 2-12-16,-12-12 4 15,7 13-4 1,-11-4-24-16,1 21 8 15,-9-10 4-15,4 24 4 16,-4-4-28 0,8 11 16-16,8 3-4 0,11 8 8 0,9-5-12 15,10 11 12 1,20 0 12-16,4 0 0 0</inkml:trace>
          <inkml:trace contextRef="#ctx0" brushRef="#br0" timeOffset="27358.2883">5179 12711 560 0,'-8'-6'208'0,"8"6"-164"0,-7 17-8 16,-5-7 68-1,-3 4-64-15,-13 13 16 16,1 8-32-16,-23 20 12 16,4-3-20-16,-12 3 0 15,7-4-8-15,-7-3 12 16,16-6-12-16,-5-8 32 16,16 0-24-16</inkml:trace>
          <inkml:trace contextRef="#ctx0" brushRef="#br0" timeOffset="27131.6857">4788 12749 664 0,'-8'-7'244'0,"8"7"-188"0,-3-3-16 0,-5 0 92 15,16 6-80-15,-5 4 8 16,5 3-40-16,15 11 4 16,1 6-12-16,10 15 28 15,1-1-24-15,4 4-4 16,0-1-8-16,-4-2 48 16,-4-8-28-16,-8-3 24 15,-4-7-28-15</inkml:trace>
          <inkml:trace contextRef="#ctx0" brushRef="#br0" timeOffset="27777.4032">5748 12591 416 0,'-11'28'152'0,"11"-28"-116"0,0 37-12 15,-4-23 20 1,0 0-28-16,-8 3 20 16,12 0-20-16,-11 1 28 15,11-1-28-15,-4-3 20 0,4-1-20 0,-8-6-52 16,8 4 20-16</inkml:trace>
        </inkml:traceGroup>
        <inkml:traceGroup>
          <inkml:annotationXML>
            <emma:emma xmlns:emma="http://www.w3.org/2003/04/emma" version="1.0">
              <emma:interpretation id="{17D5D219-41B5-4721-91EC-3774E0925DE9}" emma:medium="tactile" emma:mode="ink">
                <msink:context xmlns:msink="http://schemas.microsoft.com/ink/2010/main" type="inkWord" rotatedBoundingBox="8298,12217 9037,11993 9153,12376 8415,12600"/>
              </emma:interpretation>
            </emma:emma>
          </inkml:annotationXML>
          <inkml:trace contextRef="#ctx0" brushRef="#br0" timeOffset="20711.6087">7076 12116 320 0,'-12'11'120'0,"12"-11"-96"0,-7 6-4 15,3-6 148 1,8 0-96-16,-4 0 60 16,7 4-76-16,1-4 0 15,4 0-32-15,3-7-4 16,1 0-12-16,7-10 20 15,4 10-16-15,8-14-4 16,4 4-4-16,7-17 4 16,0 6-4-16,-3-13-4 15,0-7 4-15,-5-4 4 16,-7 11-4-16,-4-4-12 0,1 11 4 0,-13 6 56 16,1 8-28-16,-9-5 32 15,1 12-28-15,-8-1-8 16,4 7-12-16,-8 0-8 15,4 7 4-15,-4 4 12 16,0 2-8-16,-3 5 4 16,-1 6-4-16,-4 11 12 15,8-4-12-15,-7 10 4 16,3 0-4-16,0 1-8 16,8-4 4-16,0-4 4 15,4-3-4-15,0-6 16 16,4-1-12-16,3-7 48 15,1 0-28-15,0-10-16 16,3 0-4-16,-3-6 0 16,3-1-4-16,-3-7-4 15,3 4 4-15,-3-11-4 16,-1 4 0-16,5-11 0 16,-8 8 0-16,-1-8 8 15,1 7-4-15,-4-3-20 16,4 4 8-16,-8 2 12 15,4 5 0-15,-4 2-12 16,0 5 4-16,0-5 4 16,0 8 0-16,0-1-20 15,0 4 12-15,0-3 4 16,0 3 4-16,-4-4 8 0,4 8-4 16,-4-4-4-16,8 0 4 0,-4 0-4 15,0 0 0-15,0 0 16 16,0 0-8-16,-4 3 24 15,4 4-20-15,-4 4 32 16,0 2-28-16,-4 11 4 16,8-3-12-16,-7 7 20 15,7-1-16-15,0 4 12 16,7-3-12-16,-7-1 12 16,4-3-16-16,0-3 48 15,0-4-28-15,4-3-4 16,3-4-16-16,1-6 28 15,3 2-20-15,1-9-100 16,3 3 40-16</inkml:trace>
        </inkml:traceGroup>
      </inkml:traceGroup>
    </inkml:traceGroup>
    <inkml:traceGroup>
      <inkml:annotationXML>
        <emma:emma xmlns:emma="http://www.w3.org/2003/04/emma" version="1.0">
          <emma:interpretation id="{4732867E-7477-40E9-84EE-D51BEE2AB745}" emma:medium="tactile" emma:mode="ink">
            <msink:context xmlns:msink="http://schemas.microsoft.com/ink/2010/main" type="paragraph" rotatedBoundingBox="6528,13457 10091,12723 10281,13643 6718,143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85CE02-8350-46AB-9899-938A1B022731}" emma:medium="tactile" emma:mode="ink">
              <msink:context xmlns:msink="http://schemas.microsoft.com/ink/2010/main" type="line" rotatedBoundingBox="6528,13457 10091,12723 10281,13643 6718,14377"/>
            </emma:interpretation>
          </emma:emma>
        </inkml:annotationXML>
        <inkml:traceGroup>
          <inkml:annotationXML>
            <emma:emma xmlns:emma="http://www.w3.org/2003/04/emma" version="1.0">
              <emma:interpretation id="{7C5350D6-BF85-4D9B-A3DC-030DF5076750}" emma:medium="tactile" emma:mode="ink">
                <msink:context xmlns:msink="http://schemas.microsoft.com/ink/2010/main" type="inkWord" rotatedBoundingBox="6547,13550 7692,13314 7812,13894 6667,14130"/>
              </emma:interpretation>
            </emma:emma>
          </inkml:annotationXML>
          <inkml:trace contextRef="#ctx0" brushRef="#br0" timeOffset="29295.1892">5346 13166 280 0,'0'-11'104'0,"0"11"-84"0,-8-13 0 0,4 6 196 15,8 7-120-15,-4-7 60 16,11 3-92-16,1-2-4 15,4 2-36-15,15-3 32 16,7 4-32-16,28-11 4 16,0 7-16-16,15 0 56 15,0-3-40-15,16 0 40 16,-8 6-36-16,4-3-8 16,-12 7-16-16,-11-3-24 15,-8 6 8-15,-12-3 12 16,-11 4 0-16,-12-4 16 15,-7 7-12-15,-13-1-160 0,1 1 80 0</inkml:trace>
          <inkml:trace contextRef="#ctx0" brushRef="#br0" timeOffset="29996.5555">5334 13689 456 0,'-12'24'168'0,"12"-24"-128"0,12 0-16 0,0 0 96 16,-5 3-72-16,13-6 24 15,7 3-40-15,4-14 4 16,11 4-20-16,1-14 0 16,0 0-8-16,-1-14 20 15,1 7-16-15,-8-14-4 16,-1 7-4-16,-10 0-24 16,-1 4 12-16,-12-1 32 15,1 5-16-15,-8 2 0 16,4 11-4-16,-12 0 4 15,4 10-4-15,-4 3 8 16,0 4-8-16,-4 4-12 0,1 6 4 16,-5 7 28-16,4 4-12 15,-3 6 4-15,3 4-8 0,0 7 12 16,4-7-12-16,0 0 4 16,8 0-4-16,4-17 20 15,4 3-16-15,3-17 32 16,4-3-28-16,5-18 4 15,-1 7-12-15,4-17-16 16,0 7 4-16,-4-10 12 16,1 10-4-16,-9 0-12 15,1 6 4-15,-9-2 4 16,1 9 0-16,-12 1-36 16,4 3 20-16,-4 4 16 15,0 3 0-15,-7 3 28 16,7 8-16-16,-4 2-4 15,4 8-4-15,0 0 4 16,4 3-4-16,-3 0 32 16,6 0-20-16,-3-3 20 15,4-1-20-15,0-6 8 16,0 0-12-16,4-11-264 16,3 1 140-16,13-11-496 15,3 0 340-15</inkml:trace>
        </inkml:traceGroup>
        <inkml:traceGroup>
          <inkml:annotationXML>
            <emma:emma xmlns:emma="http://www.w3.org/2003/04/emma" version="1.0">
              <emma:interpretation id="{90AD88B7-B439-44EB-9BC5-1223DA08B762}" emma:medium="tactile" emma:mode="ink">
                <msink:context xmlns:msink="http://schemas.microsoft.com/ink/2010/main" type="inkWord" rotatedBoundingBox="8401,13311 8742,13240 8797,13506 8455,13576"/>
              </emma:interpretation>
            </emma:emma>
          </inkml:annotationXML>
          <inkml:trace contextRef="#ctx0" brushRef="#br0" timeOffset="30404.1381">7107 13142 684 0,'23'-4'252'0,"-23"4"-192"0,47-3-20 16,-13-4 40-1,5 3-52-15,15-6 8 16,1 7-24-16,-5-4-228 15,-4 7 120-15</inkml:trace>
          <inkml:trace contextRef="#ctx0" brushRef="#br0" timeOffset="30224.7257">7122 12959 632 0,'-7'-38'236'0,"7"38"-184"0,15-13-16 0,-7 6 160 16,4 3-116-16,11-6 0 16,4 3-48-16,15 0-4 15,5 4-16-15,3 3 36 16,-3 3-24-16</inkml:trace>
        </inkml:traceGroup>
        <inkml:traceGroup>
          <inkml:annotationXML>
            <emma:emma xmlns:emma="http://www.w3.org/2003/04/emma" version="1.0">
              <emma:interpretation id="{BE77EDEC-2E63-4E3E-B2FC-C4CA4E5B1BE7}" emma:medium="tactile" emma:mode="ink">
                <msink:context xmlns:msink="http://schemas.microsoft.com/ink/2010/main" type="inkWord" rotatedBoundingBox="9319,12882 10091,12723 10281,13643 9508,13802"/>
              </emma:interpretation>
            </emma:emma>
          </inkml:annotationXML>
          <inkml:trace contextRef="#ctx0" brushRef="#br0" timeOffset="31273.2934">8210 12753 548 0,'0'-7'204'0,"0"7"-156"0,20-4-16 0,-13 1 80 31,13 3-68-31,7-7 36 0,12 0-48 0,19-3-8 16,7 6-16-16,5-2 12 31,-12 2-12-31,0-3 24 0,0 7-20 0,-11 0-4 16,-12-3-4-16,-4-1-32 15,-16 8 16-15,-7-4-180 16,-8 7 104-16,-16-4-216 16,5 1 172-16,-16-1-28 15,7 7 100-15,-7-10 36 16,0 0 16-16,0 0 8 16,8 0 0-16,-9 0 16 15,9 7-8-15,7-7 4 16,1 7-4-16,-5 0-16 15,9-4 4-15,7 11 28 16,0 0-12-16,-4 3 144 16,8 14-84-16,-4 14 64 15,0 0-76-15,0 10 8 16,0 0-36-16,-4-4 12 16,0-2-24-16,-8-8 44 15,8-3-36-15,-11-4 40 16,7-3-40-16,-11-3 64 15,3-4-52-15,-11-7 36 16,8-3-44-16,-12-7 44 16,4-1-44-16,-8-9 12 15,12 0-28-15,-12-8 20 0,8 1-24 16,-4-11 12 0,8 7-12-16,-4-10-8 0,7 7 0 0,5-14 20 15,3 4-12-15,12-11-208 16,0 7 108-16</inkml:trace>
          <inkml:trace contextRef="#ctx0" brushRef="#br0" timeOffset="31710.9523">8249 12474 560 0,'-8'-10'208'0,"8"10"-164"0,8-17-8 0,-8 10 136 16,12 3-100-16,3-6 24 15,-3 3-56-15,26-3 44 16,1 6-48-16,23-3 12 15,-4 4-32-15,8-4 36 16,-12 14-28-16,4-7 4 16,-19 0-16-16,-4 0-288 15,-8 0 148-15</inkml:trace>
        </inkml:traceGroup>
      </inkml:traceGroup>
    </inkml:traceGroup>
    <inkml:traceGroup>
      <inkml:annotationXML>
        <emma:emma xmlns:emma="http://www.w3.org/2003/04/emma" version="1.0">
          <emma:interpretation id="{84823ABA-9B94-483E-A756-1F6B77F7A840}" emma:medium="tactile" emma:mode="ink">
            <msink:context xmlns:msink="http://schemas.microsoft.com/ink/2010/main" type="paragraph" rotatedBoundingBox="4930,14410 20879,14417 20878,15962 4929,15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167D0C-B384-4ECE-BB29-4220B8FCA641}" emma:medium="tactile" emma:mode="ink">
              <msink:context xmlns:msink="http://schemas.microsoft.com/ink/2010/main" type="line" rotatedBoundingBox="4930,14410 20879,14417 20878,15962 4929,15955"/>
            </emma:interpretation>
          </emma:emma>
        </inkml:annotationXML>
        <inkml:traceGroup>
          <inkml:annotationXML>
            <emma:emma xmlns:emma="http://www.w3.org/2003/04/emma" version="1.0">
              <emma:interpretation id="{FA136008-D77C-4A76-AA7C-96CA96934555}" emma:medium="tactile" emma:mode="ink">
                <msink:context xmlns:msink="http://schemas.microsoft.com/ink/2010/main" type="inkWord" rotatedBoundingBox="4930,14410 7520,14411 7519,15956 4929,1595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0253.6553">5202 14642 644 0,'-15'-7'236'0,"19"7"-180"0,-4 7-20 0,0-7 52 15,19-4-56-15,4 4 32 16,16-3-36-16,23 0 8 15,12-1-20-15,18-3 0 16,-3 4-8-16,12-1 36 16,0-3-20-16,-8 1 12 0,-8 2-20 15,-23-3 20 1,-4 7-24-16,-19-7-12 16,-8 7-4-16,-16 0-384 15,-11 4 212-15</inkml:trace>
          <inkml:trace contextRef="#ctx0" brushRef="#br0" timeOffset="49981.4318">5829 14322 416 0,'-3'-17'152'0,"3"20"-116"0,-8-3-12 15,8 7 108-15,-8 7-76 16,4 3-20-16,-3 7-24 16,-1-3 4-1,8 3-8-15,-4 0 24 16,-4 3-20-16,-7 1-372 16,3-1 192-16</inkml:trace>
          <inkml:trace contextRef="#ctx0" brushRef="#br0" timeOffset="50864.7803">5125 15292 528 0,'-23'48'196'0,"19"-34"-152"0,4 7-12 0,8-14 88 16,3-4-72-16,5-3 8 15,7-7-36-15,4-7 40 16,8-13-32-16,4-4-4 0,7-7-16 16,12-3 20-16,0 0-16 15,0 3 12-15,-7 0-12 16,-9 3 20-16,-15 1-20 15,0-4-20-15,-7 0 0 16,-5 4-12-16,-11 6 8 16,4 4-20-16,-8 7 20 0,0 10-4 15,-8 11 8-15,0 13-36 16,-3 7 24-16,3-3 24 31,8 3 0-31,-4 0 20 16,4 3-16-16,0 4 16 15,4-10-16-15,4 3 24 16,7-3-20-16,-3-8 24 16,-1-2-24-16,5-8 48 0,3-6-32 15,-7-8-24 1,7 1-4-16,4-11-52 0,1-3 24 16,-9 0 8-16,-3 4 8 15,-1-1-8-15,-3 4 12 16,-8 10-32-16,0 7 24 0,0 3-4 15,0 8 12-15,-4 2 44 16,4 5-24-16,-4 2 24 31,8 1-20-31,-4 0 44 0,4 3-32 0,8-4-16 16,-5-2-4-16,1-8-396 16,0 0 212-16,4 0-272 15</inkml:trace>
          <inkml:trace contextRef="#ctx0" brushRef="#br0" timeOffset="49184.2694">3627 14508 228 0,'-12'-7'84'0,"8"7"-64"0,-3-4-8 0,3 4 116 16,0 0-72-16,0 0 120 0,0-3-100 15,4 3-12-15,0 0-40 16,4 0 20-16,8-4-28 16,7 1 12-16,12 0-16 0,8-1 0 15,15 1-4-15,4 3-8 16,4 3 4-16,-12-3-4 31,0 7 0-31,5-7 16 0,-1 0-8 16,-4 0-4-16,1 0 0 15,-5-7 28-15,-3 7-16 16,-5 0-12-16,-7 0-8 0,-4-3 20 16,-3-1-8-16,-5 1 32 15,-4-1-24-15,-3 1 4 16,-4 0-12-16,-4-4 4 16,-4 3-8-16,0 1-20 0,-4-1 8 15,0 1-4-15,0 3 4 16,-4 0 16-16,-7 0-4 15,-1 3 8-15,-3 4-8 16,-4 0-56-16,-4 7 28 16,-4 6 12-16,0 8 8 15,0 10-16-15,0 7 12 16,4 10 12-16,0-4 0 16,3-3-4-16,-3-3 4 15,8-7 4-15,-4-7-4 16,7-7 32-16,-7-7 8 15,4-10 4 1,-1-10-24-16,1-4-8 16,-8-7-8-16,0 4 4 15,3-11-8-15,-3-10-4 16,-7-7 4-16,3-6 4 16,-4-1-4-16,8 4 8 15,0 3-8-15,7 3-4 16,9 8 4-16,3 3-32 15,8 3 16-15,8 7-4 16,11 7 8-16,4 0-88 16,8 7 48-16</inkml:trace>
          <inkml:trace contextRef="#ctx0" brushRef="#br0" timeOffset="49699.6584">4811 14525 416 0,'-15'-4'152'0,"7"15"-116"0,-7 6-12 16,3-3 152-16,-3 10-100 16,-5 7 8-1,5 10-56-15,-8 14-8 0,-5 0-12 0,-3-7 4 16,-3-6-8-16,3-8 32 15,-4-6-20-15,8-4 4 0,-4-7-12 16,11-3-376 0,5-4 200-16,11 4-168 15</inkml:trace>
          <inkml:trace contextRef="#ctx0" brushRef="#br0" timeOffset="49485.5891">4544 14504 496 0,'-7'11'184'0,"7"-1"-140"0,3 17-16 0,5-6 76 16,8 13-64-16,-1 8 0 0,4 6-24 15,5-3-4-15,-1-4-4 16,0-3 20-16,0-11-16 0,-3-3 40 16,-5-3-28-16,1-4 12 15,-5-6-20-15,-11-5-332 16,0-6 168 0</inkml:trace>
          <inkml:trace contextRef="#ctx0" brushRef="#br0" timeOffset="115754.5618">5311 14012 196 0,'0'-3'72'0,"0"3"-56"0,-4 0-4 0,-4 0 84 32,16 0-56-32,-8 0 44 0,0 0-48 0,0 0 8 15,0 0-28-15,-8 0 20 16,8 7-24-16,0-4-4 15,-8 4-4-15,1 0 4 16,7 3-4-16,-12 0-4 16,8 1 4-16,-4 3 12 15,-3-1-8-15,-1 5-20 16,4-1 4-16,-3 3 4 16,3 4 4-16,-7-3 0 15,7 0 0-15,-8-4 0 16,5 4 0-16,-5-1-12 15,12 1 8-15,-7 0 20 16,3 3-8-16,-4-11-20 16,5 5 4-16,-9-5 20 15,9 5-4-15,-5-1 16 16,8 3-16-16,-8-6 4 16,5 10-4-16,-5-3 12 15,4 3-12-15,1 10 4 0,-1 4-4 16,0 0 12-16,4 7-12 15,0-7 4-15,0 3-4 16,1-3-16 0,3 0 4-16,0-4 28 15,3-3-12-15,1 0-4 16,0-3-4-16,8-1 12 0,3 1-8 16,5 6 4-16,-1 4-4 0,-3 0 4 15,3 3-8-15,0 0 16 16,1 1-12-16,-1-5-4 0,-7-2 0 15,3-8 12-15,-3 1-8 16,-1-4 16-16,1-3-16 16,-4 3-4-16,-1 0 0 15,5-10 4-15,0 10-4 16,-1-14 16-16,1 4-12 16,3-7-268-1,1 6 144-15,7-2-284 16</inkml:trace>
        </inkml:traceGroup>
        <inkml:traceGroup>
          <inkml:annotationXML>
            <emma:emma xmlns:emma="http://www.w3.org/2003/04/emma" version="1.0">
              <emma:interpretation id="{810001A9-7EA7-4C77-B113-E5F793776AA4}" emma:medium="tactile" emma:mode="ink">
                <msink:context xmlns:msink="http://schemas.microsoft.com/ink/2010/main" type="inkWord" rotatedBoundingBox="7744,14433 10861,14435 10860,15680 7743,1567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3769.8397">9271 14442 560 0,'-8'0'208'0,"12"0"-164"0,8 0-8 0,-8 0 56 0,7 0-56 16,5 7 32-16,11-7-40 15,-4 4 28-15,4-1-32 16,4-3 12-16,0 4-20 0,-4-1-220 16,-4 0 112-16,-7 4-416 15</inkml:trace>
          <inkml:trace contextRef="#ctx0" brushRef="#br0" timeOffset="53913.3756">9104 14690 652 0,'-23'-17'244'0,"27"17"-192"0,15-4-12 16,-3 1 56-16,15 0-60 0,4-1-12 15,11 1-16 1,1-4 44-16,3 7-28 0,12-7-308 15,0 7 152-15,4 3-328 16</inkml:trace>
          <inkml:trace contextRef="#ctx0" brushRef="#br0" timeOffset="51900.8591">6476 14422 444 0,'-12'0'164'0,"16"0"-124"0,-4 0-16 16,-4 3 132-16,4 1-92 15,-7-4-8-15,3 3-36 16,4-3 20-16,0 0-24 16,23-3 32-16,4-1-12 15,16 1-20-15,7-4 12 32,0 7-20-32,16-4-12 15,-4 8 0-15,0-4 4 16,-8 3 0-16,-3-3-12 0,-9 0 8 15,-7 0-16-15,-8 0 12 0,-8-3 56 32,-3 3-24-32,-5 0 8 0,-11 0-20 0,-7-4 0 15,7 4-4-15,-4 0-16 16,-4 0 4-16,0 0 4 16,1 4 0-16,-5-1-12 15,4 4 8-15,-11 3 4 16,7 4 0-16,-11 7-28 15,4-1 16-15,-12 18 12 16,11 4 4-16,-18 9-20 16,11 1 8-16,-16-1 20 15,12-6-4-15,-4-7 16 0,4-7-16 16,0-10 32-16,8-11-24 16,-4-7 32-16,0-9-32 15,7-15-12-15,1-10-8 0,4-7 12 31,-1 4-4-31,1-15-4 16,11 8 4-16,-12-4-4 16,5 15 0-16,-5-1-20 15,5 6 12-15,-1 1-4 0,-3 4 4 16,3 6 0-16,0 4 0 16,8 3-36-16,4 3 24 15,0 4 40-15,12 4-8 0,0-1-80 16,7 4 36-16,12 3-596 15</inkml:trace>
          <inkml:trace contextRef="#ctx0" brushRef="#br0" timeOffset="52310.4471">7641 14501 520 0,'-11'-7'192'0,"-1"14"-152"0,-7 0-8 16,7 3 72-16,-7 4-64 15,-12 6 52-15,-16 11-52 16,-7 7 32-16,-4 4-40 15,4-5-20-15,3 1-4 0,1-10 24 16,11-8-16-16,12 1-76 16,0-7 32-16</inkml:trace>
          <inkml:trace contextRef="#ctx0" brushRef="#br0" timeOffset="52143.0075">7270 14501 528 0,'11'7'196'0,"-11"-7"-152"0,20 13-12 0,-5 5 80 16,0-8-68-16,9 11 24 15,3 3-36-15,0 0-12 16,4 3-12-16,4-3 56 16,-4-3-36-16,-4-7 16 15,-8-4-28-15,1-10-544 0,-5 0 284 16</inkml:trace>
          <inkml:trace contextRef="#ctx0" brushRef="#br0" timeOffset="52833.0196">8268 14394 476 0,'0'10'176'0,"-7"-3"-136"0,-17 11-12 0,13-8 64 0,-5 11-56 15,-7 6 24-15,-8 11-40 16,-4 14 8-16,-4-4-16 15,-3 3 28-15,-1-3-24 0,5-6 4 16,3-8-12-16,4-13 36 16,0-4-20-16,11-10 20 15,9-11-24-15,7-9 8 16,12-11-16-16,11-14 12 16,8-7-16-16,8-3-20 15,8 0 4-15,-5 6-12 16,1 5 8-16,0 6 0 15,-4-4 4-15,-8 4 0 16,-8 11 0-16,0-1-36 16,-7 7 24-16,0 7-4 15,-1 18 16-15,-3-5 52 16,4 8-24-16,-1 7 8 16,5 6-16-16,7 15 0 15,4 13-4-15,0 0 28 16,4 3-20-16,0-3 20 15,-8-10-20-15,-3 0 28 0,-5-21-28 16,-3 0 92-16,-8 0-60 16,-8-17-288-16,-8 0 132 15,-3 0-548 1</inkml:trace>
          <inkml:trace contextRef="#ctx0" brushRef="#br0" timeOffset="55752.4526">7916 14195 320 0,'12'-4'120'0,"-5"-6"-96"0,1 3-4 0,0 7 96 15,0-4-68-15,-1 1 68 0,1 0-64 16,0 3-4 0,-8 0-28-16,8 0-12 0,-1 3-4 15,5 0 48-15,3 1-28 16,5 3 8-16,3-4-20 0,0 1 12 16,8-1-16-16,4 1 24 15,-4-4-20-15,15 0 4 16,1-4-8-16,-1 1 20 15,-7 3-16-15,-4-7 4 16,-4 7-8-16,-4-7 20 16,-15 3-16-16,3-2 12 15,-15-1-12-15,-8 0 0 16,1 7-4-16,-5 0-428 16,0 14 228-1,9-14-188-15</inkml:trace>
          <inkml:trace contextRef="#ctx0" brushRef="#br0" timeOffset="53029.3596">7928 14669 756 0,'-12'-6'280'0,"24"-1"-216"0,7 0-20 16,0 3 24-16,8 1-48 16,8-1 24-16,4 4-24 15,0 0 8-15,-4-6-16 16,-1-1-120-16,1 7 56 0,-4 0-596 15</inkml:trace>
          <inkml:trace contextRef="#ctx0" brushRef="#br0" timeOffset="53254.7322">7974 14243 580 0,'-31'-24'216'0,"31"24"-168"0,-11-14-12 0,7 4 156 15,8 6-112-15,3-6 20 16,9 3-60-16,11 0-44 16,4 4 0-16,11 3 60 15,-3 3-28-15</inkml:trace>
          <inkml:trace contextRef="#ctx0" brushRef="#br0" timeOffset="116924.1059">8601 14064 268 0,'-4'-7'100'0,"4"7"-76"0,8-7-8 0,-8 7 52 15,12 0-40 1,-8 0 16-16,3 0-28 16,1-7 80-16,0 7-52 0,3-7 56 15,-11 7-56-15,0-3 48 16,0 3-52-16,0 0 8 16,8 0-32-16,-8 0-24 15,0 0 0 1,0 10-4-16,0-3 24 0,4 7-8 15,0-4-8-15,8 11 0 0,-9-4 4 16,5 10 0-16,0 4 8 16,0 0-4-16,-5-6-4 15,13 5 4-15,-16 1-4 16,12 0 0 0,-9-3 8-16,5-4-4 0,-4 0 8 15,4-7-8-15,-4 4-12 16,7 3 4-16,-11-3 28 15,8 3-12-15,-4 0-32 16,4 7 12-16,-4 0 36 16,3 3-16-16,-3 4-8 15,4 0-8-15,-8-4 12 16,8 1-4-16,-8-4-4 16,0-4 4-16,-4 4-4 15,4-3 0-15,-4-4 8 16,0-4-4-16,-4 1-4 0,1 0 4 15,-1-4-16-15,4 0 8 16,-8 0 12-16,1 1-4 16,-1 2 8-16,0-3-8 15,-3 4-4-15,-8 0 4 16,0 3 4-16,-5-4-4 16,-10 5 16-16,11-5-12 15,-4 1 4-15,4-4-4 16,7-3 4-16,1 0-8 15,11-8-160-15,4-6 84 16,4 0-480-16</inkml:trace>
        </inkml:traceGroup>
        <inkml:traceGroup>
          <inkml:annotationXML>
            <emma:emma xmlns:emma="http://www.w3.org/2003/04/emma" version="1.0">
              <emma:interpretation id="{0FD7FBEB-E170-4F3D-9B24-B01491208C61}" emma:medium="tactile" emma:mode="ink">
                <msink:context xmlns:msink="http://schemas.microsoft.com/ink/2010/main" type="inkWord" rotatedBoundingBox="11376,14527 12134,14528 12133,15409 11375,1540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4179.5831">10289 14387 704 0,'-15'-3'264'0,"15"3"-208"16,38-11-12 0,-15 8 28-16,5 3-48 0,18-3 32 15,0 3-28-15,13-4 36 16,2 4-36-16,-2-3-4 15,-1 6-16-15,-4-3-184 16,-8 0 100-16</inkml:trace>
          <inkml:trace contextRef="#ctx0" brushRef="#br0" timeOffset="54860.862">10378 14160 676 0,'-8'-17'248'0,"8"17"-192"0,0-4-16 0,0 4 92 15,12 0-80-15,3 0-12 16,5 0-24-16,11-3-16 16,4 3 4-16,-4-3 12 15,11-1-8-15,-3 1 24 16,7 3-20-16,-15 0-40 16,4 3 16-16</inkml:trace>
          <inkml:trace contextRef="#ctx0" brushRef="#br0" timeOffset="54528.714">10568 14487 416 0,'-12'34'152'0,"4"-6"-116"0,1 34-12 0,3-17 76 16,4 17-60-16,-4-14 0 16,4 3-24-16,-4-6 60 15,4-4-44-15,-8-10 60 16,8-7-56-16,-7-6 108 15,3-1-84-15,-12-10 36 16,16 0-56-16,-19-7 28 16,11 0-36-16,-11-7 0 15,-1 0-20-15,-7-3-8 16,4-1 0-16,-20-6 12 16,13 0-8-16,-21-14 16 0,1 0-16 15,7-4-56-15,5 1 24 16,3 0-252-16,8-1 152 15,0 4-512-15</inkml:trace>
        </inkml:traceGroup>
        <inkml:traceGroup>
          <inkml:annotationXML>
            <emma:emma xmlns:emma="http://www.w3.org/2003/04/emma" version="1.0">
              <emma:interpretation id="{82BFBD0E-61ED-4179-B55D-4992F39E278C}" emma:medium="tactile" emma:mode="ink">
                <msink:context xmlns:msink="http://schemas.microsoft.com/ink/2010/main" type="inkWord" rotatedBoundingBox="12788,15421 12998,15422 12997,15705 12788,1570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6271.2524">11520 15134 560 0,'4'-52'208'0,"8"39"-164"0,11-5-8 0,-12 11 136 16,1-6-100-16,3 9 76 15,5-3-84-15,-5 11-44 16,-3 6-16-16,0 11 4 0,-16 6-4 16,-8 8 8-16,-15 13-8 15,-16 0-496 1,-15 4 268-16,-8-14-156 15</inkml:trace>
        </inkml:traceGroup>
        <inkml:traceGroup>
          <inkml:annotationXML>
            <emma:emma xmlns:emma="http://www.w3.org/2003/04/emma" version="1.0">
              <emma:interpretation id="{B1AC262F-9B7F-4C79-8FF0-0F2A9A59B5E0}" emma:medium="tactile" emma:mode="ink">
                <msink:context xmlns:msink="http://schemas.microsoft.com/ink/2010/main" type="inkWord" rotatedBoundingBox="14205,14867 14941,14868 14940,15429 14204,1542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7278.4417">12875 15010 488 0,'-12'4'180'0,"12"-4"-140"0,8 6-12 0,-8-6 100 0,12 4-76 16,3-4 16-16,1 3-44 15,7-6 12-15,8-4-20 16,4-3 20-16,7-4-24 0,9-7 12 16,3-6-12-16,4-8 12 15,-4-9-16-15,-7-12-4 16,-9-5 0-16,-7 5 12 16,-11 5-8-16,-5 6-28 15,-7 4 8-15,0 6-4 16,-12 11 8-16,0 7-28 0,-4 3 20 15,-4 14-20-15,1 0 20 16,-1 14 8-16,1 10 8 16,-1 14 8-16,0 10-4 15,1 11 24-15,-5-4-16 16,5-7 12-16,-1-3-12 16,8-11 0-16,0-6-4 15,12-8 36-15,4-2-20 16,3-8 32-16,8-10-32 15,1-7 12-15,3-10-20 16,4-11-24-16,0-13 0 0,0-7-24 16,-8-7 20-16,0 7 4 15,0 10 8-15,-3 3-12 16,-5 8 8-16,-7 6-4 16,-8 7 0-16,0 7-28 15,-4 7 20-15,-4 11-12 16,-3 9 16-16,3 11 36 15,0 11-16-15,-3 2 8 16,-1 1-8-16,8-4 28 16,0-3-20-16,0-3 40 15,0-8-32-15,8-3 4 16,4-10-16-16</inkml:trace>
        </inkml:traceGroup>
        <inkml:traceGroup>
          <inkml:annotationXML>
            <emma:emma xmlns:emma="http://www.w3.org/2003/04/emma" version="1.0">
              <emma:interpretation id="{78011FF0-03FE-49CE-9546-7E6C0A0BC96B}" emma:medium="tactile" emma:mode="ink">
                <msink:context xmlns:msink="http://schemas.microsoft.com/ink/2010/main" type="inkWord" rotatedBoundingBox="15463,14902 15924,14903 15923,15309 15462,1530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7937.8495">14164 14508 164 0,'0'0'60'0,"-8"0"-44"0,8 0-8 0,0 0 8 15,0 0-12-15,0 0-12 16,0 0 4-16,0 0 4 16,0 0 0-16,0 0 8 15,0 0-4-15,0 0 68 16,0 0-40-16,-4 0 112 15,1 0-84-15,-1 0 44 16,4 0-60-16,-4 0 36 16,0 0-44-16,-4 0 8 15,8 0-28-15,-4 0 64 16,4 0-48-16,-4 0 32 16,8 0-36-16,-4 0 28 15,0 0-32-15,0 0-4 16,0 0-12-16,0-4-8 15,8 4 4-15,-4-3 56 16,4 6-32-16,-4-3-328 16,3 4 160-16</inkml:trace>
          <inkml:trace contextRef="#ctx0" brushRef="#br0" timeOffset="68232.5841">14187 14752 444 0,'-19'17'164'0,"19"-17"-124"0,-4 21-16 0,0-11 140 16,0 7-96-16,0-3 36 15,-3 0-64-15,3-4-24 16,4-3-8-16,0 0 44 0,-4 0-28 15,4-7-28-15,0 0 0 16,0 0-380 0,4-4 212-16,-4 4-168 0</inkml:trace>
          <inkml:trace contextRef="#ctx0" brushRef="#br0" timeOffset="68507.3147">14582 14649 384 0,'-8'-7'140'0,"4"-3"-108"0,-7 3-8 16,-1 7 56-16,-3 0-48 15,-5 0-20-15,1 7-12 16,0-1 0-16,3 8 0 16,1 0 24-16,7 7-12 15,8-1 4-15,4 4-8 16,4-3 12-16,3 3-12 15,5-3 4-15,-5-1-4 16,-3-2-16-16,-4-1 4 16,0-3 12-16,-16 3 32 15,-7-7-24-15,-4-3 4 16,-4-4-12 0,3 1 20-16,1-4-16 0,8-4-196 15,7 4 96-15,8 0-280 16</inkml:trace>
        </inkml:traceGroup>
        <inkml:traceGroup>
          <inkml:annotationXML>
            <emma:emma xmlns:emma="http://www.w3.org/2003/04/emma" version="1.0">
              <emma:interpretation id="{236CFCD0-7E2F-43C7-A9E6-1D138D29DE73}" emma:medium="tactile" emma:mode="ink">
                <msink:context xmlns:msink="http://schemas.microsoft.com/ink/2010/main" type="inkWord" rotatedBoundingBox="16598,14947 16826,14948 16826,15188 16597,15187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9031.2086">15426 14614 392 0,'4'-20'148'0,"-4"16"-116"0,0-9-8 16,-4 13 40-16,0-7-40 15,-4 0 76-15,1 0-52 16,-5 0 36-16,-3 4-48 16,-1 3 8-16,1 6-28 0,-9 5 52 15,5 3-36-15,0-4 12 16,7 14-28-16,0-3 0 16,5-1-8-16,7 1 28 15,7-7-20-15,1-1 32 16,8-2-32-16,3-11-136 15,0-4 64-15,1-3-112 16,-5 0 96-16,-3-3 16 16,-4 3 36-16,-8 0-12 15,0 4 20-15,-4 3 84 16,0 7-40-16,0 3 88 16,4 4-68-16,0 3 0 15,12 4-32-15,-1-4 40 16,9-3-32-16,3-4-224 0,0-3 104 15,4-4-424-15</inkml:trace>
        </inkml:traceGroup>
        <inkml:traceGroup>
          <inkml:annotationXML>
            <emma:emma xmlns:emma="http://www.w3.org/2003/04/emma" version="1.0">
              <emma:interpretation id="{17E96C70-4EC5-4D28-8DAA-CE6342457C7D}" emma:medium="tactile" emma:mode="ink">
                <msink:context xmlns:msink="http://schemas.microsoft.com/ink/2010/main" type="inkWord" rotatedBoundingBox="17562,14643 20879,14645 20878,15341 17561,1533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9798.2482">16502 14577 340 0,'0'-21'128'0,"0"14"-100"0,-8-3-8 15,8 6 8-15,-7-3-20 0,-1 0 32 16,-4 4-24-16,-3 0 48 16,-4 3-36-16,-5 0 72 15,1 6-52-15,0 8 28 16,-4 10-44-16,-4 11 44 15,4 6-44-15,3 0 12 0,5-3-28 16,7-3 28-16,9-8-28 16,6-3 76-16,9 0-56 15,7-10-4-15,12-7-20 16,8 0-176-16,-4-7 88 16,4-7-544-16,3-10 348 15,5-4 116-15</inkml:trace>
          <inkml:trace contextRef="#ctx0" brushRef="#br0" timeOffset="70413.1375">16812 14614 456 0,'27'-31'168'0,"-23"25"-128"0,-8-1-16 16,0 7 88-16,-4-7-68 15,-7 7 60-15,-4 3-60 16,-5 8-4-16,-7 6-24 16,4 10 8-16,0 4-16 0,4 0-20 15,7 7 4-15,5 0 12 16,7-14 0-16,8 7 40 15,7-10-20-15,5-11 12 16,3 4-20-16,1-7 20 16,-1-7-24-16,0-7 12 15,-3 0-12 1,-5-10-24-16,5 3 4 0,-8-17-48 16,-1 0 28-1,-3-7-80-15,0 7 56 0,4 0 0 16,3 0 32-16,1 10 20 15,4-3 4-15,3 11-12 16,4 2 4-16,0 4-4 0,8 7 0 16,-4 4 8-16,-3 10 0 15,-5-1 16 1,4 5-8-16,-7 6-20 16,-1 0 4-16,-15 3 4 15,8 4 4-15,-12-3 16 16,4-4-8-16,-12-3 16 15,5-4-16-15,-9-4 16 16,9 1-16-16,-5-10 4 16,8-1-4-16,0-6 4 0,4-8-8 15,8-6-4-15,7-7 4 16,1 0-16-16,3 0 8 16,4-4-4-16,5 4 0 0,6 0-20 15,-3 4 16-15,4 6-4 16,-8 10 8-16,-3 4 24 15,-9 4-8-15,-7 6 60 32,-4 7-40-32,-8 11-28 15,4-1-4-15,-8 4 44 16,4 0-20-16,-4 0 16 0,5-3-20 0,-5-1 8 16,0-3-12-16,4-3 12 15,0-4-16-15,4-3-4 16,4-7 0-16,0 0-200 15,8-7 108-15,3-4-368 16</inkml:trace>
          <inkml:trace contextRef="#ctx0" brushRef="#br0" timeOffset="70791.4041">17691 14693 268 0,'3'-27'100'0,"5"24"-76"0,0-8-8 0,0 8 176 0,-8-4-108 15,0 7-8-15,-8 0-48 16,0 0-12-16,0 7-8 16,5 0-8-16,-13 3 4 15,12 4-32-15,-3 3 16 16,7 4 12-16,-4 3 4 16,8 0 24-16,3 3-16 15,-3-3-12-15,-4-3-4 16,4 0 28-16,0-1-12 15,-8-2-4-15,-8-5-4 0,1-6-4 16,-1 7 0-16,1-11 24 16,-9 1-12-16,5-4 4 15,-1-4-8-15,5-3-68 16,3-3 32-16,4 3-428 16</inkml:trace>
          <inkml:trace contextRef="#ctx0" brushRef="#br0" timeOffset="72277.0046">17694 14566 372 0,'-3'-14'140'0,"6"14"-112"0,13-3-4 0,-8 3 40 16,3 0-40-1,16 0 32-15,12-3-28 0,15 3-8 16,16 3-12-16,4-3 12 15,-1 0-12-15,-7 0-4 16,-8 0 0-16,-4-3-16 16,-7-1 8-16,-9-3-4 15,-3 4 0-15,-12-1 24 16,-3 1-8-16,-5-1-4 16,-7 1 0-16,-4 0-4 15,4-1 0-15,-8 1 0 16,0-1 0-16,0 1 0 0,0-1 0 15,0 1 16-15,0-1-8 16,0 1-12-16,-12 3 0 16,12-3-4-16,-8-1 0 15,-3 4 8-15,3 0 0 16,-8 0 0-16,5 4 0 16,-1-1-12-16,-11 4 8 15,11 3 20-15,-7 1-8 16,0 6 24-16,-1 3-20 15,1 5 24-15,0 5-24 16,3-2-12-16,4 0-4 0,12-4 48 16,0-4-24-16,-3-3 24 15,18-10-84 1,1-7 20-16,3-7-196 16,4-6 120-1,0-5-20-15,-3-2 68 0,-1-1 48 16,-7 4 4-16,-5 3 64 15,1 4-40-15,-8 6 172 16,0 4-108-16,0 7-24 16,-8 7-44-16,8 3-12 15,8 1-4-15,-8-1 28 16,12 0-20-16,-4-7 32 0,-1-3-32 16,5-3 12-16,3-4-16 15,1-4-16-15,-1-3 0 16,-3-3-4-16,3-4 0 0,-3-3 8 15,-4 0 0-15,3 0 0 16,1 3 0-16,4 3-28 16,-5 5 16-16,5 2-20 15,3 4 16-15,0 4 16 16,1 6 4-16,-1 0 16 16,0 4-12-16,1 0 16 15,-1 0-16-15,-3-1 32 16,-5-2-24-16,-3-5-4 15,0 1-8-15,-8-7 4 32,0 0-4-32,0-3 16 15,0-1-12-15,-8-6 24 16,16 0-20-16,-8-7-12 16,0 6-4-16,0-2-24 15,4 6 16-15,3 0-20 0,1 0 16 0,4 14-16 16,3 0 16-16,-3 0 8 15,-4 10 8-15,-5-3 32 16,5 10-16-16,0-11-4 16,-8 11-8-16,0-6-4 15,0-5 0-15,0 1 16 16,0 0-8-16,0-11-4 16,0 11 0-16,0-7-16 15,8 0 8-15,3 0-4 16,9-4 0-16,7 4 8 15,-8 0 0-15,16-14 32 16,4 7-16-16,11-7-32 16,4-3 8-16,-7-11 20 15,-1 8-8-15,0-15 0 16,-15 0 0-16,-3-3 4 16,-1 1-4-16,-8-8 16 15,0 7-12-15,-3-14-4 16,-5 14 0-16,-3-7-4 15,4 0 0-15,-4-6-28 16,-1 9 16-16,-3-6 12 16,4 10 4-16,-8 3-28 15,0 11 12-15,-12 14-32 16,8 10 28-16,-7 13 32 16,3 4-8-16,-4 7 8 15,-3 4-8-15,-1-1 28 0,9 1-20 16,-1 6 40-16,8-7-32 0</inkml:trace>
          <inkml:trace contextRef="#ctx0" brushRef="#br0" timeOffset="70939.8002">18008 14408 288 0,'-27'17'108'0,"19"0"-84"0,-3 14-4 0,3-7 92 0,0 14-64 16,4 10 8-16,-3 7-36 16,7-6-72-16</inkml:trace>
          <inkml:trace contextRef="#ctx0" brushRef="#br0" timeOffset="72472.0696">19107 14411 696 0,'-11'-10'256'0,"11"10"-196"0,19 0-20 0,8 0 136 16,12 0-104-16,11 3 16 16,12 1-52-16,-11-8 8 15,11 4-24-15,3-6 16 16,1 6-20-16</inkml:trace>
        </inkml:traceGroup>
      </inkml:traceGroup>
    </inkml:traceGroup>
    <inkml:traceGroup>
      <inkml:annotationXML>
        <emma:emma xmlns:emma="http://www.w3.org/2003/04/emma" version="1.0">
          <emma:interpretation id="{4985F603-CB06-4692-80E4-086D15FAEA47}" emma:medium="tactile" emma:mode="ink">
            <msink:context xmlns:msink="http://schemas.microsoft.com/ink/2010/main" type="paragraph" rotatedBoundingBox="16402,15808 26005,15785 26009,17182 16405,172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5079A8F-8B39-4FF8-BDF8-DEA4466E0005}" emma:medium="tactile" emma:mode="ink">
              <msink:context xmlns:msink="http://schemas.microsoft.com/ink/2010/main" type="line" rotatedBoundingBox="16402,15808 26005,15785 26009,17182 16405,17205"/>
            </emma:interpretation>
          </emma:emma>
        </inkml:annotationXML>
        <inkml:traceGroup>
          <inkml:annotationXML>
            <emma:emma xmlns:emma="http://www.w3.org/2003/04/emma" version="1.0">
              <emma:interpretation id="{7462E80E-523F-4FC2-B4FD-2F3E9DF579E5}" emma:medium="tactile" emma:mode="ink">
                <msink:context xmlns:msink="http://schemas.microsoft.com/ink/2010/main" type="inkWord" rotatedBoundingBox="16402,15808 26005,15785 26009,17182 16405,1720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1" brushRef="#br0">21175 15863 0,'0'0'16,"0"0"-1,0 0 1,0 0 0</inkml:trace>
          <inkml:trace contextRef="#ctx1" brushRef="#br0" timeOffset="14927.2907">22351 16428 0,'0'0'0,"0"0"16,0 0 0,0 0-16,0 0 15,0 0 1,0 0-16,0 0 31,0 0-15,-38-83-1</inkml:trace>
          <inkml:trace contextRef="#ctx1" brushRef="#br0" timeOffset="20222.0361">24233 16782 0,'0'0'0,"0"0"16,0 0-16,0 0 0,0 0 0,73-120 31,-53 85-15,7-3-1,-4 8 1,0 5 0,47-40-1,-4 17 1,0 7-1,-39 20 1,0 7 0,-16 7-1</inkml:trace>
          <inkml:trace contextRef="#ctx0" brushRef="#br0" timeOffset="73880.8156">15248 15406 300 0,'-8'0'112'0,"16"0"-88"0,-8 0-8 15,0 14 84-15,-8 10 60 16,0 3-80-16,1 11 52 15,-5 0-80-15,-3 10 16 16,-1 14-40-16,-7 0 8 0,0 3-20 16,-1-17 36-16,5 1-28 0,7-12 20 15,-3-9-24-15,11-7 36 16,4-11-32-16,0-10 48 16,12-14-40-16,7-10-8 15,0-10-12-15,9-8 24 16,-1 1-20-1,4 0-40-15,-4 6 12 0,8 4-24 16,-4 11 20-16,-4-1-8 16,0 4 12-16,-4 7-28 15,0 3 24-15,-7 10-28 16,-5 11 24-16,-3 3-16 16,-4 14 20-16,-4 10 8 15,-4 8 8-15,-4-1 16 16,-3 0-8-16,-1 0 16 15,0-7-16-15,1-3 32 0,-5-7-24 16,9-7-4-16,-5-6-8 16,4-5 56-16,4-6-32 15,-3-3 8-15,7-8-24 16,15-3-236 0,-3-6 120-16,-1-1-468 15,16 0 320-15,8-7 32 16</inkml:trace>
          <inkml:trace contextRef="#ctx0" brushRef="#br0" timeOffset="74212.2531">15825 15781 464 0,'-4'-14'176'0,"4"11"-140"16,-4-1-8-16,0 4 120 0,-7 0-88 16,-1 4 28-16,-7 6-52 15,-5 4 4-15,-3 10-24 16,0 7 36-16,4 7-28 0,0 3 40 15,15-3-36-15,4-4 4 16,12-3-20-16,3-7 20 16,9-3-20-16,7-7 40 15,0-4-28-15,0-7 20 16,-4-6-24-16,4-4 36 16,-7-10-32-16,-13-11-12 15,-7-3-8-15,0-10 4 16,-11-4-4-16,-1 4-12 15,-7 3 4-15,0 11-32 16,-1 6 20-16,5 11-232 16,7 3 136-16,8 7-356 15,12 7 260-15,3 3-84 16</inkml:trace>
          <inkml:trace contextRef="#ctx0" brushRef="#br0" timeOffset="74920.8993">16127 15767 288 0,'-4'-7'108'0,"4"7"-84"0,0 0-4 15,0 0 128-15,-4 14-84 16,0 3 16-16,0 4-44 16,0 10 8-16,-3 7-24 15,-1-7 16-15,0 0-20 16,0 0 36-16,1-7-28 16,-1-11 20-16,4 5-24 0,-4-12 72 15,8 1-56-15,0-14-32 16,8-3-4-16,0-10 4 15,3-5 0-15,9-2-28 16,-1-14 12-16,4 3-84 16,1 0 56-16,-1 3-12 0,0 5 32 15,0 5 32-15,-3 8-8 16,-5 7-24-16,-7 10 8 16,0 10 48-16,-5 14-16 15,-3 7 16-15,0 11-20 16,-3-8 0-1,3 4-8-15,-4-7 12 16,4 0-12-16,-4-4 24 16,0-3-20-16,0-10 56 15,4-7-36-15,0-7 4 16,8-3-24-16,0-8 20 0,3-2-20 16,5-8-40-16,-1-10 16 0,4-4-32 15,-3 5 24-15,-1 2-8 16,5 7 16-16,-5 4-20 15,1 7 20-15,-1 6-4 16,1 8 8-16,-9 10 44 31,5 3-24-31,-8 14 24 16,0 0-20-16,-12 3 20 16,8-3-24-16,-8 0 24 15,4-3-24-15,-7-8 32 16,3 1-28-16,-3-7 4 15,3-4-12-15,-4-7-340 16,4 4 180-16</inkml:trace>
          <inkml:trace contextRef="#ctx0" brushRef="#br0" timeOffset="75360.9608">16839 15888 320 0,'-4'-7'120'0,"4"7"-96"0,-8-11-4 0,4 4 132 15,1 1-88-15,-9 6 44 16,0-4-64-16,-11 11 12 16,4 3-36-16,-12 8 44 15,8 6-36-15,-4 3 28 16,7 4-28-16,1-7 28 16,7 7-32-16,4-10 20 15,16-4-24-15,12-3 44 16,11-4-36-16,3-13 4 15,13-1-20-15,-8-13-16 16,-1 3 0-16,-11-17-68 0,-7 7 40 16,-13-14 4-1,-7 0 16-15,-15 8 4 0,3-1 0 16,-11 13-108-16,4 5 64 0</inkml:trace>
          <inkml:trace contextRef="#ctx0" brushRef="#br0" timeOffset="76493.5141">17222 15922 424 0,'12'-14'156'0,"-4"11"-120"0,3-1-8 0,-3-3 44 15,-8 7-44-15,12-6 40 16,-5-1-36-16,-7 0 16 16,8 3-28-16,-16-9 8 15,8 6-16-15,-7-7 36 16,3 4-24-16,-12-8-24 16,5 8 0-16,-9-7 8 15,5 10-4-15,-12-3-4 16,3 3 4-16,1 0-24 15,4 0 12-15,-1 7 4 16,1 0 4-16,7 7 8 16,5 0-4-16,7 0-20 15,0 3 8-15,0-3 32 16,7 0-16-16,5-7 8 16,-4 10-8-16,3-7-16 0,-3 1 4 0,0-4 48 15,4 0-24-15,-5 0-28 16,5 3 4-16,-12 1-16 15,8 3 8-15,-8 0 8 16,0 6 4-16,0 8-20 16,7-4 12-16,-7 14 12 15,0 0 0-15,0 10-4 16,0 8 4-16,0-1 4 16,0 3-4-16,-7 11-12 15,3 7 4-15,-8 0-4 16,4 3 0-16,-11-6 8 15,4-8 0-15,-5-10 24 16,1-10-12-16,0-10-12 0,-1-4-4 16,1-10 20-16,-1-8-8 15,-3-6-4-15,4-3 0 16,0-7 20-16,-1-8-12 0,9-6 12 16,3-10-12-16,0-7-16 15,4-11 0-15,4-3 4 16,12-4 0-16,3 8 8 15,9 6-4-15,-5 4 52 16,8 3-32-16,12 4 44 16,-4 3-40-16,7 0-4 15,5 7-16-15,-1 3 28 16,0 11-20-16,1-4-68 16,-1 7 28-16,-15 0-336 0,0 4 200 15</inkml:trace>
          <inkml:trace contextRef="#ctx0" brushRef="#br0" timeOffset="76913.5516">17466 15905 488 0,'0'0'180'0,"0"0"-140"16,12 7-12-16,-5-7 40 15,5 3-44-15,7-3 0 16,9 0-16-16,6-7 12 0,-3-3-12 16,-4-4 16-1,1 4-16-15,-9-7 16 16,-8 6-16-16,-3-9 4 15,0 6-4-15,-16-7-32 16,4 7 12-16,-7-3 4 16,-1 7 8-16,-15 0 16 15,4 3-8-15,-12 7 48 16,8 3-28-16,-4 11 20 0,4 10-28 16,7 7 16-16,13 0-20 0,7 7 8 15,11 0-12 1,9-4 36-16,7 0-24 0,8-6 20 15,-1-7-24-15,-3-4-228 16</inkml:trace>
          <inkml:trace contextRef="#ctx0" brushRef="#br0" timeOffset="77407.318">17965 15764 456 0,'0'-7'168'0,"0"7"-128"0,-3 0-16 0,-1 3 60 15,4 1-52-15,-8 13-4 16,4-3-16-16,-4 17 44 16,5-4-32-16,-5 4-12 15,4 0-4-15,-8-3 24 16,8-4-16-16,-3-7 20 15,7 0-20-15,0-10 28 0,0-7-28 16,7-3 12-16,5-4-16 16,0-11 12-1,3 5-16-15,4-15-4 16,5 1 0-16,7-11-16 0,0 3 8 16,-8 4-4-16,0 11 0 15,-4-4-20-15,-3 13 16 16,-4 4-40-16,-1 11 32 15,-3 6 40-15,0 7-8 0,-8 11 44 16,0 6-32-16,-4-3-4 16,4 7-12-16,-8-7 20 15,8 0-16-15,-8-7 40 16,8 0-28-16,-7-10 20 16,7 7-24-16,-8-11-124 15,4-3 56-15,-4-7-360 16,4 0 224-16,0-4-176 15</inkml:trace>
          <inkml:trace contextRef="#ctx0" brushRef="#br0" timeOffset="77785.637">18314 15956 496 0,'4'0'184'0,"-4"0"-140"0,4-10-16 16,-1 10 64 0,5 0-56-16,4-7 4 15,7 7-24-15,4-14 16 16,1 7-20-16,3-3-12 16,0-4-4-16,-4-3 28 15,-4 3-12-15,-7-3-20 0,0 3 0 0,-16-6 12 31,0 6 0-31,-15-3 8 0,3 3-8 0,-11 0-28 16,4 4 12-16,-8 3 24 16,8 4-8-16,-5 6 44 15,13 7-24-15,-1 11 4 16,5 3-16-16,3 11 36 16,4-1-24-16,4 0 4 15,4 1-16-15,4-4 20 16,3-4-20-16,5-6 40 15,7-4-28-15</inkml:trace>
        </inkml:traceGroup>
        <inkml:traceGroup>
          <inkml:annotationXML>
            <emma:emma xmlns:emma="http://www.w3.org/2003/04/emma" version="1.0">
              <emma:interpretation id="{6941728A-B5B8-45BB-82C5-37250252C436}" emma:medium="tactile" emma:mode="ink">
                <msink:context xmlns:msink="http://schemas.microsoft.com/ink/2010/main" type="inkWord" rotatedBoundingBox="19968,16152 20534,16151 20535,16432 19969,16434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8295.4931">18867 15819 528 0,'-3'-7'196'0,"3"7"-152"0,-20-7-12 16,12 3 28-16,5 8-40 0,-13-4 16 16,5 3-20-16,-9 1 44 15,5 6-32-15,-12 7 28 16,7 1-28-16,-7 6 16 16,4 3-24-16,0-6 28 15,11 6-32-15,0-6 12 16,12 0-16-16,4-8 44 15,8 1-28-15,3-10 20 16,5-1-28-16,3-10 8 16,0 0-16-16,-3-6-8 15,3-1 0-15,-8-10-24 16,-3 3 12-16,-8-13-40 16,0 10 28-16,-8-4-28 15,0 7 28-15,-4 4-60 16,4 7 44-16,0 6-160 15,4 4 112-15,4 0-396 16,4 4 268-16,11 10 68 0</inkml:trace>
          <inkml:trace contextRef="#ctx0" brushRef="#br0" timeOffset="78791.0984">18968 15753 312 0,'4'-3'112'0,"-4"3"-84"0,-8 3-12 0,4-3 108 15,8 7-72-15,-8 4 52 16,4 2-64-16,-4 4-4 16,1 8-20-16,-5-1 16 15,8 3-20-15,-8-3 24 16,8 0-24-16,-8-3 4 15,12-4-8-15,-8-3 20 16,4-4-16-16,0-6 32 16,8 3-28-16,0-14 4 15,3 3-12-15,5-9-40 16,-1 2 16-16,5-13-64 16,-1 3 44-16,-3-9 16 15,3 5 16-15,-4 1 4 16,1 7 0-16,-8 0 16 15,3 10-8-15,-7 7 60 16,0 10-40-16,-4 11-20 16,0 3-8-16,0 0 16 15,4 4-8-15,0-4 48 16,0-4-28-16,-4-2-16 16,4-1-4-16,-4-10 24 15,0 0-16-15,0-7-4 16,11 0-8-16,-3-7-136 0,4 3 72 15,-1-9-128-15,5 2 108 0</inkml:trace>
        </inkml:traceGroup>
        <inkml:traceGroup>
          <inkml:annotationXML>
            <emma:emma xmlns:emma="http://www.w3.org/2003/04/emma" version="1.0">
              <emma:interpretation id="{ECDCB13F-D255-47DB-874F-6A330D7859E8}" emma:medium="tactile" emma:mode="ink">
                <msink:context xmlns:msink="http://schemas.microsoft.com/ink/2010/main" type="inkWord" rotatedBoundingBox="20731,16090 20847,16089 20848,16436 20732,16437"/>
              </emma:interpretation>
              <emma:one-of disjunction-type="recognition" id="oneOf14">
                <emma:interpretation id="interp14" emma:lang="" emma:confidence="0">
                  <emma:literal>C</emma:literal>
                </emma:interpretation>
                <emma:interpretation id="interp15" emma:lang="" emma:confidence="0">
                  <emma:literal>c</emma:literal>
                </emma:interpretation>
                <emma:interpretation id="interp16" emma:lang="" emma:confidence="0">
                  <emma:literal>•</emma:literal>
                </emma:interpretation>
                <emma:interpretation id="interp17" emma:lang="" emma:confidence="0">
                  <emma:literal>f</emma:literal>
                </emma:interpretation>
                <emma:interpretation id="interp18" emma:lang="" emma:confidence="0">
                  <emma:literal>{</emma:literal>
                </emma:interpretation>
              </emma:one-of>
            </emma:emma>
          </inkml:annotationXML>
          <inkml:trace contextRef="#ctx0" brushRef="#br0" timeOffset="79091.0062">19502 15719 456 0,'0'-14'168'0,"0"14"-128"0,4-10-16 0,-4 6 60 16,0 4-52-16,-8-3-12 15,5 6-12-15,-9 1-28 16,4 3 12-16,-3 6 12 16,3 8 0-16,-4 7 16 15,8-1-12-15,0 8-4 16,8-1 0-16,0-3 40 16,8 0-24-16,-4-7 0 15,7 0-12-15,-7-7 12 16,-4 1-12-16,3-8 4 15,-3 0-4-15,-8-6-16 16,-3-1 4-16,-1-3 40 16,-4 0-24-16,-15 0 8 15,16 0-12-15,-13 0 12 16,5 3-12-16</inkml:trace>
        </inkml:traceGroup>
        <inkml:traceGroup>
          <inkml:annotationXML>
            <emma:emma xmlns:emma="http://www.w3.org/2003/04/emma" version="1.0">
              <emma:interpretation id="{15C604D9-2031-45A6-BC6F-7F13C537C306}" emma:medium="tactile" emma:mode="ink">
                <msink:context xmlns:msink="http://schemas.microsoft.com/ink/2010/main" type="inkWord" rotatedBoundingBox="21466,15842 23691,15837 23693,16475 21468,1648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0248.676">20157 15667 164 0,'0'7'60'0,"0"-7"-44"0,0 14-8 0,0-7 176 15,0 7-104-15,0 6 80 16,0 15-92-16,-4-1 24 16,4 4-52-16,-4 0 12 15,4 0-32-15,-8-4 16 16,8-6-20-16,-8-8 20 16,8 1-24-16,-4-11 40 15,4-3-28-15,-3-7 4 16,3 0-16-16,0-14 12 15,3-3-16-15,1-10-28 16,4 2 8-16,4-12-64 16,-1 2 40-16,1-6-8 15,3 10 24-15,-3 0-4 16,3 10 12-16,1 1 16 16,-1 6 0-16,1 0-12 15,-1 7 4-15,-7 7-24 16,11 4 16-16,-11 9 32 15,4 8-12-15,-8 10 28 16,0 0-24-16,-4 7 12 0,0 0-12 0,0-11 36 16,0-3-24-16,-8 0 12 15,4-3-20 1,-4-4 8 0,8-3-12-16,-4-7 36 0,8-7-24 15,-4-7-12-15,4 7-8 16,0-21 28-16,4 11-16 0,-1-21-32 15,9 4 8-15,-1-4-16 16,-3 3 12-16,7 1 16 16,1 6 0-16,-9-3-12 15,9 10 4-15,-9-3-24 16,5 10 16-16,-8 4-12 16,-1 3 12-16,5 6-28 15,0 5 24-15,-9 9 68 16,1 4-28-16,-4 7 20 15,4 0-28-15,-8 0-8 16,0 0-4-16,-7 0 12 16,7-7-8-16,-8-3 24 15,12 3-20-15,-4-10 48 16,4-4-32-16,-3-3-128 16,6 0 52-16,-3-7-396 15,0 0 244-15</inkml:trace>
          <inkml:trace contextRef="#ctx0" brushRef="#br0" timeOffset="81151.3184">20687 15960 424 0,'0'-4'156'0,"0"4"-120"0,0-3-8 0,4-1 116 16,-4 8-84-16,7-4 0 15,1 0-36-15,4-4 0 16,7 4-12-16,1-3 20 16,3 3-20-16,-4-7-4 15,-3-3-4-15,-9-1-4 16,-7 1 0-16,0-4 0 16,-4 1 0-16,-7-8 16 15,-1 4-8-15,-7 0-28 16,7 3 8-16,-7 7 24 15,3 7-8-15,1 7 44 16,3 0-24-16,-3 17 4 16,7 3-16-16,0 4 28 15,8 0-24-15,0 0 12 16,8-3-16-16,0-4 44 16,3 0-28-16,5-10 20 15,7-1-28-15,4-6-116 16,8-3 52-16,8-4-176 0,3-7 120 15,4-3-144-15,-3-8 136 16,3-9 12-16,1-11 60 16,-9-7 56-16,-3-3-8 0,-4 0 24 15,-4 3-20-15,-12 14 64 16,-7 0-48-16,-1 11 120 16,-7-1-84-16,-4 7-8 15,-4 7-36-15,-3 7 0 16,-1 4-12-16,-8 6-8 15,5 4 0-15,-5 13-16 16,5 4 8-16,-9 7 4 16,9 0 0-16,-5 7 0 15,8-4 0-15,1-7 16 16,3-3-8-16,4-6 40 16,4-1-24-16,0-11-4 15,-1-2-12-15,5-15-32 16,4 4 12-16,-4-10-120 0,7-7 76 15,-3-11-24-15,-1-13 52 16,1 3 16 0,-1-7 8-16,-7-3-8 15,8 3 8-15,-4-3 28 0,-4 7-12 16,-1 10 12 0,5 14-12-16,-4-11 56 15,4 14-40-15,-8 4 8 16,4 3-24-16,-8 14 28 15,4 3-24-15,-8 4 48 16,0 17-36-16,1 14 12 0,-1 13-24 16,-8-6 20-1,9 3-24-15,-5-3 12 0,4-4-12 16,-3-10 20-16,7-7-20 0,-4-7 32 16,4-7-28-16,0-10-68 15,4-4 28-15,0-13-468 16,4 0 272-16,12-25-112 15</inkml:trace>
          <inkml:trace contextRef="#ctx0" brushRef="#br0" timeOffset="81523.3081">21376 15743 444 0,'-27'41'164'0,"27"-10"-124"0,0 7-16 15,0-21 112-15,0 11-80 0,0-11 24 32,0 7-48-32,0 4 4 0,8-11-20 0,-5-3 0 15,1-7-8-15,-4-4 48 16,4 4-32-16,-4-14-248 15</inkml:trace>
          <inkml:trace contextRef="#ctx0" brushRef="#br0" timeOffset="81340.3215">21608 15475 768 0,'0'-31'284'0,"0"31"-220"0,4-7-20 0,4 7 56 16,0 0-64-16,-8 7-4 16,7 0-20-16,-3-1 24 15,4 12-20-15,-8 2-772 0</inkml:trace>
          <inkml:trace contextRef="#ctx0" brushRef="#br0" timeOffset="82603.2076">21554 15691 372 0,'8'-3'140'0,"3"3"-112"0,1 0-4 15,-12 0 120-15,4 10-84 16,0 1 20-16,-8 2-48 16,0 1 4-1,0 7-20-15,-4 3 20 16,4 0-24-16,-3 3 40 15,7-2-28-15,-4-5 4 16,8 1-16-16,0-4 28 16,3 0-24-16,5-6 12 0,0-5-16 15,-1-6-32-15,5-3 8 0,-1-4-32 16,5-3 28-16,-5-7-20 0,0-4 20 16,-3-3 8-16,0 0 8 15,-1 0-28-15,-3 3 16 16,-8 7 12-16,0 4 4 15,0 3-20-15,0 4 8 16,0 6 4 0,0 4 4-16,-4 10-28 15,8 4 16 1,-4 3 12-16,0 3 4 0,0 1 32 16,8-1-20-16,-4-2 12 15,3-8-16-15,1 0 36 16,0-3-24-16,-4-7-12 0,7-7-8 15,1-4-16-15,-8-3 8 0,7-3 4 16,5-14 0-16,-4-4 0 31,-1 4 0-31,-3-10 8 16,0 3-4-16,3 0-20 16,1 10 8-16,0-3 4 15,-1 10 4-15,-3 4-28 16,0 7 16-16,-4 3-12 15,3 7 12-15,-7 6 8 16,4 5 4-16,-4 6 44 16,0 3-24-16,-4 4 0 15,4 4-12-15,-7-5 4 16,14 1-8-16,-14-3 24 0,7-11-16 16,0 4 40-16,0-7-28 0,0-8 12 15,0-2-20-15,0-11 20 16,0 4-24-16,0-11 4 15,7 0-8-15,-3-10 4 16,8-7-8-16,-1-14-20 16,1 7 8-16,3-3-12 15,1 7 8-15,-1 3 0 16,5 10 4-16,-5 4-20 16,1 7 16-16,-1 6-48 15,-7 8 32-15,-4 13 32 16,7 3 0-16,-7 15 28 15,0-1-20-15,0 1 12 16,0-1-12-16,4-6 20 16,-4-1-20-16,7-10 12 15,-3 4-12-15,0-11 80 16,3-3-48-16,-3-10-20 16,0-4-16-16,11-17 8 15,-3 3-8-15,3-13-20 16,0 6 4-16,-3-3 12 15,-1 11 0-15,-3 2-56 16,-1 5 28-16,-7 16-60 16,8 11 48-16,-4 10 80 15,-4 7-24-15,-4 0 68 16,3 0-52-16,-6-4-428 16,-1 4 208-16,-16-17-352 0</inkml:trace>
        </inkml:traceGroup>
        <inkml:traceGroup>
          <inkml:annotationXML>
            <emma:emma xmlns:emma="http://www.w3.org/2003/04/emma" version="1.0">
              <emma:interpretation id="{FB620803-B5A9-49AF-8154-515AE7C76293}" emma:medium="tactile" emma:mode="ink">
                <msink:context xmlns:msink="http://schemas.microsoft.com/ink/2010/main" type="inkWord" rotatedBoundingBox="22237,16145 22427,16144 22428,16412 22238,1641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4060.4364">21086 15836 132 0,'-4'-4'52'0,"4"4"-44"0,-4-3 4 0,0 0 60 16,8 3-40-16,-4-4 76 16,0 1-60-16,0-4 0 15,0 3-28-15,0-6-4 16,4 3-8-16,-8-3-8 16,4 6 4-16,-8-2 12 15,4 2-8-15,-4-3 60 16,5 4-40-16,-5-4 24 15,4 7-32-15,-8-7 0 16,9 14-12-16,-9-7 20 16,4 7-16-16,-7 0-4 15,7 6-4-15,-11-2 12 16,7 9-8-16,-4 1 68 16,5 0-44-16,-5 3 4 15,9 0-20-15,-1 0 8 16,8-3-16-16,4-4 40 15,7 0-24-15,5-7 32 16,3 4-32-16,1-10-224 16,-1 2 108-16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3:15.1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6260329-9850-4699-8484-A00BA2BAAF3A}" emma:medium="tactile" emma:mode="ink">
          <msink:context xmlns:msink="http://schemas.microsoft.com/ink/2010/main" type="inkDrawing" rotatedBoundingBox="11563,5481 15479,5271 15506,5783 11591,5994" semanticType="underline" shapeName="Other">
            <msink:sourceLink direction="with" ref="{1524D4C0-A20A-4EA6-A376-506F20C43B11}"/>
          </msink:context>
        </emma:interpretation>
      </emma:emma>
    </inkml:annotationXML>
    <inkml:trace contextRef="#ctx0" brushRef="#br0">10076 4759 424 0,'8'-3'156'0,"-8"3"-120"0,8-7-8 0,-8 3 28 16,0 8-36-16,0-1 88 16,0 8-60-16,0 9 12 15,7 4-36-15,5 14 24 16,3 3-32-16,16 4 12 15,8-4-16-15,8-6 20 16,-1-4-20-16,4-14 4 16,-3-7-8-16,11-16 4 15,0 2-8-15,19-23 16 16,1 2-12-16,7-12 60 16,-4 6-40-16,4-11-12 15,-7 15-8-15,19-11-20 16,-16 14 8-16,4 7 20 15,-11 10-8-15,-12 3-20 16,-8 8 4-16,-12 10-4 16,-3 10 4-16,-8 3 24 15,-12 4-8-15,8 0 4 16,-7 7-4-16,-9-11 12 0,5 1-12 16,-4-4 16-16,3-3-16 0,-11-4 4 15,11-7-4-15,-11 1 12 16,4-8-12-16,0-6 4 15,3-11-4-15,5-14 20 16,3 4-16-16,1-14 4 16,7 4-8-16,11-7-24 15,-3 10 8-15,8 0-12 16,3 14 8-16,-3-1-28 16,-1 11 24-16,1 4 16 15,3 6 0-15,5 1-24 16,7 6 12-16,23 4 48 15,12 3-16-15,23-7-20 16,-7 11 0-16,30-17-8 16,-8 2 0-16,9-12 24 15,-20 2-8-15,4-13-12 16,-16 3 0-16,1-10 12 16,-20 3-4-16,-8-3 60 15,-15 4-36-15,-4-18 52 16,-20 7-48-16,1-17-24 15,-12 10-8-15,-12-10 24 16,0 10-12-16,-11 0-392 16,0 10 208-16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00:07.8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2BC645B-E329-42FA-8A22-111A7ED20435}" emma:medium="tactile" emma:mode="ink">
          <msink:context xmlns:msink="http://schemas.microsoft.com/ink/2010/main" type="writingRegion" rotatedBoundingBox="4186,16157 11085,16366 11011,18824 4111,18615"/>
        </emma:interpretation>
      </emma:emma>
    </inkml:annotationXML>
    <inkml:traceGroup>
      <inkml:annotationXML>
        <emma:emma xmlns:emma="http://www.w3.org/2003/04/emma" version="1.0">
          <emma:interpretation id="{11947D92-08CB-45BB-99BA-BB988F4EB378}" emma:medium="tactile" emma:mode="ink">
            <msink:context xmlns:msink="http://schemas.microsoft.com/ink/2010/main" type="paragraph" rotatedBoundingBox="4820,16209 11084,16366 11051,17707 4786,17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CC498E-5374-4619-B288-8712AC2C58A6}" emma:medium="tactile" emma:mode="ink">
              <msink:context xmlns:msink="http://schemas.microsoft.com/ink/2010/main" type="line" rotatedBoundingBox="4820,16209 11084,16366 11051,17707 4786,17551"/>
            </emma:interpretation>
          </emma:emma>
        </inkml:annotationXML>
        <inkml:traceGroup>
          <inkml:annotationXML>
            <emma:emma xmlns:emma="http://www.w3.org/2003/04/emma" version="1.0">
              <emma:interpretation id="{6D6B2AEB-4ABD-4C86-A9D7-3CAF70AC2173}" emma:medium="tactile" emma:mode="ink">
                <msink:context xmlns:msink="http://schemas.microsoft.com/ink/2010/main" type="inkWord" rotatedBoundingBox="4820,16209 11084,16366 11051,17707 4786,175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3557 16015 352 0,'-11'0'132'0,"11"0"-104"0,-12 0-8 0,8 0 168 16,4 0-108-16,-4-4 44 16,4 4-72-16,0 0 16 0,0 0-40 15,4-3 0-15,-4 3-16 16,8 0 20-16,-8 0-20 15,8 0 12-15,3 0-12 0,5 0 0 16,7 0-4-16,8-3 20 16,19-1-16-16,4-3-12 15,4 4-4-15,-3-1 4 16,-5 1 0-16,-4 3 0 16,-7 0 0-16,-4 0 0 15,-8 3 0-15,-8-3 0 16,-3 0 0-16,-5 0 32 15,-3 0-16-15,-8 0-4 16,0 0-8-16,-4 0 4 16,-3 7-4-16,-1 0-12 0,-8 10-4 15,1 11 8 1,-1-8-8-16,-7 8 4 16,4 0-12-16,-12 6 12 15,0 11-4-15,0 10 4 16,-8 7 8-16,8-4 0 15,0-6 16-15,4-8-8 16,4-9 24-16,7-8-20 16,-3-9 24-16,0-11-24 15,3-14 24-15,5-11-24 16,-9-16 4-16,1-11-8 0,7-3 4 16,-3 0-8-16,-1 3 16 15,1 4-12-15,-4 3-4 16,3 4 0-16,4-1-16 15,-3 8 8-15,3 6 4 16,5 0 0-16,-1 8-36 16,8 2 20-16,-4 1 4 15,4 7 12-15,4-1 0 16,-4 4 0-16,11 7-320 16,5 7 176-16,7 0-380 15</inkml:trace>
          <inkml:trace contextRef="#ctx0" brushRef="#br0" timeOffset="255.1789">4018 16115 632 0,'0'10'236'0,"15"4"-184"0,5 3-16 0,-9-3 72 16,5 3-68-16,7 10-16 16,4-2-16-16,8 12 36 15,4-6-24-15,-1 7 44 0,1-17-36 0,-4 17 12 16,-4-21-24-16,-8-3-176 16,-4-14 88-16,-11-7-548 15</inkml:trace>
          <inkml:trace contextRef="#ctx0" brushRef="#br0" timeOffset="498.3256">4440 16115 528 0,'-31'-7'196'0,"15"21"-152"0,-11-1-12 16,8-2 104-16,-12 9-80 15,-4 1 24-15,-4 17-48 16,1 0 4-16,-1 17-20 15,-8-7 8-15,5 10-12 0,-1-13 20 16,-3-4-20-16,11-6-108 16,12-15 48-16</inkml:trace>
          <inkml:trace contextRef="#ctx0" brushRef="#br0" timeOffset="1004.672">4788 16149 624 0,'4'-3'228'0,"8"6"-176"0,15-10-16 0,-8 7 72 0,8-3-68 15,20 3 0-15,11-4-24 16,4 4 24-16,-4-3-24 15,-4-1 4-15,-8 1-12 0,1-4 4 16,-8 0-8-16,-12 4-4 16,0-1 4-16,-12 1 20 31,-3-1-12-31,-12-2-4 16,0 6-4-16,-12 0-16 15,4 3 8-15,-11 0-16 16,4 8 12-16,3-1-12 15,4 7 8-15,-11 11 0 16,7 3 4-16,-11 17 0 16,0 7 0-16,0 21 16 0,-4-1-4 0,-8-13 16 15,4-10-12-15,0-11 4 16,0-6-4-16,4-11 20 0,0-7-16 16,3-7 40-16,1-13-28 15,0-11 20-15,4-10-24 16,-1-17-8-16,-3-18-8 15,4-3 4-15,3 4-4 16,1 6-12-16,-1 7 4 16,1 11 12-16,-1 3-4 15,8 10-20-15,-3 4 8 16,3 7-32-16,8 3 24 16,0 4-128-16,12 6 84 15,11 11-584-15</inkml:trace>
          <inkml:trace contextRef="#ctx0" brushRef="#br0" timeOffset="1231.7759">5446 16180 572 0,'0'21'208'0,"16"-1"-160"0,7 18-12 15,-8-10 68-15,20 10-64 16,4 3 28-16,7 10-40 16,1-9 28-16,-5-8-32 15,-3 4 12-15,-8-10-20 0,-11-8-412 16,-1-10 212-16,-4-6-196 16</inkml:trace>
          <inkml:trace contextRef="#ctx0" brushRef="#br0" timeOffset="1410.7519">5919 16218 644 0,'-20'14'236'0,"20"-14"-180"0,-31 51-20 0,8-16 36 16,-8 13-48-16,-15 10 32 15,-9 4-28-15,-10-7 16 0,6 0-24 16,-6-13-28-16,10-8 4 0,9-10-512 15</inkml:trace>
          <inkml:trace contextRef="#ctx0" brushRef="#br0" timeOffset="1994.5077">6476 16163 384 0,'-12'10'140'0,"5"4"-108"0,-13 10-8 0,9-10 172 16,-9 17-112 0,-7 24 72-16,-4 10-92 15,-7 1 8-15,-5-8-40 0,-4-6 32 0,-3-4-36 16,8-17 12-1,11 3-24-15,-4-10 8 16,4-7-12-16,11-6 56 16,5-8-40-16,7-6-12 15,8-11-8-15,16-10-36 0,11-17 16 16,12-11-144-16,7-13 84 16,4-1-108-16,8 4 100 15,0 7 36-15,-7 11 24 16,-5 6 28-16,-7 0-4 0,-12 14-4 31,0 10 4-31,-11-3 48 16,-1 10-28-16,-7 7 32 15,0 14-28-15,-5 3 52 16,5 10-44-16,0 22 28 16,0 6-36-16,11 20 0 15,0-6-16-15,8-7 28 16,-7-10-24-16,-1-1 48 15,-3-16-36-15,-9-4 4 16,-3-4-20-16,-11-10-324 16,-1-6 168-16</inkml:trace>
          <inkml:trace contextRef="#ctx0" brushRef="#br0" timeOffset="2117.8392">6162 16572 728 0,'28'-13'268'0,"-1"6"-208"0,15 3-16 0,-15-3 8 15,0 4-36-15,8 3 40 16,4 0-32-16,-8 0-628 16,8 7 328-16,-5-14 36 15</inkml:trace>
          <inkml:trace contextRef="#ctx0" brushRef="#br0" timeOffset="2422.6501">6267 15998 676 0,'-12'-21'248'0,"16"21"-192"0,0-3-16 16,4 3 112-16,3 3-92 16,9-3 44-16,7 0-60 0,4 0 20 15,4 3-36-15,19-3 44 16,0 0-40-16,8 0-624 15,-4 0 324-15,0-10-164 16</inkml:trace>
          <inkml:trace contextRef="#ctx0" brushRef="#br0" timeOffset="3724.1134">7351 16490 236 0,'-12'-7'88'0,"12"7"-68"0,-8-7-4 0,5 7 212 16,3 0-128-16,-4 0 56 15,4 0-92-15,4-7 24 16,3 0-52-16,5 4 32 16,7 3-36-16,5-7 0 15,3 7-20-15,0-7 0 16,4 7-4-16,0-7 12 15,-4 7-12-15,-4-7 4 16,0 0-4-16,-3 4 12 16,-5 3-12-16,-7-7 24 15,0 7-20-15,-8-7-32 16,0 14 12-16</inkml:trace>
          <inkml:trace contextRef="#ctx0" brushRef="#br0" timeOffset="4026.6285">7324 16607 580 0,'0'7'216'0,"0"-7"-168"0,19 0-12 15,-11 0 128 1,7 0-96-16,9 0 24 0,3 0-52 15,0 6-16-15,4-6-16 0,0 0 12 16,0 7-12-16,0-7 32 31,-8 0-24-31,0-7 12 0,-4 7-16 0,-7-3-104 32,0 3 48-32,-8 0-296 0,-1 0 184 0</inkml:trace>
          <inkml:trace contextRef="#ctx0" brushRef="#br0" timeOffset="4789.157">8001 16978 548 0,'-27'-3'204'0,"27"3"-156"0,8-21-16 15,0 7 104 1,3 4-80-16,12-14-12 0,8 3-28 0,0-10-4 16,8 7-8-16,4-20-4 31,3 6 4-31,1-10 12 0,3-14-8 0,-4-7 16 16,-3 0-16-16,-20 4-4 15,0 10 0-15,-15 10-24 0,4 7 12 16,-12 10 4-16,-8 8 4 15,4 6-36-15,-4 7 20 16,1 4 4-16,-1 10 12 16,0 10 16-1,8 3-8-15,-4 18 32 16,4 7-24-16,-11 7 4 16,11-1-12-16,0-3 12 15,4-6-12-15,-4-11 4 16,7-4-4-16,1-10 20 15,11 1-16-15,1-18 32 0,3-4-28 16,8-10-12-16,4-10-8 16,7-7-84-16,-11-13 48 15,4-5-4-15,-8 1 28 0,-7 7 12 16,-1 3 4-16,-11 7 0 31,11 7 0-31,-15 3 8 16,4 4-4-16,-8 10 16 15,0 11-12-15,-4 10 40 16,0 6-24-16,0 15 4 0,-8 6-16 16,1 7 0-16,7-3-4 0,-15-4 28 15,19-6-20-15,-20-1 32 16,13-10-32-16,-5-7 32 16,4 0-32-1,8-6 20-15,0-8-20 0,0-6-168 16,0 3 84-16,4-11-556 15,4 11 344-15,7-24 16 16</inkml:trace>
          <inkml:trace contextRef="#ctx0" brushRef="#br0" timeOffset="5418.3412">9426 16194 352 0,'-4'10'132'0,"4"-6"-104"0,8-1-8 0,-4 4 132 15,-4 10-88-15,0 4-8 16,0 10-36-16,-4 20 56 16,4 4-44-16,-4 11 24 15,8-4-36-15,-4-4 36 16,0-10-32-16,0-3-12 16,0-7-8-16,-4-7 40 15,4-7-24-15,-8 0 24 16,4-3-24-16,-7-8 16 15,3-2-20-15,-12-11 88 16,1 0-56-16,-8-7-12 16,4 0-24-16,-12-7 0 15,8 7-8-15,-16-6 8 16,16 2-8-16,0-2 24 16,8-1-16-16,-5-3 4 15,5 10-8-15,0-14-32 0,7-3 12 16,1-4-196-16,3-6 112 15,0 3-436-15,0 7 300 16,8-4-56-16</inkml:trace>
          <inkml:trace contextRef="#ctx0" brushRef="#br0" timeOffset="5781.8295">9205 16073 676 0,'-8'-10'248'0,"12"7"-192"0,4-1-16 16,-4 1 128-16,7 3-100 15,5-4 0-15,3 1-44 16,5-1 0-16,10 1-12 16,5-7 44-16,11-1-28 0,8 1 40 15,4-4-40-15,0 7 20 16,-11-3-28-16,-9 3-440 15,-22 0 228-15</inkml:trace>
          <inkml:trace contextRef="#ctx0" brushRef="#br0" timeOffset="5061.9043">9298 16152 644 0,'-8'-6'236'0,"16"9"-180"16,0-10-20-16,-8 7 80 0,0 0-72 15,11 0-20-15,9 0-12 16,3 0 12-16,8-3-12 16,8-4 32-16,11 3-28 0,4 1 12 15,8-4-16-15,-19 7 20 31,-1 0-20-31,-11-3 12 16,-8 6-12-16,-19-3-236 16,-8 7 120-16</inkml:trace>
          <inkml:trace contextRef="#ctx0" brushRef="#br0" timeOffset="27987.0515">6821 15918 320 0,'7'-3'120'0,"1"3"-96"0,4 0-4 15,-5 3 60-15,5 1-48 16,0 3 76-16,3 3-60 16,1 0-8-16,-1 8-24 15,-3 2 8-15,3 4-16 16,-3 0 32-16,-5 1-24 15,1-1 20-15,0 0-20 0,-8 3 0 16,4 1-8-16,-4-4-8 16,0 3 4-16,0 4 4 15,4 0-4-15,-4 4 16 0,0 3-12 16,0-1 16-16,0 5-16 16,0-4-4-16,-4-1 0 15,4 1-4-15,-4 0 0 16,4-3 0-16,0-11 0 15,0 3 8-15,-8-3-4 16,4 0-12-16,4 0 4 16,-4-3 28-16,1 0-12 15,3-1 4-15,-12 4-8 16,4-3-16-16,-3 3 4 16,-5 0 4-16,-3 4 0 0,-4-1 8 15,-1 1-4-15,-3-1 8 16,-8 1-8-16,1-7 24 15,3 3-16-15,0-7-32 16,0-3 12-16,4-7-280 16,3-1 156-1,13 1-280-15</inkml:trace>
          <inkml:trace contextRef="#ctx0" brushRef="#br0" timeOffset="26948.6277">4657 16042 248 0,'0'-3'92'0,"-8"6"-72"0,8 8-4 16,0-11 96-16,-4 7-64 16,0-4 52-16,0 4-60 15,-4 0-12-15,-3 3-16 16,7-3 8-16,-12 0-12 15,9 0 24-15,-5 0-20 0,-7 0 40 16,7 3-28-16,-7-3-32 16,3 0 4-16,1 3 28 15,-5 0-16-15,5 4 8 0,0-4-8 16,-1-3-16-16,4 7 4 16,1-4 20-16,-1 4-8 15,4 3 4-15,-7 7-4 16,3-3 4-16,1 10-8 15,3 0-12-15,-4 0 4 16,9 0 20-16,-1 10-8 16,4-10-4-16,0 4 0 15,0-1 12-15,4-3-8 0,-1-4-12 16,1 1 0-16,0 0 12 16,0-4-4-1,4 0 8-15,-1 0-8 0,5 0-4 16,-4 0 4-16,3 7 12 15,5 0-8-15,-1 0-12 16,5 3 0-16,-1 1 12 16,0-8-4-16,1 4 16 15,-1-10-12-15,1 3-4 16,-5-7 0-16,8 0 12 16,-3-3-8-16,-1-10 16 15,-4 13-16-15,-3-7 4 16,7-3-4-16,-7 0 12 15,4 3-12-15,-5-3-20 16,-3-7 4-16,0 7-200 0,-5-4 116 16</inkml:trace>
        </inkml:traceGroup>
      </inkml:traceGroup>
    </inkml:traceGroup>
    <inkml:traceGroup>
      <inkml:annotationXML>
        <emma:emma xmlns:emma="http://www.w3.org/2003/04/emma" version="1.0">
          <emma:interpretation id="{05EB92BC-AA28-4EED-A571-05BB574C1F8B}" emma:medium="tactile" emma:mode="ink">
            <msink:context xmlns:msink="http://schemas.microsoft.com/ink/2010/main" type="paragraph" rotatedBoundingBox="4139,17700 10725,17899 10697,18815 4111,18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935873-0ED9-4781-8B2A-F44D9D76971F}" emma:medium="tactile" emma:mode="ink">
              <msink:context xmlns:msink="http://schemas.microsoft.com/ink/2010/main" type="line" rotatedBoundingBox="4139,17700 10725,17899 10697,18815 4111,18615"/>
            </emma:interpretation>
          </emma:emma>
        </inkml:annotationXML>
        <inkml:traceGroup>
          <inkml:annotationXML>
            <emma:emma xmlns:emma="http://www.w3.org/2003/04/emma" version="1.0">
              <emma:interpretation id="{91447922-0C68-4169-8A5F-32B83CA8F2CE}" emma:medium="tactile" emma:mode="ink">
                <msink:context xmlns:msink="http://schemas.microsoft.com/ink/2010/main" type="inkWord" rotatedBoundingBox="4138,17736 7876,17849 7849,18728 4111,186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186.1233">5280 17845 228 0,'0'-10'84'0,"8"14"-64"0,-5-1-8 15,5 0 152-15,0 4-92 16,4 0 96-16,-1 7-100 16,12 3 64-16,-7-3-76 15,11 3 68-15,4 7-72 16,0 0 8 0,8 0-36-16,-5 4 4 0,-3 6-16 15,-4-10 28 1,-3 1-24-16,-9-8 32 0,1-7-32 0,-12 0 12 15,-4-6-16-15,-12-18-412 16,4 11 216-16</inkml:trace>
          <inkml:trace contextRef="#ctx0" brushRef="#br0" timeOffset="36436.7895">5640 17818 340 0,'-8'-10'128'0,"4"3"-100"0,0 7-8 0,0 0 192 16,4 0-120-16,-3 0 24 0,3 10-68 16,-8-3-24-16,0 10-12 15,-4 0 24-15,-7 4-20 0,-4 0 4 16,-4 3-12-16,-4 3 64 16,0 11-40-16,-8-3 16 15,12 2-32-15,0-2 28 16,0-11-28-16,8 3 4 15,7-6-12-15,4-7-8 16,8-7 4-16,0-7-332 16,0 0 180-16</inkml:trace>
          <inkml:trace contextRef="#ctx0" brushRef="#br0" timeOffset="36992.2756">6356 17890 260 0,'0'-3'96'0,"-4"10"-76"0,-8 3-4 0,5-3 176 15,-5 7-108-15,-7 6 36 16,-8 15-72-16,-8 6 52 16,-8 11-60-16,-7-1 8 0,3 1-28 15,9-11 32-15,-1-7-28 0,8-9 12 16,12-8-20-16,-1 0 28 16,13-17-28-16,-1-7-12 15,16-10-8-15,-1-11 20 16,13-13-8-16,11-11-20 15,4 1 4-15,7 6 4 16,1 4 4-16,-1 6-12 16,5 4 8-16,-9 4-4 15,-3 3 0-15,-4 7 0 16,-8-1 0-16,5 12-12 16,-9 2 12-16,-4 4 12 15,-3 7 0-15,4 3 24 0,-9 1-16 16,5 6 32-16,-1 10-28 15,1-3 32-15,0 18-32 16,-1-1 4-16,-3 4-12 16,-4 6 36-16,0-9-20 15,-4-1 32-15,-4-7-32 16,0-10-68-16,-4-3 24 16,1-14-388-16,-5 0 224 15</inkml:trace>
          <inkml:trace contextRef="#ctx0" brushRef="#br0" timeOffset="37233.417">6027 18210 572 0,'-16'4'208'0,"24"-1"-160"0,4-3-12 16,-1 0 68-16,13 0-64 15,14-10 28-15,9-1-40 16,7-2-16-16,-11 6-8 16,3-4 12-16,-7 1-8 0,-4 3-48 15,-4-3 24-15,-8 3-348 16,-8 0 200 0,-7 7-164-16</inkml:trace>
          <inkml:trace contextRef="#ctx0" brushRef="#br0" timeOffset="37707.6781">6170 17725 340 0,'-8'-3'128'0,"12"-1"-100"16,-4 1-8-16,4-1 228 0,4 1-140 16,7 3 44-16,-3 0-88 15,7 0 20-15,1 0-48 16,11 0 44-16,-4 0-48 0,0 0 12 15,0 3-28-15,4 1 20 16,-4-1-24-16,0 1 24 16,-8-1-24-16,9-3-120 31,-9 7 60-31</inkml:trace>
          <inkml:trace contextRef="#ctx0" brushRef="#br0" timeOffset="41676.869">3085 17343 248 0,'-8'0'92'0,"8"0"-72"0,-8 0-4 0,8 0 96 15,-7 0 24 1,-5 4-68-16,0-1-44 15,1 4-20-15,-5 0-12 16,-3 6 0-16,0 5 8 16,3 2 0-16,-7 8 0 15,0 6 0-15,-1 8-12 16,-3 9 8-16,0 1 100 16,8 6-52-16,-4-6 16 15,15-4-36-15,8-3 24 16,4 6-32-16,23 11 32 15,4-13-32-15,8 9 64 16,3-6-44-16,16-4-580 0</inkml:trace>
          <inkml:trace contextRef="#ctx0" brushRef="#br0" timeOffset="34079.632">3108 17742 384 0,'-8'-14'140'0,"12"14"-108"0,-8 4-8 0,4-4 164 16,0 0-108-16,0 0-16 15,0 7-40-15,0-7 32 16,0 0-28-16,0 0 72 0,0 0-52 15,0 0 8-15,8-7-32 16,4 7 24-16,-1 0-32 16,9-4 4-16,3-2-12 15,4-1-8-15,8-4 4 16,0-2-4-16,7 9 0 0,-3-3 8 16,0 0-4-16,-4 7-12 15,-1 0 4-15,1 0-4 16,0 0 0-16,0 7 16 15,-4-3-4-15,-4-1 8 16,0 1-8-16,-8-4-12 16,1 0 4-16,-5 0 48 15,-3 0-24-15,-1-4 0 16,-3 1-12-16,-8 3 20 16,0-4-16-16,-4-3-20 15,-3 7 0-15,3-3 12 16,-4 3 0-16,0 0-12 15,-3 3 4-15,-1-3 12 16,-3 18-4-16,-1-5-28 16,-3 5 12-16,-1 6 12 0,1 7 4 15,0 0-28-15,-1 0 12 16,-3 0 4-16,-4 0 8 16,4-4 0-16,-4 1 0 15,3-4 16-15,1-4-8 16,0-6 24-16,-4-7-20 15,4 0 4-15,-1-14-8 16,5-3 4-16,-4-8-8 16,0 1 8-16,-8 0-8 15,-4 0-4-15,8-4 4 16,-4 1 12-16,4-5-8 0,0-2-28 16,-1 3 8-16,5-4 12 15,4-3 4-15,7 7-28 16,4-3 12-16,5 3 12 15,3 6 4-15,7 8-20 16,1 3 8-16,4 7-128 16,7 11 76-16,-3 6-636 15</inkml:trace>
          <inkml:trace contextRef="#ctx0" brushRef="#br0" timeOffset="34712.3148">4115 17801 332 0,'-12'-24'120'0,"12"24"-92"0,-4 0-8 16,0 0 184-16,0 7-116 0,0 3-28 16,1 10-36-16,-5-2 32 15,-4-5-32-15,-3 12 32 0,-8-8-28 16,-5 7 28-16,-10 0-32 15,-5 3 20-15,1-2-24 16,3 6-8-16,4-11-8 16,8 4 48-16,4-3-28 15,19-18-132 1</inkml:trace>
          <inkml:trace contextRef="#ctx0" brushRef="#br0" timeOffset="34474.1808">3855 17835 572 0,'-8'-7'208'0,"12"4"-160"0,4 3-12 0,0 3 68 16,0 4-64-16,7 3-16 16,-3 1-16-16,7 9 52 0,-3-2-32 15,7 9 16-15,0-3-28 0,0 14 36 16,0-7-28-16,-3 0 20 15,-1-3-24-15,-3-1 8 16,-5-6-16-16,-3-11 72 16,-8-3-48-16,0-14-304 31,0 7 144-31,-4-17-492 0</inkml:trace>
          <inkml:trace contextRef="#ctx0" brushRef="#br0" timeOffset="35446.3822">4556 17852 372 0,'-19'0'140'0,"11"0"-112"0,-4 0-4 16,4 0 180-16,1 0-116 15,-5 0 72-15,4 0-96 16,4 4 0-16,4-4-40 16,-3 0 40-16,-1 0-36 0,4 0 40 0,0 0-40 15,7-4 20-15,13 1-28 16,-1-4 8-16,4-3-16 15,8 3 0-15,8 0-4 16,4-3 4-16,3 3-8 16,8-4 16-16,4 11-12 15,-3-6-4-15,-5 6 0 16,-11 0 12-16,-12-4-8 16,-8 4 32-16,-3 0-24 15,-16 0-32-15,-8 0 8 0,-4 0-16 16,-7 4 12-16,3-4 8 15,-3 13 4-15,7-9-28 16,-3 9 16 0,-1-9 32-16,1 13-12 0,-4 0-8 15,-5-3-4-15,1 10 4 16,0-3 0-16,0 10 0 16,-1 0 0-16,5 0 0 15,0 3 0-15,-4-3 0 16,-1-3 0-16,5-4 24 15,3-4-12-15,1-2 48 16,-1-12-32-16,1-9-24 16,0-11-4-16,-1-3 0 15,-3-7 0-15,-1 0-12 16,-7-4 8-16,4 8 20 16,4-4-8-16,-1 0-20 0,1-1 4 15,3 8 20-15,5 0-4 16,-1 0-12-16,4 0 0 15,5 6 4-15,3 4 0 16,3 1-652 0,5 6 356-16</inkml:trace>
          <inkml:trace contextRef="#ctx0" brushRef="#br0" timeOffset="42382.3658">4680 17508 260 0,'0'-7'96'0,"0"0"-76"0,4 1-4 15,0 2 96-15,7 1-64 0,-3-1-20 16,3 1-16-16,9 6 40 15,-12 4-28-15,11 3 0 16,-7 25-16-16,3-1 36 16,-3 18-20-16,7 0 20 15,-11 3-24-15,-1-11-8 16,-3 4-8-16,-8 4 20 16,-11 10-12-16,0 7 12 0,-9 0-12 15,-3-4-176 1</inkml:trace>
        </inkml:traceGroup>
        <inkml:traceGroup>
          <inkml:annotationXML>
            <emma:emma xmlns:emma="http://www.w3.org/2003/04/emma" version="1.0">
              <emma:interpretation id="{E4AC6479-6F78-4CBD-90F5-3980CFABE437}" emma:medium="tactile" emma:mode="ink">
                <msink:context xmlns:msink="http://schemas.microsoft.com/ink/2010/main" type="inkWord" rotatedBoundingBox="8411,18326 8840,18339 8832,18607 8402,1859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6605.432">7068 18193 580 0,'-7'0'216'0,"14"0"-168"0,9-3-12 0,-1-8 112 15,12-3-88-15,12 8 0 16,15-8-36-16,4 7-148 16</inkml:trace>
          <inkml:trace contextRef="#ctx0" brushRef="#br0" timeOffset="46455.795">7211 17952 520 0,'-11'-14'192'0,"11"14"-152"0,-8 0-8 15,8 0 160-15,0 0-112 16,8 0-16-16,11 0-40 15,8 0 16-15,20-3-24 16,-1 3 4-16,5 0-12 0,-9 0-112 16,-3 3 56-16,-12 4-544 15</inkml:trace>
        </inkml:traceGroup>
        <inkml:traceGroup>
          <inkml:annotationXML>
            <emma:emma xmlns:emma="http://www.w3.org/2003/04/emma" version="1.0">
              <emma:interpretation id="{AD05C03C-EC2C-442C-A46B-A782386422B9}" emma:medium="tactile" emma:mode="ink">
                <msink:context xmlns:msink="http://schemas.microsoft.com/ink/2010/main" type="inkWord" rotatedBoundingBox="10432,17891 10725,17899 10704,18601 10411,18592"/>
              </emma:interpretation>
              <emma:one-of disjunction-type="recognition" id="oneOf3">
                <emma:interpretation id="interp3" emma:lang="" emma:confidence="0">
                  <emma:literal>o?</emma:literal>
                </emma:interpretation>
                <emma:interpretation id="interp4" emma:lang="" emma:confidence="0.5">
                  <emma:literal>o ?</emma:literal>
                </emma:interpretation>
                <emma:interpretation id="interp5" emma:lang="" emma:confidence="0">
                  <emma:literal>0?</emma:literal>
                </emma:interpretation>
                <emma:interpretation id="interp6" emma:lang="" emma:confidence="0">
                  <emma:literal>a?</emma:literal>
                </emma:interpretation>
                <emma:interpretation id="interp7" emma:lang="" emma:confidence="0">
                  <emma:literal>or?</emma:literal>
                </emma:interpretation>
              </emma:one-of>
            </emma:emma>
          </inkml:annotationXML>
          <inkml:trace contextRef="#ctx0" brushRef="#br0" timeOffset="47251.2545">9101 17605 488 0,'-12'-59'180'0,"16"49"-140"0,4-7-12 16,-1 10 172-16,1 0-116 16,8-4 52-16,7 8-76 15,4 6-4-15,4 8-32 16,0 9 48-16,4 11-40 0,-8 4 12 15,-4-4-28-15,0 10 0 16,-3-7-8-16,-17-3 48 16,-3 0-32-16,0-6 68 15,-15-1-52-15,-4-7-156 16,-5 0 56-16,-7-3-592 16,-11 6 360-1,3 5-64-15</inkml:trace>
          <inkml:trace contextRef="#ctx0" brushRef="#br0" timeOffset="47358.0389">9170 18165 748 0,'-19'18'276'0,"19"-18"-216"0,8 7-16 0,-16-4-648 16</inkml:trace>
          <inkml:trace contextRef="#ctx0" brushRef="#br0" timeOffset="46978.5283">8249 17962 280 0,'12'-17'104'0,"-12"17"-84"0,7 0 0 15,-14-3 224 1,7 6-136-16,-8-3 20 15,4 11-80-15,-12-5 12 16,-3 12-32-16,-8 6 36 16,8 7-36-16,-1 7-4 15,16-1-16-15,4 8 12 0,12-17-12 16,15-11 16-16,4-17-16 16,4-7 32-16,15-21-24 15,-3-6 12-15,-12 0-16 0,-4-8 0 0,-24 8-4 16,-7 0 4-16,-19 9-8 15,-8 5-12-15,0 3 4 16,-4 3 4-16,11 10 0 16,5 8-320-16,11 3 176 15,23 10-356 1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01:17.979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6T18:01:40.422"/>
    </inkml:context>
  </inkml:definitions>
  <inkml:traceGroup>
    <inkml:annotationXML>
      <emma:emma xmlns:emma="http://www.w3.org/2003/04/emma" version="1.0">
        <emma:interpretation id="{8C9CD364-F5A0-48AD-A637-355EB87623DD}" emma:medium="tactile" emma:mode="ink">
          <msink:context xmlns:msink="http://schemas.microsoft.com/ink/2010/main" type="writingRegion" rotatedBoundingBox="3158,26 22092,393 21728,19200 2794,18833"/>
        </emma:interpretation>
      </emma:emma>
    </inkml:annotationXML>
    <inkml:traceGroup>
      <inkml:annotationXML>
        <emma:emma xmlns:emma="http://www.w3.org/2003/04/emma" version="1.0">
          <emma:interpretation id="{853F97BB-4EE2-4DC1-9D76-9580C64453AA}" emma:medium="tactile" emma:mode="ink">
            <msink:context xmlns:msink="http://schemas.microsoft.com/ink/2010/main" type="paragraph" rotatedBoundingBox="3150,260 19575,333 19569,1649 3144,1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DC6578-5DA0-4399-A746-9E4534E32EED}" emma:medium="tactile" emma:mode="ink">
              <msink:context xmlns:msink="http://schemas.microsoft.com/ink/2010/main" type="line" rotatedBoundingBox="3150,260 19575,333 19569,1649 3144,1575"/>
            </emma:interpretation>
          </emma:emma>
        </inkml:annotationXML>
        <inkml:traceGroup>
          <inkml:annotationXML>
            <emma:emma xmlns:emma="http://www.w3.org/2003/04/emma" version="1.0">
              <emma:interpretation id="{0C392193-2A39-4DCD-A838-EBD3C5765A13}" emma:medium="tactile" emma:mode="ink">
                <msink:context xmlns:msink="http://schemas.microsoft.com/ink/2010/main" type="inkWord" rotatedBoundingBox="3149,326 7429,345 7424,1541 3144,15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2888 311 652 0,'0'-14'244'0,"0"14"-192"0,-23 21-12 0,8-8 136 15,7 8-104-15,-27 0 52 16,8 10-76-16,-27 0 20 16,-4 7-40-16,0 10 44 15,3 0-40-15,9-3-16 16,7-8-8-16,4-13-336 16,16 4 180-16</inkml:trace>
          <inkml:trace contextRef="#ctx0" brushRef="#br0" timeOffset="-209.5593">2501 249 652 0,'4'10'244'0,"-4"-10"-192"0,19 31-12 16,-7-10 4 0,0-1-32-16,3 8-4 15,4 3-4-15,1 0 56 0,7 0-32 0,4 0 8 16,-4 0-24-16</inkml:trace>
          <inkml:trace contextRef="#ctx0" brushRef="#br0" timeOffset="478.7928">3539 122 632 0,'-8'-7'236'0,"8"7"-184"0,-8 41-16 15,-3-13 44 1,3 2-52-16,-15 15 16 0,-1 3-28 0,-18 14 20 15,3 4-24-15,-11 13 4 16,7-17-8-16,-3 3 12 16,11-13-12-16,-4-14 4 15,16-1-4-15,0-19 28 16,11-5-20-16,8-26 20 16,12-11-20-16,11-14 0 15,8-7-8-15,16-10-16 16,0 10 4-16,3-17 4 15,-3 14 0-15,-5-14-12 16,1 14 8-16,-8 0 40 16,-4 17-24-16,-8 10 16 15,1 11-16-15,-1 13 28 16,-7 11-24-16,7 14 20 16,0 9-20-16,5 12 8 15,3 2-12-15,4 18 64 16,0 0-44-16,0 3 32 15,-4-7-36-15,-4-9 16 16,-4-5-24-16,-11-13-44 16,0-7 12-16,-16-7-308 15,-4-3 180-15,-15-8-440 16,4-2 328-16</inkml:trace>
          <inkml:trace contextRef="#ctx0" brushRef="#br0" timeOffset="660.7771">3318 675 768 0,'-23'-27'284'0,"23"27"-220"0,0-17-20 0,0 10 120 15,7 0-100-15,9 0-16 16,7 4-32-16,8-11 28 16,0 10-20-16,12-13 20 15,-1 14-24-15,5-11-448 16,7 7 232-16</inkml:trace>
          <inkml:trace contextRef="#ctx0" brushRef="#br0" timeOffset="1213.7512">3411-30 436 0,'-16'-14'160'0,"16"14"-124"0,-7 0-8 0,-1-3 212 16,8 6-136-16,-8-3 100 15,8 0-120-15,4 4-20 16,4 6-40-16,7-10 28 16,8 4-28-16,16-8 20 15,4 4-24-15,23 0 36 16,-16-7-32-16,4 4 32 15,-4 3-32-15,-11-4-92 16,-4 8 36-16,-12-4-220 16,-7 0 140-16,-9 0-432 15,-3 0 304-15</inkml:trace>
          <inkml:trace contextRef="#ctx0" brushRef="#br0" timeOffset="24296.2838">3968-154 384 0,'16'-3'140'0,"-8"3"-108"0,-1 0-8 0,-3 0 92 16,4 7-68-16,3 3 44 16,1-6-56-16,0 9 44 15,-1-6-48-15,1 7 28 16,3 3-32-16,1 7 36 16,3 7-36-16,5 7 20 15,-1 3-28-15,4 14 0 16,0 0-12-16,-8 4 20 15,1-11-16-15,-9 7 4 16,-3-7-8-16,-12 7 4 16,4 0-8-16,-8 11-4 15,1-1 4-15,-9 4 40 16,5-4-24-16,-13 1-28 16,13-15 4-16,-5-6 16 15,5-7-4-15,-5-7 4 16,8 0-4-16,-3-14-280 15,-1 0 148-15</inkml:trace>
          <inkml:trace contextRef="#ctx0" brushRef="#br0" timeOffset="-1368.1733">51 5 476 0,'-27'-11'176'0,"19"22"-136"0,0-11-12 15,4 0 120 1,4 3-88-16,-4 1 52 16,4 6-64-16,0-10 0 15,8 3-28-15,8 4-12 16,3 0-4-16,24-4 40 16,7 4-24-16,23-7 0 15,1 4-12-15,11-4-16 16,-7-4 4-16,11 4 20 0,-8 4-8 0,0-1-4 15,-11 8 0-15,-12 2-4 16,-12 5 0-16,-15-8 8 16,-4 4-4-16,-19-1 16 15,-4 5-12-15,-8-1 4 16,-4 0-4-16,-7 4-8 16,-4 3 4-16,-5 7-24 15,-3 0 12-15,-8 6 12 16,4 5 0-16,-11 13-12 15,11 0 4-15,-8 14 4 16,4-7 0-16,4-4 0 16,4-6 0-16,0-4 24 15,8-10-12-15,-8-18 100 16,15-2-60-16,-3-25 12 16,3-4-40-16,0-33 12 15,5 9-20-15,-13-23 8 16,9 10-12-16,-16-18-8 15,7 18 0-15,-15-14-24 16,8 10 12-16,-4-3 4 16,4 11 4-16,-4 2 0 15,8 1 0-15,4 10-28 16,3 11 16-16,5 2-20 16,11 8 16-16,15 3 28 0,8 14-8 0</inkml:trace>
          <inkml:trace contextRef="#ctx0" brushRef="#br0" timeOffset="-947.536">1421 266 560 0,'-23'-55'208'0,"23"55"-164"0,-27-21-8 16,11 21 164-1,5 7-116-15,-20 14 36 16,4 3-72-16,-12 21-12 16,4-4-20-16,-11 7 24 0,11-3-24 0,-8 3 20 15,8-3-20-15,8-11-200 16,4-3 96-16,15-3-508 15,8-11 328-15</inkml:trace>
          <inkml:trace contextRef="#ctx0" brushRef="#br0" timeOffset="-1126.3885">1022 259 652 0,'24'11'244'0,"-24"-11"-192"0,23 31-12 0,-8-11-12 16,1 4-24-16,7 0 32 16,0 4-20-16,8-8 32 15,4 1-32-15,0-7 4 16,0 0-12-16,-4-7-436 16,-4-1 232-16</inkml:trace>
          <inkml:trace contextRef="#ctx0" brushRef="#br0" timeOffset="23477.5087">1800-133 228 0,'-3'-3'84'0,"3"6"-64"0,-8 0-8 15,4-3 108 1,4 7-68-16,-4-7 60 0,0 4-68 0,-3 3 40 15,3 0-48-15,-8-1 24 16,8 5-32-16,-7-11 8 16,3 7-20-16,-4 0 20 15,4-1-24-15,-3 1 4 16,3 7-8-16,-7-11 12 16,7 11-12-16,-11-3 24 15,7 2-20-15,-7 8-4 16,3 3-4-16,-7 4 40 15,7 6-24-15,-7 0 8 16,8 8-16 0,-9 6-8-16,5-10 0 0,0 3 12 15,3-3-8-15,-3 0 16 16,7 3-16-16,1 4 4 16,7 3-4-16,8 3 20 15,7 1-16-15,9 3 4 16,3-7-8-16,8 0 4 15,-8-3-8-15,12-7 16 16,-4-4-12-16,-12-6 16 16,8-1-16-16,-7-6 4 15,-9 0-4-15,5 3 20 16,-5-14-16-16</inkml:trace>
          <inkml:trace contextRef="#ctx0" brushRef="#br0" timeOffset="-407.0838">1727 156 540 0,'15'-7'200'0,"-15"7"-156"0,39-10-12 0,-4 6-8 15,0 1-20-15,23-7 8 16,0 6-8-16,8 1 8 16,-8 3-8-16,-4-7-20 15,-11 7 8-15,-12-7 56 16,-4 14-24-16,-8-7 112 15,-4 7-76-15,-11-7 64 16,0 10-72-16,-12 4-48 16,5 3-4-16,-9 14 12 15,0 7-4-15,-7 7-12 16,0 3 0-16,-5 7 40 16,5 0-24-16,-4 7-20 0,7-7 4 15,-3 0-8-15,4-4 4 16,-5-13 32-16,5-7-12 0,-9-14 24 15,13-3-24-15,-16-14 24 16,15-10-24-16,-15-21 24 16,8 3-24-16,-8-13 12 15,7-4-12-15,-7-10-16 16,0 11 0-16,0-11 20 16,4 6-8-16,3-9 24 15,5 13-20-15,-8-3 4 16,11 14-8-16,0-1-32 15,9 15 12-15,-1 2-20 16,4 15 16-16,4 3 36 16,7 3-12-16,9 11-520 15,7 0 280-15</inkml:trace>
        </inkml:traceGroup>
        <inkml:traceGroup>
          <inkml:annotationXML>
            <emma:emma xmlns:emma="http://www.w3.org/2003/04/emma" version="1.0">
              <emma:interpretation id="{BB23E311-0B87-42D9-AD29-84450704F3E9}" emma:medium="tactile" emma:mode="ink">
                <msink:context xmlns:msink="http://schemas.microsoft.com/ink/2010/main" type="inkWord" rotatedBoundingBox="8286,367 13206,389 13201,1620 8280,15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90.2922">6345 270 728 0,'-23'-11'268'0,"23"11"-208"0,-8-7-16 16,-3 4 88 0,22 6-80-16,-11-3-20 15,12 0-20-15,7-3-24 0,8 3 8 0,20-4 4 16,-1 8 0-16,20-8 0 16,0 11 0-16,3 0 24 15,-3 0-12-15,-8 3-4 16,-11-6-4-16,-8 3-16 15,-5 3 8-15,-10-6 12 16,3-1-4-16,-12-3 40 16,1 0-20-16,-5 0-4 15,-3 0-12-15,-8 0 12 16,0 0-12-16,0-3-20 16,0 3 4-16,-4 0 12 15,4 3 0-15,-8-3 8 16,1 7-8-16,-9 0-20 15,8 6 8-15,-15 8-12 16,4-4 8-16,-12 7 0 16,8 7 4-16,-16 24 24 15,4 0-8-15,-7 21 4 16,7 0-4-16,-4-7-16 16,12-7 4-16,0-14 20 15,7-7-8-15,1-13 24 16,7-4-20-16,-3-11 12 15,7 1-12-15,-3-14 12 16,3 0-16-16,-8-14 32 16,9 1-24-16,-13-22 4 15,5 1-12-15,-16-32-8 0,11 5 4 16,-14-8 4-16,7 10-4 0,-12-3 24 16,8 21-16-16,0-4 24 15,12 14-24-15,-1 0-20 16,12 11 0-16,1-4 4 15,7 13 4-15,0-6 8 16,7 17-4-16</inkml:trace>
          <inkml:trace contextRef="#ctx0" brushRef="#br0" timeOffset="4321.5702">7901-81 508 0,'-23'-4'188'0,"23"4"-148"0,-31 4-8 0,12-1 44 15,3 7-48-15,-19 4 8 16,8 3-24-16,-7 14 44 16,3 4-28-16,-12 20 12 15,12 3-24-15,-12 11 20 16,12-4-24-16,-3 18 24 16,7-7-24-16,-1 20 12 15,17-10-12-15,11-3 20 16,0-11-20-16,8-10 40 15,7-18-28-15,1 1-12 16,3-14-8-16,-4 7-172 16,5 0 92-16</inkml:trace>
          <inkml:trace contextRef="#ctx0" brushRef="#br0" timeOffset="5042.544">7828 201 652 0,'-16'-17'244'0,"16"17"-192"0,0-7-12 0,8 3 100 16,-8 8-84-16,12-4 40 15,-5 3-56-15,21 1 4 16,-1 6-28-16,11-3-8 16,13 0-4-16,-5-1 12 15,8 5-8-15,-7-4 4 16,3 3-4-16,4-3 28 16,-7 3-20-16,-5-6-4 15,-3 3-8-15,-8-1 4 16,-8-6-4-16,-7 0 40 15,-5 0-20-15,-7 0-12 16,4 0-8-16,-8-10 4 16,4 10-4-16,-8-3-28 15,4 6 12-15,-8-3 24 16,4 0-8-16,-7 0 0 16,3 4 0-16,-8 2-16 0,9 5 8 15,-13 3 4 1,9 3 0-16,-12 7-36 0,3 3 20 0,-3 15 4 15,0-1 12-15,-8 21 8 16,8 3-4-16,-12 1 8 16,19-8-8-16,-7-3-12 15,8-10 4-15,-1-14 40 16,8-7-24-16,1-10 36 16,3-8-32-16,-8-16 12 15,8 0-16-15,-11-21 12 16,3 3-16-16,-11-30 4 15,7 10-4-15,-18-11 12 16,6 14-12-16,-10-6-28 16,7 13 8-16,0-3 68 15,4 10-32-15,7-4 0 16,9 11-12-16,3-3-36 16,0 10 12-16,16-1 4 15,0 8 8-15,3 0 24 16,9 3-12-16,7 3-64 15,0 8 24-15</inkml:trace>
          <inkml:trace contextRef="#ctx0" brushRef="#br0" timeOffset="5257.5597">8552 483 768 0,'4'-4'284'0,"-4"4"-220"0,11 18-20 0,-7-18 136 16,4 3-108-16,0 0 0 15,3 1-48-15,1 3 44 16,-1-4-36-16,9 4-368 16,-1 0 184-16</inkml:trace>
          <inkml:trace contextRef="#ctx0" brushRef="#br0" timeOffset="5792.6076">9376 307 652 0,'-4'7'244'0,"4"-7"-192"0,0 11-12 15,-3-5 40 1,-1 15-52-16,-16 3 8 15,5 7-24-15,-20 24 20 16,-4 7-20-16,1 14 12 16,-1-14-12-16,4-4-8 15,16-3 0-15,-12-17 4 16,19-7-4-16,-7-10 68 16,11-4-40-16,0-14 24 15,8-3-36-15,8-17 0 16,0 0-12-16,3-24 20 0,13-1-16 0,3-26 24 15,0 16-24-15,11-10-12 16,-3 14-4-16,-4-11-16 16,4 11 12-16,-8-3-24 15,0 13 20-15,-7 3 48 16,-1 11-16-16,-4 4-8 16,1 9-8-16,-8 11 12 15,3 7-8-15,-3 14-12 16,0 0 0-16,0 16 20 15,-1-6-8-15,-3 24 4 16,0 7-4-16,0 14 20 16,4 3-16-16,-4-7 32 15,-1-3-28-15,1-7 32 16,0-17-32-16,0-11 48 16,0-3-36-16,0-3 28 15,3-15-28-15,-3-2-256 16,4-4 124-16,-8-7-416 15,0 0 288-15</inkml:trace>
          <inkml:trace contextRef="#ctx0" brushRef="#br0" timeOffset="6006.1702">9121 744 872 0,'-23'-20'324'0,"23"20"-252"0,7-18-20 15,9 12 24-15,-5 2-52 0,20-6 52 16,4 6-44-16,12-3 4 16,-5 7-24-16,-3-6 36 15,7 6-24-15,-11 0 12 16,-8 0-20-16,-7 0-332 16,-1 6 168-16</inkml:trace>
          <inkml:trace contextRef="#ctx0" brushRef="#br0" timeOffset="6318.1073">9256 87 456 0,'-19'-38'168'0,"19"38"-128"0,8-24-16 15,-8 21 212 1,0-7-136-16,0 3 92 16,0-4-112-16,7 4 60 15,5 1-80-15,0 6 12 16,15 0-40-16,4 6 12 16,4-2-24-16,3 3 16 15,-3 0-20-15,0 0 44 16,0 3-32-16,-8 0 28 15,0 4-28-15,-12-7-256 16,1 3 124-16,-8-3-460 0,3 3 312 0</inkml:trace>
          <inkml:trace contextRef="#ctx0" brushRef="#br0" timeOffset="7129.3058">9930-30 540 0,'-8'-17'200'0,"8"7"-156"0,0-4-12 0,0 4 60 16,8 6-56-16,-4-6 32 15,3 3-40-15,1 4-16 16,0-4-8-16,4 7-16 16,-1 7 8-16,1 10 4 15,3 10 0-15,-11 39 32 16,15 2-16-16,-15 25 20 15,12 0-20-15,-16 24 44 16,4-3-32-16,-4 3 4 0,0-14-20 16,-12-10 36-16,0-18-24 0,-11-9 48 15,0-11-40-15,-12-10 28 16,8-8-32-16,-4-16-132 16,8-4 56-16</inkml:trace>
          <inkml:trace contextRef="#ctx0" brushRef="#br0" timeOffset="2926.8825">5134 648 676 0,'0'10'248'0,"0"-10"-192"0,15 7-16 0,-3-7 12 16,3 0-36-16,12-7 40 16,4 7-32-16,0-13 4 15,4 9-16-15,4-6 12 16,-1 3-16-16,1 7 32 15,0 0-24-15</inkml:trace>
          <inkml:trace contextRef="#ctx0" brushRef="#br0" timeOffset="2716.7019">5176 407 592 0,'-4'-3'220'0,"8"3"-172"0,0 0-12 0,-4 0 128 16,8 0-96-16,3-11-20 16,5 11-28-16,3-3-8 15,4 6-8-15,12-3-12 16,0 11 4-16,12-18 40 15,-9 14-24-15,-7-7 24 16,4 3-20-16,-8 4 20 16,-11-7-24-16,-20 7-320 15,0 0 164-15</inkml:trace>
        </inkml:traceGroup>
        <inkml:traceGroup>
          <inkml:annotationXML>
            <emma:emma xmlns:emma="http://www.w3.org/2003/04/emma" version="1.0">
              <emma:interpretation id="{A969AE84-A456-48ED-815B-A1832D5C4252}" emma:medium="tactile" emma:mode="ink">
                <msink:context xmlns:msink="http://schemas.microsoft.com/ink/2010/main" type="inkWord" rotatedBoundingBox="14143,309 19575,333 19569,1599 14138,157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854.5522">13847 380 644 0,'-11'-7'236'0,"11"7"-180"0,0-11-20 0,0 5 132 15,0 6-100-15,0-4 24 16,0 4-52-16,0-10 28 15,11 6-40-15,-3-3-4 16,12 4-16-16,7-4-8 16,4 7 4-16,11-7 12 15,1 7-8-15,11-3-12 16,0 3 0-16,4-4 12 16,0 8-4-16,0-4 8 15,-3 0-8-15,-9-7-4 16,-7 7 4-16,-8-3 12 15,-4-4-8-15,-8 3 4 16,-3 4-4-16,-5-7-16 16,-3 7 4-16,-8 0 4 15,0 7 0-15,-8-7 0 16,4 7 0-16,-3 0 8 16,-1 0-4-16,-4 7-20 15,-3-8 8-15,-5 5-4 0,9 3 4 0,-12-1 0 16,7 5 0-16,-11 9 0 15,4 4 0-15,-8 24 16 16,4 7-4-16,-4 10 24 16,7-6-16-16,-3 2-4 15,8-16-4-15,-4-7-4 16,11-7 0-16,-3-11 0 16,7-3 0-16,0-7 52 15,0-3-28-15,1-7 52 16,7-4-44-16,-8-9-16 15,4 2-8-15,-7-17 8 16,3 1-8-16,-12-28 24 16,-3 3-20-16,-8-24-12 15,8 4-4-15,-20-4 20 16,9 10-8-16,3 4 32 16,4 18-24-16,-1-1 4 15,9 10-12-15,0 1-24 16,11-1 8-16,-4 4 12 15,12 3 0-15,-7-3-12 16,14 11 4-16,-7-5 20 16,12 8-8-16,-4 3 24 15,-1 7-20-15,-3 0-312 16,-4 4 164-16</inkml:trace>
          <inkml:trace contextRef="#ctx0" brushRef="#br0" timeOffset="9710.9338">12454 325 592 0,'-20'-14'220'0,"20"14"-172"0,-11-7-12 16,7 0 120 0,8 7-92-16,-4-7 8 15,8 4-44-15,7-4-24 16,8 7-8-16,28-10 20 15,7 10-8-15,15-7-20 16,-3 3 4-16,3-6 12 16,-14 10 0-16,-1-4 16 15,-16 8-12-15,-3-4-4 16,-8 10 0-16,-12-10 12 16,1 0-8-16,-13 0 40 0,-7 0-24 0,0 4-24 15,-4 3 0-15,-3 10 8 16,3-3-4-16,-8 3-20 15,8 3 8-15,-11 11-4 16,7 7 4-16,-11 17 24 16,7 7-8-16,-15 14 16 15,12-7-16-15,-9-1 4 16,-3-9-4-16,0-11 12 16,8-7-12-16,-1-17 4 15,13-3-4-15,-13-11 64 16,13 4-40-16,-9-14-4 15,4 0-16-15,-11-20 0 16,8 9-8-16,-24-27 24 16,16 1-16-16,-20-29 12 15,8 1-12-15,-7-4-16 16,11 14 0-16,-4-4-4 16,12 22 0-16,0-8-20 15,7 21 16-15,1 0 4 16,11 0 8-16,4 3-36 15,4 14 20-15,3-7 24 16,9 11-4-16,3 3 44 16,1 7-24-16,7-7-304 15,0 3 152-15</inkml:trace>
          <inkml:trace contextRef="#ctx0" brushRef="#br0" timeOffset="9998.1968">13267 531 728 0,'0'7'268'0,"0"-7"-208"0,27 17-16 0,-19-10 132 16,3 7-104-16,-3-7 8 16,0 3-52-16,-1 4 28 15,5-4-32-15,0-3 40 16,-1-4-36-16,1-3-312 16,3 0 152-16</inkml:trace>
          <inkml:trace contextRef="#ctx0" brushRef="#br0" timeOffset="8903.248">11021 724 372 0,'-11'-11'140'0,"11"8"-112"0,-12-4-4 0,5 4 172 16,7 3-112-16,0-7 72 15,0 7-92-15,0 0 0 16,19 0-40-16,0 7 4 16,1-1-16-16,7-2 20 15,11-1-20-15,9-3-4 16,7 0-4-16,4-3 20 15,-4-1-12-15,-3 1-12 16,3 3-4-16,-19 0 20 16,-4 0-8-16,-12 0 40 15,0 0-24-15,-15-3 4 16,0 3-16-16,-8-4 36 16,0 4-24-16,4 0-136 15,4-3 60-15,4-4-660 16,7 7 392-16</inkml:trace>
          <inkml:trace contextRef="#ctx0" brushRef="#br0" timeOffset="13283.631">12485-157 248 0,'-4'0'92'0,"0"0"-72"16,-4-7-4-16,1 7 96 15,7 7-64-15,-8-7 44 16,4 0-56-16,-8 7 8 16,5 3-28-16,-9-10 36 15,8 4-28-15,-7 2 32 16,3 1-32-16,-7-3-4 16,3 3-12-16,-7 0 12 15,4-1-12-15,-8 12-4 16,4 2 0-16,-5 28 4 15,-3-6-4-15,0 20 24 16,8 3-16-16,0 7 12 16,11-3-12-16,1 21 0 0,11-11-4 0,4 17-8 15,7-10 4-15,16-7 12 16,0-7-8-16,8-10 40 16,0-7-24-16,4-7 32 15,-4-3-32-15,11-7-276 16,4-4 136-16</inkml:trace>
          <inkml:trace contextRef="#ctx0" brushRef="#br0" timeOffset="13855.6928">14687-6 268 0,'-15'-24'100'0,"19"17"-76"0,0 0-8 0,0 4 104 15,3 3-68-15,9 0 96 16,3 0-88-16,4 3 16 16,4 11-44-16,4 21-4 15,4-1-16-15,0 28-8 16,0 0 0-16,-16 17 12 16,1-3-8-16,-20 17 32 15,-4-1-24-15,-16 1 48 16,1-10-36-16,-23-7 20 15,11-14-28-15,-16-11 36 16,12-13-32-16,-11-7-24 16,15-10 0-16,8-4-116 15,3-10 64-15,13 0-304 16,18-7 196-16</inkml:trace>
          <inkml:trace contextRef="#ctx0" brushRef="#br0" timeOffset="14442.7768">15922 208 352 0,'4'-21'132'0,"-4"21"-104"0,4-10-8 0,-4 6 140 16,0 8-92-16,-4 9 44 15,0 8-68-15,-11 13-8 16,-1 8-20-16,-15 16 8 16,0 4-16-16,-15 17 24 15,7 0-20-15,-7 1 12 16,7-15-12-16,-3-7 20 16,11-16-20-16,3-15 76 15,9-3-52-15,4-13 24 16,11-5-40-16,11-30 0 15,5 7-12-15,11-34 4 16,4 2-8-16,12-23 40 16,0 14-20-16,7-18-12 15,-3 18-8-15,-8-18-16 16,3 14 8-16,-10-7-32 16,-1 14 20-16,-8 3-4 15,0 15 12-15,-3 6 0 16,3 13 0-16,-3 12 0 15,-1 19 0-15,-3 11 8 16,-1 14 0-16,1 10 16 16,0 4-8-16,-5 10 4 15,1 3-4-15,0 11 20 0,3 3-16 16,-3 4 40-16,0-8-28 16,0-6 48-16,3-17-40 0,-3-11 12 15,0-7-28-15,0-9 52 16,3-8-36-16,1-7-236 15,3-3 112-15,-11-7-376 16,4 0 264-16</inkml:trace>
          <inkml:trace contextRef="#ctx0" brushRef="#br0" timeOffset="14667.3712">15667 607 728 0,'-16'-24'268'0,"16"24"-208"0,16-18-16 0,-5 8 8 15,1 7-36-15,11-4 40 16,8 3-32-16,8 1-4 16,0 6-12-16,-4 1 20 15,3 6-16-15,5 0 48 16,-12 1-32-16,7-4-156 15,-3 3 68-15</inkml:trace>
          <inkml:trace contextRef="#ctx0" brushRef="#br0" timeOffset="15401.382">15678-164 384 0,'8'-7'140'0,"-8"7"-108"0,0 7-8 0,4-7 100 15,0 0-72-15,0 0 60 16,4 7-68-16,-5-7 16 16,13 7-40-16,3-7 52 15,-7 10-40-15,11-10-8 16,0 4-12-16,12-1 8 16,-4 7-12-16,19-20-4 15,5 10 0-15,10-3 28 16,1-1-16-16,0 4 4 15,-4 0-12-15,-4 0 12 16,-15 0-12-16,-12 0 16 16,-8 4-16-16,-8-4 48 15,1 0-28-15,-12 0-4 16,0 0-16-16,-4 0 20 16,0 0-16-16,0 3-152 15,0 7 72-15,-4-6-412 16,-4 10 268-16</inkml:trace>
        </inkml:traceGroup>
      </inkml:traceGroup>
    </inkml:traceGroup>
    <inkml:traceGroup>
      <inkml:annotationXML>
        <emma:emma xmlns:emma="http://www.w3.org/2003/04/emma" version="1.0">
          <emma:interpretation id="{C8A7334E-F9A6-4045-93FF-73A073D9EC48}" emma:medium="tactile" emma:mode="ink">
            <msink:context xmlns:msink="http://schemas.microsoft.com/ink/2010/main" type="paragraph" rotatedBoundingBox="3475,2023 16255,2585 16204,3737 3425,3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D7C48C-CE0A-4A45-86D7-3E43B9DDA1CB}" emma:medium="tactile" emma:mode="ink">
              <msink:context xmlns:msink="http://schemas.microsoft.com/ink/2010/main" type="line" rotatedBoundingBox="3475,2023 16255,2585 16204,3737 3425,3175"/>
            </emma:interpretation>
          </emma:emma>
        </inkml:annotationXML>
        <inkml:traceGroup>
          <inkml:annotationXML>
            <emma:emma xmlns:emma="http://www.w3.org/2003/04/emma" version="1.0">
              <emma:interpretation id="{05BBAFC1-B905-4197-90B5-0573A8CA7351}" emma:medium="tactile" emma:mode="ink">
                <msink:context xmlns:msink="http://schemas.microsoft.com/ink/2010/main" type="inkWord" rotatedBoundingBox="3475,2023 7917,2218 7869,3317 3427,312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0999.8666">453 1735 444 0,'-7'-7'164'0,"7"7"-124"0,11 0-16 15,-11 0 176-15,0 0-116 0,0 4 52 16,8 3-76-16,0-1 76 15,-1 5-76-15,5-8 52 16,4 1-68-16,3-8 32 16,0 4-44-16,8-7-20 15,0-3-4-15,4 3 8 16,0 0-8-16,4-10-172 16,-4 10 92-16</inkml:trace>
          <inkml:trace contextRef="#ctx0" brushRef="#br0" timeOffset="31646.0986">1142 2145 404 0,'-11'0'148'0,"11"0"-112"0,8-7-12 0,-8 3 128 15,0 8-88-15,0-8 44 16,7 4-64-16,1 0 28 16,0 7-40-16,-4 0 16 15,11 7-28-15,-3 3 8 16,15 0-16-16,0 7 12 15,4 4-16-15,4 6 40 16,3-6-24-16,1 3-4 16,0-4-12-16,-12-3 12 15,0 0-12-15,-4-3 16 0,-3-7-16 0,-9-4 16 16,5 0-16 0,-12-3-116-16,3 0 56 0,-3-7-348 15,0 0 220-15</inkml:trace>
          <inkml:trace contextRef="#ctx0" brushRef="#br0" timeOffset="30611.2883">658 2282 280 0,'0'-3'104'0,"12"-4"-84"0,-4 3 0 0,0 1 152 32,-1-1-96-32,9-2 76 0,-1-1-88 15,-3-7 28-15,7 7-56 0,-11-7 32 16,7 4-36-16,-11-4 52 16,4 0-48-16,-8 4 44 15,0-4-44-15,-8 4 0 16,1 3-24-16,-9-3 28 15,8-4-24-15,-11-3 20 16,4 3-20-16,-5 4 8 16,1-4-12-16,-1 0-8 15,5 7 0-15,-12-10 4 16,8 10-4-16,-5 0-28 16,5 4 12-16,-4 3 12 15,0 3 4-15,-5 4-36 16,5 7 16-16,-8 7 4 15,8-1 12-15,-4 8 0 16,8 3 0-16,-5 0 0 16,9-4 0-16,-1 8 0 15,9-4 0-15,7 0 0 16,7 0 0-16,1-4 0 16,15-3 0-16,4-13 16 15,1-1-8-15,10-14 4 16,-3-2-4-16,4-15-16 15,-4 4 4-15,3-4 4 16,-3 4 0-16,-4-4 8 16,-4 4-4-16,-15 0-12 0,7 3 4 0,-19 0 20 15,8 4-8 1,-16 3-20-16,8 4 4 0,-11-1-12 16,3 4 8-16,-4 4-20 15,4 3 20-15,1 6 12 16,3 5 4-16,-4 9-12 15,8 1 4-15,0 6 4 16,8 4 0-16,-4-4 0 16,3 1 0-16,5-8 32 15,0 1-16-15,3-11 12 16,5 0-16-16</inkml:trace>
          <inkml:trace contextRef="#ctx0" brushRef="#br0" timeOffset="31916.3163">1607 2083 464 0,'-4'-14'176'0,"4"14"-140"0,0-7-8 0,-8 4 172 16,8 6-116-16,-7-3 116 16,7 3-116-16,-20 8-8 15,9 6-48-15,-32 10 28 16,12 1-32-16,-27 10 4 16,0 3-16-16,4 14 12 15,0-7-16-15,3 4 24 0,9-4-20 16,11-17-12-1,4 0-4-15</inkml:trace>
          <inkml:trace contextRef="#ctx0" brushRef="#br0" timeOffset="32336.936">2284 1745 580 0,'0'-3'216'0,"0"3"-168"0,-19 0-12 0,7 3 128 16,9 4-96-16,-17 7 24 15,5 7-52-15,-20 13 16 16,8 7-28-16,-16 18 8 16,4-1-20-16,-3 18 20 15,7 3-24-15,4 14 12 16,16-7-12-16,15 4 28 15,7-15-24-15,20-13 20 16,4-14-20-16,8-6-192 16,4-11 92-16,-1-7-632 15,1-4 392-15</inkml:trace>
          <inkml:trace contextRef="#ctx0" brushRef="#br0" timeOffset="34108.4803">2366 1701 476 0,'-8'-7'176'0,"8"7"-136"0,0-4-12 0,0 1 136 15,0 6-96-15,-4-3 88 16,4 0-92-16,-4 0 48 16,4 0-68-16,-4 0 24 15,8 0-40-15,0 0 80 16,8 4-60-16,7-8 32 16,8 4-48-16,12-3 16 15,3 0-28-15,9-1 0 16,-5 4-12-16,-3-3-8 15,-1 6 4-15,-18-3 28 16,3 4-16-16,-12-1 4 16,-7 0-12-16,-8 1-252 15,0-1 132-15,-4 1-456 16,0 9 316-16</inkml:trace>
          <inkml:trace contextRef="#ctx0" brushRef="#br0" timeOffset="33462.7443">2524 1742 208 0,'-7'-21'76'0,"7"18"-60"0,-4-7-4 15,0 6 188 1,4 8-112-16,-8-4 116 16,4 3-120-16,-7 11-16 0,3 6-44 15,-8 29 0-15,9 2-12 0,-9 15 12 16,8-1-16-16,-11 4 24 15,7-7-20-15,1 6 4 16,7-12-8-16,-11-1 20 16,11-11-16-16,-8-9 56 15,8-4-36-15,0-14 56 16,4-7-52-16,-4-17-16 16,8-3-12-16,-4-14-8 15,8 3 0-15,4-6 0 16,-1 6 0-16,9-3-36 15,3 7 20-15,8 6-12 16,4 8 16-16,0 10-28 16,3 10 24-16,1 14-4 15,-4 3 12-15,-4 8 32 16,-8-4-12-16,-4-1-4 16,-3-6-4-16,-16-6 40 15,-4-1-24-15,-19-7 0 16,-4-3-12-16,-12-8 20 15,0-2-16-15,-7-11 24 16,11 0-24-16,0-14-4 16,16 4-4-16,-1-10-32 15,13 6 16-15</inkml:trace>
          <inkml:trace contextRef="#ctx0" brushRef="#br0" timeOffset="34562.1827">3140 2155 404 0,'-4'0'148'0,"4"0"-112"0,0 7-12 0,0-7 108 16,4 7-76-16,11-1 60 16,1 5-72-16,15 3 4 15,-4 10-28-15,0 7 4 16,12 6-12-16,-12 1-16 16,4 7 0-16,-4-7 48 15,-8-7-24-15,1 0 0 16,-1-7-12-16,-7-3 28 15,-9-4-20-15,-3-10 40 16,4-7-32-16</inkml:trace>
          <inkml:trace contextRef="#ctx0" brushRef="#br0" timeOffset="34851.9529">3515 2145 592 0,'-3'0'220'0,"3"0"-172"0,-12 3-12 0,4-3 120 16,8 14-92-16,-15-1 36 16,3-2-60-16,-15 9 20 15,0-2-32-15,-16 6 8 16,8 7-20-16,-3-4 0 15,-1-3-8-15,4 0 4 16,8 4-8-16,8-11-12 16,11-3 4-16,4-7-296 15,12-4 164-15</inkml:trace>
          <inkml:trace contextRef="#ctx0" brushRef="#br0" timeOffset="35552.6265">3945 1928 704 0,'-4'0'264'0,"4"0"-208"0,-8 7-12 0,8-4 140 16,0 1-108-16,8 2 60 15,4-6-80-15,-1 7 20 16,17-7-44-16,-1 0 0 16,4 0-20-16,0 0 20 15,-4 0-20-15,4 0-172 16,-4 0 88-16,-8-3-372 15,0 3 252-15</inkml:trace>
          <inkml:trace contextRef="#ctx0" brushRef="#br0" timeOffset="35231.231">4123 2169 612 0,'-8'-4'228'0,"8"4"-180"0,-15 0-12 16,3 4 104 0,5-4-84-16,-13 3 40 0,5 11-56 0,-12 0-24 15,7 3-8-15,-3 7 16 16,8 7-12-16,-1 10 4 16,12 7-8-16,8-3 20 15,4-7-16-15,3-4 32 16,9 1-28-16,3-18 12 15,0-3-16-15,0-14-192 16,1 0 96-16,-1-18-316 16,-4 8 224-16</inkml:trace>
          <inkml:trace contextRef="#ctx0" brushRef="#br0" timeOffset="36077.5231">4526 1721 436 0,'7'-10'160'0,"-7"10"-124"0,8-3-8 0,-4 3 132 16,0 3-92-16,4 4 80 15,7 3-88-15,5 18 64 16,3 3-68-16,0 20 68 16,4 4-72-16,-4 18 0 15,1-5-32-15,-13 25 40 16,1-7-32-16,-8 7 12 15,-4-10-24-15,-12-4 28 16,-3-14-28-16,-9-6-188 16,-11-11 88-16</inkml:trace>
        </inkml:traceGroup>
        <inkml:traceGroup>
          <inkml:annotationXML>
            <emma:emma xmlns:emma="http://www.w3.org/2003/04/emma" version="1.0">
              <emma:interpretation id="{22593253-F0B7-4ABB-A83C-90E5D1888162}" emma:medium="tactile" emma:mode="ink">
                <msink:context xmlns:msink="http://schemas.microsoft.com/ink/2010/main" type="inkWord" rotatedBoundingBox="9208,2865 9737,2888 9723,3203 9194,318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3251.7237">6086 2681 528 0,'-12'-7'196'0,"12"7"-152"0,8-7-12 0,-4 7 116 16,11 0-88-16,5-6 64 16,7 6-72-16,11 0 24 15,1-4-44-15,4 4-8 16,-1 4-16-16,-3 2-16 15,0 5 4-15,-4-8 12 16,-4 4-4-16,-4-7 32 16,0 4-20-16,-8-4 4 15,0 0-12-15,-15 0 4 16,-4 0-8-16,0 0-600 16,8 6 324-16</inkml:trace>
          <inkml:trace contextRef="#ctx0" brushRef="#br0" timeOffset="72857.6735">6074 2389 372 0,'-8'-4'140'0,"8"4"-112"0,0-3-4 0,0 3 64 16,0 0-52-16,0 0 56 15,4 0-52-15,0-7 32 16,0 4-40-16,-4-1 24 15,4 4-28-15,-4-3 52 16,0 6-44-16,-4-3 20 16,4 0-36-16,-4 0 16 15,0 0-20-15,0 0 28 16,4 0-28-16,-7 4 4 16,14-8-12-16,-7 4 12 15,8 4-12-15,0-4 4 0,11 3-4 0,-3 4 12 16,-1-4-12-16,5 8 24 15,3-1-20-15,4 4-20 16,0-4 0-16,4 0-4 16,4 1 4-16,0-8 16 15,0 4-4-15,-5-7-12 16,1 3 4-16,0-3 20 16,-3 0-8-16,-5 0-20 15,-4 7 4-15,-3-3 40 16,-5-1-20-16,-7-3 8 15,0 0-12-15,-4 0 20 16,0 0-16-16,0-3-4 16,8 3-4-16,-4-7-340 15,-1 3 184-15,1-2-424 16,0 6 328-16</inkml:trace>
        </inkml:traceGroup>
        <inkml:traceGroup>
          <inkml:annotationXML>
            <emma:emma xmlns:emma="http://www.w3.org/2003/04/emma" version="1.0">
              <emma:interpretation id="{3A11A012-869B-44AF-B070-4AD692DA8D40}" emma:medium="tactile" emma:mode="ink">
                <msink:context xmlns:msink="http://schemas.microsoft.com/ink/2010/main" type="inkWord" rotatedBoundingBox="10742,2713 11425,2743 11391,3526 10707,349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4509.3364">8083 2241 208 0,'0'-7'76'0,"-4"7"-60"0,1 0-4 15,-1 3 84 1,0 4-56-16,-4 10 60 16,0 4-56-16,-11 14-12 15,7 6-20-15,-11 4 16 16,4-4-16-16,-20 4 32 15,8-1-28-15,-11-6 40 16,3-3-32-16,-4-8 32 0,8-3-32 0,1-7-24 16,6-3 0-16,-3-7 24 15,8-4-12-15,0-9-4 16,11 2-4-16,1-13 12 16,3 0-8-16,4-14-20 15,4 7 4-15,4-11-12 16,4 8 8-16,-4-8 8 15,3 8 4-15,1-1 0 16,4 11 0-16,-4-4-20 16,-1 11 12-16,-3 0 4 15,4 10 4-15,0 3 8 16,3 8-4-16,1 6 16 16,-1 3-12-16,5 8 4 15,3 3-4-15,1 7-8 16,-1-4 4-1,4 1 4-15,0-1-4 0,-3-3 8 16,-1-4-8-16,1-3-4 16,-5 1 4-16,0-8 12 15,1 0-8-15,-1-7 16 16,1-3-16-16,-1-3 16 16,5-1-16-16,-12-6-12 15,7 3 0-15</inkml:trace>
          <inkml:trace contextRef="#ctx0" brushRef="#br0" timeOffset="75066.8352">8223 2764 228 0,'7'-7'84'0,"-7"7"-64"0,4-7-8 0,0 7 116 15,0 7-72-15,-4-7 76 16,4 14-76-16,-8 3 24 16,4 4-48-16,-8 9 0 15,8 1-20-15,0 0 0 16,0 0-4-16,-7 0-16 15,14-7 4-15,-7-3 28 16,8-4-12-16</inkml:trace>
        </inkml:traceGroup>
        <inkml:traceGroup>
          <inkml:annotationXML>
            <emma:emma xmlns:emma="http://www.w3.org/2003/04/emma" version="1.0">
              <emma:interpretation id="{40C0D219-1172-417E-9DED-9767830A0AC3}" emma:medium="tactile" emma:mode="ink">
                <msink:context xmlns:msink="http://schemas.microsoft.com/ink/2010/main" type="inkWord" rotatedBoundingBox="12091,2496 12583,2518 12546,3342 12055,3321"/>
              </emma:interpretation>
            </emma:emma>
          </inkml:annotationXML>
          <inkml:trace contextRef="#ctx0" brushRef="#br0" timeOffset="76071.5606">9047 2200 384 0,'-11'-7'140'0,"11"7"-108"0,0-7-8 15,0 3 76 1,0 8-60-16,0 3 16 0,0-4-32 0,0 21 40 16,0 4-36-16,-12 27-40 15,4 3 4-15,-15 18 28 16,15-7-12-16,-11-7 16 15,7-7-12-15,-3-11-8 16,15-13 0-16,-20 0 20 16,20-10-12-16,-7-14 12 15,7-4-12-15,7-6 0 16,1-1-4-16,4-13-8 16,3 3 4-16,5-10-4 15,-1 7 0-15,12-3-20 16,-4 13 12-16,8 0-32 15,-4 10 24-15,-4 4 16 16,0 10 0-16,-8 1-16 16,5 2 8-16,-9 1 4 15,5 3 4-15,-13-7 68 16,-7 0-36-16,-7-3 48 16,3-7-44-16,-23 0 0 15,-1 0-24-15,-18-7 12 16,7 3-16-16,-15-6 4 15,12-1-4-15,-1-6-8 16,16 3 4-16,7-7-156 16,9 7 84-16</inkml:trace>
          <inkml:trace contextRef="#ctx0" brushRef="#br0" timeOffset="76342.3957">9036 2117 808 0,'7'-21'300'0,"-7"21"-232"0,20-10-20 0,-9 3 212 16,9 0-152-16,7-3 52 15,8 7-92-15,3-8-24 16,9 4-28-16,7-3 16 16,-8 3-20-16,1 0-260 15,-1 7 136-15</inkml:trace>
        </inkml:traceGroup>
        <inkml:traceGroup>
          <inkml:annotationXML>
            <emma:emma xmlns:emma="http://www.w3.org/2003/04/emma" version="1.0">
              <emma:interpretation id="{D8B629DF-0540-4D26-8461-77517B9FE313}" emma:medium="tactile" emma:mode="ink">
                <msink:context xmlns:msink="http://schemas.microsoft.com/ink/2010/main" type="inkWord" rotatedBoundingBox="13573,2640 15221,2713 15187,3481 13539,340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7048.61">10429 2661 528 0,'-27'-7'196'0,"31"3"-152"0,-4 1-12 0,4-1 104 16,7 1-80-16,9-7 104 15,3 6-96-15,12-6 16 16,4 6-48-16,11-2-4 16,4 2-16-16,8 1 20 15,0 3-20-15,-8 0-4 16,4 3-4-16,-19 1 4 15,-8 2-4-15</inkml:trace>
          <inkml:trace contextRef="#ctx0" brushRef="#br0" timeOffset="77275.3057">10704 2365 312 0,'-8'-7'112'0,"8"7"-84"0,0 20-12 15,-4 1 108 1,4 7-72-16,-3 13 24 16,-1 4-44-16,-4 6 4 15,0-3-20-15,-3 4 36 16,3-7-28-16,-4 3-24 16,8-7 0-16,-7 0 8 15,11-6-4-15,0-11-124 0,8-3 64 0</inkml:trace>
          <inkml:trace contextRef="#ctx0" brushRef="#br0" timeOffset="77768.7997">11862 2203 132 0,'3'21'52'0,"-3"-21"-44"0,-11 37 4 0,3-9 80 16,8 3-52-16,-15 17 60 16,3 0-56-16,-7 4-4 15,3 0-24-15,-15-15 8 16,8-2-16-16,-8-8 4 15,4-3-4-15,-12-10 4 16,16-4-8-16,-12-10 8 16,12-3-8-16,-8-11 8 15,12-3-8-15,7-10-4 16,4 2 4-16,8-19-24 16,8 9 12-16,4-3-4 15,7 8 4-15,8 9 8 0,0 7 0 16,0 14 44-16,0 14-24 0,-4 7 68 15,-3 9-48-15,-1 8 20 16,1 4-40 0,-9-5 28-16,1 1-32 15,-4 0 12-15,-1-14-16 0,-3 7 20 16,0-10-20-16,-8 3 4 16,4-10-8-16,-8 3-360 15,8-7 196-15</inkml:trace>
          <inkml:trace contextRef="#ctx0" brushRef="#br0" timeOffset="78138.8176">11900 2750 260 0,'4'0'96'0,"-4"0"-76"0,12 7-4 16,-5-4 68 0,5 1-48-16,4-1 40 15,-1 4-44-15,-3 0 8 16,3 0-24-16,-11 3 52 16,4 1-36-16,-16-1-16 15,4 4-8-15,-11 3 24 16,-1-7-16-16,-3 4 56 15,7 3-40-15,-3-3-16 0,3 3-8 0,0-7 8 16,9 1-8-16,3-4 24 16,7-1-20-16,5-6 4 15,3 4-8-15,9-8 4 16,-1 4-8-16,8-6-4 16,8 6 4-16</inkml:trace>
        </inkml:traceGroup>
        <inkml:traceGroup>
          <inkml:annotationXML>
            <emma:emma xmlns:emma="http://www.w3.org/2003/04/emma" version="1.0">
              <emma:interpretation id="{98A83FCB-0C36-4A94-96A3-C6C7E9625AE7}" emma:medium="tactile" emma:mode="ink">
                <msink:context xmlns:msink="http://schemas.microsoft.com/ink/2010/main" type="inkWord" rotatedBoundingBox="15798,2614 16253,2635 16223,3309 15768,3289"/>
              </emma:interpretation>
            </emma:emma>
          </inkml:annotationXML>
          <inkml:trace contextRef="#ctx0" brushRef="#br0" timeOffset="78698.302">13019 2347 352 0,'-8'-6'132'0,"8"6"-104"0,-7-4-8 15,3 1 112 1,0 6-76-16,-8-3 60 0,4 4-72 0,-7-4 40 16,3 6-48-16,-11 1 0 15,8 7-24-15,-12 3 12 16,3 1-16-16,-7 6 16 16,4 3-16-16,-8 4 16 15,8 0-16-15,-8 3 4 16,8 1-4-16,4-4 12 15,4-4-12-15,11 1 16 16,4-4-16-16,12-3 4 16,15-1-4-16,8-3 4 15,4-3-8-15,11-3 24 16,-7-1-16-16,-4-7 4 16,4 4-8-16,-16-7-8 15,4 4 4-15,-8-8 4 16,1 4-4-16,-13-3-12 15,5-1 4-15,-8-3-172 16,4 7 96-16,-4-6-364 16,-1 6 248-16</inkml:trace>
          <inkml:trace contextRef="#ctx0" brushRef="#br0" timeOffset="79182.1148">12702 2141 464 0,'7'-3'176'0,"-7"3"-140"15,4-4-8-15,0 4 64 16,8 4-56-16,3-4 56 16,8 0-52-16,4 0-12 15,4 3-16-15,4-3 8 16,4 0-12-16,-4 0 16 16,-4-3-16-16,0 3 16 15,0 0-16-15,-8 0 4 16,-4 0-4-16,-3 0 12 0,-5 0-12 0,-7-4-108 15,0 4 52-15</inkml:trace>
        </inkml:traceGroup>
      </inkml:traceGroup>
    </inkml:traceGroup>
    <inkml:traceGroup>
      <inkml:annotationXML>
        <emma:emma xmlns:emma="http://www.w3.org/2003/04/emma" version="1.0">
          <emma:interpretation id="{4DCF5D5D-553E-4344-BDD0-5042F1CE6735}" emma:medium="tactile" emma:mode="ink">
            <msink:context xmlns:msink="http://schemas.microsoft.com/ink/2010/main" type="paragraph" rotatedBoundingBox="3405,3133 19141,4025 19040,5818 3304,4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F57B5E-8272-49E6-A6A1-56358F0167CA}" emma:medium="tactile" emma:mode="ink">
              <msink:context xmlns:msink="http://schemas.microsoft.com/ink/2010/main" type="inkBullet" rotatedBoundingBox="3400,3226 8213,3499 8183,4025 3370,3752"/>
            </emma:interpretation>
            <emma:one-of disjunction-type="recognition" id="oneOf7">
              <emma:interpretation id="interp7" emma:lang="" emma:confidence="0">
                <emma:literal>-</emma:literal>
              </emma:interpretation>
            </emma:one-of>
          </emma:emma>
        </inkml:annotationXML>
        <inkml:trace contextRef="#ctx0" brushRef="#br0" timeOffset="51237.3722">256 2981 164 0,'-4'-25'60'0,"8"19"-44"0,0-5-8 0,-4 4 52 16,4 4-36-16,-4-4 52 15,0 7-44-15,-4-7 4 16,4 7-24-16,-4-3 36 16,4 3-24-16,-4 0-24 15,0 3 0-15,0-3 0 16,4 7 0-16,-4 0 0 16,8 3 0-16,-4-3-12 15,4 3 8-15,-4-6 28 16,0 6-12-16,0 1 40 15,4 2-28-15,0 4-4 0,4 4-12 16,3 3 4 0,5-3-8-16,7 3-4 0,0-3 4 15,8-8 4-15,0 1-4 0,8-10 16 16,-4-8-12-16,11-6-12 16,8 3 0-16,12-14 12 15,12 4-4-15,3-7 24 16,-4 3-16-16,8-6-32 15,-3 6 12-15,3-3-8 16,-4 10 8-16,0-3 16 16,-11 14-4-16,-4 3 8 15,-12 7-8-15,-7 3 16 16,-9 7-12-16,-3 4 16 16,-8 3-16-16,-3 3-4 15,-1 1 0-15,-4 3 12 16,-7 0-8-16,-1 0 16 15,-3 0-16-15,-4-4-4 16,4 1 0-16,-8-8 12 16,4-2-8-16,-4-8 4 15,0 0-4-15,0-3 4 16,3 3-8-16,1-6-4 16,0-1 4-16,0-10 4 15,8 1-4-15,3-12 16 0,1 5-12 16,3-8-12-16,0 4 0 0,8 0-16 15,4 3 12-15,-4-3 4 16,4 6 4-16,0 1 8 16,0 3-4-16,0 0-20 15,0 4 8-15,4-1-4 16,0 1 4-16,4-1 16 16,-4-2-4-16,3-5 16 15,-3 8-12-15,12-1-20 16,-5 4 4-16,12 0-24 15,-3 4 20-15,3-1 24 16,0 8-8-16,4-5 8 16,-4 1-4-16,1 0-32 15,-5 0 12-15,12-3 24 16,0 2-8-16,19 1-8 16,4-3 0-16,-4-1 12 15,-7 4-4-15,19 0-4 16,-16 0 4-16,9 3-24 15,3-3 12-15,3-4 12 16,-6 8 0-16,7-1-12 16,-12-3 4-16,19-4 20 15,-7 1-8-15,12 3 4 16,-12-7-4-16,7 3-16 16,-22 1 4-16,-1-4 12 15,-7 0-4-15,0-4-12 16,-12 1 4-16,-4-4-4 0,-4 3 0 15,-11-6 44-15,-4 0-24 16,-12-7 68-16,0-1-44 0,-7-16 0 16,-5 6-20-16,-7-16-28 15,4 2 4-15,-8-2-516 16,4 13 288-16</inkml:trace>
      </inkml:traceGroup>
      <inkml:traceGroup>
        <inkml:annotationXML>
          <emma:emma xmlns:emma="http://www.w3.org/2003/04/emma" version="1.0">
            <emma:interpretation id="{C81A4561-18C2-4315-9E5E-4E162BEB8826}" emma:medium="tactile" emma:mode="ink">
              <msink:context xmlns:msink="http://schemas.microsoft.com/ink/2010/main" type="line" rotatedBoundingBox="9342,3469 19141,4025 19040,5818 9240,5262"/>
            </emma:interpretation>
          </emma:emma>
        </inkml:annotationXML>
        <inkml:traceGroup>
          <inkml:annotationXML>
            <emma:emma xmlns:emma="http://www.w3.org/2003/04/emma" version="1.0">
              <emma:interpretation id="{6737911D-F56C-4E62-BA62-DE2DD4D3FDAE}" emma:medium="tactile" emma:mode="ink">
                <msink:context xmlns:msink="http://schemas.microsoft.com/ink/2010/main" type="inkWord" rotatedBoundingBox="9264,4839 9704,4864 9690,5101 9251,507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8656.0468">6117 4522 300 0,'-12'3'112'0,"12"-3"-88"0,12 7-8 0,-4-3 92 16,3-1-64-16,16 4 80 15,0 0-72-15,4-4 28 16,8 4-48-16,7 0-28 16,-11 3-4-16,4-6 16 15,-8 3-8-15,0-4-4 16,0 0 0-16</inkml:trace>
          <inkml:trace contextRef="#ctx0" brushRef="#br0" timeOffset="88367.2786">6190 4358 340 0,'-15'-7'128'0,"15"11"-100"0,0-1-8 0,-4-3 112 16,8 0-76-16,-4 0 68 16,0 0-72-16,0-3 60 15,0 3-64-15,8-7 8 16,-1 7-32-16,1-3 32 16,4 6-32-16,7-3-12 15,0 0-8-15,8 0 4 16,4 3-4-16,4-3 8 15,-8 4-8-15,4-4 8 16,-4 7-8-16,1 0 8 16,-1 0-8-16,-8-7 16 15,0 0-12-15,-11 6 4 16,4-6-4-16,-5 0-84 16,1 0 40-16</inkml:trace>
        </inkml:traceGroup>
        <inkml:traceGroup>
          <inkml:annotationXML>
            <emma:emma xmlns:emma="http://www.w3.org/2003/04/emma" version="1.0">
              <emma:interpretation id="{D0DD6E4A-857F-4A24-AC0F-0E9838DA1848}" emma:medium="tactile" emma:mode="ink">
                <msink:context xmlns:msink="http://schemas.microsoft.com/ink/2010/main" type="inkWord" rotatedBoundingBox="10467,4294 10867,4316 10825,5056 10425,503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9528.9847">7359 3829 540 0,'-34'-7'200'0,"34"7"-156"0,-8-3-12 15,8-1 160 1,8-3-112-16,11 0 80 16,4 7-92-16,16-3 36 15,3 6-64-15,5 1-12 16,-5 6-16-16,-3-6 8 16,-4 6-12-16,-4-3 32 15,0 3-24-15,-8-7-4 16,-3 1-8-16</inkml:trace>
          <inkml:trace contextRef="#ctx0" brushRef="#br0" timeOffset="89238.3892">7565 3884 476 0,'11'-17'176'0,"-11"17"-136"0,4-4-12 0,-4 1 92 15,0 3-72-15,-4 0 44 16,0 3-56-16,-3 8 0 15,-1 2-24-15,-8 15 0 16,9-1-4-16,-17 28 20 16,9 4-16-16,-8 10 24 15,3-4-24-15,1-14-20 16,7-2 0-16,1-15 12 16,3-3 0-16,4-14 24 15,4-3-16-15,4-14 4 16,4-4-8-16,3-9-8 15,9-1 4-15,-5-10-4 16,8 3 0-16,1 1-20 16,3 13 12-16,-4 10-12 15,0 11 8-15,-3 7-20 16,-5 9 20-16,4 1 24 16,-3-3-8-16,-8-1-16 15,-5 1 4-15,-3-11 40 16,0 4-20-16,-11-7 36 0,7 3-32 15,-19-10-4-15,-4-1-8 16,-12-6 28-16,8 0-16 0,-4-6-4 16,8-1-8-16,8-7-48 15,7 4 24-15,8-8-512 16,12 5 292-16</inkml:trace>
        </inkml:traceGroup>
        <inkml:traceGroup>
          <inkml:annotationXML>
            <emma:emma xmlns:emma="http://www.w3.org/2003/04/emma" version="1.0">
              <emma:interpretation id="{E8A6919C-BD4B-418D-BF8B-0EF24F82AD17}" emma:medium="tactile" emma:mode="ink">
                <msink:context xmlns:msink="http://schemas.microsoft.com/ink/2010/main" type="inkWord" rotatedBoundingBox="11437,4155 13997,4300 13928,5528 11367,538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4015.0732">9922 3898 696 0,'-8'-4'256'0,"8"4"-196"0,0 0-20 0,0 0 84 16,0 0-76-16,4 0 52 16,4 0-60-16,7 0 8 15,5 0-32-15,7-3 8 16,0 3-12-16,4-7 12 16,4 3-16-16,4 1 32 15,-5 3-24-15</inkml:trace>
          <inkml:trace contextRef="#ctx0" brushRef="#br0" timeOffset="94418.5466">10627 3788 268 0,'-4'0'100'0,"4"0"-76"0,15 0-8 0,-7 0 148 15,0 6-92-15,11 8 112 16,4-3-104-16,8 13 44 16,0 3-68-16,-4 35 0 15,-3 0-32-15,-13 31 4 16,-3-11-16-16,-20 8 28 16,1-18-24-16,-16 0 12 15,0-3-16-15,-12 0 20 16,0-14-20-16,-11-4-444 15,3-10 236-15</inkml:trace>
          <inkml:trace contextRef="#ctx0" brushRef="#br0" timeOffset="90304.541">8699 3839 208 0,'-4'0'76'15,"4"0"-60"-15,-27 0-4 0,11 0 92 16,9 7-60-16,-24 0 88 15,7 3-76-15,-10 1 16 16,6 6-40-16,-10 0 12 16,3 10-24-16,-8 22 8 15,9 6-16-15,-5 27 20 16,8-3-20-16,4 14 4 16,7-7-8-16,1 7-8 15,19-7 4-15,0-4 12 16,16-13-8-16,7-4 32 15,4-16-24-15,4-12-216 0,4-6 108 16</inkml:trace>
          <inkml:trace contextRef="#ctx0" brushRef="#br0" timeOffset="91445.9176">9047 4317 280 0,'8'-7'104'15,"-8"7"-84"-15,12-14 0 0,-12 8 92 16,7 6-64-16,-7-7 88 16,0 3-80-16,-7-6 24 15,7 3-44-15,-4-7-4 16,-4 7-20-16,-8-10 12 16,5 7-16-16,-8-7 16 15,15 6-16-15,-16 1-20 16,9 7 4-16,-16 3 20 15,7 3-4-15,1 1-20 16,0 6 4-16,-1 4 4 0,5-1 4 16,-9 8-12-16,5 0 8 0,-4 6 4 15,7 1 0-15,-7 3 0 16,15 0 0-16,-7-4 16 16,11 1-8-16,4-8-12 15,4 1 0-15,8-4 20 16,3-3-8-16,0-7-20 15,5-4 4-15,3-6 12 16,0 3 0-16,1-7-56 16,3 0 28-16,0-7 4 15,-4 0 8-15,-4-6 12 16,1 3 0-16,-5-7 32 16,-3 6-16-16,-4-6-12 15,-1 7-8-15,-7 0-16 16,4 7 12-16,-8 3 4 15,4 7 4-15,-7 3-20 16,-1 4 12-16,0 3 20 16,4 4-4-16,-4 3-4 15,8 0 0-15,-7 1-24 16,7 2 12-16,-4-3 12 16,4 4 0-16,0-4-4 15,8-3 4-15,-1-4-24 16,9 4 12-16,3-7 40 15,-3 7-20-15,-5-14 8 16,9 0-12-16,-5-4-156 16,-3 4 80-16</inkml:trace>
          <inkml:trace contextRef="#ctx0" brushRef="#br0" timeOffset="92676.6696">8842 4001 424 0,'-8'-4'156'0,"4"4"-120"0,-3-3-8 15,3 3 104 1,4 3-76-16,-4-3 68 16,4 0-72-16,-4 0 68 15,8 0-68-15,0 0 8 16,0 0-36-16,3-3 32 15,5 3-32-15,19-4-12 16,4 1-8-16,4-4 4 16,-1 7-4-16,-3-3-4 15,4 6 4-15,-12-3-4 0,-8 7 0 16,1-4 0-16,-13 1 0 0,5-4 44 16,-4 0-24-16,-8-4 0 15,0 4-12-15,11-6-76 16,5 2 36-16,-5 1-540 15,-3 3 312-15</inkml:trace>
          <inkml:trace contextRef="#ctx0" brushRef="#br0" timeOffset="93116.3396">9458 4405 728 0,'-4'7'268'0,"4"-7"-208"0,4 0-16 0,-1 3 0 16,5 4-32-16,4-4 24 16,-4 4-24-16,-5-7 4 15,1 4-8-15,4-1-112 16,0 4 56-16</inkml:trace>
          <inkml:trace contextRef="#ctx0" brushRef="#br0" timeOffset="103319.8608">10065 4240 456 0,'4'-11'168'0,"0"8"-128"0,-4 3-16 0,0-4 156 16,4 4-104-16,-4-3 104 15,0 3-104-15,0-3 20 16,0-1-56-16,0-3 40 16,0 7-48-16,-4-7 20 15,4 4-32-15,-4-7 44 16,0 6-36-16,-3-3 12 16,3 4-24-16,-4-7 20 15,4 6-24-15,-8 1 24 16,9 3-24-16,-9 0-4 15,4 7-4-15,-7-1 4 16,7 1-4-16,-7 4-4 16,7-1 4-16,-8 0-4 0,9 4 0 0,-9-4 0 15,4 4 0 1,-7-4 0-16,8 4 0 0,-5-3 8 16,4 2-4-16,-3-2 16 15,7-1-12-15,-3-3-56 16,7 3 24-16,-4 0 28 15,8 1 0-15,-8-1-16 16,8 4 4-16,-4-4 4 16,8 4 4-16,-4-4-12 15,8 4 8-15,0-4 12 16,3 4-4-16,1-10-4 16,0 6 4-16,3-3-4 15,1 3 0-15,3-6 8 16,0 2-4-16,-3-2 16 15,3-1-12-15,-3-3-4 16,-1 4 0-16,-3-4 4 16,3 3-4-16,-3-3-4 15,-1 0 4-15,-3 0-4 16,4 0 0-16,-5-3 24 16,1 3-12-16,-8-4 12 15,0 8-12-15,0-8-8 16,4 4 0-16,-4-3-4 15,4 3 0-15,0-4-152 16,7 1 84-16,1-4-404 16,0 7 264-16</inkml:trace>
        </inkml:traceGroup>
        <inkml:traceGroup>
          <inkml:annotationXML>
            <emma:emma xmlns:emma="http://www.w3.org/2003/04/emma" version="1.0">
              <emma:interpretation id="{89418056-2913-4585-8CCA-B0EDD7BBED07}" emma:medium="tactile" emma:mode="ink">
                <msink:context xmlns:msink="http://schemas.microsoft.com/ink/2010/main" type="inkWord" rotatedBoundingBox="14517,4683 14987,4709 14984,4763 14514,4736"/>
              </emma:interpretation>
            </emma:emma>
          </inkml:annotationXML>
          <inkml:trace contextRef="#ctx0" brushRef="#br0" timeOffset="95618.7246">11370 4236 280 0,'-4'-7'104'0,"4"7"-84"0,0 0 0 0,0-7 128 16,0 7-84-16,4-3 96 16,4 0-92-16,-1-8 36 15,1 11-60-15,11-7 48 16,1 7-56-16,11 0 28 16,4 0-36-16,11 0 8 15,1 7-20-15,-9-7-8 16,9 0-4-16,-12 0 4 15,-4 0-4-15,-1 0-4 16,-6 7 4-16,-13-7 12 16,9 4-8-16,-13-4 24 15,-3 0-20-15,-4 0 4 16,0 0-8-16,-4 3-148 16,4 0 76-16</inkml:trace>
        </inkml:traceGroup>
        <inkml:traceGroup>
          <inkml:annotationXML>
            <emma:emma xmlns:emma="http://www.w3.org/2003/04/emma" version="1.0">
              <emma:interpretation id="{F9E58CD3-9317-4734-A0C2-0A49A6C04F6C}" emma:medium="tactile" emma:mode="ink">
                <msink:context xmlns:msink="http://schemas.microsoft.com/ink/2010/main" type="inkWord" rotatedBoundingBox="15716,3831 19141,4025 19058,5493 15633,529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6459.3774">12914 4085 364 0,'4'-10'132'0,"-4"10"-100"0,0-7-12 0,-4 3 24 15,1 4-28-15,-9-7 40 16,0 4-32-16,-11-1 4 15,0 4-16-15,-12 0 0 16,4 4-4-16,-11 3-8 16,7 3 4-16,-8 7 20 15,8 11-12-15,0 3 12 16,8 0-12-16,4 13 20 16,8 1-20-16,7-4 40 15,12 4-28-15,15-14 12 16,8 4-20-16,20-11 8 15,3 0-12-15,4-10 0 16,0-1-4-16,-7-16 12 0,-5 3-12 0,-3-7-92 16,-12 4 48-16</inkml:trace>
          <inkml:trace contextRef="#ctx0" brushRef="#br0" timeOffset="97046.9247">12698 3803 416 0,'-4'-4'152'0,"4"4"-116"0,0-7-12 0,4 4 64 15,-8 6-52-15,4-3 68 16,0 0-64-16,4 0 36 16,0 0-44-16,-1 0 24 15,5 0-28-15,8 0 28 16,3 0-32-16,4 0 20 15,4 0-24-15,4-3 16 16,4 3-20-16,-4-3-8 16,0 3-4-16,-4-4 12 15,0 4-8-15,0-3 16 16,-7 3-16-16,-5-4 4 16,-3 1-4-16,-8-4 28 15,0 7-20-15,-4-7 4 16,0 7-12-16,0-7-420 15,0 4 224-15</inkml:trace>
          <inkml:trace contextRef="#ctx0" brushRef="#br0" timeOffset="98503.0827">13964 3761 372 0,'3'-13'140'0,"-10"13"-112"0,3-4-4 16,0-3 92-1,0 14-68-15,-11-7 8 16,3 0-36-16,-11 4 16 16,7 3-24-16,-19 3 32 15,4 4-28-15,-11 6-12 0,11 1-8 16,-16 6 28-16,13 4-12 0,-9 21 32 16,8-4-28-16,-4 28 12 15,12 0-16-15,4 3 12 16,8-7-16-16,7 0 16 15,12-10-16-15,0 4 16 16,7-5-16-16,9 1 16 16,-1-10-16-16,8-4-4 15,-8-3 0-15,9-7-180 16,-1-7 96-16,0-7-408 16,-4 0 272-16</inkml:trace>
          <inkml:trace contextRef="#ctx0" brushRef="#br0" timeOffset="105512.563">14250 4174 372 0,'0'-3'140'0,"4"-1"-112"0,0-2-4 0,-4 2 76 31,4 4-60-31,-4-3 52 0,0-1-52 0,0-3 68 16,0 4-60-16,0-7 8 16,0 3-32-16,-4-4 68 15,4 5-56-15,-8-8 24 16,0 7-40-16,4-7 16 16,1 7-20-16,-9-7 0 15,4 8-8-15,-3-5-16 16,3 4 4-16,-4-3 12 15,4 7-4-15,-11-4-12 16,11 3 4-16,-11 1 4 16,11 3 0-16,-11 0-12 15,7 7 8-15,-3 0 12 16,-1 3-4-16,-7 4-36 16,4 6 16-16,-1 8 24 15,1 3-4-15,0 7 0 16,7-4 0-16,-3 4 4 15,3 0-4-15,4 0 8 16,8-4-8-16,8-6-12 16,4-1 4-16,3-10 20 15,4 0-8-15,5-6 16 16,3-4-16-16,-8-7-20 16,4 3 4-16,-3-10 4 15,3 4 4-15,-4-8-12 0,4 1 8 16,-7-7 4-16,-1 3 0 0,1-6 8 15,-4 2-4-15,-1-2-4 16,-3-1 4-16,4 4-16 16,-5 3 8-16,-7 0 12 15,0 4-4-15,0 0 8 16,0 6-8-16,0-3 24 16,0 7-16-16,0 4-4 15,0 3-4-15,-4 3-4 16,1 7 0-16,-9 4 24 15,12 3-12-15,0 0-20 16,0 4 0-16,0-4 20 16,8-4-4-16,3-3-4 15,1-3 0-15,3-7 40 16,5 3-24-16,-1-10-132 16,0 4 60-16,5-11-544 15,-1 4 328-15</inkml:trace>
          <inkml:trace contextRef="#ctx0" brushRef="#br0" timeOffset="105903.2032">14149 3806 600 0,'0'-14'224'0,"0"14"-176"0,0 0-12 0,0 0 140 15,0 0-104-15,0 0 44 16,0 0-72-16,0 4 36 16,8 6-44-16,0-10 16 15,3 7-32-15,9-14 8 16,-1 7-16-16,8-7 0 16,8 4-4-16,4-4 36 15,-8 4-20-15,4-1-40 16,-4 4 8-16</inkml:trace>
          <inkml:trace contextRef="#ctx0" brushRef="#br0" timeOffset="99091.6996">14482 4257 124 0,'12'-10'44'0,"-12"10"-32"0,4-7-4 0,-4 3 92 15,0 8-56-15,0-8 8 16,0 4-32-16,0-7-12 16,0 7-4-16,-4-3-4 15,4 6 0-15,-4-3 0 16,4 0 0-16,-4 0 8 15,4 4-4-15,-4-4-12 16,8 0 4-16,-4 3-4 16,0 1 0-16</inkml:trace>
          <inkml:trace contextRef="#ctx0" brushRef="#br0" timeOffset="106177.0219">14804 4140 716 0,'-4'21'264'0,"4"-21"-204"0,4 24-16 0,-1-17 8 15,5-1-36-15,-4 1 12 16,4 4-16-16,-4-5 0 15,-4 1-4-15</inkml:trace>
          <inkml:trace contextRef="#ctx0" brushRef="#br0" timeOffset="107185.3874">15140 3727 592 0,'-15'-3'220'0,"15"3"-172"0,-12-4-12 0,8 1 224 15,8 3-148-15,-4-4 8 16,8 4-72-16,4-3 52 16,3-1-52-16,8-2 20 15,1 6-40-15,3-4 0 16,0 4-16-16,0-3 0 16,-4 6-4-16,-4 1 28 15,1 2-20-15,-5-2-4 16,1-1-8-16,-1-3-280 15,-3 4 152-15,3-8-572 16,-3 1 384-16</inkml:trace>
          <inkml:trace contextRef="#ctx0" brushRef="#br0" timeOffset="106745.5299">15307 3796 488 0,'4'-10'180'0,"-4"10"-140"0,11-7-12 16,-11 10 136-1,4 4-96-15,-8 3 24 16,4 8-52-16,-4 6 0 15,1 3-24-15,-9 18 28 16,8 3-28-16,-8 11-12 16,9-4-8-16,-9-4 20 0,8-3-8 0,-4-10 16 15,4-3-16-15,-3-11 16 16,3-4-16-16,-4-6 24 16,8-4-20-16,-4-10 4 15,4 4-8-15,0-11-16 16,4 0 4-16,0-10 4 15,8 7 0-15,-1-4-28 16,1 3 16-16,3 5-12 16,1 2 12-16,-1 8 8 15,5 6 4-15,-5 4-44 16,5 3 24-16,-5-3 24 16,8 10 0-16,-7-7-8 15,3 0 0-15,-7-3 48 16,3 0-24-16,-11-8 16 15,-4 5-20-15,-15-4 0 16,3 0-8-16,-15-4 12 16,7 4-12-16,-18-7 4 15,11 0-4-15,-12-4-8 16,12 1 4-16,4-4-16 16,7 7 8-16</inkml:trace>
          <inkml:trace contextRef="#ctx0" brushRef="#br0" timeOffset="107755.1028">15733 3586 464 0,'0'-21'176'0,"0"21"-140"0,11-20-8 0,-3 9 92 16,0 8-72-16,3-7 44 15,5 6-56-15,-5 1 24 16,1 3-32-16,4 7 60 16,-1 3-48-16,1 11 20 15,-1 6-40-15,4 18 28 16,1 0-32-16,-5 17 48 15,5-1-36-15,-9 29 40 16,-3-1-40-16,-16 11 20 16,8-14-28-16,-27-7 44 15,8-13-36-15,-28 6-128 16,-3-17 52-16,-20-3-492 16,8 3 296-16</inkml:trace>
        </inkml:traceGroup>
      </inkml:traceGroup>
    </inkml:traceGroup>
    <inkml:traceGroup>
      <inkml:annotationXML>
        <emma:emma xmlns:emma="http://www.w3.org/2003/04/emma" version="1.0">
          <emma:interpretation id="{AA18D237-6C55-4B6A-8CE4-AC86CCE45A96}" emma:medium="tactile" emma:mode="ink">
            <msink:context xmlns:msink="http://schemas.microsoft.com/ink/2010/main" type="paragraph" rotatedBoundingBox="4138,5561 11368,5914 11314,7021 4084,66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9E0EEE-A263-4988-B005-92D63CBBC048}" emma:medium="tactile" emma:mode="ink">
              <msink:context xmlns:msink="http://schemas.microsoft.com/ink/2010/main" type="line" rotatedBoundingBox="4138,5561 11368,5914 11314,7021 4084,6667"/>
            </emma:interpretation>
          </emma:emma>
        </inkml:annotationXML>
        <inkml:traceGroup>
          <inkml:annotationXML>
            <emma:emma xmlns:emma="http://www.w3.org/2003/04/emma" version="1.0">
              <emma:interpretation id="{469B29A7-2E4B-40AD-BF02-F7FC577EB945}" emma:medium="tactile" emma:mode="ink">
                <msink:context xmlns:msink="http://schemas.microsoft.com/ink/2010/main" type="inkWord" rotatedBoundingBox="4135,5617 7642,5788 7595,6762 4088,6591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72988.0989">999 5445 540 0,'-15'-7'200'0,"15"0"-156"0,-8-3-12 0,4 6 80 31,8 4-68-31,-4-3 60 0,0 3-60 0,0-3-12 16,0 6-20-16,8-3 0 16,3 0-8-16,16-3 16 15,8 3-12-15,19-7 4 16,8 0-4-16,20-4 4 16,-5 8-8-16,4-4-12 15,-11 4 4-15,-4-1-4 16,-12 4 0-16,-7-3 24 15,-9 6-8-15,-7-3-4 16,-8 4 0-16,-11-4 28 16,0 7-16-16,-16 6-4 15,-4-2-8-15,-4 13-4 16,1-4 0-16,-9 4-36 16,9 11 20-16,-12 6 24 15,3 0-4-15,-7 18 0 16,4-4 0-16,-8 3-16 15,4-3 8-15,-4-10 20 16,8-7-8-16,-4-10-4 16,7-8 0-16,-3-9 56 15,11-5-32-15,-3-19 16 16,3-5-28-16,-7-30 44 16,3 4-32-16,-11-18-16 15,4 10-4-15,-12-6 16 16,8 9-12-16,-8-2-40 15,12 13 16-15,-4 0-8 0,8 11 12 16,-1 6 0-16,9 7 0 16,-5 4-28-16,12 6 20 0,-3 4 4 15,7 4 12-15,7 3-152 16,5 3 84-16</inkml:trace>
          <inkml:trace contextRef="#ctx0" brushRef="#br0" timeOffset="273230.3613">1742 5548 560 0,'0'0'208'0,"0"0"-164"0,16 7-8 15,-4 7 40 1,3-4-48-16,12 21 16 15,8 0-28-15,11 7 8 16,-7 3-12-16,8 0 28 16,-1 1-24-16,-15-8 20 15,0-6-20-15,-12-11-168 16,8 0 84-16</inkml:trace>
          <inkml:trace contextRef="#ctx0" brushRef="#br0" timeOffset="273411.4341">2315 5510 540 0,'-15'-3'200'0,"15"3"-156"0,-12 27-12 0,-7-13 124 15,0 3-92-15,-24 18 8 16,0 6-44-16,-19 14 8 16,8 4-20-16,-4-4 0 15,19-4-8-15,-3-6-24 16,23-11 8-16</inkml:trace>
          <inkml:trace contextRef="#ctx0" brushRef="#br0" timeOffset="273919.3165">2517 5500 632 0,'46'7'236'0,"-46"-7"-184"0,74 7-16 16,-43-4 8 0,7 4-32-16,5-4-12 15,3 1-4-15,5-4 12 16,-5 7-4-16,-7-7-20 16,0 0 8-16,-12-4 12 15,-8 4 0-15,-11 0 128 16,-8 4-68-16,-12-4 24 15,-3 0-52-15,-5 3-24 16,9 4-4-16,-16 7-36 0,15 0 16 0,-11 20-32 16,11 7 28-16,-7 18 32 15,7 6-8-15,-3-10 0 16,-1 4-4-16,1-11-4 16,7-10 0-16,-8-7 44 15,9-7-24-15,-13-14 24 16,9 0-24-16,-9-16 28 15,5-1-32-15,-16-28 20 16,12-6-20-16,-12-24 28 16,4 3-28-16,-8-7-24 15,8 14 4-15,-4 3 16 16,15 18-4-16,-11 3-40 16,19 10 20-16,-7 7-52 15,11 8 36-15,8 6 24 16,4 3 4-16,7 7-316 15,12 4 172-15</inkml:trace>
          <inkml:trace contextRef="#ctx0" brushRef="#br0" timeOffset="274115.3772">3155 5562 676 0,'0'-10'248'0,"0"10"-192"0,35 24-16 0,-23-11-4 15,7 5-28 1,8 13 4-16,0 0-4 0,8 6 36 16,0-2-20-16,0-4-12 15,-4 0-8-15,0 0-480 16,-4-7 260-16</inkml:trace>
          <inkml:trace contextRef="#ctx0" brushRef="#br0" timeOffset="274309.974">3581 5596 684 0,'-15'4'252'0,"15"-4"-192"0,-20 27-20 0,1-3 56 16,4 4-60-16,-16 20 24 16,3 11-40-16,-22-4 16 15,8 0-20-15,-9-4 8 16,13-6-12-16,7-14-44 15,15-4 20-15,16-9-692 16,8-1 384-16</inkml:trace>
          <inkml:trace contextRef="#ctx0" brushRef="#br0" timeOffset="274760.658">4181 5510 676 0,'-35'35'248'0,"35"-35"-192"0,-27 51-16 0,0-3-20 16,16-3-20-16,-24 31 24 15,8 0-12-15,-4-8-20 16,4-6 0-16,7-17 4 16,12-7 4-16,-3-14 52 15,7-7-28-15,0-10 16 16,4-7-24-16,0-10 8 15,8-11-12-15,0-24 0 16,3 4-4-16,9-28-16 16,3 0 4-16,0-6 12 15,4 23-4-15,0-3-36 16,4 17 16-16,4 7 40 16,0 18-12-16,-12 2 44 15,8 11-32-15,-8 11 40 16,-3 9-36-16,-1 35 12 15,-4 7-24-15,1 14 36 16,3-7-28-16,1-1 20 16,-1-6-24-16,0-3 36 15,8-18-32-15,-11 4 20 16,-1-7-24-16,-11-14-292 16,-4 0 148-16,-15-10-604 15,-1 6 408-15</inkml:trace>
          <inkml:trace contextRef="#ctx0" brushRef="#br0" timeOffset="274910.4972">3988 6054 748 0,'0'0'276'0,"0"0"-216"0,27-14-16 0,-12 14 24 16,5 0-48-16,11-7 24 15,3 0-24-15,13-3 8 16,3 3-16-16</inkml:trace>
          <inkml:trace contextRef="#ctx0" brushRef="#br0" timeOffset="275136.5985">4038 5338 768 0,'-16'-31'284'0,"16"31"-220"0,24-10-20 16,-17 3 76 0,5 0-76-16,7 0-8 15,9 7-24-15,10-3-12 16,9 3 4-16,15 7 40 16,-4 3-24-16,-12 7-712 15,8 4 376-15</inkml:trace>
        </inkml:traceGroup>
        <inkml:traceGroup>
          <inkml:annotationXML>
            <emma:emma xmlns:emma="http://www.w3.org/2003/04/emma" version="1.0">
              <emma:interpretation id="{0AC484B2-DB86-422B-9217-C9EC15046C4B}" emma:medium="tactile" emma:mode="ink">
                <msink:context xmlns:msink="http://schemas.microsoft.com/ink/2010/main" type="inkWord" rotatedBoundingBox="8895,5794 11368,5914 11314,7021 8841,690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75916.096">5730 6068 580 0,'-4'-4'216'0,"4"4"-168"0,39 0-12 0,-20 0 68 15,0 0-64-15,8-7 8 16,4 4-28-16,8-4-100 15,0 7 44-15</inkml:trace>
          <inkml:trace contextRef="#ctx0" brushRef="#br0" timeOffset="275768.2397">5741 5854 612 0,'-11'-24'228'0,"11"14"-180"0,0-4-12 0,-8 7 132 15,12 7-100-15,0-7 24 16,7 7-52-16,-3-6-28 16,11 6-4-16,1-4 16 15,7 4-12-15,0-7 32 16,0 14-28-16,0-3-4 16,0 6-8-16,-7 4-552 15,-1 6 300-15</inkml:trace>
          <inkml:trace contextRef="#ctx0" brushRef="#br0" timeOffset="276531.7323">6198 6419 540 0,'19'6'200'0,"-19"-6"-156"0,47-10-12 0,-28-4-16 16,4 4-16-16,12-18 16 15,0 4-8-15,8-10-4 16,3 3 0-16,8-10-4 15,1 6 0-15,3-9 8 16,-8 6-4-16,-7-17 16 16,-5 7-12-16,-7-14 120 15,-8 17-72-15,-7 4 32 16,-4 13-52-16,-12 14-32 16,0 14-4-16,-8 21-8 15,4 10 0-15,-8 10 8 16,8 1 0-16,1 2 8 15,6-2-4-15,1-5 16 16,8-2-12-16,3-8 16 16,1-3-16-16,3-10 84 15,4-4-48-15,-3-10-4 0,3-3-24 16,-4-14-20 0,5-4 0-16,-5-13-92 0,-4-4 48 0,-3-14-4 15,0-3 32-15,-8 4 12 16,3 13 8-16,-7 14 16 15,4 7-8-15,-8 27 32 16,4 11-24-16,-4 9 48 16,4 15-36-16,0-4-4 15,4 4-16-15,0-14 64 16,4 0-40-16,4-10 32 16,3 3-36-16,4-17-236 15,5 3 112-15,3-17-580 16,0 7 376-16</inkml:trace>
          <inkml:trace contextRef="#ctx0" brushRef="#br0" timeOffset="277012.1422">7580 5613 728 0,'16'-6'268'0,"-16"6"-208"15,46-11-16-15,-11 4 20 16,0 7-44-16,27-3-8 15,3 3-8-15,9-3 12 16,-8 6-8-16,-4-6 24 16,-8 3-20-16,-11 0 12 15,-5 0-12-15,-18 0 28 16,-5 0-24-16,-19 0-40 0,0 0 12 16,-15-4-132-16,0 4 84 0,-5-3-76 15,5 3 80-15,-4 0 24 16,7 7 16-16,1-1 16 15,3 8 0-15,1 3 0 16,7 7 0-16,-4 21 68 16,8 3-36-16,-8 25 16 15,0-8-32-15,1 7 28 16,3-3-28-16,0 0 12 16,4-11-16-16,8 1-24 15,-4-8 4-15,-1-13 48 16,1-7-20-16,-11-20 124 15,3-5-80-15,-16-16 32 16,-7-4-56-16,-11-13 40 16,-1 3-48-16,-8-7-24 15,13 10-8-15,-13-3-20 16,28 7 12-16,-8-7-128 16,15 7 76-16,12-8-636 15,0 8 384-15</inkml:trace>
          <inkml:trace contextRef="#ctx0" brushRef="#br0" timeOffset="277298.9053">7793 5452 748 0,'-12'0'276'0,"12"0"-216"0,-15-4-16 0,11 1 128 15,8 6-104-15,0-6-36 16,11-1-24-16,16-2-8 16,4 6 0-16,19-7 8 15,0 3-4-15,4-3 52 16,-3 7-32-16,-9-6 8 15,-3 6-20-15</inkml:trace>
          <inkml:trace contextRef="#ctx1" brushRef="#br0">6399 6332 0,'0'0'0</inkml:trace>
        </inkml:traceGroup>
      </inkml:traceGroup>
    </inkml:traceGroup>
    <inkml:traceGroup>
      <inkml:annotationXML>
        <emma:emma xmlns:emma="http://www.w3.org/2003/04/emma" version="1.0">
          <emma:interpretation id="{31898F04-0D4F-4360-90EE-BA041F2C5CD0}" emma:medium="tactile" emma:mode="ink">
            <msink:context xmlns:msink="http://schemas.microsoft.com/ink/2010/main" type="paragraph" rotatedBoundingBox="3779,7477 16315,7720 16289,9054 3753,88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9726A0-5CE4-4E70-A613-FF2D5E9C49B5}" emma:medium="tactile" emma:mode="ink">
              <msink:context xmlns:msink="http://schemas.microsoft.com/ink/2010/main" type="line" rotatedBoundingBox="3779,7477 16315,7720 16289,9054 3753,8812">
                <msink:destinationLink direction="with" ref="{08243A79-26D9-46F7-9E68-189D17A1EC6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211DC7E-1B8C-4ED0-9A3A-8D70606360F0}" emma:medium="tactile" emma:mode="ink">
                <msink:context xmlns:msink="http://schemas.microsoft.com/ink/2010/main" type="inkWord" rotatedBoundingBox="3779,7477 7670,7552 7644,8887 3753,8812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81140.1816">914 7327 392 0,'-19'0'148'0,"19"-4"-116"0,-4-3-8 0,0 4 128 16,0 3-88-16,-8-3 96 16,5 3-92-16,-5-4 20 15,4 4-52-15,-3-3 32 16,7 3-40-16,-8-4 28 16,4 8-28-16,5-8 36 15,3 4-36-15,-8-3 4 16,8 6-20-16,0-3-44 15,8 4 20-15,3-4-8 16,9 7 12-16,18-1-12 16,9 8 12-16,15-10 40 15,7-1-20-15,20-3 16 0,-3 0-16 0,6-3-8 16,-10 6 0-16,-13-3 12 16,-11 4-8-16,-7-4-12 15,-12 0 0-15,-8-4 48 16,-8 4-24-16,-4-3 0 15,-3-1-12-15,-9-3 28 16,1 7-20-16,-8-10-24 16,4 10 4-16,-4-3-8 15,0 3 4-15,-4-4 16 16,4 8-4-16,-4-8-4 16,4 4 4-16,-4-3-4 15,4 6 0-15,-7-3 24 16,3 0-12-16,-8 0-12 15,8 0-4-15,-11 0 12 16,3 7-4-16,-15 3-28 16,8 1 12-16,-16 9-4 15,4 4 8-15,-16 25-20 16,5 2 16-16,-9 21 4 16,9-3 8-16,-5 0 0 15,9-7 0-15,3 3 8 16,12-13-4-16,-4 0-12 15,11-8 4-15,4-6 4 16,-3-7 0-16,7-10 44 16,4-8-24-16,-3-13 8 15,3 0-16-15,-12-20 12 0,12 3-16 0,-11-18-4 16,7 4 0-16,-15-27 12 16,7 3-8-16,-18-31-4 15,3 7 0-15,-12-7-24 16,4 17 12-16,-7 7-12 15,-1 17 8-15,5 4-8 16,7 17 8-16,0 0 0 16,8 6 4-16,4 5-12 15,7 9 12-15,9 1-12 16,7 3 8-16,7 0 8 16,5 7 4-16,11-4-212 15,4 4 116-15</inkml:trace>
          <inkml:trace contextRef="#ctx0" brushRef="#br0" timeOffset="281876.0426">2366 7041 488 0,'0'-14'180'0,"0"14"-140"0,0-10-12 16,0 7 128-1,0 3-92-15,-8-4 16 16,-4 8-44-16,1 6-8 0,-5 7-16 16,-11 7-24-16,0 4 4 0,-16 13 20 15,5 0-4-15,-16 32 16 16,7 9-16-16,4 21 4 15,13-3-4-15,-1 3-8 16,23-13 4-16,8 6 4 16,11-10-4-16,17-7 24 15,2-10-16-15,5-14 68 16,4-14-48-16,-4-13-84 16,0-11 28-16</inkml:trace>
          <inkml:trace contextRef="#ctx0" brushRef="#br0" timeOffset="282552.3842">2397 7492 560 0,'-16'-21'208'0,"16"21"-164"0,-8-13-8 15,5 6 112 1,3 7-88-16,-4-4 44 16,4 4-60-16,0-3-16 15,7 6-16-15,9-3 0 16,7 7-8-16,24 0-20 0,3 0 8 0,20-7 32 31,-5 3-16-31,13-6 16 0,-12-1-12 16,-4-6-8-1,-4 3 0-15,-4-3 4 0,-8 3-4 16,-15-7 32-16,-4 7-20 16,-11-6 32-16,-5 6-32 15,-11 0 32-15,0 3-32 16,-11 1-4-16,3 3-8 0,-11 3-32 16,7 4 16-16,-7 4 24 15,7 2-8-15,-11 5 0 16,7 2 0-16,-7 11-4 15,8 0 0-15,-12 17-28 16,3 0 16-16,-7 7-4 16,4 1 8-16,-8-1 24 15,12-4-8-15,-8 1-4 16,8-7 0-16,-4-4 4 16,15-7-4-16,-3-10 40 15,7-3-20-15,-3-21 40 16,3-4-36-16,-4-16 4 15,1 3-20-15,-9-18-8 16,5 8 0-16,-12-18 20 16,7 7-12-16,-11-20-4 15,8 9-4-15,-4-6-48 16,8 18 24-16,-9-1-4 0,21 14 16 0,-5 0-56 16,4 17 36-16,8 7 12 15,4 7 12-15,4 6 28 16,7 5-12-16,9-1-320 15,-1 0 164 1</inkml:trace>
          <inkml:trace contextRef="#ctx0" brushRef="#br0" timeOffset="282724.7623">2981 7833 788 0,'8'-7'292'0,"-8"7"-228"0,27 0-16 0,-15 0 64 16,-1 3-72-16,1-3 8 16,3 4-28-16,5-8-224 15,-1 4 112-15</inkml:trace>
          <inkml:trace contextRef="#ctx0" brushRef="#br0" timeOffset="283205.9683">3748 7430 560 0,'7'-17'208'0,"-7"17"-164"0,8 3-8 15,-16 4 32 1,5 7-44-16,-17 17 32 0,5 3-28 16,-16 21-16-16,4 4-8 0,-4 6 20 15,-8-3-12-15,8-10 32 16,4-4-28-16,0-10 76 15,15 0-56-15,-7-18 92 16,3 1-72-16,5-14 8 16,3 0-40-16,0-18 4 15,16 4-16-15,0-10 12 16,-1 3-16-16,13-23-4 16,-1 9 0-16,8-20 4 15,0 0-4-15,4-14 8 16,4 10-8-16,-4 1-48 15,-4 9 28-15,0 8-32 16,0 13 28-16,-11 14-8 16,3 11 16-16,1 23 36 15,-1 8-16-15,-4 16 16 16,5 1-12-16,-1 3 28 16,-3-7-24-16,3 0 32 15,8-3-32-15,-8-4 40 16,1-3-32-16,-9-7 40 15,-3-3-36-15,-8-8-252 16,0-3 120-16,-19-3-384 16,11-3 276-16</inkml:trace>
          <inkml:trace contextRef="#ctx0" brushRef="#br0" timeOffset="283589.5193">3632 7368 632 0,'-39'-21'236'0,"39"21"-184"0,-12-10-16 15,8 7 140 1,4 3-104-16,8-7-12 15,4 3-36-15,15-3-20 16,4 4 0-16,15-4 12 16,1 7-8-16,7 0 24 15,-4 7-20-15</inkml:trace>
          <inkml:trace contextRef="#ctx0" brushRef="#br0" timeOffset="283350.1676">3597 7894 632 0,'-20'-3'236'0,"20"3"-184"0,-7-3-16 0,3 3 124 15,8 0-96-15,3 0-28 16,5 0-20-16,15-7 8 16,12 7-12-16,3-4 12 15,-3 4-12-15</inkml:trace>
          <inkml:trace contextRef="#ctx0" brushRef="#br0" timeOffset="283931.3976">4154 7241 300 0,'-4'-4'112'0,"4"4"-88"0,23-3-8 0,-15-1 180 15,4 8-112-15,7-4 64 16,8 7-88-16,20 17 44 16,-9-4-60-16,17 49 48 15,-9 4-52-15,-11 30 24 16,-8-7-36-16,-15 21 28 16,-5-10-32-16,-18 3 32 15,-1-10-32-15,-30-18 56 16,-1-13-44-16,-23-14-96 15,16-10 32-15,-16-7-568 16,16-7 332-16</inkml:trace>
        </inkml:traceGroup>
        <inkml:traceGroup>
          <inkml:annotationXML>
            <emma:emma xmlns:emma="http://www.w3.org/2003/04/emma" version="1.0">
              <emma:interpretation id="{E656D214-F794-4F01-9B81-5ED90E59BB26}" emma:medium="tactile" emma:mode="ink">
                <msink:context xmlns:msink="http://schemas.microsoft.com/ink/2010/main" type="inkWord" rotatedBoundingBox="8213,8312 8646,8321 8645,8361 8212,8352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84755.9209">5079 7815 528 0,'-11'-3'196'0,"11"3"-152"0,-4 3-12 0,4 1 88 15,8-1-72-15,7 1 32 16,4-1-44-16,12 4 20 16,0 0-28-16,8-4-8 15,8 4-12-15,-5-7 28 16,1 4-20-16,-5-4 20 16,1 0-20-16,-12 0 8 15,-4 0-12-15,-11 0 28 16,-4 0-24-16,-8 0 4 15,0 0-12-15,4-7-316 16,3 0 172-16</inkml:trace>
        </inkml:traceGroup>
        <inkml:traceGroup>
          <inkml:annotationXML>
            <emma:emma xmlns:emma="http://www.w3.org/2003/04/emma" version="1.0">
              <emma:interpretation id="{DD122B9F-B2EE-438F-8146-2665A92C6D68}" emma:medium="tactile" emma:mode="ink">
                <msink:context xmlns:msink="http://schemas.microsoft.com/ink/2010/main" type="inkWord" rotatedBoundingBox="9444,7687 12668,7750 12651,8621 9427,8558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85523.9641">6330 7437 384 0,'-8'-10'140'0,"8"10"-108"0,-8-11-8 0,0 8 188 16,8 3-120-16,-7-4 88 15,7 1-108-15,-8-1-20 16,8 4-32-16,8 0-16 16,7 4 0-16,20-4 20 15,4 0-12-15,34-4-4 16,1-2-4-16,15 2 12 16,-8 8-8-16,-3-4-4 15,-9 0 0-15,-15 0 4 16,-3 0-4-16,-24 0 24 15,-4 3-16-15,-15-3 4 16,0 0-8-16,-16 0 4 0,4 3-8 0,-11-3-4 16,7 7 4-16,-8 4-32 15,9 2 16-15,-9 15 4 16,4-4 8-16,-11 14-12 16,8 0 8-16,-20 13 4 15,12 1 0-15,-20 3 16 16,8-7-8-16,-11 4-20 15,11-4 4-15,-8 7 20 16,16-10-4-16,0-14-4 16,16 0 0-16,-5-11 56 15,4-6-32-15,5-17 8 16,3-1-24-16,-4-17 12 16,0 4-16-16,5-14 16 15,-13 4-16-15,-3-18 4 16,3 7-4-16,-11-24-8 15,4 11 4-15,-4-15-32 16,7 15 16-16,1-1 12 16,11 11 4-16,1 10-64 15,3 10 32-15,4 1-16 16,4 9 28-16,3 4 16 16,5 11 4-16,0 3 24 15,-1 3-16-15,5 4-252 16,3 0 132-16</inkml:trace>
          <inkml:trace contextRef="#ctx0" brushRef="#br0" timeOffset="285736.5625">7305 7753 768 0,'20'7'284'0,"-20"-7"-220"0,38 17-20 0,-30-10 68 16,8 4-72-16,-13-4-8 15,13 3-20-15,-12-3 44 16,3 3-32-16</inkml:trace>
          <inkml:trace contextRef="#ctx0" brushRef="#br0" timeOffset="286439.9362">7785 7599 580 0,'8'-21'216'0,"-8"21"-168"0,27-21-12 16,0 11 48-16,0 7-52 0,16-8 32 16,-1 4-36-16,9-3 0 15,3 3-16-15,4 0 28 16,4 4-24-16,-4-8-32 16,0 15 8-16,-11-11 72 15,-1 7-36-15,-19-7 96 16,-8 4-68-16,-7-8 44 15,-4 8-60-15,-16-4 16 16,-4 4-36-16,-7 3-36 16,11 3 8-16,-11 4-36 15,11 3 28-15,-11 7 4 16,15 4 12-16,-11 10 0 16,7 3 0-16,-12 8 16 15,9-1-8-15,-16 7-4 16,11-3 0-16,-7 3 12 15,8-7-8-15,-1 1 24 16,4-8-20-16,1-3-32 16,3 0 12-16,0-7 20 15,4-3-8-15,-3-8 36 16,3 1-24-16,-8-7 12 16,8 3-16-16,-7-10-8 15,7 0 0-15,-8-6-4 16,5-1 0-16,-5-11 16 15,4 1-8-15,-7-14 24 16,3 7-20-16,-11-14-4 0,7 4-4 16,-15-18 4-16,4 8-4 0,-11-18-20 15,-1 10 8-15,4-3-32 16,4 14 24 0,4 6-40-16,15 11 36 0,-7 7 8 15,11 10 8-15,8 0-8 16,0 14 8-16,20 4 64 15,-1 2-32-15,8 1-152 16,8 3 64-16</inkml:trace>
          <inkml:trace contextRef="#ctx0" brushRef="#br0" timeOffset="287401.5612">9303 7633 352 0,'7'-10'132'0,"-7"10"-104"0,0-7-8 15,0 3 168 1,8 4-108-16,-16 0 12 16,8 7-56-16,-7 4-16 15,7 6-12-15,-24 10 4 16,1 4-8-16,-15 10 24 0,7 4-16 0,-24 3 4 16,9 1-8-16,-1-1-8 15,9-4 4-15,3-6 40 16,16-7-24-16,-9-17 52 15,17-4-40-15,3-17 4 16,8-3-24-16,12-21 0 16,3 4-4-16,12-11-8 15,12 3 4-15,0-13 12 16,7 7-8-16,-3-21-12 16,-5 7 0-16,-7-10 4 15,-3 13 0-15,-1-3-36 16,-8 24 20-16,-4 7-12 15,-3 14 16-15,0 16 36 16,3 12-16-16,-3 23 8 16,-4 7-8-16,3 11 20 15,9-1-16-15,-5 4 12 16,-3-7-12-16,7 4 44 16,-4-4-28-16,-3-7 20 15,0-4-28-15,-12-9 36 16,15-8-32-16</inkml:trace>
          <inkml:trace contextRef="#ctx0" brushRef="#br0" timeOffset="287584.5441">8919 7891 684 0,'0'-3'252'0,"0"3"-192"0,35-7-20 0,-8 3-12 15,4 8-24-15,24-4 40 16,-1 0-20-16,4 0 12 16,-4 3-20-16</inkml:trace>
          <inkml:trace contextRef="#ctx0" brushRef="#br0" timeOffset="287809.1434">9171 7272 832 0,'12'-14'308'0,"-12"14"-240"0,35 0-20 16,-16-7-8-1,0 7-32-15,20 0 32 16,-12 0-24-16,20-3 48 15,-1 3-36-15,0 0-296 16,12 3 144-16</inkml:trace>
        </inkml:traceGroup>
        <inkml:traceGroup>
          <inkml:annotationXML>
            <emma:emma xmlns:emma="http://www.w3.org/2003/04/emma" version="1.0">
              <emma:interpretation id="{80E1C596-D702-4958-9E54-6D44B67AB2DC}" emma:medium="tactile" emma:mode="ink">
                <msink:context xmlns:msink="http://schemas.microsoft.com/ink/2010/main" type="inkWord" rotatedBoundingBox="13990,7690 16314,7735 16293,8833 13969,8789"/>
              </emma:interpretation>
              <emma:one-of disjunction-type="recognition" id="oneOf17">
                <emma:interpretation id="interp17" emma:lang="" emma:confidence="0">
                  <emma:literal>J</emma:literal>
                </emma:interpretation>
                <emma:interpretation id="interp18" emma:lang="" emma:confidence="0">
                  <emma:literal>5</emma:literal>
                </emma:interpretation>
                <emma:interpretation id="interp19" emma:lang="" emma:confidence="0">
                  <emma:literal>F</emma:literal>
                </emma:interpretation>
                <emma:interpretation id="interp20" emma:lang="" emma:confidence="0">
                  <emma:literal>I</emma:literal>
                </emma:interpretation>
                <emma:interpretation id="interp21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288466.9073">10828 7888 684 0,'8'0'252'0,"-8"0"-192"0,50 0-20 0,-19 0-4 16,0 0-28-16,12 0 40 16,3 3-24-16,8-3-76 15,-4 0 28-15</inkml:trace>
          <inkml:trace contextRef="#ctx0" brushRef="#br0" timeOffset="288274.3962">10940 7777 676 0,'0'0'248'0,"0"0"-192"0,35-3-16 0,-16 0-20 31,5 6-20-31,7-3 24 0,0 0-12 0</inkml:trace>
          <inkml:trace contextRef="#ctx0" brushRef="#br0" timeOffset="289066.6371">11285 8297 548 0,'19'-3'204'0,"-19"3"-156"0,31-7-16 0,-12 0 16 15,5 3-32-15,14-13 20 16,1 3-20-16,8-17 72 16,-1 4-52-16,0-18 12 15,1 7-28-15,-5-17 16 16,1 11-24-16,-8-18 12 16,-4 10-12-16,-8-10-16 15,-7 14 0-15,7 0 56 16,-15 10-28-16,-1 14-36 15,-7 10 4-15,-7 21 0 16,-1 14 8-16,-12 13 8 16,13 4-4-16,-5 10-4 15,0-3 4-15,1 3 12 16,11 0-8-16,0-3 24 16,4-11-20-16,7-17 48 15,-3 1-32-15,11-29 28 16,5 4-28-16,-5-24 8 15,8 11-20-15,0-22 8 16,-4 12-12-16,-7-19 12 16,-1 5-16-16,-11-15-28 15,4 8 8-15,-4-1-48 16,-4 21 32-16,-4 14-64 16,4 10 52-16,-4 31 52 0,4 7-4 15,-4 14 20-15,12-4-16 16,7 0 44-16,5 1-28 15,-1-1 48-15,1-3-44 16,-1-7 48-16,4-7-48 0</inkml:trace>
          <inkml:trace contextRef="#ctx0" brushRef="#br0" timeOffset="289593.0209">12458 7616 612 0,'-4'-38'228'0,"4"38"-180"0,11-21-12 0,5 11 96 15,3 3-80-15,28-7 8 16,3 11-40-16,16-11 16 16,-4 7-24-16,4 0 32 15,-4 7-28-15,-4 0-4 16,-4 0-8-16,-15 0 12 15,-5 0-8-15,-18 0 40 16,-8 0-24-16,-16 0-156 16,-4 7 72-16,-7 0-172 15,0-7 132-15,3 0-92 16,-3 7 108-16,3-4 48 16,5 4 24-16,-1 0 0 15,8 7 8-15,0 3 92 16,-4-3-48-16,1 17 60 15,7 0-56-15,-8 10 40 0,4-3-48 16,-7 7 16-16,7 3-32 16,-8 10-16-16,8 1-8 0,-4 6 20 15,8-10-8-15,-3-3 48 16,3-11-28-16,-8-6 48 16,8-8-44-16,-12-6 56 15,1 3-52-15,-13-14 44 16,5 0-44-16,-16-10 32 15,4 4-36-15,-8-11 16 16,8 0-28-16,-3-7 0 16,10 1-12-16,-3-15 28 15,12 1-20-15</inkml:trace>
          <inkml:trace contextRef="#ctx0" brushRef="#br0" timeOffset="290028.6788">12636 7241 424 0,'-12'0'156'0,"12"0"-120"0,8 3-8 0,-4-3 148 15,7 4-100-15,13-1 40 16,3 1-68-16,15-4 16 16,1 3-36-16,7-6 28 15,4 3-32-15,1-7 4 16,-5 7-16-16,0 0 12 16,-7-4-16-16,-8 1 32 15,-16-1-24-15,-4 1 20 16,-3 3-20-16</inkml:trace>
          <inkml:trace contextRef="#ctx1" brushRef="#br0" timeOffset="49402.3264">11579 7855 0,'0'0'16</inkml:trace>
        </inkml:traceGroup>
      </inkml:traceGroup>
    </inkml:traceGroup>
    <inkml:traceGroup>
      <inkml:annotationXML>
        <emma:emma xmlns:emma="http://www.w3.org/2003/04/emma" version="1.0">
          <emma:interpretation id="{6DD644AB-F58F-4E39-A4F0-63FAD449CCD0}" emma:medium="tactile" emma:mode="ink">
            <msink:context xmlns:msink="http://schemas.microsoft.com/ink/2010/main" type="paragraph" rotatedBoundingBox="4299,8986 17565,9302 17529,10805 4263,104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F8F7FD-537B-41EA-9E83-94E9D59CF014}" emma:medium="tactile" emma:mode="ink">
              <msink:context xmlns:msink="http://schemas.microsoft.com/ink/2010/main" type="line" rotatedBoundingBox="4361,8987 17565,9302 17539,10401 4335,10086"/>
            </emma:interpretation>
          </emma:emma>
        </inkml:annotationXML>
        <inkml:traceGroup>
          <inkml:annotationXML>
            <emma:emma xmlns:emma="http://www.w3.org/2003/04/emma" version="1.0">
              <emma:interpretation id="{85C4C114-36E3-461C-9236-DAFDB0FDD2ED}" emma:medium="tactile" emma:mode="ink">
                <msink:context xmlns:msink="http://schemas.microsoft.com/ink/2010/main" type="inkWord" rotatedBoundingBox="4360,9035 8945,9144 8919,10195 4335,10086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06226.8356">1243 8772 288 0,'0'-7'108'0,"0"7"-84"0,4-7-4 0,-4 0 100 15,8 7-68-15,-1-10 32 31,1 6-48-31,-4-3 40 0,0 7-44 0,-4-3-8 16,0 6-12-16,0-3 8 16,8 0-12-16,-1 0 16 15,9 4-16-15,3-4 24 16,1 0-20-16,11-7 4 16,-1 7-8-16,9-7 12 15,4 4-12-15,3-8-4 16,1 4 0-16,-1-10-4 15,-3 17 0-15,3-10 0 16,-3 7 0-16,-5-8 8 16,1 8-4-16,-4-4-4 15,-4 7 4-15,-8-7 12 16,-3 7-8-16,-9-7-12 16,1 14 0-1,-8-7 20-15,0 0-8 0,-8 0 32 16,4 0-24-16,-4 0 4 15,4 0-12-15,-4-7 4 16,8 7-8-16,-8 0 8 16,4 0-8-16,-8 0-12 15,4 7 4-15,-7 3 4 16,-1-3 0-16,-7 14-12 16,7-4 8-16,-7 14-4 0,-1 3 0 15,1 4-12-15,4 0 12 16,-5 7-4-16,9-4 4 0,-9 0-12 15,13-3 12-15,-13 0 32 16,5 7-16-16,-5 3 16 16,5-3-12-16,7-7 0 15,-4 3-4-15,-15-14 28 16,20 4-20-16,-24-14 12 16,23 4-16-16,-19-11-24 15,7 1 4-15,1-11 20 16,7 0-4-16,-7-14-4 15,4 0 0-15,-5-17-16 16,13 7 8-16,-17-14 12 16,9 1-4-16,-5-8 16 15,1 14-12-15,-8-7-4 16,4 7 0-16,-4 0 48 16,11 4-28-16,-3-4-12 15,3 10-4-15,-3-7-28 16,7 11 12-16,1-3 4 15,3 9 4-15,0-3-12 16,8 8 8-16,0-1-24 16,4 7 16-16,4 0 24 15,4 7-8-15,7-1-476 16,8 12 260-16</inkml:trace>
          <inkml:trace contextRef="#ctx0" brushRef="#br0" timeOffset="306487.1231">2230 9033 652 0,'-4'0'244'0,"4"0"-192"0,-4 0-12 0,1 0 24 16,3 7-44-16,-4-7-20 15,4 0 0-15,0 7 16 16,4-7-8-16</inkml:trace>
          <inkml:trace contextRef="#ctx0" brushRef="#br0" timeOffset="307159.412">2954 8899 268 0,'-8'7'100'0,"8"-7"-76"0,-7 21-8 0,3-11 168 15,-4 4-104-15,-4 10 36 16,-3 0-68-16,-12 10 16 16,7 1-36-16,-11 16 28 15,4-3-32-15,-11 4 40 16,3-11-36-16,-19 4 28 15,19-7-28-15,-4-7 16 16,8-4-24-16,0-10 8 16,8-6-16-16,0-11-16 15,11-7 0-15,0-7 4 16,9 0 0-16,3-20-12 16,7 3 8-16,13-14-76 15,-1 7 44-15,0-10-32 16,8 10 44-16,1-3 0 15,-1 7 16-15,-4-1-12 16,4 1 12 0,0 0 12-16,4 6 0 0,-4-3 8 15,-7 10-8-15,3-3 24 16,-4 11-16-16,-3 2 40 16,3 8-28-16,-4 3-12 15,1 7-8-15,-1 6 20 16,1 5-12-16,3 2 12 15,1 4-12-15,-1 7 12 0,4 0-16 0,0 14-4 16,1 3 0-16,3 11 20 16,-4-1-12-16,0 1-4 15,0-4-4-15,-3-7 48 16,-5-10-28-16,-7-11 24 16,4-3-28-16,-12-10-116 15,3 0 52-15,-14-11-512 16,-1-3 308-16</inkml:trace>
          <inkml:trace contextRef="#ctx0" brushRef="#br0" timeOffset="307355.014">2571 9302 404 0,'-8'-35'148'0,"8"35"-112"16,35-14-12-16,-12 7 108 15,0 4-76-15,8-7 24 16,4 6-48-16,-4-3-4 16,8 4-16-16,-12-4-8 15,8 7 0-15,-8-3-280 16,-4 3 152-16</inkml:trace>
          <inkml:trace contextRef="#ctx0" brushRef="#br0" timeOffset="307714.4485">2737 8706 320 0,'-11'-27'120'0,"11"27"-96"0,7-17-4 0,-7 6 220 16,0 8-136-16,4-11 56 15,4 7-96-15,-8-3 24 16,12 3-52-16,3-3-12 15,4 6-12-15,1-3-12 16,-1 7 4-16,8-7 12 16,0 7-8-16,4-6 16 15,12 6-16-15</inkml:trace>
          <inkml:trace contextRef="#ctx0" brushRef="#br0" timeOffset="308359.0997">3670 9167 540 0,'8'-3'200'0,"-8"3"-156"0,70-7-12 0,-32 4-28 16,5 3-8-16,27-4 40 16,-1-3-24-16,24 0 8 15,-4 4-12-15,8 3-428 16,-12 3 228-16</inkml:trace>
          <inkml:trace contextRef="#ctx0" brushRef="#br0" timeOffset="308105.4387">3763 9016 600 0,'-19'-10'224'0,"19"10"-176"0,0 0-12 0,8-7 52 16,-1 7-56-16,13-7 4 16,7 7-20-16,11-4-4 15,-3 8-4-15,8-4 4 16,-1 0-8-16</inkml:trace>
          <inkml:trace contextRef="#ctx0" brushRef="#br0" timeOffset="308743.6217">4932 9016 332 0,'-31'-3'120'0,"31"3"-92"0,-46 10-8 16,23-3 192-1,7 7-120-15,-11 3 52 16,4 7-84-16,0 7-4 16,7 3-32-16,4 11-4 0,9 0-12 0,10-1 4 15,13-6-8-15,26-7 24 16,4-7-16-16,20-13 40 16,0-8-28-16,-4-13 12 15,-12-1-20-15,-8-20-8 16,-15 0-4-16,-8-13 20 15,-11 2-12-15,-20-2-4 16,-7 6-4-16,-16-3-16 16,4 13 8-16,-16 1-16 15,8 13 12-15,4 3-12 16,12 8 8-16</inkml:trace>
          <inkml:trace contextRef="#ctx0" brushRef="#br0" timeOffset="309249.4698">5753 9618 572 0,'8'-7'208'0,"-8"7"-160"0,11 17-12 15,-11-6 68 1,0 2-64-16,-11 8 44 16,-1 0-48-16</inkml:trace>
        </inkml:traceGroup>
        <inkml:traceGroup>
          <inkml:annotationXML>
            <emma:emma xmlns:emma="http://www.w3.org/2003/04/emma" version="1.0">
              <emma:interpretation id="{C402A132-B158-4F9C-996F-864D53521C7B}" emma:medium="tactile" emma:mode="ink">
                <msink:context xmlns:msink="http://schemas.microsoft.com/ink/2010/main" type="inkWord" rotatedBoundingBox="11336,9260 14438,9334 14417,10215 11314,10141">
                  <msink:destinationLink direction="with" ref="{DBDD14F4-96CF-45B4-A333-2E4C6439A5BB}"/>
                </msink:context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12443.1377">8316 9081 320 0,'-12'-7'120'0,"12"7"-96"0,0-3-4 15,0 0 104 1,0 6-72-16,4-6 76 15,7-1-72-15,5-3 24 16,3 4-48-16,20-7 0 16,0 6-20-16,23 1 20 15,-12 3-20-15,12-4 12 16,4 4-12-16,0-3 12 16,-5 3-16-16,5-7 4 15,-8 3-4-15,-11 1-8 0,-1 10 4 16,-7-11-16-16,-12 4 8 15,-8 0 20-15,1 0-8 16,-5 0 68-16,-11 0-44 0,4 0-4 16,-8 0-16-16,0-3-12 15,0 3 4-15,-8-3 12 16,8 6-8-16,-11-3-4 16,3 0 0-16,-12 0-16 15,17 3 8-15,-21 1-4 16,13 6 0-16,-9 1-12 15,1 2 12-15,-8 15-12 16,8 3 8-16,-9 17 0 16,1 4 4-16,8 9 8 15,0-2 0-15,-8-4 8 16,7-7-4-16,1-10 8 16,-1-4-8-16,1-10 40 15,4-3-20-15,-12-7 4 16,7-4-16-16,-15-10 28 15,8 0-24-15,-11-10 12 16,3 0-16-16,-8-21-16 16,4 3 0-16,-11-24 28 15,11 4-12-15,-3-14-32 16,11 7 12-16,-8 0 20 16,12 14-8-16,0 0 44 15,8 13-24-15,-5 1 4 16,17 9-16-16,-5 5-52 15,8 9 24-15,4 1-16 0,8 3 20 0,3 3-8 16,9 4 8-16</inkml:trace>
          <inkml:trace contextRef="#ctx0" brushRef="#br0" timeOffset="312726.1756">9183 9288 704 0,'4'3'264'0,"-4"-3"-208"0,7 4-12 15,-7-4 8 1,0 0-36-16,0 0 12 15,12 0-16-15,-4 0-24 16,-1 7 4-16</inkml:trace>
          <inkml:trace contextRef="#ctx0" brushRef="#br0" timeOffset="313343.4722">9523 9126 464 0,'0'-21'176'0,"0"21"-140"0,8-6-8 0,-8 2 120 16,12 4-88-16,3-3 28 16,5-4-52-16,11 0-12 15,3 7-16-15,24-4 20 16,-3 8-16-16,3-8-32 15,0 4 12-15,4-6 20 16,0 6-8-16,0-7 8 16,-8 3-4-16,-8 1 28 15,-7 6-20-15,-12-3 20 16,-4 0-20-16,-11 0 36 16,-1 4-28-16,-11-4 12 15,0 0-20-15,-3 0-8 16,-1 7-4-16,-8-1 4 15,4 1-4-15,-7 4-12 16,7-4 4-16,-11 13-4 16,3-3 0-16,-7 21 16 15,4 7-4-15,-8 13-36 16,3-3 16-16,-3 7 4 16,8-10 12-16,0-4-12 15,7-7 8-15,-3-3 20 16,7-3-8-16,-4-8 16 15,4-6-16-15,-3-7 40 16,7-1-24-16,-8-13 20 0,5 0-24 0,-13-13 16 16,9-1-20-16,-20-10 0 15,4 3-8 1,-28-17 48 0,9 7-32-16,-8-24 8 0,3 11-20 0,-3-8 12 15,15 7-16-15,1 1 32 16,11 6-24-16,-8 3-32 15,23 15 8-15,-7-1-16 16,11 11 12-16,4-1-8 16,4 8 8-16,0 3-36 15,4 7 28-15</inkml:trace>
          <inkml:trace contextRef="#ctx0" brushRef="#br0" timeOffset="314664.6352">11060 9061 288 0,'4'-11'108'0,"-4"11"-84"0,-4 4-4 16,0-11 108-1,8 14-72-15,-12-7 24 16,5 7-48-16,-21 17 48 15,5 0-44-15,-20 21 12 16,4 13-32-16,-19 4 36 16,4 0-28-16,-4-7 32 15,15-7-32-15,-4-10 64 0,9-4-48 0,3-10 44 16,7-6-48-16,9-8-12 16,7-3-12-16,8-11-12 15,4-2 4-15,8-19 12 16,7 5-8-16,8-25 4 15,0 4-4-15,8-21-8 16,0 7 4-16,0-7-40 16,0 10 20-16,-1-3-4 15,-3 17 12-15,-4 1 8 16,-3 13 0-16,-5 3-36 16,0 0 20-16,-3 7-28 15,-1 11 24-15,-3 10-8 16,3-4 16-16,-3 18 24 15,4 0-4-15,3 20 32 16,0 4-24-16,1 27 20 16,3-3-20-16,-4-1-8 15,4-6-4-15,-3-3 20 16,-1-11-12-16,-7-7 32 16,3-3-28-16,-3-3 48 15,-1-11-36-15,-7 3-16 16,0-10-4-16,-12-3-328 15,8 0 176-15</inkml:trace>
          <inkml:trace contextRef="#ctx0" brushRef="#br0" timeOffset="314848.624">10661 9518 456 0,'-19'-17'168'0,"19"17"-128"0,8-10-16 0,3 3 124 15,5 3-88-15,15-6 44 16,4 3-60-16,19-3-16 16,0 3-16-16,4 0 32 15,-4 4-20-15</inkml:trace>
          <inkml:trace contextRef="#ctx0" brushRef="#br0" timeOffset="315224.2969">10774 8923 528 0,'-20'-10'196'0,"20"10"-152"0,0-11-12 15,4 5 88 1,8 6-72-16,11-11 16 0,4 4-40 0,16-6 12 16,3 6-20-16,12-4 20 15,-4 1-24-15,8 3-208 16,-7 7 108-16</inkml:trace>
        </inkml:traceGroup>
        <inkml:traceGroup>
          <inkml:annotationXML>
            <emma:emma xmlns:emma="http://www.w3.org/2003/04/emma" version="1.0">
              <emma:interpretation id="{E83A3286-6F4F-4A48-BFA6-254B1A579FF1}" emma:medium="tactile" emma:mode="ink">
                <msink:context xmlns:msink="http://schemas.microsoft.com/ink/2010/main" type="inkWord" rotatedBoundingBox="15103,9244 17565,9302 17541,10302 15079,10244">
                  <msink:destinationLink direction="with" ref="{DBDD14F4-96CF-45B4-A333-2E4C6439A5BB}"/>
                </msink:context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18582.7513">13933 8896 424 0,'0'-7'156'0,"0"7"-120"0,19-11-8 16,-7 4 192 0,3 4-124-16,4-11 88 15,1 11-112-15,7-7 8 16,4 3-48-16,4 0-20 15,-4 0-8-15,3 0 12 0,5 4-8 0,-12-8 24 16,0 15-20-16,-7-8 24 16,-9 4-24-16</inkml:trace>
          <inkml:trace contextRef="#ctx0" brushRef="#br0" timeOffset="321059.9766">12438 9288 488 0,'4'-24'180'0,"-4"24"-140"0,16-18-12 0,-16 8 128 16,7 7-92-16,5-8 60 16,-4 5-68-16,11-8 36 15,-7 7-52-15,7-3 16 16,4 6-36-16,8 1 28 16,4 3-32-16,4 0 20 15,0 3-20-15,-5 1-8 16,1 2-4-16,-8-2 20 15,4-1-12-15,-4-3 4 16,-7 4-8-16</inkml:trace>
          <inkml:trace contextRef="#ctx0" brushRef="#br0" timeOffset="321901.2345">12779 9749 444 0,'-16'3'164'0,"16"-3"-124"0,0 11-16 0,0-11 124 16,0 0-88-16,8-7 80 16,0 3-80-16,11-10 12 15,-7 4-40-15,15-11 4 16,0 8-20-16,-7-15 20 16,7 8-24-16,4-15-12 15,-12 8-4-15,4-18-4 16,-3 4 0-16,-9-18 44 15,8 11-24-15,-11-11-36 16,4 11 12-16,3 0-8 16,-3 10 12-16,7 0 8 15,-11 11 0-15,11 3-20 16,-7 7 12-16,7-4-4 16,-3 11 4-16,-1 3 8 15,-3 0 0-15,-8 0 0 16,0 7 0-16,-4 7-12 15,0 0 8-15,-4 7 48 16,0 6-24-16,-12 18 16 16,16 0-20-16,-3 14-8 15,3-8-4-15,0 4-4 16,3-3 0-16,5-7 16 0,12-7-8 16,-5-7 16-16,4-7-16 15,-7-10 32 1,7-3-24-16,1-8 12 0,-1 1-16 0,4-18-16 15,1 4 0-15,-9-18-16 16,-3 4 12-16,3-13-100 16,-11 6 56-16,11-3 32 15,-11 10 16-15,4 0-20 16,0 7 12-16,-4 0 12 16,3 10 4-16,1-3-4 15,-8 10 4-15,8 0 64 16,-4 3-36-16,-4 1-12 15,0 3-12-15,0 7 68 16,8 3-40-16,-8 7-4 16,0 7-20-16,0 11 32 15,0 3-20-15,-8 3 12 16,8 0-20-16,0-3-16 16,0-4-4-16,8-6 40 15,-1-4-24-15,5-7-424 16,-4 0 224-16</inkml:trace>
          <inkml:trace contextRef="#ctx0" brushRef="#br0" timeOffset="315733.0216">11943 9398 488 0,'-4'-21'180'0,"4"21"-140"0,46-14-12 0,-15 8 56 16,-4 2-52-16,12-10 4 15,4 14-20-15,-1-7-232 16,5 4 120-16</inkml:trace>
          <inkml:trace contextRef="#ctx0" brushRef="#br0" timeOffset="315568.083">11962 9130 580 0,'-11'-18'216'0,"11"18"-168"0,27-10-12 0,-12 10 48 15,8 0-52-15,8-7 32 16,4 7-36-16,4 7 0 15,0 0-16-15,-1 3-340 16,-3 4 176-16</inkml:trace>
          <inkml:trace contextRef="#ctx0" brushRef="#br0" timeOffset="318577.7893">14215 9143 404 0,'-8'45'148'0,"8"-45"-112"0,0 76-12 15,-3-38 64 1,3-1-52-16,-4 12 12 16,8-5-28-16,-4-6 32 15,3 0-28-15,-3-7 40 16,0 0-36-16,-3-7 84 16,3-3-64-16,-8-11 48 15,0-3-56-15,-11-11 32 16,3 4-40-16,-15-13 60 0,8-1-52 0,-20-14-8 15,5 8-20-15,-13-15-12 16,9 8 4-16,-5-11-16 16,16 10 8-16,-3-9-128 15,14 9 72-15</inkml:trace>
          <inkml:trace contextRef="#ctx0" brushRef="#br0" timeOffset="317113.9499">13925 8975 508 0,'-8'-11'188'0,"8"11"-148"0,27 7-8 16,-11-7 8-16,3 4-28 0,12-4 32 31,-4 3-28-31,12-3 4 0,7 0-12 0,1-7 28 15,7 7-20-15,-8-3 12 16,1-1-16-16,-8-3 20 16,-12 7-20-16,-8-6 48 15,-7 6-32-15,-12-4-76 16,0 4 24-16</inkml:trace>
        </inkml:traceGroup>
      </inkml:traceGroup>
      <inkml:traceGroup>
        <inkml:annotationXML>
          <emma:emma xmlns:emma="http://www.w3.org/2003/04/emma" version="1.0">
            <emma:interpretation id="{28C03436-03C0-42CE-B62A-2865E038F3EE}" emma:medium="tactile" emma:mode="ink">
              <msink:context xmlns:msink="http://schemas.microsoft.com/ink/2010/main" type="line" rotatedBoundingBox="4272,10066 8689,10117 8684,10556 4267,10506"/>
            </emma:interpretation>
          </emma:emma>
        </inkml:annotationXML>
        <inkml:traceGroup>
          <inkml:annotationXML>
            <emma:emma xmlns:emma="http://www.w3.org/2003/04/emma" version="1.0">
              <emma:interpretation id="{042B1664-FB36-4543-B371-318DA2681040}" emma:medium="tactile" emma:mode="ink">
                <msink:context xmlns:msink="http://schemas.microsoft.com/ink/2010/main" type="inkWord" rotatedBoundingBox="4272,10066 8689,10117 8684,10556 4267,10506"/>
              </emma:interpretation>
            </emma:emma>
          </inkml:annotationXML>
          <inkml:trace contextRef="#ctx0" brushRef="#br0" timeOffset="345652.7443">1139 9591 236 0,'7'-14'88'0,"-7"14"-68"0,8-7-4 0,-8 3 52 16,4 8-40-16,-4-4 24 16,0 0-32-16,0 0 0 15,0 7-12-15,-4 0 12 16,4 0-12-16,-8 3 76 16,4-3-48-16,-7 6 32 15,7 1-40-15,0-3 16 16,4 9-24-16,0-3 16 15,8 7-20-15,0 4-8 16,3-4-4-16,5 0 4 16,3 0-4-16,4-3 8 15,4-7-8-15,8-11 24 16,0 4-16-16,8-14-4 16,3 0-4-16,4-10 4 15,1 3-4-15,-1-3 16 16,-7 0-12-16,3-4-12 15,-3 7 0-15,11-3-24 16,-4 7 16-16,8 0 12 16,-4-1 4-16,1 4-20 15,-9 14 8-15,4-3 12 16,-7 6 0-16,0 0-12 16,-1-3 4-16,-3 10-4 0,0-3 0 15,-1 3 8 1,-3 4 0-16,0 0 0 0,-4 3 0 0,-4 0 8 15,-4 0-4-15,-7 0 16 16,-5-3-12-16,-7-4-4 16,4 4 0-16,-8-4 12 15,4-4-8-15,-4-2-4 16,0-4 0-16,0 0 4 16,0-7-4-16,0 0 8 15,0 0-8-15,0-11 8 16,8 4-8-16,-5-13-4 15,9 3 4-15,4-8-4 16,-1 5 0-16,8-8-12 16,4 4 8-16,4-7-4 15,0 11 0-15,4-1 0 16,0 7 0-16,4-3 0 16,-5 0 0-16,5 3 0 15,-4 7 0-15,11-10 24 16,1 10-8-16,11-3-4 15,-4 3 0-15,12 0-4 16,-16 7 0-16,8 0 0 16,-7 3 0-16,3 1 0 15,-4 3 0-15,8-4 0 16,-3 1 0-16,14 2 0 16,-3 1 0-16,4 4 8 15,-5-1-4-15,1 0-12 16,-4 1 4-16,8-4 4 0,-8 3 0 15,15-3 0-15,1 3 0 16,-1 0 0-16,-3 4 0 0,3-7 16 16,-15 3-8-16,8-6-12 15,-4-1 0-15,11-3 4 16,-4 0 0-16,5-3-12 16,-8 3 8-16,-5 0 28 15,-10 0-12-15,-9-11 4 16,-3 8-8-16,-5-4-16 15,-3 4 4-15,8-4-16 16,-12 3 12-16,7-6 4 16,5 7 4-16,-8-8 16 15,0 4-8-15,-4-6-4 16,-4 6 0-16,-8-10 20 16,0 6-12-16,-7-9 32 15,-8 6-28-15,-4-7 20 16,0 7-20-16</inkml:trace>
        </inkml:traceGroup>
      </inkml:traceGroup>
    </inkml:traceGroup>
    <inkml:traceGroup>
      <inkml:annotationXML>
        <emma:emma xmlns:emma="http://www.w3.org/2003/04/emma" version="1.0">
          <emma:interpretation id="{1D772DBE-9150-4953-9B20-D8C1351B3F28}" emma:medium="tactile" emma:mode="ink">
            <msink:context xmlns:msink="http://schemas.microsoft.com/ink/2010/main" type="paragraph" rotatedBoundingBox="4905,10666 15794,10533 15807,11618 4918,117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0F90C47-8C29-4363-BAF7-3A9A313CBA02}" emma:medium="tactile" emma:mode="ink">
              <msink:context xmlns:msink="http://schemas.microsoft.com/ink/2010/main" type="line" rotatedBoundingBox="4905,10666 15794,10533 15807,11618 4918,11751"/>
            </emma:interpretation>
          </emma:emma>
        </inkml:annotationXML>
        <inkml:traceGroup>
          <inkml:annotationXML>
            <emma:emma xmlns:emma="http://www.w3.org/2003/04/emma" version="1.0">
              <emma:interpretation id="{D1107257-7089-42F0-8B2E-7FDEC9E9F328}" emma:medium="tactile" emma:mode="ink">
                <msink:context xmlns:msink="http://schemas.microsoft.com/ink/2010/main" type="inkWord" rotatedBoundingBox="4905,10666 8062,10627 8076,11712 4918,11751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47019.4334">2300 10468 288 0,'-23'-24'108'0,"23"24"-84"0,0-17-4 0,3 10 20 15,5 3-24-15,4-6-12 16,3 10-8-16,12-10 12 15,8 6-4-15,12 4-4 16,-1 4 4-16,5-1-4 16,-1 0 0-16,0 4 68 15,-15 0-36-15,-8 0 48 16,0 0-44-16,-11 0 44 16,-5 0-48-16,-7 0 36 15,0 3-36-15,-8 0-20 16,0 4-4-16,-3 3 0 15,3 4-4-15,-8-4-4 16,8 4 4-16,-7-4 28 0,3 4-16 16,-8-4 20-1,9 0-20-15,-9-3 0 0,8-4-8 0,-3-3 4 16,3 0-8-16,0-7-4 16,4 0 4-16,4-4-444 15,8 1 240-15</inkml:trace>
          <inkml:trace contextRef="#ctx0" brushRef="#br0" timeOffset="348940.2765">3190 10509 40 0,'-4'-10'16'0,"4"10"-12"0,4-7-4 15,-4 0 108 1,0 4-60-16,0-8 60 16,0 1-64-16,-4-4 24 15,0 11-40-15,-3-11 0 16,-1 7-16-16,-4-7 12 15,-7 7-16-15,0-10 40 16,7 10-24-16,-11 4 40 16,11-1-36-16,-11 1 4 15,7 3-20-15,-7 3-8 0,4 4 0 16,-4 7 48-16,11 3-28 16,-7 4 16-16,7 3-24 15,0 0 20 1,-3 4-24-16,3-1-12 0,9-3-4 0,-1 0 12 15,4-3-4-15,4-7 16 16,7-4-12-16,8-7-4 16,5 1 0-16,11-11-60 15,-1 0 32-15,9-13-120 16,-4 6 80-16,-4-10-36 16,-5 6 60-16,-6-9 32 15,-5 3 8-15,-7 0 20 16,-5 3-12-16,-10 4 112 15,3 7-68-15,-8 6 24 16,0 1-44-16,-4 6-4 16,5 4-16-16,-5 14-16 15,8-4 0-15,-4 7 12 16,5 4-4-16,-1-4-4 16,4 0 4-16,0 0-16 15,4-4 8-15,-1-2 20 16,5-1-8-16,4-7-4 15,-1 0 0-15,9-3 28 16,-1 4-16-16,4-15-24 16,5 4 4-16,-1-10 0 0,0 0 4 15,-4-11-12-15,0 7 8 0,-3-10 4 16,-5 3 0-16,-3-6 8 16,-5 6-4-16,-7-6-4 15,4 10 4-15,-4-4 12 16,0 11-8-16,-4-1 16 15,4 11-16-15,-4 4-20 16,4 6 4-16,-3 4 20 16,3 6-4-16,-4 5 16 15,8-1-16-15,-4-4-12 16,0 1 0-16,0-4 20 16,0 4-8-16,0-8-4 15,3 1 0-15,1-7 20 16,8-3-12-16,-4-8 4 15,3 1-8-15,5-11-16 16,-1 4 4-16,1-14-40 16,3-1 24-16,0-6 16 15,-3 4 4-15,-8-1 12 16,3 8-8-16,-11 3 68 16,0 6-40-16,-7 4 24 15,3 11-36-15,-4 3-8 16,0 6-8-16,0 8-16 15,8 0 8-15,-7 3 4 16,7 0 0-16,7-3 8 16,5-1-4-16,4-3 24 0,-1-3-16 15,1-4 4 1,3-3-8-16,4-3-76 0,4 3 36 0,4-7-12 16,0 3 24-16,8-6-12 15,0 3 16-15,3-14 16 16,-3 4 4-16,3-18 8 15,-3 4-8-15,-8-17-4 16,0 6 4-16,-8-9 12 16,-3 9-8-16,-13 1 32 15,1 6-24-15,-16 1-12 16,5 10-8-16,-13-1 28 16,4 11-12-16,-11 1-20 15,4 6 0-15,-8 0 12 16,4 6 0-16,-5 5-28 15,13 3 12-15,-1 3-4 16,9 3 8-16,7 1 8 16,4 3 0-16,3 0 8 15,5 4-4-15,3 3-92 16,-7 0 52-16,0 10-24 16,4 0 36-16,-9 14 32 15,1-3-4-15,-4 17 0 16,4-1 0-16,-4 8 4 15,0-7-4-15,-4-4-20 16,-3-10 8-16,-5-10 32 16,4-10-16-16,-11-11 28 15,-1-7-24-15,-14-14 12 0,7 1-12 0,-12-18 12 16,8 0-16-16,-4-17 76 16,8 0-48-16,4-17 12 15,7 7-28-15,5-11-48 16,7 7 16-16,11-3 12 15,5 10 0-15,15-3-16 16,8 14 8-16,11-11-12 16,1 7 8-16,7-10 0 15,0 6 4-15,4-6 32 16,0 10-12-16,4-4-32 16,-4 5 12-16,-3 2 0 15,-5 11 8-15,-7-7 0 16,-5 10 0-16,-7-3 32 15,-11 6-16-15,-9-2-12 16,-3 2-8-16,-8-2 12 16,4 2-4-16,-4-2-12 15,0 2 4-15,-4-3 4 16,4 4 0-16,-8-4 24 16,4 7-12-16,-3-3-12 15,3 3-4-15,-8-3-4 16,1 6 0-16,-9-2 16 15,12 6-4-15,-19-4-20 16,12 4 8-16,-8 0-4 16,-1 7 4-16,1 3 8 15,8-3 0-15,-5 10 8 0,9 4-4 16,-1 3 8-16,8 0-8 16,4 11 40-16,4-1-20 0,8 0-12 15,7 1-8-15,8-8 20 16,4 4-12-16,4-13 24 15,4-1-24-15,7-7 12 16,-7 0-12-16</inkml:trace>
          <inkml:trace contextRef="#ctx0" brushRef="#br0" timeOffset="349108.0487">4870 10678 496 0,'12'-7'184'0,"-12"7"-140"0,27 17-16 0,-23-7 64 15,4 1-56-15,-12 2-4 16,0 1-20-16</inkml:trace>
          <inkml:trace contextRef="#ctx0" brushRef="#br0" timeOffset="346657.4434">2381 10182 456 0,'16'-10'168'0,"-16"10"-128"0,3-4-16 0,-3 1 68 15,0 6-56-15,-3-6 32 16,-1 3-40-16,-8-7 0 15,4 7-16-15,-7 0-8 16,-4 4 0-16,-16-4-4 16,8 3 0-16,-24-3 16 15,5 0-8-15,-24 10 4 16,12-6-4-16,-12-1 48 16,16 11-32-16,0 3 16 15,11-3-24-15,9 7-8 16,14-1-4-16,5 8-24 15,11 3 12-15,23 13 20 16,4-6-4-16,36 0 4 0,2 0-4 0,17-4 12 16,-8 1-12-16,7-8-4 15,-3-13 0-15,7 3-24 16,-4-6 12 0,-3-8-68-16,-8 7 44 0,-12-10-92 15,-8 4 68-15,-15-4-244 16,-8 0 164-16</inkml:trace>
        </inkml:traceGroup>
        <inkml:traceGroup>
          <inkml:annotationXML>
            <emma:emma xmlns:emma="http://www.w3.org/2003/04/emma" version="1.0">
              <emma:interpretation id="{3CF815D6-398E-4483-8C1A-F78979717979}" emma:medium="tactile" emma:mode="ink">
                <msink:context xmlns:msink="http://schemas.microsoft.com/ink/2010/main" type="inkWord" rotatedBoundingBox="8876,10627 12561,10582 12568,11126 8882,11171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51053.7665">6872 10299 312 0,'0'-3'112'0,"0"3"-84"0,-4 3-12 0,0 1 84 16,4 3-60-16,-8 6 52 16,4 5-52-16,-3 2 24 15,7 4-36-15,-4-3 0 16,8 3-16-16,-4 0 0 16,7-7-4-16,1-6 36 15,4 2-20-15,3-20-12 16,4 7-8-16,5-10 12 15,-5 0-8-15,-3-11-4 16,-1 1 0-16,-7-5-40 16,3 12 20-16,-11-5-4 15,4 8 12-15,-8 3 32 16,1 7-12-16,-1 11 12 16,4 9-12-16,4-6 12 15,3 10-16-15,9-7 32 0,7-3-24 16,8-7 4-16,4 0-12 0,3-14-112 15,1 3 56-15,-4-9-104 16,0-1 88-16,-8-14-48 16,-4 8 64-16,-3-11-20 15,-5 3 44-15,-3-13 12 16,-1 10 8-16,1-3 56 16,3 10-28-16,-3-1 192 15,0 8-120-15,-5 0 12 16,5 10-64-16,-12 7 24 15,4 7-40-15,-12 7 12 16,0 6-24-16,-11 11-8 16,4 4-4-16,-5 16 12 15,5 5-8-15,3-8 4 16,4-4-4-16,4-6 28 16,8-7-20-16,0-14-276 15,8 4 136-15</inkml:trace>
          <inkml:trace contextRef="#ctx0" brushRef="#br0" timeOffset="351432.7744">7723 10334 372 0,'4'-11'140'0,"-4"11"-112"0,-15-3-4 0,7-1 108 15,4 8-76-15,-11-4 4 16,3 7-36-16,-7 0-8 16,3 6-8-16,-3 5 48 15,7-1-32-15,1 3 16 16,7 5-24-16,4-5 0 15,7-3-8-15,5-3 20 16,4-4-16-16,11-6-20 16,0 3 0-16,4-14 32 15,7 0-16-15,-7-10-8 16,-7 0-4-16,-13-11 12 16,-3 4-4-16,-16-7-12 15,0 10 4-15,-11-3 20 16,7 11-8-16,-7-1-40 15,8 10 20-15,3 4-8 16,8 4 12-16</inkml:trace>
          <inkml:trace contextRef="#ctx0" brushRef="#br0" timeOffset="350020.6752">6117 10244 156 0,'19'-7'56'0,"-19"7"-44"0,4-7-4 0,-4 1 140 16,0 6-84-16,-8 0 88 16,4-7-88-16,-19 0 28 15,4 7-52-15,-20 0 4 16,8 3-28-16,-8-3 52 16,8 7-36-16,-7 0 28 15,7 0-32-15,-8 3 36 16,8 4-36-16,0 10 12 15,12 0-24-15,-1 7-8 16,13 3-4-16,11 1 12 16,7-4-8-16,12-4 24 15,4-3-20-15,16-10-4 16,4-3-4-16,11-11 40 16,0-4-24-16,0-6-20 15,0 3 0-15,-12-10-168 0,-7 6 92 0</inkml:trace>
          <inkml:trace contextRef="#ctx0" brushRef="#br0" timeOffset="350381.6518">6465 10344 560 0,'-4'-7'208'0,"4"7"-164"0,-4-14-8 0,1 14 56 16,3 0-56-16,-8 0 32 16,4 0-40-16,-12 7 8 15,5 7-20-15,-5 3 36 16,5 7-28-16,-5 4-24 16,9 3 0-16,-1 0 0 15,8-7 0-15,8-7 16 16,7 4-8-16,4-15 24 15,5 5-20-15,7-11 4 16,3-4-8-16,1-9 20 16,-4-1-16-16,-11-14 32 15,-9 8-28-15,-15-11-24 16,-3 7 4-16,-13 0 0 16,5 13 4-16,-5-6-12 15,9 10 8-15</inkml:trace>
          <inkml:trace contextRef="#ctx0" brushRef="#br0" timeOffset="352287.693">8184 10285 260 0,'0'-6'96'0,"0"6"-76"0,-12 3-4 0,12-3 80 15,0 3-56-15,-7 1 16 16,7 3-32-16,0 7 76 16,-4 3-56-16,-4 7 12 15,0 3-32-15,1 1-4 16,7-1-12-16,-8-3 12 15,4-3-12-15,-8-4 40 16,12-3-24-16,-4-4 12 16,4-3-20-16,0-10 0 15,0-1-8-15,0-6-8 16,4 3 4-16,4-10 4 16,0 3-4-16,0-6-12 15,-1 2 4-15,1-2 4 16,0 3 0-16,-8-4 0 15,7 7 0-15,-3-3-12 16,8 7 8-16,-12-1-40 0,8 4 24 16,-1 1 24-16,-3 6 0 0,-4 3 0 15,4 4 0-15,0 7 20 16,-4 3-12-16,0 7 4 16,8 0-8-16,-8 4 4 15,0-4-8-15,8-4 8 16,-8 1-8-16,0-7 24 15,7-4-16-15,-7 0 24 16,12-10-24-16,-12-7 12 16,8 4-12-16,-1-18 0 15,9 4-4-15,-8-14-40 16,3 4 16-16,-3-4 4 16,0 7 12-16,3 6-20 15,-3 5 12-15,4-1-24 16,-5 14 20-16,-7 0 4 15,12 7 8-15,-12 0 16 16,8 10-8-16,-4 3 16 16,3-2-16-16,1-5 32 15,0 12-24-15,3-12-24 16,-3 4 4-16,-8-10 36 16,8 7-20-16,-8-7-8 15,0 3-8-15,0-3-32 16,8 0 20-16,11-7-116 15,-11 4 72-15</inkml:trace>
          <inkml:trace contextRef="#ctx0" brushRef="#br0" timeOffset="352825.9795">8799 10089 288 0,'0'11'108'0,"0"-11"-84"0,-7 7-4 0,-1-4 56 15,8 7-44-15,-12 4 60 16,12 3-56-16,-7 11 0 16,3-1-20-16,-12 11 40 15,16 0-28-15,-15 3-16 16,7-3-4-16,0-7 8 15,8-3-8-15,-4-11 32 16,4-3-24-16,-7-14 20 16,14 0-20-16,-7-18-8 15,4 5-4-15,4-11-16 16,11 6 8-16,-3-2-92 16,-5 6 48-16,9 7 32 15,-1 7 12-15,-11 14-12 16,4 10 8-16,-5 10 76 15,5 4-40-15,-12 3 64 16,0-3-56-16,0-7 64 16,-4-3-60-16,-11-8 44 0,15-2-48 15,-20-12 16-15,1-2-32 16,-8-14 0-16,7 3-12 16,-7-10-16-16,16-1 4 15</inkml:trace>
          <inkml:trace contextRef="#ctx0" brushRef="#br0" timeOffset="352950.3097">9074 10141 540 0,'8'-14'200'15,"-8"14"-156"-15,8 0-12 0,-8 0 52 16,0 7-52-16,-8 0 32 15,8 7-36-15,-8-1 0 16,-3 5-16-16,3-1-16 16,8 0 0-16</inkml:trace>
          <inkml:trace contextRef="#ctx0" brushRef="#br0" timeOffset="353280.2116">9415 10272 528 0,'0'-11'196'0,"0"11"-152"0,-8-7-12 0,8 4 28 16,0 6-40-16,-15-3-8 16,7 4-8-16,-11-1-4 15,7 4 0-15,-7 7-20 16,7-4 12-16,4 4-4 15,8 0 4-15,0 3 8 16,8 4 0-16,0-1 44 16,11 1-24-16,-7 0-8 15,3-1-8-15,-11 1 4 16,4 0-4-16,-8-8 52 16,0 1-32-16,-8-4 24 15,8 4-28-15,-11-7 0 16,3 3-12-16</inkml:trace>
        </inkml:traceGroup>
        <inkml:traceGroup>
          <inkml:annotationXML>
            <emma:emma xmlns:emma="http://www.w3.org/2003/04/emma" version="1.0">
              <emma:interpretation id="{F182613D-0347-402E-928A-623FF78A4622}" emma:medium="tactile" emma:mode="ink">
                <msink:context xmlns:msink="http://schemas.microsoft.com/ink/2010/main" type="inkWord" rotatedBoundingBox="13301,10694 15795,10663 15807,11581 13312,11611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57542.151">10476 10320 352 0,'7'0'132'0,"-7"0"-104"0,0 0-8 16,0-7 80 0,0 14-60-16,0-7 8 15,0 0-28-15,0 0-12 16,0 0-4-16,0 0 28 15,8 0-16-15,-4-7 4 16,4 7-12-16,-8 0 4 16,8 0-8-16,-8-10 24 15,0 10-16-15,3 0 4 16,5 0-8-16,-8-7-8 16,0 7 4-16,0 0-4 0,8 0 0 0,-8-7 0 15,0 7 0 1,0 0 8-16,0 0-4 0,0-7 8 15,0 7-8-15,0 0-4 16,0 0 4-16,-8-3-4 16,16 6 0-16,-16-6 0 15,8 3 0-15,0-7 0 16,0 7 0-16,-8-7 16 16,8 7-8-16,-3-7-4 15,-5 0 0-15,0 4 12 16,8 3-8-16,-12-7 4 15,5 0-4-15,-5 0-16 16,4 7 4-16,-3-7 12 16,3 7-4-16,-11-7 16 15,11 7-12-15,-12 0 16 16,9 0-16-16,-5-3-4 16,-3 3 0-16,0-7-4 15,11 14 0-15,-23-7-12 16,15 3 8-16,-3 1-16 15,8 3 12-15,-9-1-4 16,5 5 4-16,-5 2 32 16,9 5-12-16,3 2 24 15,-4 4-24-15,12 4-4 16,4-1-4-16,19-2 20 16,-3-1-12-16,19-4 12 15,-1-3-12-15,9-10-52 0,-9 0 24 16,1-7-76-16,-4-7 52 0,-8-6-28 15,0 2 44-15,-15-2 28 16,-1-5 0-16,-11-2-8 16,0 2 0-16,-11 5 4 15,11-4 0-15,-8 10-20 16,4 0 12-16,-4 14-4 16,8 6 4-16,-7 18-36 15,14 0 24-15,-7 24 24 16,4 7 0-16,-8 0 20 15,12-3-16-15,-8 10 4 16,0-14-4-16,-8 13-16 16,12-2 4-16,-15-8 28 15,-1-6-12-15,-3-14 12 16,3-7-12-16,-15-18 0 16,7-2-4-16,-7-22 28 15,8 5-20-15,-8-32 92 16,-4 7-60-16,12-14 4 15,3 0-32-15,5 1 32 16,11 6-28-16,0-7-24 16,7 11 0-16,13-11-8 15,-1 7 0-15,20-10 0 16,-4 7 0-16,3-4-20 16,1 10 16-16,7-6-4 0,-7 20 8 15,8-3 16-15,-1 11-4 0,0 2-124 16,9 8 64-16,-9 3-164 15,4 3 124-15,-3 4-120 16,-8 0 124-16,-5-7 36 16,-6 4 36-16,-5-8 12 15,0 1 0-15,-8-8 44 16,-3 1-24-16,-4-7 112 16,0 6-68-16,-5-6 64 15,1 4-68-15,-4-5-12 16,0 5-24-16,-4-5 24 15,1 5-24-15,-9-5-4 16,4 8-8-16,-11-4 12 16,0 4-8-16,-9-4-4 15,9 7 0-15,-8 0-16 16,-4 4 8-16,-4 3 28 16,4 3-12-16,-4 4 24 15,8 7-24-15,-4 3 48 16,12 4-32-16,0 6 4 15,3 1-20-15,12 3 20 16,-4 0-20-16,20-7 4 16,4 0-8-16,3-7 20 15,8 0-16-15,8-10-4 16,4 0-4-16,-1-14-68 16,-3 4 36-16,0-14-4 15,0 3 16-15,-8-17-16 0,0 7 20 16,-8-10-12-16,1 9 12 0,-9 1 24 15,5 7-4-15,-12 0-4 16,3 7 0-16,-7 3-16 16,8 3 8-16,-16 8 28 15,8 3-12-15,0 10 4 16,0 3-8-16,-7 8-8 16,11 3 4-16,-4 3 20 15,0-3-12-15,3-3 12 16,5-1-12-16,4-6 12 15,3-4-16-15,1-6-4 16,3-5 0-16,0-12-24 16,1-1 12-16,3-17-112 15,0-1 68-15,0-12-16 16,1 6 44-16,-9-4 12 16,1 8 12-16,-9-1 0 15,5 8 0-15,-8-1 32 16,4 11-16-16,-8-1 40 15,0 4-32-15,0 1 4 16,0 6-16-16,0 6 28 16,0 5-24-16,0 6-4 15,0 4-8-15,0-1 4 16,4 4-4-16,-1-3 8 16,5 0-8-16,0-4 24 15,4 0-16-15,-1-7 12 16,1-3-12-16,3-10 0 15,5-1-4-15,3-9-24 0,4-5 8 16,0-6-40-16,0 7 28 0,-4-7-12 16,-3 3 20-16,-5 1-8 15,-3 6 8-15,-8 4 8 16,3 3 4-16,-10 7 32 16,3 0-16-16,-8 10 4 15,4 4-12-15,0 6-16 16,4 5 4-16,4-1 28 15,8 3-12-15,-1-3 4 16,5-3-8-16,-1-4 36 16,4-3-20-16,1-4-128 15,3-10 56-15,0-7-80 16,4 7 72-16,4-20-32 16,4 9 52-16,8-20 28 15,-5 11 8-15,1-8 12 16,0 8-8-16,-12-8 24 15,0 11-16-15,-19-7 84 16,0 10-52-16,-20-3 32 16,0 6-44-16,-19-2 16 15,0 6-28-15,-3 0 8 16,10 7-16-16,-3 0-24 16,8 7 4-16,3 0-32 15,9 0 24-15,3-1 16 16,8 5 0-16,3 3 0 15,5-1 4-15,0 1-4 0,3 3 0 0,-3 11 0 16,-1 3 0-16,-7 13 0 16,0 5 0-16,-8 9 0 15,4-3 0-15,-8 7 0 16,5-10 0-16,-5 17 16 16,8-11-8-16,-8 7-4 15,0-3 0-15,-7-7 20 16,3-10-12-16,-7-14 32 15,3-10-28-15,-11-18-12 16,8-6-8-16,-12-25 40 16,8 4-24-16,-4-21 0 15,7 4-8-15,1-14-4 16,7 17 0-16,5 0-28 16,3 0 16-16,8 8-4 15,7-1 8-15,5 0 0 16,7 10 0-16,4-3-20 15,4 10 16-15,15-10-4 16,5 10 8-16,18-3 8 16,-3 3 0-16,8-3 8 15,-8 3-4-15,-12-10 24 16,-8 7-16-16,-11-10 12 16,-4 9-12-16,-12-6-16 15,1 4 0-15,-9-4 12 16,1 10-4-16,-8-3-12 15,0 3 4-15,-4 0 20 0,4 11-8 0,-4-11-12 16,4 14 0-16,-4-7 12 16,0 7-4-16,-4-10-12 15,0 10 4-15,-8 0 12 16,4 0-4-16,-7-7 8 16,7 7-8-16,-7-7-20 15,3 7 8-15,-3 0 12 16,3 0 0-16,0 0-48 15,5 7 28-15,-1-4 12 16,8 7 4-16,-4 4 12 16,4 3-8-16,4 8 40 15,4-1-20-15,3 7-32 16,5-7 4-16,11 3 28 16,4-3-16-16,15 0 52 15,1-10-32-15,11-4-32 16,0-3 0-16,0 4-412 15,-8-11 224-15</inkml:trace>
        </inkml:traceGroup>
      </inkml:traceGroup>
    </inkml:traceGroup>
    <inkml:traceGroup>
      <inkml:annotationXML>
        <emma:emma xmlns:emma="http://www.w3.org/2003/04/emma" version="1.0">
          <emma:interpretation id="{B78ECEC3-34DE-4612-B32D-7D092E2F1951}" emma:medium="tactile" emma:mode="ink">
            <msink:context xmlns:msink="http://schemas.microsoft.com/ink/2010/main" type="paragraph" rotatedBoundingBox="5059,11297 21476,12203 21388,13800 4971,128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79025A6-C952-4C2E-977A-79785AB8FFC5}" emma:medium="tactile" emma:mode="ink">
              <msink:context xmlns:msink="http://schemas.microsoft.com/ink/2010/main" type="line" rotatedBoundingBox="5059,11297 21476,12203 21388,13800 4971,12894"/>
            </emma:interpretation>
          </emma:emma>
        </inkml:annotationXML>
        <inkml:traceGroup>
          <inkml:annotationXML>
            <emma:emma xmlns:emma="http://www.w3.org/2003/04/emma" version="1.0">
              <emma:interpretation id="{B1D1B6E1-E606-425E-A924-09F6A852D9CD}" emma:medium="tactile" emma:mode="ink">
                <msink:context xmlns:msink="http://schemas.microsoft.com/ink/2010/main" type="inkWord" rotatedBoundingBox="5038,11682 6066,11739 6010,12739 4983,12682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73953.1676">2517 11490 184 0,'-12'-11'68'0,"4"11"-52"0,-11-3-4 0,11 10 116 15,-3-7-72-15,-5 10 84 16,-7 0-80-16,-4 11 76 16,7 7-80-16,-7 13 16 15,-8 14-40-15,-3 3 24 16,-5-6-32-16,-7-7-4 0,0-1-12 15,-12-2 48-15,7-4-32 16,5-8 32-16,11-2-28 16,5-11 8-16,14 0-20 0,1-10 8 15,11-7-12-15,8-7 12 16,16-10-16-16,3 0-12 16,8-11 0-16,0-2-76 15,4-8 44-15,8 0-84 16,-4-17 68-16,-12-7-16 15,12 7 40-15,-16 3 16 16,8 7 8-16,0 8-8 16,-7 6 8-16,-9 7 12 15,5-1-4-15,3 12 32 16,-7-1-20-16,-5 4 20 16,5 3-20-16,-4 3 0 15,3 1-8-15,5 3 20 16,-5 3-16-16,5 8 24 15,3 2-24-15,1 18 24 16,11 24-24-16,3 0 32 16,-3-3-28-16,4 20 12 15,0-10-16-15,4 0 12 16,-8 0-16-16,4 3 16 16,-8-3-16-16,-4 0 32 15,12-14-24-15,-8-6 64 16,-8-11-44-16,8-11 28 15,-7-6-36-15,-1-17 16 16,-7-4-24-16,3-17-256 16,-11 3 128-16</inkml:trace>
          <inkml:trace contextRef="#ctx0" brushRef="#br0" timeOffset="374584.4014">2017 11321 548 0,'-7'-7'204'0,"7"0"-156"0,7 7-16 15,-3 0 80-15,12-3-68 16,11-4 36-16,4 0-48 16,7 0 52-16,5 0-48 15,3-3-8 1,9 3-16-16,14-7 16 15,-3 7-16-15,4-3-4 16,-4 14-4-16,-12-11 20 0,-12 7-12 0,-7 0 32 16,0 7-28-16</inkml:trace>
          <inkml:trace contextRef="#ctx0" brushRef="#br0" timeOffset="374249.5947">2091 11920 444 0,'-8'-18'164'0,"8"18"-124"0,8 0-16 16,3 0 96-16,5-6-72 16,3 6 88-16,8 0-80 15,8 0 68-15,0-7-68 16,8 3-20-16,-1 1-24 0,5 3 8 15,-1-4-12-15,-15 1 4 16,4-1-4-16,-4 1-32 16,4 10 12-16</inkml:trace>
        </inkml:traceGroup>
        <inkml:traceGroup>
          <inkml:annotationXML>
            <emma:emma xmlns:emma="http://www.w3.org/2003/04/emma" version="1.0">
              <emma:interpretation id="{7A6B4CB8-F1A2-4922-B153-5273D7293504}" emma:medium="tactile" emma:mode="ink">
                <msink:context xmlns:msink="http://schemas.microsoft.com/ink/2010/main" type="inkWord" rotatedBoundingBox="6750,12686 6908,12695 6891,13000 6734,12992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75119.8287">3678 12205 704 0,'19'-14'264'0,"1"35"-208"0,11 17-12 0,-24-14 8 16,-10 7-36-16,-13 7-120 15,-15-7 56-15,0 7-476 16,-11-1 288-16,-5 5 84 16</inkml:trace>
        </inkml:traceGroup>
        <inkml:traceGroup>
          <inkml:annotationXML>
            <emma:emma xmlns:emma="http://www.w3.org/2003/04/emma" version="1.0">
              <emma:interpretation id="{97C6E954-73E9-4748-9822-8AF872C0CB09}" emma:medium="tactile" emma:mode="ink">
                <msink:context xmlns:msink="http://schemas.microsoft.com/ink/2010/main" type="inkWord" rotatedBoundingBox="8942,11639 11581,11785 11534,12655 8894,12509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76115.4764">5919 11455 404 0,'-11'-14'148'0,"11"14"-112"0,-4 0-12 0,0-6 136 16,4 6-92-16,-4-4 96 16,4 1-96-16,-8-1 48 15,8 4-72-15,-3-3 4 16,6 3-28-16,5-7-20 15,4 3-4-15,15-2 12 16,8 6-4-16,27 0-4 16,3 0 4-16,17-4-4 15,-13 4 0-15,17-3 0 16,-13 3 0-16,12-7 8 0,-19 14-4 16,0-7-12-16,-12 7 4 15,-15-4 12-15,-12 4-4 16,-15 0 60-16,3 0-36 0,-15-7 16 15,-8 3-28-15,1 1-36 16,-1 2 12-16,-8-2 8 16,5 3 4-16,-9 6-12 15,9-2 4-15,-20 9 12 16,11 11-4-16,-14 14-20 16,6-4 8-16,-10 18 4 15,11-4 4-15,-12-3 0 16,12-4 0-16,-12-7-12 15,12-7 8-15,-12-3 28 16,12-7-12-16,-12-6 12 16,12-1-12-16,-4-14 28 15,4-3-24-15,0-13 12 16,8 2-16-16,-8-13 12 16,0 4-16-16,-8-22-4 15,12 8 0-15,-8-21-4 16,0 7 0-16,-4-11 0 15,12 11 0-15,-8 0-28 16,11 13 16-16,-7 1-4 16,12 10 8-16,-1 3-20 15,5 11 16-15,-1 0-40 0,8 10 32 0,8 3 32 16,4 7-4-16</inkml:trace>
          <inkml:trace contextRef="#ctx0" brushRef="#br0" timeOffset="376655.0159">7383 11589 560 0,'-12'0'208'0,"12"0"-164"0,-27 24-8 0,8-3 48 15,-1 0-52-15,-26 13 40 16,11 4-40-16,-12 7 24 16,9-4-28-16,-20 0 16 15,11-6-24-15,-11-4 16 16,-4 0-20-16,4-4 28 16,12-3-28-16,-1-10-12 15,20-4-8-15,16-10-68 16,11 0 40-16</inkml:trace>
          <inkml:trace contextRef="#ctx0" brushRef="#br0" timeOffset="376430.3206">6949 11699 416 0,'-15'-10'152'0,"15"10"-116"0,-4 7-12 0,4-4 128 16,4 8-88-16,-4 6 72 16,7 7-80-16,1 7 24 15,11 0-48-15,1-4 0 16,-1 1-20-16,0-7 56 16,9-1-40-16,-1-6 8 15,0-4-24-15,0-6 36 16,-8 3-24-16,-7-7-48 15,-4 0 12-15</inkml:trace>
          <inkml:trace contextRef="#ctx0" brushRef="#br0" timeOffset="377289.6484">8110 11459 436 0,'-7'3'160'0,"7"-3"-124"0,-27 28-8 16,15-4 132-16,-4 3-92 0,-15 21 16 16,4 4-48-16,-19 6 8 15,7 1-24-15,-15-1 16 16,15-6-20-16,1 0 36 15,-1-4-28-15,4-10 40 16,8-4-36-16,8-13 12 16,7-8-24-16,4-16 28 15,8 0-28-15,8-22 12 16,4 1-16-16,15-7-8 16,0 4 0-16,4-18-48 15,4 4 24-15,-4-24-20 16,3 9 24-16,-3-12 8 15,-4 13 8-15,1 0-20 16,-1 13 12-16,-8 4-12 16,0 14 8-16,-3 4 16 15,3 6 0-15,4 7-4 16,-3 7 4-16,-9 10 12 16,9 8-8-16,-5 19 16 15,5 5-16-15,3 20-4 16,-4 0 0-16,-7 0 48 15,7-4-28-15,1-6 8 16,-5-4-20-16,12 0 0 16,-4 0-4-16,-7-10 28 15,3 0-20-15,-7-14 48 16,3 0-36-16,-3-3-68 16,3-11 20-16,-11-3-284 15,-4 7 168-15</inkml:trace>
          <inkml:trace contextRef="#ctx0" brushRef="#br0" timeOffset="377500.2287">7688 11896 664 0,'-27'-4'244'0,"27"4"-188"0,8-10-16 0,-4 10 76 16,11 0-72-16,16-4 16 15,4 1-36-15,16-7-4 16,3 10-12-16,4-7 12 16,-4 7-12-16,0-4 24 15,-3 8-20-15,-13-4-84 16,5 0 40-16,-12 0-300 16,-4 0 188-16</inkml:trace>
          <inkml:trace contextRef="#ctx0" brushRef="#br0" timeOffset="377863.6964">7712 11314 664 0,'15'-3'244'0,"-15"3"-188"0,54-7-16 0,-19 3 68 16,4 1-68-16,15-4 8 16,0 7-28-16,4-3 32 15,0 3-28-15,12-11-100 16,4 8 40-16</inkml:trace>
        </inkml:traceGroup>
        <inkml:traceGroup>
          <inkml:annotationXML>
            <emma:emma xmlns:emma="http://www.w3.org/2003/04/emma" version="1.0">
              <emma:interpretation id="{F6062F25-E524-41B0-AD79-B655C39DA312}" emma:medium="tactile" emma:mode="ink">
                <msink:context xmlns:msink="http://schemas.microsoft.com/ink/2010/main" type="inkWord" rotatedBoundingBox="12166,11689 14074,11794 14030,12585 12122,12480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78570.2086">8985 11971 676 0,'-11'0'248'0,"11"0"-192"0,58-3-16 0,-23-1 4 15,3 4-32-15,28-7 4 16,-8 4-8-16,23-7 12 15,5 3-12-15,18-3-284 16,-19 6 148-16</inkml:trace>
          <inkml:trace contextRef="#ctx0" brushRef="#br0" timeOffset="378398.6956">9198 11710 728 0,'12'-7'268'0,"-12"7"-208"0,27-7-16 15,-8 7-16 1,-3 0-24-16,7-7 24 16,4 14-16-16,12-7-12 15,-4 7-4-15,3 3-312 0,9 4 168 0</inkml:trace>
          <inkml:trace contextRef="#ctx0" brushRef="#br0" timeOffset="380047.353">10108 11252 404 0,'12'0'148'0,"-12"0"-112"0,15 0-12 16,-11 0 56-1,4 0-48-15,11 0 60 16,-4 7-56-16,9-7-8 15,-1 7-16-15,8 0 16 16,8 3-16-16,7-3-12 0,-7 0-4 16,15 0 28-16,-8-4-12 0,12 1 4 15,-3-4-8-15,14 0-16 16,-11 0 4-16,-3-7 20 16,-9 10-8-16,-11-6 24 31,-8 3-20-31,-15-4-12 0,7 4-4 0,-19-3-224 15,8 6 120-15</inkml:trace>
          <inkml:trace contextRef="#ctx0" brushRef="#br0" timeOffset="379341.8554">10267 11521 476 0,'-8'-56'176'0,"8"56"-136"0,11-27-12 0,5 13 92 16,-4 7-72-16,15-3 68 16,0 3-64-16,4 7-12 15,4 4-24-15,3 9-12 16,1 5 0-16,-4 6-24 15,-4 3 12-15,-16 4 20 16,16 4-4-16,-23-1 40 16,-4-3-24-16,-16 0 12 15,1-4-20-15,-16-3 28 16,-1-3-28-16,-10-7-120 16,11 0 56-16,-4-8-72 15,4 5 72-15,19-1-4 16,8 0 32-16,19 4-12 15,8 0 16-15,12 0 0 16,4-1 8-16,7 1 16 0,12 3-4 16,-4 1 8-16,-4-1-8 0,-15 0 52 15,-4 4-32 1,-24-4 68-16,-11 4-52 0,-23 3 36 16,-4-7-44-16,-27 3-8 15,19-6-16-15,-31-7 4 16,12-3-8-16,-23-8 8 15,22 1-8-15,-11-8 16 16,20 1-12-16,15-7-116 16,4 7 56-16,27-4-392 15,12 3 244-15</inkml:trace>
          <inkml:trace contextRef="#ctx0" brushRef="#br0" timeOffset="378866.107">10541 11441 488 0,'-11'-3'180'0,"11"3"-140"0,-27 14-12 16,15-1 56-1,4 8-52-15,-11 20 40 0,0 4-40 16,-5 14-8-16,1-1-16 0,4-3-16 31,11-3 4-31,0-8 40 0,5-6-24 16,-5-3 24-16,0-8-20 0,-4-6-44 15,12-4 16-15,0-13-384 16,0-1 216-16</inkml:trace>
        </inkml:traceGroup>
        <inkml:traceGroup>
          <inkml:annotationXML>
            <emma:emma xmlns:emma="http://www.w3.org/2003/04/emma" version="1.0">
              <emma:interpretation id="{F71B0134-B422-4910-8124-C4342B7628BB}" emma:medium="tactile" emma:mode="ink">
                <msink:context xmlns:msink="http://schemas.microsoft.com/ink/2010/main" type="inkWord" rotatedBoundingBox="16574,12297 17422,12344 17357,13509 16510,13463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444476.3949">13538 12569 436 0,'0'-7'160'0,"0"7"-124"0,7 0-8 0,1 0 104 15,8 0-76-15,7-7 4 16,12 0-36-16,19 0 0 16,4 4-12-16,0 3 20 0,0 0-20 15,-8 0-100-15,-3 0 44 16</inkml:trace>
          <inkml:trace contextRef="#ctx0" brushRef="#br0" timeOffset="444781.4142">13638 11932 404 0,'-7'-10'148'0,"14"13"-112"0,5-6-12 16,-4 3 152-16,19-3-100 16,12-1 68-16,7 1-84 15,20-1 8-15,0-3-36 16,-1-3-4-16,1 0-16 0,0-1 28 16,0 1-24-16,-12 3-288 15,0-3 148-15</inkml:trace>
          <inkml:trace contextRef="#ctx0" brushRef="#br0" timeOffset="444346.0482">13696 12108 216 0,'20'-42'80'0,"-20"42"-60"0,19-10-8 0,-3 3 84 16,-5 7-56-16,9-3 60 15,-1 3-56-15,-4 7 40 16,13 3-48-16,-9 18 32 15,0 6-36-15,8 21 24 16,-7 4-28-16,-1 9 8 16,8-2-20-16,-7 16 0 0,3 11-8 15,-4 4 20-15,-3-11-16 16,-1-11 32-16,-3-13-28 16,-5-14 32-16,-3-10-32 0,0-14-208 15,-8-10 104-15,-3-4-400 16</inkml:trace>
          <inkml:trace contextRef="#ctx0" brushRef="#br0" timeOffset="444005.1401">13882 12056 228 0,'-27'31'84'0,"8"4"-64"0,-20 33-8 15,20-26 48-15,-16 9-36 16,-4 4 52-16,-7 0-44 15,11 4 28-15,-15-1-32 16,7 1 44-16,4-1-40 16,1-6 72-16,7-11-56 15,7-6-36-15,5-15-8 16,11-9 40-16,12-18-24 16,4-10 8-16,7-14-16 0,1-4-472 15</inkml:trace>
        </inkml:traceGroup>
        <inkml:traceGroup>
          <inkml:annotationXML>
            <emma:emma xmlns:emma="http://www.w3.org/2003/04/emma" version="1.0">
              <emma:interpretation id="{9027D820-A8FC-424C-AD3F-BB35A9222DA6}" emma:medium="tactile" emma:mode="ink">
                <msink:context xmlns:msink="http://schemas.microsoft.com/ink/2010/main" type="inkWord" rotatedBoundingBox="18946,12439 19532,12471 19498,13093 18911,13061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445462.9721">15841 12397 384 0,'-19'34'140'0,"7"-20"-108"0,-3 0-8 16,7-7 12-16,-4 3-24 15,4-3 4-15,8 0-8 16,0 0-280-16,4-1 148 15,4-2-28-15</inkml:trace>
          <inkml:trace contextRef="#ctx0" brushRef="#br0" timeOffset="445374.3703">15895 11974 496 0,'-15'-31'184'0,"22"37"-140"0,-3-6-16 0,-4 0-84 16,4 11 24-16,-4 3-332 16</inkml:trace>
          <inkml:trace contextRef="#ctx0" brushRef="#br0" timeOffset="445745.3437">16340 12297 40 0,'-50'7'16'0,"23"-7"-12"15,-12 14-4-15,20-7 48 0,3 6-28 0,9 1-20 0,7 3 0 0,7 0 44 16,9 4-24-16,15 0 8 16,0-4-16-16,-8 11 20 15,0-11-20-15,-3 3 76 16,-5-2-52-16,-11-1 68 15,-8-3-64-15,-11-1 72 16,-9-6-64-16,-3 0-36 16,-4-7-8-16,4 0 12 0,-4-7-8 15,8 4-408-15</inkml:trace>
        </inkml:traceGroup>
        <inkml:traceGroup>
          <inkml:annotationXML>
            <emma:emma xmlns:emma="http://www.w3.org/2003/04/emma" version="1.0">
              <emma:interpretation id="{16734148-E9D3-43ED-A716-7937CE7812E5}" emma:medium="tactile" emma:mode="ink">
                <msink:context xmlns:msink="http://schemas.microsoft.com/ink/2010/main" type="inkWord" rotatedBoundingBox="20222,12457 21458,12525 21421,13198 20184,13130"/>
              </emma:interpretation>
              <emma:one-of disjunction-type="recognition" id="oneOf30">
                <emma:interpretation id="interp34" emma:lang="" emma:confidence="1">
                  <emma:literal>not</emma:literal>
                </emma:interpretation>
                <emma:interpretation id="interp35" emma:lang="" emma:confidence="0">
                  <emma:literal>net</emma:literal>
                </emma:interpretation>
                <emma:interpretation id="interp36" emma:lang="" emma:confidence="0">
                  <emma:literal>nit</emma:literal>
                </emma:interpretation>
                <emma:interpretation id="interp37" emma:lang="" emma:confidence="0">
                  <emma:literal>nut</emma:literal>
                </emma:interpretation>
                <emma:interpretation id="interp38" emma:lang="" emma:confidence="0">
                  <emma:literal>nd</emma:literal>
                </emma:interpretation>
              </emma:one-of>
            </emma:emma>
          </inkml:annotationXML>
          <inkml:trace contextRef="#ctx0" brushRef="#br0" timeOffset="446347.7274">17126 12442 416 0,'-23'27'152'0,"15"-10"-116"0,-7 11-12 0,11-14 48 16,-4-1-44-16,0 11 68 15,-3-6-56-15,3-1 44 16,4-7-48-16,4-3 32 0,4-14-36 16,4 0 0-16,3-6-20 0,1-5 12 15,7-2-16-15,5-4-4 16,3-1 0-16,4 1-32 16,0 0 16-16,0 4-40 15,-4 13 32-15,-8 0-28 16,-3 7 28-16,-9 7 20 15,-7 7 0-15,-4 6 56 16,-7-3-32-16,3 7 8 16,0 4-20-16,1-4 28 15,-1 0-24-15,0 0 32 16,4-10-32-16,0 3 48 16,4-10-36-16,0-7-136 15,8-7 56-15,8-3-388 16,-1-4 244-1,12-3-116-15</inkml:trace>
          <inkml:trace contextRef="#ctx0" brushRef="#br0" timeOffset="446601.8577">17711 12404 332 0,'8'-28'120'0,"-8"25"-92"0,-12-4-8 0,4 10 132 15,0 8-88-15,-11 2 44 16,0-2-64-16,-5 9-52 15,5-2 4-15,4-1 4 16,3-3 4-16,8 6 24 0,4-10-16 16,8 8 12-16,11-8-12 0,4-3 12 15,5-4-16-15,-1-3-4 16,0-7 0-16,-4 4-40 16,-4-4 20-16,-15-3 16 31,0-1 0-31,-19-2-16 15,-1 6 8-15,-11-3 32 16,4 3-16-16,-8 0 16 0,8 7-12 16,7 0-8-1,24 0-72-15,15 0 36 16,12 3-444-16</inkml:trace>
          <inkml:trace contextRef="#ctx0" brushRef="#br0" timeOffset="446981.7784">17827 12390 560 0,'27'-17'208'0,"-27"17"-164"0,89-21-8 16,-42 14 84 0,-5 7-72-16,20 0 32 15,-4 4-44-15,12-1-180 16,-1 7 76-16</inkml:trace>
          <inkml:trace contextRef="#ctx0" brushRef="#br0" timeOffset="446831.3231">18133 12018 352 0,'7'-3'132'0,"-7"3"-104"0,-11 31-8 0,3-7 140 15,8 7-92-15,-4 21 0 16,-3 3-44-16,-1 0 0 15,-4-4-12-15,1-3 36 16,-1-6-24-16,0-4-84 16,5-7 32-16</inkml:trace>
        </inkml:traceGroup>
      </inkml:traceGroup>
    </inkml:traceGroup>
    <inkml:traceGroup>
      <inkml:annotationXML>
        <emma:emma xmlns:emma="http://www.w3.org/2003/04/emma" version="1.0">
          <emma:interpretation id="{C0CF959E-E0C8-4546-B5A7-8501D5D1A278}" emma:medium="tactile" emma:mode="ink">
            <msink:context xmlns:msink="http://schemas.microsoft.com/ink/2010/main" type="paragraph" rotatedBoundingBox="5560,13413 13139,13366 13145,14460 5566,145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2FB7697-69C3-40D7-B2BD-C39B710F7974}" emma:medium="tactile" emma:mode="ink">
              <msink:context xmlns:msink="http://schemas.microsoft.com/ink/2010/main" type="line" rotatedBoundingBox="5560,13413 13139,13366 13145,14460 5566,14506"/>
            </emma:interpretation>
          </emma:emma>
        </inkml:annotationXML>
        <inkml:traceGroup>
          <inkml:annotationXML>
            <emma:emma xmlns:emma="http://www.w3.org/2003/04/emma" version="1.0">
              <emma:interpretation id="{EEE83ACD-A268-40E3-90FE-06BAE6D0B056}" emma:medium="tactile" emma:mode="ink">
                <msink:context xmlns:msink="http://schemas.microsoft.com/ink/2010/main" type="inkWord" rotatedBoundingBox="5560,13413 7770,13399 7776,14322 5565,14335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96841.8565">3759 12910 624 0,'0'0'228'0,"-4"-6"-176"0,1 6-16 16,-1 6 44-16,-4 1-52 15,-4 11 16-15,1 6-28 0,-5-4-8 16,-3 4-4-16,-1 0-40 0,5-3 20 16,-4 7-568-1</inkml:trace>
          <inkml:trace contextRef="#ctx0" brushRef="#br0" timeOffset="397406.3718">4251 13547 612 0,'-12'-10'228'0,"20"13"-180"0,8 0-12 0,-1-3 148 0,12-3-108 15,12 3-12-15,11-3-40 16,-3 3 16-16,-1 3-24 16,-3 4-32-16,-9 0 8 0,1 0-484 15,-8-4 272 1</inkml:trace>
          <inkml:trace contextRef="#ctx0" brushRef="#br0" timeOffset="397195.7976">4290 13272 548 0,'0'-4'204'0,"3"1"-156"0,13-1-16 15,-4 4 132-15,3-3-96 16,12-1 16-16,8 1-48 15,0 3-8-15,4 0-16 16,-5 0 0-16,-3 0-4 0,-4 3-304 16,-3 4 160-16</inkml:trace>
          <inkml:trace contextRef="#ctx0" brushRef="#br0" timeOffset="395526.627">3078 13093 228 0,'0'-4'84'0,"4"4"-64"0,-4 0-8 0,0 0 92 16,0 0-60-16,-4 0 44 16,0 0-52-16,-4 4 60 15,1-1-56-15,-5 4 28 16,-7 7-40-16,-5 6 28 16,-3 5-32-16,-4 19 4 15,-4 8-16-15,5 13 20 0,-21-3-20 16,-3 0 12-16,-8-10-12 15,0-8 28-15,8-2-24 16,0-8 32-16,15-3-32 16,0-10 12-16,8 3-16 0,12-10 28 15,19-14-12 1,8-7-16-16,3 0-32 16,9 0 8-16,11-10-416 15,-4 3 232 1,11-3-176-16</inkml:trace>
          <inkml:trace contextRef="#ctx0" brushRef="#br0" timeOffset="396113.881">2652 13636 312 0,'-8'-3'112'0,"16"10"-84"0,11 0-12 15,-7-7 232-15,15 3-140 16,-4 1 20-16,8-1-80 15,4-3 12-15,8-7-32 0,-1 4 44 16,9-8-40-16,7 4-16 0,-12 1-8 16,1 2 8-16,-9-3-8 15,-7 0-188-15,-7 4 96 16,-13-4-456 0</inkml:trace>
          <inkml:trace contextRef="#ctx0" brushRef="#br0" timeOffset="396634.3049">2671 13117 364 0,'-7'-4'132'0,"11"4"-100"0,-4-3-12 15,0 3 104-15,7-3-72 16,1 3 40-16,11-4-52 15,-3 1 64-15,3-1-56 0,1 1 20 16,-5-4-40 0,12 7 0-16,-4-4 36 0,1 4-36 15,3 0 0-15,0-3-20 16,8 0 12-16,7-1-12 16,1 1-12-16,-1-1 0 15,-3 1 20-15,-4 3-8 16,-4-4 24-16,-4 4-20 15,-8 0 32-15,1 0-28 16,-5 4-312-16,1-1 160 16</inkml:trace>
          <inkml:trace contextRef="#ctx0" brushRef="#br0" timeOffset="395826.4247">2857 13151 164 0,'8'-7'60'0,"0"7"-44"0,-4-7-8 15,3 7 244-15,-3-6-140 16,4 6-8-16,0 0-68 15,-1 0 28-15,1 6-36 0,4-6 40 16,3 11-40-16,5-1 20 16,-1 11-28-16,4 13 36 0,4 21-32 15,4 4 32-15,4 10-32 16,-4-8 4-16,8-2-16 16,-8-4 12-16,4-3-16 15,-4-4 16-15,-4-7-16 16,-8-3 24-16,0-7-20 15,-3-7 48-15,3-7-32 16,-15-10-208-16,4-10 96 0,-16-1-548 16</inkml:trace>
        </inkml:traceGroup>
        <inkml:traceGroup>
          <inkml:annotationXML>
            <emma:emma xmlns:emma="http://www.w3.org/2003/04/emma" version="1.0">
              <emma:interpretation id="{D04A6EC0-57F5-48EA-BD87-5878D4234CF7}" emma:medium="tactile" emma:mode="ink">
                <msink:context xmlns:msink="http://schemas.microsoft.com/ink/2010/main" type="inkWord" rotatedBoundingBox="8734,13464 9605,13459 9610,14267 8739,14272">
                  <msink:destinationLink direction="with" ref="{8F83B79A-9510-410D-9485-646032472BD8}"/>
                </msink:context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98679.3142">6159 13134 488 0,'8'-14'180'0,"-8"11"-140"0,4-4-12 16,-4 7 40-16,-4 0-44 15,0 0 0-15,-7 3-16 16,-5 8 28-16,-11 6-20 16,-8 17 4-16,-11 25-12 0,3 10 48 15,1 3-32-15,-5-3 8 16,1-11-20-16,-1-10 72 15,1-10-48-15,3-3 24 16,4-8-40-16,5-6 28 16,7-4-32-16,15-7 12 15,0-6-16-15,16-8 0 16,12-3-4-16,-5 1-8 16,16-8 4-16,-3-3-24 0,3-14 12 15,4-7-100-15,-4-10 56 16,0-7-28-16,0-7 44 15,-4 0 24-15,0 10 8 16,1 7-8-16,-1 4 8 16,0 14-4-16,0 2 0 15,-3 8 16-15,-1 3-4 16,-3 4-4-16,-1 3 4 16,0 7 28-16,-3 4-16 0,4 3 32 15,3 6-32-15,-4 11 12 16,1 14-16-16,-1 10 12 15,5 14-16-15,-1 4 16 16,0-4-16-16,5-7 16 16,-5-4-16-16,4-9 32 15,0-1-24-15,-7-3 32 16,-4-7-32-16,-1-7 40 16,-3-4-32-16,0-6 32 15,-4-7-32-15,-4-7-156 16,-4 0 72-16,-4-3-364 15,0-4 236 1,-11 7-260-16</inkml:trace>
          <inkml:trace contextRef="#ctx0" brushRef="#br0" timeOffset="398921.1536">5699 13554 508 0,'-4'-7'188'0,"15"-3"-148"0,9 6-8 0,-5 4 132 15,9-3-96-15,3 3 16 16,4 0-48-16,3 0-24 16,13 3-8-16,-1 1 28 0,1-4-16 15,-1 0 4-15,1 3-12 0,-9-3-112 16,-7-3 56-16,-7-8-536 15</inkml:trace>
          <inkml:trace contextRef="#ctx0" brushRef="#br0" timeOffset="399279.9416">5850 13031 320 0,'0'-17'120'0,"-4"17"-96"0,4 0-4 0,0 0 192 16,0 0-120-16,8 0 60 15,3-7-88-15,1 7 32 16,3 0-56-16,12 0 40 0,8-4-44 16,12-3 0-16,11-6-24 15,8 6-8-15,-12 0 0 16,8 0 20-16,-12 7-12 16,-4-3-32-16,-11 6 12 15,-4 4-476-15,-4 3 268 16,0 1-152-16</inkml:trace>
        </inkml:traceGroup>
        <inkml:traceGroup>
          <inkml:annotationXML>
            <emma:emma xmlns:emma="http://www.w3.org/2003/04/emma" version="1.0">
              <emma:interpretation id="{4925887C-2790-423A-81CF-3E35BBA29D38}" emma:medium="tactile" emma:mode="ink">
                <msink:context xmlns:msink="http://schemas.microsoft.com/ink/2010/main" type="inkWord" rotatedBoundingBox="10288,13495 13139,13477 13145,14460 10294,14477">
                  <msink:destinationLink direction="with" ref="{8F83B79A-9510-410D-9485-646032472BD8}"/>
                </msink:context>
              </emma:interpretation>
              <emma:one-of disjunction-type="recognition" id="oneOf33">
                <emma:interpretation id="interp41" emma:lang="" emma:confidence="0">
                  <emma:literal>4</emma:literal>
                </emma:interpretation>
                <emma:interpretation id="interp42" emma:lang="" emma:confidence="0">
                  <emma:literal>x</emma:literal>
                </emma:interpretation>
                <emma:interpretation id="interp43" emma:lang="" emma:confidence="0">
                  <emma:literal>y</emma:literal>
                </emma:interpretation>
                <emma:interpretation id="interp44" emma:lang="" emma:confidence="0">
                  <emma:literal>t</emma:literal>
                </emma:interpretation>
                <emma:interpretation id="interp45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402362.1143">9326 13124 364 0,'-8'-7'132'0,"8"3"-100"0,-8 4-12 0,8 0 96 15,0 0-68-15,0 0 44 16,0 4-56-16,0 3 44 16,0 0-48-16,-3 6 20 15,-5 5-32-15,0 6 36 0,8 3-32 0,0 14 20 16,0-3-24-16,0 7 36 16,8-7-32-16,3-7 12 15,13-7-20-15,-1-3 20 16,12-8-24-16,15-13 40 15,24 0-28-15,-1-13 4 16,5-5-16-16,-13-6 12 16,-3 0-16-16,-11-10-20 15,-5 6 4-15,-19-6 20 16,0 6-4-16,-7 4 4 16,-9 4-4-16,-3 2 28 15,0 1-20-15,-8 3-56 16,-8 4 16-16,8 0-544 15,-8 3 312 1,8 7-152-16</inkml:trace>
          <inkml:trace contextRef="#ctx0" brushRef="#br0" timeOffset="402567.6933">9601 12983 312 0,'0'0'112'0,"8"-4"-84"15,-8 11-12-15,0-7 100 0,0 7-68 16,0-7 32 0,-8 14 16-16,-4 0-52 15,4 6 28-15,-3 4-40 16,3 7 24-16,-4 17-28 16,-3 21 28-16,3 10-32 0,1 4 4 15,-5-7-16-15,9-8 28 16,-9-2-24-16,8 6 20 15,-11-3-20-15,7 0 64 16,-3-4-48-16,3-10-100 0,4-7 36 16</inkml:trace>
          <inkml:trace contextRef="#ctx0" brushRef="#br0" timeOffset="400307.533">7154 13547 236 0,'-11'-14'88'0,"11"21"-68"0,3-7-4 0,-3 0 184 15,4 0-112-15,4-7 88 16,0 7-104-16,0 0-12 0,-1 0-36 15,-7 0 0-15,8 7-12 16,0 0 36-16,3-7-24 0,5 10 40 16,11-10-36-1,12 4 12-15,11-8-24 0,0 11 0 16,8-7-8-16,-3 4-8 16,7-4 4-16,-8 0 12 15,0 0-8-15,-11-4-12 16,-9 1 0-16,-7-1 40 15,-19 1-24-15,-12-1 36 16,-7-3-32-16,-12 4 4 16,3 0-12-16,1-1-304 15,3 1 160-15</inkml:trace>
          <inkml:trace contextRef="#ctx0" brushRef="#br0" timeOffset="401563.4299">8258 13110 320 0,'-8'-3'120'0,"8"-1"-96"0,0 4-4 16,0 0 148-16,0 0-96 16,0 0 76-16,0 0-84 15,0 0 36-15,0 0-60 16,0 0 8-16,0-3-32 0,8 3 8 15,3 0-12-15,8 0 20 0,9-4-20 16,10 1 4-16,24 3-8 16,8 3-8-16,0 1 4 15,-1-1 28-15,-3 1-16 16,0-4 32-16,0 0-32 16,0 0-32-16,-20 3 8 15,-3-3 8-15,-12 0 4 16,-12 0-4-16,-11 0 4 15,3 0 12-15,-11 0-8 16,-4 0-12-16,-11 0 0 0,7 0 4 16,-3 0 0-16,-9 3 0 15,9 1 0-15,-5-1-12 16,4 1 8-16,-3-1 12 16,-4 4-4-16,7 0-28 15,-3 7 12-15,-5 3 4 16,1 10 8-16,-1 18-36 15,-7 14 20-15,8 3 16 16,-8-4 0-16,4-3 12 16,-4-10-8-16,-1-7-12 15,9-7 4-15,-8-7 40 16,8-4-24-16,-8-6 16 16,-1-4-16-16,9-3 36 15,-8-7-24-15,8-7-12 16,-8-3-8-16,3-4-4 15,-3-10 0-15,8-10 24 0,0-11-12 16,-1-6-20-16,5-5 0 16,-5 1-4-16,9 4 4 15,-5 10 16-15,5 6-4 16,-5 8-48-16,5 6 28 16,3 7-8-16,0 7 16 15,4 4 8-15,4 3 0 16,0 0-12-16,4 14 8 15,12 3-500 1,14 7 276-16,5 0-136 16</inkml:trace>
        </inkml:traceGroup>
      </inkml:traceGroup>
    </inkml:traceGroup>
    <inkml:traceGroup>
      <inkml:annotationXML>
        <emma:emma xmlns:emma="http://www.w3.org/2003/04/emma" version="1.0">
          <emma:interpretation id="{FC541C27-CE87-4560-963A-673CC3A25041}" emma:medium="tactile" emma:mode="ink">
            <msink:context xmlns:msink="http://schemas.microsoft.com/ink/2010/main" type="paragraph" rotatedBoundingBox="4151,14605 21830,13622 21935,15504 4256,164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29CF0A-9F0E-4587-A1D6-A4BE1832A27E}" emma:medium="tactile" emma:mode="ink">
              <msink:context xmlns:msink="http://schemas.microsoft.com/ink/2010/main" type="line" rotatedBoundingBox="4151,14605 21830,13622 21935,15504 4256,16487"/>
            </emma:interpretation>
          </emma:emma>
        </inkml:annotationXML>
        <inkml:traceGroup>
          <inkml:annotationXML>
            <emma:emma xmlns:emma="http://www.w3.org/2003/04/emma" version="1.0">
              <emma:interpretation id="{09651B67-BB23-4179-A269-F44C5E2737A1}" emma:medium="tactile" emma:mode="ink">
                <msink:context xmlns:msink="http://schemas.microsoft.com/ink/2010/main" type="inkWord" rotatedBoundingBox="4151,14605 6652,14466 6723,15742 4222,15881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410811.1081">2877 14613 184 0,'-8'14'68'0,"8"-4"-52"0,-8 11-4 0,0-4 160 16,-3 7-96-16,-5 4 32 15,-3 3-64-15,-4 0 24 0,-12 3-36 16,-4 1 44-16,-11 3-44 15,3 3 56-15,1-3-52 16,3-4 20-16,9-6-36 16,10-11 16-16,5-7-20 0,7-10 0 15,8-10-8-15,16-11 20 16,7-3-16-16,9-3-56 16,10-4 20-16,1 0-140 15,4 3 92-15,3 1-92 16,-7-8 96-1,-4 1 32-15,-8-1 28 16,-4 1 40-16,-4 0-16 16,-3 6 128-16,-5 4-80 15,1 7 24-15,-4 3-52 16,3 7-12-16,-3 4-16 0,0 10-8 16,0 6 4-16,3 4 40 0,5 8-24 15,-5 2 36-15,9 4-32 16,-5 0 4-16,-3 7-16 15,7 3 12-15,-7 14-16 16,3 4 24-16,-3 6-20 16,3-6 24-16,1-11-24 15,-5-7 56-15,1-3-36 16,0-11 4-16,-5-6-24 16,1-7-192-16,-4-4 96 15,-4-10-380 1,-8-3 260-16,-3 3-128 15</inkml:trace>
          <inkml:trace contextRef="#ctx0" brushRef="#br0" timeOffset="410994.0947">2602 14909 548 0,'-35'-27'204'0,"31"23"-156"0,12-6-16 16,0 7 80-16,3-1-68 15,9 1 24-15,7 3-36 16,4 0-32-16,3 3 0 16,5 1 24-16,0-1-12 0,-4 0 12 15,0-3-12-15,-4 0-280 16,3-3 144-16,-10 3-308 16</inkml:trace>
          <inkml:trace contextRef="#ctx0" brushRef="#br0" timeOffset="411269.8276">2621 14421 580 0,'8'-11'216'0,"-8"8"-168"0,12-4-12 0,-1 4 112 0,5-1-88 16,11 1-16-16,-4-1-28 16,4 1 4-16,8 3-12 15,0 0 40-15,0 0-24 0,3 0-364 16,5 0 184 0,3 7-276-16</inkml:trace>
          <inkml:trace contextRef="#ctx0" brushRef="#br0" timeOffset="411447.7807">3442 14293 476 0,'-8'11'176'0,"4"-4"-136"0,-7 13-12 0,11-3 12 15,0 11-28-15,0 6 40 16,-4 11-28-16,0 0-340 16</inkml:trace>
          <inkml:trace contextRef="#ctx0" brushRef="#br0" timeOffset="420707.3716">2350 14121 268 0,'0'0'100'0,"4"0"-76"0,-4 0-8 16,0 0 44-16,8-6-36 15,3 6 88-15,5 0-64 16,7-7 32-16,12 7-48 15,11-4-8-15,12 4-16 16,4 0-8-16,8 0 4 16,11 0 12-16,12-3-8 15,8 3-4-15,-4 7 0 16,-8-4 12-16,-8-3-8 0,-15 0-4 0,-8 0 0 16,-15 0-4-16,-13 0 0 15,-2 0 24-15,-13 0-12 16,-7 0-4-16,-8 0-4 15,0 0-16-15,0 0 8 16,-4 0-420 0,0 7 232-16,0 0 16 15</inkml:trace>
          <inkml:trace contextRef="#ctx0" brushRef="#br0" timeOffset="409624.8555">1019 14400 476 0,'0'-10'176'0,"3"6"-136"0,1 1-12 16,4 3 48-16,-4-4-48 15,0 1 76-15,3 3-56 0,-7 0 20 16,0 0-40-16,0 0 0 0,8 7-16 16,-4-4-8-16,4 8 0 15,0-8 12-15,11 1 8 16,8-4-8-1,16-4-20-15,19 1 0 16,11-1 20-16,5 4-8 16,-9-3-4-1,-7 3 0-15,-4-4 4 0,-11 1-4 16,-5-1 16-16,-11 1-12 16,-4 0-12-16,-7-1 0 15,-9 1 28-15,-3-1-12 0,-8 4 4 16,0 0-8-16,0 0-16 15,-4 4 4-15,4-4-4 16,-4 7 0-16,0-1 8 16,1 5 0-16,-1-1 8 15,-8 4-4-15,4 3-4 16,-3 7 4-16,-1 7-24 16,-7 14 12-16,-1 0 4 15,1 3 4-15,-8-4 8 16,-4-2-4-16,-4-4-12 15,4-4 4-15,-4-3 12 16,12-4-4-16,0-9 8 16,3-5-8-16,-3-2 16 0,0-11-12 15,4-7 16-15,-1-3-16 16,-7-1 4-16,8-3-4 16,-8 1-8-16,0-4 4 15,-4-4-4-15,11-7 0 16,-7 4-12-16,12-3 8 15,-1-1 4-15,1 1 0 16,3-1-12-16,-3 1 8 16,15 3-4-16,0 6 0 15,7 8 8-15,-7 0 0 16,16 10 0-16,-1 10 0 0,1 0-292 16,3 1 160-16</inkml:trace>
          <inkml:trace contextRef="#ctx0" brushRef="#br0" timeOffset="410196.3749">2280 14603 508 0,'-7'0'188'0,"3"0"-148"0,-12 7-8 0,9 3 116 0,-13 4-88 16,1 3-8-16,-8 7-32 16,-12 4 4-16,-7-4-16 15,-5 0-12-15,-3-3 0 0,8-4-4 16,-1 4 0-16,9-1 68 16,3-3-32-16,4-3 8 15,15-4-24-15,-7 1-104 16,11-8 48-16</inkml:trace>
          <inkml:trace contextRef="#ctx0" brushRef="#br0" timeOffset="409940.6933">1804 14551 496 0,'-19'4'184'0,"19"-1"-140"0,8 11-16 16,-1-4 120-16,5 11-88 16,23 3 28-16,-4 4-52 15,15 3 4-15,1-4-24 16,-8 1 28-16,7-4-28 0,-11-7 4 0,-8 4-12 16,-4-4 36-16,-4-7-20 15,-11 0 4-15,4 1-16 16,-8-4-44-16,-4-7 20 15,0 0-472 1,4 0 264-16,-4 0-132 16</inkml:trace>
          <inkml:trace contextRef="#ctx0" brushRef="#br0" timeOffset="421125.5183">2304 14032 312 0,'15'0'112'0,"1"0"-84"0,11 0-12 0,-8 0 64 16,12 0-48-16,16 0 40 15,11 3-40-15,4-3 44 16,7 0-44-16,9 0 12 15,15-3-28-15,11 0 28 16,8-1-28-16,-11 8 12 0,-16-4-16 16,-7 0 28-16,-20 3-24 15,-4-3-4-15,-19 0-8 16,-4 3-16-16,-12 4 8 16,-7-7-32-16,-12 0 20 0</inkml:trace>
        </inkml:traceGroup>
        <inkml:traceGroup>
          <inkml:annotationXML>
            <emma:emma xmlns:emma="http://www.w3.org/2003/04/emma" version="1.0">
              <emma:interpretation id="{CDEE2E8E-B21A-4B37-A49D-8C7490BAC344}" emma:medium="tactile" emma:mode="ink">
                <msink:context xmlns:msink="http://schemas.microsoft.com/ink/2010/main" type="inkWord" rotatedBoundingBox="7361,15192 7808,15167 7821,15414 7375,15438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412161.9384">4232 14892 728 0,'-8'4'268'0,"23"-1"-208"0,16-6-16 16,-4 3 36-16,16 0-52 15,15 0 52-15,0 3-48 16,4-3-472-16,8 3 236 0,15 8-192 15</inkml:trace>
          <inkml:trace contextRef="#ctx0" brushRef="#br0" timeOffset="411983.4859">4425 14686 716 0,'0'-4'264'0,"16"1"-204"0,-5 3-16 0,5 3 8 0,7 8-36 15,4-5 84-15,4 1-56 16,0 4-144-16</inkml:trace>
        </inkml:traceGroup>
        <inkml:traceGroup>
          <inkml:annotationXML>
            <emma:emma xmlns:emma="http://www.w3.org/2003/04/emma" version="1.0">
              <emma:interpretation id="{B545F101-887C-40B7-9E1C-3DADD84A20CA}" emma:medium="tactile" emma:mode="ink">
                <msink:context xmlns:msink="http://schemas.microsoft.com/ink/2010/main" type="inkWord" rotatedBoundingBox="8462,15059 10830,14927 10882,15864 8514,15995">
                  <msink:destinationLink direction="with" ref="{99138042-839B-4192-BCFC-628672E3D656}"/>
                </msink:context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412866.8132">5401 14565 456 0,'-24'0'168'0,"21"0"-128"0,-1 0-16 15,4 0 132-15,0 0-92 16,0 0 8-16,11 0-44 16,9 0 36-16,14 0-36 15,13-7-4-15,3 4-16 0,12 3 12 16,-4-4-12-16,0 1 40 16,4-4-24-16,-11 4-4 15,-1-1-12-15,-15 1-16 16,-8-1 4-16,-12 1-4 15,-7 3 0-15,-12 0-20 0,-4 3 16 16,-3 4-12-16,7 4 12 16,-12 2 24-16,5 5-4 15,3 2-4-15,0 4 0 16,-3 7-4-16,-5 4 0 16,9 2-20-16,-13-2 12 15,9 6 4-15,-5 7 4 16,-3 7-28-16,-1 4 16 15,1-4 32-15,0-7-12 16,-5-10 52-16,1-14-32 0,4-3-4 16,0-21-16-16,-1-18 36 15,5-13-20-15,-5-13 32 16,-7-1-32-16,4-7 20 16,-4 4-24-16,0-3 0 15,0 3-12-15,0-4 12 16,3 7-12-16,1 4-12 15,8 3 0-15,-5 7 12 16,9 7-4-16,3 10-28 16,0 7 12-16,0 7 32 15,8 14-12-15,0 0-492 16,8 13 260 0,0 1-252-16</inkml:trace>
          <inkml:trace contextRef="#ctx0" brushRef="#br0" timeOffset="413780.2639">6725 14682 404 0,'-16'-17'148'0,"12"10"-112"0,-7 14-12 16,3-7 152-16,-4 7-100 15,-7 3 16 1,3 4-56-16,-15 10 0 0,-3 4-20 16,-5-1 8-16,-4 1-12 15,5 3 36-15,-5 0-24 16,0 6 4-16,-3-6-16 0,-1 0 20 15,9 0-20-15,11-10 12 16,7-4-12-16,16-10-24 0,4-7 4 16,16 0-452-1,7-7 248-15,-3 0-132 16</inkml:trace>
          <inkml:trace contextRef="#ctx0" brushRef="#br0" timeOffset="413477.4599">6330 14620 528 0,'0'-7'196'0,"4"7"-152"0,-8 0-12 0,8 7 44 15,-4 14-48-15,3 3 52 16,5 7-48-16,4 0 20 16,3 7-32-16,1 0 16 0,3-1-20 15,0 1 20-15,5-7-24 16,-1 0 32-16,0-3-28 15,-3-11 48-15,-9-3-36 16,1-11 20-16,-5-13-28 16,1 0-412-16,-4-11 208 15,4 11-296-15</inkml:trace>
          <inkml:trace contextRef="#ctx0" brushRef="#br0" timeOffset="414286.3564">7429 14631 404 0,'-19'6'148'0,"3"5"-112"0,-11 9-12 16,8-2 108-16,-4 6-76 15,-5 3 32-15,-10 8-52 16,-5 6-40-16,1 7 0 15,-5 4 72-15,16-1-40 0,-11 1 36 16,3-7-36 0,8-11 0-16,4-10-16 0,0-7 56 15,15-10-40-15,-3-10 24 16,15-11-32-16,7-10-16 16,5-10-8-16,15-8 4 15,4-2 0-15,4-1-72 16,11-3 40-16,5 3 4 15,3 0 16-15,-4 4 4 16,-3 6 0-16,-9 5-12 0,-3 5 12 16,-8 8 32-16,0 7-16 15,-7 10 0-15,-9 10-4 16,1 7 4-16,-4 14-4 16,-1-7 24-16,5 7-16 15,0 7 24-15,-1 7-24 16,1 17-4-16,3 7-4 15,-3 0 28-15,-4-1-16 16,7-9 20-16,-11-11-20 16,4-14 36-1,-4 8-28-15,-8-15 32 16,4-6-32-16,-8-7-216 16,8-4 104-16,-8-3-584 15,4 0 376-15,-3-7 100 0</inkml:trace>
          <inkml:trace contextRef="#ctx0" brushRef="#br0" timeOffset="414582.1433">7015 15012 676 0,'0'-6'248'0,"0"2"-192"0,15-3-16 0,-3 4 120 16,7-1-96-16,20 1-8 16,7-4-36-16,9 4-8 15,3-1-4-15,0 4 28 0,-12 0-20 16,-11 0 4-16,4 0-12 15,-20 0-216-15,-3-3 112 16,-9-1-392 0,-7 1 272-16,-3 3-36 15</inkml:trace>
          <inkml:trace contextRef="#ctx0" brushRef="#br0" timeOffset="414939.0921">7166 14521 572 0,'-12'-4'208'0,"8"4"-160"0,4 0-12 15,0 0 12-15,4 7-32 0,4 0 76 16,4 0-56-16,3 0 68 16,12-4-64-16,8-3 0 0,15-3-24 15,5-1-4-15,3 1-4 16,-4-4 48-16,4 7-32 15,-4 7-28-15,4-7 0 16,-8 3-660 0</inkml:trace>
        </inkml:traceGroup>
        <inkml:traceGroup>
          <inkml:annotationXML>
            <emma:emma xmlns:emma="http://www.w3.org/2003/04/emma" version="1.0">
              <emma:interpretation id="{5BECC6A2-4C2C-427A-9783-E238F354139E}" emma:medium="tactile" emma:mode="ink">
                <msink:context xmlns:msink="http://schemas.microsoft.com/ink/2010/main" type="inkWord" rotatedBoundingBox="11689,15308 12160,15282 12176,15567 11705,15593">
                  <msink:destinationLink direction="with" ref="{99138042-839B-4192-BCFC-628672E3D656}"/>
                </msink:context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439443.6084">8559 15006 456 0,'-7'-7'168'0,"7"7"-128"0,0 17-16 16,11-14 104 0,-3 11-76-16,11-4 68 15,9 1-68-15,-1-8-12 0,0 8-24 0,4-5-4 16,11-6-4-16,1 0 4 15,7 0-8-15,-3-3-364 16,15 0 196-16,-4 3-188 16</inkml:trace>
          <inkml:trace contextRef="#ctx0" brushRef="#br0" timeOffset="439170.379">8618 14813 384 0,'-8'0'140'0,"8"0"-108"0,8-7-8 16,-8 4 128-16,0 6-88 0,0-3 36 16,0 0-60-1,3 0 4-15,-3-3-28 0,8 3 20 16,0 0-24-16,3 0-4 15,1 0-4-15,-4 0 48 16,7 3-28-16,-3-3-12 16,7 4-4-16,1-4-8 15,-1 3 0-15,0-3 0 16,5 3 0-16,-1-6 24 16,4 3-12-16,8-3 12 15,-4-1-12-15,4-3 0 16,-8 7-4-16,-8-7 4 15,0 7-8-15</inkml:trace>
        </inkml:traceGroup>
        <inkml:traceGroup>
          <inkml:annotationXML>
            <emma:emma xmlns:emma="http://www.w3.org/2003/04/emma" version="1.0">
              <emma:interpretation id="{0ECE0F3B-2CA0-4A69-B591-28A2EE903998}" emma:medium="tactile" emma:mode="ink">
                <msink:context xmlns:msink="http://schemas.microsoft.com/ink/2010/main" type="inkWord" rotatedBoundingBox="13240,14871 13995,14829 14041,15669 13287,15711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440356.7182">10305 14741 352 0,'-11'-21'132'0,"15"14"-104"0,-1-10-8 0,5 10 148 16,4-3-96-16,7 3 24 16,4-7-56-16,4 7-36 0,4 0-4 15,0 4 24-15,4-1-12 0,0 8 40 16,4 3-28-16,-4 3 4 16,0-3-16-16,-8 7 28 15,-8-4-24-15,-11 4 12 16,-16 3-16-16,-11 4 0 15,-8-11-4-15,-4 4-16 16,-4 0 4-16,-8-8-16 16,1-2 12-16,-5 3-4 15,8-7 4-15,8 0 8 16,8 0 0-16,15 0-28 16,16 0 16-16,8 7 32 15,7-7-12-15,8 7-36 16,4 3 16-16,3 4-8 0,5-1 12 15,7 5 16-15,1 2-4 16,-1 8 16-16,-7 3-12 16,-9 3 4-16,-10-6-4 15,-13 3 12-15,-11 0-12 16,-11-4 16-16,-13 1-16 16,-7-8-12-16,-3-3 0 15,-5-3 40-15,-8-7-24 16,-7 0 24-16,0-4-20 15,-12-3 52-15,-3-3-36 16,7-1 28-16,4-2-32 0,11-1-28 16,20-4 0-16,8 5 16 15,7-1-8-15,16 0-172 16,11 0 92-16</inkml:trace>
          <inkml:trace contextRef="#ctx0" brushRef="#br0" timeOffset="439805.7531">10441 14672 332 0,'-12'-14'120'0,"16"21"-92"0,-8 0-8 16,0 0 148-16,-3 3-96 16,-1 11 52-16,0-4-76 15,-4 7-8-15,1 4-24 16,-5 3 8-16,5-1-16 16,-1 1-4-16,1 7 0 0,-1-7 12 15,0-7-8-15,1-3-20 16,-5-4 4-16,8-10-332 15</inkml:trace>
          <inkml:trace contextRef="#ctx0" brushRef="#br0" timeOffset="440897.3313">10363 14379 364 0,'0'-6'132'0,"-3"6"-100"0,3-4-12 0,0 4 132 0,0-3-88 16,0-1 132-16,0 1-112 16,3-1 20-16,-3 4-60 15,8 0-20-15,4 0-12 0,3 4 24 16,5-1-20-16,7-3 4 15,4 0-12-15,4-3 12 16,7-4-12-16,5 3-4 16,3 1 0-16,0 3 12 15,-3 0-8-15,-9 0 24 16,-7 0-20-16,-11 0 4 16,-9 0-8-16,-11-3-184 15,-7-1 100-15,-9 1-512 16</inkml:trace>
        </inkml:traceGroup>
        <inkml:traceGroup>
          <inkml:annotationXML>
            <emma:emma xmlns:emma="http://www.w3.org/2003/04/emma" version="1.0">
              <emma:interpretation id="{03092D2A-BC8F-4420-8D69-F1EEB319D391}" emma:medium="tactile" emma:mode="ink">
                <msink:context xmlns:msink="http://schemas.microsoft.com/ink/2010/main" type="inkWord" rotatedBoundingBox="15340,15760 15396,15757 15402,15867 15347,15871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441574.5232">12214 15277 548 0,'19'-20'204'0,"-11"34"-156"0,-4-8-16 15,0 5 52-15,-4 2-52 16,-4 5 24-16,-12 6-36 16,-15 3-212-16</inkml:trace>
        </inkml:traceGroup>
        <inkml:traceGroup>
          <inkml:annotationXML>
            <emma:emma xmlns:emma="http://www.w3.org/2003/04/emma" version="1.0">
              <emma:interpretation id="{218116F3-8C92-4065-8CF2-B668FBD87389}" emma:medium="tactile" emma:mode="ink">
                <msink:context xmlns:msink="http://schemas.microsoft.com/ink/2010/main" type="inkWord" rotatedBoundingBox="17819,13986 20479,13839 20557,15243 17897,15390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448597.1037">15307 13680 104 0,'0'-3'36'0,"-4"6"-28"0,0 1 0 0,4-4 92 16,0 0-56-16,-4 7 96 15,-4 3-80-15,5 0 44 16,3 7-64-16,-8 8 32 15,4 2-40-15,-4 8 36 16,0-1-40-16,1-3 20 16,7-4-28-16,-4 1 16 15,-4-7-20-15,0-11 36 0,5-7-28 16,3-6 20-16,3-11-24 16,5-10 16-16,0-3-20 0,3-1-16 15,5-6-4-15,3 3-40 16,12 3 24-16,-4 1-20 15,4 2 24-15,-7 8 0 32,7 7 8-32,-8 3-28 0,-4 7 20 15,-7 7 4-15,-8 7 12 16,-4 10 44-16,-4 7-24 16,-12 7 8-16,9 3-16 0,3 0 28 15,-4-3-24-15,4-4 40 16,8-6-32-16,4-7-252 15,3-11 124-15,16 0-372 16</inkml:trace>
          <inkml:trace contextRef="#ctx0" brushRef="#br0" timeOffset="449364.7453">15779 13756 424 0,'-35'17'156'0,"24"7"-120"0,3 11-8 15,-4-18 60-15,5 10-52 16,7 1 24-16,0 6-40 16,7-6 36-16,5-7-32 15,-4 3-24-15,15-17 0 16,4-1-168-16,0-6 92 15,12-6-32-15,7-12 64 16,16-2 36-16,8-4 8 16,11-14 0-16,-11 7 4 15,0 0 84-15,-12 3-48 16,-20 4 124-16,-3 7-92 0,-16-4 64 16,-11 4-80-16,-16 7-20 15,-7-1-24-15,-12 8 8 0,-16-4-12 16,-3 7-12-16,-8 0 0 15,-4 7 20-15,3 0-8 16,21 3-20-16,10 1 4 16,5-1-12-1,11 4 8-15,8 6 36 16,20 8-16-16,11 10 0 16,-4 17-4-16,0 0-4 15,-8-4 0-15,-11 1 0 0,-8-4 0 16,-19 0 8-16,-9 11-4 0,-10 10 32 15,-1 6-20-15,4 5-40 16,0-1 12-16,4-11-32 16,8-12 24-16,8-12 8 15,15 1 12-15,3-14 24 16,9-7-12-16,11-7 32 16,8-13-28-16,8-8 20 15,-4-6-20-15,-4-7 8 16,-8-18-12-16,-11-20-8 15,-16-20 0-15,-12-8 72 16,-7 11-40-16,0 13-4 16,3 11-20-16,1 10-20 15,8 7 4-15,3 11 28 16,8 2-12-16,19 1-348 0,8 0 184 16</inkml:trace>
          <inkml:trace contextRef="#ctx0" brushRef="#br0" timeOffset="448722.2947">16120 13426 560 0,'-47'-18'208'0,"32"25"-164"0,-8 4-8 0,11-1-20 15,-4 0-16-15,1 8-152 16</inkml:trace>
          <inkml:trace contextRef="#ctx0" brushRef="#br0" timeOffset="448040.2917">14703 13629 496 0,'-12'27'184'0,"12"-6"-140"0,-7 10-16 16,7-11 40-16,3 8-44 16,1 6 24-16,0 1-28 15,4 3 36-15,4-14-32 16,3-4 40-16,4-9-36 0,1-11 20 15,15-14-28-15,3-10-8 16,9-7-8-16,-1-3-60 16,-3-1 32-16,-1 4-68 15,-15 0 52-15,-3 4-8 0,-13-1 28 16,-3 4 4-16,-8 7 8 16,-12 6-12-16,-3 8 12 15,-4 6-24-15,-5 4 20 16,5 4 40-16,-4 2-16 15,3 8 8-15,1 3-12 16,0 7 12-16,7 4-12 16,4-1 24-16,8 0-20 15,0 1 24-15,8-4-24 16,0-7 24-16,11-7-24 0,12 0-4 16,4-10-4-16,4-7-436 15</inkml:trace>
          <inkml:trace contextRef="#ctx0" brushRef="#br0" timeOffset="450175.9384">16398 13749 392 0,'0'-7'148'0,"4"0"-116"0,-4-3-8 15,0 10 92-15,0 0-68 16,0 0-12-16,-4 0-20 15,4 7-32-15,-7 3 8 16,7 11 64-16,-12 3-28 16,12 14 40-16,-8 0-36 15,8 3 0-15,-7 7-20 16,7-13 28-16,7-8-24 0,1-3 40 16,-4-7-32-16,11-10 40 0,5-10-36 15,-1-4 12-15,8-10-24 16,0-11-52-16,4-6 20 15,-4-11-16-15,1 0 20 16,-9 7-8-16,-7 1 8 16,-5 9-8-16,1 11 8 15,-16 3-44-15,1 4 28 16,-1 13 24-16,-8 11 4 16,9 3 20-16,-1 11-12 15,8 6 16-15,0 1-16 16,8-1 16-16,11 0-16 15,0-10 48-15,1-3-28 0,7-7 4 16,4-7-20-16,4-7 20 16,11-7-20-16,-7-3-4 15,7-4-4-15,-7-10-4 16,3-11 0-16,-3 1 16 16,0-1-8-16,-12 5-40 15,-4-1 20-15,-7 3 0 16,-5 4 12-16,-3 7-20 15,-12 3 12-15,-4 4 12 16,-3 3 0-16,-12 7 32 16,-8 3-20-16,4 4-12 31,-1 0-8-31,1 10 12 16,16 11-4-16,3 6 16 15,16 4-12-15,11 3 76 16,12-3-48-16,23 0 68 0,24-14-64 0,11-10-192 15,0-7 80-15,-16-7-496 16</inkml:trace>
        </inkml:traceGroup>
        <inkml:traceGroup>
          <inkml:annotationXML>
            <emma:emma xmlns:emma="http://www.w3.org/2003/04/emma" version="1.0">
              <emma:interpretation id="{B3C7E02F-DA29-4C79-8537-B342D91AAC6A}" emma:medium="tactile" emma:mode="ink">
                <msink:context xmlns:msink="http://schemas.microsoft.com/ink/2010/main" type="inkWord" rotatedBoundingBox="21022,13687 21831,13642 21879,14496 21069,14541"/>
              </emma:interpretation>
              <emma:one-of disjunction-type="recognition" id="oneOf41">
                <emma:interpretation id="interp53" emma:lang="" emma:confidence="0">
                  <emma:literal>Y</emma:literal>
                </emma:interpretation>
                <emma:interpretation id="interp54" emma:lang="" emma:confidence="0">
                  <emma:literal>!</emma:literal>
                </emma:interpretation>
                <emma:interpretation id="interp55" emma:lang="" emma:confidence="0">
                  <emma:literal>y</emma:literal>
                </emma:interpretation>
                <emma:interpretation id="interp56" emma:lang="" emma:confidence="0">
                  <emma:literal>¥</emma:literal>
                </emma:interpretation>
                <emma:interpretation id="interp57" emma:lang="" emma:confidence="0">
                  <emma:literal>?</emma:literal>
                </emma:interpretation>
              </emma:one-of>
            </emma:emma>
          </inkml:annotationXML>
          <inkml:trace contextRef="#ctx0" brushRef="#br0" timeOffset="451232.4056">17912 13839 652 0,'-4'-24'244'0,"8"27"-192"0,4 0-12 16,-8-3 32-16,0 0-48 15,0 0-88-15,8 0 32 16,-1 11-508-16</inkml:trace>
          <inkml:trace contextRef="#ctx0" brushRef="#br0" timeOffset="451052.4274">18106 13188 416 0,'-4'-14'152'0,"8"14"-116"0,0 0-12 0,-4 0 180 15,-4 0-116-15,4 0 16 16,0 0-60-16,0 7-32 16,0 7-4-16,-4 17 8 0,-4 14-8 15,0 6 60-15,-11 8-40 16,7-4 40-16,-7-10-36 15,-4-4-264-15,0 0 124 0</inkml:trace>
          <inkml:trace contextRef="#ctx0" brushRef="#br0" timeOffset="451640.1826">18226 14024 580 0,'11'-17'216'0,"-3"10"-168"0,11-3-12 15,-15-7-12-15,12 10-20 16,-5-17-496-16</inkml:trace>
          <inkml:trace contextRef="#ctx0" brushRef="#br0" timeOffset="451486.9278">18686 13199 520 0,'-7'-45'192'0,"7"45"-152"0,-8 0-8 0,4 0 0 16,-4 10-24-16,-7 11 24 16,-1 17-20-16,-3 17 48 0,-4 7-32 15,-16 0-104-15,-4 0 44 0,-3-1-432 16</inkml:trace>
        </inkml:traceGroup>
      </inkml:traceGroup>
    </inkml:traceGroup>
    <inkml:traceGroup>
      <inkml:annotationXML>
        <emma:emma xmlns:emma="http://www.w3.org/2003/04/emma" version="1.0">
          <emma:interpretation id="{1BA95F7D-1534-48B3-BC8B-0646597BA1F1}" emma:medium="tactile" emma:mode="ink">
            <msink:context xmlns:msink="http://schemas.microsoft.com/ink/2010/main" type="paragraph" rotatedBoundingBox="4000,16350 15071,16824 15014,18143 3944,176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5F935A-9AA8-4194-8C7B-E834B19102F5}" emma:medium="tactile" emma:mode="ink">
              <msink:context xmlns:msink="http://schemas.microsoft.com/ink/2010/main" type="line" rotatedBoundingBox="4000,16350 15071,16824 15014,18143 3944,17669"/>
            </emma:interpretation>
          </emma:emma>
        </inkml:annotationXML>
        <inkml:traceGroup>
          <inkml:annotationXML>
            <emma:emma xmlns:emma="http://www.w3.org/2003/04/emma" version="1.0">
              <emma:interpretation id="{B8D83509-0DA1-4773-9C42-DE32FDC76D8C}" emma:medium="tactile" emma:mode="ink">
                <msink:context xmlns:msink="http://schemas.microsoft.com/ink/2010/main" type="inkWord" rotatedBoundingBox="3995,16473 6783,16593 6741,17576 3953,17457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482068.788">1715 16474 288 0,'0'4'108'0,"0"3"-84"0,-7 6-4 15,14-6 64-15,-7 0-48 16,8 4 68-16,4-5-64 15,-5 5 20-15,9 6-40 16,-1 0 28-16,5 0-32 16,3 7 32-16,-4 1-32 15,5-1-4-15,-1-4-8 0,-8 8 4 0,-3-4-4 16,-1-3 52-16,-3-4-32 16,-4-3 32-1,0-8-28-15,-4-6 16 0,0 0-24 16,0 0-60-16,0 0 16 15,0-10-412 1,4-4 240-16,4 1-88 16</inkml:trace>
          <inkml:trace contextRef="#ctx0" brushRef="#br0" timeOffset="482403.0903">2037 16495 416 0,'-4'-3'152'0,"8"3"-116"0,-4 0-12 16,0 0 4-16,0 0-20 15,-4 3 16-15,4 4-16 16,-16 3 24-16,5 1-20 16,-9 2 32-16,-7 5-28 15,-8-1-4-15,4 7-8 16,-7 7 28-16,3-4-16 15,8 4 4-15,0-3-12 0,3-4 28 16,5 0-20-16,7-10 32 16,1-11-32-16,3-3-40 15,8-7 12-15,8-3-368 16,7-4 208-16,1-3-76 16</inkml:trace>
          <inkml:trace contextRef="#ctx0" brushRef="#br0" timeOffset="479316.7822">848 16134 260 0,'-8'-14'96'0,"12"11"-76"0,4-4-4 0,0 3 96 15,0-3-64-15,3 4 88 16,1-4-80-16,-4 4 36 16,-1-1-56-16,1 4 0 15,-8 0-24-15,0 0 12 16,0 0-16-16,0 0 4 0,0 0-4 16,4 7 36-16,4-4-20 15,-1 1 12-15,5-1-20 16,0-3 8-16,-1 0-12 15,12 4 0-15,1-1-4 16,3 1 12-16,11-4-12 16,9 3 24-16,15 1-20 0,11-1-4 15,5 4-4-15,-12 0 4 16,-12-4-4-16,-4-3 16 16,-3 4-12-16,-13-4-4 15,-10 0 0-15,-1 0-4 16,-4-4 0-16,-7 4 16 15,-4-7-8-15,-5 4-12 16,1-1 0-16,-4 1 28 16,4 0-12-16,-4-1-20 15,0 1 0-15,0 3 4 16,0 0 4-16,0 0 8 16,0 0-4-16,0 0-12 15,0 0 4-15,0 0-4 16,-4 0 0-16,0 0 8 0,1 3 0 15,3 1 0-15,-8-1 0 16,-4 4 8-16,5 3-4 16,-5-6-36-16,4 6 16 15,-7 4-4-15,3 6 12 16,0 4 8-16,5 7 0 16,-13 4 0-16,1 3 0 15,0 3-20-15,-8-3 12 16,-8 0 12-16,4-4 0 15,-8 0-12-15,4 1 4 16,-4-1 20-16,5 1-8 0,3-1-12 16,4-6 0-16,-4-8 20 15,11 4-8-15,1-6-12 16,0-5 0-16,-1-2 28 16,1-4-12-16,-1-7 24 15,5-4-24-15,-4-6 4 16,-1-7-8-16,1-7-8 15,-4-4 4-15,-1-3 4 16,1-7-4-16,4 0-28 16,3-6 12-16,1-1 76 15,3-3-36-15,5-1-8 16,-1 5-12-16,4 6-8 16,4 7 0-16,0 7-20 15,4 7 12-15,0 6 4 16,11 8 4-16,-3 10 44 15,3 3-24-15,1 4-108 0,-1 6 48 16,5 1-548 0</inkml:trace>
          <inkml:trace contextRef="#ctx0" brushRef="#br0" timeOffset="479738.979">1940 16512 612 0,'-12'0'228'0,"12"4"-180"0,0-1-12 0,0-3 72 15,0 7-68-15,0-7 16 16,4 7-32-16,4 0 76 16</inkml:trace>
          <inkml:trace contextRef="#ctx0" brushRef="#br0" timeOffset="480713.6374">2892 16234 236 0,'-8'-4'88'0,"5"8"-68"0,-1-1-4 0,0 7 44 16,-4 4-36-16,0 7 76 16,-7 10-52-16,-5 10 36 15,-11 7-48-15,-7-3 8 0,-20 3-28 16,-12 7 20-16,0 14-24 16,1-4 32-16,11 11-28 15,0-11 56-15,3-16-40 16,13-12-24-1,11 8-8-15,-4-17 36 0,16-8-24 16,11-9 52-16,4-11-36 16,8-11-76-16,-4-9 24 15,19-18-440-15</inkml:trace>
          <inkml:trace contextRef="#ctx0" brushRef="#br0" timeOffset="483613.8849">2389 16674 404 0,'-4'0'148'0,"4"0"-112"0,12 0-12 0,-5-7 92 15,5 7-68-15,11 0 16 16,8 0-40-16,8-3-4 16,0 3-12-16,3 0 48 15,-3 3-32-15,0-3-460 16,-1 10 236-16</inkml:trace>
          <inkml:trace contextRef="#ctx0" brushRef="#br0" timeOffset="482994.7384">2497 16065 364 0,'-15'-7'132'0,"15"7"-100"0,-4 0-12 0,0-3 112 15,8 6-76-15,8-3 32 16,-5 10-52-16,13-6 20 15,7-1-28-15,11 4 16 16,1 0-24-16,11-7 28 0,1 0-32 16,-5 0 32-16,-3-3-32 15,-1-1-12-15,-3-3-8 16,0 4-260-16,-4-1 144 16,-4 1-304-16</inkml:trace>
          <inkml:trace contextRef="#ctx0" brushRef="#br0" timeOffset="481013.9356">2625 16313 236 0,'16'-28'88'0,"-9"25"-68"0,1-4-4 0,4 3 148 15,-9-3-92-15,5 7-28 16,8 0-28-16,-9 14 28 16,1 3-24-16,4 8 0 15,-1 6-12-15,1 6 48 16,0 1-32-16,3 0 16 15,4 0-24-15,1 0 20 16,-1 10-24-16,1 4 32 0,-5-8-28 16,1 4 12-16,-1-3-16 15,-3 0 36-15,-5-14-24 0,-3-7 12 16,-4-7-20-16,8-6 36 16,-8 2-28-16,0-13-172 15,-8-3 80-15</inkml:trace>
          <inkml:trace contextRef="#ctx0" brushRef="#br0" timeOffset="484113.2401">3372 16684 548 0,'-15'-3'204'0,"15"6"-156"0,4 8-16 0,7-11 52 0,5 3-52 0,3-3 60 0,8 0-56 15,12-3 28-15,11-1-36 16,12-3-660-16</inkml:trace>
          <inkml:trace contextRef="#ctx0" brushRef="#br0" timeOffset="483986.4111">3419 16533 436 0,'0'-7'160'0,"0"7"-124"0,15-7-8 0,-7 4 140 16,3 6-96-16,9-6 8 15,3 3-52-15,8-4 36 32,4 4-36-32,-8 0-532 0,0 7 272 0</inkml:trace>
        </inkml:traceGroup>
        <inkml:traceGroup>
          <inkml:annotationXML>
            <emma:emma xmlns:emma="http://www.w3.org/2003/04/emma" version="1.0">
              <emma:interpretation id="{07CDF814-401B-4772-8086-352AE84F2012}" emma:medium="tactile" emma:mode="ink">
                <msink:context xmlns:msink="http://schemas.microsoft.com/ink/2010/main" type="inkWord" rotatedBoundingBox="7418,16496 8559,16545 8502,17864 7362,17815"/>
              </emma:interpretation>
              <emma:one-of disjunction-type="recognition" id="oneOf43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484979.1265">4355 16430 520 0,'28'-21'192'0,"-28"21"-152"0,42-28-8 16,-26 18 88-1,11 7-72-15,0-1 8 16,4 4-36-16,4 7-4 16,-8 3-8-16,-4 8 4 15,0-5-8-15,-7 5 8 16,-1 6-8-16,-7-7 24 16,-12 0-16-16,-12 0 56 15,5 1-36-15,-16-8 4 16,-4 4-24-16,-27-4-8 0,4 0 0 0,-5-3-16 15,9 0 8-15,11-3-4 16,16-1 0-16,15 0-12 0,16-3 12 16,19 4-24-16,12 3 20 15,7 3-20-15,5 0 16 16,3 1 8-16,0 2 8 16,-11 1 16-1,-1 0-8-15,-3 3-12 16,-12 4 0-16,-19 6 20 15,4 1-8-15,-24-1 4 16,-7 4-4-16,-9 0-16 16,-3 0 4-16,-15-3 12 15,3-4-4-15,-15 0-4 0,0-7 4 16,8 0 28-16,4-6-16 16,15-4 48-16,7-7-36 15,13-7-16-15,7-10-4 0,12-11-184 16,3-13 96-16,-3 6-524 15</inkml:trace>
          <inkml:trace contextRef="#ctx0" brushRef="#br0" timeOffset="485250.3477">4441 16075 404 0,'-28'-27'148'0,"28"23"-112"0,-3 1-12 0,3-1 216 15,0 1-136-15,0 3 44 16,11 0-84-16,1 0-8 15,7 3-32-15,12-3 24 16,4 4-32-16,11-8 40 16,1 4-32-16,19-3 48 15,-4 0-40-15,7-4-76 16,-3 7 20-16,-12 0-512 16,-7 7 296-16</inkml:trace>
          <inkml:trace contextRef="#ctx0" brushRef="#br0" timeOffset="485728.7422">5335 17149 580 0,'15'0'216'0,"-3"7"-168"0,-12 6-12 0,-8-6 40 0,-3 11-48 16,-9 6 40-16,-7 7-36 15,-8 0-72-15,-11 6 20 16,-20 1-540-16</inkml:trace>
          <inkml:trace contextRef="#ctx0" brushRef="#br0" timeOffset="484438.6258">4514 16409 184 0,'-11'-21'68'0,"11"21"-52"0,-24 18-4 0,13-5 40 15,-9 5-32-15,-7 2 96 16,0 8-64-16,-4 3-4 16,8 3-32-16,0 4 8 15,3 7-16-15,5-4 68 16,-4 0-44-16,11-3 16 16,-4-7-32-16,4-7-140 15</inkml:trace>
        </inkml:traceGroup>
        <inkml:traceGroup>
          <inkml:annotationXML>
            <emma:emma xmlns:emma="http://www.w3.org/2003/04/emma" version="1.0">
              <emma:interpretation id="{00D79AA3-2B4E-4A55-B15A-68E264B9B638}" emma:medium="tactile" emma:mode="ink">
                <msink:context xmlns:msink="http://schemas.microsoft.com/ink/2010/main" type="inkWord" rotatedBoundingBox="9979,16714 13034,16845 12997,17718 9941,17588"/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490307.5642">8803 16505 340 0,'8'-13'128'0,"-8"9"-100"0,0 4-8 0,0-7 220 16,-8 7-136-16,8 0-44 15,-7 7-36-15,3 3 8 16,-12 4-16-16,1 3 12 0,-8 11-16 15,-8 6 28-15,-12 21-24 16,-7 11 40-16,-12 10-32 0,0-8 48 16,4-9-40-16,4-8 12 15,15-6-28-15,0-7 8 16,12-14-12-16,8-3 28 16,7-4-24-16,8-10 64 15,4-7-44-15,16-7-140 16,3-3 56-16,4-18-516 15,8-3 316 1,4-7-100-16</inkml:trace>
          <inkml:trace contextRef="#ctx0" brushRef="#br0" timeOffset="490806.0591">8424 16953 520 0,'-12'-14'192'0,"16"10"-152"0,12-2-8 16,-9 6 116-16,13 0-88 16,7 3 124-16,8-3-104 15,7 0-40-15,-3 3-24 16,7 1 8-16,-11-4-12 0,0 0 48 15,-4 0-32-15,0 0-200 0,-12-4 92 16</inkml:trace>
          <inkml:trace contextRef="#ctx0" brushRef="#br0" timeOffset="491165.0128">8486 16323 652 0,'-8'-7'244'0,"12"4"-192"0,0-8-12 16,8 11 92-16,3 0-80 15,8 0 8-15,12 0-40 16,4 0 32-16,3 0-28 16,1 0 32-16,0 0-32 0,7 0 48 15,4 0-40-15,4 0-412 16,-4 11 208-16,-7-4-376 15</inkml:trace>
          <inkml:trace contextRef="#ctx0" brushRef="#br0" timeOffset="490578.2836">8699 16505 352 0,'4'-17'132'0,"11"21"-104"0,-3-8-8 16,-12 4 184-16,0-3-116 15,8 6 28-15,3 1-72 16,5 9-28-16,-13 1 52 0,13 3-40 16,-4 14 8-16,3 14-24 15,4 10 56-15,1 14-40 16,3 7 8-16,0-8-24 16,0-9 36-16,5-7-24 15,-5-11 4-15,4-7-16 16,-8-3 44-16,1-7-28 15,-5-3-24-15,-11-7-4 16,-4-4-344-16,-4-3 188 16,-11 3-404-16</inkml:trace>
          <inkml:trace contextRef="#ctx0" brushRef="#br0" timeOffset="489391.4168">6829 16529 288 0,'-8'-6'108'0,"4"6"-84"0,8 0-4 16,-4 0 128-16,0 0-84 16,12 0 52-16,-4 3-68 15,-1 0 56-15,-3 1-64 16,4-4 36 0,4 3-8-16,-1 1-40 0,5-4 24 15,7 0-36-15,0 0 12 16,-3 0-16-16,3 0-16 15,19 0 0-15,5-7-4 16,19-3 0-16,-1 3 24 16,5 7-8-16,-8-4-12 15,0 1 0-15,-12-1 4 16,-3 1 0-16,-12-1 0 16,-1 1 0-16,-6 0 8 0,-1-1-4 15,-4 1 16 1,-4-4-12-16,1 3 16 15,-1 1-16-15,0 0-4 0,1-1 0 16,3 1-16-16,-4-4 8 16,-3 3 20-16,-1 1-8 15,-3 3 24-15,-1 0-20 16,-3-4-32-16,-8 4 12 16,0 0 8-16,0 0 4 15,-4 0-4-15,-3 4 4 16,-5-1 12-16,0 4-8 15,-3 0-20-15,-1 0 4 0,-3 3 4 16,-8 1 4-16,4 2 0 16,3 5 0-16,1-1 24 15,-4 0-12-15,0 17-32 16,-5 11 12-16,1 3 0 16,-4 18 8-16,4-8 0 15,-4-3 0-15,-4-3 0 16,1-11 0-16,3 0 8 15,-4-10-4-15,8-10 24 16,-4-4-16-16,8 0-4 16,-1-6-4-16,9-8 56 15,-5-6-32-15,5-8-28 16,-1 1-4-16,1-21 36 16,-1-7-20-16,-3-10 24 15,0-3-20-15,3-1-8 0,-15 0-4 16,4 8-16-16,0 6 8 15,0 3-4-15,-4 11 0 16,12 4 24-16,7 2-8 16,-3 5-12-16,15-1 0 15,15 7-16-15,-7 4 12 16,11-1 32-16,1 1-16 16,3-1-132-16,4 4 68 15,0 7-720 1</inkml:trace>
          <inkml:trace contextRef="#ctx0" brushRef="#br0" timeOffset="489635.6141">7928 16708 820 0,'16'11'304'0,"-4"-4"-236"0,-5-4-20 16,-3 0 44-16,0 1-60 16,8-1 40-16,-5 1-40 15,-7-4-272-15</inkml:trace>
          <inkml:trace contextRef="#ctx0" brushRef="#br0" timeOffset="491731.6903">9539 16939 728 0,'-4'14'268'0,"16"-18"-208"0,15-6-16 0,-4 10 80 16,12 0-76-16,3 0 44 15,5 0-56-15,7 7-124 16,1-7 44-16,-5 3-652 16</inkml:trace>
          <inkml:trace contextRef="#ctx0" brushRef="#br0" timeOffset="491616.321">9636 16657 728 0,'-4'-4'268'0,"4"4"-208"0,11-13-16 16,1 6 44 0,3 7-56-16,13-4 4 15,-1 8-20-15,0-1 32 16,0 4-24-16,0 7-620 15,-4 3 324-15</inkml:trace>
        </inkml:traceGroup>
        <inkml:traceGroup>
          <inkml:annotationXML>
            <emma:emma xmlns:emma="http://www.w3.org/2003/04/emma" version="1.0">
              <emma:interpretation id="{E59CFCCF-5E7F-42F5-A4EC-F66ECD65FCD2}" emma:medium="tactile" emma:mode="ink">
                <msink:context xmlns:msink="http://schemas.microsoft.com/ink/2010/main" type="inkWord" rotatedBoundingBox="13836,17040 15059,17093 15028,17815 13805,17763"/>
              </emma:interpretation>
              <emma:one-of disjunction-type="recognition" id="oneOf45">
                <emma:interpretation id="interp61" emma:lang="" emma:confidence="1">
                  <emma:literal>0,</emma:literal>
                </emma:interpretation>
                <emma:interpretation id="interp62" emma:lang="" emma:confidence="0">
                  <emma:literal>o,</emma:literal>
                </emma:interpretation>
                <emma:interpretation id="interp63" emma:lang="" emma:confidence="0">
                  <emma:literal>0.</emma:literal>
                </emma:interpretation>
                <emma:interpretation id="interp64" emma:lang="" emma:confidence="0">
                  <emma:literal>0 ,</emma:literal>
                </emma:interpretation>
                <emma:interpretation id="interp65" emma:lang="" emma:confidence="0">
                  <emma:literal>o.</emma:literal>
                </emma:interpretation>
              </emma:one-of>
            </emma:emma>
          </inkml:annotationXML>
          <inkml:trace contextRef="#ctx0" brushRef="#br0" timeOffset="498206.3301">11056 16615 300 0,'-4'-6'112'0,"4"6"-88"0,-7 3-8 16,7-3 64-16,-4 0-48 15,-4 0 104-15,4 0-80 16,-7 3 12 0,-5 1-16-16,-3 3-32 0,-1 0-8 15,-3 3-8-15,-4 4-16 0,0 3 8 16,-4 0 48-16,-4 7-24 16,4 4 52-16,0-1-40 15,4-3 4-15,4 11-24 16,7 3 28-16,5-4-24 15,3 0 32-15,4-3-32 16,4-3 4-16,4 0-12 16,12-8 20-16,7-3-16 15,8-3 24-15,7-4-24 16,9 1 32-16,3-4-28 0,1 0-4 16,-5-4-8-16,0-3 12 15,-3-3-8-15,0-4 40 16,-1-4-24-16,-7 1-4 15,-4-4-12-15,-4-3 4 16,-8 0-8-16,1-7-4 16,-9 0 4-16,-3-4-4 15,-4 4 0-15,-4-7 8 16,-4 4-4-16,0-1-12 16,-7 0 4-16,3 4-4 15,-4 0 0-15,1 4 0 16,-1-1 0-16,-3 4 8 15,3 0 0-15,-3 3 0 16,3 0 0-16,-4 0 0 0,5 1 0 16,-5 2 8-16,-7 1-4 15,8 0-28-15,-1-4 12 16,1 4 24-16,-1-1-8 16,1 4-8-16,3-3 0 15,4 10-16-15,1-3 12 16,3 3 12-16,4 0 0 15,4 3 24-15,3 7-16 16,5 1-252-16,3 2 132 16</inkml:trace>
          <inkml:trace contextRef="#ctx0" brushRef="#br0" timeOffset="498463.6351">11881 17176 644 0,'4'18'236'0,"-16"-5"-180"0,-11 8-20 16,11 0 44-16,-7 6-52 15,-8 8-116-15</inkml:trace>
        </inkml:traceGroup>
      </inkml:traceGroup>
    </inkml:traceGroup>
    <inkml:traceGroup>
      <inkml:annotationXML>
        <emma:emma xmlns:emma="http://www.w3.org/2003/04/emma" version="1.0">
          <emma:interpretation id="{04099C9D-BDAE-4C80-8E64-52E9FCE25DA4}" emma:medium="tactile" emma:mode="ink">
            <msink:context xmlns:msink="http://schemas.microsoft.com/ink/2010/main" type="paragraph" rotatedBoundingBox="3931,18110 13865,18113 13864,18918 3930,189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4BDF71-6EA3-4753-859F-FE0A51A909BE}" emma:medium="tactile" emma:mode="ink">
              <msink:context xmlns:msink="http://schemas.microsoft.com/ink/2010/main" type="line" rotatedBoundingBox="3931,18110 13865,18113 13864,18918 3930,18915"/>
            </emma:interpretation>
          </emma:emma>
        </inkml:annotationXML>
        <inkml:traceGroup>
          <inkml:annotationXML>
            <emma:emma xmlns:emma="http://www.w3.org/2003/04/emma" version="1.0">
              <emma:interpretation id="{3374132C-B6FB-4DCA-9151-5FD27E803234}" emma:medium="tactile" emma:mode="ink">
                <msink:context xmlns:msink="http://schemas.microsoft.com/ink/2010/main" type="inkWord" rotatedBoundingBox="3931,18110 6064,18111 6063,18851 3930,18850"/>
              </emma:interpretation>
              <emma:one-of disjunction-type="recognition" id="oneOf46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521956.5608">2590 17610 372 0,'0'0'140'0,"0"0"-112"0,8 0-4 0,-4 0 64 16,4 7-52-16,3-7 40 16,5 0-44-16,3 0 36 15,4 3-40-15,4-3 20 16,-3 4-28-16,3-8-28 15,0 4 4-15,0-3 0 16,-4 3 4-16,0-7 16 16,-3 14-8-16,-5-7 40 15,-3 0-24-15,-8 0-12 16,3-7-8-16,-7 7-24 16,0 0 12-16</inkml:trace>
          <inkml:trace contextRef="#ctx0" brushRef="#br0" timeOffset="520213.2126">2811 17734 288 0,'-4'0'108'0,"4"0"-84"0,8 3-4 0,-8-3 4 16,0 0-16-16,-4 0 4 16,4 7-4-16,-8 0-8 15,4 7 4-15,-7 0 40 16,-1 3-24-16,-7 7 16 15,3 3-20-15,-11 8 20 16,4 3-24-16,-12 6 12 16,8 1-12-16,-8 3 12 15,0-6-16-15,0-5-4 16,4-6 0-16,4-7 4 0,4 4-4 16,4-11 24-16,3-6-16 15,5 2 12-15,3-9-12 16,0-4 0-1,4 0-4-15,4-4-16 0,0 4 4 16,4-13-32-16,4 9 20 16,0-10-248-16,3-10 144 15,1-3-108-15</inkml:trace>
          <inkml:trace contextRef="#ctx0" brushRef="#br0" timeOffset="521070.4918">2544 18154 248 0,'-4'0'92'0,"4"3"-72"0,4-6-4 0,-4 3 88 0,7 6-60 15,-7-6 60-15,8 0-60 16,0 11 48-16,0-11-52 16,-1 3 60-16,5-3-60 15,4 0 44-15,3-3-48 16,4 3-20-16,4 0-8 0,0 3-8 16,-3 1 0-16,-1-4 16 15,0 7-8-15,-4-4 24 16,-3 0-20-16,-5-3 12 15,-7-3-12-15,0 0-104 32,0-4 48-32</inkml:trace>
          <inkml:trace contextRef="#ctx0" brushRef="#br0" timeOffset="520573.1698">2633 17734 340 0,'8'-7'128'0,"-1"7"-100"0,5 0-8 0,-4 0 80 16,-1 0-60-16,1 0 8 16,4 3-28-16,-5 1-12 15,1-1-4-15,0-3 28 16,0 11-16-16,-4-5 4 15,3 12-12-15,1 2 36 16,4 8-20-16,3 6-32 16,1 11 4-16,-1-4 0 15,1 7 4 1,-1-3 24-16,1 3-12 0,-5-3 4 16,9-4-8-16,-13-6 12 15,5-8-12-15,-12 1 4 16,0-4-4-16,0-7 20 15,0 0-16-15,-4-3 4 16,4-4-8-16,-4-10-8 16,8 11 4-16</inkml:trace>
          <inkml:trace contextRef="#ctx0" brushRef="#br0" timeOffset="529626.7579">1708 17847 300 0,'-4'-7'112'0,"8"4"-88"0,-1-4-8 16,-3 7 100-16,0 0-68 16,0 0 0-16,0 0-32 15,0 0 16-15,0 0-20 16,0 10 24-16,8-3-24 16,0 11 12-16,4-1-12 15,3 14 12-15,1 7-16 16,-1 3 4-16,4 0-4 0,1 0-8 0,-1-3 4 15,-7-7 12-15,3 0-8 16,-3-10 16-16,-4-4-16 16,-1 0 24-16,1-6-20 15,0-4 32-15,-1-7-28 16,9 0 20-16,-4 0-20 16,-5-4-332-1</inkml:trace>
          <inkml:trace contextRef="#ctx0" brushRef="#br0" timeOffset="529884.9764">1986 17882 372 0,'-7'0'140'0,"-1"0"-112"0,4 0-4 15,0 0 100-15,-4 14-72 16,-3-4-28-16,-5 7-20 16,1 14 40-16,-8 0-24 15,-1 0 0-15,-11 10-12 16,4-3 28-16,1 0-20 16,-5-11 20-16,0 8-20 0,0-11-104 15,-4-3 44-15</inkml:trace>
          <inkml:trace contextRef="#ctx0" brushRef="#br0" timeOffset="531038.0878">1104 18074 364 0,'0'-6'132'0,"4"-1"-100"0,-4-4-12 0,0 11 88 16,0-3-64-16,0-1 24 0,0-6-36 16,0 7-20-16,0-4-8 15,0-7 4-15,0 4-4 16,-4 3-4-16,0-10 4 0,0 10-4 15,0-7 0-15,-4 7 8 16,-3-10-4-16,-1 10 8 16,4 0-8-16,-7-3-20 15,3 10-8 1,1-7 12-16,-13 10 12 16,5 1 12-1,0 3-4-15,-1 0-16 16,1-4 4-16,0 11-16 15,-5 3 12-15,5 0-4 16,4 4 4-16,-1 3 8 16,1 10 0-16,3-6 0 0,4 3 0 15,4-4 8-15,8-3-4 16,4-6 8-16,0-1-8 16,3 0 32-16,5-3-20 15,3-11 12-15,1-3-16 16,3 0 20-16,-4 0-20 15,0-3-4-15,5-4-4 16,-5-3-16-16,-7-4 8 16,7-3 20-16,-7-7-8 0,-1 6-20 15,-3 1 4-15,0 0-12 16,-8 7 8-16,4-8 8 16,-4 12 4-16,0-1-20 15,0 7 12-15,-4-11-4 16,0 22 4-16,4-4 0 15,-4-1 0-15,0 12 0 16,0 2 0-16,0 4 24 16,1 0-8-16,-1 7 4 15,0-10-4-15,4 3 4 16,4-7-8-16,0-6 24 16,3-4-16-16,5 3 56 15,3-10-36-15,-3 0-304 16,0 0 144-1,3 7-224-15</inkml:trace>
          <inkml:trace contextRef="#ctx0" brushRef="#br0" timeOffset="532586.1982">825 17713 132 0,'4'-10'52'0,"0"10"-44"0,0 0 4 0,-4 0 148 0,0 0-88 16,11 0 52-16,-3 0-76 15,0 0 56-15,3 0-64 16,1 0 8-16,0 0-28 16,3 0 16-16,4 0-24 15,1 10-12-15,3-6-4 16,4-1 20-16,-8-3-8 0,5 0-4 16,-1 0 0-16,-4 0 20 15,-3 0-12-15,-1 0-4 16,1-3-4-16,-5-1 4 15,1 1-4-15,-4 3 8 16,-1 0-8-16,-7 0 24 16,8 3-16-16,-4 4-56 15,0 0 20-15</inkml:trace>
        </inkml:traceGroup>
        <inkml:traceGroup>
          <inkml:annotationXML>
            <emma:emma xmlns:emma="http://www.w3.org/2003/04/emma" version="1.0">
              <emma:interpretation id="{01EE9088-D278-4E43-B50A-0EFE9B001353}" emma:medium="tactile" emma:mode="ink">
                <msink:context xmlns:msink="http://schemas.microsoft.com/ink/2010/main" type="inkWord" rotatedBoundingBox="7036,18771 7102,18772 7101,18916 7036,18916"/>
              </emma:interpretation>
              <emma:one-of disjunction-type="recognition" id="oneOf47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545848.1982">3902 18305 372 0,'20'-24'140'0,"-9"24"-112"0,1-10-4 0,-4 10 92 15,-8 0-68-15,0 0 24 16,0 10-40-16,0-3 4 0,-4 10-20 16,-4 0 28-16,-11 7-28 15,3 4 20-15,-3 13-20 16</inkml:trace>
        </inkml:traceGroup>
        <inkml:traceGroup>
          <inkml:annotationXML>
            <emma:emma xmlns:emma="http://www.w3.org/2003/04/emma" version="1.0">
              <emma:interpretation id="{5FE62117-627F-44DE-9621-08785DAA2B35}" emma:medium="tactile" emma:mode="ink">
                <msink:context xmlns:msink="http://schemas.microsoft.com/ink/2010/main" type="inkWord" rotatedBoundingBox="10203,18162 12185,18163 12184,18837 10202,18836"/>
              </emma:interpretation>
              <emma:one-of disjunction-type="recognition" id="oneOf48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556891.2008">7185 17668 352 0,'8'0'132'0,"-8"-6"-104"0,0 6-8 16,0 0 112-16,0 0-76 16,0 0 32-16,0 0-52 15,0 0-48-15,8 0 4 16,3 6 36-16,5 1-16 0,7-7 36 0,4 0-32 15,0 0-32-15,8 0 8 16,-4 0 44-16,4 4-16 16,-4-4-8-16,-4 0-8 15,-8 3 12-15,5 1-8 16,-13-4 16-16,5 10-16 16,-5-3 4-16,1 0-4 15,-1 3-580 1</inkml:trace>
          <inkml:trace contextRef="#ctx0" brushRef="#br0" timeOffset="557224.0864">7940 18085 384 0,'-15'0'140'0,"15"10"-108"0,7-3-8 0,-7 3 64 15,12-3-52 1,-12-7 12-16,8 11-28 0,-1-5 76 16,-3 1-52-16,4 0-400 15,-8 0 192-15,0-7-72 16</inkml:trace>
          <inkml:trace contextRef="#ctx0" brushRef="#br0" timeOffset="556410.7932">7464 18136 164 0,'12'7'60'0,"-12"-14"-44"0,0 7-8 0,0 0 104 16,0 0-64-16,7 0 44 15,-7-6-56-15,8 6 16 16,-4-11-32-16,-4 8 16 15,8-11-20-15,-8 11 8 16,7-4-12-16,-3-4 36 16,-4-2-24-16,8-5-32 15,-8 11 4-15,0-6 36 16,0-1-20-16,0 0 16 16,0-3-16-16,0 0-16 15,0 0 0-15,0-4 40 0,-8 7-24 16,8 0-20-16,-4 1 4 15,1-1 0-15,-1 4 4 0,0-1 8 16,4 1-4-16,0-4-4 16,-12 4 4-16,4 0-4 15,1-4 0-15,-1 10 8 16,0-3-4-16,-3 1-20 16,-1-1 8-16,0 7 4 15,5-4 4-15,-13-3 0 16,5 7 0-16,3-7 0 15,-3 7 0 1,3 0 0-16,-7 0-12 16,3 0 8-16,-3 0-4 15,0 0 0-15,-1 7 16 16,5 0-4-16,-5 0-4 16,-3-3 4-16,4 9-16 15,-1-2 8-15,1-1 4 0,0 7 0 16,-1 7-20-16,1 0 12 15,7 4 40-15,5 17-20 16,7-11 0-16,0 4-8 16,0-4 20-16,0 1-12 15,7-8 4-15,5 4-8 16,3-10 28-16,-3-7-20 16,7-4 32-16,1-3-32 15,-1 0 20-15,4-4-20 16,1-3 28-16,-5 0-28 0,4-3 4 15,8-4-12-15,-12-4-16 16,9-2 4-16,-1-5-4 16,-8 1 0-16,0-7 0 15,1 4 0-15,-13-5 0 16,5-2 0-16,-4 3 0 16,3 3 0-16,-3 4 0 15,0 3 0-15,-16 7-12 16,8 0 12-16,0 7-4 15,0 7 4-15,0 4-28 16,-8 13 20-16,5 3-12 16,6 4 16-16,-3 4 0 15,0-8 4-15,8 4 8 16,0-7 0-16,0-3 76 16,3-4-40-16,-3-3 4 15,4-4 12-15,7-10-464 31</inkml:trace>
          <inkml:trace contextRef="#ctx0" brushRef="#br0" timeOffset="558137.5154">8648 17806 132 0,'-3'0'52'0,"6"0"-44"0,-6 4 4 0,-1-1-20 16,0 11 4-16,-8-1 64 15,-3 12-32-15,-8 9 40 16,-5 21-36-16,-3-7-20 16,-3 0-4-16,-1 4 8 0,-4-4-8 15,12-10-4 1,8-7 0-16,-8-7 28 0,7-3-16 16,9-4 4-16,-5-3-12 15,4-4 20-15,5-10-16 16,-1 7-4-16,8-7-4 15,0-7 4-15,8 4-4 16,-1-11 8-16,5 3-8 16,7-6 16-16,9-7-12 15,-1-7-20-15,4-7 4 16,3-10 20-16,1 14-4 16,-4-11-28-16,-8 7 8 15,1 4-12-15,-1 6 12 16,-4 4 8-16,1 0 4 15,-9 3 88-15,1 4-48 0,-1 3 36 16,1 4-44-16,-4 0 24 16,3 0-28-16,1 3-16 15,-4 0-8-15,3 3-4 16,1 1 0-16,-4 3 0 0,0 3 0 16,-1 1-28-16,-3 6 16 15,-4 4 24-15,0 6-8 16,0 11 0-16,0 14 0 15,0 10 12-15,4 4-8 16,4-4 16-16,-4-7-16 16,11-3 48-16,-7-11-28 0,0 1 40 15,-1-18-40-15,-3 7 4 16,4-7-20-16,4 0 36 16,-12-10-24-16,0 0-200 15,0-7 96-15</inkml:trace>
          <inkml:trace contextRef="#ctx0" brushRef="#br0" timeOffset="558425.496">8339 18240 332 0,'15'-11'120'0,"-3"11"-92"0,15-7-8 0,-8 7 140 16,8 0-92-16,12 0 0 15,0 0-44-15,-4 0 12 16,0 4-24-16,-4-1 48 15,-8-3-32-15,-4 0-252 16</inkml:trace>
          <inkml:trace contextRef="#ctx0" brushRef="#br0" timeOffset="558878.9867">8575 17737 488 0,'0'0'180'0,"0"0"-140"0,4-3-12 0,4 3 128 16,7-4-92-16,-3 4 60 16,3-3-68-16,4-4 20 15,1 7-44-15,7 0 16 0,0-3-28 16,4 3 52-16,4-4-40 16,7 4 48-1,13 0-48-15,3 4-852 16,-4 9 448-16,-15 5 132 15</inkml:trace>
        </inkml:traceGroup>
        <inkml:traceGroup>
          <inkml:annotationXML>
            <emma:emma xmlns:emma="http://www.w3.org/2003/04/emma" version="1.0">
              <emma:interpretation id="{A02EFAA1-6972-4663-9091-46635B9EEBD2}" emma:medium="tactile" emma:mode="ink">
                <msink:context xmlns:msink="http://schemas.microsoft.com/ink/2010/main" type="inkWord" rotatedBoundingBox="12862,18492 13059,18493 13058,18748 12861,18747"/>
              </emma:interpretation>
              <emma:one-of disjunction-type="recognition" id="oneOf49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559620.174">9713 18243 508 0,'23'4'188'0,"4"-8"-148"0,8-3-8 0,-12 0 28 15,5 7-40-15,3 7 68 16</inkml:trace>
          <inkml:trace contextRef="#ctx0" brushRef="#br0" timeOffset="559481.6699">9756 18023 496 0,'15'-14'184'0,"1"11"-140"0,7-11-16 16,-12 14 32-16,9 0-40 16,-1 0 24-16,-3 7-24 15,-5 0 36 1,1 3-32-16,-4 7-428 0,-5 0 220 15,-3 1-52-15</inkml:trace>
        </inkml:traceGroup>
        <inkml:traceGroup>
          <inkml:annotationXML>
            <emma:emma xmlns:emma="http://www.w3.org/2003/04/emma" version="1.0">
              <emma:interpretation id="{C6A4CE51-03A3-4D91-82CA-FC9513E701E6}" emma:medium="tactile" emma:mode="ink">
                <msink:context xmlns:msink="http://schemas.microsoft.com/ink/2010/main" type="inkWord" rotatedBoundingBox="13671,18330 13865,18331 13864,18813 13670,18812"/>
              </emma:interpretation>
              <emma:one-of disjunction-type="recognition" id="oneOf50">
                <emma:interpretation id="interp70" emma:lang="" emma:confidence="1">
                  <emma:literal>?</emma:literal>
                </emma:interpretation>
                <emma:interpretation id="interp71" emma:lang="" emma:confidence="0">
                  <emma:literal>Y</emma:literal>
                </emma:interpretation>
                <emma:interpretation id="interp72" emma:lang="" emma:confidence="0">
                  <emma:literal>y</emma:literal>
                </emma:interpretation>
                <emma:interpretation id="interp73" emma:lang="" emma:confidence="0">
                  <emma:literal>7.</emma:literal>
                </emma:interpretation>
                <emma:interpretation id="interp74" emma:lang="" emma:confidence="0">
                  <emma:literal>7,</emma:literal>
                </emma:interpretation>
              </emma:one-of>
            </emma:emma>
          </inkml:annotationXML>
          <inkml:trace contextRef="#ctx0" brushRef="#br0" timeOffset="560116.993">10522 17847 364 0,'8'-10'132'0,"3"10"-100"0,5-7-12 16,-4 7 156-16,7 0-100 15,0 7-12-15,1 0-40 16,7-4 8-16,-8 15-20 16,0-1 4-16,-3 7-8 0,-8-7 36 15,-8 11-20-15,-8-4 32 0,-11 0-32 16,-1 3 56-16,1 4-44 16,-4-3-324-16,3 6 156 15</inkml:trace>
          <inkml:trace contextRef="#ctx0" brushRef="#br0" timeOffset="560117.9974">10600 18295 612 0,'-8'3'228'0,"8"-3"-180"0,-4 0-12 0,0 4 8 16,-4-1-32-16,4 4 40 15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04:03.9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A831BB-9F1F-4290-A4E4-7F1BC88E98D1}" emma:medium="tactile" emma:mode="ink">
          <msink:context xmlns:msink="http://schemas.microsoft.com/ink/2010/main" type="writingRegion" rotatedBoundingBox="3434,-247 7488,-585 7558,248 3504,587"/>
        </emma:interpretation>
      </emma:emma>
    </inkml:annotationXML>
    <inkml:traceGroup>
      <inkml:annotationXML>
        <emma:emma xmlns:emma="http://www.w3.org/2003/04/emma" version="1.0">
          <emma:interpretation id="{F8A80CFF-7A26-469D-BF46-9EA908FE6149}" emma:medium="tactile" emma:mode="ink">
            <msink:context xmlns:msink="http://schemas.microsoft.com/ink/2010/main" type="paragraph" rotatedBoundingBox="3434,-247 7488,-585 7558,248 3504,5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E36FCB-6C44-4378-A523-BED4E9A32150}" emma:medium="tactile" emma:mode="ink">
              <msink:context xmlns:msink="http://schemas.microsoft.com/ink/2010/main" type="line" rotatedBoundingBox="3434,-247 7488,-585 7558,248 3504,587"/>
            </emma:interpretation>
          </emma:emma>
        </inkml:annotationXML>
        <inkml:traceGroup>
          <inkml:annotationXML>
            <emma:emma xmlns:emma="http://www.w3.org/2003/04/emma" version="1.0">
              <emma:interpretation id="{9CC45B68-0534-4792-AA70-6B1748078946}" emma:medium="tactile" emma:mode="ink">
                <msink:context xmlns:msink="http://schemas.microsoft.com/ink/2010/main" type="inkWord" rotatedBoundingBox="3457,25 3903,-11 3936,385 3490,4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519-284 236 0,'8'0'88'0,"-8"0"-68"0,4 3-4 0,-4-3 96 16,0 0-64-16,0-3 24 16,7 3-40-16,1 0 56 15,4 0-48-15,-4-7-16 16,3 7-16-16,-7-4 24 15,4 4-16-15,-8-3 12 16,0 6-16-16,0-3 12 16,0 0-16-16,-4-3-4 15,4 3 0-15,-4-4 12 16,4 4-8-16,-4 0-4 0,0 0 0 0,-3 0 4 16,7 0-4-16,-8 0-12 15,0 4 4-15,-4-1-4 16,5 1 0-16,-13 3 16 15,1-4-4-15,0 4-20 16,7 0 8-16,-7 0 12 16,3 3 0-16,-3 0-20 15,7 1 8-15,-7 2 12 16,7 1 0-16,1 0-20 16,7 0 8-16,-4-4 4 15,8 7 4-15,-4-10 8 16,8 10-4-16,-4-6-20 15,12-1 8-15,-5-3 20 16,1 0-4-16,4-7-4 16,7 3 0-16,4-6-4 0,-3 3 0 15,-9-7-80 1,9 3 44-16,-1-2-32 16,0-5 44-16,-7-3 0 15,3 4 16-15,-7 0 16 16,0 6-4-16,-4 1-4 15,0-4 4-15,-4 4 40 16,0 3-24-16,0-4 60 16,0 8-44-16,0-4 0 15,0 0-20-15,4 0 8 16,-1 3-16-16,1-3 16 16,4 0-16-16,0 7-4 0,0-7 0 15,-5 3-4-15,5 4 0 0,0 0 16 16,0 0-8-16,-1 3 4 15,5-6-4 1,0-1 4-16,-1 1-8 16,1-4-100-16,-1 0 52 15</inkml:trace>
          <inkml:trace contextRef="#ctx0" brushRef="#br0" timeOffset="432.6484">314-412 340 0,'0'-13'128'0,"0"13"-100"0,8-11-8 0,-8 8 148 15,0 3-96-15,7-7 60 16,5 7-76-16,0 0 0 16,11 0-32-16,4-10 4 15,4 6-16-15,8-6 0 16,-1 10-4-16,5-14 20 16,0 11-16-16,3-11 4 15,-3 10-8-15,-5-2-228 16,-7 6 124-16</inkml:trace>
        </inkml:traceGroup>
        <inkml:traceGroup>
          <inkml:annotationXML>
            <emma:emma xmlns:emma="http://www.w3.org/2003/04/emma" version="1.0">
              <emma:interpretation id="{0B4DF359-15BB-4A86-BF75-307D078981E0}" emma:medium="tactile" emma:mode="ink">
                <msink:context xmlns:msink="http://schemas.microsoft.com/ink/2010/main" type="inkWord" rotatedBoundingBox="4975,-376 5399,-411 5465,370 5041,4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67.139">1882-868 384 0,'-8'-7'140'0,"8"3"-108"0,0 1-8 15,0 3 128 1,4 0-88-16,0 0 36 16,4 0-60-16,3 0-4 15,8 3-24-15,9 1 12 16,-5 3-16-16,19-4-12 16,-3 4 0-16,4-7 28 15,-5 7-12-15,-3-7 32 16,0 3-28-16,-8-3-304 15,0 7 156-15</inkml:trace>
          <inkml:trace contextRef="#ctx0" brushRef="#br0" timeOffset="1663.5427">2095-722 184 0,'4'0'68'0,"-4"0"-52"0,0-10-4 0,-4 10 56 16,0 10-40-16,-8-3 52 15,4 10-48-15,-11 4 28 16,4 10-32-16,-5 21 8 16,5 10-20-16,-5 0 0 15,5-7-8-15,-4-4 28 16,7-9-20-16,-4-8 48 0,5-7-36 15,-1-9 40-15,5-1-40 0,-1-10-4 16,8-7-16-16,4-11-8 16,7 1 4-16,9-7 4 15,3 0-4-15,8 0-48 16,0 3 28-16,4 7-8 16,-1 10 16-16,1 11 8 15,-4 7 0-15,-11 6-28 16,-1-6 16-16,0 6 32 15,-7 1-12-15,-12-11 44 16,-4 0-28-16,-15-10 20 16,-1 4-24-16,-11-11 8 15,4 0-16-15,-8-7 12 16,4 3-16-16,1-10-28 16,10 4 8-16,12-7-208 15,8 0 124-15</inkml:trace>
        </inkml:traceGroup>
        <inkml:traceGroup>
          <inkml:annotationXML>
            <emma:emma xmlns:emma="http://www.w3.org/2003/04/emma" version="1.0">
              <emma:interpretation id="{57699F7A-91DF-4668-8B39-5D989F52C2F0}" emma:medium="tactile" emma:mode="ink">
                <msink:context xmlns:msink="http://schemas.microsoft.com/ink/2010/main" type="inkWord" rotatedBoundingBox="6547,-286 7507,-366 7558,248 6599,3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559.5189">3446-280 280 0,'-4'7'104'0,"4"-7"-84"0,4 28 0 0,0-15 32 16,-1 5-32-16,5-8 24 16,0 4-24-16,4-7 36 15,-1-1-32-15,9-9 56 16,-1 3-44-16,12-10 0 16,-4 3-20-16,4-10-4 15,4 6-4-15,0-13-200 16,-4 7 104-16</inkml:trace>
          <inkml:trace contextRef="#ctx0" brushRef="#br0" timeOffset="3318.3773">3914-827 208 0,'-19'-3'76'0,"19"3"-60"0,-16 6-4 16,5 8 108-1,-1-3-68-15,-7 23 96 16,-1 7-88-16,-7 18-12 16,0 10-28-16,-8-1 12 15,8-2-20-15,-4-11 4 16,12-7-8-16,0-7 12 15,-5-6-12-15</inkml:trace>
          <inkml:trace contextRef="#ctx0" brushRef="#br0" timeOffset="5537.0328">4232-713 260 0,'-8'0'96'0,"8"0"-76"0,-12 0-4 0,12 0 148 15,0 0-92-15,-8 0 44 16,1 0-72-16,-5 0 20 16,4 6-36-16,-7-2 8 15,7 3-20-15,-11 7 36 16,3 3-28-16,-7 0 20 16,4 0-24-16,-1 18-28 15,13-8 4-15,-1 4 0 16,8-3 4-16,8-4 0 15,3 0 0-15,12-7 24 16,5-3-12-16,6-7 4 16,5 6-8-16,4-13 12 15,-5 7-12-15,-3-10 16 16,-4-1-16-16,-8-2-84 16,-3 2 44-16,-9-6-344 15,-3 3 212-15</inkml:trace>
        </inkml:traceGroup>
        <inkml:traceGroup>
          <inkml:annotationXML>
            <emma:emma xmlns:emma="http://www.w3.org/2003/04/emma" version="1.0">
              <emma:interpretation id="{091CF944-6AD0-4124-8608-1F9B27C3797C}" emma:medium="tactile" emma:mode="ink">
                <msink:context xmlns:msink="http://schemas.microsoft.com/ink/2010/main" type="inkWord" rotatedBoundingBox="7240,-314 7321,-321 7322,-310 7241,-304"/>
              </emma:interpretation>
              <emma:one-of disjunction-type="recognition" id="oneOf3">
                <emma:interpretation id="interp3" emma:lang="" emma:confidence="1">
                  <emma:literal>_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~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5959.3432">4092-806 372 0,'0'-4'140'0,"0"4"-112"0,8-7-4 16,4 7 40-1,-5 0-40-15,20 0 0 16,0 0-16-16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04:23.04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17E027C-7A12-4BAF-AC64-B4AC8C6F1342}" emma:medium="tactile" emma:mode="ink">
          <msink:context xmlns:msink="http://schemas.microsoft.com/ink/2010/main" type="writingRegion" rotatedBoundingBox="15208,5197 19203,5197 19203,6167 15208,6167"/>
        </emma:interpretation>
      </emma:emma>
    </inkml:annotationXML>
    <inkml:traceGroup>
      <inkml:annotationXML>
        <emma:emma xmlns:emma="http://www.w3.org/2003/04/emma" version="1.0">
          <emma:interpretation id="{EA7170E1-1734-4DA6-A503-5156BF87A05E}" emma:medium="tactile" emma:mode="ink">
            <msink:context xmlns:msink="http://schemas.microsoft.com/ink/2010/main" type="paragraph" rotatedBoundingBox="15208,5197 19203,5197 19203,6167 15208,6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747DB6-6611-4662-9615-00DEC0D1FC11}" emma:medium="tactile" emma:mode="ink">
              <msink:context xmlns:msink="http://schemas.microsoft.com/ink/2010/main" type="line" rotatedBoundingBox="15208,5197 19203,5197 19203,6167 15208,6167"/>
            </emma:interpretation>
          </emma:emma>
        </inkml:annotationXML>
        <inkml:traceGroup>
          <inkml:annotationXML>
            <emma:emma xmlns:emma="http://www.w3.org/2003/04/emma" version="1.0">
              <emma:interpretation id="{BC8A2DF4-D6BE-4087-B20C-19162B93A2ED}" emma:medium="tactile" emma:mode="ink">
                <msink:context xmlns:msink="http://schemas.microsoft.com/ink/2010/main" type="inkWord" rotatedBoundingBox="15208,5197 19203,5197 19203,6167 15208,61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13333 4926 132 0,'-8'4'52'0,"8"6"-44"0,8 0 4 0,-8-6 8 15,11 3-12-15,-3 0-12 16,4 3 0-16,3-3 28 16,0 7-12-16,5-11 12 15,3 4-12-15,0 0 0 16,4-7-4-16,4 0 12 16,8 0-12-16,0-7-4 15,-1 4 0-15,17-4-4 16,-5 3 0-16,12-6-28 15,-4 3 16-15,0 0-48 16,-4 4 32-16,-7-4 24 16,3 3 4-16,-3-6-8 15,-9 10 4-15,5-7 4 16,-4 7 0-16,3 0 0 16,-3 7 0-16,0-7-20 15,-5 10 12-15,-3 1 32 16,0-1-16-16,-4 7 8 15,-3-3-8-15,-5 14 4 16,0-4-8-16,-3 0 16 0,-8 7-12 0,-5-7 16 16,5 3-16-16,-8-10-4 15,0 4 0-15,-4-11 12 16,4 4-8-16,-7-10-4 16,7 3 0-16,0-11-4 15,3 4 0-15,1-14 8 16,8 7-4-16,0-6-4 15,-1-5 4-15,5-6 4 16,-1 4-4-16,4-4-20 16,1 3 8-16,-1-3 48 15,4 7-20-15,8-4 60 16,0 4-44-16,20-4 36 16,-1 7-40-16,20 4 16 15,-1 3-28-15,5-7 0 16,-4 11-12-16,3-4 4 15,-3 4-8-15,11-4 16 16,-3 7-12-16,-1-4-4 16,-7 4 0-16,-5 0 4 15,-6 4-4-15,-5-4 24 16,-4 3-16-16,-11-10 4 16,3 1-8-16,-11-5 28 15,4 4-20-15,-16-6 20 16,9 2-20-16,-17-16 8 15,-3 9-12-15,-12-6 0 16,0 4-4-16,-7-1-228 16,-1 11 124-16</inkml:trace>
          <inkml:trace contextRef="#ctx0" brushRef="#br0" timeOffset="1425.8197">14339 5453 80 0,'-23'17'32'0,"23"-17"-24"0,-27 24-4 0,11-14 44 16,8 4-28-16,-15 0-8 16,4-4-8-16,-8 4 12 15,7 0-8-15,-18-4 32 16,11 7-24-16,-24-6 4 15,9-1-12-15,-20 0 12 16,11 1-12-16,-14-4-12 16,10 3 0-16,-3-7 56 15,8 4-28-15,-8-10 52 16,8 3-44-16,-16-11 12 16,12 5-28-16,-20-12 20 15,16 8-24-15,-8-4 56 16,12 4-36-16,-8-4 12 15,16 0-28-15,-12-3-8 16,7 3-4-16,-11-6-24 16,12 6 12-16,-8-7 12 0,11 4 0 0,-11-7 32 15,20 3-20-15,-1-10 12 16,4 4-16-16,8-11 12 16,-4 4-16-16,16-11 16 15,3 11-16-15,-7-8-20 16,-1 11 4-16,5-3 4 15,7 6 4-15,-11-3-12 16,11 11 8-16,-8-4 4 16,1 6 0-16,3-6 0 15,-3 7 0-15,3-7-12 16,1 7 8-16,-1-7 4 16,8 7 0-16,-4-4 0 15,8 7 0-15,-7-3-12 16,7 3 8-16,-4-3-4 15,4 7 0-15,-4-4 8 16,4 4 0-16,-4-4 8 16,8 7-4-16,-4-3-4 15,0 6 4-15,-4-3-24 16,4 4 12-16,0 3-12 16,0 3 8-16,-8 1 16 15,8 3 0-15,-7 0-4 16,3-1 4-16,-12 5-4 15,5-4 0-15,-9 10-20 16,1-3 12-16,0-1 12 16,-1 1 0-16,-3 0 8 0,8 0-8 0,-13-4 8 15,13 4-8 1,3-7 24-16,1-1-16 0,3-6-4 16,8 4-4-16,8-8-24 15,3 1 12-15,5-4-24 16,15 0 20-16,0-3 24 15,-4 6-8-15,12-2-8 16,-12 6 0-16,0-4 4 16,-8 4 0-16,0-3 8 15,1 3-4-15,-12-4 32 16,7 4-20-16,-11-3 64 16,8-1-44-16,-12-2-16 15,3 2-12-15,-3-6 8 16,0-1-8-16,-3 1-12 15,-1 3 0-15,-12-3 64 16,5 3-32-16,-9-3 8 16,5 6-24-16,-9-3 0 15,5 7-4-15,0-6 12 16,3 6-12-16,16-7-40 16,8 14 20-16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08:16.8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9138042-839B-4192-BCFC-628672E3D656}" emma:medium="tactile" emma:mode="ink">
          <msink:context xmlns:msink="http://schemas.microsoft.com/ink/2010/main" type="inkDrawing" rotatedBoundingBox="8615,14700 13056,14729 13055,14779 8614,14750" semanticType="strikethrough" shapeName="Other">
            <msink:sourceLink direction="with" ref="{B545F101-887C-40B7-9E1C-3DADD84A20CA}"/>
            <msink:sourceLink direction="with" ref="{5BECC6A2-4C2C-427A-9783-E238F354139E}"/>
          </msink:context>
        </emma:interpretation>
      </emma:emma>
    </inkml:annotationXML>
    <inkml:trace contextRef="#ctx0" brushRef="#br0">0 2 28 0,'12'-4'12'0,"-4"1"-8"0,0 3-4 0,-1 0 108 0,1 0-60 16,-8 0 52-16,8 0-60 16,-8 0 52-16,7 0-56 15,1 3 20-15,0 1-36 16,0-1 36-16,7-3-32 15,5 4 32-15,3-1-32 16,0 1 12-16,4-4-20 16,4 3 8-16,0-3-12 15,4 0 20-15,0 0-20 16,11-3-4-16,5 3-4 16,7 0 12-16,4 0-8 15,7 3-12-15,-3 4 0 0,4 0 28 16,-1-4-12-16,13-3-4 15,14 0-4-15,17-3-16 16,3 13 8-16,-4-10 12 0,20-7-4 16,7 14-4-16,-3 0 4 15,-9-4-4-15,5-3 0 16,11-3 8-16,-7 10-4 16,-5-4-4-16,1-3 4 15,15-3 12-15,0 3-8 16,-4 0-28-16,8-10 8 15,23 10 12-15,-15 0 4 16,-8-11-28-16,0 11 12 16,8-3 12-16,-16 3 4 0,-35-4-4 15,-22 4 4-15,-21 0 20 16,-18 0-12-16,-12 0 40 16,-12-3-28-16,-11 3-12 15,-12 0-8-15,-4 0 12 16,-8 0-8-16,-7 0-348 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08:17.7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F83B79A-9510-410D-9485-646032472BD8}" emma:medium="tactile" emma:mode="ink">
          <msink:context xmlns:msink="http://schemas.microsoft.com/ink/2010/main" type="inkDrawing" rotatedBoundingBox="8800,14625 13252,14618 13253,14712 8801,14719" semanticType="underline" shapeName="Other">
            <msink:sourceLink direction="with" ref="{D04A6EC0-57F5-48EA-BD87-5878D4234CF7}"/>
            <msink:sourceLink direction="with" ref="{4925887C-2790-423A-81CF-3E35BBA29D38}"/>
          </msink:context>
        </emma:interpretation>
      </emma:emma>
    </inkml:annotationXML>
    <inkml:trace contextRef="#ctx0" brushRef="#br0">-3 71 320 0,'-4'-7'120'0,"16"4"-96"0,-4-4-4 16,-1 7 104-16,5-4-72 15,3 1 40-15,1-4-52 16,3 3 28-16,1-2-36 16,-1-1 24-16,0-4-28 15,5 8-28-15,-1 0 0 0,8-1 16 31,4 1-8-31,19-1 16 0,8 11-16 16,11-3-4-16,-3 2 0 0,4 1-4 16,18-7 0-16,25 4 16 0,14 6-8 15,-3-10-4-15,31 7 0 16,15 0 4-16,0 0-4 16,27-7-20-16,5 7 8 15,-13-1 56 1,12 1-24-16,-7 0 0 0,-13-3-16 15,1-8-8-15,8 4 4 16,-32 0-4-16,-3 0 0 16,-4-7-12-16,0-3 8 15,-24 3-24-15,-18-3 16 0,-13 3 24 16,-22 3-8-16,-12-2 8 16,-12-1-4-16,-19 0-16 15,-16 7 4-15,-15-4 12 16,-4 1-4-16,-12 0-28 15,5-1 12-15,3 4 4 16,-4 0 8-16,0 0-12 16,8 0 8-16,8 0 28 15,4 0-12-15,7 4 4 16,0-1-8-16,4-3-596 16,1 7 320-1,-5 0 72-15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4:05.61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243A79-26D9-46F7-9E68-189D17A1EC64}" emma:medium="tactile" emma:mode="ink">
          <msink:context xmlns:msink="http://schemas.microsoft.com/ink/2010/main" type="inkDrawing" rotatedBoundingBox="2721,7083 17064,6924 17086,8893 2743,9052" hotPoints="16582,7493 16520,9126 2884,8614 2945,6982" semanticType="enclosure" shapeName="Rectangle">
            <msink:sourceLink direction="with" ref="{239726A0-5CE4-4E70-A613-FF2D5E9C49B5}"/>
          </msink:context>
        </emma:interpretation>
      </emma:emma>
    </inkml:annotationXML>
    <inkml:trace contextRef="#ctx0" brushRef="#br0">139 82 156 0,'0'0'56'0,"4"7"-44"0,11 13-4 16,-15-6-20-1,4 3 4-15,4 14 40 0,-8 21-20 0,-8 23-36 16,8 15 12-16,-4-1 0 16,4-6 12-16,4 3-20 15,-4 17 12-15,8 4 20 16,-4-4-4-16,3-10 24 16,-3-10-20-16,-4-8 12 15,-4 4-12-15,0 4-8 16,1 0 0-16,-1-11 12 15,8-10-8-15,-1-7 16 16,1-14-16-16,0-6-4 16,4-8 0-16,0-6-4 0,7-7 0 15,1-1 0-15,-5-2 0 16,1-5-12-16,3 1 8 16,1-7 20-16,-1 0-8 15,-3 0 16-15,-1 0-16 16,1-7-4-16,0 7 0 15,3-6-24-15,5-1 12 16,-1 3 4-16,4-3 4 16,4 4 16-16,4 3-8 15,4 0-12-15,4-3 0 16,11-4-4-16,-7 14 0 16,-1-4 8-16,5 4 0 15,-5 0 0-15,-3-4 0 16,7 4-12-16,1-4 8 15,7 1 4-15,8 3 0 16,4-4 0-16,4 1 0 0,3 3 8 16,-7-4-4-16,0-6-4 15,11 3 4-15,-3-7-4 16,7 0 0-16,8 3-12 16,0 1 8-16,-4-1 12 15,-11-2-4-15,3-1-12 16,4 0 4-16,5 3 4 15,7 4 0-15,-8-3 16 16,-8 3-8-16,-7-3-12 16,-1-4 0-16,-3 3 4 15,8 1 0-15,7-1 16 16,0-3-8-16,-3 7-12 0,-5-3 0 16,-7 0-4-16,0-1 0 15,-20 1 32-15,9 3-12 16,-5-4-32-16,12 4 12 15,-4 0 20-15,8 0-8 16,0-3-8-16,-8-1 0 16,4-3 4-16,-4 4 0 15,-4 0 0-15,4-1 0 16,-4 1 8-16,4-1-4 16,-7 4-12-16,-1 0 4 15,-4 0-16-15,1 7 12 16,-1-7 12-16,1 7 0 15,-5-4-12-15,-3 4 4 16,0-3 12-16,-1-4-4 16,1 0-4-16,4 3 4 0,3-3-16 15,4 0 8-15,5 4 12 16,3-1-4-16,0 1-12 16,0 2 4-16,-4-2 12 15,0 3-4-15,-3-4-4 16,-1 1 4-16,4-4-4 15,8-4 0-15,8-3 0 16,3 4 0-16,-3-4 0 16,0 4 0-16,-5-1 0 0,1-3 0 15,-12 0 0-15,20 4 0 16,-4-4 0-16,3 0 0 16,1 4 8-1,3 3-4-15,-11-4-12 0,-4-3 4 16,-4 0 4-16,0 4 0 15,8-4 24-15,7 0-12 16,1 0-32-16,3 4 12 16,-11 3 0-16,0 0 8 15,-4 0 16-15,-4 3-8 16,0-3-12-16,8 0 0 16,7 0-4-16,13 4 0 15,-13-4 8-15,-7 0 0 16,0 3 0-16,-4 1 0 15,-4 3 24-15,4-1-12 16,0-6-4-16,7 4-4 0,5-4-32 16,-1 3 16-16,-7 1-4 15,0 3 8-15,-4-7 16 16,0 0-4-16,4-4 16 16,7 11-12-16,1-7-4 15,3-3 0-15,-7 3-4 16,-8 7 0-16,0-4 0 15,-4 4 0-15,-4-4 8 16,8 4-4 0,4-3-12-16,7-4 4 0,1 3-4 15,0 1 0-15,-5 2 8 16,-3 1 0-16,-4-7-12 0,0 7 8 16,11-7-4-16,5 0 0 15,3 4 16-15,4 3-4 16,-7-1 24-16,-5 5-16 15,5-8-32-15,-5-3 12 16,20 0 20-16,0 4-8 16,-4-1-16-16,-8 0 4 15,-3 1 4-15,-5-4 4 16,9-7 16-16,11 7-8 16,-1 0-20-16,1 0 4 15,-4 0 20-15,-11 0-4 16,-5-7-4-16,9 4 0 15,3-1 4-15,8 4-4 16,-8 0-12-16,-4-3 4 16,-7 3 12-16,-8 3-4 0,3-6-12 15,13 3 4-15,-1 0 4 16,8 3 0-16,-4 4-12 16,-11 0 8-16,7-4-48 15,-8-3 24-15,13 4-48 16,14-1 44-16,1-6 16 15,-4 10 12-15,-12 0 4 16,4-7 0-16,4-4 0 16,7 4 0-16,1 0 0 15,-8 0 0-15,-4 0 16 16,-8 0-8-16,1-3 16 16,-1-4-16-16,-8-3 4 15,5 6-4-15,7-6 4 0,-15 3-8 16,-8-7-12-16,0-3 4 15,-12 3 4-15,-4 0 0 16,-3-3 0 0,0 3 0-16,3-6 0 15,-3 6 0-15,-1-7 0 16,-3 1 0-16,-4-4 0 0,-8-7 0 16,-8 0 8-16,-3-7-4 15,-1 0-4-15,1 0 4 16,-1-3 4-16,1 3-4 15,-5 4 16-15,-3 3-12 16,-4-4 4-16,0-3-4 16,-4 1-16-16,0-5 4 0,0-6 48 15,-8-3-24 1,0-5 52-16,0-2-40 0,-7 3 20 16,7 10-32-16,-3-3-16 15,-1 3-8-15,-3 1 4 16,7-1 0-16,-4-7 0 15,1-3 0-15,-5-3 0 16,8-1 0-16,-7 8 0 16,-4 6 0-16,3 7 0 15,1 10 0-15,-5 4 0 16,-3 4 0-16,4 6-12 0,3 4 8 16,-7-1 12-16,4 4-4 15,-1 4-28-15,1-1 12 16,-8 4 32-16,7 0-12 15,-11 0 44-15,-11 0-28 16,3 4-12-16,-11 3-8 16,-4 0 12-16,-4 0-8 15,-4-1-4-15,4 1 0 16,3-3 4-16,1-4-4 16,0 0 8-16,-4-4-8 15,-8 1-12-15,0-1 4 16,-3 1 12-16,-1 0-4 15,4 3 8-15,8 0-8 16,0 0-12-16,0-4 4 16,-4 1 12-16,-4-1-4 0,-7-3-12 15,-5 4 4-15,1 3 4 16,3 0 0-16,8 0-28 16,4 0 16-16,-3-4 40 15,-5-2-16-15,-7 2 0 16,-1 4-8-16,1 4-24 15,3-11 12-15,8 7 20 16,0 0-4-16,1-4-12 16,-17 1 0-16,5-4 12 15,-4 4-4-15,-1-1-12 16,5 4 4-16,11 0 4 16,0 0 0-16,4-3 24 0,-3 3-12 15,-1-7-20-15,-8 3 0 16,1 4-4-16,-1 0 4 15,8 4 24-15,4-1-8 16,0-3-20-16,8-3 4 16,-8-1 12-16,-7 1 0 15,-5 3-4-15,1 0 4 16,3 0 28-16,4 7-16 16,8-4-48-16,4 1 16 15,-4-1 4-15,7 1 8 16,-7-1 4-16,-7 4 0 15,-1 0 0-15,0 0 0 16,-8-1 0-16,9 5 0 16,10-1 8-16,-7-3-4 0,0-4-12 15,-7 1 4 1,-5 3 4-16,-7 0 0 0,4 0-12 16,3-1 8-16,8 1 12 15,0 0-4-15,4-3-4 16,-7-4 4-16,-5 0-4 15,-3 0 0-15,-1 3 0 16,5 1 0-16,7 2 16 16,0-6-8-16,8 4-20 15,-4-1 4-15,-4-3 40 16,-7-3-20-16,3 6-28 16,-3-3 8-16,7 0 8 0,12 0 4 15,-5 0-20-15,5 0 8 16,0 0 4-16,4 0 4 15,-8-7 24-15,-8 7-12 16,0-6-20-16,4 6 0 16,-4 0-4-16,8 0 4 15,12 0 24-15,-8 0-8 16,7 0-20-16,8-7 4 16,-7 3 4-16,-8-3 4 15,3 0 8-15,-7 7-4 16,4 0-12-16,-4 0 4 15,0 7 40-15,8-7-24 16,3 0-72-16,1 0 32 16,-1 0 8-16,-3 0 16 15,-4 0 4-15,-4-7 0 0,-8 7-12 16,-4 0 8-16,5 7 4 16,6-7 0-16,1 7 0 15,0-7 0-15,0 0 0 16,-8-7 0-16,-11 7 24 15,3 0-12-15,-7 0-48 16,12 0 20-16,-5 0 12 16,8 0 4-16,8 0-24 15,-12 0 12-15,-7-7-40 16,-4 7 32-16,-4-3-12 16,7 3 20-16,8 3 8 15,1-6 4-15,7 0-12 0,-8-4 8 16,-3 0 4-16,-9 0 0 15,1 0 24-15,4 4-12 16,3-4 4-16,4 3-8 16,-3-6-16-16,-1 3 4 15,-7 0-16-15,-4-3 12 16,0 6 20-16,7 4-4 16,8-3-12-16,5-4 0 15,-9 0 4-15,-3-3 0 16,-5 3 24-16,-7 0-12 15,12 0 12-15,7 0-12 16,4-3-24-16,1 3 4 16,-1-3 40-16,-4-1-20 15,-7 5-8-15,-5-1-8 16,1 3 12-16,4 1-4 16,3-1-12-16,8 1 4 0,1 0 4 15,-5-1 0-15,0-3 8 16,-7 4-4-16,-1-1-4 15,5 4 4-15,7 0-4 16,8 4 0-16,-8 3 8 16,-7 3-4-16,-13 4-4 15,1-1 4-15,-8 5-4 16,12-5 0-16,4 1 16 16,-1 3-8-16,1-6 60 15,-16-1-40-15,0 4 24 16,0 0-32-16,12 6 8 0,11-6-16 15,4-4 12-15,4 4-16 16,8-7 4 0,0 0-4-16,0-4-8 0,7 1 4 0,1-1-32 15,15 1 16-15,4-1 32 16,0-3-12-16,15 4-28 16,-3 2 12-16,15 5-448 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4:14.0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BDD14F4-96CF-45B4-A333-2E4C6439A5BB}" emma:medium="tactile" emma:mode="ink">
          <msink:context xmlns:msink="http://schemas.microsoft.com/ink/2010/main" type="inkDrawing" rotatedBoundingBox="10790,8982 18862,8938 18872,10730 10800,10775" semanticType="enclosure" shapeName="Other">
            <msink:sourceLink direction="with" ref="{C402A132-B158-4F9C-996F-864D53521C7B}"/>
            <msink:sourceLink direction="with" ref="{E83A3286-6F4F-4A48-BFA6-254B1A579FF1}"/>
          </msink:context>
        </emma:interpretation>
      </emma:emma>
    </inkml:annotationXML>
    <inkml:trace contextRef="#ctx0" brushRef="#br0">170 453 144 0,'-7'17'52'0,"3"-4"-40"0,-4 18 0 0,4-13 52 15,0 9-36-15,-4 14 68 16,-3 18-56-16,3 17-16 16,0 3-16-16,-3-3 0 0,3-8-4 15,0-9 24-15,1-4-16 16,-1-7-20-16,0-7 0 16,4-3 12-16,0-3 0 15,4-4 8-15,4-4-8 16,4-3 8-16,4-3-8 15,-1-4-4-15,1 0 4 16,3-3 4-16,5-7-4 16,-5-4-4-16,-3-3 4 15,-1-3 12-15,1-1-8 16,-4 1 32-16,-1-4-24 16,1 0-24-16,0-3 4 15,0 0 0-15,-1-1 4 16,1 1 0-16,4 0 0 0,-1 3-12 15,5-4 8-15,3 5 4 16,4 2 0-16,-3 1 0 16,3-1 0-16,0 1-20 15,4 10 12-15,0-7 4 16,1 7 4-16,3-1 16 16,-1 8-8-16,5-10-4 15,8-1 0-15,7 11-32 16,4 0 16-16,4-1 40 15,4 5-16-15,-4 2-28 16,-3 4 8-16,-5-3 0 0,4 0 8 16,0-4 0-16,16 0 0 15,11-7-12-15,16 1 8 16,-4-1 4-16,0 0 0 16,4-3-12-16,15-3 8 15,20 6 20-15,-12 4-8 16,-8-1-4-16,0-2 0 15,20 3-16-15,-4-1 8 16,-8 1 4-16,3-4 0 16,9 1 0-16,7-1 0 15,-7 4 8-15,0-4-4 16,7-3-12-16,20 0 4 16,-8 7 4-16,-20-7 0 15,13-7 16-15,10 6-8 16,-10 1 48-16,-9 0-28 0,1-3 12 15,11-1-24-15,-4 4-24 16,-11 0 0-16,3-7 20 16,16 0-4-16,-4 0-12 15,-11 7 0-15,-1-7 4 16,16-7 0-16,0 10 8 16,-12-3-4-16,-11-3-12 15,4-1 4-15,11 1 40 16,-11 0-24-16,-12-4-28 15,-12 3 8-15,0-10 52 16,5 1-20-16,-13-1 8 0,5 4-20 16,-20-8 28-16,-11 1-24 15,-9-3 4-15,-7-5-12 0,-7-6 4 16,-9-3-8-16,-11 0 16 31,8-4-12-31,-8-10 16 0,-4-4-16 16,-4 11-20-16,-3-4 4 15,-5 0 20-15,1 7-4 16,3 1-4-16,0-1 0 0,1-7-4 16,3-3 0-16,-4-7-12 15,1-7 8-15,-1 0-4 16,0 3 0-16,-3 4 16 16,-5 7-4-16,-3 7 8 15,-8 3-8-15,-4 4-12 16,-3 3 4-16,-13-4 12 15,-3-3-4-15,-4 1 16 0,-4-1-12 16,0-7-4-16,-8 0 0 16,1 0-24-16,-1 1 12 15,-4 6 12-15,-3 3 0 16,7 5-12-16,-7-1 4 16,-1 6 12-16,-19 1-4 15,8 11-12-15,-15-1 4 16,7 7 4-16,8 4 0 15,4-1 8-15,-12 4-4 16,8-3-20-16,-16-4 8 16,-11 3-12-16,-4 4 8 0,4 4-20 15,4 3 20-15,7 0-4 16,-3-4 8-16,-1 7 16 16,-11-3-4-16,-4 3-12 15,4 4 4-15,4 3 4 16,-4-3 0-16,8 0 8 15,-12-4-4-15,-8 1-12 16,0-1 4-16,12 4 12 16,4-7-4-16,4-1-28 15,-8 1 12-15,-8-3 40 16,-3 3-16-16,7 0 0 16,7-1-8-16,13 1-16 15,-5-3 8-15,1-1 12 16,-4 1-4-16,3 3-12 15,-7-4 4-15,12 4 4 16,7-4 0-16,8-3-12 0,4 0 8 16,3-7-16-16,5 7 12 15,-1 0 32 1,-3 0-16-16,-4 4 8 0,0 3-8 16,-1 0-24-16,-7 3 8 15,12 4 4-15,4-1 4 16,-1-2 0-16,5-4 0 15,3 0 0-15,-8-4 0 16,5 4 0-16,-8-7 0 16,-8 7 8-16,-8-4-4 15,0 4-12-15,0 0 4 0,4 3 4 16,4-3 0-16,0 0 0 16,0-4 0-16,0-3-36 15,-8 0 20-15,-4 0 16 16,-7-3 0-16,7 0 0 15,8-1 4-15,4 1-16 16,0-1 8-16,0 1-4 16,-8-4 0-16,-3 0 24 15,-9 7-8-15,1-3 4 16,7-4-4-16,8 0-32 16,-4-3 12-16,4-1 12 15,4-3 4-15,-7 1 8 16,-1-1-8-16,-4 0-20 15,-7 0 8-15,3 4 20 16,16-4-4-16,0 1-4 0,4 2 0 16,7-6-16-16,-7 3 8 15,-4 1 20-15,-8 2-8 16,0 1-12-16,5 0 0 16,-1 3 12-16,4 0-4 15,7 0-12-15,5 0 4 16,-1 0 4-16,5 0 0 15,-5-3 8-15,-3 3-4 16,0 0-28-16,-1 0 12 16,5 0 12-16,-1 4 4 15,5 3-12-15,3 0 4 0,4 7 4 16,0-7 0-16,12 7 0 16,0 0 0-16,7-1 16 15,1 1-8-15,3 0-4 16,1 4 0-16,7-1 4 15,0 7-4-15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1:09.64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B1D9973-9F59-4AC6-882D-4EED16F369AD}" emma:medium="tactile" emma:mode="ink">
          <msink:context xmlns:msink="http://schemas.microsoft.com/ink/2010/main" type="writingRegion" rotatedBoundingBox="148,778 20834,620 20880,6639 194,6797"/>
        </emma:interpretation>
      </emma:emma>
    </inkml:annotationXML>
    <inkml:traceGroup>
      <inkml:annotationXML>
        <emma:emma xmlns:emma="http://www.w3.org/2003/04/emma" version="1.0">
          <emma:interpretation id="{CF448BF0-FAC9-4B98-81F9-66673C2D9692}" emma:medium="tactile" emma:mode="ink">
            <msink:context xmlns:msink="http://schemas.microsoft.com/ink/2010/main" type="paragraph" rotatedBoundingBox="2914,708 19323,863 19311,2127 2902,19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D85715-5D0E-49CB-A393-FBBE64973E3F}" emma:medium="tactile" emma:mode="ink">
              <msink:context xmlns:msink="http://schemas.microsoft.com/ink/2010/main" type="line" rotatedBoundingBox="2914,708 19323,863 19311,2127 2902,1972"/>
            </emma:interpretation>
          </emma:emma>
        </inkml:annotationXML>
        <inkml:traceGroup>
          <inkml:annotationXML>
            <emma:emma xmlns:emma="http://www.w3.org/2003/04/emma" version="1.0">
              <emma:interpretation id="{8515E1F7-A739-47F0-B5F2-E284EDB603D6}" emma:medium="tactile" emma:mode="ink">
                <msink:context xmlns:msink="http://schemas.microsoft.com/ink/2010/main" type="inkWord" rotatedBoundingBox="2914,724 5298,747 5289,1631 2905,16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1213 516 780 0,'15'17'288'0,"-15"-17"-224"0,16 14-20 16,-8-7 32-1,-4 3-52-15,-4-3-116 16,3 3 48-16,1 0-528 15,4 1 312-15</inkml:trace>
          <inkml:trace contextRef="#ctx0" brushRef="#br0" timeOffset="508.3539">2161 172 572 0,'0'-11'208'0,"0"11"-160"0,-7-3-12 0,-1 6 76 16,0 8-68-16,-23 9 24 16,12 4-36-16,-24 35-4 15,5 3-16-15,-13 20 12 16,5 1-16-16,-20-11 16 16,19-6-16-16,-18-18 4 15,18 0-4-15,5-14 64 16,11-6-40-16,11-18 24 15,16 1-36-15,16-22 0 16,7 1-12-16,16-18-8 16,8 1 4-16,3-35-4 15,-3 7 0-15,-1-24-44 16,-7 3 24-16,12 7-12 16,-16 7 20-16,7 4 8 15,-7 20 4-15,-4-7 88 16,-3 18-48-16,-5 3 44 15,12 10-48-15,-12 14 0 16,-3 7-24-16,-1 20-8 0,5 4 0 16,-1 31 12-16,0 7-8 0,9 14 24 15,-9-4-20 1,4-7 12-16,-4-10-12 0,1-14 28 16,-5-7-24-16,-7-3 4 15,4-3-12-15,-8-11-164 16,7-4 84-16,-19-6-436 15,8 0 280-15</inkml:trace>
          <inkml:trace contextRef="#ctx0" brushRef="#br0" timeOffset="704.0925">1751 653 872 0,'-54'-20'324'0,"54"20"-252"0,8-7-20 0,-1-3-28 16,13 10-24-16,7-7 16 16,11 0-8-16,1 0 32 15,0 0-24-15,7-3-128 16,1 6 60-16,-5-3-600 16,1 7 364-16</inkml:trace>
          <inkml:trace contextRef="#ctx0" brushRef="#br0" timeOffset="960.7754">1894 37 704 0,'0'-17'264'0,"0"17"-208"0,0-24-12 0,0 17 160 15,8 0-120-15,0 1 64 16,-1 2-88-16,5 4-24 16,4 0-24-16,15 4 0 15,3 2-8-15,21 1 40 16,7 0-20-16,3 4-156 16,1-8 72-16</inkml:trace>
          <inkml:trace contextRef="#ctx0" brushRef="#br0" timeOffset="-213.4214">86 99 320 0,'-7'-17'120'0,"3"10"-96"0,0 0-4 16,0 4 132 0,0 6-88-16,-4-6 72 15,8 0-80-15,-7-1 92 16,-1 4-84-16,-4-3 52 15,8 6-72-15,-3-3 4 0,3 0-28 0,-4 0 4 16,8 4-12-16,-4-4 20 16,4 3-20-16,4-3 40 15,4 0-28-15,7-3-12 16,9 3-8-16,10-4 4 16,9 1-4-16,23-4 16 15,7 7-12-15,20-7 4 16,4 7-4-16,-8-7 12 15,-8 4-12-15,-3-4-12 16,-9 7 0-16,-10-7 4 16,-5 7 0-16,-12-7 16 15,-3 7-8-15,-12-3 4 16,-8 3-4-16,-11-7 12 16,4 14-12-16,-20-7-4 15,4 0 0-15,-11 3 12 16,3 4-8-16,-11 0-12 15,4 3 0-15,-5 4 4 16,-3 3 0-16,-4 4-20 16,8 3 12-16,-12 10-4 15,8 4 4-15,-12 27 8 16,8-3 0-16,-7 21 8 16,11-11-4-16,-12-3-4 15,16-11 4-15,-1-13-4 16,5-7 0-16,4-10 8 15,3-8-4-15,0-6 16 0,5-11-12 16,-9-13 16-16,12 0-16 0,-23-28 4 16,8 0-4-16,-24-27 20 15,12 3-16-15,-11-4-4 16,7 11-4-16,-4 4-24 16,16 13 12-16,-16 7-32 15,20 10 24-15,-8 1-20 16,7 13 20-16,13-7-16 15,7 14 16-15,0 0 28 16,15 7-8-16,4 0-316 16,5 0 168-16</inkml:trace>
        </inkml:traceGroup>
        <inkml:traceGroup>
          <inkml:annotationXML>
            <emma:emma xmlns:emma="http://www.w3.org/2003/04/emma" version="1.0">
              <emma:interpretation id="{CC36BC86-656E-43F6-9D93-B1C57893BD7F}" emma:medium="tactile" emma:mode="ink">
                <msink:context xmlns:msink="http://schemas.microsoft.com/ink/2010/main" type="inkWord" rotatedBoundingBox="5885,948 6242,951 6238,1334 5881,13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56.0921">3021 481 728 0,'-31'18'268'0,"31"-18"-208"0,-20 17-16 0,20-7 88 16,4 0-80-16,12-3-12 15,7 4-24-15,16-8 28 16,-1 1-20-16,36-8 20 16,0 1-24-16</inkml:trace>
          <inkml:trace contextRef="#ctx0" brushRef="#br0" timeOffset="1260.0709">2998 182 748 0,'0'-3'276'0,"0"3"-216"0,27 0-16 0,-8 0 40 16,4 0-56-16,12 0 24 15,0 0-32-15,11 0 16 16,1 3-20-16,3 0 8 15,0-3-12-15</inkml:trace>
        </inkml:traceGroup>
        <inkml:traceGroup>
          <inkml:annotationXML>
            <emma:emma xmlns:emma="http://www.w3.org/2003/04/emma" version="1.0">
              <emma:interpretation id="{BE9973ED-62DC-4DB3-B226-B3AC24F20A66}" emma:medium="tactile" emma:mode="ink">
                <msink:context xmlns:msink="http://schemas.microsoft.com/ink/2010/main" type="inkWord" rotatedBoundingBox="7146,949 8156,959 8150,1624 7140,161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97.5447">4561 220 632 0,'24'-24'236'0,"-24"24"-184"0,4-11-16 0,-20 8 148 16,4 3-108-16,-26 3 96 15,-1 8-104-15,-15 6-8 16,7 7-36-16,-7 21-8 15,12 3-8-15,7 10-32 16,15-2 12 0,20-1 4-16,12-11 8 0,23-9 8 15,7-4-4-15,32-21 16 16,7 0-12-16,1-13 4 16,-5-7-4-16,-11-21 48 15,-20 0-32-15,-19-31 16 16,-11 10-24-16,-32-6 8 15,-3 13-12-15,-24 0 36 16,5 14-24-16,-9 4-40 16,16 20 8-16,12-4-104 15,15 15 60-15</inkml:trace>
          <inkml:trace contextRef="#ctx0" brushRef="#br0" timeOffset="1934.0443">5239 739 1060 0,'0'31'392'0,"0"-31"-304"0,-19 38-28 0,-1-17-328 15,1 3 132-15</inkml:trace>
        </inkml:traceGroup>
        <inkml:traceGroup>
          <inkml:annotationXML>
            <emma:emma xmlns:emma="http://www.w3.org/2003/04/emma" version="1.0">
              <emma:interpretation id="{0FB7C0A0-ECD3-4966-BBFD-90AC05F74AD2}" emma:medium="tactile" emma:mode="ink">
                <msink:context xmlns:msink="http://schemas.microsoft.com/ink/2010/main" type="inkWord" rotatedBoundingBox="10771,782 15097,823 15091,1435 10765,1394"/>
              </emma:interpretation>
            </emma:emma>
          </inkml:annotationXML>
          <inkml:trace contextRef="#ctx0" brushRef="#br0" timeOffset="3720.3448">9362 299 416 0,'0'-14'152'0,"0"14"-116"0,15-3-12 0,-11 3 84 16,4 3-64-16,11 1 52 15,-3 6-56-15,-5 0 16 16,1 11-36-16,-4 3 28 16,-1-3-32-16,-14 10 32 15,7-7-32-15,-8 3 12 16,4 1-16-16,-4-8-8 16,-3 5 0-16,11-15 4 15,7 0-4-15,5-10 8 16,7-3-8-16,-3-21 24 15,3 6-16-15,-7-16-12 16,3 7-4-16,-3-4 12 16,3 10-4-16,-3 7 40 15,0 11-20-15,-5 3 40 16,1 13-36-16,0 5-16 16,-8 6-4-16,8 0 0 15,-1 7-4-15,1-11 16 16,0 5-12-16,11-12 16 15,-3 1-16-15,-1-10-128 16,4 2 68-16,9-16-52 16,-5 3 60-16,8-13 8 15,0-5 20-15,4-12-4 16,3 9 8-16,1-10 0 0,-4 7 4 16,-4-3 24-16,0 10-8 15,-8-4 16-15,-4 8-16 16,-7-8 32-16,-4 11-24 0,-8-4 92 15,4 4-60-15,-8-4 64 16,4 4-60-16,-4 0-4 16,0 10-28-16,-4-3 4 15,4 6-12-15,-3 4-24 16,7 4 4-16,-8 3-12 16,8 10 8-1,-8-3 16-15,4 6 0 16,-7 15 32-16,7 6-20 0,-19 7 4 15,11 4-12-15,-7-1 4 32,7-2-8-32,0-5-4 0,8-6 4 15,1-7 20-15,6-3-12 0,1-4-136 16,8-7 68-16,7-7-236 16,5-3 164-16,3-7-472 15,4 0 340-15</inkml:trace>
          <inkml:trace contextRef="#ctx0" brushRef="#br0" timeOffset="5071.1089">10306 388 684 0,'-15'-17'252'0,"15"17"-192"0,-4 11-20 16,-8-1 68 0,8 7-68-16,-7 11-8 0,3-1-20 0,0 11-12 15,4-4 4-15,4-6-4 16,0-1 0-16,12-6 16 15,3-4-8-15,9-6-4 16,-1-4 0-16,4-7-84 16,0 0 44-16,-4-11-20 15,-3 1 32-15,-16-7 40 16,-1-7-8-16,-14-11 0 16,3 8-4-16,-4-8-4 15,5 4 0-15,-1 4-20 16,8 6 12-16,8 4-12 15,-1 7 8-15,17 3-8 16,7 3 8-16,0 4 24 16,0 7-4-16,0-3-12 15,3 2 0-15,-6 1 12 16,-1 4-4-16,-8-4 24 16,-4-1-16-16,-3 1-4 15,0 0-4-15,-8-7 12 16,3 7-8-16,-7 3-12 15,0-3 0-15,0 7 4 16,0 14 0-16,-4-11 16 16,4 3-8-16,0 1 4 15,8 0-4-15,-4-4 4 16,0 0-8-16,0-3 8 16,4-7-8-16,-1-4 32 15,1 4-20-15,-8-10-12 16,4-1-8-16,0-6 12 0,4 3-4 15,-1-10-12-15,5 0 4 0,-4-14 28 16,3 3-12-16,1-10-40 16,-1 7 16-16,-3 4 44 15,4 10-12-15,-4 3 24 16,3 10-24-16,-3 8 0 16,0 10-12-16,-4 3 20 15,-1 10-16-15,-3-3 4 16,4 4-8-16,-4-1 12 15,4 1-12-15,-4-4 16 16,0-3-16-16,0-11 16 16,4 0-16-16,-4-6 16 15,0-4-16-15,0-7 4 16,8 7-4-16,-1-14-16 16,1 11 4-16,0-8-16 15,4 8 12-15,-5 3-4 16,5 3 4-16,0 1 16 15,-5 6-4-15,13-3 8 16,-9 0-8-16,9-7-144 16,3 7 76-16,-4-7-132 15,4 0 112-15,1-7-136 16,-1 7 128 0,0-17-12-16,-4 6 64 15,-7-16 52-15,7 3-4 0,-3-24 60 16,3 3-36-16,4-10 48 15,1 10-48-15,3 0 64 0,-12 7-56 16,5 11 80-16,-9 3-68 16,-3 3 16-16,4 7-36 15,-9 1 76-15,-3 6-60 16,0-4 4-16,0 5-32 0,0-1-12 16,8 3-4-16,-8 1 4 15,12-4-4-15,-12 0 8 16,8 7-8-16,-8-3-4 15,3 3 4-15,-3 0-32 16,12 0 16-16,-27 6-20 16,15 5 16-16,-8 9-16 15,-4 8 16-15,4 17 28 16,-7 3-8-16,-8 14 0 16,15-4 0-16,-4-6 20 15,12 0-12-15,-7-18 12 16,14-3-12-16,-7-10 12 15,0-4-16-15,12-10 24 16,-12-7-20-16,8-11-12 16,-8 4-4-16,11-17 20 31,-3 0-8-31,11-3-28 16,1 10 8-16,-1-1-20 0,1 11 16 15,-5 14-36-15,-3 4 32 0,-5 9 24 16,1 8 0-16,-16-1 0 15,8-3 0-15,-7-3 20 16,-5 0-12-16,-3-7 32 0,-5-8-28 16,-11-6 32-16,23 0-32 15,-11-6-12-15,11-5-8 0,8-13-384 16,8 3 212-16</inkml:trace>
          <inkml:trace contextRef="#ctx0" brushRef="#br0" timeOffset="5230.9226">11735 137 976 0,'-27'7'360'0,"27"-7"-280"0,-51 7-20 0,32 0 28 16,11 10-60-16,-7 4-28 16,11-1-4-16,4 15-176 15,11-1 100-15</inkml:trace>
          <inkml:trace contextRef="#ctx0" brushRef="#br0" timeOffset="5507.1563">12184 234 652 0,'-8'-14'244'0,"8"14"-192"0,-19 7-12 16,3-7 12-1,12 3-36-15,-4 4 12 16,-3 7-16-16,3 6-24 16,8 8 4-16,0 10 32 0,0-4-16 0,12 11 36 15,3-4-28-15,-3 1 64 16,-1-8-44-16,-11-6 72 16,0-1-60-16,-11-6 44 15,3-4-52-15,-11-7 8 16,7-3-32-16,-15-7-308 15,8 0 160-15</inkml:trace>
          <inkml:trace contextRef="#ctx0" brushRef="#br0" timeOffset="2984.7127">8510 120 464 0,'8'-17'176'0,"3"3"-140"0,-11 7-8 0,-4 0 128 16,4 0-92-16,-7-6 72 15,-1 2-80-15,-19-2 32 16,4 6-52-16,-35 0 16 16,0 10-32-16,-32 8 0 0,5 9-12 15,20 1 28 1,3 6-20-16,-4 8 20 15,23 3-20-15,1 17 0 16,22 3-8-16,5 11-8 16,15-10 4-16,15-4 12 15,12-4-8-15,31-16 40 16,4-8-24-16,27-13-4 0,-7 0-12 16,7-21-296-16,-8 0 156 15,16-14-220-15,-16 1 200 0,4-18-96 16,-11 3 144-16,-16-9 176 15,-12 9-32-15,-15 4 356 16,-11 0-220-16,-20 14 88 16,-8 0-156-16,-23 17 36 15,-4 7-84-15,-11 20-24 16,7 11-24-16,4 7 0 16,12 0-8-16,15-4-36 15,12-7 16-15,27-13 24 16,12-4-4-16,11-13 8 15,4 6-4-15,-4-17 12 16,-4 4-12-16,-15-15 48 16,-8 5-28-16,-19-18 12 15,-8 7-24-15,-19-14-8 16,-5 10-4-16,-14 4-16 16,7 7 8-16,0 7-60 15,15 10 36-15,24 0-164 16,11 10 108-16</inkml:trace>
        </inkml:traceGroup>
        <inkml:traceGroup>
          <inkml:annotationXML>
            <emma:emma xmlns:emma="http://www.w3.org/2003/04/emma" version="1.0">
              <emma:interpretation id="{468BA957-6112-4B82-9288-6D32877338B4}" emma:medium="tactile" emma:mode="ink">
                <msink:context xmlns:msink="http://schemas.microsoft.com/ink/2010/main" type="inkWord" rotatedBoundingBox="16190,910 19323,940 19311,2127 16179,2098"/>
              </emma:interpretation>
              <emma:one-of disjunction-type="recognition" id="oneOf3">
                <emma:interpretation id="interp3" emma:lang="" emma:confidence="0">
                  <emma:literal>age</emma:literal>
                </emma:interpretation>
                <emma:interpretation id="interp4" emma:lang="" emma:confidence="0">
                  <emma:literal>one</emma:literal>
                </emma:interpretation>
                <emma:interpretation id="interp5" emma:lang="" emma:confidence="0">
                  <emma:literal>ange</emma:literal>
                </emma:interpretation>
                <emma:interpretation id="interp6" emma:lang="" emma:confidence="0">
                  <emma:literal>huge</emma:literal>
                </emma:interpretation>
                <emma:interpretation id="interp7" emma:lang="" emma:confidence="0">
                  <emma:literal>once</emma:literal>
                </emma:interpretation>
              </emma:one-of>
            </emma:emma>
          </inkml:annotationXML>
          <inkml:trace contextRef="#ctx0" brushRef="#br0" timeOffset="8014.3701">13419 1314 488 0,'-70'14'180'0,"70"-14"-140"0,-39-4-12 0,28-2 128 16,3 2-92-16,-4-13 60 16,4 0-68-16,5-21 20 15,6 0-44-15,21-34-28 16,3 6-4-16,31-20-88 15,12 14 48-15,11-11-28 16,0 15 40-16,16-8-4 16,-8 11 20-16,12 3 0 15,-8 13 4-15,-1 5 96 16,-18 9-48-16,-4 1 52 16,-16 13-52-16,0-10-4 15,-11 11-20-15,-1-4 16 16,-7 6-20-16,-4 1 40 15,-4 0-28-15,-11-7-4 16,-1 14-12-16,-7-8 4 0,-4 8-8 16,-12 0 16-16,4 3-12 15,-8 0 4-15,1 7-4 0,-9-4-16 32,5 4 4-32,-8-3 4 0,7 3 0 0,-11 0 8 15,4 3-4-15,-16 1-20 16,8 3 8-16,-15 3 4 15,11 4 4-15,-8 10 8 16,12 7-4-16,8-4 8 16,4 8-8-16,19-1-4 15,8 1 4-15,11-8 12 16,8-6-8-16,12-7 16 16,-1-4-16-16,-3-7 16 15,0 4-16-15,0-20-4 16,-4 2 0-16,0-13 4 15,-4 3-4-15,0-13 32 16,-4 0-20-16,1-1-12 16,-1 11-8-16,-4 0-32 15,-3 14 20-15,-1-7-48 16,1 17 36-16,-5 3-12 16,1 11 24-16,-8 3 0 15,3 7 8-15,-7 7 52 16,4 0-24-16,-4 10 0 15,0-6-12-15,0-4-16 16,8 3 4-16,0-13 28 16,7-4-12-16,5-7 32 0,-1-3-28 0,4-14 4 15,0-3-12-15,1-18-8 16,7-6 4 0,-8-7-32-16,0 6 16 0,0 1-4 15,-3 13 8-15,-9 4-44 16,1 10 24-16,-4 11 16 15,-8 9 8-15,0 8 36 16,-8 10-16-16,0-4 20 16,8-2-20-16,0-1 20 15,8 7-24-15,0-18 4 16,3-2-8-16,5-4 28 16,3-7-20-16,-7-7-92 15,3 0 40-15,-3-4-32 16,-1 5 40-16,-7-8-20 15,8 4 28-15,-12 10-24 16,0 0 24-16,0 0-16 16,4 13 20-16,4 1-16 15,-1 0 16-15,-3 0 28 16,16-1-8-16,7-6 20 16,0 4-16-16,11-8 16 15,1 0-16-15,11-3-4 16,-7 0 0-16,0-3-4 15,-1 3 0-15,1-7-64 16,-8-3 36-16,-1-4 28 16,1-3 4-16,-15-21 8 15,7 0-4-15,-16-7-8 0,1 11 4 16,-4 0 12-16,-1 6-8 0,-7 4 60 16,8 7-40-16,-16 0 52 15,5 6-48-15,-5 4-16 16,-8 4-8-16,-7 3 0 15,8 7-4 1,-16 0-12-16,7 3 4 0,-7 4 12 16,1 3-4-16,2 0-28 15,13 4 12-15,11-1-4 16,8 5 8-16,11-8 44 16,9 0-24-16,3-7-108 15,8 7 52-15,-8-17-56 16,0 0 60-16,-8-10 28 15,1 10 12-15,-13-3-24 16,-3 3 12-16,-8 7-12 16,4 3 12-16,-7 14 0 15,7 7 4-15,-16 21-12 16,4-11 12-16,-3 28 12 16,3-11 0-16,-7 21 8 15,7-3-8-15,-11 0-20 16,8-7 8-16,-12-11 20 15,3-13-4-15,-18-14 32 16,11-11-24-16,-16-16 12 16,9-8-16-16,-9-16 12 0,5-1-16 15,7-31 4-15,15 8-4 16,9-15-32-16,15 8 12 0,34-4-32 16,5 10 28-16,27 0-4 15,-1 11 12-15,16-4 0 16,-3 10 0-16,11-3 8 15,0 7 0-15,-4-7 60 16,-12 7-32-16,-11-7 96 16,-4 7-72-16,-20-14 28 15,1 11-44-15,-12-11 12 16,-12 7-28-16,1 0 0 16,-1 7-12-16,-11 0-8 15,-1 10 4-15,-10-3 4 16,3 10-4-16,-8-3 24 15,4 6-16-15,-12 1-12 16,5 3-4-16,-16 3 4 16,4 8 0-16,-8-1 24 15,7 14-12-15,5 3 24 16,7 8-24-16,12 13-12 16,12-7-4-16,15 4 56 15,0-4-28-15,20-10 32 16,-1-3-28-16,12-7 36 15,0-4-36-15,8-7-392 16,-8-3 196-16</inkml:trace>
          <inkml:trace contextRef="#ctx0" brushRef="#br0" timeOffset="6242.6883">13937 327 488 0,'-4'-11'180'0,"4"11"-140"16,-3-7-12-16,-1 4 152 16,8-1-104-16,-8-6 76 15,4 3-88-15,-4-7 16 16,-4 4-44-16,-11-7 48 16,3 7-48-16,-11-8-8 15,0 5-16-15,-23-5-20 16,3 8 4-16,-19-4 4 15,12 1 0-15,-8 9-56 16,12 4 32-16,4 4-24 16,15 6 28-16,11 11-8 0,12 3 16 0,24 20-8 15,7 1 8-15,8 17 16 16,8 0 0-16,3 21-4 16,-3-21 4-16,-4 13-112 15,-4 1 60-15,-16 13-296 16,1-3 188-16</inkml:trace>
        </inkml:traceGroup>
      </inkml:traceGroup>
    </inkml:traceGroup>
    <inkml:traceGroup>
      <inkml:annotationXML>
        <emma:emma xmlns:emma="http://www.w3.org/2003/04/emma" version="1.0">
          <emma:interpretation id="{A82A2666-CEDE-45AD-9B96-8CA9102A5304}" emma:medium="tactile" emma:mode="ink">
            <msink:context xmlns:msink="http://schemas.microsoft.com/ink/2010/main" type="paragraph" rotatedBoundingBox="161,2540 20847,2382 20858,3718 172,3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5C934D-C82E-4104-B952-2C277E0A2C3A}" emma:medium="tactile" emma:mode="ink">
              <msink:context xmlns:msink="http://schemas.microsoft.com/ink/2010/main" type="line" rotatedBoundingBox="161,2540 20847,2382 20858,3718 172,3877"/>
            </emma:interpretation>
          </emma:emma>
        </inkml:annotationXML>
        <inkml:traceGroup>
          <inkml:annotationXML>
            <emma:emma xmlns:emma="http://www.w3.org/2003/04/emma" version="1.0">
              <emma:interpretation id="{8ED7DBF5-F97E-4DC1-ADEA-AF6EEDED18E1}" emma:medium="tactile" emma:mode="ink">
                <msink:context xmlns:msink="http://schemas.microsoft.com/ink/2010/main" type="inkWord" rotatedBoundingBox="164,2904 1350,2895 1357,3743 171,375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0544.7859">-2739 2174 280 0,'-8'-3'104'0,"8"3"-84"0,8-4 0 15,-8 1 64 1,3 6-48-16,1-3 40 15,4 0-44-15,4 0 0 16,7 0-20-16,16 0 12 16,4 0-16-16,11-3-4 15,4 0 0-15,0-4 12 16,0 7-8-16,-7-7 4 16,-5 7-4-16,-11-7-8 0,-7 7 4 15,-9-7 20-15,1 7-12 16,-13-3 12-16,1 6-12 0,-11-3-8 15,-1 7 0-15,-4 3-4 16,5 4 0-16,-5 10-20 16,4 0 12-16,-3 14-32 15,7 3 24-15,-12 11 4 16,8-4 12-16,-7 7 24 16,3-3-12-16,-7-1-20 15,7-2 0-15,-3-5 64 16,7 1-28-16,-3-14 84 15,-1-7-60-15,-4-17 28 16,9 0-48-16,-9-14 24 16,8-3-28-16,1-18 0 15,-1 1-16-15,-11-11 0 16,11 7-4-16,-11-14 12 16,7 7-12-16,-11-13-12 15,7 9 0-15,1-6-32 16,3 10 20-16,4 0-4 15,5 11 12-15,-1 3-36 16,4 7 24-16,0 3-12 16,7 7 20-16,1 7 24 15,4 3-4-15</inkml:trace>
          <inkml:trace contextRef="#ctx0" brushRef="#br0" timeOffset="70762.9573">-2178 2467 488 0,'-8'3'180'0,"8"-3"-140"0,0 14-12 0,0-7 92 16,0 0-72-16,0 0 16 15,0 3-40-15,0-7 12 16,0 1-20-16,0-4 64 15,8 0-48-15</inkml:trace>
          <inkml:trace contextRef="#ctx0" brushRef="#br0" timeOffset="71325.3615">-1729 2281 312 0,'-4'-7'112'0,"4"7"-84"0,-4 0-12 16,-4 7 84-1,8 3-60-15,-11 4 36 16,3 10-44-16,-4 7-8 16,-3 0-16-16,-4 21 28 15,-1-14-20-15,-15 13 12 16,8 4-16-16,-8 0 56 15,12 0-40-15,-4-10 32 0,12-7-32 16,-1-14 52-16,8-3-44 0,5-21 28 16,6-4-36-16,13-23 16 15,3-1-24-15,8-13 8 16,0 3-16-16,4-14 0 16,-3 15-4-16,-1-12-32 15,-4 8 12-15,-4-7-12 16,-3 7 12-16,3 3-8 15,-7 7 8-15,3 0-36 16,-3 10 28-16,-5 7-36 16,13 11 32-16,-12 3-16 15,3 10 24-15,-3 11 8 16,4 3 8-16,-5 14 24 16,5 0-12-16,-4 6 12 15,3-2-12-15,-3 16 0 16,4-3-4-16,-5 11 48 15,1-4-32-15,4-4 16 16,-5-10-24-16,-7-6 52 16,12-11-36-16,-16-7 64 15,4-4-56-15,0-16-176 16,0 3 72-16,-4-14-444 16,0 3 280-16</inkml:trace>
        </inkml:traceGroup>
        <inkml:traceGroup>
          <inkml:annotationXML>
            <emma:emma xmlns:emma="http://www.w3.org/2003/04/emma" version="1.0">
              <emma:interpretation id="{BEB02246-5D73-47A6-92E2-C136D0652492}" emma:medium="tactile" emma:mode="ink">
                <msink:context xmlns:msink="http://schemas.microsoft.com/ink/2010/main" type="inkWord" rotatedBoundingBox="1041,2653 1635,2648 1641,3415 1047,3420"/>
              </emma:interpretation>
              <emma:one-of disjunction-type="recognition" id="oneOf5">
                <emma:interpretation id="interp9" emma:lang="" emma:confidence="0">
                  <emma:literal>r</emma:literal>
                </emma:interpretation>
                <emma:interpretation id="interp10" emma:lang="" emma:confidence="0">
                  <emma:literal>Y</emma:literal>
                </emma:interpretation>
                <emma:interpretation id="interp11" emma:lang="" emma:confidence="0">
                  <emma:literal>:</emma:literal>
                </emma:interpretation>
                <emma:interpretation id="interp12" emma:lang="" emma:confidence="0">
                  <emma:literal>t</emma:literal>
                </emma:interpretation>
                <emma:interpretation id="interp13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71883.9607">-1868 2150 416 0,'0'-7'152'0,"0"7"-116"0,3 0-12 16,5 0 64-16,0 0-52 0,0 0 40 15,11 0-44-15,-7 7-8 16,7-3-16-16,0 3-16 16,8-1 4-16,-7-6 28 15,7 7-12-15,-8 0 32 16,-7-7-28-16,-4 0 40 15,11 4-32-15</inkml:trace>
          <inkml:trace contextRef="#ctx0" brushRef="#br0" timeOffset="71529.4037">-1857 2649 572 0,'12'-14'208'0,"-12"14"-160"0,23-10-12 0,-11 7 48 16,3-1-52-16,1 1 32 15,3 3-36-15,0-4-8 16,4 11-12-16,-3-7 4 15,-1 7-8-15,-3-3 68 16,3-4-40-16</inkml:trace>
          <inkml:trace contextRef="#ctx0" brushRef="#br0" timeOffset="72140.6428">-1299 1885 548 0,'15'-7'204'0,"-15"7"-156"0,8 7-16 16,-12-3 52-1,4 6-52-15,-12 4-12 16,5 10-12-16,-1 0 44 15,8 0-28-15,-4 7-20 0,4 7-4 0</inkml:trace>
        </inkml:traceGroup>
        <inkml:traceGroup>
          <inkml:annotationXML>
            <emma:emma xmlns:emma="http://www.w3.org/2003/04/emma" version="1.0">
              <emma:interpretation id="{5166D86D-A58B-4211-99F5-5E9D9F776561}" emma:medium="tactile" emma:mode="ink">
                <msink:context xmlns:msink="http://schemas.microsoft.com/ink/2010/main" type="inkWord" rotatedBoundingBox="1952,2698 4040,2682 4045,3359 1957,3375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937.1569">24 1930 456 0,'-19'-7'168'0,"15"7"-128"0,-3-3-16 0,3 3 124 16,4 3-88-16,-8-3 88 15,4 4-84-15,0-4 56 16,4 3-68-16,0 0-4 15,8 1-28-15,-4-1 24 16,7 1-28-16,9-1-4 16,7 4-8-16,15-10-24 15,1 6 12-15,19-3-4 16,4 4 4-16,11-1 16 16,-3 4-4-16,-8 0-12 15,-1 3 4-15,-7-3 28 16,-11 3-12-16,-8-6 24 15,-5-1-24-15,1-3 48 16,-12 0-32-16,5-3-4 16,-9 3-16-16,0-4 28 15,-11 1-20-15,0-1 12 16,-4 4-16-16,-8-3 0 16,4 6-4-16,-8-3 4 15,0 0-8-15,-11 0 8 0,15 0-8 0,-11 0-12 31,3 4 4-31,-7-1-4 0,3 4 0 16,-3 0 0-16,7 3 0 0,-11 18-12 16,4 6 12-16,-12 25-12 15,11 3 8-15,-15 7 8 16,8-7 4-16,-8-4 16 16,12-10-8-16,-4-3 4 15,8-7-4-15,-4-11 12 16,7-6-12-16,1-11 16 15,7-3-16-15,-8-14 4 16,13 0-4-16,-13-10 12 16,12 3-12-16,-11-23 32 15,-1 6-24-15,-15-31-4 16,12 7-8-16,-16-18-24 16,8 11 12-16,4 0 12 15,3 18 0-15,-3 6-48 16,8 7 28-16,-1 3-40 15,8 15 32-15,8 6-8 16,8 7 20-16,4 0 24 16,7 7-4-16,4 3-172 15,4 4 92-15,12 6-440 16,0 4 284-16</inkml:trace>
          <inkml:trace contextRef="#ctx0" brushRef="#br0" timeOffset="10102.0955">1027 2312 912 0,'39'14'340'0,"-39"-14"-264"0,23 7-24 0,-15-4 28 16,0 4-56-16,-5-7 32 16,1 0-28-16,4-3-140 15,4 3 60-15</inkml:trace>
          <inkml:trace contextRef="#ctx0" brushRef="#br0" timeOffset="69630.8687">-955 2536 340 0,'0'-4'128'0,"0"4"-100"0,19 0-8 0,1-3 112 16,-1 3-76-16,12 0 16 15,4 7-48-15,8 0 40 16,3 3-36-16,4-7-24 15,1 8-4-15</inkml:trace>
          <inkml:trace contextRef="#ctx0" brushRef="#br0" timeOffset="69428.8191">-947 2336 384 0,'-8'-3'140'0,"8"-1"-108"0,0 1-8 16,0 3 136-16,0 0-92 15,0-4-8 1,12 4-40-16,3-3 20 15,5-1-24-15,7 4 12 16,0 7-16-16,4-7-16 16,7 7 0-16,5 0 28 15,-8 0-12-15,-4-4 12 16,-4 4-12-16</inkml:trace>
        </inkml:traceGroup>
        <inkml:traceGroup>
          <inkml:annotationXML>
            <emma:emma xmlns:emma="http://www.w3.org/2003/04/emma" version="1.0">
              <emma:interpretation id="{B0E1686E-A487-4714-A3C9-35081B7F70F6}" emma:medium="tactile" emma:mode="ink">
                <msink:context xmlns:msink="http://schemas.microsoft.com/ink/2010/main" type="inkWord" rotatedBoundingBox="4761,2505 6117,2494 6126,3682 4771,3693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1271.8087">2448 1751 416 0,'0'-14'152'0,"0"14"-116"0,-16-7-12 16,1 7 108-1,7 7-76-15,-19 0 92 0,0 7-84 0,-20 7 48 16,5-1-68-16,-16 15 16 16,7-4-40-1,-10 24 36-15,10 0-32 0,-3 27 32 16,11 4-32-16,1 14 12 31,15-10-20-31,7 13-16 0,17-10-4 0,10 3 40 16,13-13-24-16,7-11 16 15,0-14-16-15,12-13-156 16,-1-7 76-16</inkml:trace>
          <inkml:trace contextRef="#ctx0" brushRef="#br0" timeOffset="12143.1253">3025 2071 488 0,'11'-21'180'0,"-11"21"-140"0,0-10-12 0,0 7 120 16,8 3-88-16,-16 0 52 15,8 7-64-15,-15 6 12 16,3 5-40-16,-19 26 52 15,4 4-40-15,-35 18 4 16,16-4-24-16,-12 3 36 16,7-3-24-16,5-3 12 15,3-8-20-15,5-6 28 16,10-7-28-16,5-14 40 16,8-3-32-16,3-18-12 15,4 0-8-15,8-20-24 16,4 0 12-16,8-14-12 15,7 7 8-15,8-14-96 16,4 4 56-16,8-18-36 16,0 4 48-16,7-14 32 0,-3 7 8 15,-1-4-8-15,-7 15 4 0,-4 2 12 16,4 15-4-16,-8 3 68 16,-4 10-40-16,-7 7 32 15,3 11-36-15,-3 9-16 16,3 8-8-16,-7 13 28 15,3 11-16-15,1 17 4 16,-1-7-12-16,-3 10 12 16,-1-9-12-16,-3 9 32 15,4-7-24-15,-5-3 12 16,5-3-16-16,-4-7 28 16,-1-7-24-16,1-11 32 15,0-3-32-15,0-10-4 16,-1 0-8-16,-7-11-224 15,4 1 120-15,-4-4-244 16,0 0 196-16</inkml:trace>
          <inkml:trace contextRef="#ctx0" brushRef="#br0" timeOffset="12488.0429">2641 2501 664 0,'-15'4'244'0,"15"-4"-188"0,-4-7-16 0,4 3 136 15,4 8-104-15,0-4 60 16,7 0-76-16,13-4 88 16,3 4-80-16,15-7-4 15,5 7-36-15,-1 0 20 16,1 7-28-16,-5-7 40 16,-3 4-32-16,-8-4 12 15,-4 3-20-15,-8-6-212 16,1 3 108-16</inkml:trace>
          <inkml:trace contextRef="#ctx0" brushRef="#br0" timeOffset="13117.778">2808 1885 372 0,'-8'-7'140'0,"8"7"-112"0,-12 0-4 15,5 0 224 1,7 4-140-16,-12-1 116 15,8 1-132-15,4-1-4 16,4 1-52-16,15-1 8 16,5 0-24-16,18 1 8 15,9 3-16-15,3-4-8 0,-8 4 0 0,-3 0 12 32,-8 0-8-32,-4-7 40 15,-4 7-24-15,-8 0 4 0,-3 0-16 0,-9-1-492 16,5 5 264-16</inkml:trace>
        </inkml:traceGroup>
        <inkml:traceGroup>
          <inkml:annotationXML>
            <emma:emma xmlns:emma="http://www.w3.org/2003/04/emma" version="1.0">
              <emma:interpretation id="{944E2120-3C35-4A51-BC34-54856AC5D728}" emma:medium="tactile" emma:mode="ink">
                <msink:context xmlns:msink="http://schemas.microsoft.com/ink/2010/main" type="inkWord" rotatedBoundingBox="6627,2599 9447,2577 9455,3618 6635,3640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3620.1676">3729 2522 444 0,'-8'-10'164'0,"8"10"-124"0,12 0-16 0,-12 0 184 32,0 0-120-32,4 0 160 0,0 0-144 0,-4 0 36 15,11 0-80-15,-3 0 8 16,11 0-40-16,16 0 8 16,4 0-20-16,15 0 36 15,4 0-28-15,4 0-268 16,-8 0 132-16</inkml:trace>
          <inkml:trace contextRef="#ctx0" brushRef="#br0" timeOffset="14184.4976">4511 2064 832 0,'-23'-17'308'0,"23"17"-240"0,0-10-20 16,8 6-8 0,3 4-32-16,20-3-20 15,4-1 4-15,19 1 4 16,8 6 4-16,4-3 0 16,0 4 0-16,-4-4 8 0,0 0-4 0,3 0-4 15,-14 3 4-15,-5 1 72 16,-11-1-40-16,-8-3 84 15,-7 7-68-15,-13-4 28 16,-3 4-48-16,-8 0-20 16,4 0-4-16,-7 7-8 15,-1 3 0-15,-12 11-12 16,13-1 8-16,-13 14 12 16,1 4-4-16,-12 10-4 15,0 0 4-15,0 7 4 16,4-3-4-16,-4 10 8 15,8-8-8-15,0-2-12 16,7-7 4-16,1-11 20 16,3-10-8-16,0-14 40 15,9-3-24-15,-9-21-4 16,8-3-12-16,-8-21 12 16,5 0-12-16,-17-18 24 15,17 8-20-15,-24-10 12 16,4 6-12-16,-4-17 20 15,0 10-20-15,4-10-40 16,0 11 16-16,15-1-32 16,4 14 24-16,16 4-8 15,4 10 16-15,15 7-352 16,0 10 196-16</inkml:trace>
          <inkml:trace contextRef="#ctx0" brushRef="#br0" timeOffset="14511.176">5460 2037 664 0,'-16'-14'244'0,"16"14"-188"0,-12 3-16 0,-3 4 136 15,11 4-104-15,-11 13 60 16,3 3-76-16,8 18-16 15,4 0-24-15,12 6 8 16,3-3-16-16,20-6 4 16,8-8-4-16,19-10 12 15,3-7-12-15,13-6 48 16,-5-1-28-16,-7-13 20 16,-8-1-28-16,-11-10 44 15,-16 1-36-15,-12-15-180 16,0 4 80-16,-11-21-300 15,-4 7 208-15</inkml:trace>
          <inkml:trace contextRef="#ctx0" brushRef="#br0" timeOffset="14725.2785">5835 1961 612 0,'-31'0'228'0,"31"0"-180"0,-19 14-12 0,7 0 124 16,4 3-96-16,-7 24 52 15,3 4-68-15,-7 20 12 16,7 4-40-16,-7 7 28 16,7-4-32-16,1 7 4 15,7-10-12-15,0 0 36 16,8-7-20-16,0-11 32 16,3-9-32-16,1-15-180 15,4-10 84-15</inkml:trace>
          <inkml:trace contextRef="#ctx0" brushRef="#br0" timeOffset="15010.5387">6067 1820 652 0,'27'-10'244'0,"-27"10"-192"0,66 10-12 16,-27 7 68-1,4-3-68-15,11 31 80 16,12 3-68-16,-8 41 80 16,-8 4-76-16,-15 14 24 0,-8-11-44 15,-19 11 12-15,-8-11-28 16,-28 4 96-16,1-17-64 0,-35-11 48 15,1-10-60-15</inkml:trace>
        </inkml:traceGroup>
        <inkml:traceGroup>
          <inkml:annotationXML>
            <emma:emma xmlns:emma="http://www.w3.org/2003/04/emma" version="1.0">
              <emma:interpretation id="{FB4E7FD2-B33F-4B21-AA1F-35FE88FEBA68}" emma:medium="tactile" emma:mode="ink">
                <msink:context xmlns:msink="http://schemas.microsoft.com/ink/2010/main" type="inkWord" rotatedBoundingBox="10193,3063 10863,3058 10865,3302 10195,3307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5553.2133">7422 2312 808 0,'4'-10'300'0,"-4"10"-232"0,12-4-20 0,-5 1 96 16,1 3-88-16,12-4 32 15,7 8-52-15,7-4-32 16,5 3-4-16,4-3 44 16,-1 7-24-16,-7 0-328 15,-4 7 168-15</inkml:trace>
          <inkml:trace contextRef="#ctx0" brushRef="#br0" timeOffset="15749.7355">7302 2536 728 0,'-19'-7'268'0,"19"7"-208"0,19 3-16 16,-3-6 64-1,3 3-68-15,27-7 28 16,5 0-40-16,22 0-8 16,-3 7-12-16,0-3 28 15,-8 3-20-15,0-4-260 16,-4 4 132-16,7 0-468 0,-6 7 324 0</inkml:trace>
        </inkml:traceGroup>
        <inkml:traceGroup>
          <inkml:annotationXML>
            <emma:emma xmlns:emma="http://www.w3.org/2003/04/emma" version="1.0">
              <emma:interpretation id="{FE1B5AA2-4F86-4FDD-B9D1-B988B9EE3201}" emma:medium="tactile" emma:mode="ink">
                <msink:context xmlns:msink="http://schemas.microsoft.com/ink/2010/main" type="inkWord" rotatedBoundingBox="11804,2609 12195,2606 12201,3435 11810,3438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6185.4071">8893 1947 684 0,'8'-27'252'0,"-8"27"-192"0,27-21-20 16,-15 7 112 0,-1 7-92-16,9-6 44 15,-1 2-60-15,8 4 48 16,4 1-56-16,4 2 0 16,0 8-20-16,0 2-12 15,-1 8 0-15,-6 0 28 16,-1 3-16-16,-8 4 48 0,0-1-36 15,-15 8 48-15,-4 3-44 0,-11-4 72 16,-1 4-56-16,-11 0-184 16,3 4 72-16,-7-1-444 15,4-3 280-15</inkml:trace>
          <inkml:trace contextRef="#ctx0" brushRef="#br0" timeOffset="16316.7835">9033 2649 384 0,'0'11'140'0,"0"-11"-108"0,11 6-8 0</inkml:trace>
        </inkml:traceGroup>
        <inkml:traceGroup>
          <inkml:annotationXML>
            <emma:emma xmlns:emma="http://www.w3.org/2003/04/emma" version="1.0">
              <emma:interpretation id="{47C52109-AA69-4588-925B-AC4E0E20D091}" emma:medium="tactile" emma:mode="ink">
                <msink:context xmlns:msink="http://schemas.microsoft.com/ink/2010/main" type="inkWord" rotatedBoundingBox="13479,2960 13844,2957 13846,3246 13481,3249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1059.8334">10585 2436 684 0,'-16'0'252'0,"16"0"-192"0,12 7-20 15,-8-4 68 1,11 1-68-16,9-1 0 16,3 4-24-16,8 0 24 15,-1 0-24-15,1-7 20 16,0 3-20-16</inkml:trace>
          <inkml:trace contextRef="#ctx0" brushRef="#br0" timeOffset="30868.828">10740 2229 612 0,'0'-13'228'0,"-4"6"-180"0,0 3-12 0,4 1 124 16,4-1-96-16,0-2 36 15,4 6-60-15,-5-4-4 16,5 8-24-16,4-1 20 16,-1 7-20-16,5-3 12 15,-1 4-12-15,1-5 20 16,3 5-20-16,-3-4 32 16,3-1-28-16,-4 1 20 15,1 0-20-15,-8-3-192 16,3 3 92-16</inkml:trace>
        </inkml:traceGroup>
        <inkml:traceGroup>
          <inkml:annotationXML>
            <emma:emma xmlns:emma="http://www.w3.org/2003/04/emma" version="1.0">
              <emma:interpretation id="{D5614266-6D1B-4BC4-8ED3-F75870EB4439}" emma:medium="tactile" emma:mode="ink">
                <msink:context xmlns:msink="http://schemas.microsoft.com/ink/2010/main" type="inkWord" rotatedBoundingBox="14889,2610 17854,2588 17861,3504 14896,3527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4422.8807">13810 2071 488 0,'3'-34'180'0,"-3"34"-140"0,4-7-12 16,-4 10 152-1,0 4-104-15,-7 14 52 16,3 3-80-16,-16 21 0 15,-7 3-28-15,-11 10-4 0,-1-3-8 0,-15 0 12 32,15-3-12-32,-8-7 24 15,5-1-20-15,3-13 32 0,12-3-28 0,4-11 12 16,7-7-16-16,12-16 0 16,8-1-4-16,16-14-8 15,3 7 4-15,16-17-60 16,-8 7 32-16,7-24-32 15,5 10 32-15,-4-20-8 16,-8 10 20-16,3-11-20 16,-6 14 20-16,-9 4-4 15,0 10 8-15,-7 7 44 16,7 14-24-16,-11 13 36 16,7 11-32-16,-3 24 4 15,-4 3-12-15,-4 18 4 16,3-1-8-16,1 11 40 15,4-4-20-15,-5 7 32 16,-3-6-32-16,4-4 4 16,0-11-16-16,-4-9-44 15,3-8 20-15</inkml:trace>
          <inkml:trace contextRef="#ctx0" brushRef="#br0" timeOffset="34618.6078">13523 2467 676 0,'-23'-17'248'0,"23"17"-192"0,8 0-16 0,-1-4 56 16,13 4-60-16,7 0-4 31,12 4-20-31,-1-4 24 0,1 0-20 0</inkml:trace>
          <inkml:trace contextRef="#ctx0" brushRef="#br0" timeOffset="34905.4352">13674 1837 748 0,'-8'-10'276'0,"8"10"-216"0,20 7-16 0,-9-7 92 16,5 3-84-16,3-3 40 15,4 4-52-15,8 2 12 16,0-6-32-16,4 7 36 15,-4-7-32-15,0 4-156 16,-8 3 72-16,12 0-488 16,-4 3 304-16</inkml:trace>
          <inkml:trace contextRef="#ctx0" brushRef="#br0" timeOffset="33551.4591">12037 2075 228 0,'-12'-11'84'0,"12"8"-64"0,-8-4-8 0,4 3 172 16,4 4-104-16,-4-3 88 16,1 0-96-16,-5-4 52 15,8 7-72-15,-4-4 32 16,4 4-48-16,-4-3 0 16,4 6-24-16,-4-3 20 15,4 0-20-15,-4 0 24 16,4 0-24-16,-3 0 24 15,6 0-24-15,-3 0 4 16,0 0-8-16,0 0 12 16,0 0-12-16,0 0 4 15,8 4-4-15,0-8 4 16,3 4-8-16,1-3-12 16,4 3 4-16,11-7-16 15,4 3 12-15,19-2 20 16,4 2-4-16,20 1 4 0,-8 3-4 15,-1 0 4 1,-3 0-8-16,-8 0 8 0,-3 3-8 0,-1 1-4 16,-11-1 4-16,-12 0-16 15,0 4 8-15,-4-3 28 16,0 3-12-16,-11-4 12 16,-4 1-12-16,-4-4 28 15,3 3-24-15,-7-3-24 16,0 0 4-16,0-3 8 15,0 3 0-15,-7-4-4 16,7 4 4-16,-4-3-4 16,-4 6 0-16,-11-3 8 15,11 4-4-15,-4-1-12 16,-3 0 4-16,3 1 4 16,1 3 0-16,3 0-12 15,0 0 8-15,-3 3-16 16,11 4 12-16,-16 3-12 15,12 3 8-15,-15 15 16 16,11 3 0-16,-11 13-12 16,-1-2 4-16,-7 6 12 15,8-7-4-15,-8 7-4 16,8-4 4-16,-9-2-4 16,9-5 0-16,-8-6 32 15,8 0-16-15,-5-17 4 16,9-4-12-16,-4-14 12 15,7-3-12-15,-4-13 16 0,5-1-16 16,-9-21 16-16,9 4-16 0,-12-13 4 16,7 2-4-16,-7-9 4 15,7 3-8-15,-7-21-4 16,8 7 4-16,-5-7-32 16,5 14 16-16,-1 3-4 15,5 15 8-15,-5 2-12 16,9 11 12-16,-5 0-24 15,4 10 20-15,0 0-40 16,8 11 32-16,0 0 8 16,8 3 8-16,0 0-140 15,4 6 80-15</inkml:trace>
          <inkml:trace contextRef="#ctx0" brushRef="#br0" timeOffset="33898.988">12997 2432 612 0,'-16'7'228'0,"16"-7"-180"0,0 7-12 0,0-3 72 16,4 2-68-16,0 1 16 15,4 0-32-15,-8 0 24 16,7 0-32-16,5-4 40 15,-4 1-32-15,-4-4-232 16,11 0 112-16</inkml:trace>
          <inkml:trace contextRef="#ctx0" brushRef="#br0" timeOffset="35398.7322">14417 2522 424 0,'-7'-4'156'0,"7"4"-120"0,0 4-8 15,0-4 184 1,0 0-120-16,3 0 52 15,9 0-84-15,11-4 8 16,4 4-40-16,20 0-8 16,-1 4-12-16,8-8 20 15,1 8-16-15,-1 3 4 0,-8 0-8 0,-3 0-8 16,-8-1 4-16,-8-6 28 31,-4 4-16-31,-7-8 40 0,-1 4-32 0,-7-3 12 16,-4 6-20-16,-4-6 0 15,0 3-8-15,-4-3-412 16,4 3 220-16</inkml:trace>
        </inkml:traceGroup>
        <inkml:traceGroup>
          <inkml:annotationXML>
            <emma:emma xmlns:emma="http://www.w3.org/2003/04/emma" version="1.0">
              <emma:interpretation id="{B472F412-3B95-4E5F-9323-560DD82CB085}" emma:medium="tactile" emma:mode="ink">
                <msink:context xmlns:msink="http://schemas.microsoft.com/ink/2010/main" type="inkWord" rotatedBoundingBox="18435,2620 20849,2601 20858,3718 18443,3737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7304.7695">16593 1858 612 0,'-8'-7'228'0,"8"7"-180"0,4-4-12 0,0 1 80 16,0 6-72-16,4-6 44 16,3 3-52-16,5-3 16 15,3 3-32-15,4 0 0 16,0 6-12-16,1 1-16 16,-5 4 4-16,-7 2 28 15,-1 8-12-15,-11 7 48 16,0-1-32-16,-19 4 28 15,3 0-28-15,-18 0-8 16,-1-3-12-16,-12-4 12 16,12-11-12-16,1 5-40 15,6-5 20-15,13-6-24 16,11 0 20-16,16 3 52 16,7-3-16-16,12-3 44 15,4 3-36-15,0 0-16 0,-4-1-4 0,-4 1 16 16,-4 0-12-16,-7-3 40 15,-1 3-28 1,-3-7 12-16,3 0-20 0,4 0-212 16,1 0 108-16,15-4-460 15,-1 4 304-15</inkml:trace>
          <inkml:trace contextRef="#ctx0" brushRef="#br0" timeOffset="37650.6898">17309 2023 612 0,'-12'27'228'0,"12"-27"-180"0,-15 42-12 15,15-22 36 1,8 11-48-16,3 0 16 16,-7 7-24-16,16-7 28 15,3 0-28-15,12 0 32 16,3 0-32-16,20-24 40 16,-3 7-32-16,14-11 4 15,-7 4-16-15,-4-17 28 16,-4 6-24-16,-11-13 20 15,-8 3-20-15,-8-20 28 0,-4 3-28 0,-3-21-244 16,-5 8 124-16</inkml:trace>
          <inkml:trace contextRef="#ctx0" brushRef="#br0" timeOffset="36614.2627">15598 2006 332 0,'-23'-24'120'0,"15"20"-92"0,0-3-8 0,4 4 220 15,1 3-136-15,-9-4 80 16,4 8-108-16,0-4 20 15,8 0-56-15,4 3-16 16,8 4-12-16,11 0 16 16,8 3-16-16,27-3-4 15,8 0-4-15,19 0 12 16,-4 3-8-16,-7-3 16 16,-16 0-16-16,0-3-12 15,-11 2 0-15,-9-6 56 16,-11-3-28-16,-3 0 32 15,-9 3-28-15,-11 0-16 16,0-7-8-16,-8 0-24 16,4 7 12-16,-8-11-4 15,1 11 4-15,3-6 8 16,0 6 0-16,-8 0 0 16,4 6 0-16,-3 5 8 15,3-1-4-15,-19 11-48 16,23 6 28-16,-23 18-32 15,0 0 28-15,-4 10 20 16,4-4 0-16,-8 1 20 16,4-4-12-16,-4 0-20 15,8-3 4-15,4-7 32 0,0-7-16 16,-1-10 44-16,13-4-28 16,-5-14 76-16,5 1-56 0,-13-15 12 15,5 1-32-15,0-11 48 16,7 1-40-16,-7-18 4 15,3 7-24-15,-3-21 20 16,7 4-20-16,-3-17-4 16,7 10-4-16,-3-4-16 15,7 14 8-15,0 4-32 16,4 14 20-16,0 3-40 16,4 10 36-16,3 3 40 15,5 8-8-15,11 3-248 16,4 7 128-16</inkml:trace>
          <inkml:trace contextRef="#ctx0" brushRef="#br0" timeOffset="38115.426">17704 1861 416 0,'-4'0'152'0,"4"0"-116"0,-4 4-12 16,0-4 128-1,8 0-88-15,-8 0 52 16,0 7-68-16,-7-4-8 16,3 4-24-16,-7 3 32 15,7 0-24-15,-8 11 12 0,5 3-20 16,-5 18 28-16,5 6-28 0,-5 17 4 15,8-3-12-15,-7 3 12 16,7-3-12-16,-3 4 32 16,3-4-24-16,-4 3 40 15,4-3-32-15,1 7 32 16,-5-7-32-16,-3-4 12 16,3-10-20-16,-7 1-212 15,7-5 108-15,-3-2-388 16,3-8 264-16</inkml:trace>
        </inkml:traceGroup>
      </inkml:traceGroup>
    </inkml:traceGroup>
    <inkml:traceGroup>
      <inkml:annotationXML>
        <emma:emma xmlns:emma="http://www.w3.org/2003/04/emma" version="1.0">
          <emma:interpretation id="{11ABDCC8-6573-4B5D-8A99-0039847AE357}" emma:medium="tactile" emma:mode="ink">
            <msink:context xmlns:msink="http://schemas.microsoft.com/ink/2010/main" type="paragraph" rotatedBoundingBox="4371,4221 11107,4408 11080,5402 4344,52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B3037F0-25F9-412B-8D4E-EF4463ED603B}" emma:medium="tactile" emma:mode="ink">
              <msink:context xmlns:msink="http://schemas.microsoft.com/ink/2010/main" type="inkBullet" rotatedBoundingBox="4371,4221 5507,4253 5479,5247 4344,5215"/>
            </emma:interpretation>
          </emma:emma>
        </inkml:annotationXML>
        <inkml:trace contextRef="#ctx0" brushRef="#br0" timeOffset="17564.1519">1964 3737 424 0,'0'-14'156'0,"-8"14"-120"0,8 0-8 0,-8 0 132 15,8 7-92-15,-19 6 44 16,7 8-68-16,-22 20 20 16,3 8-36-16,-16 16 0 15,1-3-16-15,-16 3 36 16,11-17-24-16,-3 4 20 15,12-14-24-15,3-7 8 16,12-7-16-16,4-7-8 16,7-3 0-16,8-14 4 15,12-4-4-15,16-13-180 16,11 0 100-16</inkml:trace>
        <inkml:trace contextRef="#ctx0" brushRef="#br0" timeOffset="17941.1544">1666 4156 756 0,'11'0'280'0,"-11"0"-216"16,66 7-20-16,-35-7 48 16,0 4-60-16,16-4 4 15,-1 0-20-15,16-4-56 16,0 1 24-16</inkml:trace>
        <inkml:trace contextRef="#ctx0" brushRef="#br0" timeOffset="18180.2925">1797 3592 704 0,'-19'-21'264'0,"19"21"-208"0,8-10-12 0,0 7 80 16,3 3-76-16,16-4-44 15,-7 4-8-15,18-3-4 16,1 6 8-16,15 1 16 16,4 2-8-16,8 1 16 15,0 4-16-15</inkml:trace>
        <inkml:trace contextRef="#ctx0" brushRef="#br0" timeOffset="17772.707">1956 3733 592 0,'20'-27'220'0,"-20"27"-172"0,15-4-12 16,-11 1 76-16,4 6-68 16,-1 4 52-16,5 3-56 0,-8 25 8 15,7 6-32-15,5 28 8 16,3 0-12-16,5 10 20 16,-1-3-20-16,0-1 4 15,0-9-8-15,-7-4-8 16,3-11 4-16,-11-6-148 15,-8-11 80-15,-8-10-544 16,4-3 336-16</inkml:trace>
        <inkml:trace contextRef="#ctx0" brushRef="#br0" timeOffset="18377.8164">2595 3485 852 0,'-12'-3'316'0,"12"3"-248"0,0 7-16 16,-7 0 40-1,7 6-60-15,-12 15-20 16,8 3-12-16,-4 3 44 15,4 4-24-15</inkml:trace>
      </inkml:traceGroup>
      <inkml:traceGroup>
        <inkml:annotationXML>
          <emma:emma xmlns:emma="http://www.w3.org/2003/04/emma" version="1.0">
            <emma:interpretation id="{8320BFB4-7C5C-4244-86C3-EB1BD7558792}" emma:medium="tactile" emma:mode="ink">
              <msink:context xmlns:msink="http://schemas.microsoft.com/ink/2010/main" type="line" rotatedBoundingBox="6162,4323 11106,4460 11081,5355 6137,5218"/>
            </emma:interpretation>
          </emma:emma>
        </inkml:annotationXML>
        <inkml:traceGroup>
          <inkml:annotationXML>
            <emma:emma xmlns:emma="http://www.w3.org/2003/04/emma" version="1.0">
              <emma:interpretation id="{811754A3-6F76-45D1-9BE3-0B90CD770B1F}" emma:medium="tactile" emma:mode="ink">
                <msink:context xmlns:msink="http://schemas.microsoft.com/ink/2010/main" type="inkWord" rotatedBoundingBox="6150,4759 6530,4770 6524,4988 6144,4978"/>
              </emma:interpretation>
            </emma:emma>
          </inkml:annotationXML>
          <inkml:trace contextRef="#ctx0" brushRef="#br0" timeOffset="19125.8802">3261 4015 704 0,'-8'-13'264'0,"8"13"-208"0,-12-4-12 16,9 1 184-1,6 3-132-15,1-4-36 16,8 8-40-16,11-8-12 16,8 4-4-16,23 7 24 0,4-7-16 15,-7 7 48 1,3-4-32-16,-4 1-312 15,-11 3 152-15</inkml:trace>
          <inkml:trace contextRef="#ctx0" brushRef="#br0" timeOffset="19335.9395">3265 4208 684 0,'0'-3'252'0,"0"3"-192"0,19 0-20 0,-4 0 68 16,5 0-68-16,22 0-8 15,13 0-20-15,-9 0 0 16,4 3-8-16,5-6-180 16,-9 9 100-16</inkml:trace>
        </inkml:traceGroup>
        <inkml:traceGroup>
          <inkml:annotationXML>
            <emma:emma xmlns:emma="http://www.w3.org/2003/04/emma" version="1.0">
              <emma:interpretation id="{4FD484FB-54B1-4580-94F6-F6021A8AC60B}" emma:medium="tactile" emma:mode="ink">
                <msink:context xmlns:msink="http://schemas.microsoft.com/ink/2010/main" type="inkWord" rotatedBoundingBox="7466,4374 8182,4394 8160,5161 7445,5142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0812.5708">4743 4215 548 0,'-7'-10'204'0,"7"10"-156"0,7 0-16 0,-3 0 88 16,8 0-72-16,3 0 76 15,9 0-68-15,3 0-4 16,0 0-32-16,8 6 24 16,-1-6-28-16,1 0 4 15,0 4-12-15</inkml:trace>
          <inkml:trace contextRef="#ctx0" brushRef="#br0" timeOffset="20564.9106">4929 3699 624 0,'8'-11'228'0,"-8"11"-176"0,12-3-16 0,-12-1 72 16,3 8-68-16,1-1 36 16,4 4-44-16,4 7 16 15,-1 3-28-15,1 18 16 32,3 2-20-32,-3 19 20 0,3-1-24 0,5 7 4 15,-9-7-8-15,1-4 48 16,7-3-32-16,-3 1-12 15,-4-8-4-15,3 0 16 16,4-6-12-16,-7-4 32 16,3-7-28-16,-7-7-120 15,4 0 56-15,-12-10-212 16,4-4 144-16</inkml:trace>
          <inkml:trace contextRef="#ctx0" brushRef="#br0" timeOffset="20265.9864">5034 3843 352 0,'0'-10'132'0,"0"10"-104"0,0-14-8 0,0 4 156 16,0 6-100-16,0-6 76 15,4 7-88-15,-8-4 16 16,4 7-44-16,-8 3 4 15,4 7-24-15,-15 18 0 16,3 3-8-16,-15 24 12 16,4 0-12-16,-19 7 4 15,3-3-4-15,-15-4 12 16,12-4-12-16,-5-10-20 16,13-3 4-16,-5-7 20 15,20-7-4-15,0-6 32 16,11-5-24-16,0-13-92 15,12-3 40-15,4-11-448 16,8 4 268-16</inkml:trace>
          <inkml:trace contextRef="#ctx0" brushRef="#br0" timeOffset="21271.908">4693 3623 540 0,'0'0'200'0,"0"0"-156"0,0 7-12 0,0-7 176 15,0 0-120-15,4 0 28 16,4 0-72-16,7 0 0 16,8 7-28-16,8-11 8 15,4 4-12-15,12-3 0 16,3 3-4-16,12-4 12 16,-4 1-12-16,0 0-4 15,-4 6 0-15,-11-3 40 16,-4 0-24-16,-16 0 36 15,-8 3-32-15,-7-3-120 16,-4 4 52-16</inkml:trace>
        </inkml:traceGroup>
        <inkml:traceGroup>
          <inkml:annotationXML>
            <emma:emma xmlns:emma="http://www.w3.org/2003/04/emma" version="1.0">
              <emma:interpretation id="{ED286405-5E32-4F0F-BB60-446D78D9D133}" emma:medium="tactile" emma:mode="ink">
                <msink:context xmlns:msink="http://schemas.microsoft.com/ink/2010/main" type="inkWord" rotatedBoundingBox="8840,4398 11106,4460 11081,5355 8815,5292"/>
              </emma:interpretation>
              <emma:one-of disjunction-type="recognition" id="oneOf15">
                <emma:interpretation id="interp23" emma:lang="" emma:confidence="1">
                  <emma:literal>4</emma:literal>
                </emma:interpretation>
                <emma:interpretation id="interp24" emma:lang="" emma:confidence="0">
                  <emma:literal>+</emma:literal>
                </emma:interpretation>
                <emma:interpretation id="interp25" emma:lang="" emma:confidence="0">
                  <emma:literal>x</emma:literal>
                </emma:interpretation>
                <emma:interpretation id="interp26" emma:lang="" emma:confidence="0">
                  <emma:literal>t</emma:literal>
                </emma:interpretation>
                <emma:interpretation id="interp27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23574.3571">7507 3902 496 0,'-11'-31'184'0,"11"31"-140"0,0-11-16 15,-4 11 172 1,4 4-116-16,-4 3 28 0,4 3-68 16,0 14 16-16,8 7-32 0,3 7 0 15,9 0-16-15,11 0 20 16,4 0-20-16,11-8 32 16,4-2-28-16,8-11 32 15,-3 0-32-15,7-17 56 31,-4 0-40-31,7-10 20 0,-7 7-32 0,-11-15 36 16,-8 5-32-16,-16-15-136 16,-4 8 60-16,-11-18-432 15,-4 7 268-15</inkml:trace>
          <inkml:trace contextRef="#ctx0" brushRef="#br0" timeOffset="23807.4758">7875 3681 600 0,'-8'0'224'0,"8"0"-176"0,-11 11-12 15,-5 9 116 1,9-2-92-16,-13 33 52 15,9 11-64-15,-5 21 44 16,8-4-52-16,-3 24 24 16,7-3-36-16,0 10 44 0,4-10-40 15,0-14 28-15,8-17-32 16</inkml:trace>
          <inkml:trace contextRef="#ctx0" brushRef="#br0" timeOffset="22352.0188">5959 4218 340 0,'-16'0'128'0,"13"-3"-100"0,3 6-8 0,-8-3 176 15,8 0-112-15,-12 0 88 16,12 0-100-16,-8 0 32 15,8 0-60-15,0 0 28 16,0 0-40-16,0 0 8 16,8 0-24-16,-8 0 36 15,12 0-28-15,-4 0 20 16,3 0-24-16,-3 0-8 16,0 0-8-16,11 0-4 15,0 4 0-15,1-1 0 16,-1 1 0-16,8-4 0 15,0 3 0-15,-3-3 0 0,3 3 0 16,0-3 24-16,0 0-12 16,-8 0 40-16,-7 0-28 0,-4 0 32 15,-1 0-32-15,-14-3 12 16,7 3-20-16,-8-3-16 16,4 6-4-16,-4-6-340 15,8 3 188-15</inkml:trace>
          <inkml:trace contextRef="#ctx0" brushRef="#br0" timeOffset="23222.9226">6845 3960 352 0,'-15'-17'132'0,"15"17"-104"0,-19 0-8 0,11 0 184 15,8 0-116-15,-8-7 88 16,8 7-104-16,0 0 24 16,8 0-56-16,11-7 12 15,-3 7-32-15,22-7 0 16,9 14-12-16,11-10-8 16,0 3 4-16,4 0 4 15,-12 0-4-15,4-4 8 16,-15 4-8-16,0-3 8 15,-4-1-8-15,-8-2 24 16,-4 6-16-16,-11-7 68 16,-5 7-48-16,-7-4-4 15,0 4-16-15,-7 4-20 16,-1 3 4-16,-4 3 12 16,5 0-4-16,-5 4 8 15,4 3-8-15,-7 4-20 16,7 3 8-16,-11 7 12 15,7 0 0-15,-15 3-4 16,8 1 4-16,-12 6-16 16,3-3 8-16,-10 7 20 0,11-4-8 0,-8 0-4 15,8 0 0-15,0-6 12 16,7-8-8-16,1-13 24 16,7 0-20-16,-3-21 4 15,7-3-8-15,-7-25 92 16,7 11-56-16,-15-14 52 15,7 1-56-15,-11-5-4 16,4 4-20-16,-8-13-28 16,8 13 4-16,-1 0-48 15,5 14 28-15,4 3-20 16,11 11 28-16,-4 3-52 16,8 7 40-16,19 4-336 15,1-1 204-15</inkml:trace>
        </inkml:traceGroup>
      </inkml:traceGroup>
    </inkml:traceGroup>
    <inkml:traceGroup>
      <inkml:annotationXML>
        <emma:emma xmlns:emma="http://www.w3.org/2003/04/emma" version="1.0">
          <emma:interpretation id="{FE97E115-B74C-4CA9-8F60-F1A449E1B48C}" emma:medium="tactile" emma:mode="ink">
            <msink:context xmlns:msink="http://schemas.microsoft.com/ink/2010/main" type="paragraph" rotatedBoundingBox="4287,5745 19087,5581 19099,6628 4299,67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74ABC8C-6B51-4AFA-AAE9-EB406A9A07B3}" emma:medium="tactile" emma:mode="ink">
              <msink:context xmlns:msink="http://schemas.microsoft.com/ink/2010/main" type="line" rotatedBoundingBox="4287,5745 19087,5581 19099,6628 4299,6793"/>
            </emma:interpretation>
          </emma:emma>
        </inkml:annotationXML>
        <inkml:traceGroup>
          <inkml:annotationXML>
            <emma:emma xmlns:emma="http://www.w3.org/2003/04/emma" version="1.0">
              <emma:interpretation id="{6A1FB1AA-4EDE-4001-9A03-41146D33603A}" emma:medium="tactile" emma:mode="ink">
                <msink:context xmlns:msink="http://schemas.microsoft.com/ink/2010/main" type="inkWord" rotatedBoundingBox="4287,5775 7253,5742 7263,6664 4298,6697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54692.8925">3156 5340 560 0,'8'-17'208'0,"-8"17"-164"0,8 3-8 15,-16 4 84 1,0 7-72-16,-7 3 16 16,3 11-40-16,-27 20-4 15,5 3-12-15,-13 15 20 16,8-4-16-16,-11-11 4 16,8-6-8-16,3-10 20 15,12-8-16-15,3-13 56 16,13-7-36-16,11-21-24 15,8 0-8-15,15-24 0 0,8 4 0 0,15-18 0 16,-7 8 0-16,7-8 0 16,1 11 0-16,-12-4-12 15,-4 14 8-15,4 0-40 16,-12 14 24-16,0 10-56 16,-4 7 44-16,-7 14 76 15,-4 3-20-15,3 28-8 16,5 6-8-16,3 18 8 15,4 0-8-15,4-4 60 16,4-17-40-16,-3-6 8 16,-5-4-24-16,-12-11-68 15,1-6 28-15,-20-11-312 16,0 0 184-16</inkml:trace>
          <inkml:trace contextRef="#ctx0" brushRef="#br0" timeOffset="54873.3695">2920 5622 748 0,'-15'-3'276'0,"15"3"-216"0,7 10-16 15,1-6 48 1,4-1-60-16,15 0 48 16,4 4-44-16,4-14 44 15,-8 7-48-15,4-10-120 16,4 3 44-16,-5-7-328 0,-2 1 208 0</inkml:trace>
          <inkml:trace contextRef="#ctx0" brushRef="#br0" timeOffset="53955.431">1403 5278 260 0,'-4'-3'96'0,"4"3"-76"0,0 3-4 0,-4-3 96 15,4 0-64-15,-4 0 60 16,4 0-64-16,-4 0 32 16,4 0-44-16,-8 0 16 15,16 0-28-15,0 0 16 16,7 7-20-16,20-4 0 15,4 1-8-15,27-1 12 16,3 1-12-16,5-1-12 16,-4 1 0-16,-1-4 20 15,-7 0-8-15,8 0-4 16,-8 0 0-16,-4 0 4 16,-4-4-4-16,-11 1 8 15,-8 3-8-15,-8-4 8 16,-8 8-8-16,-7-4 16 15,-1 0-12-15,-7 0 24 16,0 0-20-16,-8 0-12 16,4 7-4-16,-8 0-4 15,4-1 0-15,-3 1 16 16,3 4-4-16,-8 2-20 16,1 1 8-16,-16 7 4 15,11-1 4-15,-11 22-12 0,4 2 8 16,-4 15 12-16,0-7-4 15,-4 3 16-15,15-11-12 0,-11-6 16 16,12-7-16 0,-5-14 32-16,9-10-24 0,-9-10 4 15,12-8-12-15,-11-19 12 16,7-1-12-16,-15-18-4 16,8 5 0-16,-16-11 4 15,8 10-4-15,-16 0 40 16,5 11-20-16,-5-4-4 15,8 10-12-15,1-3 4 16,6 7-8-16,-3 0-4 16,20 10 4-16,-5 1-40 15,12 9 20-15,1 1-4 16,3 3 12-16,7 0 32 16,9 7-12-16</inkml:trace>
          <inkml:trace contextRef="#ctx0" brushRef="#br0" timeOffset="54192.059">2510 5460 684 0,'-4'4'252'0,"4"-4"-192"0,-12 7-20 0,8-4-4 16,8 1-28-1,-4-4-20 1,0 0 4-16,4 0 20 0,4 3-4 0,-8-6 16 16,4 3-16-16,3-4-416 15,1 4 220-15</inkml:trace>
          <inkml:trace contextRef="#ctx0" brushRef="#br0" timeOffset="55113.0068">3017 5209 664 0,'-27'-7'244'0,"27"7"-188"0,-8-3-16 0,4 0 92 15,8 3-80-15,-4-4 40 16,12 4-52-16,7-10-16 16,0 3-12-16,8-3 8 15,1 10-12-15,10-11-56 16,-3 8 24-16</inkml:trace>
          <inkml:trace contextRef="#ctx0" brushRef="#br0" timeOffset="55308.5521">3632 4979 748 0,'0'0'276'0,"0"0"-216"0,-15 27-16 0,7-3 24 16,4 0-48-16,-7 14 36 16,3 0-32-16,0 7-144 15,8-7 64-15</inkml:trace>
          <inkml:trace contextRef="#ctx0" brushRef="#br0" timeOffset="55711.5981">4178 5674 632 0,'0'-7'236'0,"0"7"-184"0,54 0-16 0,-30-7 36 16,-1 14-48-16,8-7 8 16,8 0-20-16</inkml:trace>
          <inkml:trace contextRef="#ctx0" brushRef="#br0" timeOffset="55580.2525">4198 5412 676 0,'0'-7'248'0,"0"7"-192"0,27 0-16 16,-8 0 4-1,-4 0-32-15,5 0 48 16,3 7-32-16,-4-7-84 16,5 11 28-16</inkml:trace>
        </inkml:traceGroup>
        <inkml:traceGroup>
          <inkml:annotationXML>
            <emma:emma xmlns:emma="http://www.w3.org/2003/04/emma" version="1.0">
              <emma:interpretation id="{CD2E4F20-5537-4F6E-A102-CA0B5DAA0491}" emma:medium="tactile" emma:mode="ink">
                <msink:context xmlns:msink="http://schemas.microsoft.com/ink/2010/main" type="inkWord" rotatedBoundingBox="8020,5867 9777,5848 9785,6564 8028,6584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57318.349">6667 5316 652 0,'-4'0'244'0,"4"0"-192"0,-19 24-12 0,7-10 4 16,1 0-32-16,-16 20 32 15,4 7-28-15,-16 21 12 16,8 0-16-16,-12 0-8 16,12-10 0-16,0-8 12 15,12-9-8-15,0-15 32 16,11-2-24-16,8-18 12 16,8 0-16-16,11-28-24 15,4 1 4-15,8-25 20 16,0 7-4-16,4-13 24 15,-4 6-20-15,-4-3-20 16,0 10 0-16,-4-3-12 16,-3 10 8-16,-1 4 52 0,-3 10-20 15,-5 10-8-15,-3 11-8 16,4 10 12-16,-5 6-8 16,5 11-4-16,-4 4 0 0,3 13 28 15,1 4-16-15,3 10 40 16,1 0-32-16,3 0-4 15,1-3-12-15,-5-11 56 16,1-7-36-16,-9-9 16 16,5-5-28-16,-8-10-264 15,4 1 136-15,-12-11-592 16,4 3 392-16</inkml:trace>
          <inkml:trace contextRef="#ctx0" brushRef="#br0" timeOffset="57471.2782">6516 5681 788 0,'-19'-21'292'0,"19"21"-228"15,-8-10-16-15,16 3 8 16,4 7-40-16,7-7-4 16,4 0-8-16,4 0 28 15,4 4-16-15</inkml:trace>
          <inkml:trace contextRef="#ctx0" brushRef="#br0" timeOffset="57730.4465">6598 5192 664 0,'-20'-24'244'0,"20"24"-188"0,-11-24-16 0,11 14 92 15,11 3-80-15,-3-10-4 16,11 6-28-16,5 1-8 16,-1 3-4-16,19 4 36 15,1 6-20-15</inkml:trace>
          <inkml:trace contextRef="#ctx0" brushRef="#br0" timeOffset="56657.5924">5119 5306 540 0,'-8'-7'200'15,"8"7"-156"-15,0-7-12 0,4 7 88 16,8 0-72-16,11-7 0 16,8 7-32-16,15-3-20 15,5 6 0-15,14-10 4 16,-3 7 0-16,20-7 32 16,-9 7-16-16,5-3-12 15,-9 3-8-15,-11-4 20 16,-11 4-8-16,-16 0 32 15,-4 4-24-15,-15-4 12 16,-9 3-16-16,-14 1 28 0,-5 6-24 0,-11 0-24 16,8 4 4-16,-12 3-8 15,8 4 4-15,-12 13-12 16,19 4 12-16,-15 17 32 16,24 0-16-16,-13 4 8 15,1-8-8-15,11-2 4 16,-11-12-8-16,3-9 16 15,5-4-12-15,-5-14 40 16,8 1-24-16,-7-11-12 16,3-11-8-16,-7-16 56 15,11 3-32-15,-19-24 24 16,4 3-32-16,-4-14 44 16,7 11-36-16,-7-10-4 15,8 13-16-15,0-7-24 16,7 14 8-16,4 1-32 15,12 9 24-15,0 4-12 16,8 10 16-16,3 7-88 16,5 11 52-16</inkml:trace>
          <inkml:trace contextRef="#ctx0" brushRef="#br0" timeOffset="56824.5786">6025 5433 800 0,'0'7'296'0,"0"-7"-232"0,-8 3-16 0,8 1 28 15,0-1-52-15,8-6-12 16,-4 10-4-16</inkml:trace>
        </inkml:traceGroup>
        <inkml:traceGroup>
          <inkml:annotationXML>
            <emma:emma xmlns:emma="http://www.w3.org/2003/04/emma" version="1.0">
              <emma:interpretation id="{1F5B51C4-7A4C-45C5-91FC-9065E446144B}" emma:medium="tactile" emma:mode="ink">
                <msink:context xmlns:msink="http://schemas.microsoft.com/ink/2010/main" type="inkWord" rotatedBoundingBox="10442,6127 12225,6107 12232,6705 10449,6724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58579.5173">8804 5357 600 0,'-27'-10'224'0,"27"10"-176"0,-35-4-12 0,8 8 148 16,8 3-108-16,-20 7 60 15,4 3-80-15,-3 10-52 16,10 8-4-16,9 9-12 16,7 5 4-16,20-1 44 15,8-7-24-15,22-10 36 16,5-3-32-16,15-22 40 15,0-2-32-15,-11-18 32 16,-5-3-32-16,-11-14 4 16,-19 0-16-16,-16-10-16 15,-4 10 0-15,-27-4-4 16,4 8 0-16,-4 6-12 16,8 7 12-16</inkml:trace>
          <inkml:trace contextRef="#ctx0" brushRef="#br0" timeOffset="58745.0036">9319 5822 892 0,'-19'45'332'0,"19"-45"-260"0,-31 37-20 0,11-23-60 16,5 3-8-16</inkml:trace>
          <inkml:trace contextRef="#ctx0" brushRef="#br0" timeOffset="58263.433">7546 5629 768 0,'-12'4'284'0,"12"-4"-220"0,59-7-20 0,-25 3-40 16,5 1-12-16,15-4 56 15,0 0-24-15,16-3-160 16,0 6 72-16</inkml:trace>
          <inkml:trace contextRef="#ctx0" brushRef="#br0" timeOffset="58057.3145">7697 5378 728 0,'-12'-14'268'0,"12"14"-208"0,35-3-16 0,-15-1-24 16,-1 8-20-16,8-4 24 16,0 0-12-16,8-4 12 15,4 4-12-15</inkml:trace>
        </inkml:traceGroup>
        <inkml:traceGroup>
          <inkml:annotationXML>
            <emma:emma xmlns:emma="http://www.w3.org/2003/04/emma" version="1.0">
              <emma:interpretation id="{4B92676B-B8E3-4734-91E9-CFD8BC50BB70}" emma:medium="tactile" emma:mode="ink">
                <msink:context xmlns:msink="http://schemas.microsoft.com/ink/2010/main" type="inkWord" rotatedBoundingBox="14835,5628 17883,5594 17894,6611 14846,6645">
                  <msink:destinationLink direction="with" ref="{598ABE07-C3FB-4966-91B9-F8352628A5DD}"/>
                </msink:context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60651.5858">13461 5113 476 0,'-19'0'176'0,"19"0"-136"0,-23 14-12 16,7-1 128 0,8 1-92-16,-11 7 72 15,4 3-80-15,-1 7 24 16,4 0-48-16,12-4-20 16,8 1-4-16,19-1 16 15,8-9-12-15,19-1 48 16,0-3-32-16,8-7 48 15,-4-1-44-15,-3-9-32 16,-5 0-4-16,-4-8-236 0,-7 1 128 0</inkml:trace>
          <inkml:trace contextRef="#ctx0" brushRef="#br0" timeOffset="60905.7888">13740 4958 488 0,'-12'-7'180'0,"12"7"-140"0,4 14-12 0,-4 0 108 16,0 6-80-16,-4 25 48 16,4 3-60-16,-7 18 56 15,-1-1-60-15,-12 31 36 16,5-3-44-16,-4 11 36 15,3-12-40-15,1-12 28 16,7-15-28-16,-8-7-280 16,5-13 136-16</inkml:trace>
          <inkml:trace contextRef="#ctx0" brushRef="#br0" timeOffset="59976.7881">11963 5285 560 0,'-8'7'208'0,"-3"-7"-164"0,-1-4-8 0,8 1 112 31,8 6-88-31,-4-6 52 0,0 3-64 0,8-3-24 16,7 6-16-16,12-6-20 16,4-1 8-16,27-3 4 15,4 4 0-15,16-8 8 16,7 11-4-16,-11-3-4 16,-9 3 4-16,-7-7 12 15,-11 7-8-15,-5-3 4 16,-11 3-4-16,-11-4 64 15,-5 1-40-15,-3-4 16 16,-12 7-32-16,0-4-8 16,-8 4-4-16,0 0-4 15,8 7 0-15,-15-3 0 16,7 3 0-16,-7 3-20 16,3 4 12-16,-3 0-4 15,3-1 4-15,-7 8-20 16,-1 0 16-16,-15 13-12 15,16 4 12-15,-8 17 24 16,4-10-4-16,-1 6-12 16,13 1 0-16,-1-14 4 15,5-7 0-15,-1-7 44 16,8-4-24-16,-8-13 44 16,8-3-36-16,-12-15 40 15,5-6-40-15,-17-14-4 0,1 0-16 16,-16-10 36-16,12 0-20 15,-11-1 12-15,14 8-20 0,-3-4-8 16,8 7-4-16,-4-7-4 16,11 14 0-16,1 0-28 15,3 10 16-15,4-6 4 16,4 6 8-16,4 0-232 16,4 7 128-16,3-3-416 15,9 3 292-15</inkml:trace>
          <inkml:trace contextRef="#ctx0" brushRef="#br0" timeOffset="60306.1804">12699 4876 528 0,'11'-14'196'0,"-11"14"-152"0,35-11-12 15,-23 8 80 1,3 3-68-16,4 3 24 16,9 8-36-16,-9 6 4 15,0 4-20-15,-11 6 36 16,0 4-28-16,-16 4 40 16,0-1-36-16,-11 0 28 15,3 1-28-15,-15-8 8 16,12 1-20-16,4-8 44 0,11-2-32 0,4-8-40 15,4-3 4-15,23-11 20 16,11 4-8-16,13-6 28 16,-1-1-20-16,4 0 48 31,-3 3-32-31</inkml:trace>
          <inkml:trace contextRef="#ctx0" brushRef="#br0" timeOffset="62575.7298">13891 5185 424 0,'-4'0'156'0,"4"0"-120"0,-8 4-8 16,8-4 116 0,0 3-84-16,-8 4 44 0,1 7-60 0,-5 3 4 15,8 0-32-15,-7 4 20 16,3-1-24-16</inkml:trace>
          <inkml:trace contextRef="#ctx0" brushRef="#br0" timeOffset="61704.3386">14433 5485 736 0,'8'10'272'0,"-8"-10"-208"0,19 0-20 16,0 0 0 0,12 7-32-16,31-7 48 15,-4 0-32-15,24 3 56 16,-1 1-48-16,16-8-280 16,-8 4 132-16</inkml:trace>
          <inkml:trace contextRef="#ctx0" brushRef="#br0" timeOffset="61526.9414">14549 5309 684 0,'-12'-10'252'0,"12"10"-192"0,8 0-20 0,-8-4 120 16,8 4-96-16,3-3 8 15,17 3-44-15,6-4-24 16,5 8-8-16,8-1 48 15,-5 4-24-15,8 0-96 16,-7 3 40-16</inkml:trace>
        </inkml:traceGroup>
        <inkml:traceGroup>
          <inkml:annotationXML>
            <emma:emma xmlns:emma="http://www.w3.org/2003/04/emma" version="1.0">
              <emma:interpretation id="{51BB3F88-F1CD-42F2-A3B7-C508AFC67BB3}" emma:medium="tactile" emma:mode="ink">
                <msink:context xmlns:msink="http://schemas.microsoft.com/ink/2010/main" type="inkWord" rotatedBoundingBox="18752,6068 19093,6064 19096,6340 18755,6344">
                  <msink:destinationLink direction="with" ref="{598ABE07-C3FB-4966-91B9-F8352628A5DD}"/>
                </msink:context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62030.7089">16035 5323 612 0,'-19'-17'228'0,"19"17"-180"0,-8 7-12 0,-11-4 132 15,4 4-100-15,-28 7 24 16,12 3-52-16,0 10-28 15,12 1-4-15,11 6-20 16,16 1 8-16,23-4 28 16,11 0-12-16,9-14 48 15,3-3-32-15,-8-18 12 16,-3-3-24-16,-8-17 64 16,-8 4-48-16,-23-11-4 15,-4 6-16-15,-16-9 0 16,-3 3-8-16,-12-3-4 15,0 6 4-15,0 4-156 16,4 10 84-16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2:31.45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98ABE07-C3FB-4966-91B9-F8352628A5DD}" emma:medium="tactile" emma:mode="ink">
          <msink:context xmlns:msink="http://schemas.microsoft.com/ink/2010/main" type="inkDrawing" rotatedBoundingBox="13805,5371 19890,5480 19862,7028 13778,6920" hotPoints="19753,5360 19831,6743 14063,7068 13985,5685" semanticType="enclosure" shapeName="Rectangle">
            <msink:sourceLink direction="with" ref="{4B92676B-B8E3-4734-91E9-CFD8BC50BB70}"/>
            <msink:sourceLink direction="with" ref="{51BB3F88-F1CD-42F2-A3B7-C508AFC67BB3}"/>
          </msink:context>
        </emma:interpretation>
      </emma:emma>
    </inkml:annotationXML>
    <inkml:trace contextRef="#ctx0" brushRef="#br0">526 119 548 0,'-23'-17'204'0,"23"17"-156"0,-19-14-16 0,11 7 28 16,4 4-40-16,-8 0 16 16,9 3-20-16,-9 3 28 15,8 4-28-15,-4 7 4 16,8 6-12-16,-4 25-8 15,8 3 4-15,-4 21-4 16,0-4 0-16,0 11-12 16,0-10 8-16,-7 6 4 15,3-3 0-15,-8 17 76 0,8-11-40 16,-7 11 4 0,7-3-24-16,-8-14 8 0,16 0-16 15,-4-14 16-15,0-4-16 0,0-6 4 16,8-4-4-16,-8-6 4 15,0-8-8-15,0-10 24 16,7-3-16-16,-7-10 24 16,0-1-24-16,0-10 4 15,0 0-8-15,0-3-16 16,0 3 4-16,0-3-16 16,4 6 12-16,-4-6-4 15,8 7 4-15,-8-4 0 16,8 7 0-16,0-4 16 15,-5 4-4-15,9-3-12 16,-4 6 4-16,11-3-24 16,0 0 16-16,9 0 24 15,-1 0-8-15,19 0-24 16,1 0 8-16,30 7 4 16,-7 3 8-16,7 4-12 15,-3 0 8-15,22-4 12 16,-7 4-4-16,24-4-12 15,-5 4 4-15,35-10 12 16,-11-1-4-16,31-3-20 16,-16 3 8-16,38 1 20 15,-10 6-4-15,34 1-20 16,-23-1 4-16,15-3 20 0,-19 7-4 16,27-4-12-16,-27 4 0 0,15-11 12 15,-23 1-4-15,16-8 8 16,-31 4-8-16,3-7-12 15,-18 4 4-15,3-4 4 16,-20 3 0-16,-7-9 16 16,-19 9-8-16,-4-3-12 15,-16-3 0-15,8 0 12 16,-11 6-4-16,3-3-4 16,-7 7 4-16,-5-7 4 15,-7 7-4-15,-12-6 16 16,-11 2-12-16,-4-3-28 15,-4 7 8-15,-4 0 4 16,-4 0 8-16,1-7 16 16,-5 7-8-16,0 0-12 15,1 0 0-15,-5 0 20 16,-3 0-8-16,-8-3 16 16,3 3-16-16,-7-7-4 15,4 4 0-15,-4-8 48 16,0 8-28-16,4-11 0 15,-4 7-16-15,0-13-8 16,8 6 4-16,0-10-4 16,7 3 0-16,0-17 32 15,1 7-16-15,-1-34-4 16,1 3-8-16,-4-31-4 0,-1 10 0 16,-3-6 16-16,0 17-8 15,-4-14-12-15,-1 10 0 16,-6-13-4-16,3 16 0 0,-4-2 16 15,4 16-4-15,-12 4-12 16,4 17 4-16,-7 0 12 16,7 11-4-16,-7-1-20 15,7 11 8-15,-12-7-4 16,17 10 4-16,-5-3 0 16,0 10 0-16,8-3-36 15,0 6 24-15,-8 1-20 16,16 3 24-16,-16 0 28 15,8 3-8-15,0-3 0 16,0 7 0-16,-11 0-4 16,3 3 0-16,-4-3 8 15,1 4-4-15,-16-4 8 16,7-1-8-16,-22-2 24 16,3-1-16-16,-31-3-4 15,12 0-4-15,-23 0 4 16,15 0-4-16,-19 0-4 15,15-7 4-15,-30-3 4 16,15 10-4-16,-28-3-12 16,20 3 4-16,-15-4 28 15,15 4-12-15,-31-3-4 16,16 3-4-16,-16-4-16 16,23 8 8-16,-11-8 4 15,19 8 0-15,-23-4-28 0,11 7 16 16,-7 3 24-16,19-3-8 0,-23-4 8 15,16 4-4-15,-24 0-8 16,19 0 4-16,-23 3-4 16,24-3 0-16,-20-3-12 15,16-1 8-15,-9 4 12 16,13 0-4-16,-8-7-4 16,15 0 4-16,-23 0-4 15,15 0 0-15,-3-4-12 16,15 8 8-16,0-8 12 15,16 1-4-15,-24-4-12 16,20 7 4-16,-12-3 4 16,19 3 0-16,-7-4-20 15,19 8 12-15,-8-8 12 16,12 1 0-16,-11-1-12 16,11 4 4-16,-8-7 12 15,15 4-4-15,-7-4 8 16,16 7-8-16,-8-7 8 15,15 4-8-15,-4-1-4 16,8 4 4-16,-4-3 4 16,12 3-4-16,-12-4-4 15,0 1 4-15,-3-4-4 16,7 7 0-16,-16-3-12 16,12 3 8-16,-11-4 20 15,11 8-8-15,-8-4-20 0,12 3 4 16,0-3 32-16,4 0-16 0,-4-3-8 15,16 3-4-15,-12-7 12 16,15 14-4-16,-3-14-64 16,3 7 32-16,0 7-348 15,5 0 204-15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3:47.1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CE2DE08-7F7F-4175-A6F0-263069F098D0}" emma:medium="tactile" emma:mode="ink">
          <msink:context xmlns:msink="http://schemas.microsoft.com/ink/2010/main" type="writingRegion" rotatedBoundingBox="22722,5585 20911,8646 19779,7975 21590,4915"/>
        </emma:interpretation>
      </emma:emma>
    </inkml:annotationXML>
    <inkml:traceGroup>
      <inkml:annotationXML>
        <emma:emma xmlns:emma="http://www.w3.org/2003/04/emma" version="1.0">
          <emma:interpretation id="{61E6C57E-9B3A-41E9-BAAD-52B4BA86913F}" emma:medium="tactile" emma:mode="ink">
            <msink:context xmlns:msink="http://schemas.microsoft.com/ink/2010/main" type="paragraph" rotatedBoundingBox="22722,5585 20911,8646 19779,7975 21590,4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FDA124-3DB8-4ED8-8F3D-1B63EFACA379}" emma:medium="tactile" emma:mode="ink">
              <msink:context xmlns:msink="http://schemas.microsoft.com/ink/2010/main" type="line" rotatedBoundingBox="22722,5585 20911,8646 19779,7975 21590,4915"/>
            </emma:interpretation>
          </emma:emma>
        </inkml:annotationXML>
        <inkml:traceGroup>
          <inkml:annotationXML>
            <emma:emma xmlns:emma="http://www.w3.org/2003/04/emma" version="1.0">
              <emma:interpretation id="{3BC3E47E-8335-4783-9981-44E4DCD8E8D4}" emma:medium="tactile" emma:mode="ink">
                <msink:context xmlns:msink="http://schemas.microsoft.com/ink/2010/main" type="inkWord" rotatedBoundingBox="22027,5173 21963,5282 21525,5024 21590,49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20033 4202 664 0,'11'3'244'0,"-11"-3"-188"0,54 7-16 0,-15 0 40 16,0 0-52-16,23 3 24 15,0 4-32-15,-8 3 16 16,0 0-20-16,-7 4 8 15,-13 3-12-15,-22 4 28 16,-4 3-24-16,-24 3 48 16,-11 0-36-16</inkml:trace>
        </inkml:traceGroup>
        <inkml:traceGroup>
          <inkml:annotationXML>
            <emma:emma xmlns:emma="http://www.w3.org/2003/04/emma" version="1.0">
              <emma:interpretation id="{2DF0CBB1-B38F-44DD-9867-58368DF7E9FF}" emma:medium="tactile" emma:mode="ink">
                <msink:context xmlns:msink="http://schemas.microsoft.com/ink/2010/main" type="inkWord" rotatedBoundingBox="22325,6257 20911,8646 19874,8032 21287,5643">
                  <msink:destinationLink direction="with" ref="{62C7D80A-DCCC-4C37-8690-30AC9B3BDA99}"/>
                </msink:context>
              </emma:interpretation>
            </emma:emma>
          </inkml:annotationXML>
          <inkml:trace contextRef="#ctx0" brushRef="#br0" timeOffset="759.049">19975 5069 632 0,'-16'-4'236'0,"16"4"-184"0,16-6-16 16,-13 6 124-16,13 3-96 0,15-3 36 16,4 7-60-16,31 3-4 15,-1 7-24-15,13 4 28 31,-12 3-24-31,-20 4 4 0,-11 3-12 0,-24 0-208 16,-11-4 108-16,-30 14-404 16,-13 1 280-16</inkml:trace>
          <inkml:trace contextRef="#ctx0" brushRef="#br0" timeOffset="1409.1986">20071 5736 508 0,'0'7'188'0,"0"-7"-148"0,47 7-8 16,-12-7-28-1,3 10-8-15,17 1 92 16,3 3-48-16,0-1-16 15,-4 1-16-15,-12 0-8 16,-7 0 0-16,-15-1 44 16,-9 5-24-16,-18-1 16 15,-1 3-20-15,-27-6 8 16,4 3-12-16,-23-3-164 16,7 3 80-16</inkml:trace>
          <inkml:trace contextRef="#ctx0" brushRef="#br0" timeOffset="1154.0971">19196 5898 236 0,'0'0'88'0,"0"0"-68"0,12 0-4 15,-12 0 156 1,8 0-96-16,11-3 112 16,1 3-108-16,14-7 44 0,5 3-68 0,39-3 88 15,7 4-80-15,35-4 52 16,-16 7-72-16,36 0-4 15,-17 0-24 1,5 7-4-16,-16 0-4 0,-19 3 4 16,-15 4-8-16,-16-7-4 15,-20 3 4-15,-18-3-128 16,-5 0 68-16</inkml:trace>
          <inkml:trace contextRef="#ctx0" brushRef="#br0" timeOffset="23766.2729">18589 6968 312 0,'0'-17'112'0,"7"14"-84"0,17-1-12 16,-9-3 20-16,-3-6-24 16,7-5-12-16,4-2-4 15,-3-8 4-15,-1-6 0 0,8-14 24 16,4-4-12 0,4-10 40-16,8 4-28 15,11 2 12-15,0 1-20 0,-4 7 0 16,-3-3-8-16,-12 6 12 15,-16 0-12-15,0 4 16 16,-7 3-16-16,-4 7 24 16,-1 4-20-16,-7 2 4 15,0 1-8-15,0 7-16 16,0 0 4-16,0 3 12 0,8 4-4 16,-8 3-20-16,0 0 8 15,4 4-4-15,-4 3 4 0,0 0 8 16,0 0 0-16,0 7 8 15,8-1-4-15,-8 1 8 16,-8 0-8-16,4 0 8 16,-4 0-8-16,-11 0 16 15,4 7-12-15,-9-1 4 16,-3 8-4-16,0-4-16 16,0 0 4-16,0 1 4 15,8-5 0-15,7 1 44 16,4-7-24-16,8 0-36 15,8 0 8-15,11-4 0 16,8 11 8-16,24-4-20 16,-5-3 12-16,8 7 32 15,-7 0-16-15,-8 3 8 16,-12-10-8-16,0 0 28 0,-16-4-20 16,-3-3 144-16,-8-7-88 15,-8-3 12-15,-11-11-48 16,-8-3-8-16,-4-7-16 15,-4 0-24-15,8 0 4 16,8 4 12-16,11 6 0 16,16 7-48-16,-1 7 28 15,13 4-228-15,-1 10 136 16</inkml:trace>
          <inkml:trace contextRef="#ctx0" brushRef="#br0" timeOffset="25027.8244">18925 6875 80 0,'0'-10'32'0,"0"3"-24"0,0-3-4 0,8 3 164 16,-8 0-92-16,0 0 228 15,4-3-176-15,-4 3 92 0,8 0-128 16,3-3-8-16,5 3-48 16,11 3-36-16,4 4 0 15,15 0-72-15,1 0 40 0,11-3-584 16</inkml:trace>
          <inkml:trace contextRef="#ctx0" brushRef="#br0" timeOffset="24682.2344">18898 7065 496 0,'-7'-24'184'0,"22"20"-140"0,-3-3-16 16,3 4 4-16,5-4-24 15,-1 0-12-15,12 4 0 16,4 3 12-16,3 3-4 15,1 0-4-15,-4 4 4 16,-4 4 12-16,-12-1-8 16,-11 7 60-16,-4 0-40 15,-16 4-4-15,-7 3-12 16,-4-3 0-16,-4-1-8 0,-4-6-12 16,4-7 4-16,3-4 20 0,9-3-8 15,7-3-28-15,8-4 8 16,8 4-12-16,7 3 12 15,5 3 0-15,7 4 4 16,0 7 16-16,4 6-4 16,4 8-20-16,0 10 8 15,-8-7 12-15,-8 0 0 16,-4 7 16-16,-3-7-12 16,-12-4 68-16,-12-3-44 15,-3-3 48-15,-4-4-44 16,-8-3 0-16,-12-7-24 0,0-4 12 15,0-3-16-15,-3-3-4 16,3-4 0-16,4 0-16 16,4 0 8-16,4 0-4 15,4 0 0-15,4 0 0 16,7 7 0-16,0-3-132 16,5-4 72-16,3 7-472 15</inkml:trace>
          <inkml:trace contextRef="#ctx0" brushRef="#br0" timeOffset="24186.4163">18933 7171 268 0,'-8'-31'100'0,"8"35"-76"0,0-4-8 0,0 0-8 16,-7 10-8-16,-1 7 24 15,-4 11-12-15,5 10 56 16,-1 3-36-16,0 4-24 16,0-7-8-16,5-7 44 15,-1-1-24-15,0-2-8 16,4-4-8-16,0-7 4 16,0-17-208-1,0-7 112-15,4-3-116 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3:04.01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840462-2EB8-4351-AC71-9AE0053B4D84}" emma:medium="tactile" emma:mode="ink">
          <msink:context xmlns:msink="http://schemas.microsoft.com/ink/2010/main" type="inkDrawing" rotatedBoundingBox="8306,8384 15482,8129 15623,12120 8447,12374" hotPoints="16025,9766 12216,12075 8020,10581 11829,8271" semanticType="enclosure" shapeName="Ellipse">
            <msink:sourceLink direction="with" ref="{87FC7113-E31C-4520-ACCE-2EB0FC9E8AE0}"/>
          </msink:context>
        </emma:interpretation>
      </emma:emma>
    </inkml:annotationXML>
    <inkml:trace contextRef="#ctx0" brushRef="#br0">2113 60 248 0,'-16'-24'92'0,"8"17"-72"0,5 0-4 15,-5 4 68-15,-8 0-48 16,-7-1-20-16,-4 1-16 15,-8-1 8-15,8 1-4 16,-12 3-4-16,1 0 4 16,-9 3-4-16,-7 4 0 15,-16 3 0-15,-7 4 0 0,0 0 0 16,3 0 0-16,0 3 0 16,-7 0 0-16,0 4 8 15,-8-7-4-15,-4 13 40 16,4 4-20-16,8 3-4 15,3 8-12-15,8 6 28 16,5 4-20-16,7-1 4 16,-4 4-12-16,-4 0 4 15,8-10-8-15,4 3-4 16,-5 4 4-16,13 6-4 16,0 15 0-16,7 6 0 0,4 7 0 15,8-7 16-15,0-7-8 16,7-6-12-16,5-1 0 15,0 7-4-15,-1 14 0 16,4-3 0-16,5-4 0 16,7-3 8-16,0-8 0 15,0 1-12-15,4 4 8 16,3 6-16-16,9 14 12 16,-1-4 4-16,1-6 4 15,7-8 0-15,12-9 0 16,11-1 16-16,8 11-8 15,12 10-12-15,4 3 0 16,0-3 12-16,-5-7-4 16,1-13 16-16,8-11-12 0,11 3 4 15,12 11-4-15,0 7-8 16,-5 0 4-16,-14 3 12 16,11-7-8-16,15-14-12 15,9-2 0-15,-5-5 28 16,0-3-12-16,9-13-4 15,14-1-4-15,-3 1-4 16,0 2 0-16,7-2 32 0,16-1-16 16,8-3 4-16,-12 0-12 15,-4-7 20-15,28-7-16 16,-13-3 4-16,-7-7-8 16,16-14 4-16,11-3-8 0,-20-7 32 15,13-7-20-15,7-7 4 16,-8-7-12-16,-15 7 4 15,8-14-8-15,3 11 24 16,-15-4-16-16,-8-10 12 16,4-25-12-16,1-9-8 15,-5-4 0-15,-19 3 20 16,-4 8-12-16,3-12-4 16,17-5-4-16,-20-15 4 15,-16-7-4-15,-7 15 8 16,-8 2-8-16,0-3 16 15,0-13-12-15,-11-4 4 16,-5 7-4-16,-15 17 12 16,-3 0-12-16,-17-3 16 15,-3-15-16-15,-4-2 4 16,-4 13-4-16,-4 14-24 0,-3-10 8 16,-1-7 12-16,-7-11 0 15,-1 7-4-15,-3 14 4 16,4 11-4-16,-12 6 0 15,-4 4 0-15,-4 0 0 16,-4 3 0-16,-7 3 0 16,-4 1-20-16,-8 7 12 15,-8 2 20-15,-11 8-4 16,-8 10-20-16,-8 7 4 16,0 4 12-16,8 6 0 0,4 1-4 15,-4-1 4-15,4 4-4 16,-12 0 0-16,-8 3 0 15,-3-3 0-15,-8 10-20 16,11-7 12-16,-7 4 12 16,3 3 0-16,-7 0-4 15,-8 3 4-15,-3 1-24 16,7 3 12-16,3 3 12 16,9-3 0-16,3 4-12 15,-7-4 4-15,-4 3-4 16,-4 1 0-16,-4 3 8 15,16 6 0-15,7-6-12 16,0 4 8-16,1-4-4 16,-9-1 0-16,-3 1 32 15,-8 4-12-15,4 2-12 0,7-6-4 16,5 10-4-16,-9-10 0 16,5 0 24-16,-16 4-8 15,8-1-20-15,-8 4 4 16,16-1 12-16,-5-2 0 15,16-1-12-15,-7-3 4 16,3-4 4-16,-11 4 0 16,3-3 32-16,-3-1-16 15,15-3-24-15,8 0 4 16,0-3 0-16,8-4 4 16,-4 0 0-16,-4-3 0 15,0-1 0-15,-4 4 0 0,0 1-12 16,0-1 8-16,4 3 28 15,3-3-12-15,5 4-20 16,11-4 0-16,1 0 4 16,3 0 4-16,-4 0 0 15,4 0 0-15,-3-3-12 16,-1 3 8-16,0-3-4 16,1 0 0-16,3 3 24 15,0 0-8-15,4-3-20 16,4-1 4-16,0 1 4 15,7-4 4-15,1 0 16 16,0 4-8-16,7 0 16 16,-4-1-16-16,-3 4-4 15,8 1 0-15,-5 2-16 16,4 1 8-16,-3 3 20 16,-4 0-36-16,15 0 16 15,-4 10 16-15,8 0-8 16,19 11-712-1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3:34.4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57E380A-0863-4437-BDFA-520434EFC912}" emma:medium="tactile" emma:mode="ink">
          <msink:context xmlns:msink="http://schemas.microsoft.com/ink/2010/main" type="writingRegion" rotatedBoundingBox="20516,5559 23924,5755 23864,6803 20456,6608"/>
        </emma:interpretation>
      </emma:emma>
    </inkml:annotationXML>
    <inkml:traceGroup>
      <inkml:annotationXML>
        <emma:emma xmlns:emma="http://www.w3.org/2003/04/emma" version="1.0">
          <emma:interpretation id="{FBB44F07-5680-4B6D-8818-3DFF3AD9D477}" emma:medium="tactile" emma:mode="ink">
            <msink:context xmlns:msink="http://schemas.microsoft.com/ink/2010/main" type="paragraph" rotatedBoundingBox="20516,5559 23924,5755 23864,6803 20456,6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737834-F77E-42E0-A9E7-6E2385E703EC}" emma:medium="tactile" emma:mode="ink">
              <msink:context xmlns:msink="http://schemas.microsoft.com/ink/2010/main" type="line" rotatedBoundingBox="20516,5559 23924,5755 23864,6803 20456,6608"/>
            </emma:interpretation>
          </emma:emma>
        </inkml:annotationXML>
        <inkml:traceGroup>
          <inkml:annotationXML>
            <emma:emma xmlns:emma="http://www.w3.org/2003/04/emma" version="1.0">
              <emma:interpretation id="{0E55527B-9E69-44C5-A73A-127CBEBFF815}" emma:medium="tactile" emma:mode="ink">
                <msink:context xmlns:msink="http://schemas.microsoft.com/ink/2010/main" type="inkWord" rotatedBoundingBox="20500,5844 21498,5901 21460,6565 20462,65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13 392 0,'0'-7'148'0,"0"7"-116"0,-8-3-8 0,8-1 84 15,0 8-64-15,8-4 0 16,-8 0-28-16,11 0-4 15,-3 3-4-15,11-3 4 16,8 4-8-16,4-8 16 16,8 4-12-16,8-3-12 15,-1 3 0-15,12-4 4 16,-4 8 0-16,-7-4 8 16,-1 7-4-16,-15-4 24 15,-12 0-16-15</inkml:trace>
          <inkml:trace contextRef="#ctx0" brushRef="#br0" timeOffset="255.6794">-170 175 372 0,'-31'3'140'0,"31"-3"-112"0,3 0-4 16,5 0 20-1,4 0-28-15,19 0 56 16,4 0-40-16,15 0-24 0,4 4-8 0,8-4 16 16,-12 3-8-16,12-3-4 15,-4 3 0-15,-3-3 20 16,-5 0-12-16,-4 7-4 16,-3 0-4-16,-24-7 4 15,8 4-4-15</inkml:trace>
          <inkml:trace contextRef="#ctx0" brushRef="#br0" timeOffset="676.3488">371-166 332 0,'-27'-21'120'0,"27"21"-92"0,-3-10-8 16,-1 7 36 0,8 6-36-16,-1-3 24 15,9 0-24-15,11 0-16 16,8 7-8-16,12 0 4 16,-1 0 0-16,9 3-12 15,-1 0 8-15,-4 4 28 16,-7 3-12-16,-4-3-4 15,-4 3-4-15,-4-3-4 16,-11 3 0-16,-5 0 0 0,-3 4 0 0,-8 3 68 16,0 4-36-16,-19 13-4 31,11 0-16-31,-19 14 0 0,15 0-8 0,-15 11 24 16,0-18-16-16,0-3 12 15,7-7-12-15,-7-11 0 16,16-3-4-16,3-17 20 15,8 0-16-15,8-17-372 16,11-8 192-16</inkml:trace>
        </inkml:traceGroup>
        <inkml:traceGroup>
          <inkml:annotationXML>
            <emma:emma xmlns:emma="http://www.w3.org/2003/04/emma" version="1.0">
              <emma:interpretation id="{1F340B74-4EFE-414A-8FD3-2F710E7742DA}" emma:medium="tactile" emma:mode="ink">
                <msink:context xmlns:msink="http://schemas.microsoft.com/ink/2010/main" type="inkWord" rotatedBoundingBox="21857,5636 23924,5755 23864,6803 21797,6685"/>
              </emma:interpretation>
              <emma:one-of disjunction-type="recognition" id="oneOf1">
                <emma:interpretation id="interp1" emma:lang="" emma:confidence="1">
                  <emma:literal>4=0</emma:literal>
                </emma:interpretation>
                <emma:interpretation id="interp2" emma:lang="" emma:confidence="0">
                  <emma:literal>4÷0</emma:literal>
                </emma:interpretation>
                <emma:interpretation id="interp3" emma:lang="" emma:confidence="0">
                  <emma:literal>4=o</emma:literal>
                </emma:interpretation>
                <emma:interpretation id="interp4" emma:lang="" emma:confidence="0">
                  <emma:literal>4=.</emma:literal>
                </emma:interpretation>
                <emma:interpretation id="interp5" emma:lang="" emma:confidence="0">
                  <emma:literal>4:0</emma:literal>
                </emma:interpretation>
              </emma:one-of>
            </emma:emma>
          </inkml:annotationXML>
          <inkml:trace contextRef="#ctx0" brushRef="#br0" timeOffset="978.1495">1196-94 312 0,'-19'-20'112'0,"19"20"-84"0,-8 0-12 16,8 3-32 0,0 7 4-16,-4 4 120 15,4 7-60-15,-8 3 64 16,8 0-68-16,12 7 24 16,3 3-40-16,16 1 8 15,12-1-20-15,-4-3 20 16,7 0-24-16,16-14-4 15,0 1-4-15,12-12 40 16,-5-6-24-16,5-13 16 16,-20 2-20-16,-4-9-36 0,-7 2 12 15</inkml:trace>
          <inkml:trace contextRef="#ctx0" brushRef="#br0" timeOffset="1231.361">1579-403 260 0,'8'-11'96'0,"-8"11"-76"0,0 0-4 0,0 4 124 16,-8 6-80-16,-3 14 64 15,3 7-72-15,-11 21 24 16,11 6-44-16,-15 18 24 15,7-4-28-15,1 25-16 16,3-8-8-16,0 11-4 16,9-4 0-16,-5-10 32 15,8-17-16 1,-8-7 40-16,8-14-32 0,-4-10-136 16,4-7 60-16</inkml:trace>
          <inkml:trace contextRef="#ctx0" brushRef="#br0" timeOffset="1636.515">2125 309 580 0,'-19'14'216'0,"19"-14"-168"0,19 3-12 0,-3-3 12 16,7 4-32-16,16-8 12 16,7 4-16-16,16-3-16 15,-4-1 0-15,8-3-420 16,0 0 232-16</inkml:trace>
          <inkml:trace contextRef="#ctx0" brushRef="#br0" timeOffset="1443.3885">2152 27 600 0,'4'-14'224'0,"-4"14"-176"0,43-3-12 0,-24-1-36 15,0 8-8-15,12-4 20 16,0 0-4-16,0 0 4 16,-4 3-4-16</inkml:trace>
          <inkml:trace contextRef="#ctx0" brushRef="#br0" timeOffset="1906.1202">3104 116 488 0,'-11'-14'180'0,"11"14"-140"0,-19-6-12 16,-1 2 64 0,12 8-56-16,-23 2 56 0,0 5-52 0,-19 9-20 15,19 8-12-15,-4 10-36 16,12 7 16-16,15-8 24 15,12 8-8-15,23-14 8 16,8 0-4-16,16-7 20 16,-5-14-16-16,4-10 24 15,-7-3-24-15,3-25 24 16,-15-2-24-16,-4-19 24 16,-11 8-24-16,-16-7-4 15,-4 13-4-15,-19 1-32 16,15 13 16-16,-11 4 4 15,3 10 8-15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3:11.4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A31C3CE-D7B3-4080-916A-76012692C968}" emma:medium="tactile" emma:mode="ink">
          <msink:context xmlns:msink="http://schemas.microsoft.com/ink/2010/main" type="writingRegion" rotatedBoundingBox="15501,8796 19941,8793 19942,9642 15502,9646"/>
        </emma:interpretation>
      </emma:emma>
    </inkml:annotationXML>
    <inkml:traceGroup>
      <inkml:annotationXML>
        <emma:emma xmlns:emma="http://www.w3.org/2003/04/emma" version="1.0">
          <emma:interpretation id="{FC88A485-073E-4F77-9D64-B37108597B5D}" emma:medium="tactile" emma:mode="ink">
            <msink:context xmlns:msink="http://schemas.microsoft.com/ink/2010/main" type="paragraph" rotatedBoundingBox="15501,8796 19941,8793 19942,9642 15502,9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DA39FC-67C6-42FC-88AA-8D20B672B580}" emma:medium="tactile" emma:mode="ink">
              <msink:context xmlns:msink="http://schemas.microsoft.com/ink/2010/main" type="line" rotatedBoundingBox="15501,8796 19941,8793 19942,9642 15502,9646"/>
            </emma:interpretation>
          </emma:emma>
        </inkml:annotationXML>
        <inkml:traceGroup>
          <inkml:annotationXML>
            <emma:emma xmlns:emma="http://www.w3.org/2003/04/emma" version="1.0">
              <emma:interpretation id="{847E14BE-D3E0-4AD5-994C-D17FBC102CE8}" emma:medium="tactile" emma:mode="ink">
                <msink:context xmlns:msink="http://schemas.microsoft.com/ink/2010/main" type="inkWord" rotatedBoundingBox="15501,9022 16608,9021 16609,9396 15502,93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8990-3650 268 0,'-27'4'100'0,"12"-1"-76"0,-9 4-8 16,9 0 36-16,-5 0-32 15,1 0 44-15,0 3-36 16,-1 0 56-16,1 1-48 16,4 2 12-16,-1 1-32 15,-3 0 0-15,3-4-8 16,9 0 20-16,-1 1-16 0,0-1-4 15,4 0-4-15,4 1-4 16,0-1 0-16,8 4 8 0,-4 6-4 16,7 5-20-16,9-8 8 15,3 7 20-15,8-3-4 16,0-1-12-16,-4-6 0 16,0 0 20-16,-4-4-8 15,1 0 4-15,-5-6-4 16,-4-1 4-16,1-6-8 15,-5-4 16-15,-3-10-12 16,-8-7 48-16,0-7-28 0,-8-7-4 16,5 0-16-16,-1-3 20 15,0 6-16-15,0 4 12 16,0 4-12-16,4 6-96 16,8 4 48-16,7 7-508 15</inkml:trace>
          <inkml:trace contextRef="#ctx0" brushRef="#br0" timeOffset="-510.4089">9826-3643 248 0,'-54'17'92'0,"54"-17"-72"0,-85 14-4 0,35-4 88 31,11 4-60-31,-27 0 68 0,12 0-60 0,-20-1 32 15,12 5-48-15,-23-5-12 16,-8 1-12-16,8 3 0 16,12 1-8-16,11 2 16 15,7-6-12-15,9 0 4 0,11-1-4 16,12-2-60-16,4-4 28 16</inkml:trace>
        </inkml:traceGroup>
        <inkml:traceGroup>
          <inkml:annotationXML>
            <emma:emma xmlns:emma="http://www.w3.org/2003/04/emma" version="1.0">
              <emma:interpretation id="{67EDA1CD-C355-4014-9394-23AEF6ABE6A5}" emma:medium="tactile" emma:mode="ink">
                <msink:context xmlns:msink="http://schemas.microsoft.com/ink/2010/main" type="inkWord" rotatedBoundingBox="17383,8795 18842,8794 18843,9643 17384,96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57.9742">10678-3708 392 0,'-23'0'148'0,"23"0"-116"0,-27 24-8 0,15-11 120 15,8 1-84-15,-4 10 8 16,5 4-40-16,10 6 20 16,13 1-32-16,18 3 12 15,9-4-16-15,19 0 20 16,-1-6-20-16,9-18 32 15,-16-6-28-15,16-15 12 16,-9-2-16-16,9-18 44 16,-16 0-28-16,0-7 28 15,-15 10-28-15,-12-6-140 16,-12 3 60-16,-11 0-292 16,-8 0 196-16</inkml:trace>
          <inkml:trace contextRef="#ctx0" brushRef="#br0" timeOffset="1156.9939">10953-3877 312 0,'-12'31'112'0,"12"-31"-84"0,-4 52-12 0,-3-28 84 16,14 0-60-16,-7 14 16 16,0-1-32-16,-7 19 12 15,7-1-20-15,-4 17 44 16,4 4-32-16,-8 3-16 16,0-14-4-16,-3-6 24 15,-5-11-16-15,5-7 12 16,-1-3-16-16,4-7-8 15,0-7 0-15</inkml:trace>
          <inkml:trace contextRef="#ctx0" brushRef="#br0" timeOffset="1608.1818">11696-3409 464 0,'8'0'176'0,"-8"0"-140"0,31-14-8 16,-4 7 48-1,8 7-48-15,15-7 8 16,4 7-24-16,12-3-140 16,0 3 72-16</inkml:trace>
          <inkml:trace contextRef="#ctx0" brushRef="#br0" timeOffset="1443.7446">11754-3660 464 0,'19'-4'176'0,"-19"4"-140"0,35-7-8 0,-15 4 20 16,7 3-32-16,4-7-12 15,4 7-8-15,3 0 20 16,1 4-8-16,-4-4-180 16,-8 6 96-16</inkml:trace>
        </inkml:traceGroup>
        <inkml:traceGroup>
          <inkml:annotationXML>
            <emma:emma xmlns:emma="http://www.w3.org/2003/04/emma" version="1.0">
              <emma:interpretation id="{516D5207-CE4B-4CC5-9ED6-71CD8DFAF8BE}" emma:medium="tactile" emma:mode="ink">
                <msink:context xmlns:msink="http://schemas.microsoft.com/ink/2010/main" type="inkWord" rotatedBoundingBox="19399,9084 19941,9083 19942,9410 19400,9411"/>
              </emma:interpretation>
              <emma:one-of disjunction-type="recognition" id="oneOf2">
                <emma:interpretation id="interp2" emma:lang="" emma:confidence="0">
                  <emma:literal>=0</emma:literal>
                </emma:interpretation>
                <emma:interpretation id="interp3" emma:lang="" emma:confidence="0">
                  <emma:literal>= u</emma:literal>
                </emma:interpretation>
                <emma:interpretation id="interp4" emma:lang="" emma:confidence="0">
                  <emma:literal>= o</emma:literal>
                </emma:interpretation>
                <emma:interpretation id="interp5" emma:lang="" emma:confidence="0">
                  <emma:literal>=</emma:literal>
                </emma:interpretation>
                <emma:interpretation id="interp6" emma:lang="" emma:confidence="0">
                  <emma:literal>= U</emma:literal>
                </emma:interpretation>
              </emma:one-of>
            </emma:emma>
          </inkml:annotationXML>
          <inkml:trace contextRef="#ctx0" brushRef="#br0" timeOffset="1951.9442">12780-3564 444 0,'-19'-17'164'0,"19"17"-124"0,-27-7-16 0,7 7 96 15,5 7-72-15,-16 7 0 16,7 6-32-16,5 15-20 16,11-1 0-16,20 18 12 15,7-11-4-15,20 0 8 16,4-6-8-16,15-11 16 16,4-3-12-16,11-18 16 15,-3-3-16-15,-8-21 24 16,-8-3-20-16,-23-17 40 15,-12 3-28-15,-26-7-24 16,-9 8 0-16,-15 2-28 16,0 14 16-16,0 8-76 15,12 9 52-15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3:08.37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4A26DE-4E77-46E5-8A9D-45DC0CEBFB28}" emma:medium="tactile" emma:mode="ink">
          <msink:context xmlns:msink="http://schemas.microsoft.com/ink/2010/main" type="writingRegion" rotatedBoundingBox="5458,9678 23367,9712 23355,16027 5446,15992"/>
        </emma:interpretation>
      </emma:emma>
    </inkml:annotationXML>
    <inkml:traceGroup>
      <inkml:annotationXML>
        <emma:emma xmlns:emma="http://www.w3.org/2003/04/emma" version="1.0">
          <emma:interpretation id="{1263E9A2-DAD9-40BE-89FF-A68652F3E9DF}" emma:medium="tactile" emma:mode="ink">
            <msink:context xmlns:msink="http://schemas.microsoft.com/ink/2010/main" type="paragraph" rotatedBoundingBox="10776,9667 13691,9748 13662,10787 10747,107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7FC7113-E31C-4520-ACCE-2EB0FC9E8AE0}" emma:medium="tactile" emma:mode="ink">
              <msink:context xmlns:msink="http://schemas.microsoft.com/ink/2010/main" type="line" rotatedBoundingBox="10776,9667 13691,9748 13662,10787 10747,10706">
                <msink:destinationLink direction="with" ref="{D1840462-2EB8-4351-AC71-9AE0053B4D8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1C7FDC4-2E03-448E-A79C-5039B513912E}" emma:medium="tactile" emma:mode="ink">
                <msink:context xmlns:msink="http://schemas.microsoft.com/ink/2010/main" type="inkWord" rotatedBoundingBox="10776,9667 13691,9748 13662,10787 10747,107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3993-2697 236 0,'-8'-3'88'0,"8"6"-68"0,0 1-4 0,0-4 24 16,8-4-24-1,3 4 48-15,5-3-36 0,7-1 40 16,8 1-40-16,11 0 12 15,16-1-24-15,4 4-8 16,-4-3-4-16,4 3-4 16,-4 0 0-16,-3-7 24 15,-5 7-12-15,-4-7 12 16,-7 3-12-16,-4 1 12 16,-8 0-16-16,-8-1 32 0,1 1-24 15,-16-1 20-15,0 1-20 16,-4-1-8-16,-4 1-4 15,0 3-4-15,-4 0 0 0,4 0 0 16,-4 3 0-16,5 4-20 16,-5 0 12-16,0 7 4 15,0-4 4-15,8 7 8 16,-11 7-4-16,3 7-36 16,-7 7 16-16,7 0 24 15,-12 3-4-15,1 4-8 16,0 7 0-16,-1-4 4 15,1 10 0-15,-4 1 8 16,3-4-4-16,1-14-12 16,0-3 4-16,3-10 20 15,5-1-8-15,-1-10 4 0,0-3-4 16,1-10 4-16,-1-15-8 16,-3-6 24-16,-5-14-16 15,-7-10 12-15,-4-4-12 16,-4 0-32-16,-3 4 8 15,3 3 24-15,-4 7-8 16,12 4 52-16,4 3-28 16,7 0 4-16,1 3-20 15,3 4-16-15,4 3 0 16,1 0 12-16,7 7-4 16,0 0-4-16,4 1 4 0,3 6-340 15</inkml:trace>
          <inkml:trace contextRef="#ctx0" brushRef="#br0" timeOffset="419.1108">4802-2982 124 0,'15'3'44'0,"-11"4"-32"0,11 0-4 0,-7 0 116 15,8 3-68-15,7 0 32 16,-12 4-52-16,5 0 40 15,-1 3-44-15,-7 0 36 16,-8 4-36-16,0 0 0 16,-8 3-20-16,-3 0 36 15,-9 0-24-15,9 0 12 16,-8-7-20-16,7 0 0 16,4 1-8-16,4-5-16 0,12-2 4 15,11-8 56-15,16-3-28 0,4 0-12 16,7 4-4-16,1-4 36 15,-8 0-24-15</inkml:trace>
          <inkml:trace contextRef="#ctx0" brushRef="#br0" timeOffset="737.4589">5231-2511 320 0,'-15'21'120'0,"15"-21"-96"0,0 17-4 0,0-7 88 16,0 7-64-16,8-3 16 15,7 3-36-15,16-6 12 16,4 3-20-16,15-8 28 16,4 5-28-16,12-11 20 15,0 3-20-15,0-6 20 16,-12-1-24-16,-4-9-76 16,-11 2 36-16</inkml:trace>
          <inkml:trace contextRef="#ctx0" brushRef="#br0" timeOffset="1018.6535">5529-2807 236 0,'-7'21'88'0,"7"-21"-68"0,-8 55-4 15,8-24 112 1,0 7-72-16,0 6 60 16,0 5-72-16,0 16 16 15,-8 4-40-15,4 13 36 16,4-6-32-16,-7 3-24 0,14-13 0 0,-7-8 36 31,4-10-24-31,4-13 60 0,0-4-40 0,-1-11-112 16,-3-2 40-1</inkml:trace>
          <inkml:trace contextRef="#ctx0" brushRef="#br0" timeOffset="1305.876">6075-2618 424 0,'-8'-31'156'0,"8"31"-120"0,8-10-8 15,-8 7 0 1,12 3-20-16,11-11-4 16,0 11 0-16</inkml:trace>
          <inkml:trace contextRef="#ctx0" brushRef="#br0" timeOffset="1498.8995">6036-2456 312 0,'-7'-7'112'0,"7"7"-84"0,38 4-12 0,-18-4 48 16,-1 0-40 0,16 0 0-16,4 0-16 0,7 0-280 15,-7 0 148-15</inkml:trace>
          <inkml:trace contextRef="#ctx0" brushRef="#br0" timeOffset="1845.379">6691-2614 352 0,'-27'0'132'0,"27"0"-104"0,-31 7-8 16,11 0 80-1,5 3-60-15,-12 11 52 16,7 3-52-16,-3 0-28 16,8 0-12-16,7-3 24 15,12 3-12-15,11-11-4 16,8 5-4-16,20-5 12 16,3 1-8-16,13-14 24 0,-9 4-20 0,-4-11 32 15,-3 3-28-15,-16-10 20 31,-4 1-20-31,-15-11 8 0,-4 6-12 0,-16-13-24 16,1 7 4-16,-16 0-4 16,3 7 4-16,-3 3-44 15,8 11 24-15,7 3-496 16,12 7 288-16</inkml:trace>
        </inkml:traceGroup>
      </inkml:traceGroup>
    </inkml:traceGroup>
    <inkml:traceGroup>
      <inkml:annotationXML>
        <emma:emma xmlns:emma="http://www.w3.org/2003/04/emma" version="1.0">
          <emma:interpretation id="{58665894-A903-42FC-8CFB-A490D5DC3ED5}" emma:medium="tactile" emma:mode="ink">
            <msink:context xmlns:msink="http://schemas.microsoft.com/ink/2010/main" type="paragraph" rotatedBoundingBox="6781,12469 23361,12500 23357,15025 6776,149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5FD744E-22C0-4901-AE7D-0AD8C89377B7}" emma:medium="tactile" emma:mode="ink">
              <msink:context xmlns:msink="http://schemas.microsoft.com/ink/2010/main" type="line" rotatedBoundingBox="6781,12469 23361,12500 23359,13835 6778,13803"/>
            </emma:interpretation>
          </emma:emma>
        </inkml:annotationXML>
        <inkml:traceGroup>
          <inkml:annotationXML>
            <emma:emma xmlns:emma="http://www.w3.org/2003/04/emma" version="1.0">
              <emma:interpretation id="{73F9AF4F-23DF-477A-9196-8EC93C73FBB4}" emma:medium="tactile" emma:mode="ink">
                <msink:context xmlns:msink="http://schemas.microsoft.com/ink/2010/main" type="inkWord" rotatedBoundingBox="6781,12520 9657,12525 9654,13696 6779,136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816.0899">5 78 300 0,'0'-7'112'0,"0"7"-88"16,-7-7-8-16,7 0 172 0,0 7-108 15,0-3 36-15,0-1-68 16,0 4-20-16,0 0-16 15,0 0 16-15,7 0-16 16,5-3 12 0,7 6-12-16,16 1 12 0,12-1-16 15,11-3-20-15,0 0 4 16,7-3 4-16,17-4 4 16,11 0 8-16,3 0-4 0,-3 4 8 15,-19-4-8-15,11 3-20 16,-19 1 8-16,-12-1 48 15,-7 1-20-15,-17-7 8 16,5 10-16-16,-15 0 0 16,-1 10-4-16,-15-3 4 15,-8 0-8 1,4 0 52-16,-8 3-32 0,1 4-56 16,-5-4 20-1,-7 4 24-15,11 0-4 0,-4-1 0 16,-3 4-4-16,-5 1 12 15,9 2-8-15,-12 4-20 16,-8 14 4-16,-8 0 4 16,-8 7 4-16,-11 0-28 15,0 3 16-15,0 10 4 0,8 15 8 0,7 2 0 16,5-6 0-16,7-4 0 16,0-10 0-16,4-10 16 15,-1-10-8-15,9-11 48 16,-4-21-36-1,0-13-12-15,3-14 4 16,5-21-8-16,-1-10 8 16,1-7-8-16,-1 0 8 15,-3 4-8-15,-4 3-12 32,3 10 4-32,-11-10 4 15,12 3 0-15,-20-3-20 0,8-3 12 16,8 9-4-16,0 12 4 0,4 9 0 15,11 4 0 1,-4 7 0-16,24 10 0 0,7 7-72 16,1 7 44-16,14 10-576 15</inkml:trace>
          <inkml:trace contextRef="#ctx0" brushRef="#br0" timeOffset="76281.8276">1318-146 164 0,'27'-3'60'0,"-8"6"-44"0,8 1-8 16,-11-1 120-16,-1 0-72 16,4 4 40-16,1 4-56 15,-1 2-4-15,1-6-24 16,-5 4 64-16,-3 2-44 15,-12 1 16-15,-4 0-32 16,-12 3 28-16,-3 0-28 0,-8 4 40 16,-12 0-32-16,-7 3 48 15,-1-7-40-15,8 0 20 16,5 0-32-16,3-3 0 0,11 0-12 16,20-11 12-16,0 4-12 15,31 0 16-15,4-4-16 16,12 4 40-16,3 4-24 15,4-8-164-15,4 1 76 16</inkml:trace>
          <inkml:trace contextRef="#ctx0" brushRef="#br0" timeOffset="77110.5358">1809 525 488 0,'8'-7'180'0,"15"7"-140"0,20-3-12 0,-12 3 120 16,15 0-88-16,5 3 0 16,-1-3-36-16,0 0 12 15,0-7-24-15,1 4 48 0,-1-1-32 0,-3 4-164 16,-5-3 72-16,-7 0-460 16</inkml:trace>
          <inkml:trace contextRef="#ctx0" brushRef="#br0" timeOffset="76882.9259">2502-36 104 0,'0'-10'36'0,"0"13"-28"0,-11 8 0 15,3-1 136-15,-12 7-80 16,-11 14 132-16,-3 21-112 16,-5 13 20-16,-4 11-60 15,-7-4 8-15,7-3-32 16,-7 3 52-16,0-3-40 15,3-4 36-15,-3-6-36 0,4-11 24 16,7-10-28-16,8-11 0 0,8-6-16 16,7-7 44-16,8-11-28 15,8-10 12-15,12-13-24 16,11-11-132-16,8-7 64 16,4-3-344-1,0-1 220-15,4-2-160 16,-1-5 196-16,-3 5 68 15,0-11 284 17,19-52-108-32,-3 28 128 15,-17 20-136-15,1 18-4 16,-15 14-56-16,7 13 20 0,-16 14-32 16,1 14 40-1,3 6-36-15,5 25 20 0,7 10-28 16,-8 0 28-16,8 0-32 15,-7 10 20-15,7 21-20 16,-8 18 28-16,8-8-28 0,-7-10 32 16,-5-17-32-16,-3-11 12 15,3-13-16-15,-7-10 44 16,-4-11-28-16,0-7 40 16,-4-3-40-16,-8-11-428 15,-4-6 216-15,-7 3-340 16</inkml:trace>
          <inkml:trace contextRef="#ctx0" brushRef="#br0" timeOffset="77451.9407">2142-50 320 0,'-15'-20'120'0,"15"20"-96"0,0-7-4 0,0 7 192 16,0-4-120-16,7 1 88 16,5-4-108-16,7 7 16 15,5-7-52-15,7 4 12 0,27-4-28 16,7 0-8-16,17 4-8 15,-5 3 48-15,-3 0-28 16,-9 0 32-16,-10 0-28 16,10 0-360-16,-18 0 180 15,19 13-372 1</inkml:trace>
        </inkml:traceGroup>
        <inkml:traceGroup>
          <inkml:annotationXML>
            <emma:emma xmlns:emma="http://www.w3.org/2003/04/emma" version="1.0">
              <emma:interpretation id="{6EA35F09-9C57-4AA9-930A-8FCB21474AC8}" emma:medium="tactile" emma:mode="ink">
                <msink:context xmlns:msink="http://schemas.microsoft.com/ink/2010/main" type="inkWord" rotatedBoundingBox="10582,13141 10957,13142 10956,13373 10581,1337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8146.2999">3799 701 520 0,'12'0'192'0,"7"-4"-152"0,16-6-8 0,-4 10 28 16,4 0-40-16,11 7 44 15</inkml:trace>
          <inkml:trace contextRef="#ctx0" brushRef="#br0" timeOffset="77981.8642">3857 508 352 0,'-12'-17'132'0,"12"17"-104"0,0-4-8 0,0 1 132 0,8-1-88 16,-4 1 44-16,15-1-64 16,1 4-8-16,7-3-20 15,0 3 16-15,12 0-20 16,3 0 4-16,9 0-8 0,3 3 12 16,-16 4-12-16</inkml:trace>
        </inkml:traceGroup>
        <inkml:traceGroup>
          <inkml:annotationXML>
            <emma:emma xmlns:emma="http://www.w3.org/2003/04/emma" version="1.0">
              <emma:interpretation id="{458E4911-A755-4ECD-8DF8-B035096B9FB6}" emma:medium="tactile" emma:mode="ink">
                <msink:context xmlns:msink="http://schemas.microsoft.com/ink/2010/main" type="inkWord" rotatedBoundingBox="11557,13039 12672,13042 12670,13814 11555,1381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8399.5785">4774 587 696 0,'12'-21'256'0,"11"14"-196"0,8-3-20 15,-11 7-12-15,7 3-24 16,11 3 32-16,-3 7-20 15,4 1-84-15</inkml:trace>
          <inkml:trace contextRef="#ctx0" brushRef="#br0" timeOffset="79134.5337">4887 1141 488 0,'7'-7'180'0,"13"0"-140"16,-1-7-12-16,1 8 84 0,14-5-68 16,-3 1-8-16,8-4-24 15,4-3 8-15,7-7-12 16,4-7-20-16,4-14 4 0,8-10 40 16,-8-17-20-16,-4-4 8 15,-7 7-12-15,-9 11-16 16,-3 6 4-16,-8 4 4 15,-7 7 0-15,-9 13 8 16,5 8-4-16,-12 2-48 16,3 5 28-16,-7 9 4 15,0 11 8-15,0 7 20 16,0 6-8-16,0 11 32 16,0 11-24-16,0 13-4 0,0 0-8 15,8-4 4-15,-4-6-4 16,12-10 52-16,-13-8-32 15,21-20 52 1,-5-17 0-16,0-21-40 16,1-11-8-16,7-6-20 15,-4-3 4-15,4 2-8 16,-7-2-20-16,-5 6 8 16,-3 7-40-16,-5 11 28 15,-7 6-48-15,0 14 40 16,-7 14 16-16,-1 7 8 0,-4 7 20 15,5 9-8-15,-5 8 4 16,4 11-4-16,8 6 28 16,0-4-20-16,0-3 20 15,0-6-20-15,0-11 64 16,0-4-48-16,-4-6 4 16,-3-4-20-16,7-7-460 15,-8-3 240-15</inkml:trace>
        </inkml:traceGroup>
        <inkml:traceGroup>
          <inkml:annotationXML>
            <emma:emma xmlns:emma="http://www.w3.org/2003/04/emma" version="1.0">
              <emma:interpretation id="{9D72A20D-24C6-4802-BCD5-60A35BC87CCC}" emma:medium="tactile" emma:mode="ink">
                <msink:context xmlns:msink="http://schemas.microsoft.com/ink/2010/main" type="inkWord" rotatedBoundingBox="13115,12548 14374,12550 14371,13815 13113,1381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9811.87">6807 494 312 0,'4'38'112'0,"-4"0"-84"0,-4 24-12 16,-4-21 28-16,0 11-28 15,4-4 64-15,-11-3-44 0,7-4 72 16,-11-3-60-16,3-11 44 15,1-6-52-15,-1-4 52 16,-3-7-56-16,-4-6 100 0,-4-4-80 16,-8-10 12-16,8-4-44 15,-12-3 32-15,8-8-32 16,0-2 4-16,8-4-16 16,-4 0-8-16,0 0 0 15,7 3 28-15,9 1-16 16,-5 3 4-16,5 3-12 0,11 4-252 15,0 3 132-15</inkml:trace>
          <inkml:trace contextRef="#ctx0" brushRef="#br0" timeOffset="79436.8388">6416 291 404 0,'-4'-38'148'0,"8"38"-112"0,15-7-12 0,1-3 84 16,7-4-64-16,19 0 44 15,20 1-52-15,7 2 0 16,-7 5-24-16,-8-1-8 16,8 0 0-16,-12 0-4 0,4 3 0 15,-3 1 0-15,-17 0 0 16,-3-1 16-16,-12 4-8 0,-15 0 32 15,-8 0-24-15,-8 7-164 16,-11 3 80-16,-4 1-380 16</inkml:trace>
          <inkml:trace contextRef="#ctx0" brushRef="#br0" timeOffset="80291.8231">6513-98 260 0,'0'-3'96'0,"7"3"-76"0,-7-4-4 0,12 4 200 0,7-3-120 16,-3 3 68-16,23-4-96 16,7 4 12-16,12 0-44 15,-4 4-12-15,4-4-16 16,8 0 20-16,-12-4-16 0,12 4 32 16,-19-3-28-16,-1 3 4 15,-19 0-12-15,-8 0 48 16,-3-7-32-16,-16 7 0 15,-8 0-16-15,-3 7-420 16</inkml:trace>
          <inkml:trace contextRef="#ctx0" brushRef="#br0" timeOffset="80980.5402">6811 290 312 0,'7'-7'112'0,"-14"11"-84"0,14-11-12 0,-7 3 100 15,0 4-68-15,0 0 16 16,0 4-40-16,-7-4-12 16,7 0-8-16,0 0 12 15,0 0-8-15,-4-4 68 16,4 4-44-16,-8 0 32 15,16 4-36-15,-8-4-36 16,0 0 4-16,-8 3 0 16,8 8 4-16,-8 2 8 15,4 8-4-15,-11 0 16 16,15-1-12-16,-12 4 48 16,-3 7-28-16,3 17-604 0</inkml:trace>
          <inkml:trace contextRef="#ctx0" brushRef="#br0" timeOffset="85114.528">7589 1013 540 0,'-8'10'200'0,"8"4"-156"0,-12 6-12 0,9-6-8 15,-5 3-20-15,-8 1 16 16,5-1-12-16,3-3-12 16,0-8 0-16,-3-6-368 15</inkml:trace>
        </inkml:traceGroup>
        <inkml:traceGroup>
          <inkml:annotationXML>
            <emma:emma xmlns:emma="http://www.w3.org/2003/04/emma" version="1.0">
              <emma:interpretation id="{EE8ED5DE-555D-4009-A933-111F0C2171E4}" emma:medium="tactile" emma:mode="ink">
                <msink:context xmlns:msink="http://schemas.microsoft.com/ink/2010/main" type="inkWord" rotatedBoundingBox="15796,12555 18599,12560 18598,13338 15795,1333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5680.2283">9013 331 332 0,'0'-7'120'0,"0"7"-92"0,8 7-8 0,4 0 168 16,-5 7-108-16,1 7 0 15,4 6-48-15,7 11 32 16,-7 3-36-16,3 4 48 0,5 0-44 15,-5-7 72-15,4-11-56 0,-3-6 44 16,3-14-52-16,5-14 24 16,-5-14-36-16,4-10 8 15,0-3-20-15,4-7 0 16,1-1-8-16,3-6 20 16,-12-7-16-16,-4-4-4 15,1 15-4-15,-8 6-4 16,-1 7 0-16,-7 7-44 15,-4 17 24-15,-3 7-188 16,7 7 116-16,7 3-560 16</inkml:trace>
          <inkml:trace contextRef="#ctx0" brushRef="#br0" timeOffset="86039.7046">9637 369 312 0,'0'0'112'0,"3"7"-84"0,13 0-12 0,-4-4 128 16,7-3-84-16,0 4 36 15,1-4-56-15,7-4 4 16,0 1-28-16,8-4 0 16,-12-3-8-16,4-4-8 0,-8-3 4 15,-11 0 20-15,-4-1-12 16,-4 1-12-16,-8 3-4 15,-7 4-4-15,-8 7 0 16,-8 3 96-16,-4 10-48 0,-4 4 36 16,0 3-44-16,12 0 24 15,8 0-28-15,7 4-16 16,20-4-8-16,4 4 48 16,15-4-28-16,4 0 32 15,0-3-28-15,7-4-160 16,-3-3 72-16,8-3-460 15,7-4 288 1,8 0-52-16</inkml:trace>
          <inkml:trace contextRef="#ctx0" brushRef="#br0" timeOffset="86266.3888">10434 335 676 0,'23'-17'248'0,"-23"3"-192"0,-4-3-16 15,4 6 112-15,-3 1-92 16,-9 0-24-16,-7 3-24 15,-5 7-24-15,-7 10 8 0,-7 7 4 0,-1 7 0 16,12 0 0-16,-4 1 0 16,15-1 8-16,16-4-4 15,16 4 32-15,15-3-20 16,0-7 20-16,11 0-20 16,-3-4-156-16,4 0 72 15,3-10-324 1,4-10 220-16,5 3-180 15</inkml:trace>
          <inkml:trace contextRef="#ctx0" brushRef="#br0" timeOffset="86431.8275">11057-113 592 0,'-19'7'220'0,"15"0"-172"0,-11 14-12 15,3 3 12-15,-3 21-32 16,3 20 32-16,-15 14-32 15,-4-3 56-15,-8 0-40 16,16-14-280-16,4-4 136 16,-1-10-324-16</inkml:trace>
          <inkml:trace contextRef="#ctx0" brushRef="#br0" timeOffset="87060.5875">10570 369 476 0,'-24'-38'176'0,"28"31"-136"0,4 1-12 15,0-5 128-15,3 4-92 0,16 1-8 16,16-1-36-16,11 7-8 16,8 7-4-16,4-1 12 0,4-2-12 15,-12-4 4-15,-4 0-4 16,-4-4 20-16,-7-2-16 16,-12 2-4-16,-12-6-4 15,-7-1 12-15,-12-2-8 16,0 6 4-16,-8 0-4 15,0 17-40-15,-3 7 16 16,-1 8 4-16,8-1 12 16,0 3-12-16,-3-3 8 15,7 0 40-15,7-3-24 0,-3-4 8 16,0 0-12-16,4-3-8 16,-1-4 4-16,1-3 20 15,-8-7-12-15,8 0 24 16,-8-3-24-16,0-4-4 15,-4-3-4-15,0-1-32 16,4-6 16-16,-4 3-12 16,8-3 12-16,4 0 8 15,4 0 4-15,3 0-36 16,16 3 20-16,-4 3-20 16,12 5 20-16,-4 6 0 15,-4 6 8-15,3 1 0 16,-3 4 0-16,-3 6 8 15,-9 0 0-15,0-3 16 0,1 10-8 16,-5-7 16-16,1-3-16 16,-5 0-4-16,-3-1 0 15,0-6 100-15,-8-7-56 16,4-3 24-16,3-4-40 16,-3-3 48-16,0-4-44 15,4-3 0-15,7-7-20 16,5-4-4-16,3-3-4 15,8 4-16-15,0 6 4 16,4 11 20-16,-4 6-8 0,-4 8-364 16,-8 6 192-16</inkml:trace>
        </inkml:traceGroup>
        <inkml:traceGroup>
          <inkml:annotationXML>
            <emma:emma xmlns:emma="http://www.w3.org/2003/04/emma" version="1.0">
              <emma:interpretation id="{E23BCE31-72FA-4C80-9D0B-94A81625D06E}" emma:medium="tactile" emma:mode="ink">
                <msink:context xmlns:msink="http://schemas.microsoft.com/ink/2010/main" type="inkWord" rotatedBoundingBox="19653,12493 20458,12495 20456,13352 19651,1335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7616.6246">13070-140 124 0,'-19'0'44'16,"11"17"-32"-16,-11 11-4 0,11-1 188 0,-4 25-108 15,-7 20 88-15,0 14-104 16,-4-3-28-16,3-8-28 15,9 1 4-15,-1 0-12 16,4-7 4-16,0-4-4 16,1-13 28-16,3-15-20 15,0-33 56-15,4-8-232 16,0-26 88-16,0-8-212 16,0-7 156-1,4-10-52-15</inkml:trace>
          <inkml:trace contextRef="#ctx0" brushRef="#br0" timeOffset="87872.7718">12873-44 592 0,'11'-65'220'0,"-3"48"-172"0,4-4-12 0,11 14 68 16,16-3-64-16,11 0 28 15,24 6-40-15,-9 14 0 16,-3 4-16-16,-11 7 0 0,3 6-4 16,-15 4-8-16,-12 7 4 15,-8 3 12-15,-11 4-8 16,-16-3 48-16,-11-5-28 15,-20-2 4-15,-23-8-20 16,-4-6 56-16,-11-7-40 16,7-4-12-16,8-10-8 15,16-3 24-15,11 3-16 16,12-4-92-16,7-3 40 16,12 4-264-16,12 3 168 0,15 3-416 15</inkml:trace>
          <inkml:trace contextRef="#ctx0" brushRef="#br0" timeOffset="88202.6481">13624 321 436 0,'-8'3'160'0,"-3"-3"-124"0,-9 7-8 15,9 0 88-15,-5 0-68 16,1 7-12-16,-5 0-20 15,1 3 12-15,3 0-16 16,1 4 40-16,3-1-28 0,8 4 4 16,8-6-16-16,4-1 28 15,8-3-24-15,11-4 32 0,7-3-32 16,5-7 32-16,-4-14-32 16,-4 7 20-16,-12-7-20 15,-15-3-16-15,-15-3-4 16,-17-5-4-16,-6 8 0 15,-1 0 76-15,4 0-36 16,4 3-28-16,7 7-8 16,9 0 16-16,26 4-680 31</inkml:trace>
        </inkml:traceGroup>
        <inkml:traceGroup>
          <inkml:annotationXML>
            <emma:emma xmlns:emma="http://www.w3.org/2003/04/emma" version="1.0">
              <emma:interpretation id="{8325F979-1E3A-4062-9BDC-4A8B4B852ABF}" emma:medium="tactile" emma:mode="ink">
                <msink:context xmlns:msink="http://schemas.microsoft.com/ink/2010/main" type="inkWord" rotatedBoundingBox="20829,12675 23361,12680 23360,13268 20828,1326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8487.4111">14069 280 728 0,'-4'17'268'0,"8"4"-208"0,-8 3-16 16,4-14 96-16,-4 0-84 15,0 8 24-15,4-1-48 0,-3 3 68 16,-1-2-56-16,4 2-320 0,0-3 148 16,-4 11-516-1</inkml:trace>
          <inkml:trace contextRef="#ctx0" brushRef="#br0" timeOffset="88338.5098">14139 94 676 0,'-8'-65'248'16,"-4"58"-192"-16,5-4-16 0,3 8-4 0,-4-1-28 15,-7 4-56-15,3 11 24 16,4 9-516-16</inkml:trace>
          <inkml:trace contextRef="#ctx0" brushRef="#br0" timeOffset="88908.0243">14592 393 372 0,'0'-10'140'0,"-4"7"-112"0,0-4-4 15,-4 3 92-15,-3 1-68 16,-5 3 8-16,-3 0-36 16,-5 0 32-16,1 3-28 15,0 1 32-15,4 3-32 16,7-1-12-16,12 5-8 0,4-1 4 15,15 4-4-15,1 3 16 16,3 0-12-16,0 0 4 16,-4 1-4-16,-3-5 20 15,-1 1-16-15,-15-3 4 0,-7-1-8 16,-9-10 4 0,-11-4-8-16,-8-2-4 0,0-1 4 15,4 0 20-15,8 0-12 16,12 3-20-16,18 1 0 15,13 0-464 1</inkml:trace>
          <inkml:trace contextRef="#ctx0" brushRef="#br0" timeOffset="89238.6924">15010 318 676 0,'-4'-18'248'16,"0"8"-192"-16,-15-4-16 0,11 7 84 0,-8 4-76 15,-3 3-28-15,-4 10-16 16,0 1-12-16,-1 2 0 16,9 5-12-16,7 2 12 0,4-3 4 15,12-3 4-15,7 0 8 16,9 3-4-16,3 0-4 16,0 4 4-16,0-7 4 15,-8 3-4-15,-11 0-4 16,-12 0 4-16,-11 4-24 15,-12 0 12-15,-4-4 20 16,-4-3-4-16,-4-4 24 16,8-3-20-16,8-7 32 15,4-7-28-15,11-3-164 16,12-4 80-16,11-3-424 16,12-4 272-16,4 14-8 15</inkml:trace>
          <inkml:trace contextRef="#ctx0" brushRef="#br0" timeOffset="89941.8339">15223 349 476 0,'-4'-14'176'0,"8"10"-136"0,-4-3-12 0,-4 7 100 16,4 4-76-16,-8-1 8 15,0 8-40-15,-3-1-48 16,3 4 16-16,4 3 12 0,0 0 0 15,4 0 28-15,4 1-16 16,0-5 12-16,15 1-12 16,-3-4 20-16,3-3-20 0,-7-7-4 15,11 0-4-15,-8-3-16 16,-3-4 8-16,-4-3-4 16,-4-1 0-16,-4 1-12 31,0 0 12-31,-4-4 12 15,0 4 0-15,-4-4 32 16,0 7-20-16,-3-3-56 16,7 6 16-16,-4-6-8 15,4 6 20-15,0-2 0 16,4 6 4-16,4-4 24 16,8 4-8-16,3-7 16 0,5 7-16 0,7 0-28 15,4 4 8-15,0-1 24 16,-4 1-8-16,-4 2-24 15,0 5 8-15,-3-1-4 0,-9 0 8 16,-3 1-20-16,-4 3 16 16,-4-1 4-16,-4 4 8 15,0-3 16-15,0 0-8 16,0 0 16-16,1-4-16 16,3 0 16-16,0-10-16 15,11 0 40-15,5-3-24 16,3-4-12-16,4-7-8 0,4 1-4 15,0-1 0-15,1-3-12 16,-1 3 8-16,0 0-24 16,-4 4 16-16,-7 6 24 15,-1 4-8-15,-11 7 72 16,0 4-44-16,-8-1 24 16,0 4-36-16,0-1 28 15,0 8-32-15,4-4 40 16,4 0-32-16,0-3-56 15,4-7 16-15,3-7-596 16,5-7 336 0,7 7 16-16</inkml:trace>
          <inkml:trace contextRef="#ctx0" brushRef="#br0" timeOffset="90066.2329">16032 128 756 0,'0'0'280'0,"0"0"-216"0,0 11-20 0,-8 2-4 16,4 8-32-16,-4 10 68 16,-7 3-44-16,7-3-260 15</inkml:trace>
          <inkml:trace contextRef="#ctx0" brushRef="#br0" timeOffset="90319.9084">16562 342 612 0,'16'-21'228'0,"-16"21"-180"0,-12 3-12 16,8-3-44-16,-11 4-4 16,-9 3 40-16,-3 7-16 15,4-1-8-15,0 8-8 16,7 0 12-16,5 6-4 0,7-3 8 15,4 4-8-15,4-4 32 16,7 7-20-16,-3-11 48 16,0-6-36-16,-8-3 4 15,-4-8-20-15</inkml:trace>
        </inkml:traceGroup>
      </inkml:traceGroup>
      <inkml:traceGroup>
        <inkml:annotationXML>
          <emma:emma xmlns:emma="http://www.w3.org/2003/04/emma" version="1.0">
            <emma:interpretation id="{B87C62B0-93EC-4AF0-99C9-3FEF720751D4}" emma:medium="tactile" emma:mode="ink">
              <msink:context xmlns:msink="http://schemas.microsoft.com/ink/2010/main" type="line" rotatedBoundingBox="17716,13911 21728,13754 21772,14882 17760,15040"/>
            </emma:interpretation>
          </emma:emma>
        </inkml:annotationXML>
        <inkml:traceGroup>
          <inkml:annotationXML>
            <emma:emma xmlns:emma="http://www.w3.org/2003/04/emma" version="1.0">
              <emma:interpretation id="{E5BA5B7D-84C4-4063-A039-61FD01A56923}" emma:medium="tactile" emma:mode="ink">
                <msink:context xmlns:msink="http://schemas.microsoft.com/ink/2010/main" type="inkWord" rotatedBoundingBox="17716,13911 21728,13754 21772,14882 17760,1504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1790.4383">10937 1340 436 0,'4'13'160'0,"0"1"-124"0,4 3-8 16,0-3 88-16,7 10-68 16,8-10 16-16,8 3-40 15,4-10 12-15,12 0-20 0,7-7 28 16,4 0-28-16,0-7 4 0,-8-3-12 15,-7-4 36-15,-16-10-20 16,-12 0 20-16,-11-4-24 16,-15-3-44-16,-17 0 12 15,-10 4 0-15,-9 3 12 16,5 10-28-16,-1 10 16 16,4 8 4-16,5 10 8 15,7 13 44-15,3 11-24 16,5 10 0-16,3-3-12 15,13 3 36-15,6-7-20 0,9-6 12 16,7-1-20-16,12-13 64 16,16-4-48-1,15-3-128-15,11-7 52 0,5-4-224 16,-5-6 148-16,1-4-136 16,-4-10 144-1,3-4 32-15,-7-10 52 16,-4 0 84-16,-16-3-32 15,-11-4 196-15,-19 0-124 16,-16 7-4-16,-16 0-60 16,-15 10 60-16,-8 11-56 15,-3 7-12-15,-8 9-16 0,7 8-20 16,4 7 8-16,4-4 4 16,12 7 0-16,12 7-12 15,11-7 8-15,15-3 40 16,12 3-24-16,4-10 8 0,12-4-12 15,3 0-52-15,8 1 28 16,-11-1-40-16,-12 4 32 16,-12 3-8-16,-19 14 20 15,-15 17 0-15,-20 28 4 16,4 13 8-16,-4 4 0 16,-4-14 24-16,5-3-12 15,6-14-4-15,5 0-4 16,4-10 12-16,3-8-8 15,9-13 24-15,11-7-20 16,3-24 100-16,5-7-60 0,-1-10 12 16,1-10-40-16,4-4 12 15,-9-7-20-15,-3-7 28 16,-4-3-28-16,0-7 20 16,-4-7-20-16,0 7-8 15,1 3-4-15,3 4-68 16,-12 10 36-16,16 7-588 15,4 7 340 1</inkml:trace>
          <inkml:trace contextRef="#ctx0" brushRef="#br0" timeOffset="92945.5101">12172 1457 228 0,'-4'-14'84'0,"4"21"-64"0,4 0-8 0,-4-7 4 15,-4 6-12-15,4 1 128 16,0 4-68-16,-4-1 60 0,-3 4-72 16,-5 0 48-1,12 3-56-15,-8 3 40 0,-3 1-48 16,-1 3-12-16,8-7-12 16,-3 7 0-16,7-3-8 0,7-4 52 15,1-10-32-15,0 0 44 16,11-4-40-16,-7-6-16 15,7-7-4-15,0-1 16 16,9-6-12-16,-9 0-20 16,4-7 0-16,-7 0-12 15,-5-7 8-15,-3 7 0 16,-4 3 4-16,0 4-28 31,0 3 20-31,-8 11-28 16,4 6 24-16,-4 11 8 15,0 3 12-15,4 7 16 0,0 0-8 16,8 4 60-16,-1-4-40 0,5 0 16 16,7-3-28-16,8-4 28 15,12-3-28-15,8-1-24 0,15-2 4 16,-4-4-212-16,-4-4 120 16,4-3-228-1,-12-14 188-15,1-3-8 16,-1-4 88-16,1-3 64 15,-1 0-4-15,1 4 108 16,-9-5-60-16,1 1 116 16,-8-7-92-16,-4 7 60 0,-11-3-80 15,-9 10-40-15,-11-4-12 16,-11 11 12-16,-8 3-8 0,-8 7-20 31,0 7 4-31,-8 6 4 16,8 5 4-16,-8 6-20 0,1 0 12 15,7-4 12-15,11 1 0 16,9 0-12-16,7-1 4 16,12-2 64-16,11-8-32 0,0-3-4 15,8-4-12-15,4-3-44 16,4 0 16-16,-8-7-72 16,-7 7 48-16,-9-7-16 15,-11 4 32-15,-4 0-4 16,-7 3 16-16,-1 3 24 15,5 7-4-15,3-3 48 0,8 0-28 16,15 3 28-16,23 4-28 16,17 0 0-16,6 0-16 15,1-1 28-15,-8-6-24 16,4-10 20-16,-4-7-20 16,-4-1-44-16,-15-3 16 15,0-3 0-15,-4-3 12 16,-12-4 0-16,-4-7 0 15,-3-11 8-15,3-20-4 16,-7-10 8 0,-1 7-8-16,1-1-20 15,-4 18 8-15,-8 3 20 16,4 18-4-16,-16 13-4 16,4 14 0-16,-11 28 4 15,3 10-4-15,-7 17 24 16,0 6-16-16,0 12 24 0,-1-11-24 15,5-11 40-15,0 4-28 16,-1-6 20-16,1-8-24 16,0-10-476-16,3-11 248 15,5-2-184-15</inkml:trace>
          <inkml:trace contextRef="#ctx0" brushRef="#br0" timeOffset="93218.0914">13326 1274 676 0,'0'-17'248'0,"8"14"-192"0,11-4-16 0,-7 7 68 16,11 0-68-16,15 3 0 15,17 4-24-15,22 0 32 16,12 3-24-16,0-3-100 0,-8-7 40 16,-7-7-184-16,-4-3 124 15,-12-4 28-15,-12-10 40 16,-11 3 52-16,-16 4-16 15,-7-7 72-15,-12 10-48 16,-8-3 40-16,-7 10-40 16,-1 7-8-16,1 11-16 15,-5 2-436 1,-3 18 232-16,0 0-64 0</inkml:trace>
          <inkml:trace contextRef="#ctx0" brushRef="#br0" timeOffset="93353.0947">13883 1481 632 0,'-35'34'236'0,"20"-27"-184"0,-8 7-16 16,11-1 36-16,-3 5-48 15,3-1 60-15,4 4-48 16,4 3-68-16,12 0 12 16,4-4-592-16</inkml:trace>
          <inkml:trace contextRef="#ctx0" brushRef="#br0" timeOffset="94012.5883">14321 1515 580 0,'0'-3'216'0,"0"3"-168"0,-16 3-12 0,5 4 24 16,-9 3-40-16,-7 4-8 15,0 0-8-15,4 3-4 16,3 7 0-16,9-3 24 0,7-4-12 15,4-3 4-15,8 3-8 16,11-7 36-16,0-6-20 16,1-4 20-16,7-7-24 15,-4-7-16-15,-7 0-8 16,-1-3-16 0,-3 0 12-16,-5-7-40 15,1 3 28-15,-4-6-12 16,4 6 20-16,-4-3-20 15,3 10 20-15,1-3 4 16,4 7 8-16,3-1 0 16,1 8 0-16,-1-1 16 15,1 4-8-15,3 0-4 16,0 7 0-16,1-3 12 16,3 3-8-16,-4-1 4 15,5 1-4-15,-5 0-24 16,4 4 8-16,0 2-24 0,-3 1 20 15,-1-4 12-15,-3 4 4 16,-5-4-20-16,-3 4 8 0,-4-3 92 16,-8-1-44-16,4-3 16 0,0 0-32 15,-4-4 40-15,0-3-36 16,0 0 4 0,4 0-20-16,-4-3 12 15,8-1-16-15,-4-6-4 16,4 0 0-16,8-11-4 15,3 7 0-15,8-6-20 16,5 2 12-16,6 1-12 16,1 10 8-16,4 7-52 15,-12 4 32-15,-8 3 32 16,1 6 4-16,-12 1 28 16,-1 0-20-16,-11-4 68 15,4 4-48-15,-7 0-284 16,-1 3 132-16,0 0-428 0</inkml:trace>
        </inkml:traceGroup>
      </inkml:traceGroup>
    </inkml:traceGroup>
    <inkml:traceGroup>
      <inkml:annotationXML>
        <emma:emma xmlns:emma="http://www.w3.org/2003/04/emma" version="1.0">
          <emma:interpretation id="{42D8AED5-315F-489A-AB36-54B1C3F3EB9B}" emma:medium="tactile" emma:mode="ink">
            <msink:context xmlns:msink="http://schemas.microsoft.com/ink/2010/main" type="paragraph" rotatedBoundingBox="5437,14378 13723,14157 13753,15278 5467,15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3EEA8E-6E26-4BCD-B829-443F4D3A2CD4}" emma:medium="tactile" emma:mode="ink">
              <msink:context xmlns:msink="http://schemas.microsoft.com/ink/2010/main" type="line" rotatedBoundingBox="5437,14378 13723,14157 13753,15278 5467,15499"/>
            </emma:interpretation>
          </emma:emma>
        </inkml:annotationXML>
        <inkml:traceGroup>
          <inkml:annotationXML>
            <emma:emma xmlns:emma="http://www.w3.org/2003/04/emma" version="1.0">
              <emma:interpretation id="{5F00CB05-7E81-49DC-8595-D98B8005D4DC}" emma:medium="tactile" emma:mode="ink">
                <msink:context xmlns:msink="http://schemas.microsoft.com/ink/2010/main" type="inkWord" rotatedBoundingBox="9877,14369 11402,14329 11425,15195 9900,15236"/>
              </emma:interpretation>
            </emma:emma>
          </inkml:annotationXML>
          <inkml:trace contextRef="#ctx0" brushRef="#br0" timeOffset="104973.694">3125 2276 684 0,'-15'-7'252'0,"23"3"-192"0,3 1-20 15,1-1 12-15,11 1-36 16,8-4-4-16,8 7-8 0,-1-3 28 16,13-4-16-1,-9 7-4-15,1-7-8 0,-8 3-428 16,-4 1 232-16,-16-1-144 16</inkml:trace>
          <inkml:trace contextRef="#ctx0" brushRef="#br0" timeOffset="105162.6884">3377 2097 520 0,'0'-18'192'0,"8"25"-152"0,-8 7-8 0,4-4 60 16,-1 11-56-16,-6 7 76 0,3 6-64 16,-4 11 0-16,4 13-28 15,-4 1 40-15,0-1-32 0,-4-3-16 16,1-7-4-16,-5-6-688 15</inkml:trace>
          <inkml:trace contextRef="#ctx0" brushRef="#br0" timeOffset="105939.5894">3915 1804 312 0,'4'-51'112'0,"4"37"-84"0,19-10-12 16,-19 13 72-16,11-2-52 15,0 2 68-15,8 4-64 0,12 7-36 16,0 18-4-16,-1 16 32 16,-3 24-20-16,-4 8 16 15,-11 6-16-15,-13-13 0 16,-10-8-4-16,-17-9 64 15,-11-5-40-15,-4-6 84 0,-3-7-64 16,7-10 28-16,0-7-48 16,4-10 16-16,7-8-28 15,13-6 0-15,3-4-12 16,8-3-16-16,11 0 4 16,8 4-16-16,12 2 12 31,4 8 20-31,11 7-4 0,-3 3-172 0,-5 0 92 15,1 3-520-15</inkml:trace>
          <inkml:trace contextRef="#ctx0" brushRef="#br0" timeOffset="106175.1515">4414 1718 384 0,'0'-24'140'0,"8"17"-108"0,12 0-8 15,-13 4 128-15,13 3-88 16,-1 0-8-16,-7 3-36 16,3 8 36-16,4-1-28 15,-15 14 20-15,-4 7-28 0,0 0 16 0,0 0-20 16,-4 0 28-16,-3-11-28 16,7 5 40-16,-8-12-32 15,8-6 20-15,8-3-24 16,3-4 28-16,5 0-32 15,11 0-164-15,-8 3 80 16,8 7-556 0</inkml:trace>
        </inkml:traceGroup>
        <inkml:traceGroup>
          <inkml:annotationXML>
            <emma:emma xmlns:emma="http://www.w3.org/2003/04/emma" version="1.0">
              <emma:interpretation id="{640060C8-AF5A-45ED-B99B-A832358E49B1}" emma:medium="tactile" emma:mode="ink">
                <msink:context xmlns:msink="http://schemas.microsoft.com/ink/2010/main" type="inkWord" rotatedBoundingBox="5437,14378 13723,14157 13753,15278 5467,15499"/>
              </emma:interpretation>
            </emma:emma>
          </inkml:annotationXML>
          <inkml:trace contextRef="#ctx0" brushRef="#br0" timeOffset="108082.16">5405 2138 456 0,'-15'-10'168'0,"15"10"-128"0,-8 13-16 0,8-2 44 16,8-1-44-16,-8 7 0 16,0 11-16-16,0 13 48 15,-8 4-32-15</inkml:trace>
          <inkml:trace contextRef="#ctx0" brushRef="#br0" timeOffset="108772.0358">6149 1663 320 0,'11'-10'120'0,"-3"13"-96"0,8-3-4 0,-5 7 104 0,1 7-72 15,11 13 60-15,-4 22-68 16,1 12 16-16,7 19-40 16,-8-12 8-16,-7-9-16 15,-1-7 12-15,-11-8-16 0,0-6 32 16,-7-10-24-16,-5-8 76 15,-7-9-56-15,-5-11 32 16,-3-7-40-16,0-7 8 16,0-3-20-16,8-7 8 15,11-4-12-15,8 1-32 16,19-1 8-16,1 4-12 16,3 7 12-16,0 6 36 15,4 8-16-15,0 0-168 16,-7 6 88-16,7-3-520 15</inkml:trace>
          <inkml:trace contextRef="#ctx0" brushRef="#br0" timeOffset="109058.7996">6478 1694 340 0,'-4'-31'128'0,"8"24"-100"0,11-7-8 0,-11 11 176 15,12 0-112-15,-9-1 8 16,9 1-52-16,-5 3-28 0,1 3-8 16,0 7 40-16,-5 4-24 0,-3 7 0 15,0 3-12-15,-8 0 20 16,-7 0-16-16,-1-3 40 16,4-4-28-16,1-3 12 15,3-7-20-15,4-7 44 16,11 3-32-16,5-3 12 15,3 0-24-15,1 3-376 16,3 1 192-16,0 10-300 16</inkml:trace>
          <inkml:trace contextRef="#ctx0" brushRef="#br0" timeOffset="109610.8732">5765 2434 416 0,'16'-14'152'0,"-4"7"-116"0,11-7-12 15,-8 8 152-15,12-1-100 16,12 0 8-16,15-4-56 16,4 11-8-16,8 0-12 15,0 0 12-15,15 0-12 0,12 0-4 16,12 0 0-16,-1 0 12 15,-11-3-8-15,-4 0 32 16,-19-4-24-16,-12-4-4 0,-12 1-8 16,-11 0 12-16,-12-1-8 15,-7 1-12-15,-8 7 0 16,-8 3-332 0,-8 0 184-16,-4 13-240 15</inkml:trace>
          <inkml:trace contextRef="#ctx0" brushRef="#br0" timeOffset="98215.7574">-1330 2138 456 0,'-4'0'168'0,"8"3"-128"0,-8 4-16 16,4-7 88-16,0 0-68 16,0 0 68-16,0 0-60 15,0 0-4-15,11 0-28 16,1 0-4-16,7 0-8 0,12 0 4 15,12 0-8-15,11 7 24 0,8-3-16 16,4-1-12-16,-4-3-4 16,0 0 4-16,-4-7 0 15,0 4 0-15,0-4 0 16,-4 0 52-16,-3 0-28 16,-5-3 16-16,-3 3-24 15,-5-4-8-15,-3 5-4 16,-4-5 20-16,-8 4-12 15,-3 4-4-15,-5-4-4 16,-3 4-4-16,-4-4 0 16,-1 7 8-16,1-4-4 0,-8 4-4 15,8-3 4-15,-4-1 4 16,-4 4-4-16,0 0-12 16,0 0 4-16,-4 0 4 15,-4 4 0-15,-4-1 8 16,-3 8-4-16,-8-4-20 15,-4 3 8-15,-4 4-4 16,-4 6 4-16,-4 1-20 16,-4 6 16-16,5 4-12 15,3 11 12-15,0 9 8 16,0 8 4-16,0 3 16 16,4 0-8-16,4-4-12 15,0-6 0-15,4-11 48 16,-4-7-24-16,11-6 8 0,-3-7-16 15,-12-4 20-15,16-7-20 16,-9-3 4-16,1-3-8 16,0-4 28-16,-4-4-20 15,7-3 64-15,-7-10-44 16,8-7 0-16,0-14-20 16,-8-17 24-16,7-7-24 15,-7 0-4-15,8 4-8 16,7 9-24-16,1 5 12 15,3 6-4-15,8 14 4 16,8 0-12-16,3 3 12 16,5 4 4-16,7 3 4 0,8 7-204 15,4 11 112-15,3-1-660 16</inkml:trace>
          <inkml:trace contextRef="#ctx0" brushRef="#br0" timeOffset="98606.753">-366 1835 508 0,'11'-24'188'0,"5"14"-148"0,3-1-8 15,0 8 124-15,-3-1-92 0,7 4 0 16,4 4-40-16,0 6 0 16,0 11-12-16,-3 6 0 0,-9 8-4 15,-3 6 28-15,-8-3-20 16,-16 0 76 0,0-7-56-16,-3-4 56 0,-8-6-52 15,-1-4-4-15,9-3-20 16,0-4 60-16,3-3-44 15,24 3-40 1,7-6 64-16,8-1-32 16,16-3 32-16,15 0-28 15,4 0-140-15,3 4 60 16,-7 3-448-16,-3 3 276 0,-9 4-280 16</inkml:trace>
          <inkml:trace contextRef="#ctx0" brushRef="#br0" timeOffset="98998.2945">400 2417 600 0,'8'-11'224'0,"-8"8"-176"0,11-7-12 0,-3 6 60 16,4-3-60-16,7-3 12 16,8 3-28-16,12-7 4 15,4 7-12-15,3 4 36 0,0-1-24 16,-3 4-32-16,-8 0 4 16,-4 4-264-16,-12 3 148 15,-7 0-340-15</inkml:trace>
          <inkml:trace contextRef="#ctx0" brushRef="#br0" timeOffset="99314.187">334 2664 476 0,'-4'0'176'0,"8"-3"-136"0,-4 3-12 16,12 3 144-16,-4-3-100 0,11 0 16 15,-11 0-52-15,11 0 0 16,8-3-20-16,0 3 44 0,4-4-32 16,12 4-16-16,-4 0-4 15,-1-3 16-15,-3 3-12 16,-12 0 24-16,4 0-24 15,-11-3-144-15,-4-1 68 16,-12 4-396 0,-8 0 256-16,8 4-80 15</inkml:trace>
          <inkml:trace contextRef="#ctx0" brushRef="#br0" timeOffset="102719.6416">1658 1787 364 0,'0'-17'132'0,"8"10"-100"0,-8 0-12 0,4 4 80 15,4-4-60-15,-1 0 16 16,5-4-32-16,3 1 24 15,5 0-32-15,-1-1 12 0,0 1-16 16,9 3-8 0,-9 0 0-16,8 4-16 0,4 3 8 0,4 7 4 15,-8 7 0-15,4 10 8 16,-4 14-4-16,0 10 16 16,-11 10-12-16,-1 8 24 15,-7-11-20-15,0-7 32 16,-8-7-28-16,-8-7 12 15,-8-6-16-15,-3-7 36 16,-12-4-24-16,-4-7 12 16,-4-3-20-16,1 0 8 15,3-14-12-15,4 0 0 16,8-3-4-16,7-4-16 16,5 0 4-16,11-6 4 15,7-1 0-15,9 4-28 16,11 0 16-16,4 3-20 0,0 4 16 15,4 6 8-15,-4 4 8 16,-4 4 24-16,-8 6-12 16,-3-3 12-16,-5 0-12 15,-7 0-244-15,-4-1 124 16,-8-2-368 0</inkml:trace>
          <inkml:trace contextRef="#ctx0" brushRef="#br0" timeOffset="103124.761">2154 1653 312 0,'4'-14'112'0,"3"14"-84"0,1-7-12 16,0 4 224-16,3-4-136 16,-3 3 28-16,4 1-80 15,-1-1-4 1,1 4-32-16,4 4-8 16,-1 3-4-16,-7 3-16 15,3 7 8-15,-7 4 20 16,0 3-8-16,-12 4 48 15,1 3-28-15,-5-4 20 16,-3 1-28-16,-1-11-8 0,4 0-8 16,1-10 20-16,7 0-12 15,4-11-20-15,8 4 0 0,15-7 20 16,12 1-4-16,3 6 16 16,5 3-16-16,0 7-364 15,-5 4 192-15,-7 10-292 16</inkml:trace>
          <inkml:trace contextRef="#ctx0" brushRef="#br0" timeOffset="107719.6022">4612 2547 384 0,'15'-24'140'0,"-3"17"-108"0,7 1-8 15,-7 6 100-15,3 6-72 16,1 8 52-16,-4 3-64 16,-9 7 16-16,-3-3-36 15,-3 0 44-15,-5-1-36 16,-4-6 56-16,1-4-48 0,-1-3 12 0,4-3-32 15,4-4 0-15,12-7-8 16,8-3 4-16,11-1-8 16,15 1-20-16,9 0 8 15,-5 6-672 1,8 4 368-16,-7-7 120 16</inkml:trace>
          <inkml:trace contextRef="#ctx0" brushRef="#br0" timeOffset="107936.6823">5200 2234 756 0,'-7'-10'280'0,"14"6"-216"0,5-6-20 16,3 10 84-16,9-3-80 15,18-1 0 1,-3 1-32-16,19-1 52 0,4 4-40 16,-19 0-388-16</inkml:trace>
        </inkml:traceGroup>
      </inkml:traceGroup>
    </inkml:traceGroup>
    <inkml:traceGroup>
      <inkml:annotationXML>
        <emma:emma xmlns:emma="http://www.w3.org/2003/04/emma" version="1.0">
          <emma:interpretation id="{B99C47D9-BD2D-43F4-9191-AC7086B16F79}" emma:medium="tactile" emma:mode="ink">
            <msink:context xmlns:msink="http://schemas.microsoft.com/ink/2010/main" type="paragraph" rotatedBoundingBox="8203,14828 11665,14934 11632,16016 8170,159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B34A767-10D9-454B-96ED-D46C7CEC56F5}" emma:medium="tactile" emma:mode="ink">
              <msink:context xmlns:msink="http://schemas.microsoft.com/ink/2010/main" type="line" rotatedBoundingBox="8203,14828 11666,14934 11632,16016 8170,15911"/>
            </emma:interpretation>
          </emma:emma>
        </inkml:annotationXML>
        <inkml:traceGroup>
          <inkml:annotationXML>
            <emma:emma xmlns:emma="http://www.w3.org/2003/04/emma" version="1.0">
              <emma:interpretation id="{6F27BEE8-299A-4CB2-8593-929285F9DB1A}" emma:medium="tactile" emma:mode="ink">
                <msink:context xmlns:msink="http://schemas.microsoft.com/ink/2010/main" type="inkWord" rotatedBoundingBox="8201,14911 9575,14953 9551,15744 8177,1570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3590.1729">1414 2523 176 0,'-4'-7'64'16,"12"7"-48"-16,8-10-8 0,-5 7 288 0,-7-4-164 0,8 0 20 15,3 0-96-15,1 4 16 16,3-1-40-16,0 1 0 16,9-1-20-1,-1 1 20-15,11-4-20 0,13-3 12 0,26-1-12 16,12 1 0-16,4-4-4 16,0-3 4-16,19 0-8 15,1 3 32-15,-13 0-20 16,1 7 4-16,-20 0-12 15,-19 1 4-15,-16-1-8 16,-15-4 24 0,0 11-16-16,-11-6 24 15,-9-1-24-15,-11 0-4 0,-7 0-4 16,-9 0-392-16</inkml:trace>
          <inkml:trace contextRef="#ctx0" brushRef="#br0" timeOffset="104191.6315">1616 2627 372 0,'-35'3'140'0,"46"0"-112"0,-11 1-4 16,0-4 92-16,8-7-68 15,4 0 16-15,7 0-40 16,8-3 4-16,12 10-16 0,0 0-8 16,7 14 0-16,-7 10 4 0,0-4-4 15,-9 8 8-15,-10 6-8 16,-5 4 8-16,-22 10-8 16,-9-3-4-16,-15 7 4 15,-4-8 20-15,-7-6-12 16,3-10 84-16,-4-11-52 15,16-14 48-15,0-16-52 16,12-8 24-16,-1-13-36 16,9-4-16-16,22 0-8 0,4 4-24 15,12 3 12 1,12 0 32-16,-4 6-16 0,-1 5-28 16,1 3 12-16,0 6 0 15,-12 4 8-15,0 7 0 16,0 0 0-16,-15-3-36 15,3 3 20-15,-3 3-20 16,7 4 20-16,0 4-28 16,5-1 28-16,-1 4 24 15,4-1-4-15,0 5 36 16,-8-1-24-16,9 4 4 16,-5 3-12-16,-8 0 12 15,5-4-12-15,-5 1 32 16,-3 0-24-16,-5-4 32 15,-3 0-32-15,4-3-76 16,0-4 32-16,0-3-248 0,-5-4 156 16,5-3-380-1</inkml:trace>
          <inkml:trace contextRef="#ctx0" brushRef="#br0" timeOffset="104424.2509">2258 2668 572 0,'-15'-14'208'0,"15"14"-160"0,-4 3-12 0,4-3 32 15,-4 11-44-15,-4 3 16 16,1 6-24-16,3 1 20 0,-12 0-24 16,8 3 48-16,-7 0-32 0,-8 0 4 15,3 0-20-15,1-3 44 16,7-4-28-16,-3-4 12 15,-4-6-24-15,15-7-212 16,0-7 108-16</inkml:trace>
          <inkml:trace contextRef="#ctx0" brushRef="#br0" timeOffset="104732.0419">2316 2568 528 0,'27'-14'196'0,"-15"7"-152"0,15 4-12 16,-15 3 60-16,11 7-56 0,8 3-12 15,-4 7-16-15,-8 1 0 16,1-1-4-16,-5 0 32 0,-11 0-20 16,-4 0 64-16,-8-3-44 15,-7 0 20-15,-4-14-36 16,-1 7 36-16,9 0-32 15,-5 0-4-15,12-7-12 16,4 0 4-16,12-7-8 16,23 7 8-16,7-7-8 15,5 3 32-15,7-3-20 16,-4 1-268-16,1-8 136 0,-1 0-468 16</inkml:trace>
        </inkml:traceGroup>
        <inkml:traceGroup>
          <inkml:annotationXML>
            <emma:emma xmlns:emma="http://www.w3.org/2003/04/emma" version="1.0">
              <emma:interpretation id="{3A21D156-75BE-43C5-A1B5-21A6F415FB01}" emma:medium="tactile" emma:mode="ink">
                <msink:context xmlns:msink="http://schemas.microsoft.com/ink/2010/main" type="inkWord" rotatedBoundingBox="10602,14901 11665,14933 11632,16016 10569,1598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06532.6016">3814 2410 476 0,'0'0'176'0,"0"-7"-136"0,8-7-12 15,-4 11 180-15,4-1-120 16,3 1 0-16,9-4-56 16,-1 0 48-16,4 7-44 15,12-10 20-15,19 3-36 0,24-7 0 0,22 4-12 16,1-1 48 0,-4-2-32-16,4 2 44 0,-1 1-40 15,-7 3-192-15,-15 4 92 16,-24-1-128-16,-4 1 116 15,-23 3-60-15,-19 0 80 16</inkml:trace>
          <inkml:trace contextRef="#ctx0" brushRef="#br0" timeOffset="107403.6424">3900 2534 228 0,'-8'-14'84'0,"12"10"-64"0,7-2-8 16,-3-1 144-16,4 7-88 15,3 0 0-15,1 0-44 16,3 13-44-16,4 5 12 15,4 2 44-15,0 15-16 16,1-1-8-16,-9-3-8 16,-4 0 48-16,-11 0-28 15,-8 3 52-15,-11 1-44 16,-8-4 56-16,-1-4-52 16,-3-6 36-16,8-7-40 0,-8-7 0 15,8-7-20-15,7-7 20 0,4-10-20 16,0-4 32-16,24-3-28 15,-1 0-24-15,16-4 4 16,16 1-44-16,19-4 28 16,3 3-12-16,-3 4 20 15,-12 7 16-15,-11 7 0 16,-8 3-56-16,-16 3 28 16,-7 8 4-16,-8 9 8 15,-12 5 72-15,-8 2-32 16,1 4 16-16,-1-3-28 0,1 3-8 15,7-3-4-15,4-1 12 16,8-2-8-16,8-5 40 16,7-6-24-16,0-3 40 15,5-4-36-15,3-7-40 16,0 0 4-16,0-3-96 16,-4-4 56-16,-7 0-28 15,-9 0 40-15,-3 1 24 16,-4-1 8-16,-7 7-40 15,-1 3 24-15,0 8-12 16,-3 6 20-16,7 7 68 16,4 7-28-16,0 14 40 15,4 17-36-15,-1 14 0 16,1 7-20-16,0-4 12 16,8-13-16-16,-12-11 16 15,-8-3-16-15,0-14 60 0,-3-7-40 16,-9-4 16-16,-3-6-28 15,0-7 20-15,-4-11-24 16,-4-2 12-16,4-8-12 16,3 0-8-16,5-3 0 15,7-4-4-15,5-6 0 16,11-4 8-16,3 0-4 16,5-4 16-16,3 1-12 15,-3 0 16-15,7-4-16 16,-11 0-320-16,8 0 168 15,-13 7-496 1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4:58.8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0478BF-BF0A-4109-8DB9-75498AA3A5BF}" emma:medium="tactile" emma:mode="ink">
          <msink:context xmlns:msink="http://schemas.microsoft.com/ink/2010/main" type="writingRegion" rotatedBoundingBox="12523,15408 13465,14928 13876,15736 12935,16216"/>
        </emma:interpretation>
      </emma:emma>
    </inkml:annotationXML>
    <inkml:traceGroup>
      <inkml:annotationXML>
        <emma:emma xmlns:emma="http://www.w3.org/2003/04/emma" version="1.0">
          <emma:interpretation id="{2E11C0C8-4FA4-4EBD-8C40-7B10849E6769}" emma:medium="tactile" emma:mode="ink">
            <msink:context xmlns:msink="http://schemas.microsoft.com/ink/2010/main" type="paragraph" rotatedBoundingBox="12523,15408 13465,14928 13876,15736 12935,16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2BF857-A011-43B1-959A-E02464BAB3A4}" emma:medium="tactile" emma:mode="ink">
              <msink:context xmlns:msink="http://schemas.microsoft.com/ink/2010/main" type="line" rotatedBoundingBox="12523,15408 13465,14928 13876,15736 12935,16216"/>
            </emma:interpretation>
          </emma:emma>
        </inkml:annotationXML>
        <inkml:traceGroup>
          <inkml:annotationXML>
            <emma:emma xmlns:emma="http://www.w3.org/2003/04/emma" version="1.0">
              <emma:interpretation id="{F8E4D55C-3DCD-4E06-BDCB-C75BAB8A5983}" emma:medium="tactile" emma:mode="ink">
                <msink:context xmlns:msink="http://schemas.microsoft.com/ink/2010/main" type="inkWord" rotatedBoundingBox="12523,15408 13465,14928 13876,15736 12935,16216"/>
              </emma:interpretation>
            </emma:emma>
          </inkml:annotationXML>
          <inkml:trace contextRef="#ctx0" brushRef="#br0">5905 2657 384 0,'-8'0'140'0,"8"0"-108"0,8 0-8 16,11 0 92 0,1-6-52-16,14 12-24 15,-3-2-20-15,4 10-12 16,-4-1-8-16,8 5 4 16,-8 13 4-16,-4 0-4 0,-8 13 16 15,-11 8-12-15,-4 3-12 16,-12 0 0-16,-11-3 48 15,-12-14-24-15,-4-4 8 16,-4-10-16-16,1-7 12 0,3-10-16 16,-4-14 60-16,20-13-40 15,-1-11 40 1,13-11-36-16,10 1-64 0,21 0 20 16,3 3-20-16,19 7 20 15,8 3 16-15,1 4 0 16,-5 7 16-16,-4 3-12 15,-3 1-4-15,3 2 0 16,-7 1-40-16,-8 0 20 16,4-1-12-16,4 1 16 15,-4 3 80-15,-1 7-40 16,-3 4-8-16,-7 2-12 0,-5 8 0 16,-4 3-4-16,-11 7 24 15,-8 1-16-15,-11 2 32 16,-12 7-28-16,-8 1 32 15,-4-4-32 1,1-7 20-16,-1-10-20 0,8 3 0 16,4-10-8-16,4-7-16 15,7 0 4-15,8 3-32 16,12 4 20-16,4 3-40 16,4 8 36-16,7 13-20 15,8 13 24-15,0-6 8 16,0 7 8-16,-7-7 8 15,-9 0-4-15,-15-1 32 16,-11-2-20-16,-5-8 20 0,1-6-20 16,-8-4 0-16,-4-20-8 15,-4 3 12-15,12-14-12 16,-4 4 60-16,11-11-40 16,9 4 52-16,7 3-48 15,15-3-8-15,4-4-12 16,9 11 16-16,3-11-16 15,7 1-172-15,9 2 88 16,-5 1-600 0,-3 0 372-16,-8-4 0 15</inkml:trace>
          <inkml:trace contextRef="#ctx0" brushRef="#br0" timeOffset="317.3447">6784 2637 488 0,'19'-14'180'0,"-19"14"-140"0,23 7-12 16,-11 0 32-1,-1 0-40-15,1 6 16 16,4 5-20-16,-9-5 36 16,5-2-28-16,-12 3 64 0,4-4-48 15,-12-3 64-15,0 7-64 0,-3-14 0 16,7 6-24-16,4-6 8 16,4 4-16-16,3-8 24 15,9-2-20-15,15-1-276 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5:04.19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6T18:15:20.925"/>
    </inkml:context>
  </inkml:definitions>
  <inkml:traceGroup>
    <inkml:annotationXML>
      <emma:emma xmlns:emma="http://www.w3.org/2003/04/emma" version="1.0">
        <emma:interpretation id="{C16BE42C-7AE0-4BFA-B4BF-B0FAA6CD1315}" emma:medium="tactile" emma:mode="ink">
          <msink:context xmlns:msink="http://schemas.microsoft.com/ink/2010/main" type="writingRegion" rotatedBoundingBox="4625,16249 24303,17268 24207,19119 4529,18100"/>
        </emma:interpretation>
      </emma:emma>
    </inkml:annotationXML>
    <inkml:traceGroup>
      <inkml:annotationXML>
        <emma:emma xmlns:emma="http://www.w3.org/2003/04/emma" version="1.0">
          <emma:interpretation id="{0832EBB9-1BA4-43B1-AE4B-51BD631CF136}" emma:medium="tactile" emma:mode="ink">
            <msink:context xmlns:msink="http://schemas.microsoft.com/ink/2010/main" type="paragraph" rotatedBoundingBox="4625,16249 24303,17268 24207,19119 4529,18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996265-A49C-4C5E-B458-13C9074E1C14}" emma:medium="tactile" emma:mode="ink">
              <msink:context xmlns:msink="http://schemas.microsoft.com/ink/2010/main" type="line" rotatedBoundingBox="4625,16249 24303,17268 24207,19119 4529,18100"/>
            </emma:interpretation>
          </emma:emma>
        </inkml:annotationXML>
        <inkml:traceGroup>
          <inkml:annotationXML>
            <emma:emma xmlns:emma="http://www.w3.org/2003/04/emma" version="1.0">
              <emma:interpretation id="{E129B625-8B2D-4EAE-AA95-937C9E6182E7}" emma:medium="tactile" emma:mode="ink">
                <msink:context xmlns:msink="http://schemas.microsoft.com/ink/2010/main" type="inkWord" rotatedBoundingBox="4619,16355 5205,16386 5130,17823 4545,177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-1582 3735 164 0,'0'-11'60'0,"4"8"-44"0,-4-1-8 16,0 4 156-16,0 0-92 15,-4-3 44-15,0 3-72 16,-4 0 12-16,1 0-36 15,-5 0 52-15,-7 3-40 16,-4 8 12-16,-8 2-28 0,-4 8-8 16,-4 0-4-16,-7 10-4 0,7-4 0 15,-4 4 24-15,-3 4-12 16,-1-1 68-16,-3 21-48 16,4 17 32-16,-5 18-36 15,16-8 44-15,12 1-40 16,8 3 28-16,11 21-32 15,19-1 8-15,16 1-20 16,8-18 20-16,7-13-24 16,9-10 68-16,-1-8-48 15,8 1-116-15,0 6 40 16</inkml:trace>
        </inkml:traceGroup>
        <inkml:traceGroup>
          <inkml:annotationXML>
            <emma:emma xmlns:emma="http://www.w3.org/2003/04/emma" version="1.0">
              <emma:interpretation id="{FECF2055-AEAE-4902-BEF7-3499BC89C5DE}" emma:medium="tactile" emma:mode="ink">
                <msink:context xmlns:msink="http://schemas.microsoft.com/ink/2010/main" type="inkWord" rotatedBoundingBox="7083,17224 7334,17237 7325,17409 7074,173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36.7262">338 4557 664 0,'-19'-4'244'0,"19"8"-188"0,-8 10-16 16,4-1 56-16,0-2-60 16,0 6 4-16,1 4-24 0,3-1 40 15,0-6-28-15,3 3-16 0,1-3-4 16,0-4-592-1,4 4 320-15,4-10-16 16</inkml:trace>
          <inkml:trace contextRef="#ctx0" brushRef="#br0" timeOffset="1985.0226">505 4581 664 0,'-8'0'244'0,"8"14"-188"0,8 3-16 0,-4-7-12 16,-1 8-24-16,1 12-80 0,4 5 40 15,11-18-472 1</inkml:trace>
        </inkml:traceGroup>
        <inkml:traceGroup>
          <inkml:annotationXML>
            <emma:emma xmlns:emma="http://www.w3.org/2003/04/emma" version="1.0">
              <emma:interpretation id="{A5B02E35-B7A2-4BA8-A48C-37C1A5756294}" emma:medium="tactile" emma:mode="ink">
                <msink:context xmlns:msink="http://schemas.microsoft.com/ink/2010/main" type="inkWord" rotatedBoundingBox="10555,16777 10977,16799 10908,18143 10485,1812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597.0582">3772 4106 404 0,'54'10'148'0,"-23"21"-112"0,15 35-12 16,-15-15 92-16,8 8-68 16,11 10-12-16,1 31-20 0,-9 13 48 15,-7-3-36-15,-27-7-4 16,-16-6-12-16,-34 9 16 0,-5 1-16 15,-11-11 40-15,-12-10-28 16,-15-13-216-16,-8-4 104 16</inkml:trace>
        </inkml:traceGroup>
        <inkml:traceGroup>
          <inkml:annotationXML>
            <emma:emma xmlns:emma="http://www.w3.org/2003/04/emma" version="1.0">
              <emma:interpretation id="{52F8D9F8-EAEC-4D68-BC39-FADA051B4CD2}" emma:medium="tactile" emma:mode="ink">
                <msink:context xmlns:msink="http://schemas.microsoft.com/ink/2010/main" type="inkWord" rotatedBoundingBox="11453,16642 16089,16882 16006,18477 11370,1823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971.5569">7724 4523 488 0,'-4'-11'180'0,"4"8"-140"0,-3-4-12 0,-1 7 144 15,-4 0-100-15,4 3-12 16,-4 4-36-16,1 10 32 15,-5 14-28-15,0 4-24 0,5 6-4 16,3 4 16-16,0 0-8 16,4-15 48-16,15-5-28 15,9-15 12-15,10-10-24 16,9-10-88-16,0-11 40 16,3-10-124-16,-3 0 92 15,-5 0-28-15,-7 0 56 0,-11 7-4 16,-13 3 24-16,-3 8 8 15,-8 6 8-15,-11 14 16 16,-4 17-8-16,-1 24 48 16,-3 24-28-16,0 11 20 15,11-1-28-15,4 11 16 16,5 14-20-16,3 3 0 16,0-14-8-16,-4-10 36 15,-16-17-20-15,-3-10 4 16,-8-11-16-16,-8-7 28 15,-3-6-24-15,-1-15-24 16,-3-13 4-16,-1-7 16 16,5-7-4-16,7-13 16 15,12-5-16-15,11-6 60 16,12-6-40-16,12-8-12 16,11-3-8-16,16-11-8 15,-1 8 0-15,9 2 44 0,-5 5-24 16,1 9-168-16,-8 4 80 15,-12 4-496 1,-8 16 316-16,-11-13-8 16</inkml:trace>
          <inkml:trace contextRef="#ctx0" brushRef="#br0" timeOffset="8271.3907">7748 4440 560 0,'3'-17'208'0,"5"6"-164"0,8 1-8 0,-5 3 100 0,9-7-80 16,3 1 4-16,0-5-36 15,4 8 0-15,0-7-12 16,-4 0-16-16,-3 0 0 0,-1-1 4 15,-7 8 0-15,3 3 24 16,-7 11-12-16,-4 6 12 16,0 7-12-16,7 7 0 15,-11 4-4-15,12-1 48 16,0-3-32-16,-1 0-108 16,1-3 44-16</inkml:trace>
          <inkml:trace contextRef="#ctx0" brushRef="#br0" timeOffset="8782.6237">8661 4333 372 0,'-23'11'140'0,"23"-11"-112"0,-27 44-4 0,15-20 120 0,-7 14-84 16,-8 14 28-16,-8 34-52 15,-4 10 4-15,4-6-24 16,0-21 36-16,1-4-28 0,7-17 48 16,-1-10-40-16,9-11 56 15,7-13-52-15,5-7 36 16,11-14-40-16,7-10 0 15,12-14-20-15,16-24-24 32,4-21 4-32,-1-3-188 0,5 0 104 15,-12 0-56-15,3 3 84 0,-7-3 32 16,-7 17 16-16,-1 10 40 16,-4 15-12-16,-3 13 76 15,-5 17-52-15,1 20 48 0,-1 25-48 16,1 4 52-16,4 13-52 15,-1 10 28 1,4 18-36-16,8 6 52 16,1-6-44-16,-5-4 28 15,0-17-36-15,-15-11-60 16,-1-13 16-16,-14-7-368 16,-5-7 212-16</inkml:trace>
          <inkml:trace contextRef="#ctx0" brushRef="#br0" timeOffset="8962.6117">8460 4705 756 0,'15'-14'280'0,"9"7"-216"0,18 0-20 0,-19 0 24 0,8 1-48 16,4 9 52-16,8-3-40 15,7 7-164-15,8-4 68 16,0 1-564-16</inkml:trace>
          <inkml:trace contextRef="#ctx0" brushRef="#br0" timeOffset="9487.0735">9095 4860 416 0,'-31'13'152'0,"19"1"-116"0,-11 10-12 0,11 0 128 16,1 1-88-16,-1 2 0 15,8-3-40-15,4 7 0 16,8-7-12-16,3 7 20 0,9-14-20 15,3 1 48-15,4-8-32 0,0-3 4 16,0-7-20-16,0-4-24 16,4-3 4-1,-7-3-56-15,-9-4 32 0,1-3-20 16,-5 10 32-16,-7-3-8 16,-8 7 16-16,-3 3 0 31,3 6 4-31,-8 15 68 15,0 3-32-15,-3 31 32 16,7 4-32-16,-11 23 8 16,11-3-20-16,-4-3 52 0,1 0-36 15,-9-11-8-15,-3-3-12 16,-4-21 32-16,-8-3-20 16,-7-14 12-16,-5-17-20 0,5-14 8 15,-1-3-12-15,8-14-8 0,0-4 0 16,12-3-4-16,12-3 0 15,7 0-28-15,11-1 16 16,17 1 12-16,18 3 4 16,20 0-4-16,16 0 4 15</inkml:trace>
          <inkml:trace contextRef="#ctx0" brushRef="#br0" timeOffset="3212.5058">5196 3999 392 0,'-34'-3'148'0,"14"6"-116"0,-11 4-8 0,12 4 84 0,-8 6-64 16,-16 21 88-16,-23 24-76 15,4 13 36-15,-7 11-56 16,7 7 44-16,8 31-48 16,11 14 20-16,16-21-32 0,12-14 8 15,15-3-16-15,15 0 80 16,24-7-48-16,15-14-12 15,16-7-20-15,-5-17-704 16</inkml:trace>
          <inkml:trace contextRef="#ctx0" brushRef="#br0" timeOffset="3829.5037">5359 4553 488 0,'-19'-3'180'0,"15"17"-140"0,-12 3-12 0,9-3 144 15,-13 13-100-15,1 18 16 16,0 3-52-16,-9 4 20 16,1-1-32-16,-8-9 32 0,12-1-32 15,-4-10-100-15,0-14 40 16,4 4-340-1,3-14 208-15</inkml:trace>
          <inkml:trace contextRef="#ctx0" brushRef="#br0" timeOffset="3634.97">5123 4550 444 0,'0'-24'164'0,"0"24"-124"0,0-7-16 16,8 7 168-16,-8 0-112 15,7 10 12-15,-3 11-56 16,12 10 20-16,-1 17-32 15,8 11 4-15,5 3-16 0,3-7 36 16,-8-7-24-16,8-7 40 16,-8-10-36-16,-4-10-280 15,-7-7 140-15,-12-4-444 16</inkml:trace>
          <inkml:trace contextRef="#ctx0" brushRef="#br0" timeOffset="4098.2182">5231 4488 364 0,'12'-21'132'0,"0"4"-100"0,15-7-12 16,-8 4 0-16,0 2-16 15,8-9 8-15,4 6-8 16,0-6-12-16,-7 3 4 16,3 3-4-16,0 11 0 15,-8 3 156-15,-7 14-80 16,-5 3 24-16,5 17-52 0,-12 1 16 15,8 6-28-15,3-3 8 16,-3 4-20 0,0-8-68-16</inkml:trace>
          <inkml:trace contextRef="#ctx0" brushRef="#br0" timeOffset="4481.2366">6083 4330 132 0,'-4'-21'52'0,"4"25"-44"0,-8-11 4 15,8 10 176-15,-11 7-104 16,-13 8 116-16,-3 6-116 15,-4 10 8-15,-7 11-52 16,-1 17 72-16,-7 31-64 16,7 3 20-16,0-6-36 0,0-18 4 15,8-14-20-15,-3-6 36 16,3-18-28-16,7-10 64 16,5-6-48-16,7-11 8 15,12-11-28-15,8-10-20 16,4-13-4-16,15-18-268 15,0-20 144-15,8-18-324 16</inkml:trace>
          <inkml:trace contextRef="#ctx0" brushRef="#br0" timeOffset="4909.3756">5688 4756 728 0,'19'-6'268'0,"-3"2"-208"0,11-3-16 16,-8 0 72-16,20 7-72 15,15 11 16-15,0-4-36 0,8 10-312 16,-4 3 156-16,-11-2-392 16</inkml:trace>
          <inkml:trace contextRef="#ctx0" brushRef="#br0" timeOffset="4638.1544">5940 4309 364 0,'23'-62'132'0,"-11"45"-100"0,3-4-12 0,-3 14 200 16,-1 4-124-16,-3 10 0 15,7 7-64-15,1 20 40 16,-1 11-40-16,1 3-8 15,-1 0-12-15,1 28 44 16,3 6-32-16,-3 11 52 16,-1-7-44-16,-7-13 4 15,4-11-24-15,-9-14 56 16,-3-7-40-16,-11-10-328 16</inkml:trace>
          <inkml:trace contextRef="#ctx0" brushRef="#br0" timeOffset="5284.6522">6362 5039 780 0,'-20'13'288'0,"13"-2"-224"0,-9 6-20 0,4-3 40 15,-3 6-56-15,-4 4 60 16,-5 11-52-16,-7-1-736 16,-3 1 376-16,-1-18 68 15</inkml:trace>
          <inkml:trace contextRef="#ctx0" brushRef="#br0" timeOffset="5122.651">6249 4987 444 0,'4'7'164'0,"0"0"-124"0,8-4-16 15,-5 11 132-15,5 3-92 16,0 0 36-16,15 4-60 15,-12 3 12-15,9 4-32 16,-1-4 36-16,-4-7-32 0,-3 4-84 16,-9-11 32-16,-7-10-572 15</inkml:trace>
          <inkml:trace contextRef="#ctx0" brushRef="#br0" timeOffset="5811.5184">6756 4756 572 0,'8'-6'208'0,"-8"6"-160"0,20 0-12 0,-9 0 120 15,5 6-92-15,3-6 36 16,4 0-60-16,12-6-4 16,4 6-24-16,7 0 20 0,1 0-20 15,-1-4-136-15,-3-3 68 16,-12 0-572-16</inkml:trace>
          <inkml:trace contextRef="#ctx0" brushRef="#br0" timeOffset="6042.898">6919 4509 488 0,'-4'0'180'0,"4"0"-140"0,-8 7-12 16,5 0 128-1,-1 6-92-15,-4 18 8 0,0 7-44 16,1 17 8 0,-5 0-20-16,4 7 44 0,0-7-32 15,1-14 12-15,-1 4-24 0,0-14-264 0,4-10 136 16,-3 10-388 0</inkml:trace>
        </inkml:traceGroup>
        <inkml:traceGroup>
          <inkml:annotationXML>
            <emma:emma xmlns:emma="http://www.w3.org/2003/04/emma" version="1.0">
              <emma:interpretation id="{D9AD3D75-D795-44FD-80DC-3B3B8847FACA}" emma:medium="tactile" emma:mode="ink">
                <msink:context xmlns:msink="http://schemas.microsoft.com/ink/2010/main" type="inkWord" rotatedBoundingBox="16566,16867 18698,16978 18623,18436 16490,1832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700.0723">9749 4887 840 0,'0'-31'312'0,"15"11"-244"0,9-8-16 15,-9 18-12-15,20-7-32 16,4 3 16-16,19 7-16 15,15 3-48-15</inkml:trace>
          <inkml:trace contextRef="#ctx0" brushRef="#br0" timeOffset="9929.6846">9977 4509 560 0,'-15'0'208'0,"11"7"-164"0,-4 20-8 16,8-3 48-16,4 7-52 0,4 31 16 15,3 4-32-15,-7 6 36 16,0-10-28-16,-4 3 32 16,0-13-32-16,-4-1-552 15,-3-2 288-15</inkml:trace>
          <inkml:trace contextRef="#ctx0" brushRef="#br0" timeOffset="11156.5767">10442 4777 508 0,'8'-27'188'0,"-1"20"-148"0,1-7-8 0,-4 0 124 0,11 7-92 16,-3-6-8 0,15-1-36-16,0 3-8 0,12 5-4 15,0 2 12-15,7 4-12 0,-11 4-40 16,-4 13 20-16,-8-3 28 15,-7 6-8-15,-16 8 16 16,-12-8-12-16,-11 4 28 16,-12 4-24-16,-4-4 12 15,0-3-16-15,5-4-8 16,3 7 0-16,7-7-4 16,5 0 0-16,0 1-12 15,7-1 8-15,4 0-16 16,5 0 12-16,3 7-12 15,7 4 8-15,1 6 16 16,0 14 0-16,3 14 8 0,-3 7-8 16,-4 7 8-16,-4-7-8 15,-4-14-20-15,-8-4 8 16,-3-6-4-16,-8-4 4 16,-4-10 8-16,-8-10 0 15,-4-4 8-15,-3-17-4 16,-1 7 104-16,8-7-60 15,8-10 132-15,12 3-104 16,15-3-16-16,15-4-40 16,8-3-16-16,8-4 0 15,8 0-4-15,0-17 0 0,-1-10-616 16,1 0 336 0,8-14-180-16</inkml:trace>
          <inkml:trace contextRef="#ctx0" brushRef="#br0" timeOffset="11458.8785">10484 4495 404 0,'4'-17'148'0,"4"13"-112"0,0-9-12 16,3 13 172-16,-3-11-112 15,8-3 72-15,3 1-92 16,4-11-36-16,4 6-16 15,12-6-4-15,-4 0-4 0,0 4 24 16,-4 2-16-16,-12-2-20 16,0 13 0-16,-7 0-12 0,-12 7 8 15,0 14 60-15,-12 6-24 16,8 4 8-16,1 7-20 16,3-3 36-16,3-4-24 15,1-7 100 1,16 4-68-16,-5-11-428 0,5 4 196 15,-1 10-380 1</inkml:trace>
          <inkml:trace contextRef="#ctx0" brushRef="#br0" timeOffset="12102.5903">11162 4591 800 0,'0'-20'296'0,"19"13"-232"0,4-4-16 16,1 8 88-16,10 0-84 15,13 3-4-15,7 3-28 16,4 4-76-16,-7 3 28 16,-5 4-728-16</inkml:trace>
          <inkml:trace contextRef="#ctx0" brushRef="#br0" timeOffset="12686.7813">11677 4949 652 0,'7'-14'244'0,"-7"14"-192"0,0 0-12 15,4-3 56 1,8 3-60-16,3 0 32 16,5 3-40-16,3 8 28 15,0 3-32-15,4-4-12 16,0 7-8-16,-7 0 20 15,-1 0-12-15,-15 1 40 16,-8-5-28-16,-19 5 32 0,-8-5-32 16,-4 1-12-16,0-4-8 15,-7-3-148-15,11 0 80 16,4 0-36-16,3 3 60 0,9 1-20 0,7 6 36 16,4 17 12-16,4 18 8 15,16 13-32-15,-1 4 20 16,-7 0 24-1,4-10-4-15,-1-1 52 0,-11-6-28 16,0-18 72-16,-4-3-52 16,-3-14 72-16,-9-6-68 15,-3-15-8-15,-4-10-28 16,-8-3 16-16,-4-7-20 16,0-10 32-16,8-11-28 15,4-3-76-15,15-4 32 0,8 7-388 16,4 4 232-16</inkml:trace>
          <inkml:trace contextRef="#ctx0" brushRef="#br0" timeOffset="11934.7196">11441 4361 548 0,'0'-21'204'0,"0"21"-156"0,3 4-16 0,-14 2 28 16,11 5-40-16,-20 9 60 15,5 5-44-15,-20 12-32 0,-7 22-8 16,-9 23 36-16,1 8-20 16,11-8 44-16,8-20-32 15,0-3 20-15,8-18-24 0,4-10 44 16,3-10-36-16,8-14 64 15,8-7-52-15,4-14-16 16,4-17-16-16,8-14-52 16,7-10 24-16,8-14-240 0,4 4 144 15,3 7-188 1,5-1 172-16,-4-3 52 16,-8 4 48-16,-4 6 88 15,0 7-28-15,-4 7 128 16,-8 11-84-16,5 10 20 15,-1 17-56-15,-3 17 20 16,-5 14-28-16,9 7 16 0,-9 6-24 16,-3 11 8-16,7 28-16 15,-3 3 64-15,-4-7-44 16,0 0 48-16,-5-13-44 0,-3-18-44 16,-3-14 0-16,-5-6-564 15,-15-4 316 1,-8-7-48-16</inkml:trace>
        </inkml:traceGroup>
        <inkml:traceGroup>
          <inkml:annotationXML>
            <emma:emma xmlns:emma="http://www.w3.org/2003/04/emma" version="1.0">
              <emma:interpretation id="{951010A7-00D6-4017-8AF2-12243F58F5D1}" emma:medium="tactile" emma:mode="ink">
                <msink:context xmlns:msink="http://schemas.microsoft.com/ink/2010/main" type="inkWord" rotatedBoundingBox="24193,19103 24208,19104 24207,19119 24192,19118"/>
              </emma:interpretation>
              <emma:one-of disjunction-type="recognition" id="oneOf5"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v</emma:literal>
                </emma:interpretation>
                <emma:interpretation id="interp7" emma:lang="" emma:confidence="0">
                  <emma:literal>}</emma:literal>
                </emma:interpretation>
                <emma:interpretation id="interp8" emma:lang="" emma:confidence="0">
                  <emma:literal>w</emma:literal>
                </emma:interpretation>
                <emma:interpretation id="interp9" emma:lang="" emma:confidence="0">
                  <emma:literal>3</emma:literal>
                </emma:interpretation>
              </emma:one-of>
            </emma:emma>
          </inkml:annotationXML>
          <inkml:trace contextRef="#ctx1" brushRef="#br0">17410 6432 0,'0'0'16,"0"0"0,0 0-1,0 0-15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5:22.9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D9FDDFB-C436-4A67-A678-EAB8AFB2A605}" emma:medium="tactile" emma:mode="ink">
          <msink:context xmlns:msink="http://schemas.microsoft.com/ink/2010/main" type="writingRegion" rotatedBoundingBox="18788,16532 22455,16355 22525,17800 18858,17978"/>
        </emma:interpretation>
      </emma:emma>
    </inkml:annotationXML>
    <inkml:traceGroup>
      <inkml:annotationXML>
        <emma:emma xmlns:emma="http://www.w3.org/2003/04/emma" version="1.0">
          <emma:interpretation id="{082EA0EE-A71C-4B60-B9E6-BCCEDE8E24E3}" emma:medium="tactile" emma:mode="ink">
            <msink:context xmlns:msink="http://schemas.microsoft.com/ink/2010/main" type="paragraph" rotatedBoundingBox="18788,16532 22455,16355 22525,17800 18858,17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6CED7D-EAD8-45D1-B7EB-FD6A14295485}" emma:medium="tactile" emma:mode="ink">
              <msink:context xmlns:msink="http://schemas.microsoft.com/ink/2010/main" type="line" rotatedBoundingBox="18788,16532 22455,16355 22525,17800 18858,17978"/>
            </emma:interpretation>
          </emma:emma>
        </inkml:annotationXML>
        <inkml:traceGroup>
          <inkml:annotationXML>
            <emma:emma xmlns:emma="http://www.w3.org/2003/04/emma" version="1.0">
              <emma:interpretation id="{3DAEE206-ED8C-415B-86A5-06E3B3ECC3CB}" emma:medium="tactile" emma:mode="ink">
                <msink:context xmlns:msink="http://schemas.microsoft.com/ink/2010/main" type="inkWord" rotatedBoundingBox="19181,16512 19259,17956 18858,17978 18779,165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12068 3922 352 0,'7'-20'132'0,"-7"20"-104"0,4-21-8 0,0 14 168 16,8 4-108-16,3-8 0 15,5 8-48-15,-1 0 24 16,0 6-32-16,5 11-12 15,3 3-8-15,0 11 28 16,4-1-16-16,4 32 40 16,-1 6-32-16,5 45 12 15,-12 0-20-15,-11-7 20 16,-16 21-24-16,0 7 32 16,-20-11-28-16,1-16 20 0,-8-18-20 0,0-4 20 15,-12-13-24-15,4-10 32 16,4-15-28-16,-7-2 12 15,-9-11-16-15,8-18-220 16,8-2 116-16</inkml:trace>
        </inkml:traceGroup>
        <inkml:traceGroup>
          <inkml:annotationXML>
            <emma:emma xmlns:emma="http://www.w3.org/2003/04/emma" version="1.0">
              <emma:interpretation id="{17C26561-4A6B-4915-99CD-736440BBA8B9}" emma:medium="tactile" emma:mode="ink">
                <msink:context xmlns:msink="http://schemas.microsoft.com/ink/2010/main" type="inkWord" rotatedBoundingBox="19790,17159 21313,17085 21345,17729 19822,178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.0133">13670 4614 880 0,'-11'-24'328'0,"11"24"-256"0,19-7-16 0,-3 4 72 15,-1 3-80-15,12-7-20 16,4 7-16-16</inkml:trace>
          <inkml:trace contextRef="#ctx0" brushRef="#br0" timeOffset="3.5105">13047 4666 644 0,'-31'-11'236'0,"31"11"-180"0,19 7-20 0,-3-3 88 16,-1-4-76-16,13 3 16 15,-1 4-40-15</inkml:trace>
          <inkml:trace contextRef="#ctx0" brushRef="#br0" timeOffset="2.0061">13028 4535 748 0,'0'-17'276'0,"0"17"-216"0,19-7-16 0,-7 7 56 16,3 3-64-16,8 1 24 15,8 3-40-15,4-1 44 16,4 5-36-16</inkml:trace>
          <inkml:trace contextRef="#ctx0" brushRef="#br0" timeOffset="637.948">13655 5085 488 0,'-23'11'180'0,"23"-11"-140"0,3 6-12 0,-3-6 252 16,16 0-160-16,7-3 28 15,4 0-88-15,20-11-20 16,-1 0-24-16,5-10 8 15,-1-4-16-15,0-23 4 16,0 6-4-16,1-27 4 16,-1 13-8-16,-3-3-20 15,-9 7 8-15,-7 4 32 16,-7-1-16-16,-13 4 0 0,5 14-4 16,-20 3-16-16,-8 6 8 0,-3 22-48 15,3 6 24-15,-7 15 8 16,7 6 8-16,-3 3 48 15,7 4-24-15,0 7 8 16,4 0-12-16,0 7 4 16,8-11-8-16,0 7 16 15,4-10-12-15,3-13 32 16,5 2-24-16,7-13-4 16,0 0-8-16,8-21-4 15,0 11 0-15,0-18 44 16,0 4-24-16,-4-11-36 15,-3 4 8-15,-5-7 8 16,4 7 4-16,-7-7 8 16,-1 4-8-16,-3-4-20 15,-1 7 8-15,-3 0-24 16,0 6 20-16,-4 5-12 16,0 9 12-16,-8 8-36 15,4 6 28-15,-8 7 104 16,4 4-44-16,-4-1 40 15,8 5-48-15,-4 2 8 16,8 4-24-16,-4-3 20 16,8-4-24-16,-4-4 40 15,0-2-28-15,4-5-172 16,-1-2 80-16</inkml:trace>
        </inkml:traceGroup>
        <inkml:traceGroup>
          <inkml:annotationXML>
            <emma:emma xmlns:emma="http://www.w3.org/2003/04/emma" version="1.0">
              <emma:interpretation id="{71D7621C-2BD2-4FFC-B519-EFC489443E06}" emma:medium="tactile" emma:mode="ink">
                <msink:context xmlns:msink="http://schemas.microsoft.com/ink/2010/main" type="inkWord" rotatedBoundingBox="21796,16749 22473,16716 22518,17649 21841,176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92.9385">15172 4173 696 0,'12'-41'256'0,"3"34"-196"0,13-7-20 0,-5 8 92 15,15-5-80-15,21 1-4 0,10 3-28 16,1 0 4-16,-8 4-16 16,-12 3-4-16,-7 0 0 0,-16 0 20 15,-12 0-12-15,-7-4-20 16,-12 4 0-16,-11-7 40 16,-12 4-20-16,-4 0-36 15,-4 3 12-15,8 3-24 16,0 4 20-16,3 7 16 15,1 10 4-15,4 17-56 16,-1 21 28-16,1 14-8 16,0-1 20-16,-5 1 36 15,9 3-16-15,7 7 60 16,-7 4-36-16,7-15 28 16,4-9-32-16,0-11 16 0,-3-10-24 15,7-11 72-15,-8-17-56 16,0 0 76-16,0-10-64 15,-7-7 28-15,-1-7-44 16,1-3 60-16,-1-4-52 16,-3 0-24-16,4 1-16 15,-5-11 24-15,-3 6-12 16,4-2-12-16,-1-4-4 16,-3 0-40-16,4 0 24 15,11-4-520-15,-8 0 296 16,13 11-456-16</inkml:trace>
        </inkml:traceGroup>
        <inkml:traceGroup>
          <inkml:annotationXML>
            <emma:emma xmlns:emma="http://www.w3.org/2003/04/emma" version="1.0">
              <emma:interpretation id="{C7846AF8-9CFB-44D3-85CA-25010D04B915}" emma:medium="tactile" emma:mode="ink">
                <msink:context xmlns:msink="http://schemas.microsoft.com/ink/2010/main" type="inkWord" rotatedBoundingBox="22001,16533 22221,16522 22222,16535 22002,16546"/>
              </emma:interpretation>
              <emma:one-of disjunction-type="recognition" id="oneOf3">
                <emma:interpretation id="interp3" emma:lang="" emma:confidence="1">
                  <emma:literal>_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766.6396">15219 3874 508 0,'4'-10'188'0,"-4"10"-148"0,0 0-8 0,0 0 148 16,0 0-104-16,4 0 112 15,7 0-108-15,8-4 44 16,5 4-68-16,11-3 20 15,-1 3-44-15,9-4 36 16,3 4-40-16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6:21.4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238A591-6159-4D5F-A0B0-DDD4BDFEAAA5}" emma:medium="tactile" emma:mode="ink">
          <msink:context xmlns:msink="http://schemas.microsoft.com/ink/2010/main" type="inkDrawing" rotatedBoundingBox="2817,3853 3109,2543 3416,2612 3125,3922" semanticType="callout" shapeName="Other">
            <msink:sourceLink direction="with" ref="{BE80D5CE-D30C-41B3-839E-1500B3E61560}"/>
          </msink:context>
        </emma:interpretation>
      </emma:emma>
    </inkml:annotationXML>
    <inkml:trace contextRef="#ctx0" brushRef="#br0">457-3 268 0,'-16'0'100'0,"16"0"-76"0,-23 6-8 0,11 1 104 15,4-3-68-15,-11-1 104 16,0 4-92-16,-12 0 60 15,8 0-72-15,-8 7 16 16,7-1-40-16,-7 8 8 16,4 0-20-16,-11 20 0 15,7 4-8-15,-4 34 12 16,8-3-12-16,0 20 16 16,11-3-16-16,8 13 4 15,-3-6-4-15,15 0-8 16,3-14 4-16,1-14 12 15,4-13-8-15,3-11-12 16,1-10 0-16,-1-4 20 16,4-6-8-16,-7-4 4 15,4 0-4-15,-5 0-332 16,5 0 176-16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6:00.96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9-06T18:16:20.737"/>
    </inkml:context>
  </inkml:definitions>
  <inkml:traceGroup>
    <inkml:annotationXML>
      <emma:emma xmlns:emma="http://www.w3.org/2003/04/emma" version="1.0">
        <emma:interpretation id="{724D80A6-4717-44CC-996A-B0A89E9E2291}" emma:medium="tactile" emma:mode="ink">
          <msink:context xmlns:msink="http://schemas.microsoft.com/ink/2010/main" type="writingRegion" rotatedBoundingBox="2292,565 23777,730 23649,17356 2164,17191"/>
        </emma:interpretation>
      </emma:emma>
    </inkml:annotationXML>
    <inkml:traceGroup>
      <inkml:annotationXML>
        <emma:emma xmlns:emma="http://www.w3.org/2003/04/emma" version="1.0">
          <emma:interpretation id="{AECA93B8-F1EB-4797-99CE-5A0735C47A09}" emma:medium="tactile" emma:mode="ink">
            <msink:context xmlns:msink="http://schemas.microsoft.com/ink/2010/main" type="paragraph" rotatedBoundingBox="4556,459 13810,660 13782,1976 4527,17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10C732E-6382-4FC1-8CA5-653C43A72459}" emma:medium="tactile" emma:mode="ink">
              <msink:context xmlns:msink="http://schemas.microsoft.com/ink/2010/main" type="line" rotatedBoundingBox="4556,459 13810,660 13782,1976 4527,1775"/>
            </emma:interpretation>
          </emma:emma>
        </inkml:annotationXML>
        <inkml:traceGroup>
          <inkml:annotationXML>
            <emma:emma xmlns:emma="http://www.w3.org/2003/04/emma" version="1.0">
              <emma:interpretation id="{BE80D5CE-D30C-41B3-839E-1500B3E61560}" emma:medium="tactile" emma:mode="ink">
                <msink:context xmlns:msink="http://schemas.microsoft.com/ink/2010/main" type="inkWord" rotatedBoundingBox="4553,592 7779,662 7756,1759 4529,1689">
                  <msink:destinationLink direction="with" ref="{8238A591-6159-4D5F-A0B0-DDD4BDFEAAA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61 66 260 0,'0'0'96'0,"-4"-3"-76"0,0-4-4 15,0 7 168 1,0 0-104-16,-4 0 108 0,1 0-108 16,-5-7 36-16,4 7-68 0,-3 0 20 15,7 7-40-15,4-7-16 16,8 7-8-16,15-7 28 16,4 3-16-16,23-6 32 15,4-4-32-15,32-3-32 16,-1-1 8-16,27-3 20 15,-7 8-8-15,-5 2-8 16,-15-3 0-16,-7 4 4 16,-9-1 0-16,-3 4-12 15,-15 7 8-15,-5 0 40 16,-11-3-24-16,-16 2 8 16,1 5-12-16,-13-4 4 15,5 3-8-15,-12-7 8 16,0 8-8-16,-12-8-4 15,5 4 4-15,-9 3-24 16,5 1 12-16,-17 9 12 16,9 4 0-16,-12 18 8 15,8 9-8-15,-4 22-4 16,4 9 4-16,-5 1 4 16,9-11-4-16,-8-3 8 15,8-7-8-15,-1-4-4 16,5-10 4-16,-8-10 4 15,7-10-4-15,-3-15 24 16,-1-6-16-16,1-20 4 16,-4-1-8-16,-8-14-8 0,8-3 4 15,-16-20 12-15,8 6-8 0,-12-31 4 16,9 8-4-16,-5-12-8 16,4 12 4-16,4 9 40 15,4 14-24-15,11 4-20 16,1 14 0-1,-4-1 8-15,7 11-4 0,-7 0-12 16,15 3 4-16,-12 4-4 16,12 3 0-16,4 0-72 15,8 7 44-15,8 0-472 16,3 3 284-16</inkml:trace>
          <inkml:trace contextRef="#ctx0" brushRef="#br0" timeOffset="359.9563">1474-133 600 0,'-4'-18'224'0,"4"18"-176"0,11-6-12 15,-3 6 52 1,0 3-56-16,3 4 24 16,9 3-36-16,-1 11 0 15,8-4-12-15,-11 0 28 0,-1 7-20 0,-19 4 32 16,1-1-32-16,-17 4 4 16,1-10-12-16,-12 0-16 15,8-1 4-15,-4-3-16 16,11-3 12-16,8-3 56 15,12-5-24-15,16-6-12 16,10 0-4-16,25 0 44 16,3-6-28-16,11 2-276 15,-3 8 140-15</inkml:trace>
          <inkml:trace contextRef="#ctx0" brushRef="#br0" timeOffset="885.8553">2968-34 560 0,'4'-13'208'0,"-4"13"-164"0,-27 13-8 0,11-2 12 16,5 6-32-16,-24 17 4 15,0 1-12-15,-12 27 12 16,5 3-12-16,-16 14-4 16,7-3 0-16,-14-7 20 15,10-7-12-15,-10-14 76 16,14-10-52-16,1-11 4 16,11-6-24-16,8-14-4 0,16 0-4 15,15-18-16 1,8-3 4-16,19-17 4 0,4 1 0 0,15-29-240 15,1 7 132-15,-1-13-80 32,-3 13 112-32,-5-3 40 0,1 14 28 15,-12 0 16-15,0 6-4 16,-4 4 192-16,-3 14-108 16,-1 0 52-16,4 10-80 0,1 7 8 15,-1 7-40-15,8 7-8 16,4 6-12-16,3 29-8 15,-3-5 4-15,0 32 12 16,4 0-8-16,-8 3-4 16,-4-10 0-16,-4-4 28 15,0-13-16-15,-7-4-4 16,-1-10-8-16,-7-4 20 16,4-6-12-16</inkml:trace>
          <inkml:trace contextRef="#ctx0" brushRef="#br0" timeOffset="1129.001">2592 599 664 0,'4'-6'244'0,"-4"6"-188"0,31-14-16 0,-11 3 48 15,-1 8-56-15,12-7 32 16,4 3-36-16,7-3 8 16,1 10-20-16,-4-11 20 15,-5 11-24-15,-3-3-428 16,-3 3 228-16</inkml:trace>
          <inkml:trace contextRef="#ctx0" brushRef="#br0" timeOffset="1475.4316">2678-99 716 0,'-20'-10'264'0,"20"10"-204"0,-8-7-16 16,8 0 96-1,0 7-84-15,16-7 24 16,-4 0-48-16,30-7 12 0,1 4-24 16,23 0 28-16,7 0-32 0,-7 6 40 31,0 8-32-31,-20-4-4 0,1 6-12 0,-16 1 36 15,-4 4-20-15,-8-5-200 16,-11 1 96-16,3-3-496 16,-7-1 320-16</inkml:trace>
        </inkml:traceGroup>
        <inkml:traceGroup>
          <inkml:annotationXML>
            <emma:emma xmlns:emma="http://www.w3.org/2003/04/emma" version="1.0">
              <emma:interpretation id="{0831D692-5AFF-4A36-BB2D-17A4777CBD04}" emma:medium="tactile" emma:mode="ink">
                <msink:context xmlns:msink="http://schemas.microsoft.com/ink/2010/main" type="inkWord" rotatedBoundingBox="9610,1085 10163,1097 10155,1454 9602,14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23.5392">5062 259 384 0,'-4'-7'140'0,"4"7"-108"0,0-3-8 15,0-1 172 1,0 8-112-16,4-4 64 16,4 3-88-16,7-3 36 0,9-3-56 0,14 3-4 31,5 0-20-31,11 0 16 0,0 0-20 0,1 3 12 15,-5 4-12-15,-11 3-132 16,-8 4 68-16,-20 10-536 16,-3 0 324-16</inkml:trace>
          <inkml:trace contextRef="#ctx0" brushRef="#br0" timeOffset="2404.0187">5054 562 496 0,'-3'6'184'0,"3"-6"-140"0,7 4-16 0,1-4 188 16,4 3-124-16,19-3 24 16,3 4-68-16,21-1 32 15,3 1-48-15,8 3 12 16,-8-1-28-16,4-2 8 16,-12 3-12-16,16-7-264 15,-20 0 140-15</inkml:trace>
        </inkml:traceGroup>
        <inkml:traceGroup>
          <inkml:annotationXML>
            <emma:emma xmlns:emma="http://www.w3.org/2003/04/emma" version="1.0">
              <emma:interpretation id="{4FBDCB2A-A267-45AD-8A81-DF7A993E3EFF}" emma:medium="tactile" emma:mode="ink">
                <msink:context xmlns:msink="http://schemas.microsoft.com/ink/2010/main" type="inkWord" rotatedBoundingBox="10801,595 13810,660 13782,1976 10773,1911"/>
              </emma:interpretation>
            </emma:emma>
          </inkml:annotationXML>
          <inkml:trace contextRef="#ctx0" brushRef="#br0" timeOffset="2613.5764">6247 458 832 0,'-12'-17'308'0,"12"17"-240"0,0-3-20 0,4-4 96 16,8 3-88-16,11-6 16 15,8 3-48-15,19-7 40 16,8 8-36-16,12-5-136 16,-4 8 56-16,-1-1-264 15,-6 8 176-15</inkml:trace>
          <inkml:trace contextRef="#ctx0" brushRef="#br0" timeOffset="3348.0561">7110 1078 424 0,'-8'10'156'0,"8"-10"-120"0,-4 0-8 16,1 0 0 0,6 0-20-16,1-7-4 15,4 4 0-15,7-11 136 16,5 0-76-16,11-17 28 0,8 0-56 0,11-14-12 15,-4 4-16-15,12-14 36 16,-3 17-20-16,-1-20-4 16,4 13-12-16,0-17 12 15,-8 7-12-15,-15-17 24 16,4 3-20-16,-16-3 68 16,-8 24-48-16,-11 3 32 15,4 11-36-15,-16 20-16 16,8 7-8-16,-11 21-16 15,3 17 8-15,-4 24-4 16,5 3 0-16,-13 8 32 16,16-8-12-16,4-10 12 15,0-7-12-15,8-6 28 16,4-4-24-16,7-14 32 16,0-10-32-16,5-7 12 15,-1 0-16-15,4-21 0 16,8 4-4-16,-4-24-8 15,0-1 4-15,-8-26 4 16,-4 2-4-16,-3-9-12 16,-5 26 4-16,-7 5-40 15,8 23 24-15,-16 11-64 16,4 17 48-16,-12 24 0 16,9 13 20-16,-5 11 28 15,4 7-4-15,0 0 32 16,4-10-24-16,4-7 20 15,4-4-20-15,-4-10 36 0,-1-7-28 16,5-3-288 0,0-11 144-16,4-7-524 0,3 1 360 0</inkml:trace>
          <inkml:trace contextRef="#ctx0" brushRef="#br0" timeOffset="3903.5348">8631 114 696 0,'0'-13'256'0,"0"13"-196"0,16 0-20 0,-12-4 76 16,11 4-72-16,16-3-28 16,16-1-12-16,18-3-4 15,1 7 0-15,12-3 44 16,-13 6-24-16,-3-6-8 15,-11 0-8-15,-13 3 12 16,-7 0-8-16,-11 0 48 16,-9 0-28-16,-7 0 20 15,0 10-28-15,-12-10-8 16,1 3-8-16,-9-3-104 16,8 0 56-16,-7-3 12 15,7 3 16-15,-7-4-4 16,3 8 12-16,-7-4-4 15,7 7 4-15,-7 3-20 16,7 0 16-16,-7 18-40 0,7 3 32 0,-7 27-4 16,7 4 16-16,-3 17 32 15,3-3-12-15,0 0-12 16,5-7-4-16,-5 3 12 16,4-14-4-16,-3 1-12 15,7-8 4-15,-12-9 48 16,9-11-24-16,-13-11 104 15,13-3-68-15,-24-13 20 16,15-1-44-16,-23-13-12 16,12 7-12-16,-8-18 28 15,8 7-20-15,0-3-12 16,8 3-8-16,-8-10 20 16,15 10-8-16,4-3-312 15,-3 0 168-15</inkml:trace>
          <inkml:trace contextRef="#ctx0" brushRef="#br0" timeOffset="4431.4369">8720-99 364 0,'-7'-17'132'0,"7"17"-100"0,0-24-12 0,0 13 200 16,0 8-124-16,0-7 104 15,0 3-116-15,7-3 32 16,9 3-68-16,7 3 20 16,4 8-40-16,20-1 16 15,3 4-24-15,12 0 8 16,-4 3-16-16,-8-6 28 16,-7-1-24-16,-4 0 40 15,-5 1-32-15,-6-4-56 16,-5 3 16-16,-4-3-788 15,0 0 440-15</inkml:trace>
        </inkml:traceGroup>
      </inkml:traceGroup>
    </inkml:traceGroup>
    <inkml:traceGroup>
      <inkml:annotationXML>
        <emma:emma xmlns:emma="http://www.w3.org/2003/04/emma" version="1.0">
          <emma:interpretation id="{BFC118B7-C65A-4495-9978-A312FF783DE5}" emma:medium="tactile" emma:mode="ink">
            <msink:context xmlns:msink="http://schemas.microsoft.com/ink/2010/main" type="paragraph" rotatedBoundingBox="11507,2571 21837,2602 21832,4429 11502,439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2CB93CD-7121-4D22-ACE8-727CFA332B63}" emma:medium="tactile" emma:mode="ink">
              <msink:context xmlns:msink="http://schemas.microsoft.com/ink/2010/main" type="line" rotatedBoundingBox="11507,2571 21837,2602 21832,4429 11502,4398"/>
            </emma:interpretation>
          </emma:emma>
        </inkml:annotationXML>
        <inkml:traceGroup>
          <inkml:annotationXML>
            <emma:emma xmlns:emma="http://www.w3.org/2003/04/emma" version="1.0">
              <emma:interpretation id="{CE880D0E-F6B9-4744-800A-18FCC35C0493}" emma:medium="tactile" emma:mode="ink">
                <msink:context xmlns:msink="http://schemas.microsoft.com/ink/2010/main" type="inkWord" rotatedBoundingBox="11507,2685 14801,2695 14796,4220 11502,42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255.5696">8597 2306 560 0,'-8'-24'208'0,"8"24"-164"0,4-28-8 0,-8 18 76 31,4 3-68-31,-8 0 16 0,0 7-36 0,-11 7-4 16,3 7-12-16,-11 10 36 15,4 3-20-15,-4 15-12 16,8 2-8-16,7 18 4 31,8-3-4-31,12 3 16 0,7-4-12 0,9-10-4 16,3-10 0-16,4-14 20 15,4-3-12-15,3-18 24 16,-3-3-24-16,-4-13 12 16,0 2-12-16,-8-20 0 15,-3 4-4-15,-13-18 20 16,1 7-16-16,-12-10 4 15,-7 10-8-15,-9 0-16 16,5 7 4-16,-5 0 4 16,-3 7 0-16,0 4 0 15,-4 13 0-15,-4 3-44 16,8 8 24-16,-8-1-20 16,11 4 24-16,1 3-28 15,7 1 28-15,5 6-4 16,3 0 12-16,4 4 52 15,4-1-24-15,11-2 36 16,4-1-32-16,5-7 4 16,3 1-16-16,-4-11 20 15,4-4-20-15,-4-3 12 16,-3 7-12-16,-9-7-264 0,-3 4 140 16</inkml:trace>
          <inkml:trace contextRef="#ctx0" brushRef="#br0" timeOffset="23571.9038">8616 2113 488 0,'-8'-17'180'0,"8"17"-140"0,19-34-12 0,-3 16 48 15,-8 11-48-15,11-17 24 16,4 0-32-16,4 0-8 16,8 4-8-16,-12-1 20 15,5 7-12-15,-13 4 24 16,1 3-24-16,-13 7 56 16,1 7-36-16,-11 13 12 15,-5 8-28-15,0 10 8 16,8 3-12-16,4 0 0 15,4 4-4-15,8-14-492 16,3-3 268-16</inkml:trace>
          <inkml:trace contextRef="#ctx0" brushRef="#br0" timeOffset="24081.9179">9506 1962 612 0,'4'-7'228'0,"-4"7"-180"0,-4 3-12 0,-4 8 36 16,1 6-48-16,-16 24 16 16,3 7-24-16,-15 21 0 15,4-4-8-15,-11 18 20 16,7-7-16-16,0 6 4 15,4-6-8-15,4-4-8 16,4-13 4-16,-4-15 12 16,11-6-8-16,-3-17 24 15,19-4-20-15,-4-17-4 16,8 0-4-16,4-24-60 16,7-3 32-16,4-25-236 15,5 4 144-15,3-14-296 16,0 7 236-16,4-17 48 31,-4 20 80-31,4-10 388 16,-4 7-180-16,8-24 128 15,4 13-168-15,-12 22-4 16,4 20-72-16,-8 20 16 16,0 15-32-16,0 23-16 15,4 7-8-15,-3 18 20 0,-1-1-12 16,-8 25 4-16,1-4-8 15,-12 10 36-15,7-10-20 16,-11-3-76-16,4-14 28 0</inkml:trace>
          <inkml:trace contextRef="#ctx0" brushRef="#br0" timeOffset="21874.9191">6955 1976 196 0,'20'-7'72'0,"-9"3"-56"0,12 4-4 16,-7 0 100-16,3 7-64 0,12 10 120 16,4 1-92-16,8 26 84 15,-1 1-92-15,12 17 48 16,-7 0-72-16,-5 13-12 16,5-6-20-16,-1 17 8 15,-7-3-12-15,-16 6 16 16,-3-10-16-16,-20-3 32 15,-4-11-24-15,-23 8 20 16,3-4-20 0,-22 10 0-16,3 0-8 15,-15-10-148 1,12-7 76-16,-12-11-324 0,19-6 216 16</inkml:trace>
          <inkml:trace contextRef="#ctx0" brushRef="#br0" timeOffset="22624.8802">8395 1862 144 0,'-27'-14'52'0,"12"18"-40"0,-12-1 0 16,7-3 52-1,9 7-36-15,-28 3 52 0,12 4-48 16,-12 7 108-16,4 6-80 0,-4 25 80 16,1 3-80-16,-5 21 32 15,12-1-56-15,-4 32 8 16,12-4-28-16,0 21 0 15,7-17-8-15,1 6 20 16,11-13-16-16,4-4 12 16,8-13-12-16,7-1-8 15,5-13 0-15,3-17-172 16,-4-11 92-16</inkml:trace>
          <inkml:trace contextRef="#ctx0" brushRef="#br0" timeOffset="24277.94">9204 2529 780 0,'-15'-31'288'0,"15"31"-224"0,11-10-20 0,1 0 40 16,7 6-56-16,24-6-4 16,3 3-12-16,20 0-160 15,0 7 80-15</inkml:trace>
          <inkml:trace contextRef="#ctx0" brushRef="#br0" timeOffset="25942.9884">9967 2832 228 0,'0'-7'84'0,"0"4"-64"0,4-4-8 0,-4 4 48 16,4 3-36-16,-4-4 52 15,4 4-44-15,-1-7 4 16,1 7-24-16,-4 0 56 16,0 0-40-16,0-7 32 15,0 4-32-15,0-1 0 16,0 4-16-16,-7-3 12 15,3 3-16-15,-4-3-4 16,8 3 0-16,-8-4 12 16,4 8-8-16,-3-4 16 15,3 0-16-15,-8 0 16 16,8 3-16-16,-11 0 4 16,11 8-4-16,-16-4-8 15,13 0 4-15,-5 3 20 16,4 0-12-16,-3 7 4 15,3 1-8-15,-4 6 12 0,5 3-12 16,-5 8 16-16,8 2-16 0,0 8-4 16,8 3 0-16,4 0-4 15,4-6 0-15,11-11 16 16,4-4-8-16,12-13 32 16,3-7-24-16,5-14-4 15,-1 0-8-15,1-10 12 16,-9 0-8-16,-3-7 4 15,-8 3-4-15,-7-10 12 16,-9 7-12-16,1-10 4 16,-8 6-4-16,-8-3-8 15,4 7 4-15,-12-7 4 16,4 10-4-16,-11-6-4 16,0 10 4-16,-5-1 4 15,1 8-4-15,-12 3-28 16,4 4 12-16,-11 3 12 15,11 3 4-15,-4 1-12 16,8 6 4-16,0 0-24 16,7 8 16-16,5-8 12 15,11 4 4-15,4-4 60 16,4 4-36-16,8-4 8 16,7 0-24-16,12-6 20 15,4 3-20-15,11-4 32 16,1 4-28-16,-5-7 32 15,1 0-32-15,-12 0 32 16,-8 0-32-16</inkml:trace>
        </inkml:traceGroup>
        <inkml:traceGroup>
          <inkml:annotationXML>
            <emma:emma xmlns:emma="http://www.w3.org/2003/04/emma" version="1.0">
              <emma:interpretation id="{A1B5FFC7-6520-43C9-9E1E-28012A3906FE}" emma:medium="tactile" emma:mode="ink">
                <msink:context xmlns:msink="http://schemas.microsoft.com/ink/2010/main" type="inkWord" rotatedBoundingBox="15225,2582 17921,2591 17915,4417 15220,440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9787.1184">13230 3039 364 0,'-19'-18'132'0,"11"15"-100"0,-7-4-12 0,-5 7 124 15,9 3-84-15,-20 4 52 16,0 7-64-16,-12 21 44 16,8-1-52-16,-3 14-28 15,18-7-12-15,13 1 8 16,7-8-4-16,27-13 60 15,4 3-36-15,23-17-12 16,0 0-8-16,-4-14 0 16,-3-4-4-16,-5-6 32 15,-11 3-20-15,-11-6 40 16,-9 3-32-16,-11-4-12 16,-4 4-8-16,-11-4-128 15,11 4 68-15,-4-7-552 16,1 3 340-16</inkml:trace>
          <inkml:trace contextRef="#ctx0" brushRef="#br0" timeOffset="29984.6339">13366 2829 600 0,'-20'-14'224'0,"20"14"-176"0,-19-3-12 0,11 3 132 16,4 6-100-16,-7 8 16 16,3 7-48-16,-7 13-36 15,11 7 0-15,-12 32 16 16,16 6-8-16,-11 10 32 15,3-3-24-15,0-10 20 16,-3-14-20-16,-1-4 36 16,-4-6-28-16,9-11-112 15,-5-10 48-15</inkml:trace>
          <inkml:trace contextRef="#ctx0" brushRef="#br0" timeOffset="27174.8422">11546 2320 236 0,'0'-11'88'0,"0"11"-68"0,8 4-4 15,-8-8 8 1,0 4-16-16,0-3 32 16,0 6-24-16,0 1-4 15,4-1-8-15,-4-3 40 16,0 4-24-16,0-4 8 15,4 6-16-15,-4-2 0 16,0-1-4-16,0-3 48 0,0 0-32 16,0 0 32-16,0 0-28 0,-4 0 16 15,4 0-24-15,0 4 8 16,4-1-16-16,-8-3 12 16,4 4-16-16,-4-4 24 15,8 0-20-15,-4 0 12 16,0 0-12-16,0 0 28 15,0 0-24-15,0 0 32 16,0 0-32-16,0 0 20 16,0 0-20-16,-4 0 0 15,4 0-8-15,-4 3 4 16,8 1-8-16,-8-4 8 16,0 3-8-16,-3 0-4 15,7 8 4-15,-8-1-4 16,0 4 0-16,-4 6 0 15,5 1 0-15,-1 13 24 16,4 4-12-16,8 4-4 16,0-1-4-16,15-3 20 15,1-4-12-15,7-10 4 16,4-7-8-16,11-13 12 16,1-4-12-16,3-14-4 15,1 4 0-15,-9-14 20 16,-3 0-12-16,-15-11 24 15,-5 4-24-15,-15-13 4 16,0 13-8-16,-23-7 4 0,4 7-8 0,-12 7 24 16,-4 0-16-16,4 13-12 15,4 8-4-15,0 6-24 16,11 8 16-16,1 6-4 16,7 3 8-16,4 1 44 31,8 3-24-31,4-3-196 0,3-1 100 0</inkml:trace>
          <inkml:trace contextRef="#ctx0" brushRef="#br0" timeOffset="27747.8794">11577 2216 644 0,'12'-51'236'0,"-12"51"-180"0,31-83-20 0,-4 42 44 16,8 3-52-16,15-14 52 15,0 8-48-15,9-1 12 16,-5 7-28-16,-12 4 52 16,-3 6-36-16,-8 14-24 15,-8 11-8-15,-7 17 88 16,-1 6-48-16,-11 18 0 15,4 7-24-15,-4 13 8 16,3 4-16-16,5-3 68 16,0-4-44-16,-1-10-20 15,9-7-12-15,-9-14-424 16,5-4 232-16</inkml:trace>
          <inkml:trace contextRef="#ctx0" brushRef="#br0" timeOffset="27414.4807">11771 2161 600 0,'-16'-31'224'0,"16"31"-176"0,-4 18-12 0,1-12 36 15,3 8-48-15,-8 17 44 16,8 7-40-16,-12 24 12 16,8 0-24-16,-15 41 52 15,0-7-36-15,-5 11-216 16,5-11 96-16,-4-6 8 16,7-15 48-16,-3-2-20 15,4-4 32-15,-5-25-232 16,9-9 140-16</inkml:trace>
          <inkml:trace contextRef="#ctx0" brushRef="#br0" timeOffset="28226.249">12700 1883 756 0,'0'3'280'0,"0"-3"-216"0,-19 28-20 0,11 3 40 16,-4 6-56-16,-19 32 8 15,0 3-24-15,-35 42 64 16,1-4-44-16,-9 14 16 15,8-11-32-15,0-16-8 16,20-22-4-16,0-16-4 16,11-14 0-16,8-14 32 15,11-7-16-15,8-17 12 16,12-7-16-16,8-24-8 16,7-1 0-16,8-36-24 15,0-1 12-15,12-24-40 16,0 13 28-16,11-16-4 15,1 13 16-15,-1-13 0 16,-8 13 0-16,1 4-36 16,-4 27 24-16,-8 14-4 15,0 21 16-15,-12 30 44 16,0 15-24-16,-7 27 8 16,-4 0-12-16,-1 37 48 15,1-6-32-15,0 7 8 16,0-10-20-16,3-15 36 15,1-13-24-15,-4-14-92 16,3-10 36-16,-11-10-220 16,0-8 140-16,-4-9-232 15,-3-4 196-15</inkml:trace>
          <inkml:trace contextRef="#ctx0" brushRef="#br0" timeOffset="28392.749">12243 2560 716 0,'-58'-51'264'0,"58"51"-204"0,-19-11-16 0,19 8 116 15,0 3-96-15,0 0-28 16,7 7-20-16,21 0 44 16,6 7-32-16,40-1 40 15,3 5-36-15,1 2 24 16,-1 1-28-16,-3-1-360 16,-12 1 180-16</inkml:trace>
          <inkml:trace contextRef="#ctx0" brushRef="#br0" timeOffset="26185.1331">10683 2633 644 0,'-12'-11'236'0,"12"11"-180"0,12-3-20 0,0-1 96 16,7 4-80-16,12-6 32 15,4-1-48-15,4-11-4 16,3 12-20-16,1-5 12 15,-1 4-16-15</inkml:trace>
          <inkml:trace contextRef="#ctx0" brushRef="#br0" timeOffset="26365.1112">10989 2385 488 0,'-4'-4'180'0,"4"4"-140"0,-4 7-12 15,0 4 144 1,8 2-100-16,-12 22 16 0,8 3-52 0,-11 17 0 16,-1 7-20-16,-3 0 44 15,3-4-32-15</inkml:trace>
        </inkml:traceGroup>
        <inkml:traceGroup>
          <inkml:annotationXML>
            <emma:emma xmlns:emma="http://www.w3.org/2003/04/emma" version="1.0">
              <emma:interpretation id="{9A73D95C-473B-40D8-B1BC-95E0D6CF32A1}" emma:medium="tactile" emma:mode="ink">
                <msink:context xmlns:msink="http://schemas.microsoft.com/ink/2010/main" type="inkWord" rotatedBoundingBox="18388,2670 21837,2681 21833,4111 18384,410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3405.1502">16141 2007 416 0,'4'-25'152'0,"-8"19"-116"0,4-5-12 0,-4 11 120 15,4 4-84-15,-15 16 28 16,-1 8-52-16,-14 27 12 16,-1 3-28-16,-20 15 16 15,9-5-20-15,-16 18 8 16,19 0-12-16,-8-3 20 16,13-14-20-16,-1-14 4 15,12-10-8-15,3-14 28 16,5-7-20-16,7-18 4 15,8-6-12-15,4-24-68 16,7 0 32-16,9-24-164 16,3 7 108-16,0-18-176 15,4 11 148-15,4-14 0 0,4 7 68 0,4-17 84 16,3 7-20-16,1-14 188 16,-4 20-116-16,-8 4 120 15,0 14-124-15,-8 10-16 16,0 14-48-16,-4 23 80 31,-3 15-56-31,-4 27-40 0,-5 11-8 0,-3 16 24 16,4 1-16-16,0 20 72 15,-4-6-48-15,3 6 4 16,5-13-20-16,-8-11 16 16,3-14-20-16,1-16-64 15,-4-8 24-15</inkml:trace>
          <inkml:trace contextRef="#ctx0" brushRef="#br0" timeOffset="33617.2136">15793 2512 768 0,'-19'-20'284'0,"19"20"-220"0,-4-7-20 0,8 3 48 15,3 8-60-15,24-4 48 16,4-4-44-16,23 11 0 16,8 3-24-16,8 1 56 15,-9 6-40-15,-3 7-372 0,-15 0 184 16</inkml:trace>
          <inkml:trace contextRef="#ctx0" brushRef="#br0" timeOffset="33916.5441">16559 2677 392 0,'8'24'148'0,"-8"-24"-116"0,0 49-8 0,-4-25 56 16,4 0-48-16,-4 3 40 16,1 1-40-16,-1-4-8 15,4 0-16-15,-4-10 100 16,8-1-60-16,-4-9 88 15,4-4-80-15,-1-7 36 16,1 4-56-16,4-15 52 16,0 1-52-16,3-7 20 15,1 3-36-15,7 1 0 16,1 6-12-16,3 0-8 16,12 4 4-16,-8 3 20 15,0 4-12-15,0-1-488 16,0 4 260-16</inkml:trace>
          <inkml:trace contextRef="#ctx0" brushRef="#br0" timeOffset="30464.2181">13834 2626 624 0,'0'-4'228'0,"0"4"-176"0,0-7-16 0,8 4 104 16,3 3-84-16,-3-3 32 16,12-1-52-16,7-6 4 15,11 10-24-15,9-7 0 16,7 0-8-16,12 4 12 16,-8 6-12-16,-8-3 40 15,-3 3-24-15,-12-3-12 16,-4 4-8-16,-12-8 28 15,0 4-16-15,-11-3-188 16,0 0 88-16,-12-4-228 16,4 0 176-16</inkml:trace>
          <inkml:trace contextRef="#ctx0" brushRef="#br0" timeOffset="31603.5961">14124 2354 372 0,'8'-10'140'0,"-8"6"-112"0,0-3-4 0,0 4 152 16,0 6-100-16,0 1 8 16,0-1-56-16,0 8 36 15,-8 6-36-15,-3 21 40 16,3 3-40-16,-11 17 12 15,7 4-24-15,-7 4 0 16,3-11-8-16,1 0 20 16,3-14-16-16,1-10 24 15,3-7-24-15</inkml:trace>
          <inkml:trace contextRef="#ctx0" brushRef="#br0" timeOffset="32098.6884">14864 2381 456 0,'19'-10'168'0,"-19"10"-128"0,4 7-16 0,-4 0 112 16,0 3-80-16,0 25 16 16,0 2-48-16,-4 22 4 15,-4-1-16-15,1 1 0 16,7-4-4-16,-8-17 12 16,12 0-12-16,-12-11 24 15,8-6-20-15,-8-14 84 16,16 0-52-16,-8-14-12 15,0-4-20-15,4-16-20 16,8-1 4-16,-1-16 28 16,9 6-12-16,-9-10-12 15,9 10-4-15,3-3-32 16,-4 16 20-16,0 5 40 16,5 6-12-16,-5 4 24 15,4 10-20-15,-3 3 0 16,-5 7-8-16,-3 4 28 15,-1 3-20-15,-3-3 20 0,0 3-20 16,-4-10 52-16,3 4-36 0,-3-11-104 16,0 3 40-16</inkml:trace>
          <inkml:trace contextRef="#ctx0" brushRef="#br0" timeOffset="32581.9612">14914 2230 384 0,'-4'-3'140'0,"4"3"-108"0,0 0-8 15,0 0 144 1,0 0-96-16,4 0 68 15,4 0-80-15,4-4 44 16,3 1-60-16,4-8 4 16,1 1-28-16,-1-7-4 0,4 0-8 0,-3-7-16 15,-1 3 4-15,-7 0 40 16,3 8-24-16,-7-1-28 16,0 10 8-16,-8 11 44 15,0 7-16-15,0 7 0 16,0 3-12-16,0-4 48 15,7 5-32-15,1-1-460 16,8-4 236-16</inkml:trace>
          <inkml:trace contextRef="#ctx0" brushRef="#br0" timeOffset="34260.4578">16900 1893 520 0,'-8'-45'192'0,"8"45"-152"0,24-10-8 0,-13 10 116 16,1 0-88-16,7 7 44 15,4 3-60-15,16 28 36 16,4 10-44-16,11 35 24 15,-4-1-32-15,-3 46 28 16,-9-1-32-16,-18 14 92 16,-9-14-64-16,-26 4 20 15,-1-24-40-15,-34 13-40 16,0-17 4-16,-39-3-448 16,3-21 244-16</inkml:trace>
        </inkml:traceGroup>
      </inkml:traceGroup>
    </inkml:traceGroup>
    <inkml:traceGroup>
      <inkml:annotationXML>
        <emma:emma xmlns:emma="http://www.w3.org/2003/04/emma" version="1.0">
          <emma:interpretation id="{49548B40-16E2-4378-8166-0A602AFE0DEC}" emma:medium="tactile" emma:mode="ink">
            <msink:context xmlns:msink="http://schemas.microsoft.com/ink/2010/main" type="paragraph" rotatedBoundingBox="12559,4861 23744,4946 23732,6508 12547,642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C62CA9F-C365-4AF2-A402-90613C78F78A}" emma:medium="tactile" emma:mode="ink">
              <msink:context xmlns:msink="http://schemas.microsoft.com/ink/2010/main" type="line" rotatedBoundingBox="12559,4861 23744,4946 23732,6508 12547,6422"/>
            </emma:interpretation>
          </emma:emma>
        </inkml:annotationXML>
        <inkml:traceGroup>
          <inkml:annotationXML>
            <emma:emma xmlns:emma="http://www.w3.org/2003/04/emma" version="1.0">
              <emma:interpretation id="{A1047424-A4A1-4EE0-94CE-C6C62A04D108}" emma:medium="tactile" emma:mode="ink">
                <msink:context xmlns:msink="http://schemas.microsoft.com/ink/2010/main" type="inkWord" rotatedBoundingBox="12553,5627 12928,5630 12926,5891 12551,5888"/>
              </emma:interpretation>
            </emma:emma>
          </inkml:annotationXML>
          <inkml:trace contextRef="#ctx0" brushRef="#br0" timeOffset="35614.6643">8000 5027 676 0,'8'10'248'0,"-8"-10"-192"0,39 0-16 0,-4 0 4 16,-4 4-32-16,15-1 32 15,4 1-28-15</inkml:trace>
          <inkml:trace contextRef="#ctx0" brushRef="#br0" timeOffset="35466.68">8062 4810 416 0,'-7'-13'152'0,"7"13"-116"0,-4 0-12 0,0-7 188 16,8 7-120-16,-4-4 24 16,0 8-68-16,11-4 12 15,9 0-32-15,11 0-8 16,3 7-12-16,13-7 36 15,-1 6-20-15,1-6 32 16,-8 7-32-16,-12 4-436 16,-4 2 224-16</inkml:trace>
        </inkml:traceGroup>
        <inkml:traceGroup>
          <inkml:annotationXML>
            <emma:emma xmlns:emma="http://www.w3.org/2003/04/emma" version="1.0">
              <emma:interpretation id="{3BDCBA4D-F2A4-41BF-ADA4-4CBF6B0B55F0}" emma:medium="tactile" emma:mode="ink">
                <msink:context xmlns:msink="http://schemas.microsoft.com/ink/2010/main" type="inkWord" rotatedBoundingBox="13587,5613 14756,5622 14750,6305 13582,629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6544.5869">9328 5457 664 0,'0'0'244'0,"0"0"-188"0,31-27-16 15,-4 6 12 1,4 11-36-16,20-18 32 16,-1 4-32-16,4-7-4 15,0 0-8-15,0-21 4 16,-7 4-4-16,3-24 40 16,-7 10-20-16,-5-10-24 15,-3 13 0-15,-11 4 8 16,-1 18-4-16,-12 9-4 0,-3 11 4 15,-12 13-4-15,0 11 0 0,-7 24-12 16,-1 7 8-16,4 14 20 16,5 3-8-16,6-4 4 15,9-3-4-15,4-13 12 16,7-8-12-16,8-9 68 16,0-8-44-16,4-14 32 15,-4-2-36-15,-4-19-16 16,0 5-8-16,-8-21-24 15,0-1 12-15,-11-13 4 16,-4 11 4-16,-8 2-20 16,4 15 12-16,-8 6-76 15,1 14 48-15,-5 18 48 16,4 9-4-16,1 21 4 16,7 4-8-16,3 7 48 15,9-4-28-15,0-7 60 16,3-3-48-16</inkml:trace>
          <inkml:trace contextRef="#ctx0" brushRef="#br0" timeOffset="35974.0698">9057 4972 684 0,'-19'-24'252'0,"19"24"-192"0,-4 0-20 0,4 0 128 16,4 0-100-16,15 0 0 15,4 0-44-15,5-4 36 16,6 1-32-16,13-4-172 16,3 4 76-16</inkml:trace>
        </inkml:traceGroup>
        <inkml:traceGroup>
          <inkml:annotationXML>
            <emma:emma xmlns:emma="http://www.w3.org/2003/04/emma" version="1.0">
              <emma:interpretation id="{21FBF291-86E9-4CB2-BF10-F1ECB5C49C8B}" emma:medium="tactile" emma:mode="ink">
                <msink:context xmlns:msink="http://schemas.microsoft.com/ink/2010/main" type="inkWord" rotatedBoundingBox="15465,4977 17407,4992 17398,6162 15456,614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9922.8731">11631 4497 424 0,'-19'-20'156'0,"19"20"-120"0,0-14-8 0,-4 7 132 16,8 4-92-16,-4-11 44 15,8 7-68-15,0-10-24 16,3 3-12-16,9-10-8 15,-1 3 0-15,0 1 16 16,1 6-8-16,-5-3 4 16,-3 6-4-16,-5 1 20 15,9 3-16-15,-16 0 4 16,4 7-8-16,-8 7 12 16,0 3-12-16,0 8-12 15,4 6 0-15,4 0 28 16,4 0-12-16</inkml:trace>
          <inkml:trace contextRef="#ctx0" brushRef="#br0" timeOffset="40521.4996">12123 4425 652 0,'-4'-17'244'0,"4"17"-192"0,20-14-12 0,-13 4 76 16,13 3-72-16,7-7 36 15,11 7-48-15,24-3-20 16,4 3-4-16,-8 0 0 16,-3 14-4-16,-5-7 16 15,-8 10-12-15,-14 1-64 16,-5-1 28-16,-16 4-164 16,1-1 108-16,-16-2-116 15,-3-1 116-15,-12-6-60 16,3 2 80-16,-3-6 28 15,8 4 20-15,-1-4 8 16,4 0 0-16,5 7 60 16,3 0-28-16,-4 10 68 15,4 7-52-15,-11 14 72 16,7 0-64-16,-11 6 0 16,3 8-28-16,-11 10 24 15,4 0-28-15,-4 0 56 16,0 3-40-16,0-10 36 15,11-10-36-15,-3-14 60 16,3-4-52-16,1-13 8 16,3-4-28-16,-7-13 4 15,7-4-12-15,-7-14 12 16,3 1-16-16,-3-18-4 0,7 7 0 16,5-10-192-16,-1 10 104 15</inkml:trace>
          <inkml:trace contextRef="#ctx0" brushRef="#br0" timeOffset="37518.5504">11411 4160 520 0,'0'-10'192'0,"-4"10"-152"0,0-7-8 16,0 7 116 0,0 0-88-16,-11-4 52 15,3 4-64-15,-19 0 20 16,4 4-40-16,-23 17 8 15,7-1-20-15,-19 46 28 16,12 6-28-16,-12 31 4 0,12-7-12 0,7 28-8 16,12-7 4-1,20 7 20 1,11-17-12-16,11-11 48 0,12-17-32 0,8-10-4 16,8-14-16-16</inkml:trace>
          <inkml:trace contextRef="#ctx0" brushRef="#br0" timeOffset="39635.6095">11620 4690 280 0,'0'-7'104'0,"0"4"-84"0,0-1 0 0,0 1 152 16,0 6-96-16,0-6 60 16,0 3-80-16,0-7 20 15,0 3-44-15,0-3 8 16,-8 7-24-16,-3-3-16 16,3 3-4-16,0-3 12 15,-4 6-4-15,1 0-4 16,-5 4 4-16,-3 4 12 15,7 2-8-15,-7 5 16 16,4-1-16-16,3 17 16 16,-4 1-16-16,13 3-12 15,14 6 0-15,1-2 12 16,3-8-4-16,20-17 24 0,-4 4-16 0,8-21 32 16,-1-4-28-16,9-16 40 15,-4 2-32-15,-9-9-24 16,-3 6 0-16,-11-10 44 15,-1 4-24-15,-27-4 8 16,8 7-16-16,-27-4 0 16,8 8-4-16,-20-1-24 15,12 7 8-15,-4 7-24 16,4 4 20-16,-8 3-12 16,12 3 12-16,0 1-28 15,3 6 24-15,13 4-12 16,-5 0 16-16,12 3 36 15,0-3-16-15,8-1 52 16,3 5-32-16,5-12 20 16,-5-6-28-16,9 0 44 15,-1-6-36-15,-3-1 28 16,3 0-28-16,-7-7-212 16,3 7 100-16</inkml:trace>
          <inkml:trace contextRef="#ctx0" brushRef="#br0" timeOffset="41076.9801">12673 5116 416 0,'-4'-6'152'0,"4"6"-116"0,-8 6-12 16,4 1 164-1,0 0-108-15,-7 10 0 16,-5-3-48-16,5 10-20 16,-1-7-8-16,-3 4-24 15,15 0 12-15,0 3 12 16,7-7 0-16,5-3 24 15,7-4-16-15,5-6 12 16,-1 2-12-16,4-6 12 16,0-3-16-16,0-4 4 15,0 4-4-15,-4-4 12 16,-3-7-12-16,-5-3 16 16,-7 0-16-16,-16-11 16 15,8 4-16-15,-15-10 76 0,7 3-48 16,-7-7 12-16,3 10-28 0,-4 4-4 15,5 7-8-15,-5 7-52 16,5 10 28 0,-9 13-16-16,13-2 20 0,-13 13 0 15,9 3 4-15,-5-3-12 16,8 7 12-16,-3-6-24 16,11 2 20-16,8-10 24 15,3 4-8-15,9-4 44 16,7-3-24-16,-8-11 12 15,8 1-20-15,0-8 20 16,4 4-24-16</inkml:trace>
        </inkml:traceGroup>
        <inkml:traceGroup>
          <inkml:annotationXML>
            <emma:emma xmlns:emma="http://www.w3.org/2003/04/emma" version="1.0">
              <emma:interpretation id="{50332345-F679-4CE7-BC25-7CA113233239}" emma:medium="tactile" emma:mode="ink">
                <msink:context xmlns:msink="http://schemas.microsoft.com/ink/2010/main" type="inkWord" rotatedBoundingBox="17888,5485 18158,5487 18154,6042 17884,604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1426.0068">13343 4852 768 0,'-8'-24'284'0,"8"24"-220"0,4-14-20 0,0 3 120 15,-1 8-100-15,9-7 16 16,7 3-44-16,12-7-16 16,0 7-12-16,8 0 36 15,4 4-20-15,-1-4-112 16,1 7 48-16</inkml:trace>
          <inkml:trace contextRef="#ctx0" brushRef="#br0" timeOffset="41619.5213">13509 4655 424 0,'-12'-10'156'15,"12"10"-120"-15,-7 7-8 0,3 3 148 16,0 4-100-16,-8 17 24 15,1 7-60-15,-5 24 36 16,5 3-44-16,-9 7 36 16,9-3-36-16,-5-10 0 15,4-8-20-15,-3-9-340 16,7-8 176-16</inkml:trace>
        </inkml:traceGroup>
        <inkml:traceGroup>
          <inkml:annotationXML>
            <emma:emma xmlns:emma="http://www.w3.org/2003/04/emma" version="1.0">
              <emma:interpretation id="{F3100387-14CF-4525-9063-9C74B056D40D}" emma:medium="tactile" emma:mode="ink">
                <msink:context xmlns:msink="http://schemas.microsoft.com/ink/2010/main" type="inkWord" rotatedBoundingBox="18752,4908 20088,4918 20076,6480 18740,646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5089.0928">14574 4432 372 0,'3'-14'140'0,"-3"14"-112"0,0-7-4 0,0 4 144 16,0 6-96-16,0-3 8 15,0 0-52-15,-3 7 28 16,3 7-32-16,-8 17 32 15,4 0-32-15,-8 7 4 16,5 6-16-16,-13 25-24 16,5 3 4-16,-12 28 48 15,7-7-20-15,-7 3 0 16,4-13-12-16,-8-7 12 16,12-11-12-16,-1-7 16 15,1-2-16-15,0-12-4 16,11-9 0-16,4-11-76 15,4-7 40-15,-4-10-208 16,8-4 136-16,-4-6-320 16,8-1 240-16</inkml:trace>
          <inkml:trace contextRef="#ctx0" brushRef="#br0" timeOffset="45445.6565">14500 4346 560 0,'-4'-59'208'0,"4"59"-164"0,27-37-8 0,-19 19 112 16,4 8-88-16,3-11 28 15,4 4-52-15,5-10 32 16,3 13-40-16,4-10-4 16,4 7-16-16,-4-1-16 15,3 12 4-15,-14-1 28 16,7 14-12-16,-16 6 40 16,5 4-28-16,-12 4-12 15,15 3-8-15,-11 11 40 16,0-4-24-16,-1 0 52 15,9-4-40-15,-5 1-536 16,9-4 276-16</inkml:trace>
          <inkml:trace contextRef="#ctx0" brushRef="#br0" timeOffset="42819.7589">14496 4731 392 0,'-12'-14'148'0,"12"14"-116"16,-7-3-8-16,3 0 48 15,0-1-44-15,-4-3 60 16,1 0-52-16,-9-3 28 16,4 3-36-16,-11-3 36 15,8 6-36-15,-12 4 4 16,3 4-20-16,-7 10 20 16,4 3-20-16,-4 17-12 15,12 4-4-15,-4 17 20 16,15 4-8-16,4-1-4 15,12-10 0-15,19-3 20 0,0-14-12 16,16-14 4-16,-1 0-8 0,5-17 12 16,-5 0-12-16,1-17 16 15,-8 3-16-15,-8-17 40 16,-4 4-24-16,-4-14-4 16,-7 3-12-16,-12-4 20 15,-4 5-16-15,-4-1-4 16,1 10-4-16,-9-3 12 15,5 14-8-15,-9-7-20 16,5 3 4-16,-5 8-12 16,9 2 8-16,-9 4-8 15,1 4 8-15,-4 3 8 16,3 3 4-16,-3 1-20 16,8 3 12-16,-5 0-4 15,9-1 4-15,-1 1-36 16,8 4 24-16,8-1 32 15,8 4-4-15,3 3 36 16,5 0-28-16,3 0 20 16,0 1-20-16,0-8 20 15,4 4-24-15,-7-7 32 16,-1-1-28-16,-3-9 12 16,-1 10-16-16,-7-14 36 15,3 7-24-15,-11-7-4 16,4 4-12-16,-4-4-208 15,0 7 108-15,4 0-500 16,0 7 328-16</inkml:trace>
          <inkml:trace contextRef="#ctx0" brushRef="#br0" timeOffset="44215.3735">14558 4587 164 0,'0'-4'60'0,"0"4"-44"0,0 0-8 16,0 0 60-1,0 0-40-15,-4-7 24 16,4 7-32-16,-4 0 28 0,8 0-32 0,-8 0 64 16,4 0-44-1,-4 0 12-15,8 0-32 0,-4 0 8 16,0 0-12-16,0 0-8 16,0 0 0-16,0-7 4 15,0 7-4-15,0 0 24 16,0 0-16-16,0-6 12 15,0 6-12-15,0 0 12 16,0 0-16-16,0 0 4 16,0 0-4-16,0 6 4 15,4 1-8-15,-4-7-12 16,0 7 4-16,0-7 12 16,0 4-4-16,0 3-4 15,0-7 4-15,0 6-4 16,0-6 0-16,0 0 8 15,0 0-4-15,0 0-12 16,0 0 4-16,0-6-48 16,0 12 24-16</inkml:trace>
          <inkml:trace contextRef="#ctx0" brushRef="#br0" timeOffset="46166.9595">15197 4618 280 0,'8'-7'104'0,"-8"7"-84"0,3-7 0 0,-3 3 108 16,0 8-72-16,0-8 40 15,8 4-56-15,-8-3 20 16,0 3-32-16,-8-3 16 16,8 3-24-16,0-4 36 15,0 4-32-15,0-3 12 16,0 6-20-16,-3-3 20 15,6 0-24-15,-6 0-12 16,-5 7-4-16,0 0 12 16,8 7-4-16,-12-1-12 15,5 5 4-15,-5 9 12 16,4 1-4-16,-15 13 16 16,15 0-12-16,-11 7 24 0,4-3-20 15,-1-4-12-15,4-6-4 16,1-8 28-16,7-6-12 0,0-11 24 15,4 1-24-15,0-11 12 16,4 3-12-16,-4-6-8 16,4 3 0-16,-4-4-24 15,0 8 12-15,-4-1-4 16,4 7 4-16,-8 4 24 16,4 0-8-16,-3 0-12 15,3-1 0-15,-4 5-24 16,4-1 16-16,-8-3 32 15,9 3-12-15,-9-3 8 16,4-4-8-16,-3-3 12 16,7 6-12-16,-8-9 4 15,4-1-4-15,-7-6 20 16,7 3-16-16,-7-10 32 16,7 3-28-16,-4-14 4 15,8 4-12-15,-3-24-8 16,14-1 4-16</inkml:trace>
          <inkml:trace contextRef="#ctx0" brushRef="#br0" timeOffset="46407.7434">15054 4521 508 0,'0'-7'188'0,"0"7"-148"0,19 7-8 0,-11-3 160 16,3-1-112-16,5 1 80 16,-1-1-92-16,12-3 24 15,8 4-52-15,4-4 56 16,7 3-56-16,5 0-68 16,-5 1 8-16,-3 3-452 15,-12 0 260-15</inkml:trace>
          <inkml:trace contextRef="#ctx0" brushRef="#br0" timeOffset="46871.977">15235 5240 456 0,'0'-3'168'0,"0"3"-128"0,0 0-16 0,-3 0 148 15,3 0-100-15,-8 0 32 16,4 7-60-16,-8 0 8 16,5 6-32-16,-5 5-16 15,8 2-8-15,0-3 4 16,8 8 0-16,8-12 16 16,7 5-8-16,16-12 24 15,4-6-20-15,7 0 32 16,1-3-28-16,-9-11-4 15,-3 7-8-15,-16-6 28 16,-3 2-16-16,-20-3 4 16,-4 4-12-16,-15-4-24 15,0 7 8-15,-4-3-100 16,11 3 56-16</inkml:trace>
          <inkml:trace contextRef="#ctx0" brushRef="#br0" timeOffset="47068.8098">15530 4965 652 0,'-20'-17'244'0,"20"17"-192"0,-23 7-12 15,11 7 76 1,9 3-72-16,-13 17 8 16,1 7-32-16,-9 14-4 15,5 1-8-15,-8 23 48 0,4-4-32 0,-8 22-116 16,8-15 48-16,-1-10-248 15,9-13 164-15</inkml:trace>
        </inkml:traceGroup>
        <inkml:traceGroup>
          <inkml:annotationXML>
            <emma:emma xmlns:emma="http://www.w3.org/2003/04/emma" version="1.0">
              <emma:interpretation id="{5B3D87AC-CFB6-4D53-8BAC-7A921C3CE976}" emma:medium="tactile" emma:mode="ink">
                <msink:context xmlns:msink="http://schemas.microsoft.com/ink/2010/main" type="inkWord" rotatedBoundingBox="20835,5622 21257,5626 21253,6146 20831,614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7898.3595">16575 4783 624 0,'-16'10'228'0,"16"-10"-176"0,-31 52-16 0,12-14 72 15,7 3-68-15,-7 17 0 16,4 1-24-16,-5-4-4 16,9-7-4-16,-1-7 28 15,4-3-20-15,1-10-68 16,7-4 28-16,-4-11-432 16,8 1 252-16</inkml:trace>
          <inkml:trace contextRef="#ctx0" brushRef="#br0" timeOffset="47684.7906">16281 5110 612 0,'7'-4'228'0,"1"4"-180"0,12 0-12 0,-1-3 72 16,4 3-68-16,20-7 8 16,3 3-28-16,8-2-4 15,4 6-8-15,-11-4-40 16,-5 8 16-16,-11-4-284 15,-7 3 164-15</inkml:trace>
        </inkml:traceGroup>
        <inkml:traceGroup>
          <inkml:annotationXML>
            <emma:emma xmlns:emma="http://www.w3.org/2003/04/emma" version="1.0">
              <emma:interpretation id="{B3B2F908-09BC-40F1-84D7-59E383287C08}" emma:medium="tactile" emma:mode="ink">
                <msink:context xmlns:msink="http://schemas.microsoft.com/ink/2010/main" type="inkWord" rotatedBoundingBox="21777,4979 23744,4994 23733,6456 21766,644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8816.3857">17403 4700 612 0,'0'-20'228'0,"0"20"-180"0,27-35-12 0,-23 18 60 15,4 3-60-15,0-10 32 16,3 3-40-16,-3 4 16 16,4 0-24-16,-5 14-8 15,1 6-8-15,-4 14 28 16,-4 7-16-16,0 0 20 16,8 4-20-16,-8-11 44 15,8 4-32-15,3-14-76 16,9 3 24-16,-1-10-704 15,8 7 396-15</inkml:trace>
          <inkml:trace contextRef="#ctx0" brushRef="#br0" timeOffset="49289.6446">18158 4583 520 0,'-19'24'192'0,"19"-24"-152"0,0 42-8 0,0-15 104 16,0 4-80-16,-4 28 16 15,0 9-48-15,-4 12 12 16,4-5-20-16,-3-9 8 15,7-11-12-15,-12-11 88 16,8-9-52-16,-11-11 84 16,-1-4-76-16,-15-13-8 15,4-3-32-15,-19-11 32 16,3 3-24-16,-15-6 12 16,8 0-20-16,7-7-16 15,20 3-4-15,7-10-112 16,24 3 64-16</inkml:trace>
          <inkml:trace contextRef="#ctx0" brushRef="#br0" timeOffset="49050.5078">17883 4514 372 0,'8'-13'140'0,"-8"13"-112"0,27-7-4 15,-7 0 144 1,-1 7-96-16,12-7 16 0,-4 0-52 0,16 0 8 16,-5 7-24-1,5 0 8-15,7 4-16 0,-7-1 20 16,-8 4-20-16,-4 0-4 16,-16 3-4-16,-7-6-128 15,-4 3 68-15,-16-4-312 16,4 0 204-16</inkml:trace>
          <inkml:trace contextRef="#ctx0" brushRef="#br0" timeOffset="49574.403">18282 5103 548 0,'-4'31'204'0,"4"-31"-156"0,-11 38-16 0,3-21 36 15,8 0-44-15,-8 4 24 16,8-1-28-16,0-3 44 16,4 1-36-16,-4-12 84 15,0 1-64-15,0-10 64 16,4 3-60-16,0-10 32 16,0 3-48-16,-1-10 32 15,9-1-36-15,4-9-8 16,-1 6-16-16,8-3-32 15,0 10 12-15,5-3 12 16,3 7 4-16</inkml:trace>
          <inkml:trace contextRef="#ctx0" brushRef="#br0" timeOffset="48508.0666">17283 4862 464 0,'0'-31'176'0,"0"31"-140"0,0-10-8 0,0 6 144 16,8 4-100-16,-16 14-28 15,8 7-28-15,-7 20-16 16,-5 7 0-16,4 4 24 16,-3-1-12-16,3-9 24 15,0-5-24-15,4-9 32 16,-3-4-28-16,7-10 100 16,0-4-64-16,0-13-4 15,7-4-32-15,-3-14 16 16,12 4-20-16,-5-21-12 15,9 0-4-15,-1-10 4 16,-4 10 0-16,5 4-44 16,-1 10 24-16,0 13-28 15,9 11 28-15,-17 11 36 16,5 6-8-16,-5 4 28 16,5 3-24-16</inkml:trace>
          <inkml:trace contextRef="#ctx0" brushRef="#br0" timeOffset="49888.7233">18847 4174 548 0,'16'-24'204'0,"-16"24"-156"0,62 3-16 0,-31 8 96 16,3 2-76-16,13 35 68 15,-1 8-68-15,-3 36 4 16,-8 1-32-16,-20 48 48 16,-3-3-40-16,-35 34 116 15,-16-14-80-15,-31 4-44 16,4-24-16-16,-38-8-316 16,11-23 168-16</inkml:trace>
        </inkml:traceGroup>
      </inkml:traceGroup>
    </inkml:traceGroup>
    <inkml:traceGroup>
      <inkml:annotationXML>
        <emma:emma xmlns:emma="http://www.w3.org/2003/04/emma" version="1.0">
          <emma:interpretation id="{B4D6DCD6-9F1B-4431-8F7D-C3208E695270}" emma:medium="tactile" emma:mode="ink">
            <msink:context xmlns:msink="http://schemas.microsoft.com/ink/2010/main" type="paragraph" rotatedBoundingBox="4904,6268 16824,6974 16494,12554 4573,118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5B70D0F-ECDE-42CD-81F6-7DB61A8DAA81}" emma:medium="tactile" emma:mode="ink">
              <msink:context xmlns:msink="http://schemas.microsoft.com/ink/2010/main" type="line" rotatedBoundingBox="4904,6268 16824,6974 16700,9076 4779,8370"/>
            </emma:interpretation>
          </emma:emma>
        </inkml:annotationXML>
        <inkml:traceGroup>
          <inkml:annotationXML>
            <emma:emma xmlns:emma="http://www.w3.org/2003/04/emma" version="1.0">
              <emma:interpretation id="{7A5FA89B-52B6-4267-BA25-321E86869287}" emma:medium="tactile" emma:mode="ink">
                <msink:context xmlns:msink="http://schemas.microsoft.com/ink/2010/main" type="inkWord" rotatedBoundingBox="4890,6511 7152,6645 7063,8152 4800,801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7614.353">901 6269 164 0,'4'-10'60'0,"-4"6"-44"0,0 1-8 16,0-1 164 0,0 8-96-16,0-4 68 15,0 0-84-15,0 0 36 16,0 0-56-16,0 0 60 15,0 0-60-15,0 0 36 16,0 0-44-16,0-4 24 16,7 4-28-16,1-3 28 15,0-1-32-15,-4-2 32 0,3 6-32 16,1-7-4-16,4 7-12 0,3-4 12 16,5 8-12-16,11-4 16 15,7 0-16 1,17 0-4-16,-1 0 0 15,8 0-4-15,-4 3 0 16,4 1 8-16,-8 2-4 0,4-2-4 16,-8 3 4-16,4-4-24 15,-3 4 12-15,3-7 40 16,-15 4-20-16,3-8 0 16,-11 4-8-16,-4-3-4 15,-7 3 0-15,-1-4 8 16,-3 1-4-16,-5-4 16 15,1 3-12-15,-5-2-4 16,1 6 0-16,-4-7-24 16,4 3 12-16,-8-3 4 15,8 7 4-15,-5-7 24 16,1 7-12-16,-4-3 4 16,4 3-8-16,-4-3 4 15,0 3-8-15,0-4 8 16,0 8-8-16,-4-4-4 15,4 0 4-15,-4 0-4 16,1 0 0-16,-5 3 0 16,8 4 0-16,-8 0 0 0,-4 3 0 15,1 4-12-15,3 0 8 16,-19 6 12-16,19 1-4 0,-19 6-20 16,12 8 8-16,-20-4 4 15,15 0 4-15,-18 13 8 16,11-6-4-16,-12 14-12 15,23-4 4-15,-14 4 12 16,10-4-4-16,5-3-4 16,3-4 4-16,-7-3 12 15,11-7-8-15,-8-7-4 16,5 0 0-16,-8-4-16 16,7 1 8-16,-11-4 12 15,7-3-4-15,-11-4 8 16,8 4-8-16,-8-7-4 15,7 0 4-15,1-7 12 16,7 0-8-16,-7-14 4 16,11 4-4-16,-7-25 20 15,3 4-16-15,-7-27-20 16,3 3 0-16,-11-10 56 16,12 13-24-16,-16 0 24 15,8 18-28-15,-8 0 8 16,7 10-16-16,-3-1-16 15,8 8 0-15,-1 0 20 16,9 7-8-16,-1-1-20 16,1 4 4-16,11-3 4 15,4 3 4-15,3-3-12 0,5 3 8 16</inkml:trace>
          <inkml:trace contextRef="#ctx0" brushRef="#br0" timeOffset="126923.2723">750 5701 392 0,'0'-7'148'0,"7"11"-116"0,-7-4-8 15,-7 0 76 1,7 7-60-16,-12 0 28 16,4 0-40-16,-11 3 36 15,0 4-36-15,-16 3 4 16,12 0-20-16,-24 4 36 16,12 3-24-16,-11 0-4 15,7 3-12-15,0 4 36 16,5 7-20-16,7 21-4 15,3 3-12-15,5 17 20 16,7-4-16-16,1 4 4 16,7-6-8-16,0 9 28 0,4-3-20 0,0 11-32 15,4-8 8-15,11-2 20 16,-3-12-8-16,15-6 8 16,0-7-4-16,8 4 12 15,8-8-12-15,3 11-4 16,-3-7 0-16</inkml:trace>
          <inkml:trace contextRef="#ctx0" brushRef="#br0" timeOffset="118051.5393">2097 5970 676 0,'19'-14'248'0,"-19"14"-192"0,31-7-16 0,-15 4 84 16,-1 6-76-16,5-3 60 16,3 3-64-16,0 8 4 15,0-4-28-15,-3 13 24 16,-1-2-28-16,-11 2 12 16,7 4-16-16,-23 0 36 15,1 0-24-15,-13 7-4 16,-3-3-12-16,-12-4 64 15,4-3-40-15,0-4 32 16,12 0-36-16,0-3 0 16,7 0-16-16,12-8 12 15,12 5-16-15,22-8 16 16,-3 1-16-16,24-11 32 0,-1 7-24 16,4 0 20-16,-8-4-20 0,-3 1 8 15,-5-4-12-15,-7 7-404 16,-4 0 216-16</inkml:trace>
        </inkml:traceGroup>
        <inkml:traceGroup>
          <inkml:annotationXML>
            <emma:emma xmlns:emma="http://www.w3.org/2003/04/emma" version="1.0">
              <emma:interpretation id="{14648742-4320-4617-9B49-E13C6186F164}" emma:medium="tactile" emma:mode="ink">
                <msink:context xmlns:msink="http://schemas.microsoft.com/ink/2010/main" type="inkWord" rotatedBoundingBox="8052,6656 10738,6816 10658,8157 7973,7998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27629.3778">4187 5856 364 0,'8'0'132'0,"4"4"-100"0,-5-4-12 15,1 0 68 1,-8 10-52-16,8 11 120 16,0 3-88-16,3 31 28 15,1 7-56-15,3 27-4 16,1-3-24-16,-8 34 12 15,3-9-16-15,-11 9 48 16,0-13-28-16,-27-8-16 16,8-13-4-16,-32-10 8 15,17-7-8-15,-21-4-12 16,13-17 0-16,-1 1-120 0,12-15 68 0</inkml:trace>
          <inkml:trace contextRef="#ctx0" brushRef="#br0" timeOffset="128335.2553">4485 6190 404 0,'0'7'148'0,"0"-7"-112"0,-7 17-12 0,3 4 180 16,4-4-116-16,-4 21 44 16,4-7-80-16,4 6 8 15,4 1-40-15,7-7 28 16,8 0-32-16,16-7 12 16,4 0-16-16,11-10 28 15,0-7-24-15,0 0 40 16,-7 0-32-16,-5-14-4 15,-3 0-12-15,-12 0 28 16,0-7-20-16,-8-3 20 16,1 3-20-16</inkml:trace>
          <inkml:trace contextRef="#ctx0" brushRef="#br0" timeOffset="119056.7827">3820 6482 268 0,'7'-7'100'0,"-7"7"-76"0,12 0-8 0,-12-3 156 16,8-4-96-1,3 0 140-15,-3 7-128 0,0-7 20 16,-1 7-64-16,-7-7 44 16,4 7-52-16,-8-6 36 15,4 6-40-15,-3-11 36 16,-1 11-40-16,-12-7 56 16,-3 7-48-16,-8-7 44 15,15 7-44-15,-23 0 24 16,4 0-32-16,-3 0 72 15,-5 7-56-15,0 4-4 16,4-4-24-16,-3 13-36 16,10-3 8-16,-2 11-12 15,10-4 12-15,5 21 24 16,15-4-4-16,0 4-12 16,15-1 0-16,16 1 4 15,8-10 0-15,11-4 24 16,-3-7-12-16,-1-11 4 15,-3 1-8-15,-1-7 4 16,1-7-8-16,3-3 8 16,-7 3-8-16,0-18 24 15,-4 1-16-15,-8-7 24 16,0 3-24-16,-8-16 4 16,-3 6-8-16,-13-7 28 0,1 7-20 15,-19 0-4-15,3 7-8 0,-15-7-4 31,4 10 0-31,-12 4-28 0,8 3 16 16,-16 7-40-16,9-3 32 0,-17 3-4 16,16 14 16-16,4-14-12 15,4 7 12-15,0 0-40 16,8 7 28-16,7 3-12 16,4-3 20-16,1 4 0 15,14 2 4-15,-7 1 16 16,12 7-4-16,4-11-12 15,3 11 4-15,-7-11 4 16,7 4 0-16,8-7 32 16,-8 3-16-16,8-13 4 15,-7 3-12-15,7-7-8 16,-8 10 4-16,-3-3 12 16,-1 0-8-16,-3-7-12 15,-4 14 0-15,-8-14-192 16,3 7 108-16,-3 0-280 15,4 0 204-15</inkml:trace>
          <inkml:trace contextRef="#ctx0" brushRef="#br0" timeOffset="119611.6974">3734 6200 228 0,'-15'-10'84'0,"15"10"-64"0,-4 0-8 0,4 0 216 16,0 7-128-16,-8-7 100 15,16 0-116-15,-8 0 24 16,0 0-64-16,0 0 64 15,0 0-60-15,0-7-8 16,0 0-24-16,12-7 8 16,-5 7-16-16,13-17 32 15,-9 7-24-15,5-14-24 16,3 10 4-16,1-3 16 16,-1 0-4-16,-11 4 48 15,3 2-28-15,-3 5 4 16,4 6-20-16,-12-4 64 15,0 11-44-15,0 11 48 0,0-4-44 0,0 13 24 16,7 4-32-16,1 0-16 16,4 1-8-16,-5-5 56 15,5 4-32-15</inkml:trace>
          <inkml:trace contextRef="#ctx0" brushRef="#br0" timeOffset="128635.1206">4826 5946 520 0,'4'0'192'0,"-4"0"-152"0,-4 10-8 0,0-3 124 16,4 3-92-16,-8 21 88 15,5 3-88-15,-5 28-4 16,0 7-40-16,-11 21 24 16,3-11-28-16,-11 34 4 15,8-6-12-15,-12 6 36 16,4-13-20-16,3-14-12 16,13-7-8-16</inkml:trace>
          <inkml:trace contextRef="#ctx0" brushRef="#br0" timeOffset="120363.6983">5430 6506 424 0,'-23'-3'156'0,"11"3"-120"15,-3-7-8-15,3 0 248 16,8 7-156-16,-7 0 160 16,3-7-160-16,4 0 36 15,4 7-92-15,19-10 24 16,1 10-52-16,14 0-28 16,13 0-8-16,19 0-8 15,-4 0 0-15,23 3 16 16,-4 4-4-16,12 7 8 15,-19 0-8-15,-5-4 16 0,-15 7-12 0,-11-3 32 16,-12 0-24-16,-12 0-180 16,-7-4 88-16,-16-10-324 15,-4 0 224-15</inkml:trace>
          <inkml:trace contextRef="#ctx0" brushRef="#br0" timeOffset="120602.8342">5442 6696 632 0,'-55'24'236'0,"55"-24"-184"0,-27 13-16 0,20 1 124 16,7-4-96-16,11-3 52 15,5 7-68-15,15-10 36 16,7 2-48-16,16-12 16 16,5 6-32-16,14-4 28 15,5-3-32-15,3-7 4 16,-4 8-12-16,-11 2 20 15,-12 4-16-15,-11-7 4 16,-12 7-8-16,-8-7 12 16,-7 14-12-16,-5-14-284 15,-3 7 148-15</inkml:trace>
          <inkml:trace contextRef="#ctx0" brushRef="#br0" timeOffset="120874.117">5802 6231 464 0,'-8'-24'176'0,"8"24"-140"0,4-7-8 0,-4 7 136 0,0 0-96 0,0 14 60 16,0 3-72-16,-16 14 36 15,16 7-52-15,-11 20 32 16,3 4-40-16,-12 35 52 15,1-4-48-15,-4-1 0 16,7-6-20-16,-7-10 16 16,4-7-20-16,-1-14 24 15,5-7-24 1,0-7-180-16,7-10 92 0</inkml:trace>
        </inkml:traceGroup>
        <inkml:traceGroup>
          <inkml:annotationXML>
            <emma:emma xmlns:emma="http://www.w3.org/2003/04/emma" version="1.0">
              <emma:interpretation id="{80DDDE1C-3BC8-496B-BCE0-E1EB495C229A}" emma:medium="tactile" emma:mode="ink">
                <msink:context xmlns:msink="http://schemas.microsoft.com/ink/2010/main" type="inkWord" rotatedBoundingBox="11489,6820 12543,6882 12468,8145 11414,8082">
                  <msink:destinationLink direction="with" ref="{FB25224D-4015-452A-84BA-828AA05E7076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29716.0539">7207 5994 124 0,'-20'0'44'0,"13"3"-32"0,-9 1-4 0,5-1 108 16,7 4-64-16,-12 7 104 16,5 3-92-16,-13 14 112 15,5 7-100-15,-8 13 4 16,4 4-44-16,-4 11 44 16,3-4-44-16,-3 24-8 15,4 0-16-15,0 24 44 16,11-10-32-16,8-8 0 15,8-2-16-15,19 3 28 16,5-7-20-16,33 3 32 16,5-13-32-16</inkml:trace>
          <inkml:trace contextRef="#ctx0" brushRef="#br0" timeOffset="121669.267">7838 6634 736 0,'8'-42'272'0,"-8"42"-208"0,11-34-20 0,-11 20 44 15,0 7-56-15,0-3 60 16,-4-4-56-16,-11 0 64 16,11 4-60-16,-19-4 44 15,3 7-48-15,-11-10 24 16,-3 10-32-16,-13 1-8 16,8 2-12-16,-19 4-8 15,20 7 4-15,-17-4 12 16,17 8-8-16,-17 2 32 15,17 5-24-15,-1 13 32 16,12 3-32-16,8 18-24 16,19 3 4-16,7 0 16 15,13-4-4-15,11-2 16 16,3-12-16-16,13-6 16 16,7-3-16-16,16-18 24 15,0 4-20-15,-1-7 24 16,-3-7-24-16,-20-7-4 15,1 7-4-15,-28-21 12 16,8 4-8-16,-15-14-92 16,-12 0 48-16,-19 0-60 0,-1 0 56 15,-26-7-104-15,7 11 84 16,-27-1 8-16,12 15 32 16,-4-5 8-16,4 12 4 0,7 2 0 15,13 4 0-15,-5 4 60 16,12 2-28-16,7 5 24 15,9 6-28-15,-1-3 28 16,16 3-32-16,8 4 4 16,7-8-12-16,12-2 4 15,0-5-8-15,8-6 40 16,-1 0-20-16,-7-3 12 16,8 0-20-16,-20-1-112 15,-11 4 48-15,4-7-280 16,-12 7 184-16</inkml:trace>
          <inkml:trace contextRef="#ctx0" brushRef="#br0" timeOffset="121968.5592">7640 6355 592 0,'16'-24'220'0,"-16"24"-172"0,31-21-12 0,-12 4 48 31,8 0-52-31,0-14 48 0,4 10-44 0,4-13 68 16,-8 6-56-16,-7 4 20 16,-1 10-40-16,-7 14 52 15,-5 7-44-15,1 24 56 16,0 0-56-16,-4 7-8 15,-4 7-16-15,7-7-12 16,5 0 4-16,-4-4-788 16,3 0 428-16</inkml:trace>
        </inkml:traceGroup>
        <inkml:traceGroup>
          <inkml:annotationXML>
            <emma:emma xmlns:emma="http://www.w3.org/2003/04/emma" version="1.0">
              <emma:interpretation id="{56272DE2-9760-4FE9-A9F0-D67AE15562CF}" emma:medium="tactile" emma:mode="ink">
                <msink:context xmlns:msink="http://schemas.microsoft.com/ink/2010/main" type="inkWord" rotatedBoundingBox="13370,6770 16824,6974 16700,9076 13245,8871">
                  <msink:destinationLink direction="with" ref="{FB25224D-4015-452A-84BA-828AA05E7076}"/>
                  <msink:destinationLink direction="with" ref="{9D80CDA6-6FBD-4DF6-8950-9FD4703CD79C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3410.8942">9886 6138 780 0,'42'-24'288'0,"-42"24"-224"16,58-7-20-16,-35 11 40 16,1 3-56-16,3 6 32 15,0 8-32-15,-8 3-8 16,-3 4-12-16,-16-1 64 15,-4 1-40-15,-19-4 40 16,-1 0-40-16,-14 0 52 16,3-3-48-16,0-4 28 15,8-4-36-15,8-6-44 16,11 4 8-16,23-11 0 0,9 7 8 0,26-7 8 16,4 0-4-16,4 3 16 15,0 0-12-15</inkml:trace>
          <inkml:trace contextRef="#ctx0" brushRef="#br0" timeOffset="123050.4361">9015 6382 600 0,'-8'-6'224'0,"8"6"-176"0,-12-7-12 16,12 3 140 0,0 8-104-16,12-8-12 15,3 4-36-15,12-3-28 0,4 3 0 0,35-4 4 16,0 1 0-16,27 0 8 16,-8 6-4-16,0-3-4 15,-7 7 4-15,-16 0-4 16,-8 3 0-16,-15-3 8 15,-5 0-4-15,-14-4 24 16,-13 4-16-16,-14-3 68 16,-5 2-48-16,-11 1 4 15,4 0-20-15,-9 0-12 16,5 3 0-16,-12 11-24 16,8 3 12-16,-8 17-4 15,8 4 4-15,-4 10 8 16,8 0 0-16,-8 0 0 15,12-7 0-15,-16-3 8 16,16-7-4-16,-5-4 16 16,5-6-12-16,0-4-20 15,3 0 4-15,-3-10 20 16,7 6-4-16,-7-9 32 16,7-4-24-16,-3-7-4 15,3 0-8-15,-7-7 64 16,7 0-36-16,-7-17 48 15,3 0-44-15,-11-31 0 16,8 3-24-16,-12-24 12 16,4 8-16-16,-4-1-4 15,0 10 0-15,-4 1-40 16,12 20 20-16,-20 7 4 0,24 10 12 16,-8 1-44-16,7 9 24 0,1 1-20 15,19 10 24-15,8 0-60 16,3 4 40-16</inkml:trace>
          <inkml:trace contextRef="#ctx0" brushRef="#br0" timeOffset="130330.8241">10366 6038 392 0,'-4'-13'148'0,"4"13"-116"0,15-4-8 16,-7 4 136 0,4 7-92-16,11 14 80 15,8 3-88-15,7 27 4 16,1 5-40-16,-4 23 4 16,0 0-16-16,-16 27 12 15,-7-2-16-15,-28 9 24 16,-3-13-20-16,-16-4 24 0,0-17-24 0,-3 4 4 15,7-14-8-15,-4-11 12 16,8-10-12-16</inkml:trace>
          <inkml:trace contextRef="#ctx0" brushRef="#br0" timeOffset="130646.6668">11082 6396 548 0,'-20'0'204'0,"20"0"-156"0,-11 11-16 0,7 2 80 15,4-6-68-15,-4 17 52 16,4-7-56-16,8 11 24 15,7 3-36-15,20 0 28 32,8 0-32-32,15-10 12 0,4-1-20 0,4-13 44 15,-5 0-32-15,5-14-4 16,-8-3-16-16,0-11 36 16,-7 4-20-16,-9-7-32 15,-7 7 4-15</inkml:trace>
          <inkml:trace contextRef="#ctx0" brushRef="#br0" timeOffset="130917.4245">11504 6272 392 0,'-8'7'148'0,"8"-7"-116"0,-8 17-8 0,1-6 144 15,7-1-96-15,-8 4 60 16,4 3-76-16,-4 11 72 16,4-1-72-16,-7 28 24 15,7 4-44-15,-8 27-4 16,8 0-20-16,-7 3 44 16,3-10-28-16,-8 0 20 15,9-6-28-15,-13 6-212 16,9-21 104-16</inkml:trace>
          <inkml:trace contextRef="#ctx0" brushRef="#br0" timeOffset="167459.9326">12003 7955 364 0,'-12'-4'132'0,"12"4"-100"0,8 11-12 0,-8-5 24 15,4 5-28-15,0 6 32 16,0 4-32-16,-4 3 20 16,0 3-20-16,-8 1 28 15,4-4-28-15,-4-4 48 16,1 1-36-16,-9-4 12 15,5-3-24-15,3-7 0 16,4 3-8-16,8-6-8 16,8 3 4-16,7-4-32 15,4 0 16-15,4-3 32 16,4 0-12-16,-4-3 8 16,-4 0-8-16,-3-4 20 15,-1 0-16-15,-19-7 68 16,-4 4-48-16,-19-11 32 15,0 7-36-15,-12-6-8 16,8 6-12-16,4 4-16 16,7 6 4-16</inkml:trace>
        </inkml:traceGroup>
      </inkml:traceGroup>
      <inkml:traceGroup>
        <inkml:annotationXML>
          <emma:emma xmlns:emma="http://www.w3.org/2003/04/emma" version="1.0">
            <emma:interpretation id="{5E395A39-DA13-49D4-8C47-5EB0A017DB75}" emma:medium="tactile" emma:mode="ink">
              <msink:context xmlns:msink="http://schemas.microsoft.com/ink/2010/main" type="line" rotatedBoundingBox="5374,11894 7693,8493 8331,8928 6012,12329"/>
            </emma:interpretation>
          </emma:emma>
        </inkml:annotationXML>
        <inkml:traceGroup>
          <inkml:annotationXML>
            <emma:emma xmlns:emma="http://www.w3.org/2003/04/emma" version="1.0">
              <emma:interpretation id="{D0315B19-F833-4B15-B478-3073B3DE0181}" emma:medium="tactile" emma:mode="ink">
                <msink:context xmlns:msink="http://schemas.microsoft.com/ink/2010/main" type="inkWord" rotatedBoundingBox="5374,11894 7693,8493 8331,8928 6012,12329">
                  <msink:destinationLink direction="with" ref="{F8959683-81E6-4CE9-9225-4ABC7A2B74B6}"/>
                </msink:context>
              </emma:interpretation>
              <emma:one-of disjunction-type="recognition" id="oneOf15">
                <emma:interpretation id="interp15" emma:lang="" emma:confidence="0">
                  <emma:literal>*n</emma:literal>
                </emma:interpretation>
                <emma:interpretation id="interp16" emma:lang="" emma:confidence="0">
                  <emma:literal>I'</emma:literal>
                </emma:interpretation>
                <emma:interpretation id="interp17" emma:lang="" emma:confidence="0">
                  <emma:literal>*is</emma:literal>
                </emma:interpretation>
                <emma:interpretation id="interp18" emma:lang="" emma:confidence="0">
                  <emma:literal>*r.</emma:literal>
                </emma:interpretation>
                <emma:interpretation id="interp19" emma:lang="" emma:confidence="0">
                  <emma:literal>*in</emma:literal>
                </emma:interpretation>
              </emma:one-of>
            </emma:emma>
          </inkml:annotationXML>
          <inkml:trace contextRef="#ctx0" brushRef="#br0" timeOffset="206283.709">2794 9354 288 0,'4'-4'108'0,"-4"4"-84"0,0 0-4 16,0 0 120-1,0 0-80-15,0 0 64 16,0 0-72-16,0-3 24 16,7 3-44-16,1-11 24 15,0 1-28-15,0-14 0 0,-1 3-16 0,1-27 20 16,0 3-20-16,-4-23 4 16,7 9-8-16,-18-10-16 15,7 11 4-15,-4-8 4 16,0 11 0-16,0-14 8 15,4 14-4-15,0-10 16 16,0 13-12-16,0 1 16 16,0 16-16-16,0 1 4 15,0 13-4-15,0 1 12 16,0 6-12-16,0 7-4 16,-4 7 0-16,-4 3 4 15,1 4-4-15,-13 11 8 16,12 2-8-16,-11 4-4 15,7 0 4-15,-7 4 4 16,4-1-4-16,-5-2-4 16,9-1 4-16,-5-7-4 15,5 0 0-15,-1-3 0 16,4-4 0-16,0-10-20 16,16 4 12-16,4-11-4 15,3 3 4-15,16-6 32 16,12 3-12-16,7-3-12 15,-3 3-4-15,-1 0-4 16,-7 3 0-16,-12-2 32 16,0 2-12-16,-27-3 4 15,-8 0-8-15,-19-6 72 16,4-1-44-16,-12-3-4 16,0 6-20-16,4-2-28 0,12 6 8 15,3-4-100-15,13 5 56 0</inkml:trace>
          <inkml:trace contextRef="#ctx0" brushRef="#br0" timeOffset="206870.2688">3022 8067 404 0,'16'-25'148'0,"-16"25"-112"0,31-13-12 16,-16 6 120 0,1 3-84-16,3-2 20 15,0-1-48-15,1 7 32 16,-1 7-36-16,-4-7-16 15,1 10-4-15,-4 4 24 16,-1 10-16-16,-11-11 20 16,0 8-20-16,-11-11 20 15,3 11-24-15,-8-7 12 16,5-4-12-16,-5 0-76 16,8 1 32-16,1-8-76 0,3 11 64 15,8-7 0 1,3 3 28-16,5 4-4 0,7 7 8 15,1 6 8-15,-1 4 4 0,-3 10-12 16,3 1 8 0,-15 9 40-16,11-6-24 0,-22-7 8 15,7-7-12 1,-12-4 36-16,-4-6-20 0,-11-11 20 16,8-3-24-16,-12-14-28 15,4 0 4-15,-4-10 28 16,8 0-16-16,11-7-28 15,4 3 12-15,16-3-8 16,4 7 8-16,11 0 24 16,0 7-8-16,4-4-20 15,0 3 4-15,-7-2-392 16,-1-1 220-16</inkml:trace>
          <inkml:trace contextRef="#ctx0" brushRef="#br0" timeOffset="207190.1575">3096 7929 288 0,'0'-24'108'0,"0"24"-84"0,11-14-4 0,-7 4 188 15,0 3-116-15,0-10 88 16,4 3-108-16,3-7-20 16,1 4-32-16,-1 0 12 15,5 3-20-15,-4-7-4 16,3 8-4-16,-3 2-24 16,-1 4 12-16,-7 1-4 15,0 6 4-15,0 6 24 16,0 5-8-16,3 13-28 15,1 7 8-15</inkml:trace>
          <inkml:trace contextRef="#ctx0" brushRef="#br0" timeOffset="198553.377">854 11050 416 0,'-15'3'152'0,"15"-3"-116"0,-8 0-12 0,0 0 136 16,8 0-92-16,4-7 96 16,4 7-96-16,4-13 64 15,3-1-76-15,28-31 4 16,3 4-36-16,47-35 84 16,8 7-60-16,61-30 32 15,-3 13-48-15,34-42 0 16,-14 8-20-16,6-21 28 15,-22 20-24-15,-12-23-12 16,-19 23-8-16,-20-3-16 16,-12 28 12-16,-22 14 20 15,-12 27-4-15,-24 6-4 16,-19 18 0-16,-15 4-24 16,-8 10 12-16,-8 3-12 15,1 10 8-15,-5 1 0 16,8 3 4-16,4-3-44 15,4 3 24-15</inkml:trace>
        </inkml:traceGroup>
      </inkml:traceGroup>
    </inkml:traceGroup>
    <inkml:traceGroup>
      <inkml:annotationXML>
        <emma:emma xmlns:emma="http://www.w3.org/2003/04/emma" version="1.0">
          <emma:interpretation id="{CD190CB0-CEDF-4D17-934B-745EC69AC17D}" emma:medium="tactile" emma:mode="ink">
            <msink:context xmlns:msink="http://schemas.microsoft.com/ink/2010/main" type="paragraph" rotatedBoundingBox="5004,9490 9543,9797 9423,11564 4884,112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71B238-7247-4AAC-970A-5C24AA654717}" emma:medium="tactile" emma:mode="ink">
              <msink:context xmlns:msink="http://schemas.microsoft.com/ink/2010/main" type="inkBullet" rotatedBoundingBox="7714,10092 7808,10099 7801,10206 7707,10200"/>
            </emma:interpretation>
            <emma:one-of disjunction-type="recognition" id="oneOf16">
              <emma:interpretation id="interp20" emma:lang="" emma:confidence="0">
                <emma:literal>-</emma:literal>
              </emma:interpretation>
            </emma:one-of>
          </emma:emma>
        </inkml:annotationXML>
        <inkml:trace contextRef="#ctx0" brushRef="#br0" timeOffset="197927.2173">3161 9271 548 0,'20'-10'204'0,"-20"10"-156"0,23-7-16 16,-15 7 72-16,3 3-64 0,-3 1 60 15,0 6-56-15,-8 4 4 16,8-1-28-16,-8 1-12 16,3 3-4-16,-3-6 40 15,0 3-24-15,-7-11-28 16,3 4 4-16,-8-11-168 16,8 4 96-16</inkml:trace>
      </inkml:traceGroup>
      <inkml:traceGroup>
        <inkml:annotationXML>
          <emma:emma xmlns:emma="http://www.w3.org/2003/04/emma" version="1.0">
            <emma:interpretation id="{25C71AD0-8000-4829-AD09-15FB43FE4C6B}" emma:medium="tactile" emma:mode="ink">
              <msink:context xmlns:msink="http://schemas.microsoft.com/ink/2010/main" type="line" rotatedBoundingBox="5004,9489 9543,9797 9423,11564 4884,11256"/>
            </emma:interpretation>
          </emma:emma>
        </inkml:annotationXML>
        <inkml:traceGroup>
          <inkml:annotationXML>
            <emma:emma xmlns:emma="http://www.w3.org/2003/04/emma" version="1.0">
              <emma:interpretation id="{FAC19DF9-365A-4766-B20E-3050ABCA8D1A}" emma:medium="tactile" emma:mode="ink">
                <msink:context xmlns:msink="http://schemas.microsoft.com/ink/2010/main" type="inkWord" rotatedBoundingBox="5004,9489 9543,9797 9423,11564 4884,11256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02456.6594">3003 9419 268 0,'-4'3'100'0,"4"-3"-76"0,-8 7-8 16,0-7 112-1,8 4-72-15,-7-1 48 16,3 4-60-16,-8 3 28 16,4 4-40-16,-11 10 0 15,0 7-20-15,-5 17 20 16,5 0-20-16,-20 11 12 16,16 3-12-16,-12-7 12 15,12-10-16-15,-8-4-4 16,12-7 0-16,-1-3 12 0,9-7-8 15,-5-6-28-15,9-5 8 0,-5-6-408 16,8 4 228-16</inkml:trace>
          <inkml:trace contextRef="#ctx0" brushRef="#br0" timeOffset="203356.5516">2801 10238 520 0,'28'-24'192'0,"-28"24"-152"0,27-38-8 0,-12 21 52 16,1 6-52-16,3-9 16 15,4 6-32-15,-3 0-24 16,3 4 0-16,-4 6 20 15,-7 8-4-15,-8 10 60 16,-4 3-40-16,-8 14-20 16,0 0-8-16,-3 0 8 15,7-4-4-15</inkml:trace>
          <inkml:trace contextRef="#ctx0" brushRef="#br0" timeOffset="202716.8492">2565 9942 268 0,'-7'0'100'0,"7"0"-76"0,0 0-8 0,0 3 80 16,0 1-56-16,-4 3 116 16,4 3-88-16,-8 7 12 15,8 4-48-15,-4 0 4 16,8 3-20-16,-4-4 64 16,0 1-48-16,0-11 104 15,0-3-80-15,8-14 20 16,7 0-44-16,5-6-20 15,3 2-8-15,0-3-16 16,4 4 8-16,4 3-376 16,0 0 208-16</inkml:trace>
          <inkml:trace contextRef="#ctx0" brushRef="#br0" timeOffset="203118.9378">2918 10351 560 0,'-35'14'208'0,"35"-14"-164"0,-43 35-8 15,20-15 56 1,7-3-56-16,-7 8 12 16,4 2-28-16,-4-3-4 15,7 0-8-15,1-3-156 16,7-4 80-16</inkml:trace>
          <inkml:trace contextRef="#ctx0" brushRef="#br0" timeOffset="202987.0692">2701 10207 496 0,'-16'-7'184'0,"16"7"-140"0,0 24-16 0,0-7 48 16,4 7-48-16,0 11-4 15,8 3-12-15,3-1-12 16,5-6 4-16,10 0 20 15,1-3-12-15,0-4-4 16,0-7-4-16</inkml:trace>
          <inkml:trace contextRef="#ctx0" brushRef="#br0" timeOffset="204499.2482">3142 9384 416 0,'-4'-3'152'0,"4"3"-116"0,-4 0-12 0,4-3 136 15,8 3-92-15,0-4 44 16,3 4-68-16,5 0 4 16,-1 7-32-16,16 0-8 15,-4 0-4-15,35 0 28 16,8 0-16-16,19-4-12 15,0 4-8-15,8-7 12 16,-12 0-4 0,0-4-4-16,-3 4 4 0,-17-3 12 15,-10 6-8-15,-21-3-4 16,-6 0 0-16</inkml:trace>
          <inkml:trace contextRef="#ctx0" brushRef="#br0" timeOffset="204752.4198">3990 9305 548 0,'-12'-7'204'0,"12"7"-156"0,8 4-16 15,0-1 88 1,3 1-72-16,13-1 44 16,3 4-56-16,11 0 8 15,5 3-28-15,3 4-8 16,1 0-4-16,-8 0 12 15,-8-1-8-15,-16 1 48 0,-3 0-28 0,-24 3 12 16,-3 0-24-16,-20 1 28 16,-4-1-28-16,4-4-40 15,8-2 12-15,12-8-360 16,7 1 204-16</inkml:trace>
          <inkml:trace contextRef="#ctx0" brushRef="#br0" timeOffset="205172.6223">4613 9360 572 0,'8'-24'208'0,"-8"24"-160"0,4-3-12 0,-12 3 144 15,4 3-104-15,-7 1 8 16,-1 3-56-16,-4 3-24 16,5 7-8-16,-1 0-4 15,8 4 0-15,8 0 0 16,4 3 0-16,15-10 32 15,8-4-12-15,16-3 12 16,3-7-12-16,0-7-96 16,1 7 48-16,-9-14-44 15,-3 4 48-15,-12-1-44 16,-4 5 44-16,-15 6 8 16,0 3 12-16,-16 18 12 15,0 6 0-15,-11 32 16 16,-1 3-8-16,1 10-4 15,4 0 0-15,-1-10 4 16,5-3-4-16,-13-18 32 0,9-3-20 16,-16-14 136-16,4-4-84 15,-16-20 84-15,4-6-88 16,1-12 48 0,7-2-68-16,4-18-20 0,7 0-16 0,5-24-8 15,11 4 0-15,8-11-300 16,11 17 164-16</inkml:trace>
          <inkml:trace contextRef="#ctx0" brushRef="#br0" timeOffset="205401.7053">4752 9223 372 0,'12'-21'140'0,"-12"21"-112"0,27-31-4 0,-15 14 208 15,3 7-132-15,-3-11 56 16,3 4-92-16,-3 0 4 16,0 3-36-16,-5 7 12 15,1 10-24-15,-4 11 60 16,4 3-44-16,-4 7-16 16,3 4-12-16,1-4 16 15,0 0-12-15</inkml:trace>
          <inkml:trace contextRef="#ctx0" brushRef="#br0" timeOffset="197423.2454">471 8652 164 0,'-19'-4'60'0,"19"4"-44"0,0 14-8 0,0 0 164 15,7-1-96-15,-3 5 40 16,12-1-68-16,-8 0 16 16,3 7-36-16,1-3 16 15,3-4-24-15,5 4-8 16,-5-4-8-16,8-10-16 15,-7 10 8-15,19-10 20 16,-4 3-8-16,3-10 4 16,5 4-4-16,0-11-8 15,-12 7 4-15,0-7 92 16,-8 3-52-16,-7-6 60 16,0 3-60-16,-20-3 4 15,0 3-28-15,-11-10 4 16,-1 10-12-16</inkml:trace>
        </inkml:traceGroup>
      </inkml:traceGroup>
    </inkml:traceGroup>
    <inkml:traceGroup>
      <inkml:annotationXML>
        <emma:emma xmlns:emma="http://www.w3.org/2003/04/emma" version="1.0">
          <emma:interpretation id="{53881696-9B53-4294-9757-6A59601813F5}" emma:medium="tactile" emma:mode="ink">
            <msink:context xmlns:msink="http://schemas.microsoft.com/ink/2010/main" type="paragraph" rotatedBoundingBox="1952,12601 22252,10203 22485,12174 2185,14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524819-B397-48A9-A158-CD407E096EB4}" emma:medium="tactile" emma:mode="ink">
              <msink:context xmlns:msink="http://schemas.microsoft.com/ink/2010/main" type="line" rotatedBoundingBox="1952,12601 22252,10203 22485,12174 2184,14572"/>
            </emma:interpretation>
          </emma:emma>
        </inkml:annotationXML>
        <inkml:traceGroup>
          <inkml:annotationXML>
            <emma:emma xmlns:emma="http://www.w3.org/2003/04/emma" version="1.0">
              <emma:interpretation id="{13BDB681-8925-45DA-86EB-244FBF40ACAA}" emma:medium="tactile" emma:mode="ink">
                <msink:context xmlns:msink="http://schemas.microsoft.com/ink/2010/main" type="inkWord" rotatedBoundingBox="1952,12601 5045,12235 5277,14206 2185,14572"/>
              </emma:interpretation>
            </emma:emma>
          </inkml:annotationXML>
          <inkml:trace contextRef="#ctx0" brushRef="#br0" timeOffset="195431.5652">432 11450 476 0,'24'-31'176'0,"-24"31"-136"0,19-17-12 0,-11 10 76 16,-4 7-64-16,-4 0 28 16,7 7-40-16,-14 10 16 15,-5 4-24-15,-15 20 36 16,-4 4-32-16,-31 17-4 15,4-4-12-15,-54 38-16 16,11 1 4-16,-58 9 56 16,16-2-28-16,-47 13 96 15,28 0-68-15,7-4 28 0,-8-10-44 16,20-17-40-16,15-14 0 16,20-13 0-16,23-11 4 0,15-10-212 15,24-10 116-15</inkml:trace>
          <inkml:trace contextRef="#ctx0" brushRef="#br0" timeOffset="200804.4279">-2084 13455 236 0,'0'-10'88'0,"0"10"-68"0,12 0-4 0,-12 0 80 15,0 0-56-15,0 0 96 16,7 0-76-16,-7 0 32 15,0 0-52-15,-7 3 20 16,7 11-32-16,-8-4 36 16,4 11-36-16,-23 0-4 15,8 6-16-15,-16 4-8 16,8 4 4-16,-16-4 28 16,8 0-16-16,-3-7 4 15,10-4-12-15,9-13 4 16,7 3-8-16,12-20-20 15,12 3 8-15</inkml:trace>
          <inkml:trace contextRef="#ctx0" brushRef="#br0" timeOffset="201107.2332">-2111 13552 216 0,'8'-7'80'0,"-8"7"-60"0,11-7-8 0,-3 3 196 15,-8 8-116-15,12-1 24 16,-5 4-68-16,5 7-40 16,0 7-8-16,3-1-44 15,-3 4 24-15</inkml:trace>
          <inkml:trace contextRef="#ctx0" brushRef="#br0" timeOffset="195942.4266">-2192 13180 644 0,'4'18'236'0,"-4"-18"-180"0,27 62-20 16,-16-31-8-16,1 3-24 16,3 4 16-16,1-4-12 0,7-3 4 15,-4 0-4 1,1-17-16-16,-1 3 4 0,8-14-244 15,0-3 136-15</inkml:trace>
          <inkml:trace contextRef="#ctx0" brushRef="#br0" timeOffset="196049.2103">-1867 13321 652 0,'-35'11'244'0,"35"-11"-192"0,-46 34-12 0,22-10 92 15,9-3-80-15,-16 20-4 16,4-3-28-16</inkml:trace>
          <inkml:trace contextRef="#ctx0" brushRef="#br0" timeOffset="195655.162">-1325 12664 528 0,'-39'0'196'0,"12"11"-152"0,-8 16-12 0,12-10 72 15,-12 4-64-15,-4 3 72 16,1 4-64-16,-1-1 36 15,4 4-48-15,8 0-12 0,15 7-12 16,5-7 8-16,18 0-12 16,13-7 48-16,6-10-28 15,5-7 12 1,4-4-24-16,19-6-16 16,8-1-4-16,0 1-332 15,-8 3 184-15,4 7-380 16</inkml:trace>
        </inkml:traceGroup>
        <inkml:traceGroup>
          <inkml:annotationXML>
            <emma:emma xmlns:emma="http://www.w3.org/2003/04/emma" version="1.0">
              <emma:interpretation id="{EC9EF86F-6E60-4C51-860D-8841E8C0EAD5}" emma:medium="tactile" emma:mode="ink">
                <msink:context xmlns:msink="http://schemas.microsoft.com/ink/2010/main" type="inkWord" rotatedBoundingBox="9142,12024 9864,11938 10063,13625 9341,13711">
                  <msink:destinationLink direction="with" ref="{F8959683-81E6-4CE9-9225-4ABC7A2B74B6}"/>
                </msink:context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94828.464">4652 11233 372 0,'-27'-24'140'0,"27"24"-112"0,-16-10-4 0,9 3 40 15,3 7-40-15,-4-10 96 16,8 10-68-16,4 3-24 16,4 1-16-16,11 2 4 15,8 5-8-15,19 6 24 16,1 0-20-16,-1 4-4 15,1 3-4-15,-1 0 4 16,-7 0-4-16,-12 0 68 16,4 0-40-16,-12 4 60 15,-3-1-56-15,-16 4 0 0,-8 4-20 0,-11-1 24 16,-1-3-24 0,-14 0 12-16,-5-4-16 0,-11-6 28 15,7-4-24-15,4-6 40 16,12-1-32-16,12-10-12 15,7 0-8-15,12-10-444 16,11 3 240-16</inkml:trace>
          <inkml:trace contextRef="#ctx0" brushRef="#br0" timeOffset="196765.3555">5105 11862 704 0,'0'-38'264'0,"0"38"-208"0,11-20-12 0,-11 13 0 16,0 7-32-16,0 0-48 0,-11 10 20 16,11 7 12-16,-8 11 4 15,0 6-8-15,8 4 4 16,8-4 40-16,0-6-24 0,11-7-36 16,12-11 12-16,-4-14-8 31,8 4 12-31,11-17 0 15,-7 3 0 1,-8-6 8-16,4 6 0 0,-8 14-28 16,-8 10 16-16,-19 25-12 15,0 13 12-15,-23 28 8 16,-4 6 4-16,-8 49 44 0,4 0-24 16,4-28-28-16,4-17 4 15,-8-17 52-15,0-18-24 16,0-13 164-16,4-17-100 0,4-18 36 0,3-13-72 15,1-17-28-15,0-29-16 16,3-26-116-16,5-11 60 16,11 10-632-1,0 8 376-15,0-4 36 16</inkml:trace>
        </inkml:traceGroup>
        <inkml:traceGroup>
          <inkml:annotationXML>
            <emma:emma xmlns:emma="http://www.w3.org/2003/04/emma" version="1.0">
              <emma:interpretation id="{ACA14498-6F44-4995-97B1-D94F447DAAD0}" emma:medium="tactile" emma:mode="ink">
                <msink:context xmlns:msink="http://schemas.microsoft.com/ink/2010/main" type="inkWord" rotatedBoundingBox="13894,12405 14794,12299 14881,13037 13981,13143">
                  <msink:destinationLink direction="with" ref="{E064B5E6-4BD4-4F4D-B8F9-D5E0A49D986E}"/>
                </msink:context>
              </emma:interpretation>
            </emma:emma>
          </inkml:annotationXML>
          <inkml:trace contextRef="#ctx0" brushRef="#br0" timeOffset="165431.9563">10242 11457 444 0,'-20'14'164'0,"-7"3"-124"0,-8 14-16 0,12-11-8 16,-12 8-16-16,-3-1 52 15,-1 4-28-15,-7 0 60 16,7 0-48-16,12-3 56 16,0-4-56-16,7-3 12 15,9-8-32-15,11-2 8 0,7-4-12 0,17-7-16 16,18 0 0-16,9 6 12 16,14 5-4-16,-3 3 16 15,-11 3-12-15,-5 7-172 16,-7 3 92-16,-12-3-432 15</inkml:trace>
          <inkml:trace contextRef="#ctx0" brushRef="#br0" timeOffset="165802.9573">9386 11932 436 0,'0'-4'160'0,"0"11"-124"0,12 14-8 0,-4-4 72 16,7 7-60-16,4 7 52 15,5 7-52-15,10-7-20 0,-3 3-12 16,12-6 24-16,-12-4-16 0,8 0-4 16,-12-14-8-16,0-3-164 15,-8 3 88-15,1-10-368 16</inkml:trace>
          <inkml:trace contextRef="#ctx0" brushRef="#br0" timeOffset="165929.2965">9735 12086 528 0,'-27'7'196'0,"15"4"-152"0,0 16-12 16,5-10 88-16,-13 1-72 15,1 6 8-15,-16 0-36 16,-4 0 4-16,-7 3-12 15,3 4-236-15</inkml:trace>
        </inkml:traceGroup>
        <inkml:traceGroup>
          <inkml:annotationXML>
            <emma:emma xmlns:emma="http://www.w3.org/2003/04/emma" version="1.0">
              <emma:interpretation id="{ED597951-5CA5-4DFA-A8B3-9F3CF168A85C}" emma:medium="tactile" emma:mode="ink">
                <msink:context xmlns:msink="http://schemas.microsoft.com/ink/2010/main" type="inkWord" rotatedBoundingBox="21574,11189 22358,11097 22469,12040 21686,12132"/>
              </emma:interpretation>
            </emma:emma>
          </inkml:annotationXML>
          <inkml:trace contextRef="#ctx0" brushRef="#br0" timeOffset="164396.644">17032 10383 612 0,'-8'-24'228'16,"8"21"-180"-16,12 0-12 0,-5-1-16 0,5 1-20 16,3-1-12-16,9 4 8 15,7 4 4-15,3 3 0 16,1 6 24-16,0 1-12 0,-4 3 68 15,-8 4-48-15,1-4 60 16,-9-3-56-16,-11 0 28 16,-12-1-36-16,-11-2 8 15,-12-1-20-15,-8 4-16 16,0 3-4-16,-3 7-728 16,7 10 400-1,8-6 132-15</inkml:trace>
          <inkml:trace contextRef="#ctx0" brushRef="#br0" timeOffset="166707.9315">17461 10528 404 0,'-7'10'148'0,"11"-3"-112"0,-4 7-12 0,0 0 4 15,3 6-20-15,-3 4 4 16,4 4-4-16,0-4-8 15,0 0 4-15,4-7 4 16,3-10-4-16,5-10-4 16,7-11 4-16,8-10 20 15,8-4-12-15,3-3 4 16,5 0-8-16,-5 4-16 16,-3-1 4-16,-8 8 4 0,-12 3 0 15,-7 6-28-15,-12 8 16 16,-8 10 112-16,-7 13-56 15,3 22-16-15,-7 33-16 16,-1 15-12-16,1-4 0 16,4-4 16-16,-1-9-8 0,1-8 4 15,-1 4-4-15,-3-14-8 16,-4-10 4-16,-1-18 40 16,1-6-24-16,-4-21 8 15,4-14-16-15,3-7 0 16,9-3-4-16,7-3 72 15,16-1-44-15,19 1-12 16,15 3-16-16,12-1-88 16,4-5 44-16</inkml:trace>
        </inkml:traceGroup>
      </inkml:traceGroup>
    </inkml:traceGroup>
    <inkml:traceGroup>
      <inkml:annotationXML>
        <emma:emma xmlns:emma="http://www.w3.org/2003/04/emma" version="1.0">
          <emma:interpretation id="{0514A118-A42F-46C5-9321-F8222AFC6CC1}" emma:medium="tactile" emma:mode="ink">
            <msink:context xmlns:msink="http://schemas.microsoft.com/ink/2010/main" type="paragraph" rotatedBoundingBox="5531,14204 23641,15203 23522,17370 5412,163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D1DAFC-E29A-49F1-9F02-024909096AEF}" emma:medium="tactile" emma:mode="ink">
              <msink:context xmlns:msink="http://schemas.microsoft.com/ink/2010/main" type="line" rotatedBoundingBox="5531,14204 23641,15203 23522,17370 5412,16371"/>
            </emma:interpretation>
          </emma:emma>
        </inkml:annotationXML>
        <inkml:traceGroup>
          <inkml:annotationXML>
            <emma:emma xmlns:emma="http://www.w3.org/2003/04/emma" version="1.0">
              <emma:interpretation id="{39EA27B5-3490-46F9-8768-F03C39C12156}" emma:medium="tactile" emma:mode="ink">
                <msink:context xmlns:msink="http://schemas.microsoft.com/ink/2010/main" type="inkWord" rotatedBoundingBox="5485,15040 6968,15122 6917,16039 5435,15957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19105.6041">2050 14281 476 0,'0'-21'176'0,"8"25"-136"0,4 6-12 0,-1-3 20 16,9 3-32-16,7 8 32 16,4 6-32-16,-4 3 32 15,-12 8-32-15,-7-8 4 16,-16 1-12-16,-11-1-16 0,0-3 4 16,-20-3 92-16,12-4-48 15,0-7 88-15,4-3-72 16,7 0 16-16,16-3-40 0,8-1-12 15,11 4-12-15,20-7 56 16,27 0-36-16,7-3-400 16,9 9 204-16,-1 5-360 15</inkml:trace>
          <inkml:trace contextRef="#ctx0" brushRef="#br0" timeOffset="218790.7628">920 14680 404 0,'-8'-14'148'0,"8"14"-112"0,-4 0-12 16,4 0 120-16,4 0-84 15,-4-6 64-15,4 6-72 16,4-7-40-16,4 7-8 16,11-4 40-16,15-10-24 0,13 8-8 15,15 2-8-15,15 1 12 16,-8-4-8-16,5 3 16 15,-1-3-16-15,-3 1-4 16,3-1 0-16,-15 3-16 16,-11 1 8-16,-17-1 4 31,1 4 0-31,-15-3 16 16,-9 6-8-16,-11-3 16 0,-4 7-16 0,-11 0 16 15,-1 0-16-15,-15 7 4 16,12 0-4-16,-12 10-16 15,4 3 4-15,-8 21 4 16,0 11 0-16,4 3 0 16,-4 0 0-16,5-7 16 15,-1-10-8-15,3-8-12 0,9-6 0 16,-4-7 12-16,7-6-4 16,5-5 8-16,7-6-8 15,4-7 8-15,0-7-8 16,-4-3 8-16,0-7-8 0,4-14 40 15,-11-14-20-15,3-6 4 16,-4-15-16-16,-3 1 20 16,-9 6-20-16,5 8-20 15,-4 6 0-15,4 11-4 16,-1 6 4-16,12 4 0 16,-3 3 0-16,11 11-124 15,11 3 72-15,9 7-612 16</inkml:trace>
        </inkml:traceGroup>
        <inkml:traceGroup>
          <inkml:annotationXML>
            <emma:emma xmlns:emma="http://www.w3.org/2003/04/emma" version="1.0">
              <emma:interpretation id="{FB6DA9A8-07DA-4F35-B80E-520776EA53E9}" emma:medium="tactile" emma:mode="ink">
                <msink:context xmlns:msink="http://schemas.microsoft.com/ink/2010/main" type="inkWord" rotatedBoundingBox="7457,15411 8031,15442 8009,15854 7434,15822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19331.3107">3154 14591 624 0,'0'-7'228'0,"7"7"-176"0,9 0-16 16,-8 3 28-16,-1 1-44 0,21-1 36 15,-5 1-32-15,4-1-472 16,-4 4 244-16,8 10-68 16</inkml:trace>
          <inkml:trace contextRef="#ctx0" brushRef="#br0" timeOffset="219497.2306">2887 14955 768 0,'-4'18'284'16,"39"-11"-220"-16,30-1-20 0,-22-6 48 0,7-3-60 16,12 3 60-16,12-7-56 15,11 4-616-15,4 3 316 16,-15-11-84-16</inkml:trace>
        </inkml:traceGroup>
        <inkml:traceGroup>
          <inkml:annotationXML>
            <emma:emma xmlns:emma="http://www.w3.org/2003/04/emma" version="1.0">
              <emma:interpretation id="{5DCD1770-ABF5-4567-880B-943C3864ABEC}" emma:medium="tactile" emma:mode="ink">
                <msink:context xmlns:msink="http://schemas.microsoft.com/ink/2010/main" type="inkWord" rotatedBoundingBox="8893,14731 10472,14818 10391,16284 8812,16197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1" brushRef="#br0">5662 13971 0,'0'0'0,"51"18"16</inkml:trace>
          <inkml:trace contextRef="#ctx0" brushRef="#br0" timeOffset="223924.3356">4307 14718 476 0,'-11'0'176'0,"15"0"-136"0,23 7-12 15,0-4 100-15,4-3-76 16,31-3 52-16,42-4-64 16,20 0-12-16,15-7-16 15,24 4 24-15,0 3-20 0,-28 0 48 16,-3-3-36-16,-12 3 20 0,-16 0-28 16,-30 4-16-16,-24-1-8 15,-27 8-112-15,-27 3 64 16,-27 10-568-1</inkml:trace>
          <inkml:trace contextRef="#ctx0" brushRef="#br0" timeOffset="224361.0181">4462 14928 384 0,'-4'3'140'0,"16"-6"-108"0,27 3-8 0,-5 0 64 15,32 7-52-15,12 7-12 16,3 10-16-16,0 10 24 0,-11-6-16 16,3 6 20-16,-7-10-20 15,-27 7-16-15,-20-3-4 16,-19-4 20-16,-19 7-8 16,-12-4 16-16,-12-6-16 0,-15-7 68 15,-7-11-44-15,-13-6 32 16,12-11-36-16,24 0 28 15,11-10-32-15,23 0-12 16,27 3-8-16,28-10-32 16,11 7 16-16,0 0 12 15,4 3 4-15,4 8-20 16,-4 6 8-16,-12 14-56 16,-4 3 32-16,-11 14 24 0,-4 0 8 15,-7-3 72 1,3 10-40-16,4 7-28 0,3-4-8 15,1 4 44-15,0 0-20 16,0-7 44-16,-4-11-36 16,-4-9-280-16,4-11 140 15,-19-11-400 1</inkml:trace>
          <inkml:trace contextRef="#ctx0" brushRef="#br0" timeOffset="223639.0771">4613 14002 164 0,'-31'-13'60'0,"31"13"-44"0,4 0-8 0,4-4-12 15,7 1 0-15,12-1 64 16,20 4-32-16,-1 4 24 16,5 6-32-16,-1 7 44 15,0 14-36-15,-11 7 40 0,-4 21-40 16,-12 2 4-16,-11-6-20 15,-12 4 88-15,-16-11-52 16,-3-3 92-16,-12-21-80 16,-12-3 76-16,-3-18-76 15,-1-13 12-15,9-11-40 0,7-17-4 16,19-6-16-16,4-1-32 16,20 3 8-16,11 8 4 31,12 7 8-31,11 2 0 0,1 5 0 15,-5 10-144-15,1-4 80 16,-4 0-16-16,-4-3 48 16,-4 0 28-16,-4-4 4 0,-8 4 44 15,4-11-20-15,-3 4 84 16,-1 7-60-16,-4-4-4 0,1 11-28 16,-4 10-36-16,-5 3 8 15,1 11 4-15,-4 0 8 16,0 3 0-16,0 4 0 15,3-4 32-15,1 0-16 16,4-3 20-16,7-7-20 16,4 0 8-16,8 0-12 15,4-4 12-15,4 7-16 16,0-3-240-16,-5 4 124 16,-3 6-468-16</inkml:trace>
          <inkml:trace contextRef="#ctx0" brushRef="#br0" timeOffset="224527.4435">5473 15093 644 0,'-16'-7'236'0,"4"21"-180"16,-11 3-20-16,4-3 60 0,-8 3-60 16,-4 4-4-16,-4 10-20 15,0 7 68-15,0 6-44 16,4-2-136-16,0-8 52 0,8-10-516 16,4-7 316-1,11-13 48-15</inkml:trace>
          <inkml:trace contextRef="#ctx0" brushRef="#br0" timeOffset="224735.9948">5585 14969 600 0,'15'-24'224'0,"-7"24"-176"0,4 4-12 16,-9 2 36-16,5 15-48 15,-8 3 24-15,0 4-28 0,-4 3 36 16,4-4-32-16,0-6 4 0,4-4-16 15,-4-3 36-15,8-7-24 16,7-7 40-16,13-7-36 16,14-7-92-16,24-10 32 15,4 3-660 1</inkml:trace>
        </inkml:traceGroup>
        <inkml:traceGroup>
          <inkml:annotationXML>
            <emma:emma xmlns:emma="http://www.w3.org/2003/04/emma" version="1.0">
              <emma:interpretation id="{34A71013-0AF1-42B0-91B6-B6315BEAE924}" emma:medium="tactile" emma:mode="ink">
                <msink:context xmlns:msink="http://schemas.microsoft.com/ink/2010/main" type="inkWord" rotatedBoundingBox="11062,14680 13012,14787 12912,16593 10962,16486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24978.3438">6475 14704 696 0,'-11'-24'256'0,"22"21"-196"0,32-4-20 16,-12 3 24-16,7 1-44 16,9 0 52-16,-1-1-40 15,5 1-700-15</inkml:trace>
          <inkml:trace contextRef="#ctx0" brushRef="#br0" timeOffset="225167.3464">6707 14539 540 0,'-38'31'200'0,"34"-10"-156"0,8 13-12 0,3 1 36 15,5 33-44-15,0 22 88 16,7-1-64-16,0-10-620 16</inkml:trace>
          <inkml:trace contextRef="#ctx0" brushRef="#br0" timeOffset="225606.5155">7180 14033 456 0,'11'-20'168'0,"16"13"-128"0,8-4-16 16,-15 11 140-16,7 0-96 0,4 4-8 15,3 6-40-15,-3 14-8 16,8 7-4-16,8 31 4 16,-5 17-8-16,-19 0 32 15,-7-10-20-15,-24-10 32 16,-11-8-32-16,-12-9 40 0,-4-15-32 16,-4-10 12-16,1-10-20 15,3-14-16-15,8-10-4 16,15-14 20-16,4-7-8 15,28-3-4-15,7 0 0 16,27 3-32-16,16 10 16 16,3 11-232-16,1 10 132 15,-8 14-400 1</inkml:trace>
          <inkml:trace contextRef="#ctx0" brushRef="#br0" timeOffset="226401.7697">7122 14756 520 0,'-27'3'192'0,"27"4"-152"0,7-7-8 0,20 0 124 16,12-7-92-16,19 7 60 16,16-13-68-16,42-1-16 0,23 3-24 15,8 1 16-15,12 3-20 16,-4 4 56-16,-16 6-36 0,-30-3-200 16,-20 7 88-16,-24 0-328 15</inkml:trace>
          <inkml:trace contextRef="#ctx0" brushRef="#br0" timeOffset="227137.643">7354 15072 320 0,'4'14'120'0,"11"-3"-96"0,16 2-4 16,-11-2-8-16,7-1-12 0,8 0-20 16,15 7 12-16,-15 4 12 15,-4 7 0-15,-24 3 8 16,1 3-8-16,-16 0 32 16,-15 1-20-16,-12-4 92 15,4-4-60-15,-3-6 12 16,3-7-36-16,3-7 24 15,1-14-32-15,8-10-4 16,3-8-8-16,5 1 4 16,19-3-4-16,3-4-4 0,12 7 4 0,16 0-24 15,12-4 12 1,7 8 4-16,0 2 4 0,-4 8-12 16,-8 3 8-16,-7 4-16 15,-20 3 12-15,1 0-12 16,-13 0 8-16,-7 0 52 15,8 7-20-15,-8-1 0 16,-8 1-12-16,8 4-8 16,0-4 4-16,0 3 12 15,0 0-8-15,0 1 16 16,0-5-16-16,0 1 4 16,0 0-4-16,0-7 20 15,0 0-16-15,8-3 12 16,12-4-12-16,-9 0-16 15,5 0 0-15,3 0 4 16,0 4 0-16,-7 3-64 16,3 3 36-16,-3 11-4 0,-4 13 16 15,0 15 48-15,-1 16-20 16,-7 4 44-16,-7 7-32 16,7-14-4-16,-8-10-12 15,-4-4 20-15,4-10-16 16,-11-10 32-16,-8-8-28 15,8-2 12-15,-8-15-16 16,-1-3 56-16,5-6-40 16,8-15 32-1,3 1-32-15,12-22-16 16,12 8-8-16,15-14 4 16,0 10-4-16</inkml:trace>
          <inkml:trace contextRef="#ctx0" brushRef="#br0" timeOffset="226152.4663">7675 13933 528 0,'8'-6'196'0,"11"-1"-152"0,12 0-12 15,-4 3 60 1,4 4-56-16,-4 4 12 15,8 6-28-15,-15 4-28 16,7 7 0-16,-16-4 12 16,5 3 0-16,-12-6 8 15,-4 7-8-15,-4-7 40 16,4-4-20-16,0-3 32 16,4 0-32-16,3-7 64 15,5 7-48-15</inkml:trace>
          <inkml:trace contextRef="#ctx0" brushRef="#br0" timeOffset="227306.8056">8136 15004 624 0,'8'-21'228'0,"-8"21"-176"0,38-7-16 15,-30 11 72 1,11 2-68-16,-11 8 8 16,11 7-28-16,-19-4 40 15,12 7-32-15,-12-7 48 16,8-3-44-16,0-4-76 0,11-10 20 15,16-3-220-15</inkml:trace>
        </inkml:traceGroup>
        <inkml:traceGroup>
          <inkml:annotationXML>
            <emma:emma xmlns:emma="http://www.w3.org/2003/04/emma" version="1.0">
              <emma:interpretation id="{CF7E6FB7-06F0-4266-AAD1-1F90663A8BFA}" emma:medium="tactile" emma:mode="ink">
                <msink:context xmlns:msink="http://schemas.microsoft.com/ink/2010/main" type="inkWord" rotatedBoundingBox="13649,14652 15796,14770 15687,16753 13539,16634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27515.8599">9080 14622 600 0,'-27'-11'224'0,"35"11"-176"0,11 0-12 0,1 0 28 15,7-3-44-15,15-1 52 0,13 1-40 16,7 3-412-16,0 0 208 16,-12 3-148-16</inkml:trace>
          <inkml:trace contextRef="#ctx0" brushRef="#br0" timeOffset="227665.281">9166 14443 372 0,'-8'0'140'0,"8"0"-112"0,11 62-4 16,-7-31 20-1,4-7-28-15,-4 27 56 16,4 1-40-16,-1 24-272 0</inkml:trace>
          <inkml:trace contextRef="#ctx0" brushRef="#br0" timeOffset="228639.7114">9719 14708 528 0,'-4'-4'196'0,"16"8"-152"0,19-1-12 0,-4-6 104 16,31-4-80-16,35 3 16 15,19 1-48-15,24-4 12 16,26 4-20-16,-3 3 80 0,-8-4-52 16,-27 4-128-1,0 7 44-15,-16-3-260 16,-15-4 164-16,-35 6-208 16,-19 1 192-16</inkml:trace>
          <inkml:trace contextRef="#ctx0" brushRef="#br0" timeOffset="229104.0217">9990 15069 364 0,'19'-3'132'0,"-7"-4"-100"0,7 0-12 16,-3 3 148-16,7-3-96 15,0 1 16-15,4 2-52 16,1 1-8-16,3 6-16 16,-4 7-8-16,4 1 0 0,-8 3-4 15,-4 3 0-15,1 0 24 16,-13 0-12-16,-7 0 4 0,-15 1-8 16,3-1 12-16,-19 0-12 15,-4 4-12-15,-11 3 0 16,-1 3 12-1,1-3-4-15,0 4-12 0,7 3 4 16,12-4-32-16,7-6 20 16,1-4 4-16,11 0 12 15,8-10 24-15,-4-7-12 16,8-7 12-16,4-6-12 16,0-5-8-16,3-6 0 15,5 0 28-15,-1 0-16 0,1 0 12 16,-1 3-16-16,5 4-16 15,3 0 0-15,4 7-24 16,0 6 16-16,8 1-56 16,-4-1 36-16,8 4-248 15</inkml:trace>
          <inkml:trace contextRef="#ctx0" brushRef="#br0" timeOffset="228130.356">10126 13982 392 0,'19'-18'148'0,"-7"12"-116"0,7-1-8 16,-7 7 120-16,7 7-84 15,-4-1-68-15,9 12 0 16,-5 13 12-16,0 6 0 16,1 8 20-16,-5 14-16 15,-11 3 16-15,-4-4-16 16,-12-6 4-16,-3-4-4 15,-8-14 4-15,-1-16-8 0,-6-8 32 16,2-10-20-16,5-10 32 16,12-11-32-16,11-10 12 15,11-7-16-15,12-3-16 0,5 10 0 16,-5 0-560 0</inkml:trace>
          <inkml:trace contextRef="#ctx0" brushRef="#br0" timeOffset="229555.8164">10532 15616 372 0,'8'76'140'0,"-4"-56"-112"15,0 5-4-15,-4-1 12 0,-4-4-24 16,-4 8 68-16,0-4-48 16,-7-3 60-16,-9-8-56 15,-3-6 12-15,-4-10-32 16,-7-8 20-16,11-6-24 16,0 0 32-16,-1-4-28 0,13 1 12 15,3-1-16-15,8 0-16 31,8 4 0-31,12-7-208 0</inkml:trace>
          <inkml:trace contextRef="#ctx0" brushRef="#br0" timeOffset="228384.0323">10424 13930 364 0,'-4'-21'132'0,"4"21"-100"0,11-20-12 0,-3 16 168 15,4 4-108-15,7 4-24 16,0 6-36-16,1 4-8 16,-1 3-8-16,-3 0 24 15,-5 4-16-15,-11-7 4 16,4 3-8-16,-8-7 20 15,0 4-16-15,-3-7-32 16,3 0 12-16,4-4 36 16,8 4-16-16,11-4 0 15,12 1-8-15,0 3 40 16,0 0-24-16,0 3-80 16,-4 4 32-16</inkml:trace>
          <inkml:trace contextRef="#ctx0" brushRef="#br0" timeOffset="229358.6994">10486 15172 364 0,'0'-10'132'0,"0"10"-100"0,7 0-12 15,1-4 184 1,4 4-116-16,7-3 28 0,0 3-72 0,1 0 0 16,7 7-28-16,-8 0-16 15,1 3-4-15,-9 4 40 16,-3 3-24-16,-12-3 16 15,-4 7-16-15,-11-4 44 16,-8 0-28-16,0-3-24 16,0-7-4-16,7 3-272 15,1 0 144-15,11-3-340 16</inkml:trace>
          <inkml:trace contextRef="#ctx0" brushRef="#br0" timeOffset="229815.5074">10888 15000 560 0,'31'4'208'0,"-31"-4"-164"0,31 20-8 0,-19-3 24 16,-1 1-40-16,-3-1 0 15,0 4-12-15,-4-8 4 16,3 5-8-16,-7-8 40 16,8 4-20-16,4-8 76 15,19-6-56-15,15 0-144 16</inkml:trace>
        </inkml:traceGroup>
        <inkml:traceGroup>
          <inkml:annotationXML>
            <emma:emma xmlns:emma="http://www.w3.org/2003/04/emma" version="1.0">
              <emma:interpretation id="{3F59F1C7-A980-4E73-BEAD-47FCFBDB050F}" emma:medium="tactile" emma:mode="ink">
                <msink:context xmlns:msink="http://schemas.microsoft.com/ink/2010/main" type="inkWord" rotatedBoundingBox="18701,15694 22700,15915 22665,16547 18666,16326">
                  <msink:destinationLink direction="with" ref="{9D80CDA6-6FBD-4DF6-8950-9FD4703CD79C}"/>
                </msink:context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49628.2812">16114 15306 280 0,'-8'-13'104'0,"12"9"-84"0,-8-3 0 0,4 4 128 16,0-1-84-16,-3 1 60 16,-1 3-68-16,0 0 0 15,0 7-32-15,-4 7-20 16,1 6-8-16,-1 8 28 0,-4 3-12 0,4-4 32 31,5 1-28-31,6-1 4 0,1-3-12 16,8-10 28-16,7-3-20 15,1-5 40-15,-1-6-32 16,12-13-56-16,-8 2 16 0,0-9-120 16,-3-1 76-16,-5-6-72 15,-3-1 76-15,-4 0 24 16,-8 4 16-16,0 4 68 16,0 6-28-16,-4 7 88 15,4 7-64-15,0 10-24 16,0 11-12-16,7 10 12 15,5 3-12-15,0-3 12 16,-1 0-12-16,5-3 56 0,-1-4-40 16,1-7-80-16,-1-10 24 15,-3-7-500 1,7 0 288-16,1-10 64 16</inkml:trace>
          <inkml:trace contextRef="#ctx0" brushRef="#br0" timeOffset="250080.0628">16366 15231 384 0,'4'-17'140'0,"7"10"-108"0,5 0-8 0,-5 7 144 15,5 0-96-15,7 0-20 16,12 0-32-16,15 3-8 16,8 4-8-16,0 3 24 0,-3-3-16 15,-5 0-120-15,-4-3 60 16,-11-1-116-1,-8-3 96-15,-7 0-48 16,-5-3 68-16,-7-1-168 16</inkml:trace>
          <inkml:trace contextRef="#ctx0" brushRef="#br0" timeOffset="249855.3846">16714 15097 268 0,'-19'-11'100'0,"7"11"-76"0,-7-3-8 0,7 10 132 0,-7 3-84 15,0 4 36 1,-1 6-60-16,1 11 4 0,-4 21-28 15,7 13 20-15,5 4-24 16,3-7 24-16,4-7-24 16,4-10-100-16,-4-11 44 15,0-6-384-15</inkml:trace>
          <inkml:trace contextRef="#ctx0" brushRef="#br0" timeOffset="250634.0375">16935 15234 424 0,'0'-7'156'0,"-4"7"-120"0,4 0-8 15,0 0 44-15,-4 0-44 16,0 0-20-16,-3 7-8 16,-5 0 0-16,0 0 0 0,-3 3 24 15,-5 4-12-15,-3 3 68 16,4 4-48-16,3 3 16 16,-3 0-32-16,7 10-36 15,5-9 12-15,11-5 44 0,7 1-16 16,9-11 44-1,-1-6-36-15,0-4-84 0,12-7 28 16,-4-7-168-16,-3-3 112 16,-5-4-36-1,-7-3 72-15,-1 0 64 16,-11 0-8-16,-4 7 64 16,-3 3-40-16,3 10 80 0,-8 8-60 15,4 10 28 1,4 10-48-16,8 7 8 0,8 10-24 15,7-3 8-15,4 0-12 0,5-7 36 16,6-4-24-16,-3-6 40 16,-4-4-36-16,-3-10-92 15,-1-7 32-15,-8-7-140 16,1 0 96-16,-1-10-308 16</inkml:trace>
          <inkml:trace contextRef="#ctx0" brushRef="#br0" timeOffset="247601.7401">14457 15158 384 0,'8'-3'140'0,"-16"0"-108"0,8-1-8 15,-3 4 152-15,-5-3-100 16,-4-1-20-16,4 1-36 16,-11-1-28-16,0 1 4 15,-8 3 48-15,-12 3-24 0,4 4 16 16,-11 10-20-16,7 4 28 16,4 3-28-16,12 14-4 15,7 0-8-15,12-4 12 16,24 1-8-16,19-11 40 0,19-10-24 15,4-8 40-15,-4-12-36 16,0-12-92 0,7-6 32-16,-3-3-52 0,-4-1 48 15,-11 1 12-15,-20-1 12 16,-15 8 28-16,-12-1-8 16,-12 7 32-16,-3 11-24 15,-16 3 64-15,3 7-44 16,1 6-8-16,0 8-16 15,8 10-12-15,7 7 4 16,8 3-4-16,8 0 0 16,0-3 16-16,19-7-8 0,1-10 32 15,7-11-24-15,3-6 40 16,-3-11-32-16,-3-7-24 16,-9-10 0-16,-11-7-20 15,-12-4 12-15,-8-2 12 16,-11 6 0-16,4 3-20 15,-1 8 8-15,1-1-24 16,7 11 20-16,12-1 4 16,4 8 8-16,15-4-320 15,16 7 176-15</inkml:trace>
          <inkml:trace contextRef="#ctx0" brushRef="#br0" timeOffset="248306.6243">15065 15155 320 0,'-11'-7'120'0,"14"11"-96"0,-10-4-4 0,3 3 88 16,-4 0-64-16,4 4 8 15,0 4-32-15,-3-1 32 16,-1 4-28-16,8 6 20 15,0 8-24-15,-4 6 44 16,0 8-36-16,0 2-24 0,0 1-4 16,-3-14 52-16,-1-7-28 0,-4 0 24 15,-3-3-28-15,3-11 36 16,4-3-32-16,1-7 20 16,7-7-24-16,0-17 16 15,7-7-20-15,5-7-44 16,4 0 16-16,-5-6-52 15,5 9 36-15,3 4-4 16,4 4 20-16,-11 6-8 16,-1 1 8-16,-3 2 8 15,0 8 4-15,-4 3-12 16,0 4 8-16,-4 3-60 16,0 7 36-16,4 6 20 15,3 5 8-15,-3 6 12 16,0 3-8-16,4 8 8 0,-1-1-8 15,-7-3 16-15,0-4-12 16,0-6 40-16,0-4-24 16,0-6 20-16,0-11-24 15,0-4 8-15,4-3-16 16,4-17 12-16,8-3-16 16,-5-4 24-16,5 0-20 15,3 3-48-15,4 4 20 16,0 7-24-16,1 3 24 15,-5 7-52-15,-3 7 36 16,-5 11 32-16,1 6 4 16,-8 10 28-16,-4 8-20 0,0 6 12 15,0 0-12-15,-4-3 28 16,4-7-24-16,0 0 48 16,4-14-36-16,-4 4-40 15,7-14 4-15,1-4-332 16,0-6 184-16,7-4-288 15</inkml:trace>
          <inkml:trace contextRef="#ctx0" brushRef="#br0" timeOffset="249041.6808">15580 15238 236 0,'-4'-4'88'0,"8"8"-68"0,8 3-4 0,-8-1 36 15,-4 5-32-15,0 2 68 16,0 5-48-16,-4 6 116 16,-4 7-88-16,0 3 0 15,0 4-40-15,-3-4 20 16,-1-6-32-16,4 3 4 0,5-10-12 15,-1-8 28-15,0-6-20 16,4-7 40-16,8-7-32 0,-5-6-4 16,5-8-12-16,-4-10-16 15,4-3 4 1,0-4-76-16,-1 3 44 0,1 4-40 16,-4 4 44-16,4 3 0 15,-1 3 20-15,5 11-8 16,0-4 8-16,-1 4 24 15,5 3-4-15,-5 7-12 16,1 0 0-16,-4 0 4 16,-1 10 0-16,1 11 24 15,-4-1-12-15,0 8 32 16,-4 6-28-16,0 8 20 16,-4-8-20-16,0-3 8 15,4-4-12-15,-4-6 12 16,0-4-16-16,1-6 48 15,3-11-28-15,0-7-4 16,3-7-16-16,1-7 12 0,4-6-12 16,0-4-20-16,3-4 4 15,1 4-4-15,0 1 4 16,3 2-12-16,4 7 12 16,-3 1-32-16,-1 9 24 15,-3 5-12-15,-4-1 16 16,-8 7 52-16,0 13-20 15,-4 11-36-15,0 1 8 16,0 6 20-16,4 6-8 16,0 5 28-16,4-11-20 0,0 0 40 15,0-4-28-15,0-6 12 16,-4-4-20-16,0-7-140 16,0 1 68-16,0-4-420 15,0-7 264 1,15-7-24-16</inkml:trace>
          <inkml:trace contextRef="#ctx0" brushRef="#br0" timeOffset="251259.5175">17090 15172 696 0,'0'-3'256'0,"7"6"-196"0,9-3-20 0,-4 0-4 31,15 4-28-31,8 3 40 0,7-4-24 0,5 4 32 16,-1-7-32-16,0 0-260 0,9-7 128 15,-5 0-400 1</inkml:trace>
          <inkml:trace contextRef="#ctx0" brushRef="#br0" timeOffset="251015.2398">17415 15086 404 0,'-12'0'148'0,"5"7"-112"0,-5 7-12 0,4-4 76 0,-3 7-60 16,-5 7 16-16,8 14-32 15,-3 11 12-15,3 6-20 16,4 3-24-16,0-6 0 16,0-1 64-16,4-13-28 0,0-7 32 15,-3-14-32-15,-1 4-396 16,-8-11 200 0,-7-3-128-16</inkml:trace>
          <inkml:trace contextRef="#ctx0" brushRef="#br0" timeOffset="251610.4593">17547 15258 384 0,'-8'0'140'0,"4"4"-108"0,-4-1-8 0,8 4 128 16,0 0-88-16,0 3-16 15,0 11-32 1,0 0-4-16,0-4-8 0,0 7 24 0,0 3-16 15,0-3 4-15,0-6-8 16,0-5 48-16,-4 5-32 16,0-5-108-16,1-6 44 15,-1 7-452 1</inkml:trace>
          <inkml:trace contextRef="#ctx0" brushRef="#br0" timeOffset="251330.9242">17612 15114 364 0,'-27'-4'132'0,"23"8"-100"0,1-1-12 0,3-3-20 16,11 0 8-16,5 0-8 15,-1 0-288-15</inkml:trace>
          <inkml:trace contextRef="#ctx0" brushRef="#br0" timeOffset="252237.113">17705 15300 404 0,'-7'-14'148'0,"7"7"-112"0,3 7-12 0,-3 0 76 15,4 7-60-15,4 7-8 16,-4 10-20-16,4 13 52 15,-1 5-36-15,5-1 8 0,0-3-24 16,-1-4 36-16,5-6-24 16,-5-7 20-16,5-8-24 0,3-6 44 15,0-10-36-15,-3-11 28 16,-4-10-28-16,7-7-8 16,-4-10-12-16,-3-1 28 15,4-2-20-15,-5 2-172 16,1 4 84-16,-4 14-536 15</inkml:trace>
          <inkml:trace contextRef="#ctx0" brushRef="#br0" timeOffset="252450.1832">18119 15251 684 0,'-11'18'252'0,"3"-12"-192"0,8 15-20 0,-4-4 12 16,4 14-36-16,0 0 64 15,4 14-44-15,4-7-220 0,0 0 100 16,-1-4-448-16</inkml:trace>
          <inkml:trace contextRef="#ctx0" brushRef="#br0" timeOffset="252306.7494">18116 15117 416 0,'0'-14'152'0,"3"4"-116"0,-3-4-12 15,0 14 40-15,0-7-40 0,-3 7-168 16,-1 14 76-16,11-3-212 15</inkml:trace>
        </inkml:traceGroup>
        <inkml:traceGroup>
          <inkml:annotationXML>
            <emma:emma xmlns:emma="http://www.w3.org/2003/04/emma" version="1.0">
              <emma:interpretation id="{29AC8FCB-965C-4FAF-90B8-D4B9D92B2823}" emma:medium="tactile" emma:mode="ink">
                <msink:context xmlns:msink="http://schemas.microsoft.com/ink/2010/main" type="inkWord" rotatedBoundingBox="22931,15895 23601,15932 23522,17370 22852,17333"/>
              </emma:interpretation>
              <emma:one-of disjunction-type="recognition" id="oneOf25">
                <emma:interpretation id="interp29" emma:lang="" emma:confidence="0">
                  <emma:literal>y</emma:literal>
                </emma:interpretation>
                <emma:interpretation id="interp30" emma:lang="" emma:confidence="0">
                  <emma:literal>Y</emma:literal>
                </emma:interpretation>
                <emma:interpretation id="interp31" emma:lang="" emma:confidence="0">
                  <emma:literal>z</emma:literal>
                </emma:interpretation>
                <emma:interpretation id="interp32" emma:lang="" emma:confidence="0">
                  <emma:literal>?</emma:literal>
                </emma:interpretation>
                <emma:interpretation id="interp33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253425.6745">18394 15234 520 0,'-7'-17'192'0,"3"17"-152"0,-4-7-8 15,4 7 96-15,4-3-76 16,0 3-48-16,12 3-4 16,7 1 0-16,8-1 4 15,0 4 8-15,4 0-8 0,4-4 24 16,4-3-16-16,-4 0 4 15,-4 0-8-15,3-3 12 16,-10-1-12-16,-5 1 4 16,-7-4-4-16,-8 4-24 15,-8-1 8-15,0 4-12 16,-8 7 8-16,1 0-8 16,-1 7 8-16,0 6-20 15,1 8 20-15,11 6-4 0,-4 4 8 16,4-4 24-16,4-3-8 15,7-3 16-15,5-4-16 16,-5-7 32-16,9-3-24 16,-1-14-4-16,8 0-8 15,0-14-24-15,0 0 12 16,-3-3-40-16,-1-3 28 16,-8-4-4-16,-3 3 16 15,-8 4 0-15,-4 6 0 16,-4 11 8-16,-4 14 0 15,0 14-12-15,1 13 8 16,-5 14 40-16,8-7-24 0,0 4 16 16,1 6-16-16,-5 21 0 15,8 18-4-15,-8 3 4 16,0-8-8-16,1-9 16 16,-5-7-12-16,-4-4 40 15,-7-3-24-15,-4 3 12 16,4-24-20-16,-4-6 20 15,-4-25-24-15,-4-24 4 16,0-10-8-16,4-21 12 16,0 7-12-16,8-7-20 15,19-7 4-15,8 14-24 16,15-7 20-16,8 1-12 16,12 6 12-16,23-4 16 15,16 8 0-15,18 10-180 16,-11 10 100-16,8-4-448 15</inkml:trace>
          <inkml:trace contextRef="#ctx0" brushRef="#br0" timeOffset="252766.4528">18665 15069 300 0,'-27'31'112'0,"16"-14"-88"0,3 11-8 15,4-8 84-15,-4 18-60 0,0 21 36 16,5 16-44-16,-5 1 8 15,8-7-24-15,0-14-80 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8:44.2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B3E051C-D79F-4AA0-82B2-18822AF4E52E}" emma:medium="tactile" emma:mode="ink">
          <msink:context xmlns:msink="http://schemas.microsoft.com/ink/2010/main" type="inkDrawing" rotatedBoundingBox="16696,9155 16830,11392 16808,11393 16674,9156" semanticType="callout" shapeName="Other"/>
        </emma:interpretation>
      </emma:emma>
    </inkml:annotationXML>
    <inkml:trace contextRef="#ctx0" brushRef="#br0">12135 8363 280 0,'0'-11'104'0,"0"11"-84"0,0-3 0 0,0-8 92 16,0 11-64-16,0-6 44 16,0 2-56-16,0-3 8 15,0 4-28-15,0-1-16 16,0 8-4-16,-4 3 12 15,4 3-4-15,-4 11-28 16,8 10 12-16,-4 10 4 16,4 0 8-16,-4 18 8 15,7-4-4-15,1 10-4 16,-4-6 4-16,8 27 4 16,-5-4-4-16,1 21 24 15,-4-10-16-15,4 14 32 16,-12-7-28-16,12 17-24 15,-1-14 4-15,-7 4 8 16,8-21 0-16,-4 14 52 16,4-18-32-16,-8 14 16 15,7-10-24-15,-3 4 28 16,4-11-28-16,0-7-4 16,0-10-8-16,-8-14 20 15,3-3-12-15,-3-14-12 16,0 0-4-16,0-10 48 15,0-7-24-15,0-11-116 0,4-3 52 16,0-10-452-16,4 3 276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7:35:39.6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DE55111-3B1F-481F-84E1-B3D1A01BE641}" emma:medium="tactile" emma:mode="ink">
          <msink:context xmlns:msink="http://schemas.microsoft.com/ink/2010/main" type="inkDrawing" rotatedBoundingBox="997,10154 24530,10161 24529,10514 996,10507" semanticType="callout" shapeName="Other"/>
        </emma:interpretation>
      </emma:emma>
    </inkml:annotationXML>
    <inkml:trace contextRef="#ctx0" brushRef="#br0">0 67 156 0,'19'-7'56'0,"-19"7"-44"0,20 4-4 16,-9-4 68-1,1 3-44-15,3-3 60 0,1 0-56 16,-1 0 28-16,1 0-36 0,3 0 8 16,1 0-20-16,-1 0 8 15,0 0-12-15,8 0-16 16,1-3 0-16,-1-1-4 16,4-2 0-16,3-1 16 15,5 3-4-15,-4-3-4 16,4 4 4-16,-1-4-4 15,1 7 0-15,4-3 24 16,-1 3-12-16,-3 0 12 16,0 7-12-16,-4-4 12 15,-1 4-16-15,1-7-12 16,-4 7 0-16,0 0 12 16,0-1-4-16,12-6-4 0,-1 0 4 15,1 0-4 1,3 0 0-16,9 0 16 15,-1 4-8-15,0-1 4 16,-4 1-4-16,-3-1-32 16,-9 4 12-16,5-3 4 15,-4-1 8-15,7-3 0 16,1 3 0-16,3 1 0 0,4-1 0 16,4 1 32-16,-4 3-16 15,4 0 4-15,-3-1-12 16,3 1-8-16,-4-7 4 15,-8 4-24-15,12-4 12 16,1 3 20-16,2 4-4 0,9-3-4 16,0-4 0-16,-4 6-4 15,-8 1 0-15,0 0 8 0,-8 0-4 16,4-7-12-16,4 0 4 16,0 7-4-16,4-4 0 15,0-3 0-15,0 0 0 16,0 7 16-16,-4 0-4 15,0 0-4-15,0-7 4 16,0 7 4-16,4-7-4 16,4 0-4-16,4 3 4 15,0 1-4-15,-1-1 0 16,-7 4 8-16,-4 3-4 0,-4-6-4 16,5-4 4-16,2 7-16 15,9-4 8-15,4 1 12 16,-1-1-4-16,-3 4-4 15,-8 3 4-15,-4-6-16 16,0 3 8-16,0-4 20 16,8 7-8-16,4-6-20 15,7 3 4-15,0 0 12 16,-3-1 0-16,-4 1 8 16,-1-3-8-16,-3-1-4 15,8 1 4-15,7-4-4 16,-4-4 0-16,9 4 0 15,-5 0 0-15,-8 0 16 16,-11 0-8-16,4-3-12 16,4-4 0-16,7 0 12 0,1 0-4 15,-1 0-4-15,-7 0 4 16,-4 0-4-16,-1-3 0 16,-3 3 0-16,4 0 0 15,4-6 8-15,3 2-4 16,5 1-12-16,-1 3 4 15,1 0 40-15,-9 0-24 16,-3-3-8-16,0 0-8 16,4-1 4-16,7 1 0 15,8 3 8-15,-7 4-4 16,-5-1-4-16,-3 1 4 0,-8-4-16 16,-4 4 8-16,12-4 28 15,-5 0-12-15,13 0-20 16,3 3 0-16,-7 4 20 15,-5 0-4-15,-3 0-4 16,-4-3 0-16,0 0 12 16,8-4-8-16,3 0-4 15,5 0 0-15,3 7 4 16,-8 0-4-16,-11 0 8 16,4-7-8-16,-8 4 8 15,12-1-8-15,4 1-4 16,7-1 4-16,-4 1 28 15,-3-1-16-15,-5 4-32 16,1-3 8-16,-4-1 28 16,7 1-12-16,5 0 0 0,3-4-4 15,4 3-16-15,-7 4 8 16,-5 0 4-16,1-3 0 16,3-4 16-16,12 0-8 15,4 4-20-15,8-1 4 16,-12 1 20-16,-8-1-4 15,1 4-12-15,7-10 0 16,3 7 4-16,5 3 0 16,-4 3 8-16,-8-3-4 15,-3 0-4-15,-9-3 4 16,8 3-24-16,12-4 12 16,-7 1 4-16,6 3 4 0,-14 0 8 15,3 0-4-15,-11 3 8 16,15-3-8-16,4 0-4 15,0 0 4-15,-8 0-4 16,5 0 0-16,-9 4 0 16,-3-1 0-16,-1-3-20 15,4-3 12-15,5 3 12 16,-1 0 0-16,0 0 8 16,1 6-8-16,-17-2-20 15,-3-4 8-15,4 0-12 16,4 0 8-16,3 0 36 15,5 0-16-15,-1 3 8 16,-7 1-8-16,0 3-16 16,-8-4 4-16,3 1 12 15,13-4-4-15,3-4-20 0,0 4 8 16,5 7 4-16,-5 0 4 16,-8 0 8-16,-11 0-4 15,12-7 16-15,3 0-12 16,5 0-4-16,3 6 0 15,0 1-16-15,-8 0 8 16,-3-3 12-16,-1-4-4 16,5 0-28-16,3 0 12 15,4 3 32-15,1 1-12 16,-5 2 0-16,-12 1-4 16,5-3 4-16,0-1-4 15,3-3 16-15,8 4-12 0,4 3-12 16,-4-1 0-16,-7-2 4 15,-1 6 0-15,8-10 0 16,8 4 0-16,4 3 16 16,11-1-8-16,-15 1-20 15,-4 0 4-15,4-3 12 16,16-1 0-16,-5 4 8 16,-3 0-8-16,0 0-20 15,-5 0 8-15,-3-4 4 16,8 4 4-16,7-7 8 15,-3 10-4-15,-8-3-12 16,-5-7 4-16,9 0 20 16,8 0-8-16,3-7-4 15,-12 7 0-15,-7-3 12 0,-4-4-8 16,0-7 4-16,4 0-4 16,4 4-8-16,-4 3 4 15,-4-7-24 1,-8 4 12-16,-3 3 12 0,7-13 0 15,4 9-12-15,8 4 4 16,-4 0 12-16,-4 1-4 16,-8 2 8-16,0-6-8 15,12-1-28-15,0 5 12 16,4-1 24-16,-4 3-8 16,-8-3-8-16,0 4 0 0,-4 0-40 15,16-4 24-15,-4 7 60 16,12 0-20-16,-16 0-16 15,-12 3-4-15,8-3 8 16,0 0-4-16,-3 0-4 31,-5 0 4-31,16-3-16 16,-12 10 8-16,-3-4 12 16,-5 0-4-16,16-3-4 15,-15 4 4-15,19-1-4 16,-8 1 0-16,4-1-12 15,-12 4 8-15,5-4-4 16,-13 1 0-16,13-4 8 16,-9 7 0-16,12-11 0 15,-15 11 0-15,0 0 8 0,-4 0-4 16,3 0-4-16,1 0 4 0,3 0-16 16,13 3 8-16,3 4 4 15,0 0 0-15,-8 3-12 0,-7 0 8 16,-13-3 4-16,1-1 0 15,0 1-12-15,-4-3 8 16,-3 2 4-16,7-2 0 16,-4-1 0-16,-8 0 0 15,4 1 8-15,0-1-4 16,-3 0 8-16,-13-3-8 16,5-3-12-16,-12-4 4 15,0 0 12-15,-16 3-4 0,9-6 8 16,-9-4-8-16,-3-4-36 15,-5 4 16-15,1 1-100 16,4-1 64-16,3 0-292 16,-7 10 188-1,4-3-148-15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8:45.03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432317E-331B-451F-91B4-6962BF590325}" emma:medium="tactile" emma:mode="ink">
          <msink:context xmlns:msink="http://schemas.microsoft.com/ink/2010/main" type="inkDrawing" rotatedBoundingBox="16686,11372 21861,11277 21862,11341 16687,11436" semanticType="strikethrough" shapeName="Other">
            <msink:destinationLink direction="with" ref="{45D7D787-0A1A-42FE-945B-750358467CE3}"/>
          </msink:context>
        </emma:interpretation>
      </emma:emma>
    </inkml:annotationXML>
    <inkml:trace contextRef="#ctx0" brushRef="#br0">6 75 300 0,'-7'-11'112'0,"7"15"-88"0,0-4-8 0,0 0 64 15,0 7-48-15,0 0 92 16,4-1-68-16,3 1 36 0,1 4-56 16,11-4-28-16,12-1-8 15,16-2 16-15,26-4-8 16,16 0 24-16,8-7-20 0,31-3 40 16,42-1-28-16,16 1 32 15,58 3-32-15,0-3 32 16,42 13-32-16,5-6-12 15,18 6-8-15,1-6 56 16,4 3-32-16,-1-7 24 16,-7 0-32-16,-20 0 36 15,-22 0-32-15,-48 0 4 16,-22-6-16-16,-24 2 0 16,-23 4-4-16,-30 4 12 15,-25 3-12-15,-18 0-72 16,-16 0 32-16,-19 0-172 0,-12 10 112 15,-12-6-292 1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8:49.2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5D7D787-0A1A-42FE-945B-750358467CE3}" emma:medium="tactile" emma:mode="ink">
          <msink:context xmlns:msink="http://schemas.microsoft.com/ink/2010/main" type="inkDrawing" rotatedBoundingBox="16750,11322 19685,8952 19741,9022 16806,11392" semanticType="callout" shapeName="Other">
            <msink:sourceLink direction="with" ref="{A432317E-331B-451F-91B4-6962BF590325}"/>
            <msink:sourceLink direction="with" ref="{20D55928-259B-4108-8FF3-FA5B576781CA}"/>
          </msink:context>
        </emma:interpretation>
      </emma:emma>
    </inkml:annotationXML>
    <inkml:trace contextRef="#ctx0" brushRef="#br0">-7 2349 236 0,'-3'4'88'0,"3"-4"-68"0,-4 3-4 0,4-3 60 16,0 0-44-16,0 0 92 15,0 0-68-15,0 0 88 16,11-3-84-16,1-4 24 16,7 0-48-16,12-10 56 15,4 0-52-15,8-4-16 0,3-7-16 16,8-13 0-16,4-14-4 16,8-14 8-16,23-13-8 15,35-8-4-15,16-37 4 16,22-38 20-16,55-14-12 15,-24 7 12 1,1 6-12-16,15-16-24 16,-19 31 4-16,11-4 4 15,-31 31 4-15,-11 14-12 16,-27 24 8-16,-20 14 12 16,-27 13-4-16,-19 14 24 15,-16 14-16-15,-15 0 24 16,-8 14-24-16,-15 0-4 15,-8 10-4-15,-8-7-4 16,4 7 0-16,-4 1-20 16,4 6 12-16,-4-4-4 15,8 4 4-15,-4 0-440 16,8 7 240-16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8:52.08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7E972A5-3BA3-4F94-8240-08D3A4B4AD43}" emma:medium="tactile" emma:mode="ink">
          <msink:context xmlns:msink="http://schemas.microsoft.com/ink/2010/main" type="writingRegion" rotatedBoundingBox="19827,7423 21251,9638 20271,10268 18846,8053"/>
        </emma:interpretation>
      </emma:emma>
    </inkml:annotationXML>
    <inkml:traceGroup>
      <inkml:annotationXML>
        <emma:emma xmlns:emma="http://www.w3.org/2003/04/emma" version="1.0">
          <emma:interpretation id="{E6BD11FB-861D-446A-99CD-7B61C0930927}" emma:medium="tactile" emma:mode="ink">
            <msink:context xmlns:msink="http://schemas.microsoft.com/ink/2010/main" type="paragraph" rotatedBoundingBox="19827,7423 21251,9638 20271,10268 18846,8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0EEC90-26A6-4AA0-98F7-1B4773882098}" emma:medium="tactile" emma:mode="ink">
              <msink:context xmlns:msink="http://schemas.microsoft.com/ink/2010/main" type="line" rotatedBoundingBox="19827,7423 21251,9638 20271,10268 18846,8053"/>
            </emma:interpretation>
          </emma:emma>
        </inkml:annotationXML>
        <inkml:traceGroup>
          <inkml:annotationXML>
            <emma:emma xmlns:emma="http://www.w3.org/2003/04/emma" version="1.0">
              <emma:interpretation id="{20D55928-259B-4108-8FF3-FA5B576781CA}" emma:medium="tactile" emma:mode="ink">
                <msink:context xmlns:msink="http://schemas.microsoft.com/ink/2010/main" type="inkWord" rotatedBoundingBox="19827,7423 21251,9638 20271,10268 18846,8053">
                  <msink:destinationLink direction="with" ref="{45D7D787-0A1A-42FE-945B-750358467CE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15526 8469 144 0,'0'-7'52'0,"0"7"-40"0,4 4 0 16,-4-4 44-16,0 7-32 0,0 0 96 31,7 6-68-31,1 4 48 0,4 1-60 0,-1 6 32 16,5 0-40-16,-4 0 24 15,3 3-28-15,-3 1 16 16,-1-4-24-16,-3-3 28 16,4-4-32-16,-12-3 56 15,3-4-40-15,-10-3 20 16,3 0-32-16,-16-7 36 15,5 3-32-15,-24-3 4 16,4 0-16-16,-19 0 0 16,8 4-4-16,-5-1-8 15,13 4 4-15,11-4-128 16,11 4 68-16</inkml:trace>
          <inkml:trace contextRef="#ctx0" brushRef="#br0" timeOffset="842.4604">15959 8627 528 0,'0'-24'196'0,"0"24"-152"0,20-24-12 0,-5 11 72 16,1 6-64-16,7-21 60 16,4 7-56-16,0-6 4 15,0 6-28-15,-4-3-20 16,1 10-4-16,-9 4-16 15,1 10 12-15,-9 10-4 16,1 11 4-16,0 14 44 16,0-1-24-16</inkml:trace>
          <inkml:trace contextRef="#ctx0" brushRef="#br0" timeOffset="571.6018">16002 8672 488 0,'-12'0'180'0,"12"0"-140"0,-19-7-12 15,7 7 4 1,5 7-24-16,-13 0 24 15,9 0-20-15,-5 10 32 16,5 0-28-16,-5 11 20 0,8 3-20 0,4 17 0 31,4 4-8-31,16 3-16 0,3 3 4 0,12-10 20 16,4-3-8-16,4-21 32 16,0 0-24-16,7-17 20 15,-7 0-20-15,3-24 8 16,-11 3-12-16,-11-24 20 15,-1 4-20-15,-11-14-4 16,-4 10-4-16,-16-7-4 16,4 7 0-16,-15 0-12 15,0 14 8-15,-12 0-16 16,8 7 12-16,-8 3 4 16,4 7 4-16,-8 4-132 15,8 3 72-15,-7 7-56 16,7-4 68-16,-4 11 16 15,12-7 20-15,-1 3 4 16,13 4 0-16,-1 0 88 16,12 3-48-16,12-10 36 15,-1 7-40-15,24-8 36 16,-4 5-36-16,16-4 4 16,-5-7-20-16,-3 0 28 15,-8-4-24-15,-4 1-4 16,-8 3-8-16,-7-7-76 15,-4 3 40-15,-12-2-156 16,0 6 108-16</inkml:trace>
          <inkml:trace contextRef="#ctx0" brushRef="#br0" timeOffset="6385.8091">15038 8184 196 0,'8'-4'72'0,"-8"4"-56"0,11 0-4 16,-7 0 56-1,4-7-40-15,4 0 8 16,-1 4-24-16,5-7 0 16,-1 3-4-16,1-7-8 15,3 7 4-15,-3-7 28 16,-1 4-16-16,-7-4 56 15,3 4-40-15,-7-4 80 16,0 7-60-16,-8-3-36 16,4 6-12-16,-4 1-4 0,1 3 0 0,-1-3-20 15,4 6 12-15,-4 0-120 16,8 1 72-16</inkml:trace>
          <inkml:trace contextRef="#ctx0" brushRef="#br0" timeOffset="7206.3421">14941 7409 352 0,'-19'-13'132'0,"19"13"-104"0,0-4-8 16,-4-3 8 0,4 14-20-16,-8-3-20 15,1 2 4-15,-1 8 4 16,-4 3 4-16,4 4 52 15,-3 0-28-15,11-1 16 16,0 1-24-16,8-4 0 16,3-3-8-16,9-7 20 15,-1 3-16-15,8-6 12 16,0-1-12-16,0-10 12 0,-4 0-16 0,-7-10-4 16,-4 3 0-16,-5-10 12 15,-7 4-8-15,-19-1-28 16,11 7 8-16,-19 4 24 15,8 3-8-15,-1 0-8 16,9 0 0-16</inkml:trace>
          <inkml:trace contextRef="#ctx0" brushRef="#br0" timeOffset="-1439.3426">15646 7544 288 0,'15'-25'108'0,"-15"25"-84"0,31-24-4 0,-23 7 4 16,0 3-16-16,3-3 136 15,1 0-76-15,-4-4 56 16,3 8-68-16,-3-5 0 16,0 12-32-16,0 6-4 15,3 6-12-15,1 12 12 16,-1 2-12-16,5 4 40 15,3 0-24-15</inkml:trace>
          <inkml:trace contextRef="#ctx0" brushRef="#br0" timeOffset="-359.9572">14887 8091 216 0,'-4'-11'80'0,"4"11"-60"0,8-3-8 16,-4-1 100-1,0 1-64-15,3-7 60 0,1 6-64 0,0-3 24 16,4 4-40-16,-5 3 28 16,5 3-32-16,-4 4 20 15,-1 4-24-15,1 2 8 16,4 5-16-16,3 2 20 16,1 1-20-16,7 3-4 15,4 3-4-15,8 8 12 16,4-1-8-16,7 11 24 15,4 7-20-15,5 3-4 16,-5-7-4-16,-11-3 12 16,-5-8-8-16,-14-9 32 15,-5-4-24-15,-15-7 20 16,0-3-20-16,-15-7 8 16,7-4-12-16</inkml:trace>
          <inkml:trace contextRef="#ctx0" brushRef="#br0" timeOffset="6712.0292">15123 7991 208 0,'0'-7'76'0,"0"7"-60"0,4-3-4 0,-4-1 72 16,4 4-48-16,0-3 24 16,4-1-40-16,3-3 52 15,1 4-40-15,3-4 28 16,1 7-32-16,-5-7 8 16,5 7-20-16,-8-3 44 15,3 6-32-15,-11 1 40 16,4 6-40-16,-4 4-32 15,4 3 0-15,-4 4 8 16,0-1 0-16,0-3 8 0,8 4-8 16</inkml:trace>
          <inkml:trace contextRef="#ctx0" brushRef="#br0" timeOffset="-1772.1293">15588 7819 312 0,'0'-7'112'0,"0"7"-84"0,8 24-12 0,-8-3 84 16,0 3-60-16,3 14 28 15,1-1-40-15,0 1 0 16,4 0-16-16,-4-7 64 15,0 0-44-15,-4-14 60 16,3-3-56-16,-6-14 64 16,3 0-60-16,-4-14-8 15,4 4-20-15,-4-21 0 16,8 3-8-16,0-13-12 16,7-4 4-16,9 1-24 15,-9 6 16-15,16 0-4 16,0 14 8-16,0 7 32 15,1 3-12-15,-9 0-4 16,8 14-4-16,-8 0 28 16,-7 7-16-16,-4-3 12 15,3-1-16-15</inkml:trace>
          <inkml:trace contextRef="#ctx0" brushRef="#br0" timeOffset="-2413.3344">15119 8187 236 0,'-4'-3'88'0,"4"3"-68"0,-7-4-4 15,7-3 132 1,4 7-84-16,-1-7 116 15,1 0-104-15,0-3 16 16,4 3-56-16,-4-3 12 16,4 7-28-16,-5-4-8 15,1 7-8-15,-4 3-16 16,0 7 8-16,0 4 4 16,0 0 0-16,0 3 32 0,4-7-16 0,-4-3 4 15,0-3-12-15,0-8 20 16,4 4-16-16,-4-7 24 15,0 1-24-15,0-8-128 16,0 7 64-16</inkml:trace>
          <inkml:trace contextRef="#ctx0" brushRef="#br0" timeOffset="7763.8643">14775 6948 384 0,'-12'-24'140'0,"12"24"-108"0,23-27-8 0,-3 13 40 15,3 4-40-15,12-8 52 16,0 5-44-16,0-5-8 16,-1 8-12-16,-3 3-12 15,-4 4 4-15,-3 6-4 16,-5 4 0-16,-3 3 16 16,-1 8-8-16</inkml:trace>
          <inkml:trace contextRef="#ctx0" brushRef="#br0" timeOffset="7462.0224">15042 7158 332 0,'-16'-14'120'0,"16"14"-92"0,8 0-8 16,-16 0 52 0,8 7-44-16,0 4 32 15,0 6-32-15,-3 14 52 16,3 0-44-16,-8 17-8 16,-4-3-16-16,-3 6 8 15,15-3-12-15,-12-6 4 16,4-8-4-16,-3-3 4 15,3-3-8-15,-4-4 16 16,5-4-12-16,-5-6-320 16,4 0 168-16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9:14.3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4931F90-198C-47B0-90C4-C04A02C79263}" emma:medium="tactile" emma:mode="ink">
          <msink:context xmlns:msink="http://schemas.microsoft.com/ink/2010/main" type="inkDrawing" rotatedBoundingBox="5333,9725 5444,12310 5352,12314 5240,9729" semanticType="callout" shapeName="Other"/>
        </emma:interpretation>
      </emma:emma>
    </inkml:annotationXML>
    <inkml:trace contextRef="#ctx0" brushRef="#br0">-3 74 320 0,'0'-27'120'0,"0"27"-96"0,15-11-4 16,-11 5 60-1,-4 2-48-15,0-6 104 0,8 6-80 16,-8-3 36-16,11 4-52 0,-7 0 12 16,0 3-32-16,4 0 0 15,3 6-12-15,-11 5 12 16,8 3-12-16,0 23 48 16,-4 5-28-16,4 26 20 15,-1 1-28-15,-3 38 0 16,0-7-12-16,0 44 36 15,4-13-20-15,-8 45-32 16,4-18 4 0,-8 4 28-16,15-25-16 0,-7 11-8 15,0-21-4-15,-8-3 12 16,4-10-4-16,-4-7 8 16,4-15-8-16,-7 15-12 15,14-14 4-15,-7 0 12 16,8-10-4-16,4-8-336 15,-1-16 180-15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9:14.9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8959683-81E6-4CE9-9225-4ABC7A2B74B6}" emma:medium="tactile" emma:mode="ink">
          <msink:context xmlns:msink="http://schemas.microsoft.com/ink/2010/main" type="inkDrawing" rotatedBoundingBox="5103,12012 9288,12140 9282,12328 5098,12200" semanticType="callout" shapeName="Other">
            <msink:sourceLink direction="with" ref="{EC9EF86F-6E60-4C51-860D-8841E8C0EAD5}"/>
            <msink:sourceLink direction="with" ref="{D0315B19-F833-4B15-B478-3073B3DE0181}"/>
          </msink:context>
        </emma:interpretation>
      </emma:emma>
    </inkml:annotationXML>
    <inkml:trace contextRef="#ctx0" brushRef="#br0">29 149 520 0,'-27'-31'192'16,"27"31"-152"-16,-4-18-8 0,4 5 44 15,4 6-48-15,-4-7 60 16,16 4-52-16,-5-4 56 16,9 4-56-16,7-4 20 15,0 7-36-15,19 7 36 16,1 0-32-16,38-7 4 16,8 11-16-16,50-11-8 15,8 7 0-15,47-4 20 16,3 8-12-16,74-4 12 0,-24 7-12 15,20 3 28-15,-27 4-24 16,4-1 40-16,4 1-32 16,-36 7 4-16,5-1-16 0,-16 1 36 0,-27 0-24 15,-27-1-12-15,-11-16-8 16,-13 10-192-16,-14-8 104 16,-20 1-336-16,-20-7 236 15,-15 7-276 1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9:59.0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6BF141C-1637-4A13-9EE3-6F12F70CF96C}" emma:medium="tactile" emma:mode="ink">
          <msink:context xmlns:msink="http://schemas.microsoft.com/ink/2010/main" type="writingRegion" rotatedBoundingBox="5522,8062 8290,8062 8290,8351 5522,8351"/>
        </emma:interpretation>
      </emma:emma>
    </inkml:annotationXML>
    <inkml:traceGroup>
      <inkml:annotationXML>
        <emma:emma xmlns:emma="http://www.w3.org/2003/04/emma" version="1.0">
          <emma:interpretation id="{6573FC40-885C-48C2-8F74-A343DEB6D881}" emma:medium="tactile" emma:mode="ink">
            <msink:context xmlns:msink="http://schemas.microsoft.com/ink/2010/main" type="paragraph" rotatedBoundingBox="5522,8062 8290,8062 8290,8351 5522,8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D515E3-976E-46F1-AA5C-54D5DAD6B5F5}" emma:medium="tactile" emma:mode="ink">
              <msink:context xmlns:msink="http://schemas.microsoft.com/ink/2010/main" type="line" rotatedBoundingBox="5522,8062 8290,8062 8290,8351 5522,8351"/>
            </emma:interpretation>
          </emma:emma>
        </inkml:annotationXML>
        <inkml:traceGroup>
          <inkml:annotationXML>
            <emma:emma xmlns:emma="http://www.w3.org/2003/04/emma" version="1.0">
              <emma:interpretation id="{A4C4A58E-89DA-460F-9566-54BDBDB49DC7}" emma:medium="tactile" emma:mode="ink">
                <msink:context xmlns:msink="http://schemas.microsoft.com/ink/2010/main" type="inkWord" rotatedBoundingBox="5522,8234 5991,8234 5991,8351 5522,83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978 7406 352 0,'-8'-7'132'0,"8"7"-104"0,4 0-8 16,-4 0 16-16,4 0-24 16,12 0 56-16,7 0-36 15,12-7 12-15,11 7-28 16,8 7-24-16,4 3 0 16,-3 8 40-16,3-1-20 15,-12 3 52-15,-7 4-36 16,-8-3-180-16</inkml:trace>
        </inkml:traceGroup>
        <inkml:traceGroup>
          <inkml:annotationXML>
            <emma:emma xmlns:emma="http://www.w3.org/2003/04/emma" version="1.0">
              <emma:interpretation id="{1AEC5AE9-DF36-4309-88A3-0806AC0918D4}" emma:medium="tactile" emma:mode="ink">
                <msink:context xmlns:msink="http://schemas.microsoft.com/ink/2010/main" type="inkWord" rotatedBoundingBox="7802,8062 8290,8062 8290,8145 7802,8145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01.3348">3254 7227 320 0,'-4'-7'120'0,"8"7"-96"0,-4 4-4 15,0-4 52-15,8 0-44 16,4 0 52-16,3 0-48 15,12 3-8-15,20 0-12 16,19 4 16-16,-1 0-16 0,1 4 32 16,-8-1-28-16,-11 0 12 15,-12-3-16 1,-8 0 28-16,-16 0-24 0,-18 0-428 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0:01.5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B25224D-4015-452A-84BA-828AA05E7076}" emma:medium="tactile" emma:mode="ink">
          <msink:context xmlns:msink="http://schemas.microsoft.com/ink/2010/main" type="inkDrawing" rotatedBoundingBox="11801,8440 15204,8489 15203,8536 11800,8487" semanticType="underline" shapeName="Other">
            <msink:sourceLink direction="with" ref="{80DDDE1C-3BC8-496B-BCE0-E1EB495C229A}"/>
            <msink:sourceLink direction="with" ref="{56272DE2-9760-4FE9-A9F0-D67AE15562CF}"/>
          </msink:context>
        </emma:interpretation>
      </emma:emma>
    </inkml:annotationXML>
    <inkml:trace contextRef="#ctx0" brushRef="#br0">0 27 184 0,'24'-3'68'0,"-13"3"-52"0,5-3-4 0,-1 3 100 15,5-4-64-15,-1 1 44 16,0-1-56-16,4 1 44 16,1-1-48-16,7 4 12 15,4-3-28-15,30 3 20 16,20 3-24-16,20 4 12 16,61-3-12-16,40 3 28 15,53-4-24-15,4 7 20 16,39 4-20-16,-31-4 20 0,12-3-24 0,-39 0 32 15,-28-10-28-15,-22-1 40 16,-24-3-32-16,-30 4 4 16,-40 0-16-16,-22-1 64 15,-59-3-288 1,-42 4 116-16,-31 20-420 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0:05.60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D80CDA6-6FBD-4DF6-8950-9FD4703CD79C}" emma:medium="tactile" emma:mode="ink">
          <msink:context xmlns:msink="http://schemas.microsoft.com/ink/2010/main" type="inkDrawing" rotatedBoundingBox="15084,9088 20314,15369 19837,15766 14607,9485" semanticType="callout" shapeName="Other">
            <msink:sourceLink direction="with" ref="{56272DE2-9760-4FE9-A9F0-D67AE15562CF}"/>
            <msink:sourceLink direction="with" ref="{3F59F1C7-A980-4E73-BEAD-47FCFBDB050F}"/>
          </msink:context>
        </emma:interpretation>
      </emma:emma>
    </inkml:annotationXML>
    <inkml:trace contextRef="#ctx0" brushRef="#br0">5254 6295 464 0,'-7'0'176'0,"14"0"-140"0,1-7-8 0,0-3-24 0,-8 3-8 16,0-7 4-16,-8-10 0 16,-11 0-80-16,-1-10 44 15,-22-11-56-15,-12-10 52 16,-20-24-24-16,-3-4 40 15,-5 0 36-15,-22 4-4 16,-16-7 16-16,-12-14-12 16,1-10 56-16,-9-7-40 15,-11 7 120-15,4 0-80 16,16-14 0-16,-13-17-40 16,-11 10-8-16,8 4-12 15,8-21-8-15,0-7 4 16,-12 11-4-16,-4-21 0 0,15-14 0 15,-7 14 0-15,-15-18-64 16,15-16 36-16,11 20 12 16,8-21 12-16,-11-10 36 0,4 31-16 15,11-10 20-15,15-4-20 16,1 25 8-16,-12 3-12 16,-16-4-8-16,13 11 0 15,6 23-4-15,1 22 0 16,-4 10 16-16,0-7-8 15,16 10-28-15,15 0 8 16,4 10-4-16,23 11 8 16,15 14 0-16,12 0 0 15,4 10 32-15,16-4-12 16,3 7-4-16,8 4-4 0,4 7-24 16,0 0 12-16,4 3 12 15,4 3 0-15,-4-2 8 16,4 6-8-16,-1 13-12 15,-3-2 4-15,8 9-24 16,-8 5 16-16,0 16 12 16,7 10 4-16,-7 5-4 15,12 12 4-15,-16 15-4 16,7-7 0-16,-7-4 16 16,0-3-8-16,-4-7 4 15,1-7-4-15,-5-3 12 16,4-11-12-16,0-7-20 15,8-10 4-15,8-13 12 16,3-15 0-16,20-9 32 16,7-11-20-16,5 6 4 0,-8 1-12 15,-12 14-16-15,-16 6 4 16,-15 4 40-16,-15 17-24 16,-16 14-20-1,-7 24 4-15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18:46.09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064B5E6-4BD4-4F4D-B8F9-D5E0A49D986E}" emma:medium="tactile" emma:mode="ink">
          <msink:context xmlns:msink="http://schemas.microsoft.com/ink/2010/main" type="inkDrawing" rotatedBoundingBox="14670,12574 16571,11391 16670,11550 14768,12733" semanticType="strikethrough" shapeName="Other">
            <msink:sourceLink direction="with" ref="{ACA14498-6F44-4995-97B1-D94F447DAAD0}"/>
          </msink:context>
        </emma:interpretation>
      </emma:emma>
    </inkml:annotationXML>
    <inkml:trace contextRef="#ctx0" brushRef="#br0">12003 10580 364 0,'0'-7'132'0,"0"7"-100"0,12-4-12 0,-8 1 52 16,-1 6-44-16,1-3 32 15,0 4-32-15,0-1 36 16,4 7-36-16,-8 8 28 16,0 2-28-16,-12 15 8 15,1-1-20-15,-32 14 28 16,12-3-28-16,-35 10 12 16,0 0-16-16,-30 7 44 0,-20-7-28 15,-16 10 64-15,-4 11-52 16,13 7 0-16,-5-4-24 15,-8-7 8-15,-3-7-16 0,27-6-4 16,-1-7 0-16,28-8 4 16,0-9-4-16,-4-4 8 15,23-7-8-15,8-4-180 16,12-9 100-16,11-8-520 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9-06T18:20:07.7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DA9134E-2D09-4FC3-A446-6662A9CABCB9}" emma:medium="tactile" emma:mode="ink">
          <msink:context xmlns:msink="http://schemas.microsoft.com/ink/2010/main" type="writingRegion" rotatedBoundingBox="20498,14361 21706,14555 21640,14967 20432,14773"/>
        </emma:interpretation>
      </emma:emma>
    </inkml:annotationXML>
    <inkml:traceGroup>
      <inkml:annotationXML>
        <emma:emma xmlns:emma="http://www.w3.org/2003/04/emma" version="1.0">
          <emma:interpretation id="{0ECB1685-D1B4-4E6E-864F-CEFA3E563B31}" emma:medium="tactile" emma:mode="ink">
            <msink:context xmlns:msink="http://schemas.microsoft.com/ink/2010/main" type="paragraph" rotatedBoundingBox="20498,14361 21706,14555 21640,14967 20432,14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715310-F197-472B-94E7-D69D749621C6}" emma:medium="tactile" emma:mode="ink">
              <msink:context xmlns:msink="http://schemas.microsoft.com/ink/2010/main" type="line" rotatedBoundingBox="20498,14361 21706,14555 21640,14967 20432,14773"/>
            </emma:interpretation>
          </emma:emma>
        </inkml:annotationXML>
        <inkml:traceGroup>
          <inkml:annotationXML>
            <emma:emma xmlns:emma="http://www.w3.org/2003/04/emma" version="1.0">
              <emma:interpretation id="{AF67F1F4-24BB-425E-B34C-F75C31C7602D}" emma:medium="tactile" emma:mode="ink">
                <msink:context xmlns:msink="http://schemas.microsoft.com/ink/2010/main" type="inkWord" rotatedBoundingBox="20498,14361 21706,14555 21640,14967 20432,147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731 134 624 0,'8'-34'228'0,"-19"23"-176"0,3 4-16 0,-4 4 72 16,-3 3-68-16,-5 7 16 15,-11 13-32-15,4 11-4 16,-8 7-12-16,8 7-32 0,8-4 12 15,7-3 12-15,12-7 4 16,0-7 24-16,20 0-16 16,-1-10 32-16,20-7-28 15,-4-4 20-15,3-3-20 16,-7-3 20-16,4-11-24 16,-15 0 24-16,-9-10-24 15,-3-7 4-15,-12-7-8 16,-11 1-8-16,-5 2 4 15,1 8-32-15,3 6 16 16,5 4-12-16,3 6 12 0,8-2-20 16,15 9 20-16,-3 4-4 15,15 4 8-15,-7-1 16 16,7 4-4-16,-8-4-4 16,8 1 4-16,-8-1-4 15,1 4 0-15,-9-3 0 16,5 3 0-16,-4 6-28 15,3 8 16-15,-11 3 12 16,11 4 4-16,-11 3-12 16,4 0 4-16,0-4-4 15,-8-3 0-15,0-7 16 16,0-3-4-16,-8 0 16 16,4-4-12-16,0-6 24 15,0-4-20-15,4-4 4 0,0-3-8 16,0-3 12-16,4-4-12 15,4-10-4-15,0-7 0 16,3 0-4-16,5 0 0 16,7 4-44-16,12 3 24 15,-8 13-48-15,4 11 40 32,4 4-28-32,-8 16 32 15,-8 4 56-15,-11 4-16 0,4 0 4 0,-12-1-12 16,-8-3 36-16,0 0-20 15,-4-3 76-15,1 0-56 0,3-4-384 16,0 3 184 0,8 4-380-16</inkml:trace>
          <inkml:trace contextRef="#ctx0" brushRef="#br0" timeOffset="-666.0001">0 137 208 0,'8'-31'76'0,"-1"21"-60"0,5-7-4 15,0 7 108-15,7-4-68 16,4 0 76-16,-4 0-72 15,1 4 40-15,-1 0-56 16,-7 3-4-16,3 7-20 16,-7 10-28-16,4 7 4 15,-5 11-4-15,5 10 4 0,-12 10 44 16,0 0-24 0,-8-3-8-16,4-7-8 0,-3-7 12 0,-9-4-4 15,5-3 8-15,-1-7-8 16,4-6 60-16,-3-4-36 15,11-7 8-15,0-4-24 16,3-13-16-16,13-11 0 16,-4-9 12-16,3-12-4 15,4-2 8-15,5 3-8 16,-5 3-20-16,4 7 8 16,-11 10-24-16,3 8 20 15,5 6-4-15,-9 4 8 0,9 10 16 16,-13 10-4-16,1 14 24 15,4 14-16-15,-5 3 4 16,-3 18-8-16,4-11 4 16,-8-3-8-16,0-7 32 15,0-7-20-15,0-7 12 16,-8 0-16-16,4-11 28 16,4-2-24-16,0-4 20 15,0-7-20-15,12-7-8 16,0-10-4-16,11 6-324 15,16-6 176-15,-1-10-312 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emf"/><Relationship Id="rId18" Type="http://schemas.openxmlformats.org/officeDocument/2006/relationships/customXml" Target="../ink/ink110.xml"/><Relationship Id="rId26" Type="http://schemas.openxmlformats.org/officeDocument/2006/relationships/customXml" Target="../ink/ink114.xml"/><Relationship Id="rId39" Type="http://schemas.openxmlformats.org/officeDocument/2006/relationships/image" Target="../media/image120.emf"/><Relationship Id="rId21" Type="http://schemas.openxmlformats.org/officeDocument/2006/relationships/image" Target="../media/image111.emf"/><Relationship Id="rId34" Type="http://schemas.openxmlformats.org/officeDocument/2006/relationships/customXml" Target="../ink/ink118.xml"/><Relationship Id="rId42" Type="http://schemas.openxmlformats.org/officeDocument/2006/relationships/customXml" Target="../ink/ink122.xml"/><Relationship Id="rId47" Type="http://schemas.openxmlformats.org/officeDocument/2006/relationships/image" Target="../media/image124.emf"/><Relationship Id="rId50" Type="http://schemas.openxmlformats.org/officeDocument/2006/relationships/customXml" Target="../ink/ink126.xml"/><Relationship Id="rId55" Type="http://schemas.openxmlformats.org/officeDocument/2006/relationships/image" Target="../media/image128.emf"/><Relationship Id="rId7" Type="http://schemas.openxmlformats.org/officeDocument/2006/relationships/image" Target="../media/image104.emf"/><Relationship Id="rId12" Type="http://schemas.openxmlformats.org/officeDocument/2006/relationships/customXml" Target="../ink/ink107.xml"/><Relationship Id="rId17" Type="http://schemas.openxmlformats.org/officeDocument/2006/relationships/image" Target="../media/image109.emf"/><Relationship Id="rId25" Type="http://schemas.openxmlformats.org/officeDocument/2006/relationships/image" Target="../media/image113.emf"/><Relationship Id="rId33" Type="http://schemas.openxmlformats.org/officeDocument/2006/relationships/image" Target="../media/image117.emf"/><Relationship Id="rId38" Type="http://schemas.openxmlformats.org/officeDocument/2006/relationships/customXml" Target="../ink/ink120.xml"/><Relationship Id="rId46" Type="http://schemas.openxmlformats.org/officeDocument/2006/relationships/customXml" Target="../ink/ink124.xml"/><Relationship Id="rId59" Type="http://schemas.openxmlformats.org/officeDocument/2006/relationships/image" Target="../media/image130.emf"/><Relationship Id="rId2" Type="http://schemas.openxmlformats.org/officeDocument/2006/relationships/customXml" Target="../ink/ink102.xml"/><Relationship Id="rId16" Type="http://schemas.openxmlformats.org/officeDocument/2006/relationships/customXml" Target="../ink/ink109.xml"/><Relationship Id="rId20" Type="http://schemas.openxmlformats.org/officeDocument/2006/relationships/customXml" Target="../ink/ink111.xml"/><Relationship Id="rId29" Type="http://schemas.openxmlformats.org/officeDocument/2006/relationships/image" Target="../media/image115.emf"/><Relationship Id="rId41" Type="http://schemas.openxmlformats.org/officeDocument/2006/relationships/image" Target="../media/image121.emf"/><Relationship Id="rId54" Type="http://schemas.openxmlformats.org/officeDocument/2006/relationships/customXml" Target="../ink/ink1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4.xml"/><Relationship Id="rId11" Type="http://schemas.openxmlformats.org/officeDocument/2006/relationships/image" Target="../media/image106.emf"/><Relationship Id="rId24" Type="http://schemas.openxmlformats.org/officeDocument/2006/relationships/customXml" Target="../ink/ink113.xml"/><Relationship Id="rId32" Type="http://schemas.openxmlformats.org/officeDocument/2006/relationships/customXml" Target="../ink/ink117.xml"/><Relationship Id="rId37" Type="http://schemas.openxmlformats.org/officeDocument/2006/relationships/image" Target="../media/image119.emf"/><Relationship Id="rId40" Type="http://schemas.openxmlformats.org/officeDocument/2006/relationships/customXml" Target="../ink/ink121.xml"/><Relationship Id="rId45" Type="http://schemas.openxmlformats.org/officeDocument/2006/relationships/image" Target="../media/image123.emf"/><Relationship Id="rId53" Type="http://schemas.openxmlformats.org/officeDocument/2006/relationships/image" Target="../media/image127.emf"/><Relationship Id="rId58" Type="http://schemas.openxmlformats.org/officeDocument/2006/relationships/customXml" Target="../ink/ink130.xml"/><Relationship Id="rId5" Type="http://schemas.openxmlformats.org/officeDocument/2006/relationships/image" Target="../media/image103.emf"/><Relationship Id="rId15" Type="http://schemas.openxmlformats.org/officeDocument/2006/relationships/image" Target="../media/image108.emf"/><Relationship Id="rId23" Type="http://schemas.openxmlformats.org/officeDocument/2006/relationships/image" Target="../media/image112.emf"/><Relationship Id="rId28" Type="http://schemas.openxmlformats.org/officeDocument/2006/relationships/customXml" Target="../ink/ink115.xml"/><Relationship Id="rId36" Type="http://schemas.openxmlformats.org/officeDocument/2006/relationships/customXml" Target="../ink/ink119.xml"/><Relationship Id="rId49" Type="http://schemas.openxmlformats.org/officeDocument/2006/relationships/image" Target="../media/image125.emf"/><Relationship Id="rId57" Type="http://schemas.openxmlformats.org/officeDocument/2006/relationships/image" Target="../media/image129.emf"/><Relationship Id="rId10" Type="http://schemas.openxmlformats.org/officeDocument/2006/relationships/customXml" Target="../ink/ink106.xml"/><Relationship Id="rId19" Type="http://schemas.openxmlformats.org/officeDocument/2006/relationships/image" Target="../media/image110.emf"/><Relationship Id="rId31" Type="http://schemas.openxmlformats.org/officeDocument/2006/relationships/image" Target="../media/image116.emf"/><Relationship Id="rId44" Type="http://schemas.openxmlformats.org/officeDocument/2006/relationships/customXml" Target="../ink/ink123.xml"/><Relationship Id="rId52" Type="http://schemas.openxmlformats.org/officeDocument/2006/relationships/customXml" Target="../ink/ink127.xml"/><Relationship Id="rId4" Type="http://schemas.openxmlformats.org/officeDocument/2006/relationships/customXml" Target="../ink/ink103.xml"/><Relationship Id="rId9" Type="http://schemas.openxmlformats.org/officeDocument/2006/relationships/image" Target="../media/image105.emf"/><Relationship Id="rId14" Type="http://schemas.openxmlformats.org/officeDocument/2006/relationships/customXml" Target="../ink/ink108.xml"/><Relationship Id="rId22" Type="http://schemas.openxmlformats.org/officeDocument/2006/relationships/customXml" Target="../ink/ink112.xml"/><Relationship Id="rId27" Type="http://schemas.openxmlformats.org/officeDocument/2006/relationships/image" Target="../media/image114.emf"/><Relationship Id="rId30" Type="http://schemas.openxmlformats.org/officeDocument/2006/relationships/customXml" Target="../ink/ink116.xml"/><Relationship Id="rId35" Type="http://schemas.openxmlformats.org/officeDocument/2006/relationships/image" Target="../media/image118.emf"/><Relationship Id="rId43" Type="http://schemas.openxmlformats.org/officeDocument/2006/relationships/image" Target="../media/image122.emf"/><Relationship Id="rId48" Type="http://schemas.openxmlformats.org/officeDocument/2006/relationships/customXml" Target="../ink/ink125.xml"/><Relationship Id="rId56" Type="http://schemas.openxmlformats.org/officeDocument/2006/relationships/customXml" Target="../ink/ink129.xml"/><Relationship Id="rId8" Type="http://schemas.openxmlformats.org/officeDocument/2006/relationships/customXml" Target="../ink/ink105.xml"/><Relationship Id="rId51" Type="http://schemas.openxmlformats.org/officeDocument/2006/relationships/image" Target="../media/image126.emf"/><Relationship Id="rId3" Type="http://schemas.openxmlformats.org/officeDocument/2006/relationships/image" Target="../media/image10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4.xml"/><Relationship Id="rId13" Type="http://schemas.openxmlformats.org/officeDocument/2006/relationships/image" Target="../media/image136.emf"/><Relationship Id="rId18" Type="http://schemas.openxmlformats.org/officeDocument/2006/relationships/customXml" Target="../ink/ink139.xml"/><Relationship Id="rId26" Type="http://schemas.openxmlformats.org/officeDocument/2006/relationships/customXml" Target="../ink/ink143.xml"/><Relationship Id="rId3" Type="http://schemas.openxmlformats.org/officeDocument/2006/relationships/image" Target="../media/image131.emf"/><Relationship Id="rId21" Type="http://schemas.openxmlformats.org/officeDocument/2006/relationships/image" Target="../media/image140.emf"/><Relationship Id="rId34" Type="http://schemas.openxmlformats.org/officeDocument/2006/relationships/customXml" Target="../ink/ink147.xml"/><Relationship Id="rId7" Type="http://schemas.openxmlformats.org/officeDocument/2006/relationships/image" Target="../media/image133.emf"/><Relationship Id="rId12" Type="http://schemas.openxmlformats.org/officeDocument/2006/relationships/customXml" Target="../ink/ink136.xml"/><Relationship Id="rId17" Type="http://schemas.openxmlformats.org/officeDocument/2006/relationships/image" Target="../media/image138.emf"/><Relationship Id="rId25" Type="http://schemas.openxmlformats.org/officeDocument/2006/relationships/image" Target="../media/image142.emf"/><Relationship Id="rId33" Type="http://schemas.openxmlformats.org/officeDocument/2006/relationships/image" Target="../media/image146.emf"/><Relationship Id="rId2" Type="http://schemas.openxmlformats.org/officeDocument/2006/relationships/customXml" Target="../ink/ink131.xml"/><Relationship Id="rId16" Type="http://schemas.openxmlformats.org/officeDocument/2006/relationships/customXml" Target="../ink/ink138.xml"/><Relationship Id="rId20" Type="http://schemas.openxmlformats.org/officeDocument/2006/relationships/customXml" Target="../ink/ink140.xml"/><Relationship Id="rId29" Type="http://schemas.openxmlformats.org/officeDocument/2006/relationships/image" Target="../media/image14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3.xml"/><Relationship Id="rId11" Type="http://schemas.openxmlformats.org/officeDocument/2006/relationships/image" Target="../media/image135.emf"/><Relationship Id="rId24" Type="http://schemas.openxmlformats.org/officeDocument/2006/relationships/customXml" Target="../ink/ink142.xml"/><Relationship Id="rId32" Type="http://schemas.openxmlformats.org/officeDocument/2006/relationships/customXml" Target="../ink/ink146.xml"/><Relationship Id="rId37" Type="http://schemas.openxmlformats.org/officeDocument/2006/relationships/image" Target="../media/image148.emf"/><Relationship Id="rId5" Type="http://schemas.openxmlformats.org/officeDocument/2006/relationships/image" Target="../media/image132.emf"/><Relationship Id="rId15" Type="http://schemas.openxmlformats.org/officeDocument/2006/relationships/image" Target="../media/image137.emf"/><Relationship Id="rId23" Type="http://schemas.openxmlformats.org/officeDocument/2006/relationships/image" Target="../media/image141.emf"/><Relationship Id="rId28" Type="http://schemas.openxmlformats.org/officeDocument/2006/relationships/customXml" Target="../ink/ink144.xml"/><Relationship Id="rId36" Type="http://schemas.openxmlformats.org/officeDocument/2006/relationships/customXml" Target="../ink/ink148.xml"/><Relationship Id="rId10" Type="http://schemas.openxmlformats.org/officeDocument/2006/relationships/customXml" Target="../ink/ink135.xml"/><Relationship Id="rId19" Type="http://schemas.openxmlformats.org/officeDocument/2006/relationships/image" Target="../media/image139.emf"/><Relationship Id="rId31" Type="http://schemas.openxmlformats.org/officeDocument/2006/relationships/image" Target="../media/image145.emf"/><Relationship Id="rId4" Type="http://schemas.openxmlformats.org/officeDocument/2006/relationships/customXml" Target="../ink/ink132.xml"/><Relationship Id="rId9" Type="http://schemas.openxmlformats.org/officeDocument/2006/relationships/image" Target="../media/image134.emf"/><Relationship Id="rId14" Type="http://schemas.openxmlformats.org/officeDocument/2006/relationships/customXml" Target="../ink/ink137.xml"/><Relationship Id="rId22" Type="http://schemas.openxmlformats.org/officeDocument/2006/relationships/customXml" Target="../ink/ink141.xml"/><Relationship Id="rId27" Type="http://schemas.openxmlformats.org/officeDocument/2006/relationships/image" Target="../media/image143.emf"/><Relationship Id="rId30" Type="http://schemas.openxmlformats.org/officeDocument/2006/relationships/customXml" Target="../ink/ink145.xml"/><Relationship Id="rId35" Type="http://schemas.openxmlformats.org/officeDocument/2006/relationships/image" Target="../media/image14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7" Type="http://schemas.openxmlformats.org/officeDocument/2006/relationships/image" Target="../media/image151.emf"/><Relationship Id="rId2" Type="http://schemas.openxmlformats.org/officeDocument/2006/relationships/customXml" Target="../ink/ink14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1.xml"/><Relationship Id="rId5" Type="http://schemas.openxmlformats.org/officeDocument/2006/relationships/image" Target="../media/image150.emf"/><Relationship Id="rId4" Type="http://schemas.openxmlformats.org/officeDocument/2006/relationships/customXml" Target="../ink/ink15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5.xml"/><Relationship Id="rId13" Type="http://schemas.openxmlformats.org/officeDocument/2006/relationships/image" Target="../media/image157.emf"/><Relationship Id="rId3" Type="http://schemas.openxmlformats.org/officeDocument/2006/relationships/image" Target="../media/image152.emf"/><Relationship Id="rId7" Type="http://schemas.openxmlformats.org/officeDocument/2006/relationships/image" Target="../media/image154.emf"/><Relationship Id="rId12" Type="http://schemas.openxmlformats.org/officeDocument/2006/relationships/customXml" Target="../ink/ink157.xml"/><Relationship Id="rId2" Type="http://schemas.openxmlformats.org/officeDocument/2006/relationships/customXml" Target="../ink/ink15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4.xml"/><Relationship Id="rId11" Type="http://schemas.openxmlformats.org/officeDocument/2006/relationships/image" Target="../media/image156.emf"/><Relationship Id="rId5" Type="http://schemas.openxmlformats.org/officeDocument/2006/relationships/image" Target="../media/image153.emf"/><Relationship Id="rId15" Type="http://schemas.openxmlformats.org/officeDocument/2006/relationships/image" Target="../media/image158.emf"/><Relationship Id="rId10" Type="http://schemas.openxmlformats.org/officeDocument/2006/relationships/customXml" Target="../ink/ink156.xml"/><Relationship Id="rId4" Type="http://schemas.openxmlformats.org/officeDocument/2006/relationships/customXml" Target="../ink/ink153.xml"/><Relationship Id="rId9" Type="http://schemas.openxmlformats.org/officeDocument/2006/relationships/image" Target="../media/image155.emf"/><Relationship Id="rId14" Type="http://schemas.openxmlformats.org/officeDocument/2006/relationships/customXml" Target="../ink/ink1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2.xml"/><Relationship Id="rId3" Type="http://schemas.openxmlformats.org/officeDocument/2006/relationships/image" Target="../media/image159.emf"/><Relationship Id="rId7" Type="http://schemas.openxmlformats.org/officeDocument/2006/relationships/image" Target="../media/image161.emf"/><Relationship Id="rId2" Type="http://schemas.openxmlformats.org/officeDocument/2006/relationships/customXml" Target="../ink/ink15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1.xml"/><Relationship Id="rId11" Type="http://schemas.openxmlformats.org/officeDocument/2006/relationships/image" Target="../media/image163.emf"/><Relationship Id="rId5" Type="http://schemas.openxmlformats.org/officeDocument/2006/relationships/image" Target="../media/image160.emf"/><Relationship Id="rId10" Type="http://schemas.openxmlformats.org/officeDocument/2006/relationships/customXml" Target="../ink/ink163.xml"/><Relationship Id="rId4" Type="http://schemas.openxmlformats.org/officeDocument/2006/relationships/customXml" Target="../ink/ink160.xml"/><Relationship Id="rId9" Type="http://schemas.openxmlformats.org/officeDocument/2006/relationships/image" Target="../media/image162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emf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9" Type="http://schemas.openxmlformats.org/officeDocument/2006/relationships/image" Target="../media/image38.emf"/><Relationship Id="rId3" Type="http://schemas.openxmlformats.org/officeDocument/2006/relationships/image" Target="../media/image20.emf"/><Relationship Id="rId21" Type="http://schemas.openxmlformats.org/officeDocument/2006/relationships/image" Target="../media/image29.emf"/><Relationship Id="rId34" Type="http://schemas.openxmlformats.org/officeDocument/2006/relationships/customXml" Target="../ink/ink36.xml"/><Relationship Id="rId42" Type="http://schemas.openxmlformats.org/officeDocument/2006/relationships/customXml" Target="../ink/ink40.xml"/><Relationship Id="rId47" Type="http://schemas.openxmlformats.org/officeDocument/2006/relationships/image" Target="../media/image42.emf"/><Relationship Id="rId50" Type="http://schemas.openxmlformats.org/officeDocument/2006/relationships/customXml" Target="../ink/ink44.xml"/><Relationship Id="rId7" Type="http://schemas.openxmlformats.org/officeDocument/2006/relationships/image" Target="../media/image22.emf"/><Relationship Id="rId12" Type="http://schemas.openxmlformats.org/officeDocument/2006/relationships/customXml" Target="../ink/ink25.xml"/><Relationship Id="rId17" Type="http://schemas.openxmlformats.org/officeDocument/2006/relationships/image" Target="../media/image27.emf"/><Relationship Id="rId25" Type="http://schemas.openxmlformats.org/officeDocument/2006/relationships/image" Target="../media/image31.emf"/><Relationship Id="rId33" Type="http://schemas.openxmlformats.org/officeDocument/2006/relationships/image" Target="../media/image35.emf"/><Relationship Id="rId38" Type="http://schemas.openxmlformats.org/officeDocument/2006/relationships/customXml" Target="../ink/ink38.xml"/><Relationship Id="rId46" Type="http://schemas.openxmlformats.org/officeDocument/2006/relationships/customXml" Target="../ink/ink42.xml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29" Type="http://schemas.openxmlformats.org/officeDocument/2006/relationships/image" Target="../media/image33.emf"/><Relationship Id="rId41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11" Type="http://schemas.openxmlformats.org/officeDocument/2006/relationships/image" Target="../media/image24.emf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37" Type="http://schemas.openxmlformats.org/officeDocument/2006/relationships/image" Target="../media/image37.emf"/><Relationship Id="rId40" Type="http://schemas.openxmlformats.org/officeDocument/2006/relationships/customXml" Target="../ink/ink39.xml"/><Relationship Id="rId45" Type="http://schemas.openxmlformats.org/officeDocument/2006/relationships/image" Target="../media/image41.e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23" Type="http://schemas.openxmlformats.org/officeDocument/2006/relationships/image" Target="../media/image30.emf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49" Type="http://schemas.openxmlformats.org/officeDocument/2006/relationships/image" Target="../media/image43.emf"/><Relationship Id="rId10" Type="http://schemas.openxmlformats.org/officeDocument/2006/relationships/customXml" Target="../ink/ink24.xml"/><Relationship Id="rId19" Type="http://schemas.openxmlformats.org/officeDocument/2006/relationships/image" Target="../media/image28.emf"/><Relationship Id="rId31" Type="http://schemas.openxmlformats.org/officeDocument/2006/relationships/image" Target="../media/image34.emf"/><Relationship Id="rId44" Type="http://schemas.openxmlformats.org/officeDocument/2006/relationships/customXml" Target="../ink/ink41.xml"/><Relationship Id="rId4" Type="http://schemas.openxmlformats.org/officeDocument/2006/relationships/customXml" Target="../ink/ink21.xml"/><Relationship Id="rId9" Type="http://schemas.openxmlformats.org/officeDocument/2006/relationships/image" Target="../media/image23.emf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32.emf"/><Relationship Id="rId30" Type="http://schemas.openxmlformats.org/officeDocument/2006/relationships/customXml" Target="../ink/ink34.xml"/><Relationship Id="rId35" Type="http://schemas.openxmlformats.org/officeDocument/2006/relationships/image" Target="../media/image36.emf"/><Relationship Id="rId43" Type="http://schemas.openxmlformats.org/officeDocument/2006/relationships/image" Target="../media/image40.emf"/><Relationship Id="rId48" Type="http://schemas.openxmlformats.org/officeDocument/2006/relationships/customXml" Target="../ink/ink43.xml"/><Relationship Id="rId8" Type="http://schemas.openxmlformats.org/officeDocument/2006/relationships/customXml" Target="../ink/ink23.xml"/><Relationship Id="rId51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50.emf"/><Relationship Id="rId18" Type="http://schemas.openxmlformats.org/officeDocument/2006/relationships/customXml" Target="../ink/ink53.xml"/><Relationship Id="rId3" Type="http://schemas.openxmlformats.org/officeDocument/2006/relationships/image" Target="../media/image45.emf"/><Relationship Id="rId21" Type="http://schemas.openxmlformats.org/officeDocument/2006/relationships/image" Target="../media/image54.emf"/><Relationship Id="rId7" Type="http://schemas.openxmlformats.org/officeDocument/2006/relationships/image" Target="../media/image47.emf"/><Relationship Id="rId12" Type="http://schemas.openxmlformats.org/officeDocument/2006/relationships/customXml" Target="../ink/ink50.xml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.xml"/><Relationship Id="rId11" Type="http://schemas.openxmlformats.org/officeDocument/2006/relationships/image" Target="../media/image49.emf"/><Relationship Id="rId24" Type="http://schemas.openxmlformats.org/officeDocument/2006/relationships/customXml" Target="../ink/ink56.xml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10" Type="http://schemas.openxmlformats.org/officeDocument/2006/relationships/customXml" Target="../ink/ink49.xml"/><Relationship Id="rId19" Type="http://schemas.openxmlformats.org/officeDocument/2006/relationships/image" Target="../media/image53.emf"/><Relationship Id="rId4" Type="http://schemas.openxmlformats.org/officeDocument/2006/relationships/customXml" Target="../ink/ink46.xml"/><Relationship Id="rId9" Type="http://schemas.openxmlformats.org/officeDocument/2006/relationships/image" Target="../media/image48.emf"/><Relationship Id="rId14" Type="http://schemas.openxmlformats.org/officeDocument/2006/relationships/customXml" Target="../ink/ink51.xml"/><Relationship Id="rId22" Type="http://schemas.openxmlformats.org/officeDocument/2006/relationships/customXml" Target="../ink/ink5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.xml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customXml" Target="../ink/ink61.xml"/><Relationship Id="rId4" Type="http://schemas.openxmlformats.org/officeDocument/2006/relationships/customXml" Target="../ink/ink58.xml"/><Relationship Id="rId9" Type="http://schemas.openxmlformats.org/officeDocument/2006/relationships/image" Target="../media/image6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13" Type="http://schemas.openxmlformats.org/officeDocument/2006/relationships/image" Target="../media/image67.emf"/><Relationship Id="rId18" Type="http://schemas.openxmlformats.org/officeDocument/2006/relationships/customXml" Target="../ink/ink70.xml"/><Relationship Id="rId3" Type="http://schemas.openxmlformats.org/officeDocument/2006/relationships/image" Target="../media/image62.emf"/><Relationship Id="rId7" Type="http://schemas.openxmlformats.org/officeDocument/2006/relationships/image" Target="../media/image64.emf"/><Relationship Id="rId12" Type="http://schemas.openxmlformats.org/officeDocument/2006/relationships/customXml" Target="../ink/ink67.xml"/><Relationship Id="rId17" Type="http://schemas.openxmlformats.org/officeDocument/2006/relationships/image" Target="../media/image69.emf"/><Relationship Id="rId2" Type="http://schemas.openxmlformats.org/officeDocument/2006/relationships/customXml" Target="../ink/ink62.xml"/><Relationship Id="rId16" Type="http://schemas.openxmlformats.org/officeDocument/2006/relationships/customXml" Target="../ink/ink6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4.xml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5" Type="http://schemas.openxmlformats.org/officeDocument/2006/relationships/image" Target="../media/image68.emf"/><Relationship Id="rId10" Type="http://schemas.openxmlformats.org/officeDocument/2006/relationships/customXml" Target="../ink/ink66.xml"/><Relationship Id="rId19" Type="http://schemas.openxmlformats.org/officeDocument/2006/relationships/image" Target="../media/image70.emf"/><Relationship Id="rId4" Type="http://schemas.openxmlformats.org/officeDocument/2006/relationships/customXml" Target="../ink/ink63.xml"/><Relationship Id="rId9" Type="http://schemas.openxmlformats.org/officeDocument/2006/relationships/image" Target="../media/image65.emf"/><Relationship Id="rId14" Type="http://schemas.openxmlformats.org/officeDocument/2006/relationships/customXml" Target="../ink/ink6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76.emf"/><Relationship Id="rId3" Type="http://schemas.openxmlformats.org/officeDocument/2006/relationships/image" Target="../media/image71.emf"/><Relationship Id="rId7" Type="http://schemas.openxmlformats.org/officeDocument/2006/relationships/image" Target="../media/image73.emf"/><Relationship Id="rId12" Type="http://schemas.openxmlformats.org/officeDocument/2006/relationships/customXml" Target="../ink/ink76.xml"/><Relationship Id="rId2" Type="http://schemas.openxmlformats.org/officeDocument/2006/relationships/customXml" Target="../ink/ink7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.xml"/><Relationship Id="rId11" Type="http://schemas.openxmlformats.org/officeDocument/2006/relationships/image" Target="../media/image75.emf"/><Relationship Id="rId5" Type="http://schemas.openxmlformats.org/officeDocument/2006/relationships/image" Target="../media/image72.emf"/><Relationship Id="rId15" Type="http://schemas.openxmlformats.org/officeDocument/2006/relationships/image" Target="../media/image77.emf"/><Relationship Id="rId10" Type="http://schemas.openxmlformats.org/officeDocument/2006/relationships/customXml" Target="../ink/ink75.xml"/><Relationship Id="rId4" Type="http://schemas.openxmlformats.org/officeDocument/2006/relationships/customXml" Target="../ink/ink72.xml"/><Relationship Id="rId9" Type="http://schemas.openxmlformats.org/officeDocument/2006/relationships/image" Target="../media/image74.emf"/><Relationship Id="rId14" Type="http://schemas.openxmlformats.org/officeDocument/2006/relationships/customXml" Target="../ink/ink7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.xml"/><Relationship Id="rId13" Type="http://schemas.openxmlformats.org/officeDocument/2006/relationships/image" Target="../media/image83.emf"/><Relationship Id="rId18" Type="http://schemas.openxmlformats.org/officeDocument/2006/relationships/customXml" Target="../ink/ink86.xml"/><Relationship Id="rId3" Type="http://schemas.openxmlformats.org/officeDocument/2006/relationships/image" Target="../media/image78.emf"/><Relationship Id="rId7" Type="http://schemas.openxmlformats.org/officeDocument/2006/relationships/image" Target="../media/image80.emf"/><Relationship Id="rId12" Type="http://schemas.openxmlformats.org/officeDocument/2006/relationships/customXml" Target="../ink/ink83.xml"/><Relationship Id="rId17" Type="http://schemas.openxmlformats.org/officeDocument/2006/relationships/image" Target="../media/image85.emf"/><Relationship Id="rId2" Type="http://schemas.openxmlformats.org/officeDocument/2006/relationships/customXml" Target="../ink/ink78.xml"/><Relationship Id="rId16" Type="http://schemas.openxmlformats.org/officeDocument/2006/relationships/customXml" Target="../ink/ink8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0.xml"/><Relationship Id="rId11" Type="http://schemas.openxmlformats.org/officeDocument/2006/relationships/image" Target="../media/image82.emf"/><Relationship Id="rId5" Type="http://schemas.openxmlformats.org/officeDocument/2006/relationships/image" Target="../media/image79.emf"/><Relationship Id="rId15" Type="http://schemas.openxmlformats.org/officeDocument/2006/relationships/image" Target="../media/image84.emf"/><Relationship Id="rId10" Type="http://schemas.openxmlformats.org/officeDocument/2006/relationships/customXml" Target="../ink/ink82.xml"/><Relationship Id="rId19" Type="http://schemas.openxmlformats.org/officeDocument/2006/relationships/image" Target="../media/image86.emf"/><Relationship Id="rId4" Type="http://schemas.openxmlformats.org/officeDocument/2006/relationships/customXml" Target="../ink/ink79.xml"/><Relationship Id="rId9" Type="http://schemas.openxmlformats.org/officeDocument/2006/relationships/image" Target="../media/image81.emf"/><Relationship Id="rId14" Type="http://schemas.openxmlformats.org/officeDocument/2006/relationships/customXml" Target="../ink/ink8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92.emf"/><Relationship Id="rId18" Type="http://schemas.openxmlformats.org/officeDocument/2006/relationships/customXml" Target="../ink/ink95.xml"/><Relationship Id="rId26" Type="http://schemas.openxmlformats.org/officeDocument/2006/relationships/customXml" Target="../ink/ink99.xml"/><Relationship Id="rId3" Type="http://schemas.openxmlformats.org/officeDocument/2006/relationships/image" Target="../media/image87.emf"/><Relationship Id="rId21" Type="http://schemas.openxmlformats.org/officeDocument/2006/relationships/image" Target="../media/image96.emf"/><Relationship Id="rId7" Type="http://schemas.openxmlformats.org/officeDocument/2006/relationships/image" Target="../media/image89.emf"/><Relationship Id="rId12" Type="http://schemas.openxmlformats.org/officeDocument/2006/relationships/customXml" Target="../ink/ink92.xml"/><Relationship Id="rId17" Type="http://schemas.openxmlformats.org/officeDocument/2006/relationships/image" Target="../media/image94.emf"/><Relationship Id="rId25" Type="http://schemas.openxmlformats.org/officeDocument/2006/relationships/image" Target="../media/image98.emf"/><Relationship Id="rId2" Type="http://schemas.openxmlformats.org/officeDocument/2006/relationships/customXml" Target="../ink/ink87.xml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9.xml"/><Relationship Id="rId11" Type="http://schemas.openxmlformats.org/officeDocument/2006/relationships/image" Target="../media/image91.emf"/><Relationship Id="rId24" Type="http://schemas.openxmlformats.org/officeDocument/2006/relationships/customXml" Target="../ink/ink98.xml"/><Relationship Id="rId5" Type="http://schemas.openxmlformats.org/officeDocument/2006/relationships/image" Target="../media/image88.emf"/><Relationship Id="rId15" Type="http://schemas.openxmlformats.org/officeDocument/2006/relationships/image" Target="../media/image93.emf"/><Relationship Id="rId23" Type="http://schemas.openxmlformats.org/officeDocument/2006/relationships/image" Target="../media/image97.emf"/><Relationship Id="rId10" Type="http://schemas.openxmlformats.org/officeDocument/2006/relationships/customXml" Target="../ink/ink91.xml"/><Relationship Id="rId19" Type="http://schemas.openxmlformats.org/officeDocument/2006/relationships/image" Target="../media/image95.emf"/><Relationship Id="rId4" Type="http://schemas.openxmlformats.org/officeDocument/2006/relationships/customXml" Target="../ink/ink88.xml"/><Relationship Id="rId9" Type="http://schemas.openxmlformats.org/officeDocument/2006/relationships/image" Target="../media/image90.emf"/><Relationship Id="rId14" Type="http://schemas.openxmlformats.org/officeDocument/2006/relationships/customXml" Target="../ink/ink93.xml"/><Relationship Id="rId22" Type="http://schemas.openxmlformats.org/officeDocument/2006/relationships/customXml" Target="../ink/ink97.xml"/><Relationship Id="rId27" Type="http://schemas.openxmlformats.org/officeDocument/2006/relationships/image" Target="../media/image9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customXml" Target="../ink/ink10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emf"/><Relationship Id="rId4" Type="http://schemas.openxmlformats.org/officeDocument/2006/relationships/customXml" Target="../ink/ink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534744" y="601683"/>
              <a:ext cx="2928240" cy="68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944" y="588003"/>
                <a:ext cx="29538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895104" y="1152123"/>
              <a:ext cx="2608200" cy="460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184" y="1141323"/>
                <a:ext cx="2626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Ink 61"/>
              <p14:cNvContentPartPr/>
              <p14:nvPr/>
            </p14:nvContentPartPr>
            <p14:xfrm>
              <a:off x="537624" y="189123"/>
              <a:ext cx="5471640" cy="560988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0064" y="177603"/>
                <a:ext cx="5490360" cy="56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5" name="Ink 84"/>
              <p14:cNvContentPartPr/>
              <p14:nvPr/>
            </p14:nvContentPartPr>
            <p14:xfrm>
              <a:off x="9522504" y="4484283"/>
              <a:ext cx="5400" cy="784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03784" y="4465563"/>
                <a:ext cx="428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8" name="Ink 87"/>
              <p14:cNvContentPartPr/>
              <p14:nvPr/>
            </p14:nvContentPartPr>
            <p14:xfrm>
              <a:off x="8146584" y="2367483"/>
              <a:ext cx="630360" cy="5580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38304" y="2350563"/>
                <a:ext cx="6555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9" name="Ink 98"/>
              <p14:cNvContentPartPr/>
              <p14:nvPr/>
            </p14:nvContentPartPr>
            <p14:xfrm>
              <a:off x="7330464" y="552003"/>
              <a:ext cx="454320" cy="123588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21104" y="536883"/>
                <a:ext cx="475200" cy="12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" name="Ink 110"/>
              <p14:cNvContentPartPr/>
              <p14:nvPr/>
            </p14:nvContentPartPr>
            <p14:xfrm>
              <a:off x="4164984" y="1897683"/>
              <a:ext cx="1407960" cy="22968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57424" y="1885083"/>
                <a:ext cx="14281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" name="Ink 111"/>
              <p14:cNvContentPartPr/>
              <p14:nvPr/>
            </p14:nvContentPartPr>
            <p14:xfrm>
              <a:off x="7230384" y="1809123"/>
              <a:ext cx="700560" cy="119772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22824" y="1798683"/>
                <a:ext cx="722160" cy="12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6" name="Ink 135"/>
              <p14:cNvContentPartPr/>
              <p14:nvPr/>
            </p14:nvContentPartPr>
            <p14:xfrm>
              <a:off x="359064" y="3659883"/>
              <a:ext cx="8472240" cy="12492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3304" y="3647283"/>
                <a:ext cx="84841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7" name="Ink 156"/>
              <p14:cNvContentPartPr/>
              <p14:nvPr/>
            </p14:nvContentPartPr>
            <p14:xfrm>
              <a:off x="759024" y="4108803"/>
              <a:ext cx="2917080" cy="13644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2184" y="4095843"/>
                <a:ext cx="29343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0" name="Ink 169"/>
              <p14:cNvContentPartPr/>
              <p14:nvPr/>
            </p14:nvContentPartPr>
            <p14:xfrm>
              <a:off x="5575464" y="5207883"/>
              <a:ext cx="21240" cy="2268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56744" y="5189163"/>
                <a:ext cx="586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6" name="Ink 185"/>
              <p14:cNvContentPartPr/>
              <p14:nvPr/>
            </p14:nvContentPartPr>
            <p14:xfrm>
              <a:off x="6430104" y="3865083"/>
              <a:ext cx="570960" cy="75492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20744" y="3854283"/>
                <a:ext cx="595440" cy="7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8" name="Ink 207"/>
              <p14:cNvContentPartPr/>
              <p14:nvPr/>
            </p14:nvContentPartPr>
            <p14:xfrm>
              <a:off x="1751544" y="4831683"/>
              <a:ext cx="1591560" cy="1836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42904" y="4815843"/>
                <a:ext cx="16167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9" name="Ink 218"/>
              <p14:cNvContentPartPr/>
              <p14:nvPr/>
            </p14:nvContentPartPr>
            <p14:xfrm>
              <a:off x="6545664" y="4001163"/>
              <a:ext cx="299160" cy="128520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39544" y="3986403"/>
                <a:ext cx="319320" cy="13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2" name="Ink 221"/>
              <p14:cNvContentPartPr/>
              <p14:nvPr/>
            </p14:nvContentPartPr>
            <p14:xfrm>
              <a:off x="7427304" y="2197563"/>
              <a:ext cx="552240" cy="2880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19384" y="2184963"/>
                <a:ext cx="5713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7" name="Ink 226"/>
              <p14:cNvContentPartPr/>
              <p14:nvPr/>
            </p14:nvContentPartPr>
            <p14:xfrm>
              <a:off x="6377184" y="5045163"/>
              <a:ext cx="2475000" cy="159624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68544" y="5032203"/>
                <a:ext cx="2502360" cy="16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6" name="Ink 235"/>
              <p14:cNvContentPartPr/>
              <p14:nvPr/>
            </p14:nvContentPartPr>
            <p14:xfrm>
              <a:off x="6783624" y="3807843"/>
              <a:ext cx="1112040" cy="23904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771024" y="3793061"/>
                <a:ext cx="1136520" cy="267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4" name="Ink 243"/>
              <p14:cNvContentPartPr/>
              <p14:nvPr/>
            </p14:nvContentPartPr>
            <p14:xfrm>
              <a:off x="6855984" y="1612923"/>
              <a:ext cx="1937520" cy="92736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44104" y="1596363"/>
                <a:ext cx="1963800" cy="9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3" name="Ink 252"/>
              <p14:cNvContentPartPr/>
              <p14:nvPr/>
            </p14:nvContentPartPr>
            <p14:xfrm>
              <a:off x="1584504" y="5518563"/>
              <a:ext cx="1058040" cy="4896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76224" y="5504523"/>
                <a:ext cx="108036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56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661464" y="478203"/>
              <a:ext cx="3324240" cy="504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584" y="465243"/>
                <a:ext cx="33490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/>
              <p14:cNvContentPartPr/>
              <p14:nvPr/>
            </p14:nvContentPartPr>
            <p14:xfrm>
              <a:off x="2222424" y="796803"/>
              <a:ext cx="384840" cy="7297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5224" y="783483"/>
                <a:ext cx="400320" cy="7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" name="Ink 54"/>
              <p14:cNvContentPartPr/>
              <p14:nvPr/>
            </p14:nvContentPartPr>
            <p14:xfrm>
              <a:off x="2984184" y="1183083"/>
              <a:ext cx="1909800" cy="864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5184" y="1166523"/>
                <a:ext cx="1935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/>
              <p14:cNvContentPartPr/>
              <p14:nvPr/>
            </p14:nvContentPartPr>
            <p14:xfrm>
              <a:off x="5644224" y="1300083"/>
              <a:ext cx="1315440" cy="4680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36664" y="1286403"/>
                <a:ext cx="13377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5" name="Ink 124"/>
              <p14:cNvContentPartPr/>
              <p14:nvPr/>
            </p14:nvContentPartPr>
            <p14:xfrm>
              <a:off x="547344" y="127203"/>
              <a:ext cx="8143920" cy="6717001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4744" y="113163"/>
                <a:ext cx="8173080" cy="6745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8" name="Ink 137"/>
              <p14:cNvContentPartPr/>
              <p14:nvPr/>
            </p14:nvContentPartPr>
            <p14:xfrm>
              <a:off x="6566184" y="2264523"/>
              <a:ext cx="751680" cy="5868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53944" y="2247243"/>
                <a:ext cx="7808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7" name="Ink 176"/>
              <p14:cNvContentPartPr/>
              <p14:nvPr/>
            </p14:nvContentPartPr>
            <p14:xfrm>
              <a:off x="2286864" y="3253443"/>
              <a:ext cx="1004400" cy="5688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74984" y="3236523"/>
                <a:ext cx="10332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3" name="Ink 182"/>
              <p14:cNvContentPartPr/>
              <p14:nvPr/>
            </p14:nvContentPartPr>
            <p14:xfrm>
              <a:off x="3348504" y="2872563"/>
              <a:ext cx="150480" cy="72144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35184" y="2863563"/>
                <a:ext cx="17604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7" name="Ink 186"/>
              <p14:cNvContentPartPr/>
              <p14:nvPr/>
            </p14:nvContentPartPr>
            <p14:xfrm>
              <a:off x="2382624" y="847923"/>
              <a:ext cx="380880" cy="89640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73624" y="840723"/>
                <a:ext cx="396360" cy="9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8" name="Ink 187"/>
              <p14:cNvContentPartPr/>
              <p14:nvPr/>
            </p14:nvContentPartPr>
            <p14:xfrm>
              <a:off x="2452104" y="790683"/>
              <a:ext cx="252720" cy="72720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38784" y="779163"/>
                <a:ext cx="273600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9" name="Ink 188"/>
              <p14:cNvContentPartPr/>
              <p14:nvPr/>
            </p14:nvContentPartPr>
            <p14:xfrm>
              <a:off x="3192624" y="753963"/>
              <a:ext cx="3686400" cy="94680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81824" y="746043"/>
                <a:ext cx="3707280" cy="9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3" name="Ink 192"/>
              <p14:cNvContentPartPr/>
              <p14:nvPr/>
            </p14:nvContentPartPr>
            <p14:xfrm>
              <a:off x="2769264" y="1579443"/>
              <a:ext cx="2260440" cy="131472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8824" y="1566483"/>
                <a:ext cx="2283480" cy="13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7" name="Ink 196"/>
              <p14:cNvContentPartPr/>
              <p14:nvPr/>
            </p14:nvContentPartPr>
            <p14:xfrm>
              <a:off x="3489624" y="2407083"/>
              <a:ext cx="1035360" cy="1908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83504" y="2397363"/>
                <a:ext cx="1048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8" name="Ink 197"/>
              <p14:cNvContentPartPr/>
              <p14:nvPr/>
            </p14:nvContentPartPr>
            <p14:xfrm>
              <a:off x="3558744" y="2450283"/>
              <a:ext cx="935640" cy="15120"/>
            </p14:xfrm>
          </p:contentPart>
        </mc:Choice>
        <mc:Fallback xmlns="">
          <p:pic>
            <p:nvPicPr>
              <p:cNvPr id="198" name="Ink 19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52624" y="2439843"/>
                <a:ext cx="9522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1" name="Ink 200"/>
              <p14:cNvContentPartPr/>
              <p14:nvPr/>
            </p14:nvContentPartPr>
            <p14:xfrm>
              <a:off x="5093064" y="3408243"/>
              <a:ext cx="623520" cy="4464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87304" y="3398163"/>
                <a:ext cx="6400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2" name="Ink 201"/>
              <p14:cNvContentPartPr/>
              <p14:nvPr/>
            </p14:nvContentPartPr>
            <p14:xfrm>
              <a:off x="5048424" y="3486363"/>
              <a:ext cx="669600" cy="1872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40504" y="3476283"/>
                <a:ext cx="6872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8" name="Ink 207"/>
              <p14:cNvContentPartPr/>
              <p14:nvPr/>
            </p14:nvContentPartPr>
            <p14:xfrm>
              <a:off x="3868344" y="2773923"/>
              <a:ext cx="1692000" cy="119664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62224" y="2767083"/>
                <a:ext cx="1707120" cy="12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3" name="Ink 232"/>
              <p14:cNvContentPartPr/>
              <p14:nvPr/>
            </p14:nvContentPartPr>
            <p14:xfrm>
              <a:off x="6694344" y="3073083"/>
              <a:ext cx="1437120" cy="152424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88944" y="3062643"/>
                <a:ext cx="1454040" cy="15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5" name="Ink 234"/>
              <p14:cNvContentPartPr/>
              <p14:nvPr/>
            </p14:nvContentPartPr>
            <p14:xfrm>
              <a:off x="6776784" y="3028803"/>
              <a:ext cx="1497240" cy="163044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71384" y="3017643"/>
                <a:ext cx="1512720" cy="16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6" name="Ink 265"/>
              <p14:cNvContentPartPr/>
              <p14:nvPr/>
            </p14:nvContentPartPr>
            <p14:xfrm>
              <a:off x="656784" y="3674283"/>
              <a:ext cx="3423600" cy="96480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9224" y="3664203"/>
                <a:ext cx="3441600" cy="9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0" name="Ink 349"/>
              <p14:cNvContentPartPr/>
              <p14:nvPr/>
            </p14:nvContentPartPr>
            <p14:xfrm>
              <a:off x="7620984" y="3571323"/>
              <a:ext cx="727560" cy="381960"/>
            </p14:xfrm>
          </p:contentPart>
        </mc:Choice>
        <mc:Fallback xmlns="">
          <p:pic>
            <p:nvPicPr>
              <p:cNvPr id="350" name="Ink 34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08024" y="3565923"/>
                <a:ext cx="75240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2" name="Ink 371"/>
              <p14:cNvContentPartPr/>
              <p14:nvPr/>
            </p14:nvContentPartPr>
            <p14:xfrm>
              <a:off x="5966424" y="1416363"/>
              <a:ext cx="665640" cy="285840"/>
            </p14:xfrm>
          </p:contentPart>
        </mc:Choice>
        <mc:Fallback xmlns="">
          <p:pic>
            <p:nvPicPr>
              <p:cNvPr id="372" name="Ink 37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54904" y="1407003"/>
                <a:ext cx="6930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4" name="Ink 373"/>
              <p14:cNvContentPartPr/>
              <p14:nvPr/>
            </p14:nvContentPartPr>
            <p14:xfrm>
              <a:off x="3402864" y="1905963"/>
              <a:ext cx="3662640" cy="735480"/>
            </p14:xfrm>
          </p:contentPart>
        </mc:Choice>
        <mc:Fallback xmlns="">
          <p:pic>
            <p:nvPicPr>
              <p:cNvPr id="374" name="Ink 37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88104" y="1896963"/>
                <a:ext cx="368856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77" name="Ink 376"/>
              <p14:cNvContentPartPr/>
              <p14:nvPr/>
            </p14:nvContentPartPr>
            <p14:xfrm>
              <a:off x="4185864" y="2574483"/>
              <a:ext cx="1623960" cy="664560"/>
            </p14:xfrm>
          </p:contentPart>
        </mc:Choice>
        <mc:Fallback xmlns="">
          <p:pic>
            <p:nvPicPr>
              <p:cNvPr id="377" name="Ink 37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74344" y="2565123"/>
                <a:ext cx="164088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2" name="Ink 401"/>
              <p14:cNvContentPartPr/>
              <p14:nvPr/>
            </p14:nvContentPartPr>
            <p14:xfrm>
              <a:off x="8195904" y="691323"/>
              <a:ext cx="470880" cy="1370160"/>
            </p14:xfrm>
          </p:contentPart>
        </mc:Choice>
        <mc:Fallback xmlns="">
          <p:pic>
            <p:nvPicPr>
              <p:cNvPr id="402" name="Ink 401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84384" y="676203"/>
                <a:ext cx="497520" cy="13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8" name="Ink 407"/>
              <p14:cNvContentPartPr/>
              <p14:nvPr/>
            </p14:nvContentPartPr>
            <p14:xfrm>
              <a:off x="8091504" y="967443"/>
              <a:ext cx="500040" cy="1409040"/>
            </p14:xfrm>
          </p:contentPart>
        </mc:Choice>
        <mc:Fallback xmlns="">
          <p:pic>
            <p:nvPicPr>
              <p:cNvPr id="408" name="Ink 40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78184" y="955563"/>
                <a:ext cx="523080" cy="14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3" name="Ink 412"/>
              <p14:cNvContentPartPr/>
              <p14:nvPr/>
            </p14:nvContentPartPr>
            <p14:xfrm>
              <a:off x="5212944" y="-56757"/>
              <a:ext cx="2323440" cy="659880"/>
            </p14:xfrm>
          </p:contentPart>
        </mc:Choice>
        <mc:Fallback xmlns="">
          <p:pic>
            <p:nvPicPr>
              <p:cNvPr id="413" name="Ink 41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202864" y="-66477"/>
                <a:ext cx="234468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4" name="Ink 423"/>
              <p14:cNvContentPartPr/>
              <p14:nvPr/>
            </p14:nvContentPartPr>
            <p14:xfrm>
              <a:off x="5607864" y="6480244"/>
              <a:ext cx="1096200" cy="88560"/>
            </p14:xfrm>
          </p:contentPart>
        </mc:Choice>
        <mc:Fallback xmlns="">
          <p:pic>
            <p:nvPicPr>
              <p:cNvPr id="424" name="Ink 423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96344" y="6467644"/>
                <a:ext cx="11232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8" name="Ink 457"/>
              <p14:cNvContentPartPr/>
              <p14:nvPr/>
            </p14:nvContentPartPr>
            <p14:xfrm>
              <a:off x="5338944" y="6501484"/>
              <a:ext cx="2559960" cy="345960"/>
            </p14:xfrm>
          </p:contentPart>
        </mc:Choice>
        <mc:Fallback xmlns="">
          <p:pic>
            <p:nvPicPr>
              <p:cNvPr id="458" name="Ink 457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31024" y="6493924"/>
                <a:ext cx="2583720" cy="3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4025304" y="1189563"/>
              <a:ext cx="2496600" cy="583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6664" y="1173723"/>
                <a:ext cx="25164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/>
              <p14:cNvContentPartPr/>
              <p14:nvPr/>
            </p14:nvContentPartPr>
            <p14:xfrm>
              <a:off x="4046184" y="1314483"/>
              <a:ext cx="2364840" cy="43632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6104" y="1301163"/>
                <a:ext cx="238932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Ink 49"/>
              <p14:cNvContentPartPr/>
              <p14:nvPr/>
            </p14:nvContentPartPr>
            <p14:xfrm>
              <a:off x="2386944" y="989403"/>
              <a:ext cx="1286640" cy="6091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6504" y="978236"/>
                <a:ext cx="1314000" cy="632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" name="Ink 59"/>
              <p14:cNvContentPartPr/>
              <p14:nvPr/>
            </p14:nvContentPartPr>
            <p14:xfrm>
              <a:off x="6437664" y="1325283"/>
              <a:ext cx="1211400" cy="608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25424" y="1308723"/>
                <a:ext cx="12402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" name="Ink 81"/>
              <p14:cNvContentPartPr/>
              <p14:nvPr/>
            </p14:nvContentPartPr>
            <p14:xfrm>
              <a:off x="4072104" y="2268123"/>
              <a:ext cx="2996280" cy="633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59144" y="2253363"/>
                <a:ext cx="30229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5" name="Ink 154"/>
              <p14:cNvContentPartPr/>
              <p14:nvPr/>
            </p14:nvContentPartPr>
            <p14:xfrm>
              <a:off x="3325824" y="3541803"/>
              <a:ext cx="1442160" cy="2628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2504" y="3524883"/>
                <a:ext cx="1470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/>
              <p14:cNvContentPartPr/>
              <p14:nvPr/>
            </p14:nvContentPartPr>
            <p14:xfrm>
              <a:off x="7159824" y="1958523"/>
              <a:ext cx="1717560" cy="103608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5784" y="1950243"/>
                <a:ext cx="1743120" cy="10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9" name="Ink 208"/>
              <p14:cNvContentPartPr/>
              <p14:nvPr/>
            </p14:nvContentPartPr>
            <p14:xfrm>
              <a:off x="2387304" y="3241923"/>
              <a:ext cx="1746360" cy="70380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76144" y="3228243"/>
                <a:ext cx="177048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5" name="Ink 224"/>
              <p14:cNvContentPartPr/>
              <p14:nvPr/>
            </p14:nvContentPartPr>
            <p14:xfrm>
              <a:off x="3906144" y="3259563"/>
              <a:ext cx="3612240" cy="314604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97143" y="3248763"/>
                <a:ext cx="3636362" cy="31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4" name="Ink 233"/>
              <p14:cNvContentPartPr/>
              <p14:nvPr/>
            </p14:nvContentPartPr>
            <p14:xfrm>
              <a:off x="5775984" y="5213283"/>
              <a:ext cx="768240" cy="4212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65539" y="5196723"/>
                <a:ext cx="795253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3" name="Ink 242"/>
              <p14:cNvContentPartPr/>
              <p14:nvPr/>
            </p14:nvContentPartPr>
            <p14:xfrm>
              <a:off x="1022544" y="173643"/>
              <a:ext cx="6680880" cy="288648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08504" y="161043"/>
                <a:ext cx="6711480" cy="29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4" name="Ink 243"/>
              <p14:cNvContentPartPr/>
              <p14:nvPr/>
            </p14:nvContentPartPr>
            <p14:xfrm>
              <a:off x="4297464" y="2935923"/>
              <a:ext cx="462960" cy="2628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91704" y="2926563"/>
                <a:ext cx="479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5" name="Ink 244"/>
              <p14:cNvContentPartPr/>
              <p14:nvPr/>
            </p14:nvContentPartPr>
            <p14:xfrm>
              <a:off x="4344624" y="3039603"/>
              <a:ext cx="388080" cy="4320"/>
            </p14:xfrm>
          </p:contentPart>
        </mc:Choice>
        <mc:Fallback xmlns="">
          <p:pic>
            <p:nvPicPr>
              <p:cNvPr id="245" name="Ink 24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37064" y="3029163"/>
                <a:ext cx="4060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6" name="Ink 245"/>
              <p14:cNvContentPartPr/>
              <p14:nvPr/>
            </p14:nvContentPartPr>
            <p14:xfrm>
              <a:off x="1893725" y="4057318"/>
              <a:ext cx="241200" cy="49860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80045" y="4047238"/>
                <a:ext cx="26604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7" name="Ink 246"/>
              <p14:cNvContentPartPr/>
              <p14:nvPr/>
            </p14:nvContentPartPr>
            <p14:xfrm>
              <a:off x="5790384" y="4350723"/>
              <a:ext cx="932760" cy="38880"/>
            </p14:xfrm>
          </p:contentPart>
        </mc:Choice>
        <mc:Fallback xmlns="">
          <p:pic>
            <p:nvPicPr>
              <p:cNvPr id="247" name="Ink 24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8499" y="4334883"/>
                <a:ext cx="95941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9" name="Ink 248"/>
              <p14:cNvContentPartPr/>
              <p14:nvPr/>
            </p14:nvContentPartPr>
            <p14:xfrm>
              <a:off x="1734965" y="4632598"/>
              <a:ext cx="616680" cy="7884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24165" y="4622518"/>
                <a:ext cx="6397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0" name="Ink 249"/>
              <p14:cNvContentPartPr/>
              <p14:nvPr/>
            </p14:nvContentPartPr>
            <p14:xfrm>
              <a:off x="1926485" y="4802878"/>
              <a:ext cx="149400" cy="23328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13885" y="4796398"/>
                <a:ext cx="1796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3" name="Ink 252"/>
              <p14:cNvContentPartPr/>
              <p14:nvPr/>
            </p14:nvContentPartPr>
            <p14:xfrm>
              <a:off x="2822525" y="5030398"/>
              <a:ext cx="1682640" cy="775800"/>
            </p14:xfrm>
          </p:contentPart>
        </mc:Choice>
        <mc:Fallback xmlns="">
          <p:pic>
            <p:nvPicPr>
              <p:cNvPr id="253" name="Ink 25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13885" y="5021758"/>
                <a:ext cx="1697040" cy="79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2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3187925" y="633718"/>
              <a:ext cx="2035080" cy="81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0725" y="622918"/>
                <a:ext cx="20581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Ink 58"/>
              <p14:cNvContentPartPr/>
              <p14:nvPr/>
            </p14:nvContentPartPr>
            <p14:xfrm>
              <a:off x="5505245" y="2325358"/>
              <a:ext cx="1778400" cy="594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2645" y="2312398"/>
                <a:ext cx="18068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5" name="Ink 74"/>
              <p14:cNvContentPartPr/>
              <p14:nvPr/>
            </p14:nvContentPartPr>
            <p14:xfrm>
              <a:off x="967805" y="89758"/>
              <a:ext cx="5981040" cy="35348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3045" y="72118"/>
                <a:ext cx="6011280" cy="356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638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557304" y="4446123"/>
              <a:ext cx="678960" cy="715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7224" y="4432803"/>
                <a:ext cx="70200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340464" y="6405603"/>
              <a:ext cx="36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1744" y="6386883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3830904" y="1824963"/>
              <a:ext cx="1836720" cy="28443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2264" y="1811283"/>
                <a:ext cx="1857960" cy="28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5572584" y="1465323"/>
              <a:ext cx="333720" cy="4532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58184" y="1453803"/>
                <a:ext cx="36252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4421304" y="2745123"/>
              <a:ext cx="277200" cy="39816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10504" y="2732163"/>
                <a:ext cx="30060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Ink 34"/>
              <p14:cNvContentPartPr/>
              <p14:nvPr/>
            </p14:nvContentPartPr>
            <p14:xfrm>
              <a:off x="4901184" y="3136803"/>
              <a:ext cx="1344600" cy="39888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87144" y="3126363"/>
                <a:ext cx="136944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6" name="Ink 35"/>
              <p14:cNvContentPartPr/>
              <p14:nvPr/>
            </p14:nvContentPartPr>
            <p14:xfrm>
              <a:off x="3583584" y="4250643"/>
              <a:ext cx="142920" cy="24408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73144" y="4242363"/>
                <a:ext cx="164880" cy="2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704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Ink 24"/>
              <p14:cNvContentPartPr/>
              <p14:nvPr/>
            </p14:nvContentPartPr>
            <p14:xfrm>
              <a:off x="4118544" y="2849163"/>
              <a:ext cx="258120" cy="101772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1344" y="2835123"/>
                <a:ext cx="279360" cy="10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4092264" y="2511123"/>
              <a:ext cx="1523880" cy="100224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1824" y="2501403"/>
                <a:ext cx="1543320" cy="10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4296744" y="3172803"/>
              <a:ext cx="818640" cy="69624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87744" y="3160563"/>
                <a:ext cx="84132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4774464" y="3118803"/>
              <a:ext cx="392400" cy="65376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0424" y="3104043"/>
                <a:ext cx="42156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4100904" y="3034923"/>
              <a:ext cx="918720" cy="65160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87584" y="3018363"/>
                <a:ext cx="948600" cy="6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34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39144" y="131523"/>
              <a:ext cx="3455640" cy="1088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464" y="120003"/>
                <a:ext cx="3484080" cy="11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38784" y="441123"/>
              <a:ext cx="2027880" cy="511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426" y="427443"/>
                <a:ext cx="2050916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7563024" y="432843"/>
              <a:ext cx="651960" cy="1170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57264" y="417723"/>
                <a:ext cx="67284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7389864" y="856923"/>
              <a:ext cx="1017000" cy="4788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76544" y="843963"/>
                <a:ext cx="10465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/>
            </p14:nvContentPartPr>
            <p14:xfrm>
              <a:off x="6863184" y="588003"/>
              <a:ext cx="1828800" cy="1828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47704" y="574683"/>
                <a:ext cx="1853640" cy="18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/>
              <p14:cNvContentPartPr/>
              <p14:nvPr/>
            </p14:nvContentPartPr>
            <p14:xfrm>
              <a:off x="1061424" y="1490163"/>
              <a:ext cx="2206080" cy="1926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5664" y="1481163"/>
                <a:ext cx="22266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1" name="Ink 100"/>
              <p14:cNvContentPartPr/>
              <p14:nvPr/>
            </p14:nvContentPartPr>
            <p14:xfrm>
              <a:off x="7086384" y="2221323"/>
              <a:ext cx="1661400" cy="6498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73784" y="2204763"/>
                <a:ext cx="169056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8" name="Ink 107"/>
              <p14:cNvContentPartPr/>
              <p14:nvPr/>
            </p14:nvContentPartPr>
            <p14:xfrm>
              <a:off x="8330544" y="3219243"/>
              <a:ext cx="194040" cy="21492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15784" y="3207003"/>
                <a:ext cx="2196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4" name="Ink 123"/>
              <p14:cNvContentPartPr/>
              <p14:nvPr/>
            </p14:nvContentPartPr>
            <p14:xfrm>
              <a:off x="3172824" y="2017563"/>
              <a:ext cx="498240" cy="89820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54104" y="2005683"/>
                <a:ext cx="524160" cy="9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6" name="Ink 185"/>
              <p14:cNvContentPartPr/>
              <p14:nvPr/>
            </p14:nvContentPartPr>
            <p14:xfrm>
              <a:off x="3432384" y="1927563"/>
              <a:ext cx="5436360" cy="240084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21224" y="1918563"/>
                <a:ext cx="5461560" cy="24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8" name="Ink 187"/>
              <p14:cNvContentPartPr/>
              <p14:nvPr/>
            </p14:nvContentPartPr>
            <p14:xfrm>
              <a:off x="228384" y="958803"/>
              <a:ext cx="751320" cy="303300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6144" y="948003"/>
                <a:ext cx="774360" cy="30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1" name="Ink 190"/>
              <p14:cNvContentPartPr/>
              <p14:nvPr/>
            </p14:nvContentPartPr>
            <p14:xfrm>
              <a:off x="495504" y="3541803"/>
              <a:ext cx="2017800" cy="68652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824" y="3526323"/>
                <a:ext cx="2044800" cy="7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3" name="Ink 192"/>
              <p14:cNvContentPartPr/>
              <p14:nvPr/>
            </p14:nvContentPartPr>
            <p14:xfrm>
              <a:off x="2787984" y="4027083"/>
              <a:ext cx="155160" cy="14832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2144" y="4014123"/>
                <a:ext cx="1785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4" name="Ink 193"/>
              <p14:cNvContentPartPr/>
              <p14:nvPr/>
            </p14:nvContentPartPr>
            <p14:xfrm>
              <a:off x="1266984" y="4302483"/>
              <a:ext cx="307800" cy="72072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58704" y="4293843"/>
                <a:ext cx="32220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7" name="Ink 196"/>
              <p14:cNvContentPartPr/>
              <p14:nvPr/>
            </p14:nvContentPartPr>
            <p14:xfrm>
              <a:off x="1427904" y="4339203"/>
              <a:ext cx="151200" cy="67212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18184" y="4329483"/>
                <a:ext cx="17064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6" name="Ink 205"/>
              <p14:cNvContentPartPr/>
              <p14:nvPr/>
            </p14:nvContentPartPr>
            <p14:xfrm>
              <a:off x="1610424" y="1728123"/>
              <a:ext cx="1455480" cy="70344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98544" y="1716243"/>
                <a:ext cx="1481760" cy="7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7" name="Ink 206"/>
              <p14:cNvContentPartPr/>
              <p14:nvPr/>
            </p14:nvContentPartPr>
            <p14:xfrm>
              <a:off x="1215144" y="1350843"/>
              <a:ext cx="351000" cy="134640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98584" y="1336803"/>
                <a:ext cx="377640" cy="13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7" name="Ink 216"/>
              <p14:cNvContentPartPr/>
              <p14:nvPr/>
            </p14:nvContentPartPr>
            <p14:xfrm>
              <a:off x="1245384" y="5153523"/>
              <a:ext cx="193320" cy="17784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34224" y="5142363"/>
                <a:ext cx="2113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6" name="Ink 225"/>
              <p14:cNvContentPartPr/>
              <p14:nvPr/>
            </p14:nvContentPartPr>
            <p14:xfrm>
              <a:off x="3897144" y="4424883"/>
              <a:ext cx="1469160" cy="86364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87064" y="4415163"/>
                <a:ext cx="1485000" cy="8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9" name="Ink 228"/>
              <p14:cNvContentPartPr/>
              <p14:nvPr/>
            </p14:nvContentPartPr>
            <p14:xfrm>
              <a:off x="1730664" y="2898843"/>
              <a:ext cx="2179800" cy="30384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16984" y="2886963"/>
                <a:ext cx="22093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0" name="Ink 229"/>
              <p14:cNvContentPartPr/>
              <p14:nvPr/>
            </p14:nvContentPartPr>
            <p14:xfrm>
              <a:off x="7956144" y="2556843"/>
              <a:ext cx="266040" cy="66816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42824" y="2543523"/>
                <a:ext cx="28548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1" name="Ink 230"/>
              <p14:cNvContentPartPr/>
              <p14:nvPr/>
            </p14:nvContentPartPr>
            <p14:xfrm>
              <a:off x="2877264" y="3417963"/>
              <a:ext cx="291960" cy="48240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64304" y="3405003"/>
                <a:ext cx="31428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32" name="Ink 231"/>
              <p14:cNvContentPartPr/>
              <p14:nvPr/>
            </p14:nvContentPartPr>
            <p14:xfrm>
              <a:off x="3046104" y="3441363"/>
              <a:ext cx="167400" cy="44640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36384" y="3429483"/>
                <a:ext cx="18468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8" name="Ink 267"/>
              <p14:cNvContentPartPr/>
              <p14:nvPr/>
            </p14:nvContentPartPr>
            <p14:xfrm>
              <a:off x="1596024" y="4390323"/>
              <a:ext cx="2232000" cy="47736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85224" y="4383483"/>
                <a:ext cx="225612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4" name="Ink 273"/>
              <p14:cNvContentPartPr/>
              <p14:nvPr/>
            </p14:nvContentPartPr>
            <p14:xfrm>
              <a:off x="905544" y="5477883"/>
              <a:ext cx="7429320" cy="1339200"/>
            </p14:xfrm>
          </p:contentPart>
        </mc:Choice>
        <mc:Fallback xmlns="">
          <p:pic>
            <p:nvPicPr>
              <p:cNvPr id="274" name="Ink 27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89344" y="5464923"/>
                <a:ext cx="7464240" cy="13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11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1028304" y="500883"/>
              <a:ext cx="5482440" cy="619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7864" y="484323"/>
                <a:ext cx="54997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6" name="Ink 65"/>
              <p14:cNvContentPartPr/>
              <p14:nvPr/>
            </p14:nvContentPartPr>
            <p14:xfrm>
              <a:off x="9258624" y="3093243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9904" y="3074523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7" name="Ink 96"/>
              <p14:cNvContentPartPr/>
              <p14:nvPr/>
            </p14:nvContentPartPr>
            <p14:xfrm>
              <a:off x="1624824" y="2401323"/>
              <a:ext cx="493200" cy="188064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6184" y="2389443"/>
                <a:ext cx="510120" cy="19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" name="Ink 101"/>
              <p14:cNvContentPartPr/>
              <p14:nvPr/>
            </p14:nvContentPartPr>
            <p14:xfrm>
              <a:off x="1039104" y="132603"/>
              <a:ext cx="5233320" cy="4356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5064" y="119643"/>
                <a:ext cx="52639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1" name="Ink 120"/>
              <p14:cNvContentPartPr/>
              <p14:nvPr/>
            </p14:nvContentPartPr>
            <p14:xfrm>
              <a:off x="7291224" y="960243"/>
              <a:ext cx="702360" cy="3135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81864" y="949443"/>
                <a:ext cx="73044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" name="Ink 121"/>
              <p14:cNvContentPartPr/>
              <p14:nvPr/>
            </p14:nvContentPartPr>
            <p14:xfrm>
              <a:off x="5699304" y="785283"/>
              <a:ext cx="1348920" cy="100476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84904" y="773043"/>
                <a:ext cx="1373040" cy="10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3" name="Ink 122"/>
              <p14:cNvContentPartPr/>
              <p14:nvPr/>
            </p14:nvContentPartPr>
            <p14:xfrm>
              <a:off x="1949184" y="818403"/>
              <a:ext cx="2946600" cy="7304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35504" y="805803"/>
                <a:ext cx="296928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4" name="Ink 123"/>
              <p14:cNvContentPartPr/>
              <p14:nvPr/>
            </p14:nvContentPartPr>
            <p14:xfrm>
              <a:off x="510624" y="1060323"/>
              <a:ext cx="877320" cy="263160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824" y="1049523"/>
                <a:ext cx="898560" cy="26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5" name="Ink 124"/>
              <p14:cNvContentPartPr/>
              <p14:nvPr/>
            </p14:nvContentPartPr>
            <p14:xfrm>
              <a:off x="955224" y="1035483"/>
              <a:ext cx="3389040" cy="107136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0824" y="1023963"/>
                <a:ext cx="3415680" cy="10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1" name="Ink 130"/>
              <p14:cNvContentPartPr/>
              <p14:nvPr/>
            </p14:nvContentPartPr>
            <p14:xfrm>
              <a:off x="905544" y="2454603"/>
              <a:ext cx="5132160" cy="215280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9064" y="2442723"/>
                <a:ext cx="5155920" cy="21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2" name="Ink 131"/>
              <p14:cNvContentPartPr/>
              <p14:nvPr/>
            </p14:nvContentPartPr>
            <p14:xfrm>
              <a:off x="1249704" y="3615603"/>
              <a:ext cx="132840" cy="15084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35664" y="3606963"/>
                <a:ext cx="1591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5" name="Ink 164"/>
              <p14:cNvContentPartPr/>
              <p14:nvPr/>
            </p14:nvContentPartPr>
            <p14:xfrm>
              <a:off x="1496304" y="6201123"/>
              <a:ext cx="360" cy="36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77584" y="6182403"/>
                <a:ext cx="3780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79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58024" y="163203"/>
              <a:ext cx="7061400" cy="3538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704" y="150603"/>
                <a:ext cx="7088400" cy="356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886824" y="465603"/>
              <a:ext cx="3228480" cy="651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384" y="452643"/>
                <a:ext cx="32515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4" name="Ink 153"/>
              <p14:cNvContentPartPr/>
              <p14:nvPr/>
            </p14:nvContentPartPr>
            <p14:xfrm>
              <a:off x="3280464" y="3526683"/>
              <a:ext cx="1191600" cy="169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0024" y="3510123"/>
                <a:ext cx="1218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7" name="Ink 156"/>
              <p14:cNvContentPartPr/>
              <p14:nvPr/>
            </p14:nvContentPartPr>
            <p14:xfrm>
              <a:off x="3250224" y="3654483"/>
              <a:ext cx="1094400" cy="25020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2304" y="3639723"/>
                <a:ext cx="11170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3" name="Ink 232"/>
              <p14:cNvContentPartPr/>
              <p14:nvPr/>
            </p14:nvContentPartPr>
            <p14:xfrm>
              <a:off x="1677384" y="3300243"/>
              <a:ext cx="5775480" cy="283248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69464" y="3288363"/>
                <a:ext cx="5790240" cy="28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37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335504" y="784203"/>
              <a:ext cx="1441080" cy="572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3624" y="769803"/>
                <a:ext cx="146916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576504" y="407283"/>
              <a:ext cx="4865400" cy="1393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864" y="395403"/>
                <a:ext cx="48862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/>
              <p14:cNvContentPartPr/>
              <p14:nvPr/>
            </p14:nvContentPartPr>
            <p14:xfrm>
              <a:off x="483264" y="99843"/>
              <a:ext cx="7851600" cy="37519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784" y="83643"/>
                <a:ext cx="7872480" cy="37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" name="Ink 104"/>
              <p14:cNvContentPartPr/>
              <p14:nvPr/>
            </p14:nvContentPartPr>
            <p14:xfrm>
              <a:off x="1698264" y="2554323"/>
              <a:ext cx="2330640" cy="806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2864" y="2543883"/>
                <a:ext cx="23454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6" name="Ink 155"/>
              <p14:cNvContentPartPr/>
              <p14:nvPr/>
            </p14:nvContentPartPr>
            <p14:xfrm>
              <a:off x="6787224" y="3358563"/>
              <a:ext cx="568800" cy="12384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0744" y="3349203"/>
                <a:ext cx="5893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5" name="Ink 194"/>
              <p14:cNvContentPartPr/>
              <p14:nvPr/>
            </p14:nvContentPartPr>
            <p14:xfrm>
              <a:off x="239184" y="1696083"/>
              <a:ext cx="1173960" cy="178776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984" y="1686003"/>
                <a:ext cx="1191240" cy="18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6" name="Ink 215"/>
              <p14:cNvContentPartPr/>
              <p14:nvPr/>
            </p14:nvContentPartPr>
            <p14:xfrm>
              <a:off x="859464" y="2812083"/>
              <a:ext cx="3874320" cy="50220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3344" y="2800203"/>
                <a:ext cx="389196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7" name="Ink 266"/>
              <p14:cNvContentPartPr/>
              <p14:nvPr/>
            </p14:nvContentPartPr>
            <p14:xfrm>
              <a:off x="1775304" y="3514803"/>
              <a:ext cx="7588080" cy="267192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64504" y="3498603"/>
                <a:ext cx="7617600" cy="27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0" name="Ink 269"/>
              <p14:cNvContentPartPr/>
              <p14:nvPr/>
            </p14:nvContentPartPr>
            <p14:xfrm>
              <a:off x="1484784" y="5874603"/>
              <a:ext cx="2504880" cy="864720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73264" y="5866683"/>
                <a:ext cx="2529360" cy="88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33784" y="120124"/>
              <a:ext cx="6727320" cy="6690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1184" y="111484"/>
                <a:ext cx="6748200" cy="67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0" name="Ink 99"/>
              <p14:cNvContentPartPr/>
              <p14:nvPr/>
            </p14:nvContentPartPr>
            <p14:xfrm>
              <a:off x="1247904" y="-136556"/>
              <a:ext cx="1468080" cy="286439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9624" y="-148071"/>
                <a:ext cx="1484640" cy="308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5" name="Ink 134"/>
              <p14:cNvContentPartPr/>
              <p14:nvPr/>
            </p14:nvContentPartPr>
            <p14:xfrm>
              <a:off x="5475024" y="1872244"/>
              <a:ext cx="1437480" cy="34776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64224" y="1861804"/>
                <a:ext cx="145980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7" name="Ink 226"/>
              <p14:cNvContentPartPr/>
              <p14:nvPr/>
            </p14:nvContentPartPr>
            <p14:xfrm>
              <a:off x="3101544" y="5294404"/>
              <a:ext cx="1595160" cy="2232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6504" y="5286484"/>
                <a:ext cx="1612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0" name="Ink 229"/>
              <p14:cNvContentPartPr/>
              <p14:nvPr/>
            </p14:nvContentPartPr>
            <p14:xfrm>
              <a:off x="3171024" y="5267044"/>
              <a:ext cx="1600560" cy="2952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63104" y="5255164"/>
                <a:ext cx="16138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1" name="Ink 300"/>
              <p14:cNvContentPartPr/>
              <p14:nvPr/>
            </p14:nvContentPartPr>
            <p14:xfrm>
              <a:off x="983664" y="2549044"/>
              <a:ext cx="5163120" cy="66312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3224" y="2540404"/>
                <a:ext cx="518076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3" name="Ink 302"/>
              <p14:cNvContentPartPr/>
              <p14:nvPr/>
            </p14:nvContentPartPr>
            <p14:xfrm>
              <a:off x="3884904" y="3226924"/>
              <a:ext cx="2904840" cy="63900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74104" y="3215044"/>
                <a:ext cx="2927520" cy="66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1704" y="267243"/>
              <a:ext cx="7445520" cy="2147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44" y="251403"/>
                <a:ext cx="7465680" cy="21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5" name="Ink 94"/>
              <p14:cNvContentPartPr/>
              <p14:nvPr/>
            </p14:nvContentPartPr>
            <p14:xfrm>
              <a:off x="4969224" y="1972563"/>
              <a:ext cx="2187720" cy="54324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7704" y="1958163"/>
                <a:ext cx="221508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7" name="Ink 96"/>
              <p14:cNvContentPartPr/>
              <p14:nvPr/>
            </p14:nvContentPartPr>
            <p14:xfrm>
              <a:off x="3008664" y="3002163"/>
              <a:ext cx="2578680" cy="140652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8944" y="2988123"/>
                <a:ext cx="2602440" cy="14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6" name="Ink 115"/>
              <p14:cNvContentPartPr/>
              <p14:nvPr/>
            </p14:nvContentPartPr>
            <p14:xfrm>
              <a:off x="7372224" y="2042763"/>
              <a:ext cx="1229040" cy="37080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63584" y="2035203"/>
                <a:ext cx="12506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5" name="Ink 124"/>
              <p14:cNvContentPartPr/>
              <p14:nvPr/>
            </p14:nvContentPartPr>
            <p14:xfrm>
              <a:off x="5580864" y="3166323"/>
              <a:ext cx="1598760" cy="30636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70424" y="3159483"/>
                <a:ext cx="162144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4" name="Ink 223"/>
              <p14:cNvContentPartPr/>
              <p14:nvPr/>
            </p14:nvContentPartPr>
            <p14:xfrm>
              <a:off x="1962504" y="3488523"/>
              <a:ext cx="6447600" cy="227232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0624" y="3482763"/>
                <a:ext cx="6470280" cy="22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5" name="Ink 224"/>
              <p14:cNvContentPartPr/>
              <p14:nvPr/>
            </p14:nvContentPartPr>
            <p14:xfrm>
              <a:off x="4566384" y="5508483"/>
              <a:ext cx="369720" cy="28836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57744" y="5498763"/>
                <a:ext cx="3906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6" name="Ink 225"/>
              <p14:cNvContentPartPr/>
              <p14:nvPr/>
            </p14:nvContentPartPr>
            <p14:xfrm>
              <a:off x="1648944" y="5898363"/>
              <a:ext cx="7061040" cy="97956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34904" y="5888283"/>
                <a:ext cx="7093800" cy="10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9" name="Ink 228"/>
              <p14:cNvContentPartPr/>
              <p14:nvPr/>
            </p14:nvContentPartPr>
            <p14:xfrm>
              <a:off x="6786504" y="5949302"/>
              <a:ext cx="1304640" cy="523261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76064" y="5933108"/>
                <a:ext cx="1329480" cy="5524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065744" y="941523"/>
              <a:ext cx="164880" cy="469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2424" y="933963"/>
                <a:ext cx="18468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785664" y="233763"/>
              <a:ext cx="7760520" cy="60138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3064" y="219363"/>
                <a:ext cx="7787160" cy="60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3" name="Ink 92"/>
              <p14:cNvContentPartPr/>
              <p14:nvPr/>
            </p14:nvContentPartPr>
            <p14:xfrm>
              <a:off x="6004584" y="3296283"/>
              <a:ext cx="54720" cy="80496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94504" y="3286203"/>
                <a:ext cx="7236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5" name="Ink 94"/>
              <p14:cNvContentPartPr/>
              <p14:nvPr/>
            </p14:nvContentPartPr>
            <p14:xfrm>
              <a:off x="6007824" y="4071003"/>
              <a:ext cx="1863000" cy="5004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98464" y="4055523"/>
                <a:ext cx="18824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" name="Ink 104"/>
              <p14:cNvContentPartPr/>
              <p14:nvPr/>
            </p14:nvContentPartPr>
            <p14:xfrm>
              <a:off x="6044544" y="3239763"/>
              <a:ext cx="1055160" cy="84636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34464" y="3226083"/>
                <a:ext cx="1078920" cy="8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6" name="Ink 115"/>
              <p14:cNvContentPartPr/>
              <p14:nvPr/>
            </p14:nvContentPartPr>
            <p14:xfrm>
              <a:off x="6957864" y="2753043"/>
              <a:ext cx="532080" cy="84132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49224" y="2742603"/>
                <a:ext cx="553680" cy="8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0" name="Ink 119"/>
              <p14:cNvContentPartPr/>
              <p14:nvPr/>
            </p14:nvContentPartPr>
            <p14:xfrm>
              <a:off x="1889064" y="3502563"/>
              <a:ext cx="57600" cy="93024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81144" y="3490683"/>
                <a:ext cx="76320" cy="9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2" name="Ink 121"/>
              <p14:cNvContentPartPr/>
              <p14:nvPr/>
            </p14:nvContentPartPr>
            <p14:xfrm>
              <a:off x="1836864" y="4339203"/>
              <a:ext cx="1506240" cy="7056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6064" y="4325163"/>
                <a:ext cx="15242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4" name="Ink 183"/>
              <p14:cNvContentPartPr/>
              <p14:nvPr/>
            </p14:nvContentPartPr>
            <p14:xfrm>
              <a:off x="1989144" y="2902803"/>
              <a:ext cx="995040" cy="10404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80864" y="2894523"/>
                <a:ext cx="10144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7" name="Ink 186"/>
              <p14:cNvContentPartPr/>
              <p14:nvPr/>
            </p14:nvContentPartPr>
            <p14:xfrm>
              <a:off x="4248504" y="3042483"/>
              <a:ext cx="1215720" cy="2628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42384" y="3032403"/>
                <a:ext cx="12337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9" name="Ink 188"/>
              <p14:cNvContentPartPr/>
              <p14:nvPr/>
            </p14:nvContentPartPr>
            <p14:xfrm>
              <a:off x="5363064" y="3315723"/>
              <a:ext cx="1897560" cy="226512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52264" y="3305283"/>
                <a:ext cx="1918080" cy="22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0" name="Ink 189"/>
              <p14:cNvContentPartPr/>
              <p14:nvPr/>
            </p14:nvContentPartPr>
            <p14:xfrm>
              <a:off x="5281344" y="4107003"/>
              <a:ext cx="693000" cy="41940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72704" y="4098003"/>
                <a:ext cx="71280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2" name="Ink 191"/>
              <p14:cNvContentPartPr/>
              <p14:nvPr/>
            </p14:nvContentPartPr>
            <p14:xfrm>
              <a:off x="7368984" y="5188083"/>
              <a:ext cx="434520" cy="173520"/>
            </p14:xfrm>
          </p:contentPart>
        </mc:Choice>
        <mc:Fallback xmlns="">
          <p:pic>
            <p:nvPicPr>
              <p:cNvPr id="192" name="Ink 19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62864" y="5176563"/>
                <a:ext cx="453960" cy="1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18984" y="222603"/>
              <a:ext cx="5529600" cy="4886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4224" y="205323"/>
                <a:ext cx="5559120" cy="49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" name="Ink 80"/>
              <p14:cNvContentPartPr/>
              <p14:nvPr/>
            </p14:nvContentPartPr>
            <p14:xfrm>
              <a:off x="5727024" y="2852043"/>
              <a:ext cx="1126440" cy="223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6944" y="2838363"/>
                <a:ext cx="1150200" cy="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1155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36</cp:revision>
  <cp:lastPrinted>2018-09-18T14:56:58Z</cp:lastPrinted>
  <dcterms:created xsi:type="dcterms:W3CDTF">2018-08-30T17:22:35Z</dcterms:created>
  <dcterms:modified xsi:type="dcterms:W3CDTF">2018-09-18T20:34:35Z</dcterms:modified>
</cp:coreProperties>
</file>