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1:15.7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B7F7631-C908-4CEB-9851-98956BDCBFD1}" emma:medium="tactile" emma:mode="ink">
          <msink:context xmlns:msink="http://schemas.microsoft.com/ink/2010/main" type="inkDrawing" rotatedBoundingBox="9527,961 15237,1990 14321,7072 8611,6043" hotPoints="14431,3966 11685,6713 8938,3966 11685,1220" semanticType="enclosure" shapeName="Circle">
            <msink:sourceLink direction="with" ref="{88D5DAC7-FB22-4B73-AE5F-70D3A9152D85}"/>
            <msink:sourceLink direction="with" ref="{96E1B216-98C1-407A-9E93-63D42610BB28}"/>
            <msink:sourceLink direction="with" ref="{1D2A03E3-7489-49FB-9E35-1AC48CD54B42}"/>
            <msink:sourceLink direction="with" ref="{442EBBAD-4B05-493A-B298-ADB66D227E0E}"/>
            <msink:sourceLink direction="with" ref="{730FB75B-2F10-4D2D-9A1F-65F8ADD719B0}"/>
            <msink:sourceLink direction="with" ref="{D5A80DCC-065A-4123-B5F2-365C07244AAC}"/>
            <msink:sourceLink direction="with" ref="{45853B94-0B80-4F3A-9D01-C2E66BB32EFA}"/>
            <msink:sourceLink direction="with" ref="{AE811EB3-F519-4D1C-A029-A0C6790FB99A}"/>
            <msink:sourceLink direction="with" ref="{7C6A64A8-5B88-4FC9-8847-C7DECF4AE07E}"/>
            <msink:sourceLink direction="with" ref="{81B51FF0-26AC-459D-B8E3-E4AF3CDE4055}"/>
            <msink:sourceLink direction="with" ref="{7BB90CF7-007D-4C02-BD67-B5850B0F296C}"/>
          </msink:context>
        </emma:interpretation>
      </emma:emma>
    </inkml:annotationXML>
    <inkml:trace contextRef="#ctx0" brushRef="#br0">1754 620 248 0,'-15'-14'92'0,"3"24"-72"0,-3-17-4 15,3 7-20 1,5 4 0-16,-13-1 4 15,1 1 0-15,-12-4 96 16,4 0-52-16,-12 0 44 16,4 0-52-16,-11 0 0 15,11 7-24-15,-12-1-8 16,13 5 0-16,-17-1-4 16,13 4 0-16,-9 0 52 15,5-1-28-15,-24 5-20 0,15 2-4 16,-26 4 16-16,15 4-8 0,-8 3-4 15,16 7 0-15,-4 0 12 16,12-1-8-16,-1 5-20 16,12-4 4-16,-7-1 12 15,11 1 0-15,-16-3 8 16,13-1-8-16,-13 7 32 16,8-6-20-16,-3 6-12 15,7 4-8-15,0 6 4 16,8 4 0-16,0 0 8 15,8 1-4-15,-9 2 16 16,9-3-12-16,-4 0-4 16,7-10 0-16,-7 13-16 15,8 1 8-15,-5 13-4 16,9-3 0-16,-9 7 8 16,13-4 0-16,-5 0 0 15,8-10 0-15,0 10 0 16,4-6 0-16,0 16 24 15,8-6-12-15,-4 7 40 16,4-11-28-16,-5 4-12 16,5-11-8-16,-4 14 4 15,4-3-4-15,0 13-4 16,3-10 4-16,1 4 4 16,7-14-4-16,1 3-20 15,7-7 8-15,11 11 12 0,9-4 0 16,-1 11-4-16,1-7 4 15,-1 3 12-15,8-14-8 0,-3 4 4 16,-5-7-4-16,8 7 4 16,-3-4-8-16,11 11 8 15,3-4-8-15,13 0 32 16,-12-10-20-16,3-3-4 16,-3-4-8-1,15-7 12-15,-11-3-8 0,19 6 4 16,-4-2-4-16,8 6 4 15,-4-7-8-15,12-3 8 16,-12-8-8-16,27-2 8 16,-8-8-8-16,9-9 8 15,-13-5-8-15,16-2 8 16,-8-4-8-16,12-11-4 16,-12 4 4-16,20-10-4 15,-16-1 0-15,16-9 16 16,-8 6-8-16,0-17-4 15,-20 10 0-15,16-13-4 16,-4 6 0-16,0-9 8 16,-11 9-4-16,-1-6 16 15,-11 6-12-15,16-17 24 16,-9 14-20-16,9-24 24 16,-12 18-24-16,-1-25 24 15,-14 10-24-15,11-20 12 16,-8 10-12-16,0-7 20 0,-12 10-20 0,1-13-4 15,-12 10-4-15,0-27-4 32,0 10 0-32,4-18 0 0,-8 15 0 0,15-11 16 15,-7 14-8-15,-8-21-4 16,-4 14 0-16,-7-7 4 16,-1 7-4-16,-19-4-4 15,4 22 4-15,-11-29-4 16,-5 18 0-16,1-21 16 15,3 11-8-15,0-7-4 16,-3 16 0-16,-5-19-4 16,1 16 0-16,-4-20 16 15,-1 17-8-15,-14-7 4 16,11 17-4-16,-12-13-8 16,0 20 4-16,-11-21-16 15,-1 11 8-15,-14-10 12 16,10 13-4-16,-18 0-12 15,7 18 4-15,-19-7 12 16,7 13-4-16,-11-13-4 16,20 6 4-16,-17-13-4 15,9 13 0-15,-12-10-20 16,4 14 12-16,-16-3 12 16,8 13 0-16,-19 0-4 15,15 11 4-15,-8-4-4 16,12 7 0-16,-11-10 0 0,15 7 0 15,-24-15-12-15,17 8 8 16,-21-7 4-16,13 7 0 0,-12-4 8 16,23 10-4-16,-19-2-4 15,15 6 4-15,-31 0-4 16,16 7 0-16,-16 3-20 16,16 11 12-16,-12-8 12 15,15 8 0-15,-22 3-4 16,18-7 4-16,-14 1-16 15,14 6 8-15,-7-4 4 16,23 8 0-16,-15-7 0 16,15 3 0-16,-27-4 8 15,16 8-4-15,-20 0-12 16,20 3 4-16,-16-4 4 16,19 4 0-16,-22 0-12 15,10 4 8-15,-10-1 20 16,18 7-8-16,1 1-12 15,15 2 0-15,-4 8-16 16,20-4 12-16,-13 4 48 16,9-4-20-16,-16 21-20 15,8-7 0-15,-15 7 8 16,15 7-4-16,-8 3-4 16,12 0 4-16,-4 4-4 15,11-8 0-15,-7 1-20 16,15-4 12-16,-7 1 4 15,7-5 4-15,-15 12 8 16,15-1-4-16,-15 10 24 0,8 4-16 0,-9 0-4 16,9-7-4-1,-4-3-24-15,15-7 12 16,-4-1 20-16,8-6-4 0,4 0-100 16,11-7 48-16,20 0-824 15,8 0 472-15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4:12.3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F528E52-6021-4757-82A2-7341ED7671D6}" emma:medium="tactile" emma:mode="ink">
          <msink:context xmlns:msink="http://schemas.microsoft.com/ink/2010/main" type="inkDrawing" rotatedBoundingBox="18805,9190 20118,4452 24625,5701 23312,10440" hotPoints="24025,7070 21661,9434 19297,7070 21661,4706" semanticType="container" shapeName="Circle">
            <msink:sourceLink direction="with" ref="{60ED8897-6B0D-4B26-9BA1-A28FE10B152C}"/>
            <msink:sourceLink direction="with" ref="{A7D715F2-7082-4979-9652-AEE20BE3580A}"/>
            <msink:destinationLink direction="with" ref="{99CADA58-C00C-4059-A6EB-1B14576E84E2}"/>
            <msink:destinationLink direction="with" ref="{FE21194A-352E-4A22-BAA8-F84F5B296C08}"/>
            <msink:destinationLink direction="with" ref="{93F3922C-65E9-459A-8C41-F73EE7F20CD3}"/>
            <msink:destinationLink direction="with" ref="{99A45176-0B65-4156-9BC8-37B67A4EC78F}"/>
            <msink:destinationLink direction="with" ref="{CF94C632-95EF-40FE-B1AC-82C5658CDC2E}"/>
          </msink:context>
        </emma:interpretation>
      </emma:emma>
    </inkml:annotationXML>
    <inkml:trace contextRef="#ctx0" brushRef="#br0">1577 32 112 0,'-23'-7'44'0,"15"14"-36"0,-4-7 0 0,8 0 152 15,-3 0-88-15,-1 0 32 0,-4 0-60 16,-3 0 24-16,-8 7-36 15,-1 0 0-15,-7 3-20 16,-11 7-24-16,-9 11 4 16,-3 3 12-16,-4 6 0 15,4 1-12-15,0 7 4 16,7-4 4-16,1 1 0 16,3-5 16-16,-7 1-8 15,-4 0 4-15,-8 3-4 16,8 11 20-16,-4 3-16 15,11 4 40-15,-7-1-28 16,11 1-48-16,1-1 12 16,7-6 20-16,4-4-4 15,4 4-16-15,0-4 4 16,4 3 20-16,-1 4-4 16,-3 14-28-16,-4 0 8 0,-4 0 24 15,1-4-8-15,3-6 0 16,0 6 0-16,0-10-16 15,7 11 8-15,9 6 28 16,3 7-12-16,1-3 12 16,3-4-12-16,0-3-16 15,0 0 0-15,-3 3-16 0,3 10 12 16,0 8 12-16,5-4 0 16,3-7-12-16,3-3 4 15,9-7 20-15,0-4-8 0,3 7-4 16,1 11 0-16,3-4-40 15,16 7 20-15,-16-10 32 16,12-8-8-16,-4 5 16 16,0 2-12-16,0 8-8 15,4 3 0-15,-7-7-16 16,7-3 8-16,7-4 20 16,9-6-8-16,3-5 4 15,12 1-4-15,8 4 12 16,7 6-12-16,-3 4 4 15,-12-4-4-15,7-7 12 16,5-13-12-16,-1-11 16 31,9-3-16-31,22 0-4 0,-15-4 0 16,-4-6-32-16,8-7 16 16,12-4 56-16,19 0-20 0,-12-3 24 15,-11-11-28-15,-1 4 0 0,12-10-12 16,5 6-16-16,-1 1 4 15,-16-4 4-15,-7-7 0 16,12-4 32-16,-1 1-16 16,9-4-24-16,-1-10 4 15,-15 0-36-15,3-14 24 16,-3-7-12-16,27-13 16 16,-16-7 8-16,-3-8 4 15,-16 5-12-15,0-5 8 16,4 4 28-16,0-6-12 0,0-8-4 15,-4-6-4 1,-8-1-24-16,-23 1 12 0,-4-1 20 16,-3-10-4-16,-5-20-40 15,0-11 20-15,1 4 36 16,-1-4-12-16,1-24-8 16,-1 4-8-16,-7 20 12 15,-12 0-4-15,-4-10 16 16,-11 0-12-16,-8 17-20 15,-20 4 4-15,-11-4-4 16,-11-3 4-16,7 3 32 16,-4 21-12-16,0 13 24 15,0 4-24-15,0 4 4 16,8-1-8-16,-12 0 4 16,-15 1-8-16,-8 6-12 0,-4 7 4 15,1 14 20-15,-17 11-8 16,17 2 16-16,6 1-16 15,-2-4-4-15,-17-3 0 16,-15 3 20-16,-11-10-12 16,7 4 4-16,4 2-8 15,-4 5-24-15,-27 9 8 16,-3 11 4-16,-5 14 4 16,8 3 16-16,-23 4-8 15,-4 13 16-15,12 4-16 16,15 3 24-16,4 0-20 0,4 0 4 15,15 7-8-15,24-3 4 16,19 0-8-16,23-1-100 16,19-2 52-1,24 2-404-15,27 4 248 16,11-20-172-16</inkml:trace>
    <inkml:trace contextRef="#ctx0" brushRef="#br0" timeOffset="821.6866">3323 840 248 0,'19'-37'92'0,"20"13"-72"15,34-18-4-15,-22 22-20 0,18-1 0 16,1 7 12-16,-4 7-4 16,-4 7 8-16,-20 11-8 15,-3 13 52-15,-12 7-32 16,-15 7 32-16,-12 10-28 15,-16 3-28-15</inkml:trace>
    <inkml:trace contextRef="#ctx0" brushRef="#br0" timeOffset="27761.4335">2394 4949 104 0,'0'-62'36'0,"0"17"-28"0,-4-30 0 16,4 33 64-16,0-9-40 15,0-1 48-15,4-10-44 16,-4-10-20-16,3-21-8 16,-3-10-36-16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8:28.4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195E66B-D848-4984-A35C-3F6B4A17AEFF}" emma:medium="tactile" emma:mode="ink">
          <msink:context xmlns:msink="http://schemas.microsoft.com/ink/2010/main" type="inkDrawing" rotatedBoundingBox="8529,1202 12114,1162 12115,1237 8530,1277" semanticType="strikethrough" shapeName="Other">
            <msink:sourceLink direction="with" ref="{83F2ADFD-9181-4A00-BCAF-8D21FD267F0E}"/>
            <msink:sourceLink direction="with" ref="{B2F1CE8D-6300-471A-93D7-150782EF0D60}"/>
          </msink:context>
        </emma:interpretation>
      </emma:emma>
    </inkml:annotationXML>
    <inkml:trace contextRef="#ctx0" brushRef="#br0">4284 324 196 0,'-4'-3'72'0,"4"3"-56"0,0 0-4 0,0 0 180 16,0 0-108-16,0 0 132 16,0 0-124-16,0 0 24 15,0 3-68-15,0 0 52 16,0 1-60-16,0 3 44 16,4 0-48-16,-4-1 52 15,4 5-52-15,4-4 12 16,-1 6-32-16,13-13 36 15,-9 0-28-15,17 0 12 16,6 0-20-16,21 0 28 16,3-6-28-16,27-12 4 15,-8 8-12-15,47-4 4 16,-4 4-8-16,54 0-4 16,-19 3 4-16,27-4 12 15,-23 11-8-15,31 0-12 16,-20 7 0-16,23-3 4 15,-15-4 0-15,1 3 8 16,-21-3-4-16,16 4 16 0,-30-1-12 16,7 1 16-16,-24-1-16 0,-10 0 24 15,-21-3-20 1,-7 0 12-16,-23 0-12 0,-8 0 28 16,-11 0-24-16,-9-3 32 15,-7 3-32-15,-11-7-156 16,-1 4 76-16,-7-4-160 15,-1 3 124-15,-7-6-284 16,4 3 216-16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12:34.81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1DA3EE1E-B46D-4DAE-91A9-89535FA43243}" emma:medium="tactile" emma:mode="ink">
          <msink:context xmlns:msink="http://schemas.microsoft.com/ink/2010/main" type="inkDrawing" rotatedBoundingBox="11924,8768 17503,8742 17504,8853 11925,8879" semanticType="callout" shapeName="Other">
            <msink:sourceLink direction="with" ref="{6655B857-0CE6-44E7-8109-FBD647ABF9F5}"/>
            <msink:sourceLink direction="with" ref="{867F074E-9DAF-4199-9864-209EAD723295}"/>
          </msink:context>
        </emma:interpretation>
      </emma:emma>
    </inkml:annotationXML>
    <inkml:trace contextRef="#ctx0" brushRef="#br0">-5 72 416 0,'0'-10'152'0,"0"10"-116"0,12-4-12 16,-12 1 48-1,8 6-44-15,-8-3 40 16,7 0-36-16,-7 4 8 15,8-1-24-15,-8 1 36 16,8-1-28-16,0 4 20 16,3 0-24-16,5-4 36 0,7 1-32 0,16-4 20 15,7 0-24-15,28 0 0 16,3 0-12-16,35-4 20 16,1 1-16-16,57-4 12 15,-11-3-12-15,69-1-24 16,-15 8 4-16,73-4 4 15,-30 7 4-15,57 0 32 16,-34 10-16-16,46 1 20 16,-46-4-20-16,23 3 28 15,-43 4-28-15,1-7 20 16,-40-1-20-16,-7-9 20 16,-39 3-24-16,1-7-20 15,-28 0 0-15,-4-7 40 16,-31 1-20-16,-3-5 24 15,-16 8-20-15,-4-7 8 16,-16 7-12-16,-11-1-120 16,-12 4 56-16,-30 7-356 15,-12 4 224-15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15:22.65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9339B09C-7ED6-42D2-ACC9-EFD541EE4D8B}" emma:medium="tactile" emma:mode="ink">
          <msink:context xmlns:msink="http://schemas.microsoft.com/ink/2010/main" type="inkDrawing" rotatedBoundingBox="14350,14126 19621,13963 19635,14438 14364,14602" semanticType="underline" shapeName="Other">
            <msink:sourceLink direction="with" ref="{4DD16EDD-7E66-47A7-B8E6-A344679AA465}"/>
            <msink:sourceLink direction="with" ref="{756F36D3-AB4F-46D3-B691-E497960518BA}"/>
          </msink:context>
        </emma:interpretation>
      </emma:emma>
    </inkml:annotationXML>
    <inkml:trace contextRef="#ctx0" brushRef="#br0">6 286 80 0,'-8'-7'32'0,"12"11"-24"0,0-1-4 0,-4-3 132 0,0 0-76 16,0 0 64-16,0 0-72 15,0 0-12-15,0 7-24 16,0 0 52-16,-4 0-40 15,4 0 32-15,-4-1-32 16,4 5 44-16,-4-1-40 16,4 0 12-16,8 4-28 15,-8-4 28-15,8 1-28 16,3-1 12-16,-3 0-16 0,11-3 0 16,-7 0-4-16,7-7 4 15,9 7-8-15,-1-7 8 16,0 7-8-16,0-7 16 15,12 0-12-15,-1 0-20 16,-3 0 4-16,8 0 4 16,-8-7 4-16,3 7 0 15,-3-7 0-15,-4 7 16 0,4-7-8 16,-4 4 4-16,4 3-4 16,11-7 4-16,-3 7-8 15,7-7-4-15,8 7 4 16,0 0 12-16,-4 0-8 15,-7 0-28-15,-1 0 8 16,-7 0 12-16,0 0 4 16,-8 0-4-16,4 0 4 15,3 0-16-15,5 0 8 16,7-3 12-16,4-1-4 0,4 4-4 16,-3 0 4-16,-5 4-16 31,4-1 8-31,-15 4 12 0,0-4-4 0,3 4-4 15,-3-3 4-15,0 3-16 16,7-4 8-16,0 4 12 16,1 0-4-16,-1 0 8 15,1 0-8-15,-1 3-20 16,-3 0 8-16,-1 1 12 16,-11-1 0-16,4 0-4 15,-15 1 4-15,7-1 12 16,-8-3-8-16,0 0-4 15,1 0 0-15,-12-1-4 16,-1 1 0-16,5-7 0 16,-4 7 0-16,-8-7 0 0,0 0 0 15,0 0-12-15,0 0 8 16,0 0 12-16,0 0-4 16,0 0-4-16,0 0 4 15,3-7 20-15,-3 0-12 16,8 4-20-16,0-4 0 15,-4-7 4-15,4 4 4 16,-1-4-12-16,5 0 8 16,-4-3 4-16,3-3 0 15,5 9 8-15,-8-2-4 16,3-5 16-16,1 1-12 0,3 3-12 16,5 4 0-16,-1 0-4 15,0-1 0-15,1 1 16 16,-1 0-4-16,0 3-12 15,5 0 4-15,-5 0 4 16,4 0 0-16,0 4-12 16,1-1 8-16,-1 1-16 15,0 3 12-15,-4 0 4 16,1 0 4-16,-1 0-20 16,4 3 12-16,-3-3 32 15,-1 0-16-15,0 0-8 16,5 0-4-16,-5 0-4 15,0 0 0-15,1 0 16 16,-1 0-4-16,4 0-12 16,1 0 4-16,-1 0 12 0,4 4-4 15,0-4 8-15,4 0-8 16,0 0 16-16,4 0-12 16,3 3-28-16,1-3 8 15,0 4 24-15,0-4-8 16,-5 0-8-16,-3 0 0 15,0 7 4-15,-4-7 0 16,-3 0 0-16,-1 0 0 16,0 0-12-16,4 3 8 15,0-3 20-15,4-7-8 16,8 4 4-16,4 3-4 16,-1-4-32-16,1 4 12 15,-1 0 12-15,-3 0 4 0,-4 0-4 16,0 0 4-16,-4 4 4 15,0-1-4-15,-4 1-4 16,0-4 4-16,0 3-24 16,0-3 12-16,0 0 4 15,4 0 4-15,8 0 0 16,3 0 0-16,1 0 16 16,7 0-8-16,1 0 4 15,-1 0-4-15,-4 3-16 16,1-3 4-16,-5 0-4 15,-3 0 0-15,0 0 0 16,0-3 0-16,-1 0 24 16,5-4-8-16,-1 0-4 15,1 0 0-15,0 0-4 0,3-3 0 16,4-1 32-16,1-2-16 16,-13-1 48-16,5-10-36 15,-8-4-16 1,-4-3-4-16,0-7 24 0,-4-3-16 15,-12 0-164-15,-3 6 80 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16:12.55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350F05E7-C568-4314-B1A5-B2223BC8059A}" emma:medium="tactile" emma:mode="ink">
          <msink:context xmlns:msink="http://schemas.microsoft.com/ink/2010/main" type="inkDrawing" rotatedBoundingBox="10031,16462 12477,16413 12479,16499 10033,16547" semanticType="underline" shapeName="Other">
            <msink:sourceLink direction="with" ref="{3BC67401-F671-47C7-B3A7-0A482DFD1502}"/>
            <msink:sourceLink direction="with" ref="{9E3785CE-4954-4F7E-BD98-E7AAEA312CEB}"/>
          </msink:context>
        </emma:interpretation>
      </emma:emma>
    </inkml:annotationXML>
    <inkml:trace contextRef="#ctx0" brushRef="#br0">-6 21 124 0,'0'-6'44'0,"0"6"-32"0,0 0-4 15,0 0 92-15,0 0-56 0,0 0 88 16,8 6-76-16,4-2 60 15,-12-4-64-15,3 3 48 16,13-3-56-16,-12 4 4 16,-4-4-28-16,4 7 16 15,0 0-24-15,-4-1 32 0,3 1-28 16,1-3-12 0,4-1-8-16,-8-3 48 0,8 4-24 15,-8-4 8-15,11 3-16 16,-3-3-8-16,4 4 0 15,-8-4-24-15,11 0 32 16,1 3-12-16,-1-3 32 16,8 0-20-16,-3 0-4 15,7 0-4-15,4 0-4 16,7 3 0-16,9-3 0 16,7 0 0-16,0 0-12 15,4 4 8-15,0-4 12 16,12 0-4-16,8-4-4 15,14 1 4-15,13 6-16 16,-4-6 8-16,-5 0 12 16,13-4-4-16,22 0-4 0,1 0 4 15,-4 0 4 1,7-3-4-16,-3-1-4 0,-8 1 4 16,-12 3 12-16,-23 0-8 15,-19 4-20-15,-8 3 4 16,-20 0 4-16,-15 0 4 15,0 3 24-15,-11 4-12 16,-12 0 24-16,-4 0-24 16,0-7-108-16,-12 7 48 15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16:06.416"/>
    </inkml:context>
    <inkml:brush xml:id="br0">
      <inkml:brushProperty name="width" value="0.15" units="cm"/>
      <inkml:brushProperty name="height" value="0.15" units="cm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04T18:12:23.139"/>
    </inkml:context>
    <inkml:brush xml:id="br1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AC8FF0C-9ABB-4833-BDE8-93B6103C8FA7}" emma:medium="tactile" emma:mode="ink">
          <msink:context xmlns:msink="http://schemas.microsoft.com/ink/2010/main" type="writingRegion" rotatedBoundingBox="7632,15998 11848,15240 12187,17124 7970,17882"/>
        </emma:interpretation>
      </emma:emma>
    </inkml:annotationXML>
    <inkml:traceGroup>
      <inkml:annotationXML>
        <emma:emma xmlns:emma="http://www.w3.org/2003/04/emma" version="1.0">
          <emma:interpretation id="{183E7ABC-781F-4D70-944E-1FCDB68A086A}" emma:medium="tactile" emma:mode="ink">
            <msink:context xmlns:msink="http://schemas.microsoft.com/ink/2010/main" type="paragraph" rotatedBoundingBox="7632,15998 11848,15240 12111,16703 7895,174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264601-A75A-4343-923B-5560F347D876}" emma:medium="tactile" emma:mode="ink">
              <msink:context xmlns:msink="http://schemas.microsoft.com/ink/2010/main" type="line" rotatedBoundingBox="7632,15998 11848,15240 12111,16703 7895,17462"/>
            </emma:interpretation>
          </emma:emma>
        </inkml:annotationXML>
        <inkml:traceGroup>
          <inkml:annotationXML>
            <emma:emma xmlns:emma="http://www.w3.org/2003/04/emma" version="1.0">
              <emma:interpretation id="{F197ADD9-7CCD-4B83-A230-70A715721D17}" emma:medium="tactile" emma:mode="ink">
                <msink:context xmlns:msink="http://schemas.microsoft.com/ink/2010/main" type="inkWord" rotatedBoundingBox="7632,15998 8169,15902 8250,16353 7713,16450"/>
              </emma:interpretation>
            </emma:emma>
          </inkml:annotationXML>
          <inkml:trace contextRef="#ctx0" brushRef="#br0">3417 15126 268 0,'8'0'100'0,"7"0"-76"0,-3 0-8 16,-4 0 88-16,-8 0-60 16,11 0 52-16,-11 0-56 15,12 4 40-15,-1 3-44 16,-3-4 16-16,4 0-32 15,-1 4 28-15,5-3-32 16,3-1-12-16,4-3-8 0,5 0 40 31,6 0-24-31,13-3 16 0,-1 3-16 16,1-4 12-16,-5 1-16 0,-7 3-4 16,-8 0 0-16,-3 0 4 15,-9 3-4-15,-3 1 52 0,-9-1-32 16,1 4 0-16,-4-7-16 15,-4 4-560 1,-3 2 300-16,-5 8 4 16</inkml:trace>
          <inkml:trace contextRef="#ctx0" brushRef="#br0" timeOffset="360.9595">3467 15520 528 0,'-7'0'196'0,"3"-3"-152"0,4 0-12 15,0 3 36-15,7-4-44 16,9-3 60-16,-1 7-48 16,5-7 64-16,-1 7-60 15,4-7 28-15,8 7-40 0,4-3-16 0,8 0-8 16,-1 3 20-16,1-4-12 16,0 4 32-16,-1 0-28 15,-7 0 40-15,-4-3-32 16,0-1-648-1,-8 1 340 1</inkml:trace>
          <inkml:trace contextRef="#ctx1" brushRef="#br0">3514 15082 0,'0'0'16</inkml:trace>
        </inkml:traceGroup>
        <inkml:traceGroup>
          <inkml:annotationXML>
            <emma:emma xmlns:emma="http://www.w3.org/2003/04/emma" version="1.0">
              <emma:interpretation id="{9E3785CE-4954-4F7E-BD98-E7AAEA312CEB}" emma:medium="tactile" emma:mode="ink">
                <msink:context xmlns:msink="http://schemas.microsoft.com/ink/2010/main" type="inkWord" rotatedBoundingBox="-1615,13122 5426,-4660 17205,4 10162,17787">
                  <msink:destinationLink direction="with" ref="{350F05E7-C568-4314-B1A5-B2223BC8059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306.038">4780 15333 364 0,'-8'-7'132'0,"12"0"-100"0,0 7-12 0,-4 0 88 15,0 0-64-15,0 0 68 16,7 14-60-16,1-1 48 16,8-2-56-16,3 3 32 15,8-8-44-15,12 1 0 0,3 4-20 16,13-11 20-16,-13 7-20 0,1-7 4 15,-8 0-8-15,-8-4 4 16,-8 4-8-16,-4 0 32 16,-7 0-20-16,-8 0-12 15,-8 4-8-15,-3-4-436 16,3 6 240 0,-7-6-184-16</inkml:trace>
          <inkml:trace contextRef="#ctx1" brushRef="#br1" timeOffset="-28665.1792">4772 16302 0,'0'0'0,"0"0"15,0 0-15,0 0 0,0 0 16,-93 75 15,50-61-15,24-24 0,19 10-1</inkml:trace>
        </inkml:traceGroup>
        <inkml:traceGroup>
          <inkml:annotationXML>
            <emma:emma xmlns:emma="http://www.w3.org/2003/04/emma" version="1.0">
              <emma:interpretation id="{513E905E-8E29-4A63-B691-99C318BE8322}" emma:medium="tactile" emma:mode="ink">
                <msink:context xmlns:msink="http://schemas.microsoft.com/ink/2010/main" type="inkWord" rotatedBoundingBox="9855,15614 11851,15255 11993,16046 9998,16404"/>
              </emma:interpretation>
            </emma:emma>
          </inkml:annotationXML>
          <inkml:trace contextRef="#ctx0" brushRef="#br0" timeOffset="2941.8987">7056 14767 156 0,'-8'17'56'0,"16"7"-44"0,-8 21-4 0,4-21 236 15,-4 7-136-15,0 0 64 16,0 3-104-16,0-3 24 0,-4-10-56 16,4-4 32-16,4-3-36 15,-4-4 36-15,0-3-40 0,0-10 4 16,4-4-20-16,-4-4 0 16,0-2-4-16,3-11 20 15,5-4-16-15,-8 1-12 16,12-4-4-16,-4 3-16 15,7 4 12-15,-3 0-12 16,-1 3 8-16,9 7 16 16,-1 1 0-16,4-1 24 15,4 4-16-15,-3-1-4 16,3 4-4-16,0 0-68 16,-8-3 36-16,0 0-552 15</inkml:trace>
          <inkml:trace contextRef="#ctx0" brushRef="#br0" timeOffset="2088.1288">5995 14961 436 0,'-15'7'160'0,"15"-7"-124"0,7 10-8 0,1-3 148 15,4 4-100-15,-1-1 24 0,16-3-60 16,8-4-8-16,12-3-20 16,3 0 0-16,0 0-4 0,-3 0 20 15,3-7-16-15,-11-3 40 16,-4-4-28-16,-12 0-12 16,4-3-8-16,-15 0-4 15,-5-4 0-15,-7-3 16 16,0-7-8-16,-7 0 16 15,-5-3-16-15,0 3-28 16,-3 3 8-16,3 4 12 16,-7 0 4-16,-8 7-20 15,0 0 8-15,0 13-4 16,-12 1 4-16,4 3 16 16,-4 7-4-16,-3 3-12 0,-1 4 4 15,5 7 12-15,10 3-4 16,-2 3-20-16,2 1 8 15,1 3 4-15,16 0 4 16,-5 3-28-16,5-3 16 16,3 0 4-16,8 0 8 15,-4 7-28-15,12-7 16 16,-4 3-4-16,3 1 8 16,1 6 32-16,8 4-12 15,-16-1-32-15,3 1 12 16,-3-4 20-16,0-3-8 0,-3-7 28 15,-1-7-20-15,-8 0 12 16,-3-3-12-16,-9-7-8 16,-3 0 0-1,4-8 12-15,-4-2-8 16,-4-4-4-16,8 0 0 0,11-7 4 16,1-3-4-16,7-4-4 15,4-3 4-15,7-4-348 16</inkml:trace>
          <inkml:trace contextRef="#ctx0" brushRef="#br0" timeOffset="2693.8455">7095 14466 352 0,'-8'-11'132'0,"0"15"-104"0,-7-4-8 0,3 7 44 0,-3 0-40 16,-9 3 112-16,-3 0-76 15,-12 7 56-15,1 7-72 16,-9 18 48-16,1 16-52 16,3 15 40-16,8-1-44 0,8-3 16 15,8-11-32-15,7-13 8 16,5 3-16-16,14-17 44 15,9-10-28-15,3 3 40 16,4-14-40-16,1 4-164 16,3-14 72-16,0 3-564 15,-8 8 344 1,-7-1 28-16</inkml:trace>
          <inkml:trace contextRef="#ctx0" brushRef="#br0" timeOffset="3873.4433">7106 14576 320 0,'0'-4'120'0,"0"4"-96"0,0 0-4 16,0 0 184-16,0 0-116 0,0 0 36 16,0 0-76-16,0 0 24 15,8 0-40-15,0 0 24 0,-8 0-28 16,11 0 0-16,5 4-16 16,-1-4 12-16,8-7-16 15,5 7 16-15,-1-4-16 16,0 1-4-16,-4-4 0 15,-4 4-472 1,-3 3 256-16,-5 10-128 16</inkml:trace>
          <inkml:trace contextRef="#ctx0" brushRef="#br0" timeOffset="4746.2635">7520 14493 340 0,'8'-10'128'0,"0"13"-100"0,-4-10-8 0,-4 7 168 0,15 4-108 15,-3 6 64 1,3 7-84-16,5 7 44 0,-1 11-60 16,0 23 32-16,1 15-44 0,-5-1 8 15,-3 0-24-15,-12-10 28 16,-12-7-28-16,-15-3-144 15,-12-14 64-15,-23-1-580 16</inkml:trace>
        </inkml:traceGroup>
      </inkml:traceGroup>
    </inkml:traceGroup>
    <inkml:traceGroup>
      <inkml:annotationXML>
        <emma:emma xmlns:emma="http://www.w3.org/2003/04/emma" version="1.0">
          <emma:interpretation id="{45000214-6E3C-4A40-A224-0E476DF608BD}" emma:medium="tactile" emma:mode="ink">
            <msink:context xmlns:msink="http://schemas.microsoft.com/ink/2010/main" type="paragraph" rotatedBoundingBox="10757,17080 11232,16593 11588,16941 11113,174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923CC06-E895-4F79-82A7-E679115B1FDD}" emma:medium="tactile" emma:mode="ink">
              <msink:context xmlns:msink="http://schemas.microsoft.com/ink/2010/main" type="line" rotatedBoundingBox="10757,17080 11232,16593 11588,16941 11113,17428"/>
            </emma:interpretation>
          </emma:emma>
        </inkml:annotationXML>
        <inkml:traceGroup>
          <inkml:annotationXML>
            <emma:emma xmlns:emma="http://www.w3.org/2003/04/emma" version="1.0">
              <emma:interpretation id="{A2F9FBAA-AB8C-41DC-B7A3-05A72860E876}" emma:medium="tactile" emma:mode="ink">
                <msink:context xmlns:msink="http://schemas.microsoft.com/ink/2010/main" type="inkWord" rotatedBoundingBox="10757,17080 11232,16593 11588,16941 11113,17428"/>
              </emma:interpretation>
              <emma:one-of disjunction-type="recognition" id="oneOf1">
                <emma:interpretation id="interp1" emma:lang="" emma:confidence="1">
                  <emma:literal>E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€</emma:literal>
                </emma:interpretation>
                <emma:interpretation id="interp4" emma:lang="" emma:confidence="0">
                  <emma:literal>£</emma:literal>
                </emma:interpretation>
                <emma:interpretation id="interp5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6996.0373">7108 15863 332 0,'8'-14'120'0,"-8"10"-92"0,4 1-8 16,-4-1 88-16,0 1-64 16,-4 3 8-16,0 0-32 15,0 0 24-15,-8 0-28 16,1 3-4-16,-5 1-8 16,-3-1 28-16,-4 4-16 15,-5 0 20-15,-3 0-20 16,-8 0-16-16,1 10-4 15,-1-3 12-15,0 3-4 0,4 7 24 16,0-3-16-16,4-1 4 16,0 5-8-16,7 2 20 15,-3-3-16-15,8 7 32 16,7 0-28-16,0-3 40 16,5-4-32-16,3 3 20 0,8-3-24 15,3 0 8-15,5-3-16 16,4 0 12-16,3-4-16 15,8 3 40-15,4-6-24 16,0-3 4-16,4-1-16 16,4 0-16-16,0-3 0 15,-4 7 12-15,-4-11-4 16,-4 4 16-16,-7-7-12 16,-1 0-4-16,-3-7 0 15,-5 4-112-15,1-4 60 16,-8 0-200-16,-4-3 140 15,0-1-392-15,-4 5 280 16,-4 6 80-16</inkml:trace>
          <inkml:trace contextRef="#ctx0" brushRef="#br0" timeOffset="7431.4874">6607 16186 436 0,'8'-3'160'0,"-4"3"-124"0,3 0-8 0,1 0 88 16,4 0-68-16,-1 0 68 15,1-4-64-15,0 1 40 16,-1-1-52-16,1 4 16 0,0-3-36 16,3 3-8-16,9 0-8 15,3 0 20-15,4 3-12 0,8-3 32 16,0 0-28-16,-1 0 4 15,-3 0-12-15,0-7 20 16,-4 7-16-16,-3-7 12 16,-9 4-12-16,-3 3 12 15,-9 0-16-15,-7 0-268 16,-4 3 144-16,-7 11-484 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15:51.305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2CBF9934-0BCC-43E1-9B9F-2F3A3903D2E4}" emma:medium="tactile" emma:mode="ink">
          <msink:context xmlns:msink="http://schemas.microsoft.com/ink/2010/main" type="writingRegion" rotatedBoundingBox="15758,14219 25139,14129 25174,17725 15793,17815"/>
        </emma:interpretation>
      </emma:emma>
    </inkml:annotationXML>
    <inkml:traceGroup>
      <inkml:annotationXML>
        <emma:emma xmlns:emma="http://www.w3.org/2003/04/emma" version="1.0">
          <emma:interpretation id="{624BFBF5-17A9-4DB2-9DD4-D40D5918338B}" emma:medium="tactile" emma:mode="ink">
            <msink:context xmlns:msink="http://schemas.microsoft.com/ink/2010/main" type="paragraph" rotatedBoundingBox="20073,14163 23983,14157 23984,14914 20074,1492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6A0FC04-6782-4E12-939C-C50298CEF498}" emma:medium="tactile" emma:mode="ink">
              <msink:context xmlns:msink="http://schemas.microsoft.com/ink/2010/main" type="inkBullet" rotatedBoundingBox="20073,14505 20286,14504 20287,14657 20074,14657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15956 13310 260 0,'-8'0'96'0,"19"0"-76"0,-7 0-4 0,-4 0 112 0,4 7-72 16,-4-7 84 0,8 6-80-16,4-2 20 0,3 3-44 15,1 0-4-15,7 3-20 16,4-3 0-16,8 0-4 0,-8 3 20 16,4 0-16-16,0 1 12 15,-4-1-12-15,-4 0-8 16,-7 1 0-16,3-1 12 15,-15 0-8-15,0 1-276 16,-8-1 144 0,0 7-256-16</inkml:trace>
      </inkml:traceGroup>
      <inkml:traceGroup>
        <inkml:annotationXML>
          <emma:emma xmlns:emma="http://www.w3.org/2003/04/emma" version="1.0">
            <emma:interpretation id="{B97FCA89-F102-42B4-B394-7C1DF30EAE6F}" emma:medium="tactile" emma:mode="ink">
              <msink:context xmlns:msink="http://schemas.microsoft.com/ink/2010/main" type="line" rotatedBoundingBox="20197,14163 23983,14157 23984,14914 20199,14920"/>
            </emma:interpretation>
          </emma:emma>
        </inkml:annotationXML>
        <inkml:traceGroup>
          <inkml:annotationXML>
            <emma:emma xmlns:emma="http://www.w3.org/2003/04/emma" version="1.0">
              <emma:interpretation id="{8EF5C958-0EEA-424A-AAE6-CB4480B65B00}" emma:medium="tactile" emma:mode="ink">
                <msink:context xmlns:msink="http://schemas.microsoft.com/ink/2010/main" type="inkWord" rotatedBoundingBox="20197,14203 20990,14201 20991,14591 20198,145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9.1724">15824 13612 184 0,'12'7'68'0,"7"-10"-52"0,4 6-4 0,-11 4 180 15,-1 7-108-15,5 3 20 0,3-3-64 16,-11 0 8-16,11-1-28 16,-7 1 8-16,3-3-16 15,-3-1 12-15,0-3-16 16,-5 3 16-16,1-3-16 16,0 0-100-16</inkml:trace>
          <inkml:trace contextRef="#ctx0" brushRef="#br0" timeOffset="550.6468">16536 13678 580 0,'0'-7'216'0,"12"3"-168"0,3-2-12 0,-7 6 56 16,4 0-56-16,7 6 12 15,8 1-28-15,0 4 4 16,12-1-12-16,7-7-296 16</inkml:trace>
        </inkml:traceGroup>
        <inkml:traceGroup>
          <inkml:annotationXML>
            <emma:emma xmlns:emma="http://www.w3.org/2003/04/emma" version="1.0">
              <emma:interpretation id="{0A39AE7D-2CA5-498E-933A-08035B77A3C4}" emma:medium="tactile" emma:mode="ink">
                <msink:context xmlns:msink="http://schemas.microsoft.com/ink/2010/main" type="inkWord" rotatedBoundingBox="21459,14161 22725,14159 22726,14882 21460,1488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72.4053">17434 13695 364 0,'0'-7'132'0,"-7"0"-100"0,-1 7-12 15,4 0 88-15,-4 0-64 16,0 0 52-16,-3 7-56 16,-8 7 24-16,-9 3-36 0,1 7 28 15,-4 7-32 1,8 0 48-16,0-3-40 0,7 3 4 0,9 3-24 15,3-6 20-15,8-4-20 16,3-4 32-16,13-6-28 16,7-7 4-16,12-7-12 15,-5-4 48-15,-3-2-32 16,4-8 0-16,-8-3-16 16,-7-7 20-16,-20-7-16 15,-8-14-20-15,-4-14 0 16,-11-6 20-16,0-11-4 15,4 11-20-15,-1 13 4 16,5 11-12 0,7 3 8-16,4 4-20 15,4 6 20-15,8 1-4 0,7 3 8 16,12 0-20-16,8 3 16 16,8 7 32-16,3 7-12 15,1 4 16-15,-5-1-12 0,-7 11-748 16</inkml:trace>
          <inkml:trace contextRef="#ctx0" brushRef="#br0" timeOffset="1393.7574">17941 13268 268 0,'-42'24'100'0,"19"-6"-76"0,-12 9-8 0,19-10 156 16,-7 18-96-16,4 13 60 15,-8 24-80-15,15-3 28 16,-7 3-48-16,19-3 0 15,0-14-24-15,4-7 12 0,3-10-16 16,9-7 48-16,-1-7-28 0,8-10-164 16,1-4 72-16,-9-3-452 15</inkml:trace>
          <inkml:trace contextRef="#ctx0" brushRef="#br0" timeOffset="1703.0791">17980 13554 364 0,'-19'24'132'0,"7"0"-100"0,4 21-12 16,8-28 132-16,0 4-88 15,4 3 28-15,4-10-56 16,8-1 12-16,-5-2-28 0,-3-8 28 0,11-6-32 15,-11-4 12-15,4-4-16 16,-1-6 12-16,-3-3-16 16,0-1-12-16,-4 0 0 15,3 1 40-15,9 6-24 16,-5 0 24-16,5 0-20 16,7 7 8-16,4 1-12 15,0 2 20 1,-7-3-20-16,7 4-444 15</inkml:trace>
          <inkml:trace contextRef="#ctx0" brushRef="#br0" timeOffset="1885.5652">18240 13351 756 0,'3'-10'280'0,"13"10"-216"0,7 0-20 16,-11-4 48-16,3 1-60 16,8-1 4-16,-3 4-20 15</inkml:trace>
          <inkml:trace contextRef="#ctx0" brushRef="#br0" timeOffset="2156.7864">18336 13709 592 0,'0'3'220'0,"12"-3"-172"0,11-3-12 0,-19-1 92 16,12-3-76-16,7 4 8 16,12 0-40-16,-8-1-276 0</inkml:trace>
        </inkml:traceGroup>
        <inkml:traceGroup>
          <inkml:annotationXML>
            <emma:emma xmlns:emma="http://www.w3.org/2003/04/emma" version="1.0">
              <emma:interpretation id="{F2E228AE-E1AC-48D1-A6DC-3998D2F86A20}" emma:medium="tactile" emma:mode="ink">
                <msink:context xmlns:msink="http://schemas.microsoft.com/ink/2010/main" type="inkWord" rotatedBoundingBox="23166,14203 23983,14202 23984,14914 23167,1491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501.7032">18944 13554 332 0,'-8'14'120'0,"1"3"-92"0,3 14-8 15,4-4 132-15,0 1-88 16,0 3 8-16,-8 0-44 15,8 3 36-15,0-10-36 0,0 0 48 16,8-10-44 0,-8 3 56-16,-8-17-52 0,8 0 12 0,0 0-32 15,0-10 0-15,0-7-8 16,8-7-16-16,-4-7 4 16,-4-4 20-16,7 8-8 15,5 3 4-15,3 3-4 16,-3 4 4-16,4 3-8 15,3 7 8-15,0 4-8 16,1 3 60-16,7 3-36 16,-8-3-400-16,-7 0 204 0</inkml:trace>
          <inkml:trace contextRef="#ctx0" brushRef="#br0" timeOffset="2762.396">18956 13392 464 0,'-4'-14'176'0,"8"18"-140"0,-4-14-8 16,7 6 108-16,-3 1-80 15,12 3 16-15,-5-4-48 16,13 4 4-16,-9 0-16 15,8 0-404-15</inkml:trace>
          <inkml:trace contextRef="#ctx0" brushRef="#br0" timeOffset="2949.8962">19351 13310 528 0,'-8'0'196'0,"8"3"-152"0,0 1-12 0,-12 6 8 16,4 0-8-16,8 0-20 16,-3 4 4-16,3 3-8 15,0-3-24-15,0-3 8 0,-4 2-472 16</inkml:trace>
          <inkml:trace contextRef="#ctx0" brushRef="#br0" timeOffset="3262.2251">19676 13317 520 0,'27'30'192'0,"-16"-5"-152"0,1 43-8 0,-4-13 148 16,-8 28-104-16,-8-4 52 15,-4-7-80-15,1-10 36 16,-16 0-48-16,-12-3 76 0,-23-1-60 15,-19-6-836 1</inkml:trace>
        </inkml:traceGroup>
      </inkml:traceGroup>
    </inkml:traceGroup>
    <inkml:traceGroup>
      <inkml:annotationXML>
        <emma:emma xmlns:emma="http://www.w3.org/2003/04/emma" version="1.0">
          <emma:interpretation id="{F7B2DD81-7DB2-4A91-BA0C-3DA07BAB4243}" emma:medium="tactile" emma:mode="ink">
            <msink:context xmlns:msink="http://schemas.microsoft.com/ink/2010/main" type="paragraph" rotatedBoundingBox="16974,15455 24262,15385 24273,16561 16986,166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B031666-4509-4097-9ECC-F1F408B644C4}" emma:medium="tactile" emma:mode="ink">
              <msink:context xmlns:msink="http://schemas.microsoft.com/ink/2010/main" type="line" rotatedBoundingBox="16974,15455 24262,15385 24273,16561 16986,16631"/>
            </emma:interpretation>
          </emma:emma>
        </inkml:annotationXML>
        <inkml:traceGroup>
          <inkml:annotationXML>
            <emma:emma xmlns:emma="http://www.w3.org/2003/04/emma" version="1.0">
              <emma:interpretation id="{0AD2A173-92EB-49E6-88C4-2AFDF102348B}" emma:medium="tactile" emma:mode="ink">
                <msink:context xmlns:msink="http://schemas.microsoft.com/ink/2010/main" type="inkWord" rotatedBoundingBox="16974,15455 18629,15439 18638,16368 16983,1638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9757.9972">13734 14966 228 0,'-4'0'84'0,"0"0"-64"0,4 3-8 15,0-3 48-15,0 0-36 16,8 4 32-16,-1-4-28 0,1 0 60 15,-8 0-48-15,0 0 88 16,0 0-72-16,0 0 44 16,0 0-60-16,-4 0-12 15,0 0-16-15,0 3 0 16,1 1-8-16,3-4-4 16,0 0 4-16,0 0 12 0,0 0-8 15,0 10 32-15,0-3-24 16,0-7 12-16,0 0-16 15,0 0 0-15,0 0-4 16,0 0-16-16,0 7 4 0,0 0 20 16,0 3-8-16,0 0 24 15,0 4-20-15,0 3-4 16,0 0-4-16,0 4 20 16,0-1-12-16,0 5 12 15,0-1-12-15,3-4 20 16,-3-3-20-16,0-3 32 15,0-7-28-15,4-7 40 16,4-10-32-16,-4-4 12 16,4-3-20-16,-1-4 8 15,1-3-12-15,0 3-8 16,0 1 0-16,3-1-24 16,5 1 12-16,-1 2 4 31,5 5 4-31,3-1-28 0,0 4 16 15,8-1-32-15,0 1 28 0,0 0 24 16,0 10-4-16,-4-4 8 16,-4 4-4-16,-7-3 20 15,-1 3-16-15,-11 0-436 16,0 3 232-16</inkml:trace>
          <inkml:trace contextRef="#ctx0" brushRef="#br0" timeOffset="29871.8479">13807 14825 288 0,'-12'-21'108'0,"16"21"-84"0,0-7-4 15,0 4 232-15,4-4-140 16,7 0 44-16,5 0-92 15,-1 1-24 1,4 2-24-16,12 1 8 0,0-4-16 16,0 7-276-16</inkml:trace>
          <inkml:trace contextRef="#ctx0" brushRef="#br0" timeOffset="30215.7624">14310 14732 560 0,'24'72'208'0,"-13"-20"-164"0,5 20-8 0,-9-38 40 0,5 11-48 15,-8 0 40-15,-4 3-36 16,0 7 52 0,-16 7-48-16,-7-4 12 0,-8-6-32 0,4-1 28 15,-19-10-28-15,7-6-188 16,-4-11 88-16</inkml:trace>
          <inkml:trace contextRef="#ctx0" brushRef="#br0" timeOffset="28383.6766">13083 15145 228 0,'0'-11'84'0,"4"8"-64"0,0-4-8 15,0 3 196-15,0 1-116 16,3 0 36-16,-3-4-80 16,-4 0 16-16,0 0-36 15,0 0 44-15,-4 0-40 16,-3 4-16-16,-5-1-8 0,0-3 0 16,-3 4-4-16,-8 0-20 15,0 3 8-15,-5 3 4 0,-3-3 4 16,0 0-20-16,-3 3 12 15,-5 15 32-15,4-8-16 16,4 7 28-16,8 4-24 16,4 3 4-16,7 3-8 15,12 4 20-15,12 0-16 16,7-7 24-16,12-3-24 16,4-11 24-16,3-10-24 15,1-7 40-15,-4-10-28 16,-4-4 4-16,-4-3-16 0,-4-6 12 15,-7-1-16-15,-9 0-4 16,-10-11 0-16,-5-6 4 16,-8-3-4-16,1-11-20 15,-4 3 8-15,3-2-4 16,4 6 4 0,5 17 8-16,3 0 0 0,0 7 8 15,4 14-4-15,8 3-4 16,-1 7 4-16,9 4 4 15,-1-1-4-15,5 8 16 16,3 6-12-16,8-3-172 16,8 3 92-16,-1 11-580 15</inkml:trace>
          <inkml:trace contextRef="#ctx0" brushRef="#br0" timeOffset="28800.8555">13737 14557 184 0,'-7'-4'68'0,"3"8"-52"0,-4 3-4 0,0 0 100 16,-3 3-64-16,-5 4 16 0,-3 6-40 15,-4 8 76 1,-8 13-56-16,0 11 68 16,-4 9-64-16,0-6 36 15,4 0-48-15,-4 0 16 16,12 0-32-16,0 4 16 16,15-4-20-16,8 3 28 15,12-6-28-15,11-1 32 0,0-9-32 16,-4-8-244-16</inkml:trace>
        </inkml:traceGroup>
        <inkml:traceGroup>
          <inkml:annotationXML>
            <emma:emma xmlns:emma="http://www.w3.org/2003/04/emma" version="1.0">
              <emma:interpretation id="{5A44DD4B-B7F3-4755-A910-78D77C466A94}" emma:medium="tactile" emma:mode="ink">
                <msink:context xmlns:msink="http://schemas.microsoft.com/ink/2010/main" type="inkWord" rotatedBoundingBox="19027,15514 22128,15484 22139,16582 19038,1661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2091.5733">16250 14667 280 0,'-20'0'104'0,"9"7"-84"0,-5 0 0 16,12-7 92-16,-11 6-64 16,3 1 88-16,-7 4-80 15,0 2 36-15,-1-2-56 16,1 2 0-16,-4 8-24 16,3-4 36-16,1 0-24 0,0 1 12 15,7-1-20-15,0-3 36 16,1-4-28-16,3 4-12 15,4-4-8-15,0 0-16 16,-3-3 8-16,3 0 20 16,4 0-8-16,0 0 16 15,0 0-16-15,-4-1-28 0,4 1 8 16,0 4 24-16,4 2-8 16,-8 1 0-16,-4 3 0 15,8 1 20-15,0-1-12 16,0 0-4-16,0 0-4 15,0 0 20-15,0 0-12 16,0 1 4 0,0 2-8-16,0 1-8 15,0 3 4-15,0-3 12 16,12 3-8-16,-8 0 24 16,7 7-20-16,1-7 48 0,3 3-32 15,1-10 28-15,3-3-28 16,-3-7-256-16,-1-7 124 15</inkml:trace>
          <inkml:trace contextRef="#ctx0" brushRef="#br0" timeOffset="32528.8404">16424 14973 436 0,'-4'0'160'0,"-8"10"-124"0,-11 4-8 0,12 0 132 0,-9-8-92 16,-3 12 8-1,-8 2-48-15,0-3-24 16,0 4-8-16,-8 3 20 0,8 0-8 16,1 0 24-16,6-3-20 15,9-7-108-15,-1-4 48 16,5 0-456-16</inkml:trace>
          <inkml:trace contextRef="#ctx0" brushRef="#br0" timeOffset="32318.6731">16122 14997 456 0,'-4'0'168'0,"8"7"-128"0,0 6-16 16,0-6 168-16,7 4-112 15,9 2 12-15,7 1-56 0,8 3 8 16,7 0-24-16,1 4-16 0,-8-11-8 16,-4 4 64-16,-8-4-32 15,-4 1-408 1</inkml:trace>
          <inkml:trace contextRef="#ctx0" brushRef="#br0" timeOffset="32826.0218">16505 14694 208 0,'8'-24'76'0,"4"21"-60"0,7-4-4 0,-7 7 248 15,-1 7-144-15,9 7 96 16,3 13-124-16,8 14 48 16,4 14-80-16,-4 0 48 15,-12 4-60-15,-7-8 16 0,-12 1-40 16,-8-1 16-16,-12 4-20 16,-3 0 52-16,-8-3-36 15,0-4 4-15,0-7-24 0,-4-10-596 16</inkml:trace>
          <inkml:trace contextRef="#ctx0" brushRef="#br0" timeOffset="31415.7717">15630 15076 340 0,'-11'-14'128'0,"3"11"-100"0,-7-4-8 16,3 7 192-16,-7 0-120 16,-1 0-8-16,-7 0-56 0,4 3 16 15,4 7-28-15,-9 4 20 16,5 0-20-16,0 7 20 16,4-1-24-1,3 4 32-15,16 4-28 0,0-4 40 0,4-4-32 16,8-6 20-16,7-7-24 15,4-7 16-15,8-10-20 16,4-4 28-16,-4-3-28 16,-4-4-24-16,-4-3 4 15,-11 0 36-15,-12-3-20 16,-8-8 8-16,-3-6-12 0,-9-11-24 16,1-6 8-16,0 3-4 15,-1 7 4-15,12 7 8 16,-3 6 0-16,3 11-36 15,8 4 20-15,8 6-4 16,11 7 12-16,1 4 16 16,18 6-4-16,-3 4 32 31,12 7-20-31,-1 3 32 16,-3 3-32-16</inkml:trace>
          <inkml:trace contextRef="#ctx0" brushRef="#br0" timeOffset="33323.3476">17194 15017 216 0,'-15'0'80'0,"11"-3"-60"0,-8 0-8 16,5 3 116-16,-13 0-72 0,-3 3 4 16,0 0-36-16,-8 8 124 15,-4-1-80-15,4 7 120 16,4-3-108-16,11 3 12 15,13 0-52-15,6 4 28 0,13-4-40 16,3-3 4-16,8-4-20 16,0-6 28-16,1-4-24 15,-1-4 56-15,-8-6-40 16,-3-7-40-16,-9 3 0 16,5-10 20-16,-12-11-8 15,-4-13-8-15,0-20 0 16,-4-5 4-16,-3 8 0 0,7 7-12 15,4 13 8-15,4 7-24 16,4 11 16-16,3 3-32 16,5 10 28-16,11 7 4 15,0 7 12-15,12 4-20 16,-5 13 12-16,9 7 56 16,-4 3-24-16,-8 11-308 15,-8 0 152-15,-8-7-436 16</inkml:trace>
          <inkml:trace contextRef="#ctx0" brushRef="#br0" timeOffset="33591.5579">17701 14705 184 0,'-11'-18'68'0,"3"15"-52"0,-7-4-4 0,7 7 188 16,-8 4-112-16,-15 6 52 16,-7 14-80-16,-5 14 84 15,-7 10-80-15,-1 10 60 16,9 4-72-16,15-3 24 16,0-1-44-16,19 18 24 15,8 6-28-15,15-6 36 16,13-8-36-16,6-13-752 15,-3 0 392-15,4-20 76 0</inkml:trace>
          <inkml:trace contextRef="#ctx0" brushRef="#br0" timeOffset="34365.7734">17729 14966 456 0,'-4'-10'168'0,"-4"6"-128"0,8-6-16 0,0 10 140 16,0 0-96-16,0 7 44 16,-4 6-68-16,4 8 28 15,0 0-40-15,4-4 16 0,4 0-28 16,-4 0 8-16,3 0-16 16,9-3 28-16,-1-4-24 15,-3 1 12-15,3-11-16 16,1 0 20-16,3 0-20 15,-3-4-128-15,-1-3 64 16,-7 1-52-16,4-8 60 0,-9 0-64 16,-6 0 64-16,3 1 8 15,-4-1 24-15,-4 7 12 16,4 7 0-16,-4 7-12 16,1 7 8-16,7 6 40 15,-4 8-24-15,0 13 36 16,4 24-32-16,-4 18 32 15,0 3-32-15,0-11 20 16,0-10-20-16,-3-10 0 16,-9-10-8-16,-3-7 28 15,-1-11-20-15,-3-9 12 16,-4-8-16-16,-8-10-8 16,-3-7 0-16,-5-7 12 15,4-6-8-15,4-11-20 0,12-7 4 16,8-3 4-16,11 3 4 15,15-7 0-15,17 7 0 16,6 4 0-16,-3 0 0 16,12 10-20-16,-4 6 12 15,-5-2 32-15,-3 10-16 16,4-4-352 0,-4 0 188-16,-4 11-276 15</inkml:trace>
          <inkml:trace contextRef="#ctx0" brushRef="#br0" timeOffset="30968.8603">14786 15165 580 0,'-3'-3'216'0,"6"3"-168"0,5-4-12 0,4 4 4 0,3 4-28 15,12-4 12-15,4 3-12 16,16-3-120-16</inkml:trace>
          <inkml:trace contextRef="#ctx0" brushRef="#br0" timeOffset="30809.9365">14868 15021 572 0,'0'-7'208'0,"0"7"-160"0,8-7-12 0,-5 4 136 16,5 3-100-16,11-7 8 15,1 3-52-15,19 1-8 16,-5 3-12-16,5 0 28 16,0 7-20-16</inkml:trace>
        </inkml:traceGroup>
        <inkml:traceGroup>
          <inkml:annotationXML>
            <emma:emma xmlns:emma="http://www.w3.org/2003/04/emma" version="1.0">
              <emma:interpretation id="{D2BB9C93-D2CD-411D-9B27-E372E466204B}" emma:medium="tactile" emma:mode="ink">
                <msink:context xmlns:msink="http://schemas.microsoft.com/ink/2010/main" type="inkWord" rotatedBoundingBox="22370,15446 24262,15428 24270,16212 22378,16230"/>
              </emma:interpretation>
              <emma:one-of disjunction-type="recognition" id="oneOf6">
                <emma:interpretation id="interp6" emma:lang="" emma:confidence="0">
                  <emma:literal>(2)</emma:literal>
                </emma:interpretation>
                <emma:interpretation id="interp7" emma:lang="" emma:confidence="0">
                  <emma:literal>(2</emma:literal>
                </emma:interpretation>
                <emma:interpretation id="interp8" emma:lang="" emma:confidence="0">
                  <emma:literal>22)</emma:literal>
                </emma:interpretation>
                <emma:interpretation id="interp9" emma:lang="" emma:confidence="0">
                  <emma:literal>•2)</emma:literal>
                </emma:interpretation>
                <emma:interpretation id="interp10" emma:lang="" emma:confidence="0">
                  <emma:literal>(z)</emma:literal>
                </emma:interpretation>
              </emma:one-of>
            </emma:emma>
          </inkml:annotationXML>
          <inkml:trace contextRef="#ctx0" brushRef="#br0" timeOffset="35517.3992">19273 14571 312 0,'-31'-11'112'0,"20"18"-84"0,-13 4-12 16,-3-5 152-16,8 18-96 15,-16 4 44-15,4 20-72 16,4 7 20 0,8-3-36-16,-1 9 28 15,9 5-32-15,7-4 40 0,8-11-36 16,0-3 4-16,15-3-20 0,0-11-200 15</inkml:trace>
          <inkml:trace contextRef="#ctx0" brushRef="#br0" timeOffset="35949.5479">19292 14901 436 0,'-7'-4'160'0,"7"4"-124"0,7 4-8 0,-7-1 184 16,12 4-120-16,4 0-8 16,11 3-56-16,-4-7 16 15,4 8-28-15,0-4 32 16,4 3-32-16,-4-7-304 0</inkml:trace>
          <inkml:trace contextRef="#ctx0" brushRef="#br0" timeOffset="35707.9058">19385 14801 332 0,'-7'-31'120'0,"7"31"-92"0,19 0-8 0,-11 0 8 15,15 0-20-15,0 3 60 16,-3 4-40-16,-9 4 8 16,12 2-24-16,-7 5 88 15,-1-1-52-15,-7 3-4 16,-4 4-28-16,-8-3 40 15,-4 3-28-15,-11 0 4 16,7 0-20-16,-15-7 12 0,-8-3-16 16,8 0-20-16,0 3 4 15,12-3 32-15,3-4-16 16,8 0 36-16,8 4-28 0,8-4 32 16,3-3-32-16,8 0 4 15,-7-3-12-15,7-4-24 16,4 0 8-16,-15 0-400 15</inkml:trace>
          <inkml:trace contextRef="#ctx0" brushRef="#br0" timeOffset="36182.1669">19900 14591 540 0,'27'-7'200'0,"-11"14"-156"0,11 10-12 16,-15 4 140-16,3 17-100 0,-3 17 60 16,-12 14-76-1,7 3-16-15,-14-7-24 16,3-3 24-16,-19-7-24 0,-1-4 64 0,-22 1-44 16,-4-11-516-1</inkml:trace>
          <inkml:trace contextRef="#ctx0" brushRef="#br0" timeOffset="34552.7703">18123 14784 540 0,'24'-14'200'0,"-1"7"-156"0,4 4-12 0,-8 6 212 0,16 11-140 15,-8 6 88-15,4 22-108 16,-8 9-40-16,-3 4-28 16,-9-3 28-16,-11-4-20 0,0 3 32 15,-7 4-32-15,-13-10 40 16,-7 3-36-16,0-7-120 16,-12-20 48-16,1 0-460 15,-9-11 280-15</inkml:trace>
          <inkml:trace contextRef="#ctx0" brushRef="#br0" timeOffset="35078.2433">18712 14952 132 0,'-8'-17'52'0,"4"17"-44"0,-4-7 4 15,-3 7 192-15,-5 7-112 16,-3 0 36-16,-4 3-80 15,-4 4 32-15,0 10-44 16,3 0 68-16,9-3-56 16,7 3 20-16,12-4-40 15,4 1 8-15,19-1-20 0,8-6 8 16,3-3-12-16,1-8 28 16,-8-3-24-16,4-7 4 15,-8-3-12-15,-12-7 4 16,-15-4-8-16,-11-13-20 0,7-11 8 15,-23-24 20-15,8 0-4 16,-9-3-12-16,9 4 0 16,19 13 20-16,0 10-8 15,12 11-40-15,15 10 20 16,8 6-24-16,-4 8 20 16,7 7 36-16,5 6-12 15,-12 4 44-15,4 0-28 16,-12 7-276-16,-8 6 136 15</inkml:trace>
        </inkml:traceGroup>
      </inkml:traceGroup>
    </inkml:traceGroup>
    <inkml:traceGroup>
      <inkml:annotationXML>
        <emma:emma xmlns:emma="http://www.w3.org/2003/04/emma" version="1.0">
          <emma:interpretation id="{3204D826-D9FF-47BC-B2C6-BBC4A8206029}" emma:medium="tactile" emma:mode="ink">
            <msink:context xmlns:msink="http://schemas.microsoft.com/ink/2010/main" type="paragraph" rotatedBoundingBox="15778,16807 25159,16627 25179,17695 15798,17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2561EA-179E-4FBD-9AB7-881428F84C6A}" emma:medium="tactile" emma:mode="ink">
              <msink:context xmlns:msink="http://schemas.microsoft.com/ink/2010/main" type="line" rotatedBoundingBox="15778,16807 25159,16627 25179,17695 15798,17875"/>
            </emma:interpretation>
          </emma:emma>
        </inkml:annotationXML>
        <inkml:traceGroup>
          <inkml:annotationXML>
            <emma:emma xmlns:emma="http://www.w3.org/2003/04/emma" version="1.0">
              <emma:interpretation id="{0BA7B39A-5FED-4118-9EA2-8807D291A34E}" emma:medium="tactile" emma:mode="ink">
                <msink:context xmlns:msink="http://schemas.microsoft.com/ink/2010/main" type="inkWord" rotatedBoundingBox="15781,16942 18600,16888 18617,17745 15797,1779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8319.6196">12135 16454 416 0,'-4'10'152'0,"4"11"-116"0,0 13-12 0,-4-17 120 15,12 4-84-15,-8 0 28 16,4-1-52-16,0 1 40 16,3-8-44-16,-3-2 36 0,-4-11-36 15,8-7 0-15,0 3-20 16,-1-9 12-16,-3-8-16 16,0 1-4-16,0-8 0 0,4-3 12 15,-1 0-8-15,9 4 68 16,7-1-44-16,4 1 4 15,4 10-20-15,0-4-4 16,0 7-4-16,0 4 20 16,-4 0-16-16,0 3 12 15,0 3-12-15,-15 4-404 16,4 0 216-16</inkml:trace>
          <inkml:trace contextRef="#ctx0" brushRef="#br0" timeOffset="38518.6488">12398 16172 520 0,'8'-17'192'0,"-8"13"-152"0,7-2-8 0,1-1 132 16,4 3-96-16,-1-3 8 16,5 7-48-16,7 0 0 15,8 0-16-15,8 0-88 0,7 11 44 16</inkml:trace>
          <inkml:trace contextRef="#ctx0" brushRef="#br0" timeOffset="38848.5256">12530 16632 716 0,'19'0'264'0,"0"-6"-204"0,12-1-16 15,-4 0 20-15,8 7-44 0,4-4 0 16,7 4-12-16,5-3-596 15,-5 3 320-15,8-7 48 16</inkml:trace>
          <inkml:trace contextRef="#ctx0" brushRef="#br0" timeOffset="39374.4253">13091 16145 684 0,'4'0'252'0,"4"0"-192"0,11-7-20 0,-4 7 100 0,9 0-84 16,3 0-4 0,11-4-32-16,5 11-236 0</inkml:trace>
          <inkml:trace contextRef="#ctx0" brushRef="#br0" timeOffset="39196.9546">13180 16354 436 0,'-4'17'160'0,"4"7"-124"0,0 21-8 16,0-14 0-16,0 7-20 15,0 6 60-15,0-6-40 16,0-10 76-16,0 6-56 16,-4-10 28-16,0-10-44 15,0-4 36-15,1-10-40 0,-9-7 4 16,8-6-20-16,0-15-8 15,-3 1 0-15,7-11 12 16,3 0-8-16,9 4-4 16,7 3 0-16,8 3 4 15,12 4-4-15,0 7-4 16,3 0 4-16,-7 10 20 16,0-3-12-1,-4 6-480-15,-8-3 256 0</inkml:trace>
          <inkml:trace contextRef="#ctx0" brushRef="#br0" timeOffset="39567.9395">13525 16072 496 0,'0'11'184'0,"7"2"-140"0,-14 11-16 16,7-10 48-16,0 3-48 16,0 4 16-16,7 0-28 15,-3-4 0-15,-8-3-8 0,4-1-516 16</inkml:trace>
          <inkml:trace contextRef="#ctx0" brushRef="#br0" timeOffset="37600.7079">11790 16297 184 0,'-15'-7'68'0,"7"7"-52"0,-7-3-4 0,7 3 128 15,-4 0-80 1,-11 0-16-16,0 0-28 0,-4 3-24 15,0 4 4-15,-1 3 108 16,1 11-56-16,8 3 60 16,7 7-64-16,5 10 40 15,7-3-48-15,7-1 32 16,5-9-36-16,3-1-8 0,1-13-16 16,3-7 28-16,1-11-20 0,-5-10 12 15,1-10-16-15,-5-6 20 16,-3-5-20-16,-4-2 4 15,0-1-8-15,-8 0-16 16,0-6 4-16,-4 3 12 16,4-4-4-16,0 0 16 15,4 4-12-15,4 7-28 16,8 7 8-16,3 10 48 16,5 13-16-16,3 8 0 15,0 2-12-15,1 8 12 16,-1 7-12-16,-4-1-152 15,4-3 76-15,1 7-560 16</inkml:trace>
          <inkml:trace contextRef="#ctx0" brushRef="#br0" timeOffset="37902.0099">12406 16047 268 0,'-12'-14'100'0,"8"18"-76"0,-3-4-8 0,-1 0 88 15,-8 0-60-15,-3 10 60 16,-8-3-60-16,-16 10-12 16,-7 10-20-16,-4 1 60 0,-4 2-40 15,3 8 40-15,5 3-40 16,8 14 80-16,7 24-64 15,4 3-12-15,8-6-24 0,11-4 24 16,8-18-20-16,4-6 56 16,4-13-40-16,4-8 4 15,7-10-24-15,5-10-632 16</inkml:trace>
          <inkml:trace contextRef="#ctx0" brushRef="#br0" timeOffset="39848.7504">13629 16043 548 0,'8'7'204'0,"-8"-7"-156"0,31 31-16 0,-16-7 160 15,-3 0-112-15,7 28 28 16,1 3-64-16,-5 38 52 16,4-3-56-16,-19 2 20 15,0 1-40-15,-19-17 52 16,4-7-40-16,-20-7-128 15,8-7 48-15</inkml:trace>
          <inkml:trace contextRef="#ctx0" brushRef="#br0" timeOffset="40895.1956">13981 16511 592 0,'8'0'220'0,"4"0"-172"0,7 0-12 16,-4 0 92-16,9 0-76 16,7 7 8-16,0-3-40 15,3-1-48-15,17-6 16 16,-1-1-588-16,4 8 328 15,-3-4 104-15</inkml:trace>
          <inkml:trace contextRef="#ctx0" brushRef="#br0" timeOffset="40540.1344">14132 16326 664 0,'-7'-11'244'0,"7"4"-188"0,7 4-16 15,5 3 144-15,7-7-88 16,1 7-44-16,3-7-12 16,0 14-32-16,12-7-4 15,-4 7 0-15,-4-4-596 0,-8 18 324 16,-3 3-60-16</inkml:trace>
        </inkml:traceGroup>
        <inkml:traceGroup>
          <inkml:annotationXML>
            <emma:emma xmlns:emma="http://www.w3.org/2003/04/emma" version="1.0">
              <emma:interpretation id="{3919D4B6-F369-4265-B1D2-0C154D1D3A4B}" emma:medium="tactile" emma:mode="ink">
                <msink:context xmlns:msink="http://schemas.microsoft.com/ink/2010/main" type="inkWord" rotatedBoundingBox="18927,16845 23350,16760 23369,17730 18945,17814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1795.0838">15735 16085 332 0,'-4'-21'120'0,"4"21"-92"0,-27-3-8 0,8 3 68 16,-9 0-52-1,-10 7 84-15,-9 13-68 0,5 1 8 16,-1-1-36-16,-7 15 76 16,-4-4-56-16,15 10 100 0,0 11-80 15,12 20 40-15,8 4-60 16,11-4-16-16,8-7-16 15,8-10 24-15,7-10-20 16,1-4 32-16,-1-13-32 16,5-11-420-1,-5-3 220-15,4-4-360 0</inkml:trace>
          <inkml:trace contextRef="#ctx0" brushRef="#br0" timeOffset="41867.7818">15429 16226 236 0,'0'7'88'0,"0"-7"-68"0,16 24-4 16,-5-7 228-1,1 4-136-15,11 23 20 16,4-6-80-16,12 4-12 15,3 2-24-15,1 1 44 16,-4-11-28-16</inkml:trace>
          <inkml:trace contextRef="#ctx0" brushRef="#br0" timeOffset="42128.9764">15654 16233 340 0,'-27'0'128'0,"27"0"-100"0,-28 17-8 0,9-3 220 16,7 3-136-16,-15 4 0 15,8 9-60-15,-8 1-24 16,15 4-12-16,-3-8 28 16,3 1-20-16,1-11-348 15,3 4 180-15</inkml:trace>
          <inkml:trace contextRef="#ctx0" brushRef="#br0" timeOffset="42505.8193">15894 16377 436 0,'-4'-17'160'0,"4"17"-124"0,4-7-8 0,-4 7 264 16,0 0-164-16,4-7 108 15,3 7-140-15,5-7-16 16,-4 7-52-16,15-3 8 15,-8 6-20-15,5-3-52 16,-1 0 20-16,0 4-728 16,5-1 408-16</inkml:trace>
          <inkml:trace contextRef="#ctx0" brushRef="#br0" timeOffset="42964.9871">16447 16250 572 0,'-23'0'208'0,"23"0"-160"0,-27 21-12 15,11-11 84 1,5 4-72-16,-16 10-12 16,7-4-20-16,-7 4 20 15,8 4-20-15,-8-4-4 16,7-3-8-16,-3-8-332 15,4 1 180-15</inkml:trace>
          <inkml:trace contextRef="#ctx0" brushRef="#br0" timeOffset="42736.1868">16223 16222 320 0,'7'0'120'0,"-7"0"-96"0,24 21-4 0,-9-11 88 15,1 4-64-15,11 3 44 16,0 4-52-16,0 10 16 15,0-4-32-15,-8 1 16 16,1-4-20-16</inkml:trace>
          <inkml:trace contextRef="#ctx0" brushRef="#br0" timeOffset="41323.3324">14988 16343 320 0,'-12'-11'120'0,"-3"8"-96"0,-5-4-4 16,13 7 80-16,-13-3-60 16,1 3 104-16,0 0-80 15,-1 3 16-15,-7 7-48 16,0 4 56-16,-4 10-48 15,4 7 52-15,8 14-52 0,-1 3 8 16,5-3-32-16,15-4 36 0,0-6-28 16,15-11 20-16,5-7-24 15,-1-7 52-15,8-13-40 16,4-11 4-16,-4-13-24 16,8-8 12-16,-12-6-16 15,-7-11 4-15,3 4-4 16,-11 3-8-16,-8 1 4 15,-8-8 4-15,4-3-4 16,0 3-12-16,0 1 4 16,4-1-32-16,8 4 20 0,4 3 68 15,3 21-28-15,1 7-24 32,3 7-4-32,8 10 16 15,0 6-4-15,8 8-216 16,8 7 116-16,-1 6-660 0</inkml:trace>
          <inkml:trace contextRef="#ctx0" brushRef="#br0" timeOffset="43321.7898">16505 16143 560 0,'12'-17'208'0,"-12"17"-164"0,-4 0-8 0,4 0 76 15,4 3-68-15,-4 15 16 16,0-5-36-16,0 1 12 15,8 0-20-15,-5-4 20 16,5 4-24-16,-4-7-152 16,0 3 72-16</inkml:trace>
          <inkml:trace contextRef="#ctx0" brushRef="#br0" timeOffset="43516.3071">16730 16061 548 0,'42'24'204'0,"-7"3"-156"0,12 8-16 0,-24-8 192 15,4 4-128-15,-4 10 16 16,0 11-68-16,-7 10-12 16,-8 3-20-16,-16-3 36 0,-15-7-24 15,-16-10-112-15,-19-4 48 16</inkml:trace>
          <inkml:trace contextRef="#ctx0" brushRef="#br0" timeOffset="44344.5271">17334 16243 288 0,'-8'-10'108'0,"-4"10"-84"0,-3-4-4 16,3 4 48-16,1 0-40 15,-5 0 32-15,-3 0-32 16,-1 7 36-16,-3 0-36 16,4 3 108-16,-1 4-76 15,5 3 28-15,7 4-52 16,4 6 4-16,8-6-24 16,8-4 44-16,3-3-32 0,5-7 12 0,7-14-24 15,0 4 36-15,0-11-28 16,0-3 4-16,-4-4-16 15,-7-3 0-15,-1 0-4 16,-11-4-8 0,4 1 4-16,-16-18-16 15,4 4 8-15,-3-11-16 16,3 7 12-16,8 1-4 16,3 6 4-16,17 7-36 15,3 14 24-15,11 6 32 16,1 8-4-16,0 10 0 15,-1 10-4-15</inkml:trace>
          <inkml:trace contextRef="#ctx0" brushRef="#br0" timeOffset="44648.8363">17709 16019 332 0,'-19'-3'120'0,"15"-1"-92"0,-8 4-8 16,1 4 16 0,-1-1-24-16,-15 18 92 0,0 7-56 15,-12 2 100-15,8 1-84 0,-11 14 32 16,7 0-56-1,8 10 4-15,15 7-28 0,12-14 28 16,4 4-28-16,19-8 32 16,4-2-32-16,4-11-200 15,8-7 100-15,4-14-452 16</inkml:trace>
          <inkml:trace contextRef="#ctx0" brushRef="#br0" timeOffset="45361.2559">17783 16116 332 0,'-16'3'120'0,"12"14"-92"0,-7 7-8 16,7-10 140-16,0 7-92 16,0-4 24-1,8 7-52-15,0-7-16 16,8 4-16-16,3-4 12 15,4-3-12-15,16-4 24 0,8-10-20 16,-1-3-76-16,1-7 36 16,-8 3-256-16,-8 0 160 15,-16-7-48-15,-3 4 104 16,-19-1 36-16,-5 8 16 16,-3 3 76-16,-12 7-32 0,4 10 200 15,0 21-128-15,7 13 116 16,1 11-124-16,11 18-4 15,-3-5-52-15,11 1 8 16,0-18-24-16,0-6 0 16,0-11-12-16,-4-10 64 15,-8-17-40-15,0-4 4 0,-3-20-20 16,-8 0-12-16,7-11 0 16,-3-17 12-16,3-13-8 15,1-8-20-15,15 8 4 16,0 6 12-1,12 3 0-15,-1-2-12 16,9 16 4-16,14 1-24 0,1 6 16 16,8 4-636-16,-5 13 352 15,5 4 96-15</inkml:trace>
          <inkml:trace contextRef="#ctx0" brushRef="#br0" timeOffset="45363.3082">18185 16267 612 0,'12'-3'228'0,"-4"-4"-180"0,11 7-12 15,-7 0 124-15,-5 7-96 16,13-7 16 0,-1 0-44-16,-7 3-176 0,3-3 76 0,5 7-520 15</inkml:trace>
          <inkml:trace contextRef="#ctx0" brushRef="#br0" timeOffset="45887.3724">18441 16202 288 0,'-8'-4'108'0,"8"4"-84"0,-12 14-4 0,12-7 136 16,0 0-88-16,0 0 16 15,4 3-48-15,0 0 8 16,8 1-24-16,-4-4-8 16,3-4-8-16,9-3 20 15,-5 7-12-15,4-14 12 16,1 7-12-16,3 0-208 0,0-3 104 16,-3-4-104-1,-1 0 112-15,-11-4 28 16,3 8 36-16,1-7 68 15,-1 6-24-15,-7-3 200 16,4 4-124-16,-8-1 28 16,4 4-76-16,-4 0-4 15,4 7-32-15,-4-7 8 16,0 7-12-16,-4 10 0 16,0 1-4-16,-8 9 4 15,5 4-8-15,-13 14-4 16,5 3 4-16,-8 7-4 0,-1-3 0 0,5 10 0 15,0-11 0-15,-1-13 16 16,5-7-8-16,-1-7 32 16,-7-10-24-16,15 3 12 0,-3-10-16 15,-5 0-16-15,5-7 0 16,-1-7 20-16,1-10-8 16,-5 3 4-16,4-7-4 15,1-10 4-15,3-6-8 16,-4-1 32-16,12 3-20 15,4 4-4 1,4 7-8-16,8-3-4 0,7 3 0 16,8 0 24-16,4 0-12 15,7 6-268-15</inkml:trace>
          <inkml:trace contextRef="#ctx0" brushRef="#br0" timeOffset="46108.361">18863 16061 508 0,'-8'-18'188'0,"16"15"-148"0,-8 3-8 16,0 0 104-16,0 10-80 15,0 8-4-15,0 2-32 16,8 4-8-16,-8 4-4 0,0-1 28 0,3-9-20 15</inkml:trace>
          <inkml:trace contextRef="#ctx0" brushRef="#br0" timeOffset="46353.4214">19002 15892 756 0,'27'52'280'0,"-27"-52"-216"0,39 82-20 0,-27-44 48 15,-5-4-60-15,5 15 16 16,-4-5-32-16,-16 11 44 15,-4 1-32-15,-15 9-252 16,12-13 120-16</inkml:trace>
        </inkml:traceGroup>
        <inkml:traceGroup>
          <inkml:annotationXML>
            <emma:emma xmlns:emma="http://www.w3.org/2003/04/emma" version="1.0">
              <emma:interpretation id="{341F2FE3-1C3C-4EDD-A791-220B08CD99F6}" emma:medium="tactile" emma:mode="ink">
                <msink:context xmlns:msink="http://schemas.microsoft.com/ink/2010/main" type="inkWord" rotatedBoundingBox="23623,16699 24643,16680 24656,17357 23636,1737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8023.3777">19811 16246 632 0,'8'0'236'0,"-8"0"-184"0,19-6-16 15,1 6 88 1,-1 3-76-16,4-3-20 15,0 3-16-15,-3 1 32 16,7 3-24-16</inkml:trace>
          <inkml:trace contextRef="#ctx0" brushRef="#br0" timeOffset="47903.63">19912 16129 280 0,'4'14'104'0,"-4"-14"-84"0,7 17 0 0,-3-10 32 15,4 4-32-15,0-1 24 16,3 0-24-16,-7 4 36 16,0 0-32-16,-8 0 40 15,0 3-36-15,-11 0 40 16,3 0-40-16,-11 7 64 15,12-3-52-15,-5-4-8 16,12 4-20-16,-4-1 8 16,5 1-12-16,3-7 24 15,3 3-20-15,5-10 12 16,4 7-12-16,3-11 28 16,-3 1-24-16</inkml:trace>
          <inkml:trace contextRef="#ctx0" brushRef="#br0" timeOffset="48485.1764">20245 16284 736 0,'0'-3'272'0,"0"3"-208"0,15 0-20 0,-7 0 44 15,-4 0-56 1,19 0-4-16,-7 0-16 0,7 0 8 31,-4 0-12-31,4 0-356 0,4 0 192 0</inkml:trace>
          <inkml:trace contextRef="#ctx0" brushRef="#br0" timeOffset="47250.8233">19455 16178 236 0,'-4'-11'88'0,"4"11"-68"0,-8 0-4 0,1 0 36 15,-1 4-32-15,-4 3 44 16,12 0-36-16,-11-1 92 15,7 8-68-15,-8 3 64 16,8 1-64-16,1-1 16 16,6 10-40-16,1-6 0 15,8 3-16-15,-1-10 28 16,1 0-24-16,4-11-12 16,-5-3-8-16,1-10 48 15,7 3-24-15,-11-10 0 16,7 3-12-16,-11-17 4 15,8 3-8-15,-12-16-12 16,8 6 4-16,-8-24 4 16,0 7 0-16,0-7 8 15,0 10-4-15,0 4-20 16,3 14 8-16,1 10-48 16,8 6 28-16,-4 8 24 15,-4 7 4-15</inkml:trace>
          <inkml:trace contextRef="#ctx0" brushRef="#br0" timeOffset="47451.8575">19784 15854 320 0,'-15'14'120'0,"15"-14"-96"0,-24 65-4 0,13-27 112 15,7 0-76-15,-12 14 60 16,9 3-72-16,-1 7 16 16,8-11-40-16,4 8 28 15,0-1-32-15,3-6 48 16,9-7-36-16</inkml:trace>
        </inkml:traceGroup>
        <inkml:traceGroup>
          <inkml:annotationXML>
            <emma:emma xmlns:emma="http://www.w3.org/2003/04/emma" version="1.0">
              <emma:interpretation id="{E626BF80-2BB4-47B6-B252-A6A0CCA026FC}" emma:medium="tactile" emma:mode="ink">
                <msink:context xmlns:msink="http://schemas.microsoft.com/ink/2010/main" type="inkWord" rotatedBoundingBox="24748,16635 25159,16627 25176,17518 24765,17525"/>
              </emma:interpretation>
              <emma:one-of disjunction-type="recognition" id="oneOf10">
                <emma:interpretation id="interp14" emma:lang="" emma:confidence="0">
                  <emma:literal>2)</emma:literal>
                </emma:interpretation>
                <emma:interpretation id="interp15" emma:lang="" emma:confidence="0">
                  <emma:literal>2')</emma:literal>
                </emma:interpretation>
                <emma:interpretation id="interp16" emma:lang="" emma:confidence="0">
                  <emma:literal>z')</emma:literal>
                </emma:interpretation>
                <emma:interpretation id="interp17" emma:lang="" emma:confidence="0">
                  <emma:literal>Z')</emma:literal>
                </emma:interpretation>
                <emma:interpretation id="interp18" emma:lang="" emma:confidence="0">
                  <emma:literal>21)</emma:literal>
                </emma:interpretation>
              </emma:one-of>
            </emma:emma>
          </inkml:annotationXML>
          <inkml:trace contextRef="#ctx0" brushRef="#br0" timeOffset="49207.9343">20508 16233 560 0,'12'0'208'0,"-12"0"-164"0,11 0-8 0,-7 0 112 16,12 3-88-16,-5 1 0 16,1 2-36-16,11-2 28 15,-4-1-28-15,-7-3-436 16,0 4 224-16,3-4-172 15</inkml:trace>
          <inkml:trace contextRef="#ctx0" brushRef="#br0" timeOffset="49027.7547">20523 16140 560 0,'8'-11'208'0,"-8"11"-164"0,27-10-8 16,-15 3 40-16,3 7-48 16,1-7 32-16,7 7-32 0,-7-3 0 15,-5 3-16-15,1 3-8 16,7 4 0-16,-11 7 12 15,-4 3-8-15,-4 4 32 16,0-4-24-16,-4 4 4 16,4 3-12-16,-8 0 12 15,-11-3-12-15,7-1 16 16,-3 4-16-16,-1-3-4 16,-3 0 0-16,7-4 20 0,5 0-12 15,-1 0-20-15,4-6 0 0,4 6 4 16,0-7 4-1,4 0 16-15,11-3-8 16,-3-3 4-16,0-4-4 0,3 0-104 16,-3-4 52-16,-1-3-484 15,-7 0 292 1,-4 1-24-16</inkml:trace>
          <inkml:trace contextRef="#ctx0" brushRef="#br0" timeOffset="49479.8673">20694 15875 392 0,'0'-17'148'0,"0"17"-116"16,11-7-8-16,-11 7 164 15,0 0-108-15,0 7 36 16,12 3-68-16,-24 11 8 16,24 3-36-16,-12 7 16 15,0 0-20-15,0 6 36 16,4 1-28-16,-4-14-4 15,0 4-12-15,0-11-348 16,0 0 184-16,0-6-280 0</inkml:trace>
          <inkml:trace contextRef="#ctx0" brushRef="#br0" timeOffset="49791.6982">20783 15737 572 0,'4'0'208'0,"-4"0"-160"0,27 31-12 0,-16-10 136 15,13 13-100-15,-9 32 88 0,8 13-96 16,-7-7 4 0,-5 0-44-16,-7 1 84 0,-4 9-60 15,-4 4 12-15,-19-3-36 0,-4-8-188 16,-15-13 88-16,-9-7-712 16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12:33.33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7564733C-BB0C-4E48-8CE7-A902F79B2AC9}" emma:medium="tactile" emma:mode="ink">
          <msink:context xmlns:msink="http://schemas.microsoft.com/ink/2010/main" type="writingRegion" rotatedBoundingBox="3914,7997 10781,8059 10767,9598 3900,9537">
            <msink:destinationLink direction="with" ref="{867F074E-9DAF-4199-9864-209EAD723295}"/>
          </msink:context>
        </emma:interpretation>
      </emma:emma>
    </inkml:annotationXML>
    <inkml:traceGroup>
      <inkml:annotationXML>
        <emma:emma xmlns:emma="http://www.w3.org/2003/04/emma" version="1.0">
          <emma:interpretation id="{D07B918D-DA5D-41E1-BBE1-1F5B0F179BD2}" emma:medium="tactile" emma:mode="ink">
            <msink:context xmlns:msink="http://schemas.microsoft.com/ink/2010/main" type="paragraph" rotatedBoundingBox="3914,7997 10781,8059 10767,9598 3900,95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EEBB35-BC4E-4932-AD3D-547D5250D64B}" emma:medium="tactile" emma:mode="ink">
              <msink:context xmlns:msink="http://schemas.microsoft.com/ink/2010/main" type="line" rotatedBoundingBox="3914,7997 10781,8059 10767,9598 3900,9537"/>
            </emma:interpretation>
          </emma:emma>
        </inkml:annotationXML>
        <inkml:traceGroup>
          <inkml:annotationXML>
            <emma:emma xmlns:emma="http://www.w3.org/2003/04/emma" version="1.0">
              <emma:interpretation id="{EC60B877-FFFB-4C81-85C0-1B2B868E15DE}" emma:medium="tactile" emma:mode="ink">
                <msink:context xmlns:msink="http://schemas.microsoft.com/ink/2010/main" type="inkWord" rotatedBoundingBox="3912,8190 6434,8213 6424,9242 3903,92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9924 7144 208 0,'0'0'76'0,"0"0"-60"0,0 21-4 0,0-4 128 16,4 7-80-16,-8 10 72 15,4 4-76-15,-4 0 4 16,8 0-36-16,-4-7 24 15,4 0-32-15,-4-7 56 16,8-3-40-16,-8-8 20 16,0-2-32-16,-4-8 36 15,12-3-32-15,-4-10 4 16,0 3-16-16,3-10 0 16,1 0-4-16,4-4-32 15,3 4 12-15,5-4-12 16,-1 7 12-16,4-6-8 15,4 9 8-15,-4-2 16 16,8 6 0-16,-11 0 32 16,-1 3-20-16,-7-3 12 15,3 4-16-15,-15-4-384 16,4 7 200-16</inkml:trace>
          <inkml:trace contextRef="#ctx0" brushRef="#br0" timeOffset="271.2216">10021 7106 652 0,'0'-3'244'0,"0"3"-192"0,-8 3-12 0,16-3 56 16,-4 0-60-16,8-3 4 16,-1 3-24-16,9-7 32 15,-1 7-24-15,8-7 12 16,-8 0-20-16,8 0-220 16,1 0 112-16</inkml:trace>
          <inkml:trace contextRef="#ctx0" brushRef="#br0" timeOffset="555.48">10447 6931 364 0,'0'-11'132'0,"0"11"-100"0,8 0-12 16,-8 0 176-16,0 0-112 0,0 7 44 16,4 4-76-1,-8 2-4-15,4 5-28 0,-4 2 16 16,4 4-24-16,-4 0 32 16,8 4-28-16,-4-4 40 15,0-7-32-15,0 4-464 16,0-11 240-16</inkml:trace>
          <inkml:trace contextRef="#ctx0" brushRef="#br0" timeOffset="-767.5607">8724 7106 260 0,'-11'-10'96'0,"7"17"-76"0,0-4-4 16,0-3 140 0,8 7-88-16,0 7 52 15,4-4-72-15,7 4 44 16,4 7-52-16,9-8 16 15,-1 1-36-15,7-7 8 16,5 0-16-16,8-14 28 16,-1 7-24-16,1-10-12 15,-5 3-8-15,-7-7 48 16,-8 4-24-16,-11-11 16 16,-5 11-20-16,-15-11-8 15,0 4-4-15,-15-4 12 16,4 4-8-16,-13 3-4 15,5 4 0-15,-8-4-4 0,8 7 0 16,-8-6-28-16,8 2 16 16,-8 4-4-16,8 1 8 0,-8 2 0 15,7 4 0-15,-7 4 0 16,8-4 0-16,-8 6-28 16,12 1 20-16,-4 10-12 15,7 4 16-15,1 20-20 16,7 11 20-16,0 17 12 15,4 3 4-15,4 7 24 16,8-17-16-16,0 4-4 16,3-8-4-16,-3 0-16 15,0-6 8-15,-4-4 40 16,0-3-24-16,-12-7 24 16,4-14-20-16,-15-10 20 15,3-4-24-15,-15-20 12 16,0-4-12-16,0-10 0 15,-4 3-4-15,5-10 4 16,2 11-8-16,5-8-168 16,8 11 88-16,-1-4-392 15,16 4 260-15</inkml:trace>
          <inkml:trace contextRef="#ctx0" brushRef="#br0" timeOffset="-361.3414">9878 6958 340 0,'12'-13'128'0,"-12"13"-100"0,-8-7-8 0,0 3 148 16,4 8-96-16,-11-8 16 15,3 4-52-15,-23 0 20 16,8 4-32-16,-15 3 48 16,7 6-40-16,-12 5 28 15,12 6-32-15,-3 13 16 16,11 8-24-16,0 17 28 15,7 0-32-15,5 7-32 16,11-4 8-16,0-10 28 16,8-7-12-16,0-6 44 15,3-8-28-15,9-10 56 16,-1-3-44-16,5-11-200 16,-1-3 84-16</inkml:trace>
          <inkml:trace contextRef="#ctx0" brushRef="#br0" timeOffset="797.8803">10702 6814 384 0,'20'-24'140'15,"-20"24"-108"-15,15 0-8 0,-3 7 152 16,0 3-100-16,-1 11 52 16,5 6-80-16,-9 14 12 15,5 8-40-15,-8 26 36 16,0 1-32-16,-12 10 32 16,4-3-32-16,-15-8 32 15,3-13-32-15,-19-3 48 16,16-11-40-16</inkml:trace>
          <inkml:trace contextRef="#ctx0" brushRef="#br0" timeOffset="-9896.0702">-338 7419 488 0,'0'-17'180'0,"0"17"-140"0,27 4-12 16,-11-1-12-1,3 0-16-15,12 1 32 16,4 3-16-16,15-7 32 16,4 3-32-16,28-10 32 15,-5 0-32-15,20-6 12 16,-8 2-16-16,4-2 20 15,-20 6-20-15,-7-7 32 16,-12 4-28-16,-15-4-252 16,-12 7 128-16,-15-3-240 0,-5 3 196 15</inkml:trace>
          <inkml:trace contextRef="#ctx0" brushRef="#br0" timeOffset="-9069.4572">417 7781 340 0,'0'-24'128'0,"0"24"-100"0,-8-14-8 0,8 0 68 16,0 11-52-16,-8-11 48 16,5 7-48-16,-13-7 8 15,1 7-28-15,-16 4 0 16,7-1-8-16,-14 4 28 15,3 4-20-15,-12 6 32 16,9 4-32-16,-9 10 56 16,8 0-40-16,1 10 20 15,7 4-32-15,0 4-28 16,19-1 4-16,12-7 16 16,12-3-4-16,23-10 4 15,0-4-4-15,34-13 20 16,5-1-16-16,7-10 12 15,-4 0-12-15,-11-13-8 16,-19 2 0-16,-1-6 48 16,-19-3-28-16,-19-4 0 15,-4 3-16-15,-27-3 4 0,-1 11-8 0,-10-4-12 16,-1 10 4-16,-4 0-4 16,12 11 0-1,11-8-20-15,13 8 16 0,18-7-188 16,4 3 108-16</inkml:trace>
        </inkml:traceGroup>
        <inkml:traceGroup>
          <inkml:annotationXML>
            <emma:emma xmlns:emma="http://www.w3.org/2003/04/emma" version="1.0">
              <emma:interpretation id="{2E3A67F8-2D34-4665-AC76-D3F4FFA20BC5}" emma:medium="tactile" emma:mode="ink">
                <msink:context xmlns:msink="http://schemas.microsoft.com/ink/2010/main" type="inkWord" rotatedBoundingBox="7500,8565 7912,8569 7908,8978 7496,89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757.205">417 7378 312 0,'-47'41'112'0,"47"-41"-84"0,-38 66-12 0,14-32 84 16,13 1-60-16,-16 33 0 15,4 5-24-15,-5 13-12 16,9-7 0-16,0-7 4 16,7-14-4-16,-7-6 16 15,11-7-12-15</inkml:trace>
          <inkml:trace contextRef="#ctx0" brushRef="#br0" timeOffset="-8784.2516">1389 7423 424 0,'-24'-11'156'0,"24"11"-120"16,-46 11-8-16,23-4 0 16,7 0-20-16,-23 3 60 15,8 11-40-15,-23 6 40 16,4 4-36-16,-16 21 24 16,8 3-28-16,-4 27 0 15,16 1-16-15,-1-1-16 16,16-6 0-16,8-7 12 15,11-7-4-15,9 0 16 16,6-7-12-16,9-4 24 16,7-9-20-16</inkml:trace>
        </inkml:traceGroup>
        <inkml:traceGroup>
          <inkml:annotationXML>
            <emma:emma xmlns:emma="http://www.w3.org/2003/04/emma" version="1.0">
              <emma:interpretation id="{6655B857-0CE6-44E7-8109-FBD647ABF9F5}" emma:medium="tactile" emma:mode="ink">
                <msink:context xmlns:msink="http://schemas.microsoft.com/ink/2010/main" type="inkWord" rotatedBoundingBox="8705,8040 10781,8059 10767,9598 8692,9580">
                  <msink:destinationLink direction="with" ref="{1DA3EE1E-B46D-4DAE-91A9-89535FA43243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8424.3309">1218 7849 320 0,'4'4'120'0,"-4"-4"-96"0,-12 48-4 0,12-27 24 15,0 3-28-15,0 3-4 16,0 4-8-16,0-3 4 16,4-4-4-16,-4-7 68 15,0-3-40-15,0-7 92 16,0-4-68-16,-4-6-8 15,4-1-32-15,-3-9 8 16,3-1-16-16,0-14-4 16,3 1 0-16,5-8-16 15,-4 8 8-15,12-4-32 16,3 7 20-16,8 3 16 16,-4 4 0-16,12 10 28 15,-4 4-16-15,0-1 24 16,0 8-24-16,-4-8 24 15,-8 8-24-15,-7-4 48 16,4 3-32-16</inkml:trace>
          <inkml:trace contextRef="#ctx0" brushRef="#br0" timeOffset="-8182.6879">1272 7584 364 0,'12'-6'132'0,"-12"6"-100"0,27-11-12 0,-11 8 68 16,3 3-52-16,8-7 24 15,0 7-40-15,4-3 8 16,4-1-16-16,0 1 0 15,0 3-4-15</inkml:trace>
          <inkml:trace contextRef="#ctx0" brushRef="#br0" timeOffset="-7704.3415">1915 7447 372 0,'19'7'140'0,"-19"-7"-112"0,39 31-4 0,-16-11 136 16,-3 1-92-16,18 27 52 15,-7 7-72-15,4 35 0 16,-8 3-28-16,-7 6 32 16,-9-9-28-16,-22 6 56 15,-5-13-44-15,-34 6 36 16,-1-10-40-16</inkml:trace>
          <inkml:trace contextRef="#ctx0" brushRef="#br0" timeOffset="-6140.1558">3247 8063 572 0,'7'10'208'0,"-7"-10"-160"0,43 4-12 0,-12-1 24 16,0 0-40-16,15-3 24 16,5 0-24-16,11-3 28 15,-4 0-32-15</inkml:trace>
          <inkml:trace contextRef="#ctx0" brushRef="#br0" timeOffset="-6306.1074">3432 7695 404 0,'-23'-11'148'0,"19"11"-112"0,-11-7-12 16,11 4 216-16,4 6-136 0,4-3 20 15,4 0-76-15,7 0 4 16,4 0-32-16,9 7 16 16,-1 7-20-16,4-4 28 15,3 8-28-15,-3 2 40 16,0 4-32-16,-7 4-320 15,-1 3 160-15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9-04T18:09:35.501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9-04T18:12:27.733"/>
    </inkml:context>
    <inkml:brush xml:id="br1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455F734E-0BDB-431B-BCC7-8FFB4AFC0BC7}" emma:medium="tactile" emma:mode="ink">
          <msink:context xmlns:msink="http://schemas.microsoft.com/ink/2010/main" type="writingRegion" rotatedBoundingBox="12591,7932 15021,7585 15135,8391 12706,8737">
            <msink:destinationLink direction="with" ref="{867F074E-9DAF-4199-9864-209EAD723295}"/>
          </msink:context>
        </emma:interpretation>
      </emma:emma>
    </inkml:annotationXML>
    <inkml:traceGroup>
      <inkml:annotationXML>
        <emma:emma xmlns:emma="http://www.w3.org/2003/04/emma" version="1.0">
          <emma:interpretation id="{CDC76366-E762-415B-AF2E-91373B6D4B9C}" emma:medium="tactile" emma:mode="ink">
            <msink:context xmlns:msink="http://schemas.microsoft.com/ink/2010/main" type="paragraph" rotatedBoundingBox="12591,7932 15021,7585 15135,8391 12706,8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AF9387-4526-4143-AFB2-04A3F65A07FE}" emma:medium="tactile" emma:mode="ink">
              <msink:context xmlns:msink="http://schemas.microsoft.com/ink/2010/main" type="line" rotatedBoundingBox="12591,7932 15021,7585 15135,8391 12706,8737"/>
            </emma:interpretation>
          </emma:emma>
        </inkml:annotationXML>
        <inkml:traceGroup>
          <inkml:annotationXML>
            <emma:emma xmlns:emma="http://www.w3.org/2003/04/emma" version="1.0">
              <emma:interpretation id="{AD5C861F-C128-4620-B846-65CD2211A5DC}" emma:medium="tactile" emma:mode="ink">
                <msink:context xmlns:msink="http://schemas.microsoft.com/ink/2010/main" type="inkWord" rotatedBoundingBox="12591,7932 15021,7585 15135,8391 12706,87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4458 7973 0,'0'0'0,"0"0"16,0 0-16,0 0 16,0 0-16,8-75 31,-16 57-16</inkml:trace>
          <inkml:trace contextRef="#ctx1" brushRef="#br1">5391 7340 424 0,'-15'-27'156'0,"15"27"-120"0,0-31-8 0,-8 14 140 15,4 6-96-15,-11-13 8 16,3 7-52-16,-11-4 0 16,3 8-16-16,-14-1 0 15,7 7-4-15,-20 3-8 16,8 8 4-16,-11 13-24 15,7 4 12-15,-3 13 12 16,7 4 0-16,4 14-28 16,8 3 12-16,0 24 12 15,12-4 4-15,-1 36 16 16,9-8-12-16,3 10 16 16,4-13-16-16,-4 3-4 15,8-10 0-15,-12 4 4 16,12-15-4-16,-12-3 8 15,8-17-8-15,-12-3 40 0,1-11-20 16,-12-10-4-16,7-7-12 16,-15-14 36-1,8 3-20-15,-20-16 20 0,5-4-24 0,-17-17 0 16,9 3-12-16,0-24-184 16,7 0 100-16</inkml:trace>
          <inkml:trace contextRef="#ctx1" brushRef="#br1" timeOffset="522.89">5531 7973 268 0,'-12'-20'100'15,"12"20"-76"-15,-27-14-8 0,8 4 60 16,7 3-44-16,-15-4 4 16,8 4-20-16,-16 4 68 15,4 6-48-15,-16 11 48 16,5 3-48-16,-5 11 60 16,16-1-56-16,-7 1-8 15,18-4-20-15,12 0 0 16,8-3-8-16,16-4 24 15,3-3-16-15,8-7 32 16,4 0-28-16,4-11 20 16,0 1-20-16,0-15-132 0,0 1 64 0,-4-24 0 15,0 3 32-15,-8-27 24 16,4 3 0-16,-15-10-4 16,7 6 4-16,-11 11 72 15,-1 10-40 1,-3 11 32-16,0 13-40 0,-4 14 8 15,4 11-20-15,-4 27 20 16,0 10-24-16,-8 28 12 16,8 0-12-16,-7 7 28 15,3-8-24-15,-4-9 48 16,8-11-36-16,0-10 12 16,4-7-24-16,0-11-176 15,7-6 88-15,5-10-460 16,-1-1 300-16</inkml:trace>
          <inkml:trace contextRef="#ctx1" brushRef="#br1" timeOffset="853.2899">5895 7664 572 0,'0'0'208'0,"0"0"-160"0,7 17-12 15,-7 0 56 1,0 7-56-16,-7 21 4 15,7 6-24-15,0 11 16 16,3-3-20-16,1-1-12 0,4-6-4 16,0-7 40-1,-1-4-24-15,-3-7 52 0,4-6-36 0,-4-7 48 16,4-4-44-16,-1-14 64 16,1-3-56-16,4-17 8 15,3 0-28-15,1-21 40 16,3 0-32-16,0-31-4 15,5 4-16-15,-5-11-16 16,0 11 4-16,1 10-76 16,-9 17 44-16,-11 10-152 15,8 11 104-15,-16 10-360 16,8 11 252-16</inkml:trace>
          <inkml:trace contextRef="#ctx1" brushRef="#br1" timeOffset="1125.0592">6529 7378 748 0,'-3'-7'276'0,"3"7"-216"0,3 7-16 0,-3 0-20 15,0 7-24-15,0 10 24 16,0 7-12-16,-3 0-152 16,3 0 72-16</inkml:trace>
          <inkml:trace contextRef="#ctx1" brushRef="#br1" timeOffset="-3937.0273">-86 8183 320 0,'-24'-10'120'16,"24"10"-96"-16,-11 7-4 0,-1 0 80 15,8-1-60-15,0 5 16 16,8 3-32-16,12 3 4 16,-5 0-16-16,24-3 0 15,-4-1-4-15,16-6 4 16,7 0-8-16,4-7 24 15,4 4-16-15,4-8 4 16,-4 1-8-16,-12-4 12 16,-7-3-12-16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12:36.875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DCE278D3-2F37-4551-AA61-133A13A5FF05}" emma:medium="tactile" emma:mode="ink">
          <msink:context xmlns:msink="http://schemas.microsoft.com/ink/2010/main" type="writingRegion" rotatedBoundingBox="12373,9162 16887,8908 16940,9852 12426,10106">
            <msink:destinationLink direction="with" ref="{867F074E-9DAF-4199-9864-209EAD723295}"/>
          </msink:context>
        </emma:interpretation>
      </emma:emma>
    </inkml:annotationXML>
    <inkml:traceGroup>
      <inkml:annotationXML>
        <emma:emma xmlns:emma="http://www.w3.org/2003/04/emma" version="1.0">
          <emma:interpretation id="{2D999400-B4E2-4712-8806-CA53155F769F}" emma:medium="tactile" emma:mode="ink">
            <msink:context xmlns:msink="http://schemas.microsoft.com/ink/2010/main" type="paragraph" rotatedBoundingBox="12373,9162 16887,8908 16940,9852 12426,10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CFD66A-02D8-4F93-A1B2-2CE924F75F5F}" emma:medium="tactile" emma:mode="ink">
              <msink:context xmlns:msink="http://schemas.microsoft.com/ink/2010/main" type="line" rotatedBoundingBox="12373,9162 16887,8908 16940,9852 12426,10106"/>
            </emma:interpretation>
          </emma:emma>
        </inkml:annotationXML>
        <inkml:traceGroup>
          <inkml:annotationXML>
            <emma:emma xmlns:emma="http://www.w3.org/2003/04/emma" version="1.0">
              <emma:interpretation id="{EC1A64BE-8D1C-48CA-8315-958762E6BCFE}" emma:medium="tactile" emma:mode="ink">
                <msink:context xmlns:msink="http://schemas.microsoft.com/ink/2010/main" type="inkWord" rotatedBoundingBox="12373,9162 15347,8995 15401,9938 12426,101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8256 8276 312 0,'8'-14'112'0,"-4"14"-84"0,-4 0-12 0,0 0 56 15,0 0-44-15,0 0 8 16,0 7-24-16,-4-3 28 16,4 2-24-16,-8 5 76 15,8-1-56-15,-12 7 4 16,5 7-24-16,-9 4-20 16,4 3 0-16,-11 0 28 15,15 0-12-15,-11 0 12 16,11-4-12-16,5-3 12 15,-5 1-16-15,16-8 4 16,-5 0-4-16,13-3 28 16,3-1-20-16,1-2 20 15,7-1-20-15,4-3 8 16,3 3-12-16,-3-6 12 16,12 3-16-16,-12-4 24 0,4 0-20 15,-12-3-84-15,0 0 40 0</inkml:trace>
          <inkml:trace contextRef="#ctx0" brushRef="#br0" timeOffset="270.1402">8283 8434 164 0,'-12'21'60'0,"12"-21"-44"0,-7 41-8 0,7-20 164 16,0 3-96-16,-12 14 76 16,12 0-88-16,-12 6 8 15,5-2-40-15,-5 6 32 16,4-3-36-16,-7 3 12 16,15-7-24-16,-12-7 8 15,12-3-12-15,-8-10 12 16,16-7-16-16,-8-11-496 15,12-3 264-15</inkml:trace>
          <inkml:trace contextRef="#ctx0" brushRef="#br0" timeOffset="515.7926">8453 8524 528 0,'16'-7'196'0,"-16"7"-152"0,35-7-12 0,-16 4 104 16,8 3-80-16,12-7 40 16,3 3-56-16,13-6 4 15,-5 3-28-15,0 0 8 16,-3 0-12-16,-5 7 12 16,-7 0-16-16,-8 0 4 15,0 0-4-15,-15 0 20 16,-4 0-16-16</inkml:trace>
          <inkml:trace contextRef="#ctx0" brushRef="#br0" timeOffset="736.8801">8662 8575 456 0,'-27'49'168'0,"27"-49"-128"0,-19 44-16 16,3-23 60 0,13 3-52-16,-17 10 4 15,5 1-20-15,3 3 32 16,4 0-24-16,-3-8 12 16,7-2-20-16,4-14-60 15,4-4 20-15</inkml:trace>
          <inkml:trace contextRef="#ctx0" brushRef="#br0" timeOffset="952.9575">8794 8565 612 0,'8'7'228'0,"-8"-7"-180"0,-8 38-12 0,0-24 36 15,8 10-48-15,-7 0 32 16,3 7-28-16,-8 13 0 15,8-6-16-15,-7 14 12 16,3-4-16-16,-8-3 32 16,9-7-24-16,-9-4-40 15,1-6 12-15</inkml:trace>
          <inkml:trace contextRef="#ctx0" brushRef="#br0" timeOffset="1476.3493">9309 8703 696 0,'-31'-14'256'0,"31"14"-196"0,11 7-20 0,1-7 56 16,4 0-60-16,15 0 32 15,3 3-40-15,13-3 28 16,-1 0-32-16</inkml:trace>
          <inkml:trace contextRef="#ctx0" brushRef="#br0" timeOffset="1290.351">9642 8548 416 0,'8'-10'152'0,"-8"10"-116"0,0-7-12 0,-4 3 136 15,0 4-92-15,-8-7 8 16,1 4-48-16,-13-4 0 31,5 4-16-31,-12 3 36 0,4 3-24 0,-12 4 20 16,8 7-24-16,-11 6 44 16,11 4-36-16,-4 4 28 15,12 3-28-15,11 0-8 16,12 0-12-16,12 3 36 15,7-3-20-15,4-3 20 16,4-1-24-16</inkml:trace>
          <inkml:trace contextRef="#ctx0" brushRef="#br0" timeOffset="1861.8712">10203 8193 228 0,'-23'0'84'0,"23"0"-64"0,-12 11-8 0,4-4 160 15,5 6-96-15,-1 18 84 16,-4 7-92-16,-4 28 68 15,9-1-76-15,-9 14 48 16,4-7-64-16,-7 14-4 16,3-6-24-16,-3 2 16 15,7-3-20-15,-8-10 40 16,12-21-28-16,-3-10 48 16,3-7-40-16,4-17-184 15,4-7 84-15</inkml:trace>
          <inkml:trace contextRef="#ctx0" brushRef="#br0" timeOffset="2251.7053">10532 8496 416 0,'-8'42'152'0,"8"-42"-116"0,-11 58-12 0,7-30 84 16,4-1-64-16,-4 11 16 16,4 0-36-16,0 0 76 15,4-1-56-15,0-9 68 16,0-4-64-16,-4-14 44 16,4 1-52-16,-4-18 8 15,3-3-32-15,-3-11 8 16,4 0-12-16,0-10 12 15,4 0-16-15,0-10-4 16,3 7 0-16,5-8-48 16,3 8 24-16,0 3-12 15,1 7 20-15,-1 7 0 16,0 6 4-16,1 4 16 16,-1 11-4-16,1-1 24 15,-5 4-16-15,1 0-736 16,3 0 396-16</inkml:trace>
          <inkml:trace contextRef="#ctx0" brushRef="#br0" timeOffset="2517.1083">10641 8341 756 0,'-16'-37'280'0,"16"37"-216"0,4-21-20 0,4 11 136 16,-1 3-108-1,5-7 0-15,3 4-48 0,13-4 12 16,3 7-24-16,15 0-4 16,-7 7-4-16,7 7-544 15,4 0 296-15</inkml:trace>
          <inkml:trace contextRef="#ctx0" brushRef="#br0" timeOffset="2643.2013">11032 8713 624 0,'-12'-7'228'0,"12"7"-176"0,19 0-16 15,-3 0 88 1,-1 0-76-16,12 0 16 15,8 0-40-15</inkml:trace>
        </inkml:traceGroup>
        <inkml:traceGroup>
          <inkml:annotationXML>
            <emma:emma xmlns:emma="http://www.w3.org/2003/04/emma" version="1.0">
              <emma:interpretation id="{2378EBE8-40BE-4088-9FBB-2DE29E3B257F}" emma:medium="tactile" emma:mode="ink">
                <msink:context xmlns:msink="http://schemas.microsoft.com/ink/2010/main" type="inkWord" rotatedBoundingBox="15921,9093 16894,9038 16939,9835 15966,9890"/>
              </emma:interpretation>
              <emma:one-of disjunction-type="recognition" id="oneOf1">
                <emma:interpretation id="interp1" emma:lang="" emma:confidence="1">
                  <emma:literal>"I</emma:literal>
                </emma:interpretation>
                <emma:interpretation id="interp2" emma:lang="" emma:confidence="0">
                  <emma:literal>"1</emma:literal>
                </emma:interpretation>
                <emma:interpretation id="interp3" emma:lang="" emma:confidence="0">
                  <emma:literal>-11</emma:literal>
                </emma:interpretation>
                <emma:interpretation id="interp4" emma:lang="" emma:confidence="0">
                  <emma:literal>"</emma:literal>
                </emma:interpretation>
                <emma:interpretation id="interp5" emma:lang="" emma:confidence="0">
                  <emma:literal>"11</emma:literal>
                </emma:interpretation>
              </emma:one-of>
            </emma:emma>
          </inkml:annotationXML>
          <inkml:trace contextRef="#ctx0" brushRef="#br0" timeOffset="3016.3425">11759 8569 424 0,'-7'10'156'0,"7"-10"-120"0,0 24-8 0,-8-7 60 16,4 0-52-16,-4 4 12 15,4 3-28-15,-3 0 16 16,7 4-24-16,-4-8 24 16,0 1-24-16,4-7 120 15,0-4-76-15,0-7 60 16,0-3-72-16,-8-10 16 15,8 0-40-15,0-7 16 16,4 3-20-16,0-14 0 16,4 8-8-16,3-8-16 15,1 4 4-15,11 0 28 16,-4 3-12-16,1 4-20 16,3 7 0-16,-4 0 48 15,5 3-20-15,-5 0-20 16,4 7 0-16,-4-7-380 15,1 3 208-15</inkml:trace>
          <inkml:trace contextRef="#ctx0" brushRef="#br0" timeOffset="3244.0167">11864 8279 612 0,'-8'-24'228'0,"8"24"-180"0,0-13-12 0,0 9 124 16,8 4-96-16,0-7 16 15,3 7-44-15,1 0-8 16,-1 4-16-16,5-1 20 16,-1 1-20-16,9 3-12 15,3-7-4-15</inkml:trace>
          <inkml:trace contextRef="#ctx0" brushRef="#br0" timeOffset="3498.6377">12243 8173 580 0,'-15'-4'216'16,"15"4"-168"-16,0 7-12 0,0-3 68 15,0 3-64-15,0 6-8 16,4 5-20-16,-1 2 24 16,9 4-20-16,-4 0 32 0,0-3-32 15</inkml:trace>
          <inkml:trace contextRef="#ctx0" brushRef="#br0" timeOffset="3993.9692">12623 8183 208 0,'0'-7'76'0,"0"7"-60"0,11-3-4 16,-11-1 128 0,4 8-80-16,0-4 116 15,0 0-100-15,-4 0 84 0,0 0-92 0,0-4 20 16,0 4-52-16,0-3 40 16,0 6-44-16,0-3-24 15,0 0-8-15,-4 0 8 16,4 7-4-16,-4 0-4 15,4 7 4-15,-8 10 48 16,4 4-28-16,-7 23 16 16,7 8-24-16,-8 9 44 15,8 1-32-15,-11 7 12 16,7 0-24-16,4 3 36 16,4-4-28-16,-7 5 32 15,7-12-32-15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13:17.39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80BE6E22-CB19-47A5-95A4-AF459FB464B4}" emma:medium="tactile" emma:mode="ink">
          <msink:context xmlns:msink="http://schemas.microsoft.com/ink/2010/main" type="writingRegion" rotatedBoundingBox="1364,9879 19486,10094 19424,15261 1303,15045"/>
        </emma:interpretation>
      </emma:emma>
    </inkml:annotationXML>
    <inkml:traceGroup>
      <inkml:annotationXML>
        <emma:emma xmlns:emma="http://www.w3.org/2003/04/emma" version="1.0">
          <emma:interpretation id="{15208FC2-01F7-4FDB-8225-453E057A6E74}" emma:medium="tactile" emma:mode="ink">
            <msink:context xmlns:msink="http://schemas.microsoft.com/ink/2010/main" type="paragraph" rotatedBoundingBox="1364,9879 19007,10089 18975,12751 1332,125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CB45DE-C05D-44A4-9207-9E5922C4C217}" emma:medium="tactile" emma:mode="ink">
              <msink:context xmlns:msink="http://schemas.microsoft.com/ink/2010/main" type="line" rotatedBoundingBox="1364,9879 19007,10089 18975,12751 1332,12541"/>
            </emma:interpretation>
          </emma:emma>
        </inkml:annotationXML>
        <inkml:traceGroup>
          <inkml:annotationXML>
            <emma:emma xmlns:emma="http://www.w3.org/2003/04/emma" version="1.0">
              <emma:interpretation id="{E2A05417-9043-4D21-9005-7390497612F9}" emma:medium="tactile" emma:mode="ink">
                <msink:context xmlns:msink="http://schemas.microsoft.com/ink/2010/main" type="inkWord" rotatedBoundingBox="1356,10546 2825,10563 2813,11597 1344,115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 9700 288 0,'7'0'108'0,"9"0"-84"0,-1 7-4 0,1-7 64 15,11 0-48-15,8 0 76 16,3 0-64-16,13 0 0 16,-1 0-28-16,4-7-12 15,-3 7-4-15,-5-6 12 16,-7-5-8-16,-8 4-4 16,-4 7 0-16,-8-7 12 15,-3 7-8-15,-13 0-4 16,1 7 0-16,-15-7-236 15,-1 0 128-15</inkml:trace>
          <inkml:trace contextRef="#ctx0" brushRef="#br0" timeOffset="388.0327">239 9852 332 0,'-8'31'120'0,"8"-31"-92"0,4 45-8 15,-4-21 8 1,8 7-20-16,-1 20-4 0,5-3 0 0,-4 4 4 15,3-4-4-15,-11-3 16 16,8-7-12-16,-8 0-4 16,-4-14 0-16,-7 0 12 15,-5 0-8-15,-7-10-56 16,-4-8 24-16,0 1-112 16,0-3 76-16,0-11 36 15,-1 7 16-15,5-4 28 16,4 4-12-16,3 0 92 15,5 0-52-15,3 4 84 16,4 10-76-16,4-7 44 16,12 6-60-16,3-2 16 15,8 2-36-15,12-2 0 16,12-1-12-16,-1-7 20 16,5 4-16-16,7 0 12 31,-4 0-12-31,-4-7-8 15,-7 7 0-15,-8-7-4 0,-4 0 0 0,-12 0-528 16,-4 0 288-16</inkml:trace>
        </inkml:traceGroup>
        <inkml:traceGroup>
          <inkml:annotationXML>
            <emma:emma xmlns:emma="http://www.w3.org/2003/04/emma" version="1.0">
              <emma:interpretation id="{EEA9B957-1537-4F30-BC91-099982F2742B}" emma:medium="tactile" emma:mode="ink">
                <msink:context xmlns:msink="http://schemas.microsoft.com/ink/2010/main" type="inkWord" rotatedBoundingBox="3705,10125 6427,10157 6403,12121 3681,120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70.6105">428 9945 164 0,'-27'0'60'0,"27"0"-44"0,-38 0-8 0,14 0 96 15,9 7-60-15,-20 0 68 16,0 3-60-16,-11 4 48 16,3 3-56-16,5 3 40 15,3 11-48-15,11 0 32 16,9 14-36-16,3 0 24 0,5-11-28 16,14 4 0-16,17-10-16 0,18-11 20 15,12 0-20-15,4-17 12 31,-3 7-12-31,10-14 12 16,-10 4-16-16,-9-18 4 16,-7 4-4-16,-12-21 28 15,-4 14-20-15,-11-14 12 16,-8 7-16-16,-16-3-16 16,-3 3 0-16,-13 7-4 15,1 6 0-15,-4-2 16 16,8 9-4-16,8-2-20 15,7 13 8-15</inkml:trace>
          <inkml:trace contextRef="#ctx0" brushRef="#br0" timeOffset="1155.9048">1292 9817 404 0,'23'-13'148'0,"-23"13"-112"0,12-11-12 0,-16 4 108 15,4 7-76-15,-16 0 4 16,5 7-36-16,-16 4-32 16,3 6 0-16,-14 7-4 15,3 0 4-15,-19 21 76 16,3 10-36-16,-7 31 24 16,16-4-36-16,3 1 8 15,20-7-16-15,7-8 12 16,12-6-16-16,12-3 24 15,7-7-20-15,8-11 48 16,4-10-32-16,4-17-104 16,0-4 44-16</inkml:trace>
          <inkml:trace contextRef="#ctx0" brushRef="#br0" timeOffset="1470.7173">1389 10282 456 0,'-16'7'168'0,"16"-7"-128"0,-19 24-16 15,7 0 68 1,4-3-56-16,-11 3 40 16,7 3-44-16,-7-6 24 0,7 0-28 0,-3-4 16 15,7-4-24-15,0-6 60 16,5-3-44-16,-1-8 0 16,4 1-20-16,0-7 8 15,7 3-16-15,-3-17-4 16,4 6 0-16,0-6-4 15,7 4 0-15,-3-4 0 16,11 10 0-16,8-3 8 16,-4 3-4-16,4 7 8 15,4 0-8-15,0 0 24 16,-4 4-16-16,-4-4 4 16,0 7-8-16,-8-7-228 15,-3 4 124-15</inkml:trace>
          <inkml:trace contextRef="#ctx0" brushRef="#br0" timeOffset="1650.6828">1373 10113 364 0,'-23'-10'132'0,"23"10"-100"0,4-14-12 16,3 0 96-1,5 14-68-15,7-17-20 16,9 14-16-16,6-7 12 16,5 3-12-16</inkml:trace>
          <inkml:trace contextRef="#ctx0" brushRef="#br0" timeOffset="1965.1175">1911 9921 196 0,'12'0'72'0,"-12"0"-56"0,35 20-4 0,-12 4 180 15,8 7-108-15,0 38 80 16,4 0-96-16,-4 10-20 16,-4 0-28-16,-12 7 36 15,-3-10-28-15,-24 10 28 16,-3-10-28-16,-24 6 0 16,0-16-16-16,-7-11 28 15,7-11-24-15</inkml:trace>
          <inkml:trace contextRef="#ctx0" brushRef="#br0" timeOffset="2341.6187">2670 10588 520 0,'0'4'192'0,"0"-4"-152"0,50 0-8 0,-23 0 60 16,4 3-56-16,8 0 4 16,4 4-24-16,7-3-136 15,-4 3 68-15</inkml:trace>
          <inkml:trace contextRef="#ctx0" brushRef="#br0" timeOffset="2177.1811">2662 10420 444 0,'27'-21'164'0,"-27"21"-124"0,58 3-16 0,-34-3 80 16,-1 0-64-16,8 0-8 15,0 4-20-15</inkml:trace>
          <inkml:trace contextRef="#ctx0" brushRef="#br0" timeOffset="3766.4268">3479 10385 496 0,'-4'0'184'0,"4"0"-140"0,19-7-16 0,-3 7 84 16,-1 7-68-16,20-7 24 16,4 0-36-16,34-3-12 15,5 6-12-15,15-3-8 16,-4 4 4-16,4-4 12 15,-12 3-8-15,8 0 24 16,-11 1-20-16</inkml:trace>
        </inkml:traceGroup>
        <inkml:traceGroup>
          <inkml:annotationXML>
            <emma:emma xmlns:emma="http://www.w3.org/2003/04/emma" version="1.0">
              <emma:interpretation id="{FAE16120-3A7C-4DBE-AD1D-F2DE81202730}" emma:medium="tactile" emma:mode="ink">
                <msink:context xmlns:msink="http://schemas.microsoft.com/ink/2010/main" type="inkWord" rotatedBoundingBox="6908,10797 8519,10788 8527,11964 6916,11974"/>
              </emma:interpretation>
            </emma:emma>
          </inkml:annotationXML>
          <inkml:trace contextRef="#ctx0" brushRef="#br0" timeOffset="4171.5047">4145 10623 228 0,'0'-7'84'0,"0"7"-64"0,-12-7-8 16,1 3 108-16,3 8-68 0,-8-4 24 15,5 0-44-15,-24 7 40 16,12 3-40-16,-24 4 28 16,1 3-32-16,-8 7 44 15,3 4-40-15,-3 6 64 16,15 4-56-16,-3 7 20 16,18-4-40-16,9 0 16 15,11-3-20-15,8-7 20 16,8-7-24-16,22 0 24 15,9-7-24-15,11-6 32 16,-3-1-28-16,-1-7-164 16,-4 4 80-16,-7-7-504 15,-8 0 320-15</inkml:trace>
          <inkml:trace contextRef="#ctx0" brushRef="#br0" timeOffset="6139.2233">5844 9814 332 0,'-8'-14'120'0,"8"14"-92"0,-7-14-8 15,-5 4 44 1,4 7-40-16,-11-8-12 15,0 5-4-15,-20-1 8 0,8 3-8 0,-19 1-12 16,7 6 0-16,-7 4 4 16,7 7 0-16,1 0-20 15,7 3 12-15,-4 7 4 16,8 0 4-16,-4 17 32 16,8 1-16-16,0 40 64 15,12 11-44-15,-1 34 20 16,12-10-36-16,0 31 8 15,12-24-16-15,-8-3-8 16,12-15 0-16,-5-9 28 16,-7-15-16-16,0-6 56 15,-3-14-40-15,-13-11 48 16,1-6-48-16,-28-24 4 16,0-8-24-16,-22-26 0 15,3-8-4-15,-12-13 4 16,16-1-8-16,0-6-20 15,15 13 8-15,5-6-428 16,14 6 240-16</inkml:trace>
          <inkml:trace contextRef="#ctx0" brushRef="#br0" timeOffset="6918.7963">5972 10550 312 0,'8'-27'112'0,"-8"27"-84"0,0-24-12 0,-8 13 12 16,16 4-20-16,-16-10 40 16,8 4-24-16,-12-1 4 15,-3 3-16-15,-8 5 44 16,-4 6-28-16,-20 3 64 15,8 7-52-15,-15 4 52 16,8 3-52-16,-1 0-12 16,9 1-16-16,10-5 8 15,17 1-12-15,22-10 32 16,5-4-24-16,15-7 12 16,8 0-16-16,7-7-24 15,1 0 4-15,-9-13-48 16,9 3 28-16,-16-21-72 15,-4 7 56-15,-16-10 0 16,1 10 28-16,-12 11 28 16,0 9-4-16,-8 18 92 15,0 14-52-15,-3 21 12 16,3 2-36-16,0 8 24 16,8 0-32-16,-3 3 12 15,14-3-16-15,-3-4 20 16,11-3-20-16,1-11 12 15,-1-6-12-15,0-17-8 16,8-4 0-16,-7-18-68 0,7 1 36 16,-8-10-24-16,1 3 32 0,-5-11-44 15,-3 8 36-15,-12-4 24 16,0 13 4-16,-8 8-8 31,4 7 4-31,-4 10 64 0,8 3-32 0,8 14 40 16,-4 3-36-16,11 15 16 15,5 2-28-15,7 8 8 16,4-4-16-16,-4-3 64 16,0-7-44-16,0-14 24 15,-4-3-36-15,1-18 52 16,-5 0-40-16,0-27 12 16,1-3-28-16,-9-21 28 15,9 6-28-15,-5-9-12 16,-3 9-8-16,3-2 4 15,-3 9 0-15,-1-2-20 16,-3 6 12-16,8 0 4 16,-5 10 4-16,9-7-152 15,-1 11 84-15</inkml:trace>
          <inkml:trace contextRef="#ctx0" brushRef="#br0" timeOffset="7115.3189">6986 9993 488 0,'0'-10'180'0,"0"10"-140"0,0 0-12 0,0 3 232 16,8 0-148-16,-8 11 8 16,0 3-72-16,0 21-8 15,-4 4-24-15,0 9 52 16,4-3-36-16</inkml:trace>
          <inkml:trace contextRef="#ctx0" brushRef="#br0" timeOffset="3528.7949">3967 9910 196 0,'-8'-13'72'0,"8"13"-56"0,-8 0-4 15,4 6 128 1,4 1-80-16,-15 11 96 15,7 9-88-15,0 14-8 16,5 4-36-16,-1 7-24 16,8-4-4-16</inkml:trace>
          <inkml:trace contextRef="#ctx0" brushRef="#br0" timeOffset="4358.5053">3599 10943 476 0,'-12'-4'176'0,"12"4"-136"0,4-3-12 15,-4-1 92 1,16 1-72-16,3-4 76 16,12 0-68-16,23-3-20 15,0 3-24-15,12 0 16 16,-8 7-16-16</inkml:trace>
        </inkml:traceGroup>
        <inkml:traceGroup>
          <inkml:annotationXML>
            <emma:emma xmlns:emma="http://www.w3.org/2003/04/emma" version="1.0">
              <emma:interpretation id="{CB49E5D6-6D57-460A-9804-35135AFD8697}" emma:medium="tactile" emma:mode="ink">
                <msink:context xmlns:msink="http://schemas.microsoft.com/ink/2010/main" type="inkWord" rotatedBoundingBox="8726,11929 10126,10049 11339,10953 9939,1283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5482.4999">6475 12732 464 0,'0'-4'176'0,"0"4"-140"0,-4-7-8 16,4 7 48-16,4 11-48 16,-4 2 68-16,4 1-56 0,-4 17 20 15,4 0-40-15,-4 24 0 16,15 7-12-16,-3-3 48 16,-4 2-32-16,-4-12 16 15,3-8-24-15,5-10 52 0,-8-14-36 16,4-7 64-16,3-13-56 15,1-14 20-15,-1-18-40 16,5-13 8-16,-1-10-16 16,1 10 0-16,-1 3-4 15,5 7 20-15,-9 4-16 0,-3 6-20 16,0 7 0-16,-8 4-4 31,4 3 4-31,-4 1-196 16,0 6 112-16</inkml:trace>
          <inkml:trace contextRef="#ctx0" brushRef="#br0" timeOffset="9647.9948">8868 9838 384 0,'-28'-3'140'0,"28"3"-108"0,-31 17-8 0,-3-7 100 16,14 0-72-16,-26 21 104 15,7 4-92-15,-27 37 32 16,12 4-56-16,8 17 28 16,7-7-36-16,0 7 24 15,20-14-28-15,3 3-16 16,16-9-8-16,8-11 56 15,11-11-32-15</inkml:trace>
          <inkml:trace contextRef="#ctx0" brushRef="#br0" timeOffset="9952.3052">8840 10309 528 0,'-19'42'196'0,"19"-42"-152"0,-8 51-12 0,4-30 28 16,4 0-40-16,-3 3 52 16,-1 0-40-16,-4 0 36 15,8-3-36-15,0-8 52 16,0 1-48-16,0-14 36 16,8-3-40-16,-1-11-8 15,-3 4-16-15,4-11 4 16,4 4-8-16,-5-4 32 15,5 4-20-15,4-4 4 16,-1 4-12-16,4 0 20 16,5 3-16-16,3 0 4 15,0 7-8-15,0-6 4 16,4 6-8-16,-12-4-408 16,-3 5 220-16</inkml:trace>
          <inkml:trace contextRef="#ctx0" brushRef="#br0" timeOffset="10163.4834">8821 10096 476 0,'8'-27'176'0,"-8"27"-136"0,11-4-12 16,-3 1 108-1,0 3-80-15,4-4-12 0,7 4-28 0</inkml:trace>
        </inkml:traceGroup>
        <inkml:traceGroup>
          <inkml:annotationXML>
            <emma:emma xmlns:emma="http://www.w3.org/2003/04/emma" version="1.0">
              <emma:interpretation id="{783051B5-6111-4D4D-A6E6-CAD62391C449}" emma:medium="tactile" emma:mode="ink">
                <msink:context xmlns:msink="http://schemas.microsoft.com/ink/2010/main" type="inkWord" rotatedBoundingBox="11936,10714 13889,10737 13876,11833 11923,1181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329.4247">9262 9914 464 0,'0'0'176'0,"0"0"-140"0,-11 7-8 0,3 0 128 16,8 3-92-16,0 4 16 16,0 3-44-16,-8 10-16 15,16-3-12-15,-8 1 20 16,0-1-16-16,0-4-128 16,8-3 64-16</inkml:trace>
          <inkml:trace contextRef="#ctx0" brushRef="#br0" timeOffset="10672.41">9468 9893 320 0,'11'0'120'0,"-11"0"-96"0,16 4-4 0,-5 2 272 16,5 8-164-16,3 28 116 16,12 6-144-16,-12 31-28 15,9 0-44-15,-21 14 16 16,1-11-28-16,-20 11 48 15,-3-7-36-15,-12 4 20 16,0-18-28-16,-20-7 52 16,9-16-40-16,-17-5-296 15,5-20 140-15</inkml:trace>
          <inkml:trace contextRef="#ctx0" brushRef="#br0" timeOffset="12806.27">10606 10457 436 0,'-8'-13'160'0,"8"13"-124"0,4-18-8 16,0 5 88 0,3 2-68-16,-3-9 76 15,0 2-68-15,-4-6-12 16,0-3-28-16,-8-4-4 15,5 0-4-15,-13-14 4 16,1 14-8-16,-16 0-12 16,0 14 4-16,-16 3-24 15,5 7 16-15,-13 21 4 0,13 3 8 16,-5 11-12-16,16 6 8 16,4 8 12-16,16-11-4 0,11 0 8 15,11 0-8-15,16-14 16 16,4 3-12-16,8-2 16 15,4-12-16-15,-1 1-64 16,-3-7 28-16,-8 0-192 16,-8 7 124-16,-11-3 16 15,-4 3 48-15,-12 13 8 16,-4 15 12-16,-11 33 68 16,-1 12-28-16,-3 30 52 15,7-7-48-15,1 17-16 16,7-10-8-16,-7 4 60 15,7-18-36-15,-11-17 32 16,11-13-36-16,-19-18 36 16,7-14-36-16,-7-10 28 15,-4-6-28-15,-3-22-28 16,3-3 0-16,3-34 16 16,9 0-8-16,0-28 24 15,3 7-20-15,12-10 40 16,8 13-28-16,12-10 92 15,15 14-64-15,7-10-4 16,5 10-32-16,0 0-4 16,-1 10-4-16,1-3-60 0,-1 14 28 15,-3-4-780-15,-4 14 440 16</inkml:trace>
          <inkml:trace contextRef="#ctx0" brushRef="#br0" timeOffset="13121.9544">11380 9883 444 0,'-8'-17'164'0,"8"17"-124"0,-27-4-16 0,12 4 104 15,3 7-76-15,-19 0 32 16,4 7-48-16,-23 17 40 15,3 7-44-15,-11 34 64 16,8 3-56-16,3 8 28 16,16-7-40-16,8 3-8 15,15-14-12-15,16 4 56 16,8-10-36-16,11-8-292 16,8-6 140-16</inkml:trace>
          <inkml:trace contextRef="#ctx0" brushRef="#br0" timeOffset="13375.629">11484 10309 268 0,'-3'14'100'0,"3"-14"-76"0,-8 31-8 0,4-14 60 15,4-3-44-15,-4 3 128 16,8-3-88-16,-4 0 44 15,0 0-68-15,0-11 108 16,0 11-88-16,0-21 20 16,0 7-52-16,0-7 12 15,8 0-28-15,-1-10-8 16,1 3-8-16,4-10 4 16,-1 10-4-16,9-10-4 15,-1 11 4-15,4-5 28 16,4 11-16-16,1-3-12 15,2 3-8-15</inkml:trace>
          <inkml:trace contextRef="#ctx0" brushRef="#br0" timeOffset="13557.112">11748 9969 704 0,'0'-17'264'0,"0"17"-208"0,19-14-12 16,-7 4 72-1,3 10-72-15,4-14-8 0,1 14-24 0</inkml:trace>
        </inkml:traceGroup>
        <inkml:traceGroup>
          <inkml:annotationXML>
            <emma:emma xmlns:emma="http://www.w3.org/2003/04/emma" version="1.0">
              <emma:interpretation id="{BCE9BB94-31FC-4033-8C74-D794B17D2319}" emma:medium="tactile" emma:mode="ink">
                <msink:context xmlns:msink="http://schemas.microsoft.com/ink/2010/main" type="inkWord" rotatedBoundingBox="14368,10740 16255,10762 16235,12458 14348,1243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853.9016">11895 10468 664 0,'4'0'244'16,"-4"0"-188"-16,42-14-16 0,-15 4-12 15,4 6-24-15</inkml:trace>
          <inkml:trace contextRef="#ctx0" brushRef="#br0" timeOffset="14188.8746">12739 10282 372 0,'-8'-4'140'0,"8"4"-112"0,-23 35-4 0,11-18 144 15,8 4-96-15,-7 3-12 16,3 0-36-16,0 0 44 15,4 0-40-15,0-3 52 16,4-4-48-16,-3-7 48 16,6 1-48-16,-3-11 20 15,0 0-32-15,-3-11 16 16,3 1-20-16,-4-7-8 16,0 3-4-16,0-3-16 15,8-4 8-15,4 4 64 16,3-4-32-16,12 4-12 15,4 7-8-15,8 3 8 16,0 0-8-16,0 0-12 16,0 7 0-16,-4-7-216 15,0 4 120-15</inkml:trace>
          <inkml:trace contextRef="#ctx0" brushRef="#br0" timeOffset="14367.8505">12696 10020 632 0,'8'-17'236'0,"-8"17"-184"0,19-14-16 0,-3 8 28 16,-1 6-44-16,8-4 8 15,4 4-16-15,1-3-68 31,3 10 28-31</inkml:trace>
          <inkml:trace contextRef="#ctx0" brushRef="#br0" timeOffset="14575.4037">13145 9965 464 0,'-11'7'176'0,"11"-7"-140"0,-16 17-8 0,8-3 100 16,8 3-76-16,-4 11-12 15,1-1-24-15,-1 4 12 16,4 0-16-16,0-6 12 16,7-1-12-16</inkml:trace>
          <inkml:trace contextRef="#ctx0" brushRef="#br0" timeOffset="14921.9295">13497 9848 372 0,'24'-3'140'0,"-24"3"-112"0,34 17-4 0,-26-3 240 16,4 3-148-16,7 28 132 16,1 3-144-16,-1 31 32 15,8 0-80-15,-15 14-32 16,3-14-16-16,-15 11 44 15,0-11-28-15,-23 10 52 16,4-13-44-16,-24-11-112 16,0-10 40-16,-30-13-380 15,-1-4 232-15</inkml:trace>
          <inkml:trace contextRef="#ctx0" brushRef="#br0" timeOffset="-46839.8749">4528 9157 444 0,'-4'-10'164'0,"8"6"-124"0,-4-6-16 16,0 3 68-1,4 7-56-15,0-10 40 16,4 6-44-16,-1 4-28 16,1 4-4-16,0 6 24 15,3 7-12-15,-7 11 12 16,4 3-12-16,-4 6 12 0,4 1-16 0,-1 4 4 16,5-5-4-16,0 1 4 15,-1-3-8-15,5-11 40 16,3-4-20-1,-4-16 40-15,5-4-36 0,-5-17 20 16,1 3-28-16,-1-14 16 16,9 4-20-16,-9-7 0 15,4 4-8-15,-3-4-16 16,3 7 4-16,-7 0-16 16,3 6 12-16,-3 1 12 15,3 10 0-15,-3-3-4 16,0 3 4-16,-9 7-4 15,1 0 0-15,-4-7 16 16,0 14-8-16,-4-7-336 16,4 7 176-16</inkml:trace>
          <inkml:trace contextRef="#ctx0" brushRef="#br0" timeOffset="81009.7965">13885 9243 332 0,'15'-10'120'0,"-15"10"-92"0,50-11-8 15,-19 4-20 1,0 7-4-16,16-7 12 15,3 4-4-15,16-4-4 16,0 4 4-16,15-1-16 16,-11 8 8-16,-1-4 12 15,-7 7-4-15,-11-4 24 0,-9 4-16 16,-15-4 48 0,-4 4-32-16,-7 0 20 0,-4 3-28 0,-9-3 52 15,1 0-40-15,-4 0-32 16,0 3-4-16,0 4 16 15,0-4-4-15,0 4 16 16,8-3-16-16,-8 16-20 16,4-3 4-16,-4 21 4 15,4 10 4-15,0 17-12 16,3-3 8-16,-3 17 12 16,0-10-4-16,0 27 8 15,4-7-8-15,-12 11-4 16,4-14 4-16,-4 10-4 15,0-17 0-15,-7 14 16 16,11-11-8-16,-8 8-4 16,4-18 0-16,-4-4-4 15,8-13 0-15,-4-3 24 16,0-14-12-16,-3-4 24 16,3-10-24-16,-8-7 100 15,4-3-60-15,-15-8-4 16,4-2-32-16,-20-4-12 15,8-1 0-15,-19-6 12 16,7 4-8-16</inkml:trace>
        </inkml:traceGroup>
        <inkml:traceGroup>
          <inkml:annotationXML>
            <emma:emma xmlns:emma="http://www.w3.org/2003/04/emma" version="1.0">
              <emma:interpretation id="{0E825457-9C00-45DD-8B41-E9AC3BC44C56}" emma:medium="tactile" emma:mode="ink">
                <msink:context xmlns:msink="http://schemas.microsoft.com/ink/2010/main" type="inkWord" rotatedBoundingBox="16907,10064 19007,10089 18984,12021 16884,11996"/>
              </emma:interpretation>
            </emma:emma>
          </inkml:annotationXML>
          <inkml:trace contextRef="#ctx0" brushRef="#br0" timeOffset="82751.9706">-2823 9965 352 0,'-35'-13'132'0,"35"13"-104"0,-19 3-8 0,11-3 80 16,4 0-60-16,-4 0 60 15,8 0-56-15,0 0 4 16,0 0-28-16,0-3 24 16,12 3-28-16,11-4 4 15,0 4-12-15,24-3 12 16,7 6-12-16,19-3 4 16,-3 7-4-16,11-7 4 0,-7 4-8 15,15-8-20-15,-8 4 8 0,8-3 12 16,-11 3 0-16,-9 0-4 15,-10 3 4-15,-9-3 28 16,-8 0-16-16,-7 0 4 16,-4 0-12-16,-11 0 4 15,3 0-8-15,-12 0 8 16,5 0-8-16,-8 0 8 16,3 4-8-16,-7-4-20 15,0 0 8-15,0 0 4 16,0 3 4-16,0-3 0 15,0 0 0-15,-1 0 16 16,1 3-8-16,4-3 16 16,0 4-16-16,-4-4-12 15,-1 0 0-15,-6 0 12 16,3 3-4-16,-8 1-12 16,4 3 4-16,-8 3 12 15,5 0-4-15,-9 4-20 16,5 3 8-16,-13 11-12 15,5 6 8-15,-16 18 0 16,8-1 4-16,-12 8-12 16,8-4 12-16,-11 0 12 15,7-3 0-15,-4 3-4 16,8-4 4-16,-4 1 56 16,12-7-32-16,-8-11 52 0,12-7-48 15,-8-20 56-15,7-3-52 16,-3-25 20-16,8-3-36 0,-5-21 16 15,5 7-20-15,-5-23 20 16,1 6-24-16,0-21-32 16,-1 10 12-16,-7-6 20 15,8 17-8-15,-8 0 0 16,8 17 0-16,-9 4-32 16,9 10 16-16,0 3-12 15,7 7 12-15,8 4-116 16,8 3 72-16,12 0-356 15,3 7 228-15</inkml:trace>
          <inkml:trace contextRef="#ctx0" brushRef="#br0" timeOffset="83117.4781">-1600 9676 456 0,'16'-7'168'0,"-16"7"-128"0,34 7-16 15,-18-3 68 1,3 6-56-16,1 7 4 0,3 1-24 0,-4-1-4 15,-3 3-4-15,-9-2 28 16,-3-1-20-16,-15-3 40 16,-1 3-32-16,-15-3 12 15,0 3-20-15,-4-7 28 16,8 0-28-16,7-3-12 16,8 0-8-16,20-3 12 15,11 2-4-15,20-2 24 16,3-1-16-16</inkml:trace>
          <inkml:trace contextRef="#ctx0" brushRef="#br0" timeOffset="79899.1779">57 9257 228 0,'-4'-7'84'0,"4"7"-64"0,0 0-8 0,-4-4 56 16,4 8-40-16,-4-8 8 16,0 4-24-16,-7-7-16 15,3 7 0-15,-11 0 4 16,-1 7 0-16,-11-3-20 15,4 3 12-15,-19-7 32 16,15 7-16-16,-16-7 8 16,9 6-8-16,-9 1-16 15,12-7 4-15,-3 4-16 16,7 3 12-16,-4-7 48 16,15 0-20-16,5 0 16 15,3 6-20-15,5-6-8 16,3 7-4-16,-12 0-16 15,16 0 8-15,-7-3-16 16,7 2 12-16,-12 1 20 16,12 7-4-16,0-4 4 15,8 11-4-15,-16 3-24 0,8 7 8 16,-8 24-4-16,8-3 4 16,-8 17 16-16,8-8-4 0,-3 15-4 15,3-17 4-15,-4 16-4 16,4-2 0-16,-4 13 16 15,4-11-8-15,-4-2-4 16,0-8 0-16,0-3-4 16,4-7 0-16,-4 3-12 15,12-6 8-15,-12 13 40 16,8-3-24-16,-4 11 0 16,0-5-8-16,0-2-16 15,0-8 8-15,0-6 12 16,0-7-4-16,0-4-4 15,0 0 4-15,0-6-4 16,4-8 0-16,0-3 24 16,4 0-12-16,-1-10-12 15,1 0-4-15,8-7 20 16,-1-4-8-16,12-6 4 16,-4-1-4-16,8-3-8 15,0 0 4-15,4-3 48 16,0 7-28-16,4-4 32 15,-1 3-28-15,5 4-16 16,-4 4-8-16,3-1 4 16,1 4-4-16</inkml:trace>
          <inkml:trace contextRef="#ctx0" brushRef="#br0" timeOffset="102645.5435">11217 10918 184 0,'-7'-3'68'0,"14"0"-52"0,-3-4-4 0,4 7 48 16,0 0-36-16,-1 0 88 15,5 3-64-15,0 1-24 16,-5-1-12-16,5 0 20 15,3 4-16-15,5 0 20 16,15 0-20-16,-4-3-96 16</inkml:trace>
          <inkml:trace contextRef="#ctx0" brushRef="#br0" timeOffset="102989.9594">11264 11011 196 0,'-8'4'72'0,"16"-4"-56"0,0-7-4 0,-1 7 152 16,9 0-92-16,11-4 32 15,15 4-60-15,9 0 8 16,7 0-32-16,4 4-336 15</inkml:trace>
        </inkml:traceGroup>
      </inkml:traceGroup>
    </inkml:traceGroup>
    <inkml:traceGroup>
      <inkml:annotationXML>
        <emma:emma xmlns:emma="http://www.w3.org/2003/04/emma" version="1.0">
          <emma:interpretation id="{DC59056E-BAD2-48CB-A9C8-5197B9838459}" emma:medium="tactile" emma:mode="ink">
            <msink:context xmlns:msink="http://schemas.microsoft.com/ink/2010/main" type="paragraph" rotatedBoundingBox="2661,13203 19437,12892 19476,14973 2699,15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677EDA-4C07-4A1B-B936-F0231B4144D9}" emma:medium="tactile" emma:mode="ink">
              <msink:context xmlns:msink="http://schemas.microsoft.com/ink/2010/main" type="line" rotatedBoundingBox="2661,13203 19437,12892 19476,14973 2699,15284"/>
            </emma:interpretation>
          </emma:emma>
        </inkml:annotationXML>
        <inkml:traceGroup>
          <inkml:annotationXML>
            <emma:emma xmlns:emma="http://www.w3.org/2003/04/emma" version="1.0">
              <emma:interpretation id="{01E4D8AE-9B41-497C-94BB-F342B78EC558}" emma:medium="tactile" emma:mode="ink">
                <msink:context xmlns:msink="http://schemas.microsoft.com/ink/2010/main" type="inkWord" rotatedBoundingBox="2663,13318 6377,13250 6395,14224 2681,1429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6444.3379">-230 12425 236 0,'-11'-24'88'0,"11"24"-68"0,4 0-4 15,-4 0 36-15,0 7-32 16,4 4 36-16,3 6-32 16,-3 3-12-16,0 4-8 15,-8-3 12-15,-4 0-8 16,1-1 16-16,-5-6-16 15,-3 0 120-15,-5 0-72 16,1-4 32-16,3 0-52 16,5 1-32-16,7-1-4 15,8-3 0-15,15-4 0 0,12 1 16 16,8 3-8-16,7-7 4 0,1 3-4 16</inkml:trace>
          <inkml:trace contextRef="#ctx0" brushRef="#br0" timeOffset="86131.467">-1569 12735 216 0,'-12'-3'80'0,"16"6"-60"0,-4 1-8 16,0-4 160-16,0 0-96 16,0-4 16-16,0 4-56 15,4 0 0-15,4 0-20 16,7-3 44-16,9 3-32 15,7 0-16-15,7-7-4 16,13 7-8-16,3 0 0 16,0 0 8-16,8 3-4 0,11-3-4 15,13 0 4-15,-5 0 20 0,0 0-12 16,-11 4 4-16,-16-8-8 16,-7 1 12-16,-16 3-12 15,-4-7-4-15,-8 7 0 16,-7 0 12-16,-5 0-8 15,1-4-28-15,-8 4 8 16,0 0 24-16,0-3-8 16,0 0 8-16,4-1-4 15,-4 4-8-15,0 0 4 16,8-3-24-16,-4-1 12 16,-4 1 32-16,0 3-16 0,0-4-8 15,-4 11-4-15,-4 4 4 16,0-1 0-16,-3 4-20 15,-1 3 12-15,-7 3-24 16,-8 8 20-16,-1 6-12 16,1 11 12-16,0 10 36 15,4 4-16-15,-4-8 0 16,4-6-4-16,-4 0 48 16,3-14-28-16,9-7 24 15,-8-7-28-15,3-7 28 16,-3-10-32-16,-4-7 12 15,0-10-16-15,-4-14 0 16,0-10-4-16,-4-4 28 16,-4-3-20-16,8 3 32 15,-7 8-32-15,11 2-4 0,-1 4-8 16,13 7-4-16,11 3 0 16,4 4-20-16,8 3 12 15,11 8 20-15,-7-5-4 16,15 8-504-1,-8 3 268-15,16 7-136 16</inkml:trace>
          <inkml:trace contextRef="#ctx0" brushRef="#br0" timeOffset="87216.4762">456 12501 320 0,'-4'-14'120'0,"8"7"-96"0,-1-3-4 15,1 3 112-15,4 0-76 16,8 0-12-16,3-3-28 15,4 3-4-15,4 0-8 16,0 1 8-16,4-1-8 16,-4-4-12-16,1 11 4 15,-1 0 12-15,-4 0-4 16,-8 0-12-16,-15 0 4 0,0 0 20 16,-11 7-8-16,-5 0-100 15,-3-3 48-15,0 2-96 16,-1 1 80-16,1-3 12 15,-4 9 28-15,7-6 24 16,1 14 0-16,-1 3 8 16,1 21-8-16,-1 3 84 15,1 4-44 1,3 3 12 0,4 7-32-1,1 6 4 1,3 8-16-16,0-4 20 0,4-3-20 0,-4-10-4 15,-4-4-4-15,4-14 20 16,-7-7-12-16,-5-6 24 16,1-7-24-16,-5-8 12 0,1-6-12 0,0-3-8 15,-1-4 0-15,1-4 4 0,0-3-4 16,3 0-20-16,1 1 8 0,3-1 64 16,8 7-28-16,4 0 16 15,8 0-28-15,11 7 20 16,12-1-24-16,8 5 4 15,4-4-8-15,-5 0 36 16,5-1-20-16,-1 1 12 16,-3-7-20-16,-4 0-300 15,-4-3 156 1,0 3-296-16</inkml:trace>
          <inkml:trace contextRef="#ctx0" brushRef="#br0" timeOffset="87650.1298">521 12766 280 0,'-15'-10'104'0,"7"13"-84"0,-7-3 0 0,7 4 4 16,-8-1-16-16,-7 4 48 0,-8 0-28 16,-7 3 64-16,-5 4-52 15,0 0 80-15,5 6-68 16,11 1 16-16,15 6-36 16,4-2 4-1,16 2-20-15,27-3 8 0,15-3-12 16,4-7 36-16,8-8-24 15,-11-6-12 1,-1 0-8-16,4-10 20 0,-7-4-12 16,-9 1 12-16,-11-8-12 15,-19 4 12-15,-8-4-16 16,-8 11-4-16,-15-11 0 0,4 7-4 16,-4 4 0-16,-1-4 8 0,9 11-4 15,15-7-284 1,23 10-244-1</inkml:trace>
          <inkml:trace contextRef="#ctx0" brushRef="#br0" timeOffset="87872.2208">1369 12563 288 0,'-8'-24'108'0,"8"24"-84"0,-27 0-4 0,8 0 92 15,7 0-64-15,-15 14 24 16,8 3-40-16,-16 7 32 16,8 7-36-16,-8 7 48 15,8 0-44-15,-8 13 36 16,12 4-36-16,4 7 0 16,7 7-20-16,12 0 20 15,8 0-20-15,7-7 48 16,5-11-32-16,7-13-312 15,4 0 152-15</inkml:trace>
          <inkml:trace contextRef="#ctx0" brushRef="#br0" timeOffset="88157.4789">1431 13014 404 0,'-27'17'148'0,"27"-17"-112"0,-19 27-12 0,7-16 40 15,8 3-40-15,-4-8 8 16,8 12-20-16,-3-18 28 16,6 7-24-16,-3-14 12 15,8 0-16-15,0-10 72 16,0 3-48-16,-1-7 40 16,5 7-44-16,0-6 24 15,-1 6-28-15,5-3-28 16,3 6 0-16,0 1 8 15,5 3-4-15,-5-3 8 16,4 7-8-16,-7-4 16 16,3 7-12-16</inkml:trace>
          <inkml:trace contextRef="#ctx0" brushRef="#br0" timeOffset="88339.4903">1404 12818 476 0,'0'-14'176'0,"0"14"-136"0,27-10-12 15,-11 3 56 1,3 7-52-16,8-4-4 16,0 4-16-16,8 0-204 15,4 4 104-15</inkml:trace>
          <inkml:trace contextRef="#ctx0" brushRef="#br0" timeOffset="88663.8227">1861 12505 456 0,'27'0'168'0,"-27"0"-128"0,50 58-16 0,-19-24 140 16,0 4-96-16,8 21 68 16,-4 3-76-16,-4 27 36 15,-8 1-56-15,-11 16 24 0,-20-23-36 16,-19-21 28 0,3 0-32-16,-18-11-156 15,3-16 72-15</inkml:trace>
        </inkml:traceGroup>
        <inkml:traceGroup>
          <inkml:annotationXML>
            <emma:emma xmlns:emma="http://www.w3.org/2003/04/emma" version="1.0">
              <emma:interpretation id="{69E9E094-3C03-4809-B843-E65CB7062A86}" emma:medium="tactile" emma:mode="ink">
                <msink:context xmlns:msink="http://schemas.microsoft.com/ink/2010/main" type="inkWord" rotatedBoundingBox="6996,13733 7221,13729 7225,13986 7001,1399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9145.1158">2747 12859 352 0,'0'-7'132'0,"0"7"-104"0,24-7-8 15,-13 4 176 1,5 6-112-16,3-6 20 16,4 3-64-16,8-4-16 15,0 8-16-15,0-4 28 16,-4 3-20-16</inkml:trace>
          <inkml:trace contextRef="#ctx0" brushRef="#br0" timeOffset="89268.1722">2809 13093 288 0,'12'-4'108'0,"-12"4"-84"0,54-3-4 0,-31-4 108 15,-3 14-72-15,7-7 4 16,4 7-36-16</inkml:trace>
        </inkml:traceGroup>
        <inkml:traceGroup>
          <inkml:annotationXML>
            <emma:emma xmlns:emma="http://www.w3.org/2003/04/emma" version="1.0">
              <emma:interpretation id="{97BE58A6-4DD5-4912-954F-AA42685FFC8A}" emma:medium="tactile" emma:mode="ink">
                <msink:context xmlns:msink="http://schemas.microsoft.com/ink/2010/main" type="inkWord" rotatedBoundingBox="7842,13155 8841,13137 8863,14311 7864,1433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3246.406">3607 12838 436 0,'-4'-3'160'0,"4"3"-124"0,11-4-8 0,1 4 104 0,11-3-76 16,16 0 84-16,23-8-80 15,15 11 12-15,5-10-40 16,-1 6 4-16,8-2-20 0,8-1 8 16,-4 3-12-16,-4 4 36 15,-16 4-24-15,-11-1-4 16,-15 1-12-16,-9-1-260 15,-14 4 136-15</inkml:trace>
          <inkml:trace contextRef="#ctx0" brushRef="#br0" timeOffset="93001.7579">4122 12264 392 0,'-4'-11'148'0,"4"15"-116"0,-8-1-8 16,8-3 48 0,0 14 28-16,-4 10-52 15,4 11 4-15,0 16-36 16,-4 1 8-16,4 3-12 16,0-4 12-16,0-2-16 0,4-8 32 0,-8-7-24 15,0-6-224 1,0-4 112-16,-3 3-300 15</inkml:trace>
          <inkml:trace contextRef="#ctx0" brushRef="#br0" timeOffset="93853.5619">3823 13330 548 0,'-15'-7'204'0,"27"4"-156"0,11-7-16 0,-4 6 72 15,12 1-64-15,8-1 0 16,7 1-24-16,1-4 16 16,3-3-20-16,8 3-260 15,0 0 136-15,0 10-292 16</inkml:trace>
          <inkml:trace contextRef="#ctx0" brushRef="#br0" timeOffset="93681.0709">4393 13107 280 0,'-28'0'104'0,"9"3"-84"0,-8 1 0 0,11-1 56 16,-7-3-44-16,-4 0 48 0,-4 3-44 16,-4 4 24-16,-3 0-32 15,-9 3 44-15,1 4-40 16,-8 7 56-16,-1 10-52 16,9-4 12-1,3 1-32-15,12-4 36 0,16 0-28 0,11-3 12 16,19-1-20-16,16 1 20 15,12-4-24-15,7-3 56 16,-3-7-36 0,-1 0-24-16,1 0-8 0,-16-7-416 15,4 0 228 1,-16 0-224-16</inkml:trace>
        </inkml:traceGroup>
        <inkml:traceGroup>
          <inkml:annotationXML>
            <emma:emma xmlns:emma="http://www.w3.org/2003/04/emma" version="1.0">
              <emma:interpretation id="{3BC67401-F671-47C7-B3A7-0A482DFD1502}" emma:medium="tactile" emma:mode="ink">
                <msink:context xmlns:msink="http://schemas.microsoft.com/ink/2010/main" type="inkWord" rotatedBoundingBox="9076,14813 9735,12997 11045,13472 10387,15289">
                  <msink:destinationLink direction="with" ref="{350F05E7-C568-4314-B1A5-B2223BC8059A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6698.8342">5565 13895 392 0,'0'-7'148'0,"4"7"-116"0,0-4-8 0,-4 4 144 15,4 11-96-15,0-5 24 16,0 12-56-16,0 2 28 16,7 11-40-16,1 14 12 0,7-4-24 15,1 11 28-15,3-4-28 16,0-7 40-16,0-10-32 0,-3-7 64 16,-1-20 16-1,0-15-56-15,-3-13 4 16,-5-10-36-16,9-7-8 15,-9-1-4-15,1 5 20 16,0 2-12-16,-1 4 12 16,-3 0-12-16,0 11-24 15,-4-1 4-15,0 7-340 32,3 4 192-32,1 10-484 0</inkml:trace>
          <inkml:trace contextRef="#ctx0" brushRef="#br0" timeOffset="8270.2489">5306 11486 300 0,'8'-17'112'16,"-8"17"-88"-16,0 0-8 0,0-4 108 15,8 4-72-15,-8-3 24 16,3 3-44-16,-3 3 12 16,0 4-24-16,0 7 60 15,8 3-44-15,-8 7 28 16,12 1-36-16,-12 2 28 15,8 4-32-15,-1-3 20 16,5-4-24-16,-4 0 36 16,3-4-32-16,5-2 12 15,-5-5-20-15,-3-6 28 16,11-3-28-16,-7-11 20 0,4 3-20 0,-5-9 8 16,5-1-12-16,-5-10-8 15,9 6 0-15,-1-6-4 16,0 4 0-16,-3-11 8 15,3 3-4 1,-7-3-20-16,7 7 8 0</inkml:trace>
          <inkml:trace contextRef="#ctx0" brushRef="#br0" timeOffset="94663.284">5805 12226 92 0,'-23'-14'32'0,"12"11"-24"0,-9-4 0 0,13 7 28 0,-21-7-20 16,5 7 84-16,-12 0-56 15,4 0 68-15,-3 0-64 16,-5 3 0-16,12 4-28 15,0 0-12-15,0 3-4 16,3 4-24-16,9 10 12 16,-4 14 92-16,7 24-44 15,4 21 44-15,0 10-48 16,12-4 24-16,-4 25-32 16,8 13 8-16,4 0-20 15,3-17-8-15,1-10-4 0,-5-7-4 16,1-4 0-16,-8-6 68 15,3-7-36-15,-10-18 48 0,-5-10-44 16,-12-10 32-16,1-10-36 16,-8-18 8-1,-12-7-24-15,4-9 8 0,-3-12-12 16,-1-9 0-16,4-11-4 16,-4-3-252-16,12-4 132 15,8 4-456 1</inkml:trace>
          <inkml:trace contextRef="#ctx0" brushRef="#br0" timeOffset="95210.0898">6336 12945 184 0,'-8'-31'68'0,"-7"14"-52"0,-5-4-4 16,5 14 160-16,-8-10-96 16,-5 10 8-16,-6 0-56 15,-5-3 52-15,-4 10-44 16,1 3 44-16,3 11-44 15,0 0 24-15,-3 10-32 0,3 7 16 16,8 0-24-16,8 7 8 0,11-7-16 16,8-4 28-16,16-3-24 15,0-6 56-15,11-12-40 16,4-6 4-16,12-13-24 16,3-5 20-16,8-12-20 15,-3-1-4-15,-4-11-4 16,-9 8-16-16,-3-11 8 15,-11-3-16-15,-13-4 12 16,-7-3 12-16,-7 7 0 16,-1 14-56-16,-4 10 28 0,-3 17-40 31,-1 7 32-31,-3 14 12 16,4 13 8-16,-5 14 36 0,5 4-12 15,7 3-4-15,4 7-4 16,4 4 40-16,12-4-24 15,3-7 24-15,5-3-24 0,3-14 36 16,4-4-32-16,4-10-244 16,0-10 120-16,0-14-420 15</inkml:trace>
        </inkml:traceGroup>
        <inkml:traceGroup>
          <inkml:annotationXML>
            <emma:emma xmlns:emma="http://www.w3.org/2003/04/emma" version="1.0">
              <emma:interpretation id="{D400501F-581F-45AF-8285-DFD61829B0B6}" emma:medium="tactile" emma:mode="ink">
                <msink:context xmlns:msink="http://schemas.microsoft.com/ink/2010/main" type="inkWord" rotatedBoundingBox="11279,13151 13993,13101 14017,14398 11303,1444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95819.317">7110 12277 508 0,'-8'-20'188'0,"8"20"-148"0,8 7-8 0,-8-7 28 16,0 7-40-16,0 10 8 16,0 3-16-16,-8 29 56 15,12 2-40-15,-19 25-556 16,-1 0 284-16,-22 16 96 0</inkml:trace>
          <inkml:trace contextRef="#ctx0" brushRef="#br0" timeOffset="110753.0409">8798 12542 72 0,'0'-27'24'0,"8"17"-16"0,-8-4-4 15,0 7 140-15,-8 0-80 16,8 0 96-16,-8 0-92 16,4 7-16-16,-11 4-32 15,3 6 48-15,-15 7-40 0,0 7 60 16,-4 11-52-16,-4 3 44 15,-4 3-44-15,5 0 44 16,-5 7-48-16,0 7 4 0,12 7-24 16,8 4 20-16,-1-1-20 15,13-6-4-15,14-11-4 16,5-7 48-16,7-10-28 16,5-7 32-16,7-3-28 15,3-11-52-15,5 0 12 16,-8-6-616-1,4 3 348-15,-4-25 32 16</inkml:trace>
          <inkml:trace contextRef="#ctx0" brushRef="#br0" timeOffset="111113.0633">8883 12804 332 0,'-12'27'120'0,"5"-13"-92"0,7 7-8 16,0-7 140-16,0 6-92 15,0 1 0-15,0-4-44 16,0-3 28-16,7-7-28 16,-7-7 56-16,4-4-44 15,4-6 20-15,0-7-36 0,0 3 0 16,-5-7-12-16,5 1 4 15,0 2-8-15,-4 1-28 0,3 4 12 16,1-5 32-16,4 8-12 16,-4 3-8-16,11 0-4 15,0 4 12-15,1-1-4 16,-1 1 24-16,8-1-16 16,-8 4 24-16,9-6-24 15,-9 6-296-15,-4 0 156 16</inkml:trace>
          <inkml:trace contextRef="#ctx0" brushRef="#br0" timeOffset="111448.8047">8868 12656 488 0,'7'-7'180'0,"-7"7"-140"0,0-3-12 15,0 3 76-15,8 6-64 16,0-6 16-16,3 4-32 15,5-1 4-15,7-3-16 16,4-3 20-16,8-1-20 0,4 1 24 16,-1-4-24-16,1-3 4 0,-12 3-8 15,0 0-208-15,0 4 108 16</inkml:trace>
          <inkml:trace contextRef="#ctx0" brushRef="#br0" timeOffset="110316.8146">7606 12935 392 0,'0'7'148'0,"3"3"-116"0,17 4-8 16,-12-4 40-16,7 4-40 15,-3-1 24-15,7 1-28 16,0-3 28-16,8-1-32 16,1-3 20-16,10-7-20 15,1-4 0-15,7-3-8 0,-7-3 12 16,-4 0-12-16,4-4-4 15,-12-7 0-15,-8 4 4 0,0-3-4 16,1 2 16-16,-12-6-12 16,-1-3-12-16,-14 9 0 15,7-6 4-15,-12 11 0 16,-4-8 16-16,-3 11-8 16,0-4-28-16,-8 10 8 15,0-2 12-15,-4 2 4 16,-4 1-20-16,4 3 8 0,4 0 12 15,0 0 0-15,0 0-12 16,7 3 4-16,1-3 4 16,-1 0 0-16,1 4-28 15,7 2 16-15,-3-2 24 16,3-1-8-16,-3 4-8 16,3 4 0-16,5-1-4 15,3 4 0-15,-4 3 0 16,0 3 0-16,0 8 44 15,8 13-24-15,-3 11 0 16,3 3-8-16,0 3 20 16,-8 1-12-16,8-7-12 15,0-4-4-15,0-7 20 16,-8-3-8-16,4 0 32 16,-11-7-24-16,3 0-12 0,0-4-8 15,-7-3 40-15,-12 0-24 16,-4-6 8-16,0-5-12 15,5-2 12-15,-5-5-12 16,4-6-4-16,4-3 0 16,7-7-4-16,5 3 0 15,11-7 0-15,-4-3 0 16,8-4-320 0</inkml:trace>
          <inkml:trace contextRef="#ctx0" brushRef="#br0" timeOffset="112175.7045">9642 12425 436 0,'35'49'160'0,"-35"-49"-124"0,31 96-8 0,-16-51 88 16,-3-8-68-16,-5 22 24 16,5-1-40-16,-20 15 32 15,8-1-36-15,-15 4 28 16,3-11-28-16,-23-6 28 15,8-11-32-15,-8-7 20 16,8-10-24-16,-11-7-336 0,7-3 172 16,-12-1-304-16</inkml:trace>
          <inkml:trace contextRef="#ctx0" brushRef="#br0" timeOffset="111923.0287">9386 12419 436 0,'0'-11'160'0,"0"11"-124"0,-7 0-8 16,7 4 88-1,0-1-68-15,0 4 16 16,0 3-40-16,-8 7-12 15,8 4-8-15,0 0 40 16,-4-1-24-16,-4 1 8 0,0 0-16 0</inkml:trace>
        </inkml:traceGroup>
        <inkml:traceGroup>
          <inkml:annotationXML>
            <emma:emma xmlns:emma="http://www.w3.org/2003/04/emma" version="1.0">
              <emma:interpretation id="{4DD16EDD-7E66-47A7-B8E6-A344679AA465}" emma:medium="tactile" emma:mode="ink">
                <msink:context xmlns:msink="http://schemas.microsoft.com/ink/2010/main" type="inkWord" rotatedBoundingBox="14347,12986 18077,12917 18103,14356 14374,14425">
                  <msink:destinationLink direction="with" ref="{9339B09C-7ED6-42D2-ACC9-EFD541EE4D8B}"/>
                </msink:context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3290.1324">10311 12463 436 0,'-7'-7'160'16,"11"7"-124"-16,-4-3-8 0,0 3 104 0,0 0-76 15,3-4 48-15,-3 4-60 16,0 0 12-16,0 0-36 15,0 0 28-15,8 0-32 0,12 0 4 16,7 4-12-16,11-4-16 16,5 3 4-16,3 1 20 15,-3-1-8-15,3-3-4 16,5 0 0-16,3-3-4 16,0-1 0-16,0-3-12 15,1 1 8-15,3-5 20 16,-12 4-8-16,-7 1 32 15,-12-1-24-15,0 3 4 16,-15 1-12-16,3-1 12 16,-11 1-12-16,-4 3 16 15,-4 0-16-15,-4 3-12 0,1 1 0 16,-5 3 12-16,-3 0-4 16,-5 3-20-16,-7 0 8 15,4 4 32-15,-4 3-16 16,-4 7-36-16,-4 4 16 15,8 10-16-15,-4 6 16 16,-4-2 8-16,0 2 4 16,4 1-12-16,-4 7 8 15,4 6 4-15,0 4 0 16,0 0 8-16,0-7-4 0,4-7 16 16,4-10-12-1,4-7 32-15,3-7-24 0,5-10 64 16,-1-7-44-16,0-11 0 15,1-9-20-15,-5-18 8 16,1-14-16-16,-1-10 16 16,-3 0-16-16,-4 0-12 15,-4 3 0-15,0 4 4 16,0 0 0-16,-4 3-12 16,3 4 8-16,5-1-24 15,4 12 16-15,7 2 12 16,-3 4 4-16,3 7-12 15,8 10 4-15,4 7 20 16,8 0-8-16,4 0-84 16,11 7 44-16,4 0-536 15</inkml:trace>
          <inkml:trace contextRef="#ctx0" brushRef="#br0" timeOffset="113724.8038">11244 12130 288 0,'12'-14'108'0,"-4"7"-84"0,0 0-4 16,3 0 208-16,1-3-128 15,3-1 64-15,8 8-96 16,5 3-48-16,3 10-16 16,-1 4 20-16,-2 0-12 0,-9 3 24 15,-7 0-24-15,-5 0 40 16,-7-3-28-16,-19 0 4 15,0 0-16-15,-9 0 36 16,-2-1-24-16,6-2 48 16,5-4-40-16,11-1-52 15,8-6 12-15,16 0 32 16,15-3-12-16,19 0 80 0,12 3-56 16,4 0-524-1,3 10 264-15,5 4-260 16</inkml:trace>
          <inkml:trace contextRef="#ctx0" brushRef="#br0" timeOffset="114491.0291">12127 12728 364 0,'-19'-14'132'0,"19"14"-100"0,4 0-12 15,-4 0 176-15,7 0-112 16,5-6 44-16,3 6-76 15,5-4 8-15,-1 4-40 16,-3-10 44-16,-1-4-36 0,-3 7 12 16,-5-3-24-16,-3-7 8 15,-8-1-12-15,-7-9 12 0,-9 3-16 16,-7 7-28-16,-7-4 8 16,-9 11-4-16,-4 6 8 15,5 8-20-15,-1 9 16 16,8 8-20-16,8 7 16 15,0-1 8-15,8 1 8 16,7 3 16-16,12-11-8 16,4 4 32-16,8-13-24 15,7 2 32-15,8-6-32 16,8 0-40-16,8-7 12 16,-1-7-220-16,1 0 132 15,-8 1-112 1,-8 6 124-16,-8-4 48 0,-7 1 28 15,-12 3 20-15,-8 3-4 16,-4 7 172-16,1 14-92 16,-5 28 16-16,1 31-60 15,7 10 0-15,4-7-24 16,4-11 8-16,-4-9-12 0,-3-4 0 16,-5-4-4-16,-7-6 36 15,-12-8-20-15,0-13 40 16,4-10-36-16,-8-14 12 15,4-14-24-15,4-10 8 16,-8-7-12-16,12-7-16 16,3-4 0-16,5-3 4 15,7 1 0-15,16-1-20 16,11-7 12-16,12-3-32 0,16 0 24 16,11 3 24-16,11 7-4 15,1 4 44-15,-8 10-24 16,-8 6-332-16,-7 12 168 15</inkml:trace>
          <inkml:trace contextRef="#ctx0" brushRef="#br0" timeOffset="115062.9366">12886 12226 156 0,'-16'-7'56'0,"5"7"-44"0,-5 3-4 0,5 1 176 15,-5 3-104-15,-7 0 88 16,-12 6-96-16,-4 11 52 16,-7 25-72-16,7 13 84 15,4 10-76-15,0-3 8 16,4-1-44-16,8-9 24 0,8-7-32 0,3-4 12 15,4 0-16-15,12 0 28 16,4-3-24-16,8-7 84 16,14-7-56-16,17-11-560 15,-1-3 280 1,1-17-208-16</inkml:trace>
          <inkml:trace contextRef="#ctx0" brushRef="#br0" timeOffset="115361.7311">12983 12639 464 0,'-12'-31'176'0,"12"31"-140"0,-12 14-8 15,8-1 40-15,-3 11-44 16,-1 0 52-16,0 4-44 16,4-4 12-16,4 0-28 15,0-3 64-15,4-4-48 0,0-7 68 0,0-3-60 16,-4-7 36-16,12 0-44 15,-5-3 0-15,1-8-20 16,0 1 12-16,3-4-16 16,-3-3 4-16,4-10-4 15,3 3-32-15,1 3 12 16,-1 0-12 0,8 7 12-16,8 1 44 15,0 6-20-15,8 0 44 16,0 7-32-16</inkml:trace>
          <inkml:trace contextRef="#ctx0" brushRef="#br0" timeOffset="115544.4396">13284 12408 632 0,'-11'-41'236'0,"11"41"-184"0,15-24-16 16,1 14 148-1,-1 3-108-15,12-11-12 16,4 12-40-16,4-1 52 16,8 7-44-16,-8 3-196 15,0 4 84-15</inkml:trace>
          <inkml:trace contextRef="#ctx0" brushRef="#br0" timeOffset="115737.5513">13497 12852 676 0,'4'0'248'0,"-4"0"-192"0,35-3-16 0,-12-1-20 15,1 4-20-15</inkml:trace>
          <inkml:trace contextRef="#ctx0" brushRef="#br0" timeOffset="116181.6479">14233 12728 364 0,'-12'38'132'0,"12"-38"-100"0,-7 38-12 15,3-24 68 1,8 6-52-16,-4 1 48 16,0-4-48-16,0 0 44 15,0-10-48-15,0-7 48 0,0 0-48 16,0-10 48-16,0-4-48 0,0-10-8 15,7 10-12-15,-3-20 0 16,0 10-8-16,4-14-28 16,3 14 12-16,13-4 24 15,-5 11-8-15,8 0 0 16,4 10 0-16,4 0 40 16,0 4-24-16,-4-1-140 15,0 8 64-15</inkml:trace>
        </inkml:traceGroup>
        <inkml:traceGroup>
          <inkml:annotationXML>
            <emma:emma xmlns:emma="http://www.w3.org/2003/04/emma" version="1.0">
              <emma:interpretation id="{756F36D3-AB4F-46D3-B691-E497960518BA}" emma:medium="tactile" emma:mode="ink">
                <msink:context xmlns:msink="http://schemas.microsoft.com/ink/2010/main" type="inkWord" rotatedBoundingBox="18448,13080 19440,13061 19454,13800 18462,13819">
                  <msink:destinationLink direction="with" ref="{9339B09C-7ED6-42D2-ACC9-EFD541EE4D8B}"/>
                </msink:context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16325.5798">14248 12391 476 0,'4'-24'176'0,"-4"24"-136"0,20-17-12 16,-9 10 120 0,1 0-88-16,3 0-24 15,5 0-24-15,7 0-12 16,0 7 0-16,4-7-328 16,0 14 180-16</inkml:trace>
          <inkml:trace contextRef="#ctx0" brushRef="#br0" timeOffset="116614.8338">14779 12247 528 0,'-8'0'196'0,"8"0"-152"0,-8 6-12 0,1-2 44 16,7 6-48-16,-4 4-12 15,4 7-8-15,-4 6 16 16,4-3-12-16,-4 4 24 16,4-4-24-16</inkml:trace>
          <inkml:trace contextRef="#ctx0" brushRef="#br0" timeOffset="116802.8641">15081 12171 228 0,'15'0'84'0,"-15"0"-64"0,35 10-8 16,-19 0 224-1,-1 11-132-15,-3 24 56 0,3 17-96 0,-11 27-4 16,0-3-36-16,-12-3 40 31,0-4-36-31,-23 10 48 0,-23-3-44 0,0-6-544 32</inkml:trace>
          <inkml:trace contextRef="#ctx0" brushRef="#br0" timeOffset="117752.6651">13428 12855 260 0,'15'-3'96'0,"-15"3"-76"0,12 0-4 0,-8 0 88 32,3 0-60-32,1 0 16 15,0 0-36-15,4 0 68 16,-1 0-56-16,5 0 24 0,-1 0-40 0,1 0 8 16,-1 0-16-16,1 0 56 15,3 0-40-15,0-3 8 16,1 3-24-16,3-7 28 15,4 3-24-15,0-3 48 16,0 4-36-16,0 0 4 16,-4 3-20-16,-3-4-8 15,-5 4 0-15,-7-3 12 16,-4 3-8-16,-8-4-4 16,4 8 0-16,-4-4 20 15,0 3-12-15,-3-3 32 16,7 4-28-16,-8-1-480 15,4 4 252-15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4:33.6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CDBA499-A5C5-4881-A972-524E9CDDE6E7}" emma:medium="tactile" emma:mode="ink">
          <msink:context xmlns:msink="http://schemas.microsoft.com/ink/2010/main" type="writingRegion" rotatedBoundingBox="22011,3881 24085,4195 23943,5133 21869,4819"/>
        </emma:interpretation>
      </emma:emma>
    </inkml:annotationXML>
    <inkml:traceGroup>
      <inkml:annotationXML>
        <emma:emma xmlns:emma="http://www.w3.org/2003/04/emma" version="1.0">
          <emma:interpretation id="{D0611790-E779-4F32-BA7B-5A356573F68D}" emma:medium="tactile" emma:mode="ink">
            <msink:context xmlns:msink="http://schemas.microsoft.com/ink/2010/main" type="paragraph" rotatedBoundingBox="22011,3881 24085,4195 23943,5133 21869,48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C3CAE9-0959-44A2-9E1F-5A4748AE88E0}" emma:medium="tactile" emma:mode="ink">
              <msink:context xmlns:msink="http://schemas.microsoft.com/ink/2010/main" type="line" rotatedBoundingBox="22011,3881 24085,4195 23943,5133 21869,4819"/>
            </emma:interpretation>
          </emma:emma>
        </inkml:annotationXML>
        <inkml:traceGroup>
          <inkml:annotationXML>
            <emma:emma xmlns:emma="http://www.w3.org/2003/04/emma" version="1.0">
              <emma:interpretation id="{785C2578-B9F7-4E25-98AB-FFF41E686659}" emma:medium="tactile" emma:mode="ink">
                <msink:context xmlns:msink="http://schemas.microsoft.com/ink/2010/main" type="inkWord" rotatedBoundingBox="22825,4202 24056,4388 23965,4986 22734,4800"/>
              </emma:interpretation>
              <emma:one-of disjunction-type="recognition" id="oneOf0">
                <emma:interpretation id="interp0" emma:lang="" emma:confidence="0">
                  <emma:literal>To</emma:literal>
                </emma:interpretation>
                <emma:interpretation id="interp1" emma:lang="" emma:confidence="0">
                  <emma:literal>&amp;</emma:literal>
                </emma:interpretation>
                <emma:interpretation id="interp2" emma:lang="" emma:confidence="0">
                  <emma:literal>Jo</emma:literal>
                </emma:interpretation>
                <emma:interpretation id="interp3" emma:lang="" emma:confidence="0">
                  <emma:literal>jo</emma:literal>
                </emma:interpretation>
                <emma:interpretation id="interp4" emma:lang="" emma:confidence="0">
                  <emma:literal>Zoo</emma:literal>
                </emma:interpretation>
              </emma:one-of>
            </emma:emma>
          </inkml:annotationXML>
          <inkml:trace contextRef="#ctx0" brushRef="#br0">10234 1782 92 0,'15'-17'32'0,"-3"13"-24"0,-1-2 0 16,-3 2 72-16,0 1-44 16,0-1 100-16,-5 1-76 15,-3-1 96-15,0 1-92 16,0-1 32-16,-3 1-56 0,3 0-4 16,0 3-24-16,0 0-16 15,0 0 0-15,0 0 4 0,0 0 0 16,3 3 0-16,9-3 0 15,-4 3-20-15,0 4 12 16,-1-3 4-16,-3 3 4 16,8 3 16-16,-1 0-8 15,1 7 4-15,-4 4-4 16,-1 7 12-16,-3 6-12 16,8 7 16-16,3 4-16 15,-3 3-4-15,0-3 0 0,-5 0-24 16,1-7 12-16,0-7 32 15,4-4-16-15,-9-3-16 16,-3-7 0-16,12 1 12 16,-8-5 0-16,11-2-4 15,-7-1 4-15,4 0-4 16,-8-6 0-16,7-1 16 16,1-3-8-16,-8 0-4 15,-4-3 0-15,7-1 12 16,1-6-8-16,-8 0 32 15,8-1-24-15,-4-9 12 16,7-8-16-16,-11-10 28 16,12 0-24-16,-8-3 40 15,-4 0-32-15,11 3 20 16,-11 4-24-16,8 3 16 16,0 0-20-16,-4 0 80 15,4 0-52-15,-1 3-4 0,5 4-24 16,3 0-4-16,1 7-4 15,-1-4-16-15,9 7 4 16,-9 4 20-16,-3 10-8 16,-12 10-496-16,0 18 264 15,0 3-268 1</inkml:trace>
          <inkml:trace contextRef="#ctx0" brushRef="#br0" timeOffset="1575.5534">9498 1951 424 0,'-8'-11'156'0,"16"8"-120"0,11 3-8 0,-7 0 148 15,7-4-100-15,9 4 16 16,10 0-56-16,5 4 0 15,7 3-20-15,-15 0-580 16</inkml:trace>
          <inkml:trace contextRef="#ctx0" brushRef="#br0" timeOffset="1442.6341">9537 1706 476 0,'0'-7'176'0,"0"7"-136"0,8-3-12 16,3 3 84-16,-3-3-68 15,11-8 8-15,1 11-32 16,-1-7 32-16,8 7-28 16,-8-7-4-16,9 7-12 0,-9 7-76 15,-4-10 36-15,-7 10-428 16,-8 3 256-16,-8 14 20 15</inkml:trace>
        </inkml:traceGroup>
        <inkml:traceGroup>
          <inkml:annotationXML>
            <emma:emma xmlns:emma="http://www.w3.org/2003/04/emma" version="1.0">
              <emma:interpretation id="{EB8F024C-F822-433D-AA8E-A184BF992188}" emma:medium="tactile" emma:mode="ink">
                <msink:context xmlns:msink="http://schemas.microsoft.com/ink/2010/main" type="inkWord" rotatedBoundingBox="22011,3881 22358,3933 22216,4871 21869,481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989.3941">8747 1500 404 0,'-27'-59'148'0,"23"35"-112"0,0-10-12 16,8 13 120-16,4-3-84 0,4 0 72 15,3 3-76 1,0 4-32-16,9 3-12 0,-5 4 4 0,4 3-8 16,4 4 4-16,0 3-4 15,1 0 4-15,-1 3-8 16,-12 1-204-16,-3 3 108 16,-1-1-352-1,-18 1 252-15,3 0 76 31</inkml:trace>
          <inkml:trace contextRef="#ctx0" brushRef="#br0" timeOffset="2220.2083">8840 1503 464 0,'12'83'176'0,"-5"-38"-140"0,-3 10-8 0,4-24 12 0,-8 13-28 16,0 8 12-16,-4 3-12 15,0-3 12-15,0-1-16 16,-3-9 40-16,-13-11-24 15,1-11-172-15,3-3 80 16,-15-10-80-16,8-7 84 16,-4-7 8-16,4-3 36 15,7 3 92-15,16 4-40 16,0 3 184-16,12 3-120 16,4 18 44-16,3 3-80 15,0-3-20-15,4-1-24 16,-3-3 32-16,-1-3-24 0,8-7 32 15,-7-7-32-15,-1-7-120 16,0 0 52-16,1-6-512 16</inkml:trace>
          <inkml:trace contextRef="#ctx0" brushRef="#br0" timeOffset="2745.0975">8886 1634 260 0,'-11'-10'96'0,"3"13"-76"0,0-6-4 16,5 3 80-16,-1 0-56 15,0-4 28-15,0 4-40 16,-4 4 80-16,-3 6-60 16,7 0 12-16,-8 1-36 15,0 2 24-15,-7 5-32 16,0-1 20-16,3 7-20 0,1 0 44 16,7 4-32-16,4-1 20 15,4 4-28-15,16-3-8 16,3-8-8-16,0-6 28 15,5-11-16-15,3-9 12 16,8-12-16-16,-1-2 12 0,5-1-16 16,-4 0 32-16,-16 1-24 15,1-1 4-15,-13 4-12 16,-14 0-8-16,-5 3 4 16,0-3 4-16,-11 3-4 15,4 4-20-15,-4 3 8 16,-1 0 4-16,9 3 4 15,3 1-12-15,5 0 8 16,3-1-40-16,15 1-428 31,12 3 256-31,5 3-136 0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17:03.992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867F074E-9DAF-4199-9864-209EAD723295}" emma:medium="tactile" emma:mode="ink">
          <msink:context xmlns:msink="http://schemas.microsoft.com/ink/2010/main" type="inkDrawing" rotatedBoundingBox="3159,7570 18954,6612 19161,10029 3367,10987" hotPoints="3416,7876 15442,7403 20061,9172 17445,10007 9458,10461 3339,9671" semanticType="enclosure" shapeName="Hexagon">
            <msink:sourceLink direction="with" ref="{A00488E8-5658-4D82-962E-31BE5FBBAE6D}"/>
            <msink:sourceLink direction="with" ref="{455F734E-0BDB-431B-BCC7-8FFB4AFC0BC7}"/>
            <msink:sourceLink direction="with" ref="{7564733C-BB0C-4E48-8CE7-A902F79B2AC9}"/>
            <msink:sourceLink direction="with" ref="{DCE278D3-2F37-4551-AA61-133A13A5FF05}"/>
            <msink:destinationLink direction="with" ref="{1DA3EE1E-B46D-4DAE-91A9-89535FA43243}"/>
          </msink:context>
        </emma:interpretation>
      </emma:emma>
    </inkml:annotationXML>
    <inkml:trace contextRef="#ctx0" brushRef="#br0">176 268 132 0,'0'6'52'0,"-8"8"-44"16,5 3 4-16,-1 4 8 0,0 10-12 16,-4 7-4-16,-3 3 0 15,-1 11-4-15,4 24 0 16,-3 16 8-16,-1 8-4 15,0-7 16-15,-3-10-12 16,-1 10-4-16,1 13 0 16,-4 1 12-16,7-4-8 15,4-17 24-15,0-10-20 16,5-4-4-16,-1-3-4 16,0-4 4-16,4 1-4 15,8-4 24-15,-5 0-16 0,5-7 12 16,0-11-12-16,4 5 12 15,3-12-16-15,-3-6 4 16,-1-10-4-16,-3 3-16 16,0-10 4-16,-1 3 12 15,-3-10-4-15,0 0 16 16,0 3-12-16,-4-10 24 16,0 0-20-16,0 0-4 15,0-3-4-15,0-4 20 16,0 0-12-16,0 0 48 0,0-3-32 15,0 3 20 1,0 0-28-16,4 0-28 0,0 0 4 16,-4 7 0-16,0 0 4 15,0 0 16-15,0 0-8 16,0 0-20-16,0 0 4 16,4 7 4-16,0 0 4 15,3 0 0-15,5-7 0 16,0 10-12-16,3-10 8 15,8 14 4-15,0-7 0 16,5 7-12-16,-1-4 8 16,4 4 12-16,-4-4-4 15,4 4-4-15,0 3 4 16,3-10-4-16,9 0 0 16,7 13 8-16,8-9-4 0,4 9-20 15,0-2 8-15,4 2 12 16,-8-3 0-16,-4 1-4 15,12-5 4-15,-12-6-4 16,12 7 0-16,0-4 8 16,0 4-4-16,-12-4-20 15,12 4 8-15,-4-7 4 16,-4 7 4-16,0-11 16 16,8 4-8-16,0 0-12 15,7 3 0-15,12-6 12 16,-11-1-4-16,-1 8-4 0,-3-5 4 15,-8-2-4-15,4-11 0 16,3 7 16-16,9-7-8 16,3 0-12-16,0 4 0 15,-7-1 4-15,-8-2 0 16,0-1 16-16,-1-7-8 16,1 7-20-16,4-3 4 15,0 3-12-15,-1 3 8 16,1 1 16-16,-4 3 0 15,-8 0-12-15,-8 0 4 16,1 0 28-16,-5 0-12 16,4 3-4-16,8-3-4 15,-3 0-16-15,6 4 8 16,1-4 4-16,0 0 0 16,-7 0 0-16,3-7 0 15,-8 3-20-15,-4-2 12 0,5-1 4 16,3-4 4-16,4 1 8 15,0 3-4-15,0 0 16 16,0 4-12-16,-7-1-20 16,3 4 4-16,-16 0 20 15,-3 0-4-15,-4 0-4 16,-4-3 0-16,-3 0 4 16,-5-1-4-16,-4 1-12 15,-7-4 4-15,0 3 20 16,0-3-8-16,-1 4-20 15,1 0 4-15,-4-1 20 16,-4 1-4-16,0 3-4 0,0-4 0 16,0 1-16-16,0-1 8 15,-4 4 12-15,0 0-4 0,0-3-12 16,4 3 4-16,0 0 12 16,0 0-4-16,-4 0-4 15,1 0 4-15,-1 0-4 16,0 0 0-16,-4 0 8 15,4 0-4-15,0 3-36 16,-7 1 16-16,3 3 4 16,0 0 12-16,1 3-12 15,-1 0 8-15,-4 4 20 16,-3 7-8-16,3-1-12 16,0 1 0-16,1 0 12 15,3-1-4-15,0 1-12 0,5-1 4 16,-1-2 12-16,4-1-4 15,0 0-20-15,0 0 8 16,4-3-4-16,7 3 4 16,1-3 16-16,-1 0-4 15,-3 0-4-15,8-4 4 16,-5 0-16-16,1 1 8 16,-1-5 12-16,1 1-4 15,0 4-4-15,-1-1 4 16,-3-3 12-16,0 3-8 15,-1-3-4-15,5 0 0 16,-4 0 12-16,3 3-8 0,-3 0-20 16,0 1 4-16,0-4 4 15,3 3 4-15,-3 0 0 16,0 1 0-16,0 2-28 16,-1 1 16-16,-3 0 40 15,8 0-16-15,-1-1 8 16,-3 1-12-16,4 3-24 15,-1 1 8-15,1-5 20 16,3-2-4-16,1 6 4 16,3-3-4-16,5-1-24 15,-5-2 8 1,4-1 4-16,0 0 4 0,1-3 24 16,-5 0-12-16,0 0-48 15,1 0 20-15,-5 3 20 16,1 1 0-16,-5 2 8 15,9-6-4-15,-9 4 4 0,1-1-8 16,3 0-12-16,1-3 4 16,-1 0 4-16,5-4 0 15,-1 4 0-15,-4-3 0 16,9-1 8-16,-9 1-4 16,1-1-12-16,-1 4 4 15,1-4 20-15,7 1-8 16,4-4-12-16,4 0 0 15,4-4-4-15,7-3 0 16,-3 1 16-16,7-1-4 16,1 0-12-16,-12 0 4 0,0 0 4 15,-1 4 0 1,-6-1 16-16,-1 4-8 0,0-3-28 16,0-1 8-16,4 1 32 15,-8-1-12-15,4-2-16 16,4-1 0-16,4-4 4 15,8 1 4-15,-9-4-12 16,13 4 8-16,-8-4 28 16,-1 7-12-16,1-6-20 15,-4 9 0-15,-8-6 4 16,0 6 4-16,-4 1 0 16,0-1 0-16,5 1 0 15,-5 0 0-15,0-4 0 16,4 0 0-16,0-4 0 15,8 5 0-15,4-8 24 0,-1 4-12 16,5-1-32-16,7 4 12 16,-3 0 0-16,-5 4 8 15,1 0 0-15,3-1 0 16,-7 1 0-16,4-1 0 16,-5 1-12-16,1-4 8 15,4 3-4-15,3 1 0 16,4-7 24-16,5 6-8 15,3 1-48-15,0-1 24 16,-8 4 48-16,-3 0-16 16,-1 0-16-16,-3 0 0 0,-5 0 8 15,-3-3-4-15,4-1-28 16,3 1 12-16,5 0 32 16,3-1-12-16,8 1-8 15,4-1-4-15,-8 4-4 16,-3 0 0-16,-1-3-12 15,-3 3 12-15,-5 0 32 16,-3 0-16-16,3 0-16 16,-3-7 0-16,8 7 4 15,7-7 4-15,-4 4 8 16,4-1-4-16,-3 1 8 16,3 6-8-16,0-3-12 15,-4 0 4-15,-3 0-4 16,-1 0 0-16,1-3 24 15,7-4-8-15,-4 3-12 16,12 1 0-16,-4 0 4 0,8-1 0 16,-8 1-12-16,4 3 8 15,-12 0 4-15,5-4 0 16,-9-3 16-16,12 0-8 16,8 1-20-16,4 2 4 15,3 1 12-15,1-1 0 16,-5 1-4-16,-3 3 4 15,-4-4-24-15,0-3 12 16,12 4 12-16,-1 0 0 16,1-4 8-16,3 7-8 0,-3 3-36 15,-9-3 16-15,-3 0 32 16,0 0-8-16,4-3-16 16,8-1 0-16,7 1 4 15,4 3 4-15,-7 0 0 16,-5 0 0-16,1 0 16 15,-1-4-8-15,9 1 16 16,7-4-16-16,0 4 4 16,4 6-4-16,-12-3-24 15,-4-3 8-15,16-4 12 16,8 0 0-16,3 3-20 16,1 4 8-16,-12-3 4 15,0 0 4-15,0-4 16 16,19-4-8-16,0 4 24 15,-7 7-20-15,-5-3-4 0,-3-4-4 16,15 0 4-16,12 4-4 16,-12 3-12-16,-3-7 4 15,-12 3-4-15,15-6 0 16,8-4 8-16,4 4 0 16,-12 0-12-16,-15-7 8 15,15-1 4 1,8 1 0-16,0 0 8 0,-12-4-4 15,-7 1 8-15,4-1-8 16,3-3-4-16,8 3 4 16,-7 1 4-16,-9-1-4 15,-7 0 16-15,-4-3-12 16,4-3-20-16,4 3 4 0,-12 3 12 16,-8 0 0-16,-11 1-4 15,-8-4 4-15,-4 6-40 16,-11-2 20-16,-8-8 48 15,-8-6-12-15,-4 6-20 16,0-6 0-16,-11 3 8 16,4-7-4-16,-13 0-4 15,5-3 4-15,0 3-32 16,-8-3 16-16,0 3 12 16,-8-3 4-16,0 10-80 15,-3 3 40-15,-5 4-20 16,-3-7 32-16,-8 7-4 15,-4 0 16 1,4-4-20-16,-4-3 20 16,-12-3 32-16,-7-4-12 0,-4-7 0 15,0-3-4-15,3 0-32 16,-3 0 16-16,8 7 4 16,-5 3 8-16,-3 3-72 15,8 1 40-15,-9 3-40 16,-3 0 40-16,-4 0 28 15,-3 3 4-15,3 4 0 16,4-13 4-16,3 6-4 16,1 6 0-16,4-2 8 15,3-4-4-15,-3-3-20 16,-4 3 8-16,-4 0 12 0,4 0 0 16,-1 7-12-16,5-7 4 15,4 10 20-15,7-3-8 16,4 7 16-16,4-1-16 15,4 5-12-15,0-1 0 16,0 7 12-16,-4-7-4 16,4 11 8-16,7-11-8 15,-7 4 16-15,0 3-12 16,-8-3-28-16,1-1 8 16,-5 1 12-16,0 3 4 15,-3-3-12-15,3-1 4 16,-8 8 20-16,13 0-8 15,-9 3-28-15,4-7 8 16,4 0 12-16,-3 0 4 16,-1-3 8-16,-4 3-8 0,-3-4-12 15,-1-2 4-15,5 2 4 16,-5 1 0-16,5-4 8 16,-1 4-4-16,5 0-12 15,-1-1 4-15,4 1-4 16,4 0 0-16,8-1 16 15,-4 1-4-15,4 0-4 16,3-1 4-16,-3 1 12 16,4 0-8-16,-1-1-28 15,1 1 8-15,0 0 12 16,-1-1 4-16,-7-2-4 0,0-1 4 16,0 3-16-16,-4 1 8 15,0 0 12-15,-4 0-4 16,0-1-4-16,0 1 4 15,4-4-4-15,0 7 0 16,-3-7 0-16,3 4 0 16,4 3 0-16,-1-7 0 15,1 4-12-15,0 7 8 16,0-4 20-16,0 3-8 16,0-2-4-16,0 2 0 15,-4 1-4-15,0-1 0 16,0 1 32-16,-4 3-16 15,0 0-40-15,0 0 12 16,4 0 20-16,0 0-4 16,-3 3 0-16,3 1 0 0,4-1-4 15,-1 1 0-15,1-1-28 16,0 0 16-16,8 1 24 16,0-1-8-16,-1-3 28 15,1 0-20-15,3 0 24 16,1 0-24-16,-1-3-32 15,-3-1 12-15,0 1 20 16,-5 0-8-16,1-4-16 16,-4 0 4-16,0 0 4 15,-4 0 4-15,0 0 8 16,0 4-4-16,0 3 8 0,0-7-8 16,4 7-12-16,4 0 4 15,0 0-4 1,-1-7 0-16,1 7 8 15,4 7 0-15,-1-7 8 16,-3 3-4 0,8-3-12-16,-5 4 4 0,5-4 4 0,-1 0 0 15,-7 3 16-15,4-3-8 16,3 4-4-16,-3-1 0 16,7 0-4-16,-11-3 0 15,4 4 8-15,-4-1-4 16,-4 1-12-16,-1-4 4 15,-3 3 20-15,4 1-8 16,-11-1-20-16,3 1 4 16,0-1 12-16,4 0 0 0,-4 1 60 15,4-1-36-15,4 1 8 16,0-1-24-16,0 4-8 16,-4 0 0-16,-4-4 4 15,-4 1-4-15,-7-4-4 16,-4 3 4-16,-5-3 20 15,-10 0-12-15,-1 4-20 16,15-1 0-16,-3 1-4 16,0-1 4-16,4-3 8 15,-4 0 0-15,-5 0 16 16,-6 3-8-16,3-3-12 16,-8 4 0-16,4 3 4 0,8-4 0 15,-4 8 8-15,8-11-4 16,-4 6-4-16,0-6 4 15,-16 7-16-15,9 0 8 16,-9 0 4-16,-3 0 0 16,15 0 8-16,0 3-4 15,4 0-12-15,0-3 4 16,-1 4 12-16,-2-8-4 16,-5 4-4-16,-8 0 4 15,12 0-24-15,0 3 12 16,8-3 20-16,4 0-4 15,3 0-4-15,5 3 0 16,-5-3-4-16,-3 0 0 16,-4 0-12-16,-4 0 8 15,-4 3-4-15,-4-3 0 16,8 0 16-16,0 6-4 16,4-2 16-16,3-4-12 0,5 0-20 15,-1-1 4-15,-3 1 12 16,-4-3 0-16,-4-4-20 15,0 7 8-15,0 6 4 16,0-6 4-16,3-3 44 16,9 3-24-16,0-1-36 15,-1-6 8-15,4 4 0 16,1-8 8-16,-5 4 8 16,-7 0-4-16,0 0-4 15,-8 0 4-15,4 0-4 16,4 0 0-16,4 7 0 0,-1 0 0 15,9-3-12-15,-1-1 8 16,-3-3 4-16,-1 0 0 16,-3-7 8-1,-1 7-4-15,-3-7-12 0,-4 11 4 16,4-4 12-16,-4 0-4 16,12-4-4-16,-1 4 4 15,8-7 4-15,-7 11-4 16,7-8-12-16,0-2 4 15,-7-1 4-15,-4 3 0 16,-1-3 0-16,-3 7 0 16,-4-3 8-16,0-7-4 15,4 10-12-15,4 0 4 16,3-7 20-16,1 10-8 16,-9-6-12-16,-7-1 0 0,12 1 20 15,-12-1-8-15,0 1-28 16,0 3 8-16,0 0 24 15,16 0-8-15,-8 0-8 16,3 0 0-16,5-3 4 16,-8-1 0-16,-4 1-12 15,4-4 8-15,-5 7 4 16,-6-4 0-16,3 4 8 16,4 7-4-16,3-10 16 15,1 6-12-15,4-3-28 0,0 0 8 16,-5-3 24-16,-7-4-8 15,-3 10-16-15,-5-3 4 16,0 0 4-16,4 0 4 16,8 0-12-16,0 0 8 15,-4-3 20-15,-3-1-8 16,-9 4-12-16,-3-3 0 16,-5 3 20-16,5-3-8 15,7-1-28-15,1 1 8 16,-1-4 4-16,-8 0 8 15,-7 0 0-15,-8-3 0 16,8-1 0-16,12 1 0 16,-1-4-12-16,8-3 8 15,0-4 28-15,-11 1-12 16,-4 3-32-16,-8-1 12 0,0 5 28 16,11-1-12-1,-3 4-16-15,-4 3 0 0,-16 0 32 16,-3 7-16-16,-1 3-28 15,12 1 12-15,-4-4 0 16,-7 0 8-16,-16 10 8 16,4 0-4-16,15 1 24 15,12-1-16-15,0 4 24 16,4 3-24-16,7 0 12 16,13 4-12-16,18 3-24 0,28 3 4 15,27 11-464 1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13:26.732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A00488E8-5658-4D82-962E-31BE5FBBAE6D}" emma:medium="tactile" emma:mode="ink">
          <msink:context xmlns:msink="http://schemas.microsoft.com/ink/2010/main" type="writingRegion" rotatedBoundingBox="8774,10005 9188,10005 9188,10370 8774,10370">
            <msink:destinationLink direction="with" ref="{867F074E-9DAF-4199-9864-209EAD723295}"/>
          </msink:context>
        </emma:interpretation>
      </emma:emma>
    </inkml:annotationXML>
    <inkml:traceGroup>
      <inkml:annotationXML>
        <emma:emma xmlns:emma="http://www.w3.org/2003/04/emma" version="1.0">
          <emma:interpretation id="{6BB32A39-D6BA-4D2F-AA67-9E78F3DECB7B}" emma:medium="tactile" emma:mode="ink">
            <msink:context xmlns:msink="http://schemas.microsoft.com/ink/2010/main" type="paragraph" rotatedBoundingBox="8774,10005 9188,10005 9188,10370 8774,103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83246C-906A-49E9-9452-98683784E5F1}" emma:medium="tactile" emma:mode="ink">
              <msink:context xmlns:msink="http://schemas.microsoft.com/ink/2010/main" type="line" rotatedBoundingBox="8774,10005 9188,10005 9188,10370 8774,10370"/>
            </emma:interpretation>
          </emma:emma>
        </inkml:annotationXML>
        <inkml:traceGroup>
          <inkml:annotationXML>
            <emma:emma xmlns:emma="http://www.w3.org/2003/04/emma" version="1.0">
              <emma:interpretation id="{D2D10A17-842A-4B0A-AE5D-9B48C1CF0B8F}" emma:medium="tactile" emma:mode="ink">
                <msink:context xmlns:msink="http://schemas.microsoft.com/ink/2010/main" type="inkWord" rotatedBoundingBox="8774,10005 9188,10005 9188,10370 8774,10370"/>
              </emma:interpretation>
            </emma:emma>
          </inkml:annotationXML>
          <inkml:trace contextRef="#ctx0" brushRef="#br0">7745 10165 384 0,'-4'14'140'0,"4"-14"-108"0,4 38-8 0,4-21 92 15,11 0-68-15,0 0 60 16,16 0-64-16,23-6 24 16,-4-1-40-16,5-7 0 15,6 1-16-15,-10-14 28 16,-9 3-24-16,-7-14 20 15,-12 4-20-15,-8-21-8 16,-7 10-4-16,-12-13-4 16,-12 7 0-16,-15-8 0 15,0 8 0-15,-35-4 0 16,12 11 0-16,-16 6-36 16,4 7 20-16,4 7-20 15,11 11 20-15,1 23-8 16,19 11 12-16,-8 38 68 15,20 3-28-15,-5 17 8 16,1-3-24-16,11 11 20 16,8-8-20-16,0-3 12 15,8-11-12-15,0-13 36 16,3-14-24-16,-3-17 48 16,11-10-40-16,-7-22-296 0,3-6 140 0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19:42.160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04T18:21:46.403"/>
    </inkml:context>
  </inkml:definitions>
  <inkml:traceGroup>
    <inkml:annotationXML>
      <emma:emma xmlns:emma="http://www.w3.org/2003/04/emma" version="1.0">
        <emma:interpretation id="{2E221312-79FE-43F3-A873-CDA9294986A1}" emma:medium="tactile" emma:mode="ink">
          <msink:context xmlns:msink="http://schemas.microsoft.com/ink/2010/main" type="writingRegion" rotatedBoundingBox="999,813 24340,251 24760,17683 1419,18245"/>
        </emma:interpretation>
      </emma:emma>
    </inkml:annotationXML>
    <inkml:traceGroup>
      <inkml:annotationXML>
        <emma:emma xmlns:emma="http://www.w3.org/2003/04/emma" version="1.0">
          <emma:interpretation id="{3443FEA1-F327-4B68-9AF0-C29D98185F05}" emma:medium="tactile" emma:mode="ink">
            <msink:context xmlns:msink="http://schemas.microsoft.com/ink/2010/main" type="paragraph" rotatedBoundingBox="5297,698 20130,535 20148,2166 5315,232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B3EEBD6-C489-49AF-B9D7-D0B0B02CC23E}" emma:medium="tactile" emma:mode="ink">
              <msink:context xmlns:msink="http://schemas.microsoft.com/ink/2010/main" type="line" rotatedBoundingBox="5297,698 20130,535 20148,2166 5315,2328"/>
            </emma:interpretation>
          </emma:emma>
        </inkml:annotationXML>
        <inkml:traceGroup>
          <inkml:annotationXML>
            <emma:emma xmlns:emma="http://www.w3.org/2003/04/emma" version="1.0">
              <emma:interpretation id="{27BC66F5-54E6-47EB-8EA1-CCF26D3987EC}" emma:medium="tactile" emma:mode="ink">
                <msink:context xmlns:msink="http://schemas.microsoft.com/ink/2010/main" type="inkWord" rotatedBoundingBox="5297,698 6525,684 6536,1643 5308,16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 42 320 0,'0'-11'120'0,"0"8"-96"0,4 3-4 0,-4-3 168 16,0 3-108-16,0 0 72 15,8 0-88-15,-8-7 52 16,0 14-64-16,0-7-12 15,8 0-24-15,11 0 16 16,8 0-20-16,12 0-32 16,7 0 12-16,20-11 8 15,8 11 4-15,11 0-4 16,-8 4 4-16,-3-4-16 16,-8 7 8-16,-12-14 28 15,-12 7-12-15,-11-4 4 16,-4 4-8-16,-11-3 56 15,-5 3-36-15,-11-4 8 16,4 4-24-16,-11-3 0 16,3 3-4-16,-8-4-8 15,8 8 4-15,-4-8-4 16,5 4 0-16,-5-3 0 16,8 6 0-16,-8-3-28 15,4 0 16-15,-3 0 12 16,3 7 4-16,-8 0-20 15,8 4 8-15,-7 6 4 0,-1 3 4 16,-7 32-12-16,3 3 8 0,-3 14 4 31,3 0 0-31,-7 0 8 0,8-11-4 0,-13-3-12 32,9-10 4-32,-8-4 20 0,15-3-8 0,-7-7 32 15,4-7-24-15,-9-7-4 16,9-6-8-16,-12-11 28 15,4-11-16-15,-8-9 40 16,3 2-32-16,-6-20-24 16,6 8 0-16,-6-29 8 15,-1 7-4-15,-8-16-4 16,12 6 4-16,-4-4 40 16,8 18-24-16,4 3-20 15,11 18 0-15,5-8-28 16,14 18 16-16,-7 0-4 15,12 10 8-15,4-7-28 16,-5 11 20-16</inkml:trace>
          <inkml:trace contextRef="#ctx0" brushRef="#br0" timeOffset="375.4985">898-237 520 0,'0'-21'192'0,"0"21"-152"0,27-10-8 0,-12 10 96 15,1 7-76-15,7 3 8 16,4 4-40-16,0 3-4 15,4-3-8-15,-11 14 12 16,-1-11-12-16,-15 14 24 16,-4-14-20-16,-19 10 12 15,-1-9-12-15,-11 6 88 16,4-11-52-16,0 5 56 16,12-11-60-16,11-1-48 15,8 8 0-15,23-10 24 16,7 3-12-16,13-7 28 15,3 6-24-15,1-6-136 16,-1-3 68-16</inkml:trace>
        </inkml:traceGroup>
        <inkml:traceGroup>
          <inkml:annotationXML>
            <emma:emma xmlns:emma="http://www.w3.org/2003/04/emma" version="1.0">
              <emma:interpretation id="{161C4D0C-A650-4275-ACB0-8F8CDD6066C9}" emma:medium="tactile" emma:mode="ink">
                <msink:context xmlns:msink="http://schemas.microsoft.com/ink/2010/main" type="inkWord" rotatedBoundingBox="6894,919 8889,897 8904,2289 6909,23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26.7453">3070 234 592 0,'3'18'220'0,"-3"-18"-172"0,-3 44-12 0,-1-20 24 15,-4 7-40-15,4 0-8 31,-4 0-8-31,1-3 12 0,7-7-8 0,-8-4 4 16,8-4-4-16,0-6 20 16,-4-3-16-16,-4-8 68 15,8 1-48-15,-8-11 40 16,16 4-40-16,-8-18 24 16,8 8-28-16,-4-18-8 15,7 7-12-15,9-4 12 16,-1 4-12-16,8 1-4 15,-7 16 0-15,7 0 12 16,-4 7-8-16,0-3 24 16,4 6-20-16,-4 1-252 15,-3-1 132-15,-5 4-460 16,1 0 316 0</inkml:trace>
          <inkml:trace contextRef="#ctx0" brushRef="#br0" timeOffset="3605.6273">3248-13 704 0,'-8'-4'264'0,"8"4"-208"0,-8-10-12 15,4 6 140 1,8 8-108-16,4-8-4 16,11 1-44-16,8-4-4 0,0 7-12 0,20 0 36 15,-5 0-24-15,5 0-436 16,-4 0 224-16</inkml:trace>
          <inkml:trace contextRef="#ctx0" brushRef="#br0" timeOffset="3801.1472">3337 441 748 0,'-12'7'276'0,"12"-7"-216"0,31 0-16 0,-4-7 24 16,0 0-48-16,16 0 8 15,3-7-16-15,1 1-140 16,-1 2 72-16</inkml:trace>
          <inkml:trace contextRef="#ctx0" brushRef="#br0" timeOffset="2776.9068">2160 369 312 0,'4'7'112'0,"-4"-1"-84"0,4-2-12 0,-4-4 128 15,3 7-84-15,-3-7 80 16,8 0-80-16,8-7 40 16,-5 3-60-16,-3-6 52 15,4 0-56-15,-1-11 28 16,5-3-36-16,-9-7 0 15,-3 7-16-15,-4-10 20 16,0 9-20-16,-7-9 32 16,-13 10-28-16,1-4-4 15,-4 15-8-15,-16-1-4 16,8 7 0-16,-12 4 0 16,12 3 0-16,-7 3 8 15,11 7-4-15,-8 11-12 16,8 3 4-16,0 14-24 15,11 0 16-15,1 7-4 16,11-1 8-16,8 1 8 16,7-11 0-16,5-3 16 15,7-3-8-15,0-14-4 0,4-1 0 16,0-6-48-16,4 0 24 0,0-10-12 16,-7-1 20-16,-9-6 16 15,4 0 0-15,-11-4-20 16,0 7 8-16,-8 0 4 15,0 4 4-15,0 6-28 16,0 4 16-16,-4 14-4 16,4 6 8-16,-4 21 8 15,4 4 0-15,-8 24 0 16,8-1 0-16,-7 8 24 16,3-7-12-16,-19-8 12 15,7-6-12-15,-11 0-16 16,4-7 0-16,-4-3 4 15,-8-4 0-15,-4-7 24 16,12-3-12-16,-19-17 12 16,7-7-12-16,-15-21 0 15,15-7-4-15,-4-17 4 16,16 0-8-16,4-14-4 16,15 8 4-16,8-12 20 15,16 12-12-15,19-22 48 16,7 14-32-16,12-10 20 15,-3 14-28-15,3-4-8 16,0 11-8-16,8-4 56 16,-8 10-32-16,4-6-232 15,0 10 112-15</inkml:trace>
          <inkml:trace contextRef="#ctx0" brushRef="#br0" timeOffset="3078.2072">2961-31 436 0,'-8'-17'160'0,"8"17"-124"0,-7-3-8 0,-1 3 140 15,0 0-96-15,-15 0 52 16,4 7-76-16,-20 6 44 15,4 5-52-15,-15 26 40 16,11 5-44-16,-4 26 24 16,9 1-32-16,3 7-16 15,11-15-8-15,1-6 4 16,7-10-4-16,5-11 16 16,10-6-12-16,5-11-180 15,4-7 96-15</inkml:trace>
        </inkml:traceGroup>
        <inkml:traceGroup>
          <inkml:annotationXML>
            <emma:emma xmlns:emma="http://www.w3.org/2003/04/emma" version="1.0">
              <emma:interpretation id="{F816208E-011E-4D98-AEF3-45D1734059BB}" emma:medium="tactile" emma:mode="ink">
                <msink:context xmlns:msink="http://schemas.microsoft.com/ink/2010/main" type="inkWord" rotatedBoundingBox="9531,844 10459,834 10466,1444 9538,145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356.6247">4347-34 808 0,'-4'-3'300'0,"4"3"-232"0,0 0-20 16,4 0 52 0,0 0-64-16,0-7 24 15,7 7-40-15,1-7 0 16,11 7-12-16,0 0-244 0,1 0 128 0</inkml:trace>
          <inkml:trace contextRef="#ctx0" brushRef="#br0" timeOffset="4551.2183">4750-117 496 0,'3'4'184'0,"-3"-4"-140"0,-3 10-16 0,-1-6 152 15,4 9-104-15,-4-2-20 16,0 13-36-16,0-10-8 16,8 10-8-16,0-4-100 15,4 4 52-15,-1-3-484 16,5-4 292-16</inkml:trace>
          <inkml:trace contextRef="#ctx0" brushRef="#br0" timeOffset="4770.2877">5028-103 612 0,'27'0'228'0,"-27"0"-180"0,43 35-12 16,-24-18 116-1,-7 10-92-15,0 28 28 16,7 4-52-16,-19 13-12 0,0 4-16 15,-8 0 36-15,-11-14-20 0,-8 3 40 16,0-17-36-16</inkml:trace>
          <inkml:trace contextRef="#ctx0" brushRef="#br0" timeOffset="4159.6004">4285 121 312 0,'0'0'112'0,"0"0"-84"0,-4 31-12 16,0-7 152-1,0 3-96-15,-3 8 8 0,7 6-52 0,-8 4-8 16,8-7-12-16,-4-4-8 15,4-3 4-15,-8-10 64 16,8-1-36-16,0-13 84 16,0 0-64-16,-4-10 16 15,8-1-36-15,-8-6 40 16,4 0-40-16,-3-11 4 16,3 4-24-16,-4-11 64 15,8 4-44-15,-1-3-48 16,1 9 8-16,12-6-4 15,-5 11 12-15,5-1-12 16,3 7 8-16,5-7 64 16,3 4-32-16,4-7-268 15,0 6 132-15</inkml:trace>
        </inkml:traceGroup>
        <inkml:traceGroup>
          <inkml:annotationXML>
            <emma:emma xmlns:emma="http://www.w3.org/2003/04/emma" version="1.0">
              <emma:interpretation id="{97810C71-7381-49BE-B37D-202A3D250EBA}" emma:medium="tactile" emma:mode="ink">
                <msink:context xmlns:msink="http://schemas.microsoft.com/ink/2010/main" type="inkWord" rotatedBoundingBox="11109,1095 11375,1092 11378,1339 11112,134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480.2037">5834 386 832 0,'-24'-10'308'0,"24"10"-240"16,27-4-20-16,-3 1 36 15,-1 6-56-15,16-6 8 16,-1 3-24-16,13 0 0 0,-1 7-4 15</inkml:trace>
          <inkml:trace contextRef="#ctx0" brushRef="#br0" timeOffset="5331.3078">5938 152 892 0,'-12'-14'332'0,"12"14"-260"0,-3 0-20 0,3 0 64 15,7 4-76-15,5-1-28 16,7 4-8-16,5-4 12 16,3 4-8-16,4 3-100 15,0 4 48-15</inkml:trace>
        </inkml:traceGroup>
        <inkml:traceGroup>
          <inkml:annotationXML>
            <emma:emma xmlns:emma="http://www.w3.org/2003/04/emma" version="1.0">
              <emma:interpretation id="{59F09B96-A621-41A3-8515-6B70ABE62FD6}" emma:medium="tactile" emma:mode="ink">
                <msink:context xmlns:msink="http://schemas.microsoft.com/ink/2010/main" type="inkWord" rotatedBoundingBox="12046,657 14225,633 14233,1406 12055,143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398.1582">8334-189 456 0,'-23'4'168'0,"23"-4"-128"0,-27 20-16 0,4-6 124 15,-1 0-88-15,-18 10 52 16,-1 3-64-16,-3 11-16 16,7 4-20-16,0 23 24 15,8-3-20-15,12 7-4 16,11-7-8-16,5 0 12 15,6-21-8-15,17-7 24 16,-1 1-20-16,12-18-240 16,0-3 120-16</inkml:trace>
          <inkml:trace contextRef="#ctx0" brushRef="#br0" timeOffset="6726.6611">8532-13 548 0,'-8'0'204'0,"8"0"-156"0,-4 20-16 0,-4-2 72 16,4 6-64-16,-7 17 16 16,3 7-32-16,-3 11 12 15,7-11-20-15,-4-4-16 16,4-6-4-16,0-10 28 15,8-7-12-15,-4-15 48 16,0 1-32-16,0-17 48 0,0 3-44 0,0-24 36 16,0 4-36-16,0-15 0 15,4 4-20-15,0-6-44 16,4 13 20-16,3 7-52 16,8 0 36-16,1 3 32 15,3 11 0-15,8-1-168 16,4 4 92-16</inkml:trace>
          <inkml:trace contextRef="#ctx0" brushRef="#br0" timeOffset="7123.5889">8590 314 808 0,'-8'0'300'0,"8"0"-232"0,35-7-20 0,-8 3 20 15,8-3-48-15,19-6 0 16,4 6-12-16,8 0-316 15,7 7 172-15</inkml:trace>
          <inkml:trace contextRef="#ctx0" brushRef="#br0" timeOffset="6877.932">8659-127 860 0,'-23'-17'320'0,"23"17"-248"0,20-10-20 0,-5 3 16 15,8 7-48-15,12-7-8 16,4 3-8-16</inkml:trace>
          <inkml:trace contextRef="#ctx0" brushRef="#br0" timeOffset="5695.2888">6766 279 780 0,'-15'-3'288'0,"15"3"-224"0,15 7-20 0,1-11-4 16,3 4-32-16,28-7 24 16,3 4-20-16</inkml:trace>
          <inkml:trace contextRef="#ctx0" brushRef="#br0" timeOffset="6096.8554">7413 186 612 0,'-19'-17'228'0,"19"17"-180"0,0-17-12 16,-4 10 88 0,4 0-76-16,-8 7 68 15,0 0-64-15,-7 7-48 16,-1 7-4-16,-15 17-20 15,8 7 8-15,0 3 8 16,7 4 4-16,-3-8-20 0,19 1 12 0,4-3 4 16,7-15 4-16,5-6 16 15,7-4-8-15,4-10 4 16,8-3-4-16,-4-18 12 16,0 4-12-16,-15-34 16 15,-1 13-16-15,-15-35 4 16,-4 22-4-16,-11-18 20 15,-1 14-16-15,-3-10 32 16,3 9-28-16,5 1 40 16,-1 7-32-1,8-3-32-15,12 13 4 0,11 0 8 16,8 14 0-16,16 3 24 16,0 21-16-1,11 0 24-15,0 14-24 0,0 7-48 16,-7-1 20-16</inkml:trace>
        </inkml:traceGroup>
        <inkml:traceGroup>
          <inkml:annotationXML>
            <emma:emma xmlns:emma="http://www.w3.org/2003/04/emma" version="1.0">
              <emma:interpretation id="{EA527C51-D264-47D1-BF1A-C22B2B863A41}" emma:medium="tactile" emma:mode="ink">
                <msink:context xmlns:msink="http://schemas.microsoft.com/ink/2010/main" type="inkWord" rotatedBoundingBox="14957,646 16025,634 16034,1466 14966,147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493.0673">9681-17 404 0,'-7'-3'148'0,"7"3"-112"0,11 3-12 0,-15 4 100 15,4 3-72-15,0 15 40 16,0-1-52-16,-7 13-32 16,-1 1-8-16,4 7 52 15,4-4-28-15,0-6 24 16,0-8-28-16,0-3 80 15,0-13-56-15,0-11 32 16,0-4-44-16,0-16-20 16,0-1-4-16,0-10 36 15,8 3-24-15,-4-6 0 0,3 7-12 16,1-1-8-16,4 7 4 16,7-3-4-16,0 14 0 15,9-7 0-15,-1 6 0 0,11 5-12 16,-7-1 8-16,12-4-420 15,-12 8 232-15</inkml:trace>
          <inkml:trace contextRef="#ctx0" brushRef="#br0" timeOffset="7712.1737">9739-123 624 0,'-19'-18'228'16,"19"18"-176"-16,8-13-16 0,-8 6 168 16,0 3-120-16,4-6-16 15,3 7-44-15,13-8-20 16,7 8 0-16,4-1 48 16,4 4-28-16,7-7-220 15,1 14 104-15</inkml:trace>
          <inkml:trace contextRef="#ctx0" brushRef="#br0" timeOffset="7884.2561">10262-275 624 0,'-12'-10'228'0,"12"10"-176"0,16 3-16 0,-12 4 124 15,0 0-96-15,-4 10-36 16,4-3-20-16,-1 10 16 15,1 0-12-15,0 0 40 16,4-3-28-16</inkml:trace>
          <inkml:trace contextRef="#ctx0" brushRef="#br0" timeOffset="8153.3477">10607-320 676 0,'0'4'248'0,"0"-4"-192"0,34 34-16 16,-22-10 32-1,7 4-48-15,-3 24 88 16,-1-4-64-16,-7 34 40 15,8 8-52-15,-32 10 16 16,16-8-32-16,-27-2 80 16,-4-21-56-16,-31 0-12 15,4-18-20-15</inkml:trace>
        </inkml:traceGroup>
        <inkml:traceGroup>
          <inkml:annotationXML>
            <emma:emma xmlns:emma="http://www.w3.org/2003/04/emma" version="1.0">
              <emma:interpretation id="{40B750CF-85E5-422B-9822-AC4AD207508B}" emma:medium="tactile" emma:mode="ink">
                <msink:context xmlns:msink="http://schemas.microsoft.com/ink/2010/main" type="inkWord" rotatedBoundingBox="16810,1851 16818,1851 16818,1898 16811,189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6998.6507">11516 895 1072 0,'0'21'0'0,"-7"6"-4"16</inkml:trace>
        </inkml:traceGroup>
        <inkml:traceGroup>
          <inkml:annotationXML>
            <emma:emma xmlns:emma="http://www.w3.org/2003/04/emma" version="1.0">
              <emma:interpretation id="{03F9D423-B350-4B7C-8F11-2383D628E2EB}" emma:medium="tactile" emma:mode="ink">
                <msink:context xmlns:msink="http://schemas.microsoft.com/ink/2010/main" type="inkWord" rotatedBoundingBox="17914,785 19312,770 19320,1484 17922,150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500.4827">12623 269 416 0,'8'20'152'0,"-8"-20"-116"0,-4 38-12 0,-3-14 100 16,10 7-72-16,-6 0 40 16,3-3-52-16,0 3 12 15,0-7-32-15,0-7 44 16,0 4-36-16,0-14 100 16,0-4-72-16,0-6 12 15,3 3-44-15,1-21 32 16,4 4-32-16,-8-14-24 15,12 0 0-15,-5-7-8 0,5 0 0 0,4 0-20 32,3 7 16-32,8 7 4 15,-8 4 8-15,8 6 8 16,4 7-4-16,4 7 40 16,-8 0-20-16,0-7 20 0,4 14-24 15</inkml:trace>
          <inkml:trace contextRef="#ctx0" brushRef="#br0" timeOffset="17750.6455">12678-10 716 0,'-8'-3'264'0,"8"3"-204"0,-8-4-16 15,4 1 124 1,8 3-100-16,-4-7 0 16,8 3-44-16,4-6-8 15,3 7-8-15,8-4 20 16,8-4-16-16,12 5 32 15,3 6-28-15,5-7-508 16,-5 14 268-16</inkml:trace>
          <inkml:trace contextRef="#ctx0" brushRef="#br0" timeOffset="18002.9083">13355-165 624 0,'-15'-10'228'0,"15"10"-176"0,0-3-16 0,-4 3 116 16,8 6-92-16,-8-2 28 16,4 6-52-16,-4 4-12 15,0 10-16-15,-8-3 12 16,12-1-12-16,-3 8 16 15,3-1-16-15,0-3-284 16,7 1 148-16</inkml:trace>
          <inkml:trace contextRef="#ctx0" brushRef="#br0" timeOffset="18502.6993">13537 396 756 0,'-27'10'280'0,"27"-10"-216"0,31 4-20 0,-8-8 24 15,4 4-48-15,16-3 8 16,-1 0-16-16,13-4 44 16,-5 7-28-16,4-4-164 15,4 4 72-15,8 0-488 16,-8 4 308-16</inkml:trace>
          <inkml:trace contextRef="#ctx0" brushRef="#br0" timeOffset="18243.4912">13715 97 612 0,'19'-4'228'0,"-19"4"-180"0,28-3-12 0,-13-1 0 15,-3 4-28-15,15-3 32 16,-8 3-24-16,12 0-48 15,0 7 16-15</inkml:trace>
        </inkml:traceGroup>
        <inkml:traceGroup>
          <inkml:annotationXML>
            <emma:emma xmlns:emma="http://www.w3.org/2003/04/emma" version="1.0">
              <emma:interpretation id="{BA1BBBAB-6937-4075-B388-7288325FEFB9}" emma:medium="tactile" emma:mode="ink">
                <msink:context xmlns:msink="http://schemas.microsoft.com/ink/2010/main" type="inkWord" rotatedBoundingBox="19761,1082 20136,1078 20140,1436 19765,1440"/>
              </emma:interpretation>
              <emma:one-of disjunction-type="recognition" id="oneOf8">
                <emma:interpretation id="interp8" emma:lang="" emma:confidence="0">
                  <emma:literal>o</emma:literal>
                </emma:interpretation>
                <emma:interpretation id="interp9" emma:lang="" emma:confidence="0">
                  <emma:literal>O</emma:literal>
                </emma:interpretation>
                <emma:interpretation id="interp10" emma:lang="" emma:confidence="0">
                  <emma:literal>0</emma:literal>
                </emma:interpretation>
                <emma:interpretation id="interp11" emma:lang="" emma:confidence="0">
                  <emma:literal>C</emma:literal>
                </emma:interpretation>
                <emma:interpretation id="interp12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18814.1105">14667 138 728 0,'-7'-14'268'0,"7"14"-208"0,-31 7-16 0,11-3 116 16,5 13-96-16,-16 0 28 15,12 0-56-15,-9 21-12 16,9 0-16-16,0 3-40 16,3-3 16-16,16 0 4 15,8-7 12-15,11-10 16 16,16 3-8-16,16-11 32 16,-5-2-24-16,8-11 20 15,0 3-20-15,-15-13 36 16,-4 3-28-16,-16-14 12 15,-3 1-20-15,-24-18 0 16,0 3-8-16,-15-9-8 16,4 6 4-16,-8-3-32 15,7 16 16-15,1 8-20 16,11 7 16-16,4 10-280 16,12 10 160-16</inkml:trace>
        </inkml:traceGroup>
      </inkml:traceGroup>
    </inkml:traceGroup>
    <inkml:traceGroup>
      <inkml:annotationXML>
        <emma:emma xmlns:emma="http://www.w3.org/2003/04/emma" version="1.0">
          <emma:interpretation id="{2E7F78A5-F995-4214-AFEC-E338C7DFC7A2}" emma:medium="tactile" emma:mode="ink">
            <msink:context xmlns:msink="http://schemas.microsoft.com/ink/2010/main" type="paragraph" rotatedBoundingBox="2859,2599 21223,1936 21280,3510 2916,41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A8CD946-C131-4123-8BF0-B8C5D750B031}" emma:medium="tactile" emma:mode="ink">
              <msink:context xmlns:msink="http://schemas.microsoft.com/ink/2010/main" type="inkBullet" rotatedBoundingBox="2882,3238 4732,3171 4759,3907 2908,3974"/>
            </emma:interpretation>
            <emma:one-of disjunction-type="recognition" id="oneOf9">
              <emma:interpretation id="interp13" emma:lang="" emma:confidence="0">
                <emma:literal>→</emma:literal>
              </emma:interpretation>
            </emma:one-of>
          </emma:emma>
        </inkml:annotationXML>
        <inkml:trace contextRef="#ctx0" brushRef="#br0" timeOffset="371042.0558">-2393 3018 196 0,'8'-10'72'0,"-8"10"-56"0,4-4-4 0,0 1 4 16,0 6-12-16,0-6 8 16,-1 3-8-16,1-7-4 15,4 4 4-15,4-4-16 16,-1 3 8-16,1-6 4 16,3 7 0-16,5-11 0 15,-1 3 0-15,8-13 8 16,4 4-4-16,16-15 8 15,3 4-8-15,20-17-20 16,3 0 8-16,16-7 64 16,-7 7-28-16,22-7 16 15,-7 10-28-15,7 7 8 16,-7 11-12-16,-12-1 0 16,-7 11-4-16,-5-7 4 15,-7 7-8-15,-8-1 16 16,-4 12-12-16,4-5-4 15,-11 8 0-15,-1-4 4 16,-7 7-4-16,-4-4 40 16,-8 4-20-16,-4 0-12 15,0 4-8-15,-7-4 4 0,-4 3-4 16</inkml:trace>
        <inkml:trace contextRef="#ctx0" brushRef="#br0" timeOffset="371627.6125">-941 2234 92 0,'54'-7'32'0,"-54"7"-24"0,66 0 0 0,-35 0-4 15,0 7-4-15,4-4 32 16,-4 7-16-16,0 1 40 16,-4-1-32-16,-4 0 4 15,-4 1-16-15,-7-1 0 16,0 4-4-16,-12-4 12 15,4 4-12-15,-12 0 4 16,-4-1-4-16,-3 5-16 16,7-1 4-16,-8 7 28 15,5 3-12-15,-12 4 4 16,3 4-8-16,-7 3 20 16,4-4-16-16,0-3 32 0,-4-3-28 15,0-11 64-15,3 0-44 0,-3-14 64 16,4-3-60-1,-4-17 0-15,11 3-24 0,-7-17 24 16,8 4-24-16,-1-14 4 16,1 10-12-16,-5-11-16 15,5 15 4-15,-8-4 12 16,7 10-4-16,-3-6 16 16,3 10-12-16,-3-4 4 15,7 11-4-15,5-8-16 16,-1 18 4-16,-4 0 4 15,12 0 0-15,0 14 32 16,12-4-16-16</inkml:trace>
      </inkml:traceGroup>
      <inkml:traceGroup>
        <inkml:annotationXML>
          <emma:emma xmlns:emma="http://www.w3.org/2003/04/emma" version="1.0">
            <emma:interpretation id="{8C6E533F-7B31-41B8-AB31-71457A0D093D}" emma:medium="tactile" emma:mode="ink">
              <msink:context xmlns:msink="http://schemas.microsoft.com/ink/2010/main" type="line" rotatedBoundingBox="5445,2506 21223,1936 21280,3510 5502,4079"/>
            </emma:interpretation>
          </emma:emma>
        </inkml:annotationXML>
        <inkml:traceGroup>
          <inkml:annotationXML>
            <emma:emma xmlns:emma="http://www.w3.org/2003/04/emma" version="1.0">
              <emma:interpretation id="{51907D6C-21F0-4A0D-883F-A6E691C54B7D}" emma:medium="tactile" emma:mode="ink">
                <msink:context xmlns:msink="http://schemas.microsoft.com/ink/2010/main" type="inkWord" rotatedBoundingBox="5449,2614 9130,2482 9183,3947 5502,4079">
                  <msink:destinationLink direction="with" ref="{B5AB3FB0-ABB6-4531-9CDE-0FF3D9804D06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1328.1178">3116 1793 444 0,'-19'0'164'0,"19"0"-124"0,-16-3-16 0,16-1 228 15,0 4-144-15,0-3 64 16,16 3-104-16,-12-4 48 15,11 1-64-15,-3-4 16 16,3 7-40-16,4-7 0 16,5 4-16-16,7-4 20 15,0 7-20-15,7-4-100 16,-3 4 44-16,4-3-396 16,-8 3 244-16</inkml:trace>
          <inkml:trace contextRef="#ctx0" brushRef="#br0" timeOffset="31694.7275">3689 1601 384 0,'-12'3'140'0,"12"-3"-108"0,4 0-8 0,0 0 180 15,0-3-116-15,0 9 80 16,11 1-100-16,1 10 36 15,7 8-64-15,4 9 60 16,0 4-60-16,-7 24 8 16,-1 0-28-16,-19 13 24 15,0-6-28-15,-19-7 64 16,-1-3-44-16,-26-8-140 31,15-9 56-31</inkml:trace>
          <inkml:trace contextRef="#ctx0" brushRef="#br0" timeOffset="30703.3126">2930 1680 528 0,'12'-21'196'0,"-12"21"-152"0,8-21-12 0,-16 11 132 16,8 7-96-16,-20-1 60 16,1 4-72-16,-27 7 28 15,7 10-48-15,-19 11 60 16,4-1-56-16,-1 21 64 15,17 14-64-15,-9 14 36 16,20 0-44-16,4 0 8 16,15-8-24-16,4-9 44 15,16-14-32-15,0-11 64 16,3-7-52-16,8-9-324 16,4-5 152-16,8-6-744 15,0-3 488-15</inkml:trace>
          <inkml:trace contextRef="#ctx0" brushRef="#br0" timeOffset="31051.8109">3015 1852 652 0,'-11'7'244'0,"11"-7"-192"0,0 44-12 0,0-16 24 15,-4 3-44-15,0 10 36 16,4 4-32-16,0-4-4 15,4-6-12-15,-4-8 4 16,4-3-8-16,-4-10 68 16,7-4-40-16,-3-13 16 15,0-1-32-15,-4-13 8 16,0 3-12-16,0-13-8 16,4 3 0-16,0-11 20 15,4 4-12-15,3 0 12 16,1 11-12-16,3-1 28 15,9 7-24-15,-5 1-4 16,0 6-8-16,5 3 4 16,-1 4-4-16,0-3 24 15,4 3-16-15,-8-4-312 16,-3 4 164-16</inkml:trace>
          <inkml:trace contextRef="#ctx0" brushRef="#br0" timeOffset="29352.0151">182 1886 352 0,'-12'-7'132'0,"12"7"-104"0,-4-3-8 16,4-1 104-1,0 8-72-15,-8-8 60 16,8 4-68-16,-3-3 48 15,6 6-52-15,-3-6 32 16,8 3-40-16,-8-4 36 0,4 4-40 0,0-3 12 16,4 3-24-16,15-7 8 15,8 4-12-15,23-8 0 16,12 4-4-16,7 1 12 16,-3 2-12-16,4-3-12 15,-16 7 0-15,4-7 12 16,-8 7-4-16,-4 0-28 15,-7 4 12-15,-12-8 40 16,-4 8-16-16,-8-4 0 16,-7 10-8-16,-4-6 12 15,-8-1-8-15,-12 4-12 16,4 7 0-16,-7-4 28 16,11 0-12-16,-19 8-12 15,11-1-4-15,-7 10-16 16,3 4 12-16,-3 14 4 15,3 0 4-15,-7 3-12 16,8 0 8-16,-9-3-4 16,5 0 0-16,0 3 8 15,3-10 0-15,-3-1 24 16,7-6-12-16,-3-7 24 16,7-3-24-16,-4-14 24 15,9 0-24-15,-13-17 24 16,8-1-24-16,-11-13 12 15,7 0-12-15,-19-17 20 16,8 6-20-16,-12-20 32 16,4 7-28-16,-7-10 48 0,7 13-36 15,4-3-4-15,-1 13-16 0,9 1-8 16,7 10 4 0,1 0-32-16,7 7 16 0,0-1 24 15,8 8-8-15,11-4-220 16,-3 4 120-16</inkml:trace>
          <inkml:trace contextRef="#ctx0" brushRef="#br0" timeOffset="29718.4838">1049 1645 600 0,'8'-7'224'0,"-8"7"-176"0,19-7-12 16,-7 1 88-1,3 12-76-15,4-6 24 16,5 7-40-16,-1 0-20 16,0 10-8-16,-4-3 4 15,1 3-4-15,-5 4 32 16,-7-4-20-16,-16-3 12 15,4 3-16-15,-15-3 12 16,4 3-16-16,-13-10 4 16,9 7-4-16,0-7 36 0,-1 0-20 0,17-4-4 15,6 4-12-15,17-7-24 16,3 7 8-16,12-7 48 16,4 0-20-16</inkml:trace>
          <inkml:trace contextRef="#ctx0" brushRef="#br0" timeOffset="30342.3515">2055 2041 676 0,'-4'-24'248'0,"4"24"-192"0,-11-31-16 0,-1 14 68 16,8 6-68-16,-11-9 36 16,-1 6-44-16,-7-3 24 15,4 6-28-15,-16 5 16 16,4 6-24-16,-15 10 28 15,7 4-32-15,-4 10-4 16,8 7-8-16,12-4-24 16,15 4 12-16,16-7 48 15,12 0-20-15,10-10 0 16,9-4-12-16,-4-3-8 16,0-7 4-16,-8 0-24 15,0-7 12-15,-11 1-32 0,-1 6 24 16,-11 3-20-16,0 7 20 15,-12 8-8-15,4 9 12 0,-7 18-28 16,3 10 24-16,-12 45 32 16,13-1-8-16,-13 12 0 15,13-15-4-15,-9-3-4 16,8-14 0-16,-7-7 32 16,-4-10-16-16,-9-10 12 15,9-18-16-15,-16-20 28 16,4-7-24-16,-7-31 32 15,-1 3-32-15,-4-17 12 16,12 0-16-16,4-10 44 16,12 7-28-16,15-14 12 15,7 7-24-15,28-11 0 16,12 8-8-16,7-1-16 16,-4 7 4-16,4 4 40 15,1 7-24-15,-5 3-204 16,-11 10 104-16</inkml:trace>
        </inkml:traceGroup>
        <inkml:traceGroup>
          <inkml:annotationXML>
            <emma:emma xmlns:emma="http://www.w3.org/2003/04/emma" version="1.0">
              <emma:interpretation id="{DE027BEE-3A1A-42A3-811A-41673F7F2025}" emma:medium="tactile" emma:mode="ink">
                <msink:context xmlns:msink="http://schemas.microsoft.com/ink/2010/main" type="inkWord" rotatedBoundingBox="10207,2673 10621,2658 10632,2958 10217,297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2581.4501">4916 2017 800 0,'4'-7'296'0,"-4"7"-232"0,23-3-16 0,-3-1 20 15,-1 8-48-15,20-4 16 16,7 0-20-16,16-4-8 16,4 4-4-16,3-7-24 15,-3 4 12-15</inkml:trace>
          <inkml:trace contextRef="#ctx0" brushRef="#br0" timeOffset="32407.9908">5001 1721 756 0,'-11'-7'280'0,"7"10"-216"0,0-3-20 15,0 0 164 1,8 0-124-16,0 0-8 0,7 4-48 15,13-1-12-15,7 1-8 0,15-1 72 16,0 8-44-16,1 2-320 16,-1 5 152-1</inkml:trace>
        </inkml:traceGroup>
        <inkml:traceGroup>
          <inkml:annotationXML>
            <emma:emma xmlns:emma="http://www.w3.org/2003/04/emma" version="1.0">
              <emma:interpretation id="{12AFB013-60FE-4EE8-9F97-C63E4DE14919}" emma:medium="tactile" emma:mode="ink">
                <msink:context xmlns:msink="http://schemas.microsoft.com/ink/2010/main" type="inkWord" rotatedBoundingBox="11292,2295 13796,2204 13827,3077 11323,3167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3556.9044">7684 1449 632 0,'8'-21'236'0,"-8"21"-184"0,-8-10-16 16,0 3 116 0,8 14-92-16,-19-7 44 15,-1 10-60-15,-18 8 48 16,3 6-56-16,-12 7 0 15,9 3-20-15,-1 11 8 16,12 6-16-16,0 8 4 0,7-1-4 0,9 11 20 16,11-7-16-16,4-3 32 15,7-11-28-15,9-10 12 16,3-11-16-16</inkml:trace>
          <inkml:trace contextRef="#ctx0" brushRef="#br0" timeOffset="33917.0524">7816 1666 520 0,'-8'10'192'0,"8"-10"-152"0,-4 28-8 0,0-15 60 16,8 12-56-16,0 6 40 15,-4 3-44-15,-4 4-8 16,12-4-16-16,-4-3 48 16,7-3-32-16,-11-15 60 15,8-6-48-15,-8-17 12 16,4 0-32-16,-4-18 52 16,4 4-36-16,0-14 4 15,-1 14-24-15,1-14-8 16,0 14 0-16,4-10-32 15,3 13 16-15,5 1 4 16,3 6 8-16,-3 0 8 0,7 11-4 16,-4-1-64-16,5 8 32 0,-5-4-596 15,0 6 344-15</inkml:trace>
          <inkml:trace contextRef="#ctx0" brushRef="#br0" timeOffset="34175.8305">7881 1539 820 0,'-23'6'304'0,"23"-6"-236"0,16-6-20 0,-16 6 72 15,7 3-76-15,5-3 0 16,7 0-28-16,8-3 8 16,1 3-16-16,10-4 24 15,-3 8-20-15,-4-4-384 16,4 0 204-16</inkml:trace>
          <inkml:trace contextRef="#ctx0" brushRef="#br0" timeOffset="32811.5607">6015 1824 860 0,'-7'4'320'0,"7"-4"-248"0,11 6-20 0,-3-2 40 15,4-1-60-15,7-6 4 16,0 10-20-16,16-14 24 16,0 7-24-16,12 0 20 15,3-7-20-15,0 7-300 16,1 0 156-16</inkml:trace>
          <inkml:trace contextRef="#ctx0" brushRef="#br0" timeOffset="33241.2061">6902 1748 528 0,'-31'-10'196'0,"31"10"-152"0,-31-7-12 0,12 7 132 15,3 7-96-15,-15 3 36 16,8 8-64-16,-8 6-40 15,8 3-4-15,3 11 8 16,9 3 0-16,7 1 24 16,4-4-16-16,8-7 12 15,3-4-12-15,9-10-8 16,7 0 0-16,0-17 28 16,-4 0-16-16,4-20 12 15,-7 6-16-15,-5-17 28 16,4 0-24-16,-15-14 4 0,-8 1-12 15,-3-11-8-15,-1 10 4 0,-11-14 56 16,7 11-32-16,-4-14 104 16,9 18-76-16,3-8 20 15,4 11-44-15,8-1-12 16,7 15-12-16,4 3-16 16,9 13 4-16,10 11 12 15,5 7-4-15,-4 10 32 16,-1 8-20-16,9 6-628 15,-9 0 328-15</inkml:trace>
          <inkml:trace contextRef="#ctx0" brushRef="#br0" timeOffset="34545.3122">8385 1260 476 0,'-4'-7'176'0,"4"7"-136"0,15 0-12 0,-7 3 92 16,4 4-72-16,-5 7 76 16,5 7-68-16,0 20 76 15,3 4-76-15,-3 17 96 16,3-7-88-16,-7 10-12 15,3 4-32-15,-14 3 64 16,-5-3-48-16,-27 7 24 16,4-11-40-16,-46 0-132 15,-1-9 60-15,-26-1-360 16,15-11 228-16</inkml:trace>
        </inkml:traceGroup>
        <inkml:traceGroup>
          <inkml:annotationXML>
            <emma:emma xmlns:emma="http://www.w3.org/2003/04/emma" version="1.0">
              <emma:interpretation id="{E27F7B54-AB2C-451B-900E-0B56588A832F}" emma:medium="tactile" emma:mode="ink">
                <msink:context xmlns:msink="http://schemas.microsoft.com/ink/2010/main" type="inkWord" rotatedBoundingBox="14666,2648 15025,2635 15033,2865 14674,2878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8692.0432">9399 1711 528 0,'0'0'196'0,"0"0"-152"0,8-7-12 0,-5 3 176 15,5 4-120-15,8-3 88 16,3-1-104-16,12 1-12 16,-4 3-36-16,16-3 12 15,-8 6-24-15,-1-10 24 16,5 7-24-16,-8 0-164 16,0 7 84-16</inkml:trace>
          <inkml:trace contextRef="#ctx0" brushRef="#br0" timeOffset="38871.5193">9399 1914 600 0,'-27'-7'224'16,"27"7"-176"-16,7 7-12 0,5-7 124 15,4 7-96-15,15-14 36 16,0 7-60-16,15-7-24 15,4 0-8-15,16-7-160 0,-4 4 84 0</inkml:trace>
        </inkml:traceGroup>
        <inkml:traceGroup>
          <inkml:annotationXML>
            <emma:emma xmlns:emma="http://www.w3.org/2003/04/emma" version="1.0">
              <emma:interpretation id="{3776D857-C5AE-4BDF-B7B1-C9403AF38062}" emma:medium="tactile" emma:mode="ink">
                <msink:context xmlns:msink="http://schemas.microsoft.com/ink/2010/main" type="inkWord" rotatedBoundingBox="15531,2277 19298,2141 19343,3398 15577,353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9757.619">11687 1566 716 0,'-16'-3'264'0,"16"3"-204"0,-31-4-16 0,16 4 88 0,3 7-80 0,-15 7 52 15,8 3-64-15,-16 14 32 16,15-3-40-16,-7 16-36 16,4 4 0-16,8 11 8 15,3-4 0-15,12 7 16 16,0-10-12-16,8-11 40 15,0-10-24-15,11-11-268 16,4-6 132-16</inkml:trace>
          <inkml:trace contextRef="#ctx0" brushRef="#br0" timeOffset="39968.4435">11714 1680 540 0,'0'-7'200'0,"0"7"-156"15,11 0-12-15,-11 3 148 16,8 4-104-16,4 7 52 16,3 3-80-16,8 11-16 15,1 3-20-15,7 6 32 16,-4-6-20-16,-4 7 4 16,4-7-16-16,-4-10-200 15,1-4 100-15,-9-7-352 16,-3-6 248-16</inkml:trace>
          <inkml:trace contextRef="#ctx0" brushRef="#br0" timeOffset="40148.169">11989 1693 612 0,'-4'-6'228'0,"4"6"-180"0,-4 17-12 0,0 0 124 16,-4-3-96-16,-11 17 52 31,0 7-68-31,-9 10 20 0,9 3-40 0,-8-6 16 15,4 0-24-15,3-11-44 16,9-3 12-16,-1-21-376 16,12-3 212-16</inkml:trace>
          <inkml:trace contextRef="#ctx0" brushRef="#br0" timeOffset="40372.9049">12089 1521 904 0,'20'21'332'0,"-20"-21"-256"0,50 48-24 15,-31-17 160 1,1-3-128-16,-5 30 0 16,4 8-52-16,-11 13 16 15,0-4-32-15,-16-6 32 16,0-14-32-16,-15-10-180 15,0-4 88-15,-12-10-536 16,4-3 340-16</inkml:trace>
          <inkml:trace contextRef="#ctx0" brushRef="#br0" timeOffset="39116.6872">10278 1903 728 0,'-28'-20'268'0,"28"20"-208"0,0-4-16 0,0 1 124 16,0 3-100-16,8-7-28 16,12 3-24-16,7-6-8 15,11 3-4-15,20-3-180 16,8 6 100-16,8 1-492 15,-8 6 316-15</inkml:trace>
          <inkml:trace contextRef="#ctx0" brushRef="#br0" timeOffset="39487.4017">11071 1817 352 0,'-4'-3'132'0,"4"3"-104"0,-15-7-8 15,-1 7 148 1,9 3-96-16,-17 4 76 15,5 4-84-15,-12 13 0 16,4 3-40-16,0 18-4 0,7-4-12 0,5 1 12 16,7-5-12-16,8-2-12 15,12-8 0-15,11-9 20 16,8-8-8-16,12-17 4 16,-1 4-4-1,1-18-8-15,-1 4 4 16,-15-21 20-16,-3 0-12 0,-24-17 4 15,0 3-8 1,-24-10-8-16,5 4 4 0,-16-4-4 16,8 10 0-16,0-3 0 15,8 11 0-15,7 2 24 16,12 15-12-16,16 6 12 16,7 11-12-16,19 6 0 15,5 11-4-15,-1 4 20 16,1 9-16-16,-1-6-252 15,-11 3 132-15</inkml:trace>
          <inkml:trace contextRef="#ctx0" brushRef="#br0" timeOffset="41122.7614">12716 1797 444 0,'-3'-24'164'0,"3"13"-124"0,-4-6-16 0,0 10 88 16,0 4-68-16,-8-4 68 16,1 3-60-16,-9 4 4 15,5 4-32-15,-12 6 4 16,7 7-16-16,-3 11 64 16,4-1-44-16,7 4 4 15,12 0-20-15,8-7 8 16,4 1-16-16,7-15 24 15,0-3-20-15,8-18 24 16,0 1-24-16,1-14 12 16,3 0-12-16,-4-7 0 15,-8 3-4-15,0-6 4 16,-3 6-8-16,-12-13 16 16,0 10-12-16,-4-7-4 15,0 7 0-15,3-10-32 16,5 17 16-16,4-7-128 15,7 14 80-15,0-4-232 16,5 11 164-16</inkml:trace>
          <inkml:trace contextRef="#ctx0" brushRef="#br0" timeOffset="41397.0231">13270 1222 612 0,'-12'-10'228'0,"12"10"-180"0,-19 17-12 0,4 0 96 15,7 7-80-15,-15 14 40 16,3 7-52-16,-15 17 28 16,8 0-36-16,-8 6 0 15,8-2-20-15,8 10-16 16,11-15 0-16,8 8 28 15,12-10-12-15,7-11-64 16,8-10 24-16,0-14-464 16,-3-7 272-16</inkml:trace>
          <inkml:trace contextRef="#ctx0" brushRef="#br0" timeOffset="41828.186">13367 1635 756 0,'-4'0'280'0,"4"0"-216"0,0 3-20 16,0 1 56 0,0 6-64-16,0 4-4 15,8 0-20-15,3-1 0 0,9 5-8 16,-1-8 8-16,8 4-8 0,8-11 8 31,-4-3-8-31,4 0-48 0,-8 0 28 0,-8-10-76 16,0 10 52-16,-15-7-16 15,4 3 32-15,-8 4-4 16,-8 4 16-16,-3 20 0 16,-1 7 4-16,-15 34-28 15,8 8 20-15,-8 13 48 16,-1-4-12-16,1 4-20 16,8-10 0-16,0-4 0 15,-1-10 0-15,-7-17 120 16,16-14-64-16,-16-21 4 15,7-6-36-15,-7-22 72 16,12-2-52-16,-5-18 12 16,1 7-32-16,7-7 12 15,5 4-20-15,7-1-36 16,0 8 12-16,19-4-16 16,8 7 12-16,19-7-388 15,1 10 220-15</inkml:trace>
          <inkml:trace contextRef="#ctx0" brushRef="#br0" timeOffset="42070.3475">13851 1353 872 0,'0'0'324'0,"0"0"-252"0,34 34-20 0,-14-6 280 15,-1-1-192-15,8 18 108 16,-3 0-144-16,-1 20-12 16,-8-6-56-16,-23 16 28 15,1 1-36-15,-20 0-76 16,0-18 24-16,-16 1-440 16,4-15 252-16</inkml:trace>
        </inkml:traceGroup>
        <inkml:traceGroup>
          <inkml:annotationXML>
            <emma:emma xmlns:emma="http://www.w3.org/2003/04/emma" version="1.0">
              <emma:interpretation id="{7F364C4A-E514-419B-AD93-B0E088A2BF63}" emma:medium="tactile" emma:mode="ink">
                <msink:context xmlns:msink="http://schemas.microsoft.com/ink/2010/main" type="inkWord" rotatedBoundingBox="19632,2270 21233,2213 21266,3122 19665,318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2488.9602">14458 1714 624 0,'-7'-21'228'0,"7"21"-176"0,-12-13-16 16,0 9 88-1,9 8-76-15,-13-1 32 16,8 4-44-16,-11 10-24 16,7 4-4-16,1 17 0 15,3 3-4-15,8-3 16 16,4 7-12-16,7-11-4 16,5-7 0-16,7-20 28 0,0 0-16 15,1-21 20-15,-1-3-20 0,-8-17-36 16,-3 3 12-16,-8-14 0 15,4 4 8-15,-20-18-12 16,4 8 8 0,-7-21 20-16,7 6-8 0,4 1-12 15,0 13 0-15,8 4 64 16,8 17-32-16,7 10 16 16,8 11-28-16,8 13 8 15,4 8-12-15,3 13 0 16,1 0-4-16,3 7-604 15,-3 0 324-15</inkml:trace>
          <inkml:trace contextRef="#ctx0" brushRef="#br0" timeOffset="42737.1214">14989 1367 704 0,'-12'3'264'0,"12"-3"-208"0,0 31-12 15,-8-14 108 1,1 11-92-16,-17 3 0 16,9 6-36-16,-8 12 36 15,3 2-32-15,1 11-16 16,7 0-4-16,12 4 24 16,4-11-16-16,16-7 4 15,-1-10-12-15,8-18-348 16,-8-3 184-16</inkml:trace>
          <inkml:trace contextRef="#ctx0" brushRef="#br0" timeOffset="43167.2648">15055 1752 560 0,'-31'-7'208'0,"31"7"-164"0,3 0-8 15,-3 0 180 1,0 0-124-16,0 0 80 0,0 0-104 0,8 0 60 31,4 0-72-31,11 0-40 0,8 0-12 0,12 0 12 16,3 0-8-16,4 0-364 15,1 0 192-15</inkml:trace>
          <inkml:trace contextRef="#ctx0" brushRef="#br0" timeOffset="43001.3235">15066 1583 676 0,'4'-20'248'0,"-4"20"-192"0,31-11-16 0,-19 11 84 15,3 4-76-15,1 3 32 16,3 3-44-16,-7 7-24 15,-1 0-4-15,-11 7 24 16,4 1-16-16,-16 6 20 16,5-1-20-16,-9 5 20 15,8-4-24-15,-3-4 4 16,3 1-8-16,4-7-8 16,4-4 4-16,4-7 12 15,8 0-8-15,3-10 4 16,5 4-4-16,3-8-288 15,0 4 152-15,-4-6-228 16,-3 2 200-16</inkml:trace>
          <inkml:trace contextRef="#ctx0" brushRef="#br0" timeOffset="43494.2677">15666 1456 528 0,'12'-14'196'0,"-12"14"-152"0,31-3-12 16,-16 3 204 0,5 7-136-16,7 3 188 15,8 11-164-15,3 13 60 16,1 7-108-16,-8 18 56 16,-4-1-76-16,-19 15-12 15,-8 2-28-15,-35 8 16 0,12-11-20 16,-39-6-144-16,8-15 68 0,-28-3-652 15,13-6 396-15</inkml:trace>
        </inkml:traceGroup>
      </inkml:traceGroup>
    </inkml:traceGroup>
    <inkml:traceGroup>
      <inkml:annotationXML>
        <emma:emma xmlns:emma="http://www.w3.org/2003/04/emma" version="1.0">
          <emma:interpretation id="{1B862DC1-471C-41CE-8639-C4D1A938C19A}" emma:medium="tactile" emma:mode="ink">
            <msink:context xmlns:msink="http://schemas.microsoft.com/ink/2010/main" type="paragraph" rotatedBoundingBox="5186,4385 24428,3922 24467,5525 5225,598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C67DE82-F56E-4E6A-87CC-70E5822C360B}" emma:medium="tactile" emma:mode="ink">
              <msink:context xmlns:msink="http://schemas.microsoft.com/ink/2010/main" type="line" rotatedBoundingBox="5186,4385 24428,3922 24467,5525 5225,5989"/>
            </emma:interpretation>
          </emma:emma>
        </inkml:annotationXML>
        <inkml:traceGroup>
          <inkml:annotationXML>
            <emma:emma xmlns:emma="http://www.w3.org/2003/04/emma" version="1.0">
              <emma:interpretation id="{4DB0792B-557E-4E80-AB0B-F36BA768F34D}" emma:medium="tactile" emma:mode="ink">
                <msink:context xmlns:msink="http://schemas.microsoft.com/ink/2010/main" type="inkWord" rotatedBoundingBox="5189,4482 7352,4430 7388,5937 5225,5989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33785.5246">402 3761 340 0,'-23'-44'128'0,"8"23"-100"0,-9 0-8 0,9 11 52 16,3 7-44-16,-15-4 40 15,8 0-36-15,-8 0 36 16,7 4-40-16,-14-1 4 16,14 11-20-16,-19 0-8 15,12 3 0-15,-11 7 28 16,-1 8-16-16,-4 9 4 16,12 0-12-16,4 8-16 15,16-1 4-15,11-3 4 16,11 0 0-16,16-4 24 15,8-6-12-15,8-11 24 16,-1-3-24-16,-3-11 4 16,8-3-8-16,-5-10-8 15,-3 3 4-15,-8-14 4 16,-8 7-4-16,-7-10-28 16,-5 10 12-16,-11 4-32 15,-4 3 28-15,-3 7-12 16,-1 11 16-16,-4 2-20 15,8 8 20-15,0 7 12 16,4-1 4-16,-3 25-20 16,3 6 8-16,-4 25 20 15,0-1-4-15,-12 15-20 16,5-11 4-16,-9 3-56 16,5-6 32-16,-8 3-20 15,3-14 32-15,-7-3 28 16,8-14-4-16,-12-14 0 0,8-6 0 15,-4-18 12-15,7-7-8 0,-3-24 16 16,11-3-16-16,-3-31 16 16,3 3-16-16,-3-17-12 15,3 7 0-15,4-3 4 16,5 10 0-16,10-4-20 16,5 11 12-16,7-1 92 15,8 11-44-15,4 4-16 16,4 10-16-16,4-4 8 15,0 11-8-15,7-7 24 16,-3 3-20-16,15-7-20 16,-4 4 0-16,8-7-452 15,0 3 248-15</inkml:trace>
          <inkml:trace contextRef="#ctx0" brushRef="#br0" timeOffset="134133.4662">1153 3510 372 0,'-7'-14'140'0,"7"14"-112"0,-31 4-4 0,11 3 100 15,5-7-72-15,-20 14 60 16,8 10-68-16,-16 27 32 16,5 4-44-16,-5 31-8 15,12-6-16-15,0 6 20 16,8-7-16-16,3 0-20 16,13-7 0-16,-5-3 32 15,8-11-16-15,4-13 28 16,8-4-24-16,0-20-48 15,11-7 20-15,0-24-420 16,-3-4 240-16</inkml:trace>
          <inkml:trace contextRef="#ctx0" brushRef="#br0" timeOffset="134506.0934">1180 3851 280 0,'0'0'104'0,"0"0"-84"16,0 31 0-16,0-10 120 16,8-4-80-16,-12 14 64 15,4 0-72-15,0 0-40 16,0 0-8-16,0 3 32 16,0-3-24-16,0-7 36 15,4 0-32-15,-4-10 4 16,0 3-12-16,0-17 36 15,0 7-20-15,0-21-4 0,8 11-12 0,0-18 12 16,-4 7-12-16,3-10-28 16,9 14 8-16,3-11-4 15,0 11 8-15,1-4 24 16,-1 7-8-16,1-6-4 16,7 9 0-16,-16-3 20 15,5 0-12-15,3 1 32 16,-7 6-28-16,-1-11 40 15,1 11-32-15,-4-7-260 16,-1 0 128-16</inkml:trace>
          <inkml:trace contextRef="#ctx0" brushRef="#br0" timeOffset="134718.1573">1300 3806 372 0,'12'-17'140'0,"-12"17"-112"0,27-21-4 15,-19 11 136 1,4 3-92-16,-5-7-8 16,13 11-40-16,-1-4-8 15,-4 0-4-15,9 7 36 16,3 0-20-16</inkml:trace>
          <inkml:trace contextRef="#ctx0" brushRef="#br0" timeOffset="135030.9588">1897 3576 444 0,'11'13'164'0,"-11"-13"-124"0,31 55-16 0,-11-10 88 16,-1-7-68-16,4 31 16 15,0-7-36-15,-3 13 4 16,-5-6-16-16,-11 14-8 15,0-4 0-15,-20 4 64 16,-3-4-36-16,-20-10 24 16,8-14-36-16,-7-18-236 15,7-6 112-15</inkml:trace>
        </inkml:traceGroup>
        <inkml:traceGroup>
          <inkml:annotationXML>
            <emma:emma xmlns:emma="http://www.w3.org/2003/04/emma" version="1.0">
              <emma:interpretation id="{E29F319F-B69E-4917-AF7C-661BCED42BC5}" emma:medium="tactile" emma:mode="ink">
                <msink:context xmlns:msink="http://schemas.microsoft.com/ink/2010/main" type="inkWord" rotatedBoundingBox="7934,4822 8325,4813 8329,4959 7938,4968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35438.0388">2636 4009 548 0,'0'4'204'16,"0"-4"-156"-16,62-7-16 0,-19 3 0 15,-1 8-24-15,20-8 48 16,-4 4-28-16,8-3-384 16,-8-1 192-16</inkml:trace>
          <inkml:trace contextRef="#ctx0" brushRef="#br0" timeOffset="135281.6225">2651 3930 508 0,'4'-21'188'0,"-4"21"-148"0,51-17-8 0,-28 7 44 15,0 6-48-15,16-2-20 16,-4 2-8-16,0-3 36 16,7 7-24-16</inkml:trace>
        </inkml:traceGroup>
        <inkml:traceGroup>
          <inkml:annotationXML>
            <emma:emma xmlns:emma="http://www.w3.org/2003/04/emma" version="1.0">
              <emma:interpretation id="{5DA473B0-5B1C-4E53-BF3E-4BD3C2FF352C}" emma:medium="tactile" emma:mode="ink">
                <msink:context xmlns:msink="http://schemas.microsoft.com/ink/2010/main" type="inkWord" rotatedBoundingBox="8874,4461 10662,4417 10688,5516 8900,5559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36895.4261">4715 3734 464 0,'19'-21'176'0,"-19"21"-140"0,19 7-8 0,-3 3 32 16,3 4-40-16,1 10 24 15,-1 4-24-15,4 6 0 16,0 1-12-16,1-4 28 15,-1 0-20-15,0-11 32 16,-3 1-32-16,-5-4-24 16,0-3 4-16</inkml:trace>
          <inkml:trace contextRef="#ctx0" brushRef="#br0" timeOffset="137109.1581">5005 3779 580 0,'-8'0'216'0,"8"0"-168"0,-4 7-12 16,1-1 84-1,-1 5-72-15,-8 6 24 16,4 7-40-16,-11 4-12 16,7 3-12-16,-7-4 48 0,4 1-32 15,-9-8 24 1,5 1-28-16,-4-4-80 0,7-3 32 15</inkml:trace>
          <inkml:trace contextRef="#ctx0" brushRef="#br0" timeOffset="137304.6785">5373 3992 444 0,'-4'3'164'0,"4"-3"-124"0,-8 25-16 0,1-15 44 16,-1 4-44-16,-12 3-12 15,1 3-4-15,-8 1-64 16,8 0 32-16</inkml:trace>
          <inkml:trace contextRef="#ctx0" brushRef="#br0" timeOffset="136399.0936">4049 3799 320 0,'-4'-20'120'0,"4"20"-96"0,-23-28-4 0,7 14 16 16,5 4-24-16,-20-7 40 16,-4 7-28-16,-8-1 20 15,5 4-24-15,-13 0 36 16,9 7-32-16,-9 0 12 16,13 7-20-16,3 4-16 15,16 2-4-15,11 1-16 16,8 0 12-16,11 0-4 15,9 3 4-15,7-7 16 16,4 4-4-16,4-7 16 16,-4 0-12-16,3-4 16 15,-3 4-16-15,-3 3-4 16,-9 1 0-16,-11 9-32 16,3 8 16-16,-11 13 4 15,0 0 8-15,-4 21 0 16,-3 0 0-16,-1 14 8 15,8-4-4-15,-8 1 32 16,4-11-20-16,-11-7-4 16,3-7-8-16,-15-10 20 15,15-4-12-15,-15-10-12 16,8-3-4-16,-16-14 4 0,16-4 0 16,-16-17 52-16,16 4-28 0,-1-11 68 15,5-3-52-15,7-14-16 16,12 7-16-16,15-17-8 15,1 10 0-15,11-13-12 32,0 6 8-32,15-3 48 0,4 13-24 0</inkml:trace>
          <inkml:trace contextRef="#ctx0" brushRef="#br0" timeOffset="136668.3788">4827 3500 340 0,'-4'-14'128'0,"4"14"-100"16,-15-7-8-16,7 4 68 16,8 3-52-16,-23 0 92 15,7 3-72-15,-22 8 16 16,-1 6-40-16,-8 21 32 15,-7 6-36-15,8 25-16 16,7 3-4-16,-4 4 0 16,20-7-4-16,4-7 40 15,7-10-20-15,4-8 12 16,12-2-20-16</inkml:trace>
        </inkml:traceGroup>
        <inkml:traceGroup>
          <inkml:annotationXML>
            <emma:emma xmlns:emma="http://www.w3.org/2003/04/emma" version="1.0">
              <emma:interpretation id="{F259A784-0912-41DB-B6BC-9AEA7DED6DC3}" emma:medium="tactile" emma:mode="ink">
                <msink:context xmlns:msink="http://schemas.microsoft.com/ink/2010/main" type="inkWord" rotatedBoundingBox="11126,4452 13038,4406 13065,5541 11153,5587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37944.9039">5876 3552 488 0,'4'-7'180'0,"-4"7"-140"0,-16 13-12 0,5-2 12 16,7 6-28-16,-8 10 4 15,9 8-8-15,-1 3-8 16,4 0 4-16,7-4 20 16,5 0-12-16,7-6 4 15,1-1-8-15,-1-9 12 16,4-1-12-16,-3-7-20 16,-1 1 4-16,-3-11-164 15,3 0 96-15,-8-11-136 16,5 1 120-16,-4-7 28 15,-1 3 40-15,-7-3 124 16,0 3-52-16,-4 4 68 16,8 3-64-16,-8 10 48 15,4 8-56-15,-8 13 16 16,4 3-40-16,-8 11 36 16,8 3-32-16,-12 21 20 15,5 7-24-15,-5 10 28 16,4-3-32-16,0 3-32 15,1-14 8-15,-1-6-8 16,8-8 8-16,-4-9 24 16,4-8-8-16,-8-6 24 15,5-8-20-15,-5-9 40 16,4-4-28-16,-8-11 40 16,8 4-36-16,-11-14 12 15,7 4-24-15,-7-17 0 0,3 2-8 0,-7-6 4 31,7 7-8-31,-3-3-20 16,7 10 8-16,4-4-24 0,4 7 20 0,4-3-12 16,7 7 12-16,5-7 16 15,3 6 0-15,8-9-12 16,-3 6 4-16,-1-7-444 16,0 0 240-16</inkml:trace>
          <inkml:trace contextRef="#ctx0" brushRef="#br0" timeOffset="138190.0558">6418 4092 540 0,'-4'-7'200'0,"4"7"-156"0,4 0-12 16,-8 0 0 0,4 14-24-16,-8-4 16 15,1 14-16-15,-5-3 16 16,8 10-16-16,-7-4-312 16,7 1 168-16</inkml:trace>
          <inkml:trace contextRef="#ctx0" brushRef="#br0" timeOffset="138923.0774">6840 3995 332 0,'-4'0'120'0,"4"0"-92"0,20-6-8 0,-1 2 16 16,8 4-24-16,4-3 12 16,4 3-12-16,11-4 20 15,-7 4-20-15,-4-3 12 16,0 6-12-16</inkml:trace>
          <inkml:trace contextRef="#ctx0" brushRef="#br0" timeOffset="138739.8397">6867 3765 216 0,'8'-10'80'0,"-8"10"-60"0,19-11-8 16,1 4 108 0,-1 7-68-16,0-7 8 15,8 4-40-15,4 0 40 16,4 3-32-16,-8 0 12 16,0 6-24-16,-15 5-16 15,7 6-4-15,-19 4 40 0,0 3-24 0,-19 3 8 16,7 1-12-16,-15-1-16 31,0-3 4-31,4-3-4 16,0 0 0-16,3-4 16 0,9-3-4 0,3-4-4 15,4 0 4-15,4-3-16 16,4 4 8-16,15-5 12 16,1 1-4-16,3 0 8 15,0 0-8-15,-3-4 24 16,-5 4-16-16,4-7-276 15,-7 4 140-15</inkml:trace>
          <inkml:trace contextRef="#ctx0" brushRef="#br0" timeOffset="139311.6774">7502 3466 456 0,'35'-11'168'0,"-35"11"-128"0,62 4-16 0,-35 3 112 15,-4 3-80-15,8 21 32 16,0 3-52-16,-15 35-4 16,-1 7-20-16,-19 20 88 15,-4-6-52-15,-26 6 76 16,3-14-72-16,-35 8-404 16,8-7 188-16</inkml:trace>
        </inkml:traceGroup>
        <inkml:traceGroup>
          <inkml:annotationXML>
            <emma:emma xmlns:emma="http://www.w3.org/2003/04/emma" version="1.0">
              <emma:interpretation id="{DD03990D-C4F4-477D-9540-12013E67E9B5}" emma:medium="tactile" emma:mode="ink">
                <msink:context xmlns:msink="http://schemas.microsoft.com/ink/2010/main" type="inkWord" rotatedBoundingBox="13776,4529 14131,4520 14139,4837 13784,4845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45124.2104">8489 3834 684 0,'-8'0'252'0,"8"0"-192"0,4 13-20 16,0-9 120 0,4 3-96-16,3 0-8 15,9 3-36-15,7-7 36 16,4 4-28-16,15-7 4 15,1 0-20-15,11-7-244 16,-4 4 124-16</inkml:trace>
          <inkml:trace contextRef="#ctx0" brushRef="#br0" timeOffset="144912.1461">8555 3638 404 0,'-16'-11'148'0,"16"11"-112"0,0-7-12 0,0 0 196 16,0 7-124-16,0-6 24 15,8 6-72-15,4-11 12 16,3 4-32-16,9-6 36 15,3 13-36-15,7-7 4 16,5 7-20-16,0 0 0 16,-4 7-4-16,-4 0 20 15,-4-1-16-15</inkml:trace>
        </inkml:traceGroup>
        <inkml:traceGroup>
          <inkml:annotationXML>
            <emma:emma xmlns:emma="http://www.w3.org/2003/04/emma" version="1.0">
              <emma:interpretation id="{AE576070-4A84-47CA-853B-D187653568CE}" emma:medium="tactile" emma:mode="ink">
                <msink:context xmlns:msink="http://schemas.microsoft.com/ink/2010/main" type="inkWord" rotatedBoundingBox="14736,4457 15392,4441 15417,5488 14761,5504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45842.2795">9937 3682 652 0,'39'-27'244'0,"-39"27"-192"0,46-28-12 0,-30 14 84 16,3 8-76-16,-11-12 52 15,3 8-60-15,-3-7 40 16,0 3-44-16,-16-3 8 16,-7 3-28-16,-28 0 0 15,0 4-8-15,-22 7-40 16,-1 6 16-16,-4 0-4 15,16 4 12-15,0 0 0 16,15 4 0-16,8-1-44 0,8 4 24 0,19-7 16 16,16 3 8-16,-1-10 28 15,12 3-12-15,8-10 4 16,0 4-8-16,4-7-40 16,4 3 16-16,-12 0-72 15,0 3 48-15,-15 4 8 16,-5 7 20-16,-7 17-8 15,-11 7 12-15,-5 28-24 16,5 3 20-16,-5 24 12 16,5 0 4-16,-5 21 8 15,12-15-8-15,-7 5 8 16,3-15-8-16,-8-6 24 16,5-14-16-16,-9-14-4 15,5-7-4-15,-12-13 28 16,4-7-16-16,-12-14 20 15,4-4-20-15,-4-20 8 16,8 0-12-16,8-25 0 16,7 4-4-16,20-20-8 15,11 10 4-15,12-11-48 16,0 15 24-16,8-5 52 16,-1 15-16-16,13-4-60 15,-5 14 24-15,8-4-600 16,-7 18 340-16</inkml:trace>
        </inkml:traceGroup>
        <inkml:traceGroup>
          <inkml:annotationXML>
            <emma:emma xmlns:emma="http://www.w3.org/2003/04/emma" version="1.0">
              <emma:interpretation id="{E5224501-63E0-4111-AAE2-603F6F99B0A0}" emma:medium="tactile" emma:mode="ink">
                <msink:context xmlns:msink="http://schemas.microsoft.com/ink/2010/main" type="inkWord" rotatedBoundingBox="15836,4129 17987,4077 18007,4925 15857,4977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47777.5021">12070 3469 404 0,'-8'-17'148'0,"8"17"-112"0,0 3-12 16,0-3 172-16,0 0-112 0,0 7 36 16,-4 3-72-16,-3 11-28 15,-1 7-12-15,0 13 8 16,4 0-8-16,-4 4 24 15,1 0-20-15,7-4-4 16,7-3-4-16,5-7 28 16,4-7-16-16,3-7-4 15,12-3-8-15,0-11 12 16,4 1-8-16,3-18 16 16,-3 4-16-16,-4-21 4 15,-4 0-4-15,-3-18 12 16,-9 5-12-16,-7-1 4 15,3 7-4-15,-14 7-16 16,6 4 4-16,1 9 12 16,-4 1-4-16,0 3-28 15,0 1 12-15,-7 13 12 16,3-4 4-16,-12-6-12 16,8 10 4-16,-11-7 28 15,15 7-12-15,-4-3-4 16,1 3-4-16,7 0-164 15,0 0 88-15,0-7-192 16,7 14 152-16,1-7-64 16,-4 0 104-16,-4 0-56 15,0 0 72-15</inkml:trace>
          <inkml:trace contextRef="#ctx0" brushRef="#br0" timeOffset="147270.2235">11667 3682 652 0,'0'31'244'0,"0"-31"-192"0,-11 55-12 0,-5-34 4 15,5 10-32-15,-16 0 24 16,15 0-24-16,-11-7 12 15,-1 0-12-15,5 0-32 16,4-3 8-16,7-7-532 16,4-4 296-16</inkml:trace>
          <inkml:trace contextRef="#ctx0" brushRef="#br0" timeOffset="146502.6144">10986 3252 268 0,'23'-20'100'0,"-23"20"-76"0,12-18-8 0,-12 8 220 16,0 7-132-16,-12-11 72 15,4 3-104-15,-15 1-4 16,4 7-44-16,-20 6-12 16,4 11-8-16,-11 17 40 15,7 3-24-15,-15 18 24 16,8 3-24-16,-5 28 16 16,9-1-20-16,7 11 0 15,15-10-8-15,17-11 12 16,6-14-12-16,13-9 40 15,3-8-24-15,4-10-84 16,1 0 32-16</inkml:trace>
          <inkml:trace contextRef="#ctx0" brushRef="#br0" timeOffset="150705.7807">11029 3531 416 0,'3'-17'152'0,"-3"13"-116"0,4 1-12 16,-4 3 100-1,4 7-72-15,-4 6 40 0,-4 8-52 0,4 17 28 16,0 3-36-16,-4 4-8 16,4-4-16-16,-7-6 64 15,7-4-40-15,-12-11 92 16,8-2-68-16,0-15 36 16,4 0-56-16,0-16 32 15,8-5-36-15,4-19 0 16,-5-1-20-16,13-10 12 15,-1 6-16-15,8 1-28 16,-4 10 8-16,12 3 32 16,0 11-12-16,0 0 16 15,0 10-12-15,-4-3 12 16,0 6-16-16,-4-6-48 16,-4 10 24-16,4-7-516 15,0 7 292-15</inkml:trace>
          <inkml:trace contextRef="#ctx0" brushRef="#br0" timeOffset="151336.5029">12023 3631 312 0,'0'0'112'0,"0"0"-84"0,0 0-12 15,0 0 100 1,0 0-68-16,0 3 96 15,0 1-84-15,0-4 96 16,0 0-92-16,0 3 84 0,0 0-84 0,0-3 28 16,0 0-52-1,8 0 4-15,0 0-28 0,4-3 20 16,7 0-24-16,0-4-4 16,8 3-4-16,12-6-368 15,0 3 200-15</inkml:trace>
          <inkml:trace contextRef="#ctx0" brushRef="#br0" timeOffset="151894.0062">12701 3775 560 0,'-4'4'208'0,"4"-4"-164"0,-12 24-8 0,5-7 84 16,3 0-72-16,-8 7 8 15,4 4-36-15,-3-8-4 16,3 1-8-16,-7-4-96 15,7-3 52-15</inkml:trace>
        </inkml:traceGroup>
        <inkml:traceGroup>
          <inkml:annotationXML>
            <emma:emma xmlns:emma="http://www.w3.org/2003/04/emma" version="1.0">
              <emma:interpretation id="{3CDFE772-B7F0-4D48-A59B-4C939D528735}" emma:medium="tactile" emma:mode="ink">
                <msink:context xmlns:msink="http://schemas.microsoft.com/ink/2010/main" type="inkWord" rotatedBoundingBox="18400,4069 20927,4008 20963,5510 18436,5571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52660.1553">13402 3283 384 0,'0'-10'140'0,"0"10"-108"0,7-7-8 15,-7 7 152-15,0 0-100 0,-7 0 60 16,7 7-80-16,-12 3 56 15,4 4-64-15,0 0 8 16,1 3-32-16,-5 7 40 16,4-3-36-16,-3 10 20 15,7 6-28-15,-12 18 16 16,9 7-20-16,-9 14-8 16,8-4-4-16,-7-6 20 15,7-4-12-15,-3-14-20 16,-1-7 0-16,4-6 32 15,8-8-16-15,-4-10-52 16,8 1 20-16,0-12-156 16,0 1 100-16,0-10-276 15,4 3 204-15</inkml:trace>
          <inkml:trace contextRef="#ctx0" brushRef="#br0" timeOffset="153123.1947">13734 3121 520 0,'8'-13'192'0,"-8"13"-152"0,23-7-8 0,-11 3 160 16,0 8-112-16,7 3 108 16,0 6-108-16,16 22 44 15,0 3-68-15,0 17 20 16,0 3-44-16,-16 25 52 16,-3-1-48-16,-24 11 36 15,4-7-40-15,-19-10 36 16,0-7-40-16,-12-21-112 15,4-3 44-15,-8-7-424 16,12-14 256-16</inkml:trace>
          <inkml:trace contextRef="#ctx0" brushRef="#br0" timeOffset="152297.579">13235 3445 488 0,'0'-4'180'0,"0"4"-140"0,-8 0-12 0,5 0 92 16,-1 7-72-16,-8 4 60 15,0-4-64-15,-7 10 48 16,7 3-52-16,-11 11 24 15,8 4-36-15,3 6-8 16,8-3-12-16,8 3-8 16,8-10 4-16,7-7 12 15,8-7-8-15,12-10 32 16,7-7-24-16,5-3-32 16,-5-4 8-16,-3-14 20 15,-5 1-8-15,-18-8 20 16,-5 4-16-16,-19-7 4 15,-3 7-4-15,-17-7 28 16,1 17-20-16,-8 1 32 16,8 6-32-16,0 0-40 15,11 3 12-15,8-3-68 16,8 7 44-16</inkml:trace>
          <inkml:trace contextRef="#ctx0" brushRef="#br0" timeOffset="158502.5028">14381 3789 572 0,'-4'0'208'0,"4"0"-160"0,4 10-12 0,0-6 112 16,4-1-88-16,7 4 44 15,4 3-60-15,9-6-8 16,6 3-20-16,13-7 8 16,3 0-16-16,0-7 16 15,1 7-16-15,-5-4 16 16,-7 1-16-16,-4 0 4 16,0 3-4-16,-8-4-252 15,0 4 132-15</inkml:trace>
          <inkml:trace contextRef="#ctx0" brushRef="#br0" timeOffset="158154.5522">14385 3576 416 0,'-8'-7'152'0,"16"7"-116"0,0-4-12 0,-5 1 56 16,1 6-48-16,8-3 40 15,7 0-40-15,8-3 8 16,4 3-24-16,12-4 8 16,0 1-12-16,-1-4-8 15,1 7 0-15,-5-3 4 16,-3 6-4-16,-8-3 32 15,0 0-20-15,-11 0 48 16,-4 0-36-16,-12 0-24 16,0 0-4-16,0 0-152 15,0 4 84-15</inkml:trace>
          <inkml:trace contextRef="#ctx0" brushRef="#br0" timeOffset="159068.9928">15581 3603 664 0,'8'-38'244'0,"-8"38"-188"0,23-24-16 0,-19 10 136 15,4 8-104-15,-5-15 60 16,1 11-76-16,-8-11 28 16,4 11-48-16,-11-4 16 15,-1 0-32-15,-15 7 0 16,4 4-12-16,-16 3-32 16,4 7 12-16,-7 10-4 15,-1 4 8-15,8 3-20 16,16 3 16-16,11 4 4 15,16-3 8-15,15-4-12 16,4-4 8-16,8-6-4 16,4-4 0-16,0-6-100 15,-1-4 60-15,-7-7-24 16,0 0 44-16,-15 0 32 16,-1 7 0-16,-11 0-8 15,-4 0 0-15,-8 14 4 16,4 3 0-16,-7 21 0 15,3 7 0-15,-7 17-12 16,7 0 8-16,-11 27-48 16,7-3 24-16,-4 7-92 15,9-7 68-15,-9-3 24 16,8-18 20-16,-19-10 8 0,12-10 0 16,-16-11-20-16,8-6 12 15,-16-11 12-15,8-3 0 0,-12-11 8 16,9-3-8-16,-5-17 68 15,8 3-40-15,4-17 92 16,11 0-68-16,12-13 16 16,12 2-40-16,19-13 4 15,8 10-20-15,15-13 0 16,5 20-8-16,-5 0 4 16,-4 11-8-16</inkml:trace>
        </inkml:traceGroup>
        <inkml:traceGroup>
          <inkml:annotationXML>
            <emma:emma xmlns:emma="http://www.w3.org/2003/04/emma" version="1.0">
              <emma:interpretation id="{2DEFBA87-BD5E-4254-885E-43901BB6BA98}" emma:medium="tactile" emma:mode="ink">
                <msink:context xmlns:msink="http://schemas.microsoft.com/ink/2010/main" type="inkWord" rotatedBoundingBox="21440,4177 23148,4136 23173,5148 21465,5189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62056.2757">16518 3624 444 0,'0'14'164'0,"0"-8"-124"0,11 19-16 15,-7-12 60 1,8 1-52-16,0 3 16 15,-5 4-32-15,13-11 36 16,-5 4-28-16,8-4-12 16,4 1-8-16,-11-8 12 0,15-3-8 0,-12 0 32 15,-3-7-24-15,3 0-12 16,-3 7-8-16,-5-13 12 16,9 2-4-16,-13-6 32 15,5 3-20-15,-8-10 40 16,4 4-32-16,-8-5 20 15,0 5-24-15,-4-4-28 16,4 7 4-16,-8-4 0 16,4 11 4-16,-11-4 0 15,11 7 0-15,-12 0-12 16,8 4 8-16,-7-4 12 16,3 7-4-16,-7-4-28 15,7 8 12-15,-3-4 4 16,7 7 8-16,-3-1-28 15,-1 5 16-15,4 6-20 16,0-3 16-16,1 13 28 16,3-3-8-16,-12 11 8 15,5-1-4-15,-1 7-8 16,1-3 4-16,-1 0 20 16,8-3-12-16,-4-4-4 15,8 0-4-15,0-4 12 16,0-3-8-16,-4-3 24 15,4-1-20-15,-7-6 32 0,3 0-28 16,-12-4 12-16,1 1-16 16,-8-5 0-16,3 5-4 0,-3-8-120 15,4 1 60-15,3-8-296 16,8 1 192-16</inkml:trace>
          <inkml:trace contextRef="#ctx0" brushRef="#br0" timeOffset="160194.2174">16487 3238 560 0,'0'-6'208'0,"0"6"-164"0,4-7-8 0,-4 3 76 16,0 4-68-16,-4-3 52 16,4 3-56-16,-8-4 40 15,4 4-44-15,-7 0-28 16,-1 7-8-16,-7 0 36 15,-1 3-24-15,-11 4 0 16,8 3-8-16,-8 1 4 16,8 2-4-16,-8 4-4 15,12 4 4-15,-9 6-4 16,17 1 0-16,-8 20 8 16,3 0-4-16,1 14-4 15,7-7 4-15,4 6-16 0,4-9 8 0,0-4 28 16,8-7-12-16,-1-7-4 15,1-3-4-15,4-3 20 16,-1-1-12-16,5 0-4 16,-1-3-4-16,5-3 40 15,3-1-24-15,-4-6-96 16,1-4 40-16,-5-3-596 16,-3-4 348-16</inkml:trace>
          <inkml:trace contextRef="#ctx0" brushRef="#br0" timeOffset="162308.5429">17013 3944 644 0,'-11'20'236'0,"11"-20"-180"16,-27 35-20-16,15-18 16 16,4 0-36-16,-11 4 12 15,11 0-16-15,-11-1-32 16,11-3 8-16</inkml:trace>
          <inkml:trace contextRef="#ctx0" brushRef="#br0" timeOffset="165194.0073">17385 3541 436 0,'0'-10'160'0,"0"10"-124"0,12-10-8 0,-12 6 88 15,7 4-68-15,1-3 68 16,-4-1-64-16,4-3 32 16,3 7-48-16,5-10 24 15,-5 10-32-15,16-7 36 16,1 7-36-16,-1 0-4 16,4 0-16-16,-4 0-8 15,8 7 4-15,-20-7 20 16,8 10-12-16,-7-6 12 15,-8 6-12-15,-1 0 12 16,-7 4-16-16,0 0 16 16,-7 0-16-16,-1 0 16 15,4 3-16-15,-12 0 24 16,13-3-20-16,-13-1-4 16,8-2-4-16,-3 3 12 15,3-4-8-15,4-10-4 16,-4 7 0-16,1-7-4 15,7 0 0-15,-4 0 8 16,4 0-4-16,0 0 8 16,0 0-8-16,0-7-20 15,0 7 8-15,0-4-12 16,0 8 8-16,0-4 8 0,0 0 4 16,0 0 0-16,0 0 0 0,0 0 8 15,0 0-4 1,0 0-20-16,0 0 8 0,0 0 20 15,0 7-4-15,-8-7-4 16,16 0 0-16,-8 0 4 16,0 0-4-16,0 0 8 15,0 0-8-15,0 7-36 16,0-7 16-16,0 0 24 16,0 0-4-16,0 7 0 15,0-7 0-15,0 0-4 16,0 0 0-16,0 0-12 15,0 10 8-15,-8-3 20 16,8 0-8-16,0-7-12 16,0 0 0-16,-8 6 12 15,8-6-4-15,-4 7-28 16,4-3 12-16,-3-1 4 16,-1 1 8-16,-4 3 8 15,4 6-4-15,-4-6-4 16,1 4 4-16,-1-5-4 15,0 1 0-15,-7 7 16 16,7-7-8-16,-4-7-4 16,-3 7 0-16,-5 3 20 15,9-3-12-15,-9-7-12 16,13 0-4-16,-13 0 12 0,13-7-4 16,-13 4 8-16,9-1-8 15,-5-3-12-15,5-3 4 0,3-4 20 16,0-3-8-16,4-7-28 15,8 3 8-15,4-10 24 16,0 4-8-16,3-11 52 16,5 10-28-16,-13-6-60 15,5 10 20-15,0-4-248 16,-4 11 144-16,4 0-428 16,-1 7 308-16</inkml:trace>
          <inkml:trace contextRef="#ctx0" brushRef="#br0" timeOffset="165495.8078">17489 3245 372 0,'0'-10'140'0,"0"10"-112"0,0 7-4 15,0-7 144 1,0 0-96-16,0 3 44 15,0 8-72-15,0 2 48 16,0 8-56-16,-19 7 56 16,11 3-56-16,-3 27 28 15,3 4-36-15,-4 27 0 16,5-3-16-16,-5 7 36 16,4-10-24-16,-11-4 20 15,11-14-24-15,-3-3 16 0,3-7-20 16,0-10 28-16,4-10-28 0,-3-18 4 15,14-3-12-15</inkml:trace>
          <inkml:trace contextRef="#ctx0" brushRef="#br0" timeOffset="165720.9072">17811 3885 560 0,'15'-3'208'0,"-15"3"-164"0,31 24-8 0,-31-10 68 15,8-1-64-15,-8 5 0 16,0 6-24-16,-4 3 16 16,0-3-20-16,-7 7-4 15,-1-7-4-15,-11 4-560 16,3-4 304-16</inkml:trace>
        </inkml:traceGroup>
        <inkml:traceGroup>
          <inkml:annotationXML>
            <emma:emma xmlns:emma="http://www.w3.org/2003/04/emma" version="1.0">
              <emma:interpretation id="{745373FB-DAAB-4672-AB7A-738A4251E946}" emma:medium="tactile" emma:mode="ink">
                <msink:context xmlns:msink="http://schemas.microsoft.com/ink/2010/main" type="inkWord" rotatedBoundingBox="23586,4103 24432,4083 24456,5068 23609,5088"/>
              </emma:interpretation>
              <emma:one-of disjunction-type="recognition" id="oneOf25">
                <emma:interpretation id="interp29" emma:lang="" emma:confidence="1">
                  <emma:literal>)</emma:literal>
                </emma:interpretation>
                <emma:interpretation id="interp30" emma:lang="" emma:confidence="0">
                  <emma:literal>]</emma:literal>
                </emma:interpretation>
                <emma:interpretation id="interp31" emma:lang="" emma:confidence="0">
                  <emma:literal>}</emma:literal>
                </emma:interpretation>
                <emma:interpretation id="interp32" emma:lang="" emma:confidence="0">
                  <emma:literal>,</emma:literal>
                </emma:interpretation>
                <emma:interpretation id="interp33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66815.3745">18875 3176 508 0,'12'-30'188'0,"-12"30"-148"0,43-14-8 0,-20 14 148 15,-4 7-104-15,4 6 68 16,4 8-84-16,1 17 20 15,-1 7-48-15,-4 27 60 16,-8 4-52-16,-3 27 52 16,3-7-52-16,-15 4 60 15,-3-11-60-15,-25 1 28 16,-6-14-40-16,-24-1-316 16,-4-9 156-16</inkml:trace>
          <inkml:trace contextRef="#ctx0" brushRef="#br0" timeOffset="166409.2778">18330 3459 496 0,'23'-11'184'0,"-23"11"-140"0,23-3-16 0,-8-1 144 16,-3 8-100-16,0-4 68 15,3 0-80-15,-3 0 20 16,3 3-48-16,5 1 36 15,-1 6-40-15,-7 0 4 16,3 1-20-16,-3 2 12 16,-1 1-16-16,-11 0 40 15,4 3-24-15,-12 0 32 16,1 1-32-16,-13-1 4 16,1 0-16-16,-8-3 12 15,8-4-16-15,-5-6-20 16,9 2 4-16,3-2-12 15,4-1 8-15,8 4-8 16,8 0 8-16,-4 3-20 16,12 4 20-16,-5 3 4 15,1 4 8-15,-1 3-12 16,5 0 8-16,-8 7 12 16,3 0-4-16,-7 0-4 15,0 0 4-15,-4 0-4 16,0-3 0-16,0 3-88 0,0 0 48 15,-4-7-40-15,4 0 48 0,-8-4 12 16,1-2 8-16,-5-12 4 16,0 8 0-16,-3-14 8 15,-4 4 0 1,-1-15 8-16,-3 4-4 0,0-3 16 16,3-4-12-16,-3-3 4 15,19 3-4-15,8-3-8 16,19 3 4-16,1-3-24 15,10 0 12-15,-6 0-4 16,3 6 4-16,-4-6-232 16,0 3 132-16,-8 1-336 15,-7 6 252-15</inkml:trace>
        </inkml:traceGroup>
      </inkml:traceGroup>
    </inkml:traceGroup>
    <inkml:traceGroup>
      <inkml:annotationXML>
        <emma:emma xmlns:emma="http://www.w3.org/2003/04/emma" version="1.0">
          <emma:interpretation id="{B6873181-F0D5-47CD-83AF-0F1581573691}" emma:medium="tactile" emma:mode="ink">
            <msink:context xmlns:msink="http://schemas.microsoft.com/ink/2010/main" type="paragraph" rotatedBoundingBox="5612,6292 16183,5276 16330,6805 5759,78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0E8EA24-CF32-419B-8AE5-F1AD60F59106}" emma:medium="tactile" emma:mode="ink">
              <msink:context xmlns:msink="http://schemas.microsoft.com/ink/2010/main" type="line" rotatedBoundingBox="5612,6292 16183,5276 16330,6805 5759,7821"/>
            </emma:interpretation>
          </emma:emma>
        </inkml:annotationXML>
        <inkml:traceGroup>
          <inkml:annotationXML>
            <emma:emma xmlns:emma="http://www.w3.org/2003/04/emma" version="1.0">
              <emma:interpretation id="{3B846162-5D3F-42A3-9DAC-DB96B966EEF3}" emma:medium="tactile" emma:mode="ink">
                <msink:context xmlns:msink="http://schemas.microsoft.com/ink/2010/main" type="inkWord" rotatedBoundingBox="5612,6292 7608,6100 7717,7230 5720,7422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89920.8177">1595 5220 520 0,'-12'-6'192'0,"12"6"-152"0,-27 6-8 0,8-6 104 15,7 7-80-15,-19 4 48 16,8 2-60-16,-8 11 20 16,4 7-36-16,-16 21 0 15,12 3-16-15,-8 21 12 16,8-7-16-16,1 13 16 15,6-20-16-15,5 14 4 16,11-14-4-16,4 7 36 16,8-14-20-16,0-11 32 15,8-6-32-15,-1-10-200 16,5-8 96-16</inkml:trace>
          <inkml:trace contextRef="#ctx0" brushRef="#br0" timeOffset="190362.0536">1486 5688 488 0,'-7'14'180'0,"7"-14"-140"0,0 38-12 0,0-21 20 16,0 4-32-16,0 10 32 15,0 0-32-15,-4 0-4 16,8 0-8-16,-4-7 12 15,0 0-8-15,7-17 76 16,1 0-48-16,-4-14 4 16,-4-4-24-16,8-9 8 15,-1-4-16-15,1 0 40 16,0-4-24-16,0 4-12 16,-1 10-8-16,13-10 20 15,3 7-12-15,0 7 32 16,12-1-28-16,-4 1 40 15,4 3-32-15,-4 0 4 16,-4 0-16-16,-8 0 20 16,1 7-20-16,-9 0 48 15,-3 0-32-15,-8-3-356 16,4 6 176-16</inkml:trace>
          <inkml:trace contextRef="#ctx0" brushRef="#br0" timeOffset="190508.3621">1711 5571 684 0,'-27'-6'252'0,"27"6"-192"0,-8 0-20 0,8-4 76 16,12 4-72-16,-1-7 24 15,9 0-36-15,3 0-4 16,4 1-16-16,0-1 44 15,4 0-28-15,-4-4-136 16,-4 8 56-16</inkml:trace>
          <inkml:trace contextRef="#ctx0" brushRef="#br0" timeOffset="189545.8205">743 5616 320 0,'15'-21'120'0,"-15"21"-96"0,16-20-4 0,-8 6 88 16,-1 7-64-16,-3-10 68 16,8 3-60-16,-12-6 40 15,0 9-52-15,-8-13 32 16,8 10-40-16,-4-10 8 16,-3 7-24-16,-5 3-8 15,4 1-4-15,-7-1-4 16,3 7 0-16,-7 4 8 15,-1-4-4-15,-7 7-28 16,8 7 12-16,-8 3-4 16,0 10 8-16,0 5-12 15,15 2 12-15,-7 1-4 16,19-1 4-16,11-3 44 16,1-3-24-16,7-11-8 15,5 1-8-15,-1-11 20 16,4 3-8-16,-8-6 32 15,1-1-24-15,-9-6 12 0,1-1-16 0,-4-2-24 16,-8 2 4 0,0 8-24-16,0 6 20 15,-8 18-4-15,0 0 8 0,4 16-36 16,4 12 24 0,0 13 8-16,8 3 8 0,-4 21 20 15,4 0-8-15,-5 4-4 16,1-8 0-16,-11-10 4 15,3-13-4-15,-12-8 16 16,1-6-12-16,-16-7-4 16,4-4 0-16,-12-13 40 15,12-4-24-15,-16-17 8 16,16-3-16-16,0-18 12 16,8 1-16-16,-5-18 4 15,13 7-4-15,-1-17-8 16,4 6 4-16,8-13 48 15,4 10-28-15,12-3 16 16,7 10-24-16,8 1 20 16,0 9-24-16,8 4 12 15,-1 10-12-15,-3-3 28 16,0 3-24-16</inkml:trace>
          <inkml:trace contextRef="#ctx0" brushRef="#br0" timeOffset="190866.2947">2129 5303 436 0,'-8'-14'160'0,"8"14"-124"0,8-7-8 16,-4 7 168-1,7 0-112-15,5 7 80 16,7 4-96-16,4 16 24 16,12 4-52-16,-4 24 12 0,-4 4-32 15,-12 9 44-15,-3-6-36 0,-9 7 12 16,-3-14-24-16,-23 14 64 16,-4-7-48-16,-24 7 24 15,-3-11-36-15,-4-9-220 16,7-5 108-16,1-13-388 15,19 0 268-15</inkml:trace>
        </inkml:traceGroup>
        <inkml:traceGroup>
          <inkml:annotationXML>
            <emma:emma xmlns:emma="http://www.w3.org/2003/04/emma" version="1.0">
              <emma:interpretation id="{AEF6E963-7761-4F00-B7F0-70E765360B78}" emma:medium="tactile" emma:mode="ink">
                <msink:context xmlns:msink="http://schemas.microsoft.com/ink/2010/main" type="inkWord" rotatedBoundingBox="8162,6575 8464,6546 8484,6744 8181,6773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91347.2532">2876 5771 748 0,'0'10'276'0,"0"-10"-216"0,35 7-16 0,-8 0 68 16,0-7-72-16,12 0 44 16,-1 0-48-16,-3 0 44 15,4 0-48-15,0-7-384 16,-12 7 188-16</inkml:trace>
          <inkml:trace contextRef="#ctx0" brushRef="#br0" timeOffset="191155.9819">2926 5613 664 0,'24'0'244'0,"-24"0"-188"0,38 0-16 15,-18 0 68 1,-1 0-68-16,8 0 8 16,0 7-28-16,0-7 24 15,0 13-28-15</inkml:trace>
        </inkml:traceGroup>
        <inkml:traceGroup>
          <inkml:annotationXML>
            <emma:emma xmlns:emma="http://www.w3.org/2003/04/emma" version="1.0">
              <emma:interpretation id="{118E2E52-A52C-436A-9D1A-D31EB74C60DC}" emma:medium="tactile" emma:mode="ink">
                <msink:context xmlns:msink="http://schemas.microsoft.com/ink/2010/main" type="inkWord" rotatedBoundingBox="9179,6286 10814,6129 10929,7324 9294,7481"/>
              </emma:interpretation>
            </emma:emma>
          </inkml:annotationXML>
          <inkml:trace contextRef="#ctx0" brushRef="#br0" timeOffset="192879.278">5261 5224 592 0,'3'-14'220'0,"-3"14"-172"0,-7-3-12 0,-5-1 100 16,4 4-80-16,-26 0 60 31,6 7-72-31,-18 7 16 0,7 3-40 0,-11 21 44 16,11 7-36-16,-11 27 20 16,11-3-28-16,4 3 8 15,12 4-16-15,12 6 0 16,7-13-4-16,8 7 48 15,7-7-32-15,5-14 44 16,3-7-40-16</inkml:trace>
          <inkml:trace contextRef="#ctx0" brushRef="#br0" timeOffset="193283.5429">5381 5657 364 0,'3'18'132'0,"-3"-18"-100"0,-11 24-12 16,3-11 124 0,8 1-84-16,-4 3 8 15,4 1-40-15,-4-5 44 0,8 5-40 0,-4-8 64 16,0 0-56-16,0-6 44 15,0-1-48 1,0-6 8-16,8 3-28 0,-4-7 0 16,4 0-8-16,-1-7 28 15,1 4-20-15,0-14-4 16,3 7-8-16,1-8 12 16,0 8-8-16,-1-3 32 15,1 6-24-15,0 0 12 16,3 11-16-16,-7-1-8 15,3 4 0-15,-3-3 20 16,4 6-12-16,-5-3 4 16,1 7-8-16,0-3 56 15,0 2-36-15</inkml:trace>
          <inkml:trace contextRef="#ctx0" brushRef="#br0" timeOffset="192548.4675">4339 5685 364 0,'0'-17'132'0,"0"13"-100"0,0-6-12 0,0 3 112 16,4 4-76-16,0-8 40 16,0 4-56-16,0-13 20 15,4 3-32-15,-5-11 52 16,1 7-44-16,-8-10 28 15,4 4-36-15,-7-7 16 16,-1 6-24-16,-8-3 8 16,1 7-16-16,-12 0 12 15,4 10-16-15,-20 4 16 16,8 10-16-16,-19 17-40 16,4 7 20-16,-8 17-8 15,15 1 12-15,8-1 0 16,8 0 0-16,27-6 16 15,19-8-4-15,20-6 8 16,4 3-8-16,7-17 16 16,0 0-12-16,-3-11 24 15,-5 1-20-15,-7-14 4 16,-8 6-8-16,-11-3 20 0,-1 4-16 16,-7 3-40-16,-4 4 16 0,-8 13-32 15,4 7 24-15,-8 25-36 16,8-1 36-16,-4 38 24 15,8 4 0-15,-4 20 36 16,0-7-24-16,-4-10 12 16,4-10-16-16,-11-7 12 15,-1-7-16-15,-15-7-28 16,8-4 8-16,-24-20-12 16,12 0 12-16,-19-24 24 15,15-7-4-15,-4-24 4 16,12 4-4-16,8-29 4 15,7 11-8-15,20-23-12 16,11 2 4-16,16-13-16 16,8 13 12-16,-1-10 32 15,1 21-16-15,-4 0-344 16,-5 14 184-16</inkml:trace>
        </inkml:traceGroup>
        <inkml:traceGroup>
          <inkml:annotationXML>
            <emma:emma xmlns:emma="http://www.w3.org/2003/04/emma" version="1.0">
              <emma:interpretation id="{4D367A5E-5234-442E-AEA3-A1D8346A4F5F}" emma:medium="tactile" emma:mode="ink">
                <msink:context xmlns:msink="http://schemas.microsoft.com/ink/2010/main" type="inkWord" rotatedBoundingBox="11339,6214 11562,6192 11623,6824 11400,6846"/>
              </emma:interpretation>
              <emma:one-of disjunction-type="recognition" id="oneOf28">
                <emma:interpretation id="interp36" emma:lang="" emma:confidence="1">
                  <emma:literal>]</emma:literal>
                </emma:interpretation>
                <emma:interpretation id="interp37" emma:lang="" emma:confidence="0">
                  <emma:literal>)</emma:literal>
                </emma:interpretation>
                <emma:interpretation id="interp38" emma:lang="" emma:confidence="0">
                  <emma:literal>,</emma:literal>
                </emma:interpretation>
                <emma:interpretation id="interp39" emma:lang="" emma:confidence="0">
                  <emma:literal>}</emma:literal>
                </emma:interpretation>
                <emma:interpretation id="interp40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93828.812">6039 5275 384 0,'0'-6'140'0,"0"6"-108"0,7-7-8 16,-3 3 180-1,4 4-116-15,4-3 60 16,3 3-84-16,12 7 92 16,4 3-84-16,12 28 8 15,-1 7-48-15,-11 27 4 16,-4 4-20-16,-30 20 88 16,-1-3-56-16,-23 7 12 15,0-14-36-15</inkml:trace>
        </inkml:traceGroup>
        <inkml:traceGroup>
          <inkml:annotationXML>
            <emma:emma xmlns:emma="http://www.w3.org/2003/04/emma" version="1.0">
              <emma:interpretation id="{EFEA4A85-D68E-4D9F-B2CD-8D92FDDDCEB5}" emma:medium="tactile" emma:mode="ink">
                <msink:context xmlns:msink="http://schemas.microsoft.com/ink/2010/main" type="inkWord" rotatedBoundingBox="13403,5675 16196,5406 16276,6240 13483,6509"/>
              </emma:interpretation>
            </emma:emma>
          </inkml:annotationXML>
          <inkml:trace contextRef="#ctx0" brushRef="#br0" timeOffset="200475.3094">8381 5145 236 0,'-4'-4'88'0,"0"-3"-68"0,4 11-4 0,-8-1 140 16,16 1-88-16,-8 3 88 15,0-1-92-15,0 1 28 16,0 4-52-16,4-1 40 15,7 4-48-15,5 0 12 16,3 3-28-16,16-10 28 16,12 0-28-16,26-11 4 15,-3 1-12-15,27-8 4 16,-8 8-8-16,31-14 8 16,0 6-8-16,19-9-20 15,-11 9 8-15,23-23 20 16,-12 10-4-16,16-17-4 15,-16-1 0-15,20-16 12 0,-20 6-8 16,5-10 4-16,-24 11-4 0,-16-1 12 16,-23 11-12-16,-3 3-4 15,-24 7 0-15,-15 3 4 16,-4 11-4-16,-24 0-4 16,5 7 4-16,-16 3-16 15,-4 7 8-15,-8-4-356 16,4 8 192-16</inkml:trace>
          <inkml:trace contextRef="#ctx0" brushRef="#br0" timeOffset="200730.9885">10463 4529 540 0,'-34'0'200'0,"34"0"-156"0,3-11-12 0,9 5 16 16,4 6-32-16,18-7 48 15,9 0-36-15,11-7 12 16,-7 7-24-16,7 0 0 16,0 7-8-16,-11-7-16 15,-9 14 4-15,-14 4 84 16,-1 2-48-16,-11 8 80 16,-8 3-64-16,-12 0 44 15,5 4-52-15,-9-1-4 16,4 1-20-16,1-4 8 0,3-3-16 15</inkml:trace>
          <inkml:trace contextRef="#ctx0" brushRef="#br0" timeOffset="201408.3166">8431 5090 424 0,'0'0'156'0,"0"0"-120"0,8 10-8 0,-4-7 96 16,0 1-72-16,-4-1 24 15,3 8-44-15,-6 2-20 16,3-6-8-16,-8 7 28 16,-8 0-16-16,-7 0 4 15,-4-1-12-15,-12 5 12 16,1-1-12-16,-5-3 40 16,12-1-24-16,-4-2 32 15,16-1-32-15,7 0 32 16,20 1-32-16,11 6 20 15,5 0-24-15,10 11 8 16,1 2-16-16,4 5 20 16,0 3-20-16,-5-4 24 15,1-3-24-15</inkml:trace>
        </inkml:traceGroup>
      </inkml:traceGroup>
    </inkml:traceGroup>
    <inkml:traceGroup>
      <inkml:annotationXML>
        <emma:emma xmlns:emma="http://www.w3.org/2003/04/emma" version="1.0">
          <emma:interpretation id="{84B89EDF-D016-4B0B-81CA-880590E17EDA}" emma:medium="tactile" emma:mode="ink">
            <msink:context xmlns:msink="http://schemas.microsoft.com/ink/2010/main" type="paragraph" rotatedBoundingBox="6058,7327 22391,7445 22364,11204 6031,1108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3D149B9-3D60-4A00-8654-B4E7C4F52DC2}" emma:medium="tactile" emma:mode="ink">
              <msink:context xmlns:msink="http://schemas.microsoft.com/ink/2010/main" type="line" rotatedBoundingBox="6058,7327 22391,7445 22375,9627 6042,9508"/>
            </emma:interpretation>
          </emma:emma>
        </inkml:annotationXML>
        <inkml:traceGroup>
          <inkml:annotationXML>
            <emma:emma xmlns:emma="http://www.w3.org/2003/04/emma" version="1.0">
              <emma:interpretation id="{5673653E-FF01-494F-8ADD-DDF7C47A4615}" emma:medium="tactile" emma:mode="ink">
                <msink:context xmlns:msink="http://schemas.microsoft.com/ink/2010/main" type="inkWord" rotatedBoundingBox="6055,7780 7576,7791 7570,8592 6049,8581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12519.5846">1928 6907 392 0,'-4'-31'148'0,"4"31"-116"0,11-11-8 0,-3 4 64 15,0 4-52-15,7-11 68 16,5 14-64-16,3-7 28 16,4 7-40-16,0 4-8 15,4 9-12-15,-12 1 12 16,1 0-12-16,-13 3-4 15,-3-3 0-15,-15 7 20 16,-1-4-12-16,-23 0 4 16,8 7-8-16,-4-10 48 15,4 7-32-15,0-8 16 16,8 4-24-16,7-3 20 16,4 0-24-16,16-4 12 15,4 1-12-15,7-11 28 16,16 7-24-16,4-4 20 15,7 4-20-15,0-7 20 16,1 3-24-16,-4-3-120 16,-1 4 60-16</inkml:trace>
          <inkml:trace contextRef="#ctx0" brushRef="#br0" timeOffset="212034.295">937 7017 280 0,'0'-7'104'0,"0"7"-84"0,0 3 0 15,0-3 92 1,0 0-64-16,0-3 76 16,3 3-68-16,-3-4 4 15,4 4-36-15,-4-3 4 16,0 6-16-16,0-3 20 15,8 0-20-15,4 0-4 0,3 0-4 0,8 0 28 16,4 4-16-16,20-8 20 16,-1 8-20-16,12-4-16 15,1 3-4-15,10-3 4 16,-3 0 0-16,15 0 8 16,-11 0-4-16,-4 0 16 15,-4 4-12-15,-16-4-4 16,-11 3 0-16,-8-3 12 15,-4 0-8-15,-7 0 16 16,-5 4-16-16,-11-4-4 16,0 3 0-16,-11-3 4 15,3 0-4-15,-7 0-12 16,3 0 4-16,-7 0 12 16,7 0-4-16,-11 0-12 15,7 0 4-15,-7 0 4 16,4 7 0-16,-8 0 0 15,3 3 0-15,-7 4 8 16,4 6-4-16,-4 15-28 16,4 6 12-16,-8 14-20 15,8 4 16 1,-4 3 0-16,4-11 8 16,0 4 24-16,8-13-8 0,-1-1 16 15,-3-7-16-15,4-3 40 16,7-10-24-16,-7-11 64 15,11-3-48-15,-11-14 8 16,11-3-28-16,-19-11 4 0,11 1-12 16,-11-11-8-16,0 3 0 0,-8-10 4 15,4 4-4-15,-11-7-28 16,11 10 12-16,-4-7 4 16,4 10 8-16,-4-3-28 15,8 11 16-15,0-4 12 16,12 6 4-16,-5-2 16 15,12 9-12-15,1-2 4 16,7 6-4-16,4-4 4 16,7 8-8-16,12-7-276 15,5 6 148-15</inkml:trace>
        </inkml:traceGroup>
        <inkml:traceGroup>
          <inkml:annotationXML>
            <emma:emma xmlns:emma="http://www.w3.org/2003/04/emma" version="1.0">
              <emma:interpretation id="{65AB1474-F9D6-4FBB-9B85-27CD17354B0B}" emma:medium="tactile" emma:mode="ink">
                <msink:context xmlns:msink="http://schemas.microsoft.com/ink/2010/main" type="inkWord" rotatedBoundingBox="8632,8195 9250,8199 9248,8515 8630,8510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22261.5605">3344 7512 464 0,'-15'0'176'0,"15"0"-140"0,19 0-8 16,-7 0 76 0,3 4-64-16,9-1 44 15,3 7-48-15,4-3 0 16,4-3-24-16,3 3 12 15,-3-1-16-15,4-6-12 0,-4 4 0 0,7-8 4 16,1 4 0-16</inkml:trace>
          <inkml:trace contextRef="#ctx0" brushRef="#br0" timeOffset="222147.0876">3488 7254 312 0,'-12'-7'112'0,"12"7"-84"0,-4-3-12 16,0-1 100 0,4 8-68-16,-7-4 76 15,3 0-68-15,-4 0 24 16,8 0-48-16,-8 0 0 0,8 3-20 0,-4-3 20 15,8 0-20-15,-4 0 32 16,4 7-28-16,4 0 32 16,7-4-32-16,9-3-24 15,3 4 4-15,4-4 16 16,3 0-4-16,5 3-20 16,0 4 4-16,3 0 12 15,1 3 0-15,0 1 16 16,-1-1-12-16,-7 0-12 15,-8 1 0-15,-8-4 20 16,5-1-8-16,-17 1 24 16,-3 0-20-16</inkml:trace>
        </inkml:traceGroup>
        <inkml:traceGroup>
          <inkml:annotationXML>
            <emma:emma xmlns:emma="http://www.w3.org/2003/04/emma" version="1.0">
              <emma:interpretation id="{126AC90F-FEF8-4C5E-AB8D-8C5C19D3DF8E}" emma:medium="tactile" emma:mode="ink">
                <msink:context xmlns:msink="http://schemas.microsoft.com/ink/2010/main" type="inkWord" rotatedBoundingBox="10097,7426 11722,7438 11710,9078 10085,9066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24165.648">5079 7474 184 0,'-4'0'68'0,"4"0"-52"0,11-3-4 0,9-1 64 15,-5 8-44-15,8-1 48 16,12 4-44-16,4 10 0 15,0 7-24-15,-4 18 36 16,-4 2-24-16,-4 18-12 16,-4 0-8-16,-12 0 4 15,1-3-4-15,-20-11 112 16,-3-7-64-16,-16-10 24 16,0-7-44-16,-20-10-12 15,8-4-12-15,-3-13 20 16,7 0-16-16,8-22-20 15,15 1 0-15,16-20 12 16,12 6 0-16,18-10-72 16,5 6 36-16,8 4 20 15,3 14 12-15,-7 4-16 16,-5 9 8-16,-3 11-4 16,-4 4 4-16,0 20 68 15,0 7-32-15,0 14 32 16,0-1-32-16,8-2 0 15,-5 2-16-15,5 1 20 16,-4-14-20-16,-4 0 24 16,0-7-24-16,-12-3 12 0,1-4-12 15,-13-10-52-15,-3 0 24 0</inkml:trace>
          <inkml:trace contextRef="#ctx0" brushRef="#br0" timeOffset="224587.7294">5954 7650 540 0,'38'-28'200'0,"-38"28"-156"0,35 11-12 16,-23-5-16-1,-1 5-16-15,-3 6 8 16,0 4-4-16,-4 6 40 16,3 1-20-16,-7-1 20 0,0 1-24 0,-3-8 80 15,-1 1-56 1,0-7 56-16,4-4-56 0,4-10-12 16,7 0-20-16,16-10-28 15,4 3 8-15</inkml:trace>
          <inkml:trace contextRef="#ctx0" brushRef="#br0" timeOffset="222877.054">5253 6676 236 0,'11'-31'88'0,"-11"31"-68"0,28-10-4 0,-13 3 60 16,1 7-44-16,3 10 24 16,4 4-36-16,-4 24 36 15,5 0-32-15,-5 10 20 16,4-4-24-16,-7 5 0 15,-1-5-12-15,-15 8 4 16,0-11-8-16,-15 4 52 16,-1-7-32-16,-19-11 0 15,4-6-16-15,-19-17 20 16,8-11-16-16,-5-14 12 16,12 11-12-16,8-18-24 15,16 7 4-15,18-3-32 16,13 7 24-16,11 0 16 15,7 10 0-15,5 0 12 16,-4 0-8-16</inkml:trace>
          <inkml:trace contextRef="#ctx0" brushRef="#br0" timeOffset="223189.8855">5570 6528 156 0,'-4'-24'56'0,"4"24"-44"0,0-14-4 0,0 7 68 16,8 4-44-16,-4-1 32 16,4 4-36-16,3 4 44 15,5 10-40-15,7-1 36 16,-4 11-36-16,-3 4 52 15,3-4-48-15,-7 7 36 16,0 0-40-16,-9-7 16 16,1 4-28-16,-4-11 8 15,0 7-16-15,0-10 12 16,4 3-16-16,4-10-40 16,7 7 20-16</inkml:trace>
          <inkml:trace contextRef="#ctx0" brushRef="#br0" timeOffset="223655.672">4788 7474 216 0,'0'-3'80'0,"0"3"-60"0,8-4-8 0,-8 1 172 15,8 6-104-15,0-3 100 16,7 0-104-16,1-3 28 16,14 3-60-16,36-10 28 15,4-1-40-15,42-2 60 16,-3 2-52-16,38-9 0 16,-16 13-24-16,28-11 16 15,-27 12-20-15,7-5-4 16,-19 4-4-16,-12 7 4 15,-22 0-4-15,-17 0 8 16,-18 7-8-16,-24 0-136 16,-12 0 76-16,-26-4-316 15,-9 4 208-15</inkml:trace>
          <inkml:trace contextRef="#ctx0" brushRef="#br0" timeOffset="224347.5921">5830 7774 560 0,'-16'-14'208'0,"16"14"-164"0,-27 41-8 0,4-13 40 15,7-1-48-15,-18 8-4 16,3-1-12-16,-8 7 0 16,8-10-8-16,0-3 8 15,12 3-8-15,-5-14-152 16,13 0 80-16</inkml:trace>
        </inkml:traceGroup>
        <inkml:traceGroup>
          <inkml:annotationXML>
            <emma:emma xmlns:emma="http://www.w3.org/2003/04/emma" version="1.0">
              <emma:interpretation id="{4E265704-F791-4F72-817B-EBF6A4C0DE92}" emma:medium="tactile" emma:mode="ink">
                <msink:context xmlns:msink="http://schemas.microsoft.com/ink/2010/main" type="inkWord" rotatedBoundingBox="12406,8105 12724,8107 12721,8571 12403,8569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25999.8015">7103 7354 312 0,'0'-7'112'0,"0"7"-84"0,16-3-12 0,-12 3 100 16,3 3-68-16,1 0 32 15,4 1-44-15,3-4 4 16,-3 3-24-16,7-6 36 16,1 3-28-16,-1-7 4 15,4 7-16-15,0-7-8 16,4 7 0-16,4-3-4 16,-7 6 0-16,-5 1 0 15,0-1 0-15,-7 4 8 16,-4 0-4-16,-12-7 32 15,4 7-20-15,-8-1 4 16,4-2-12-16</inkml:trace>
          <inkml:trace contextRef="#ctx0" brushRef="#br0" timeOffset="224800.3332">7103 7381 632 0,'35'-10'236'15,"-35"10"-184"-15,39-21-16 0,-12 11-16 16,-8 7-20-16</inkml:trace>
          <inkml:trace contextRef="#ctx0" brushRef="#br0" timeOffset="224991.5008">7328 7151 404 0,'-23'38'148'0,"23"-38"-112"0,-4 93-12 0,4-56 108 16,4 1-76-1,-1 7 4-15,5 0-36 0,0-1 0 16,-4-2-12-16,-4 3-68 15,4-8 28-15</inkml:trace>
        </inkml:traceGroup>
        <inkml:traceGroup>
          <inkml:annotationXML>
            <emma:emma xmlns:emma="http://www.w3.org/2003/04/emma" version="1.0">
              <emma:interpretation id="{EF7464EE-696D-4EA2-AD8A-4FA70FC5BC52}" emma:medium="tactile" emma:mode="ink">
                <msink:context xmlns:msink="http://schemas.microsoft.com/ink/2010/main" type="inkWord" rotatedBoundingBox="13185,7577 14751,7588 14737,9571 13170,9560"/>
              </emma:interpretation>
            </emma:emma>
          </inkml:annotationXML>
          <inkml:trace contextRef="#ctx0" brushRef="#br0" timeOffset="228054.016">8656 7829 416 0,'0'-11'152'0,"0"11"-116"0,7-10-12 0,-7 7 128 15,4 3-88-15,-8 0 44 16,4 7-64-16,-7 10-24 15,3 3-12-15,-8 8 0 16,8 3-4-16,0 0 8 16,4-4-8-16,12 1 8 15,3-7-8-15,13-11 8 16,-1-3-8-16,7-4 16 16,1 1-12-16,-4-11-92 15,0 0 48-15,-8-7-24 16,-3 4 36-16,-12-4-4 15,-5 4 16-15,-14 6-20 16,-1 8 20-16,-23 13 40 16,8 7-16-16,-8 24 112 15,4 4-68-15,8 27 20 16,8 3-44-16,7 1-4 16,12-14-16-16,-8-14 108 15,8-10-68-15,-16-14 76 16,5-4-72-16,-21-17 12 0,5 1-36 0,-12-28-12 15,8-1-12 1,-8-30 4-16,16 0-8 0,-12-17-4 16,16 6 4-16,3 1-48 15,12 13 24-15,8 7-600 16,11 11 340-16</inkml:trace>
          <inkml:trace contextRef="#ctx0" brushRef="#br0" timeOffset="227589.2839">8195 7553 320 0,'27'-3'120'0,"-27"3"-96"0,35 3-4 0,-20 1 44 16,1-1-40-16,-1 4-28 16,5 4 0-16,-1 9 44 15,0 4-20-15,-3 18 44 16,-1 6-36-16,-7 10-4 16,4-3-16-16,-8-7 36 15,-1-3-20-15,-18-7 48 16,7-4-40-16,-15-6 28 15,0-7-32-15,-16-11 16 16,4 0-24-16,-11-10 44 16,15 0-36-16,-4-10 72 15,4 3-52-15,15-10-8 16,13 7-24-16,18-11 8 16,8 7-16-16,20-10-12 15,-1 7 0-15,5-7 20 0,-4 7-8 16</inkml:trace>
          <inkml:trace contextRef="#ctx0" brushRef="#br0" timeOffset="228374.9082">9093 7646 496 0,'27'-20'184'0,"-27"20"-140"0,31 7-16 0,-15-1 84 16,3 5-68-16,8 3 68 15,-8 3-60-15,-3 3-4 16,-1 1-28-16,-15 0 60 15,0-1-48-15,-19-2 32 16,7-1-36-16,-11-7 44 16,4 0-40-16,3-10 20 15,12 4-32-15,24-11-16 16,-1 0-8-16,31-3 4 16,5 6 0-16,10 1-388 15,-3 3 212-15</inkml:trace>
          <inkml:trace contextRef="#ctx0" brushRef="#br0" timeOffset="227096.9514">7877 7495 424 0,'8'-7'156'0,"-8"7"-120"0,16-7-8 0,-9 4 140 16,5 3-96-16,11-4 32 15,8 1-60-15,20-1 24 16,7 4-36-16,31-3 24 15,0 3-28-15,42-7 44 16,-3 0-40-16,15 0 4 16,-11 4-24-16,7-7 20 15,-11 3-20-15,-23-4-4 16,-13 4-4-16,-26-6 20 16,-12 6-12-16,-26-4 4 15,-9 5-8-15,-27-1-228 16,-7 7 124-16</inkml:trace>
          <inkml:trace contextRef="#ctx0" brushRef="#br0" timeOffset="226404.3137">8276 6710 164 0,'4'-27'60'0,"-4"27"-44"0,19-21-8 0,-11 11 120 16,4 6-72-16,-1-2 104 15,5 6-96-15,3 10 52 16,1 4-72-16,3 17 40 15,4 3-48-15,4 11 16 16,0 3-32-16,-4 4 8 16,0-1-16-16,-19 11 20 15,0-7-20-15,-20-3 24 16,-4-7-24-16,-11-15 12 16,4-5-12-16,-12-25 36 15,4 0-24-15,-4-31-4 16,8 10-12-16,4-17-16 15,12 7 4-15,11 0-16 16,7 7 12-16,9 3-32 16,3 11 24-16,8-7-232 15,-4 3 136-15</inkml:trace>
          <inkml:trace contextRef="#ctx0" brushRef="#br0" timeOffset="226680.5503">8710 6662 444 0,'4'-14'164'0,"-4"14"-124"0,23-13-16 0,-8 6 124 16,-3 7-88-16,7 0 44 16,1 7-60-16,-1 3-8 15,0 7-20-15,-15 4 8 16,0 3-16-16,-15 0 16 15,-1 4-16-15,-11-4 16 16,-1-4-16-16,1-3-4 16,8-3 0-16,15-3-24 15,11-5 12-15,9-2 4 16,11 3 4-16</inkml:trace>
        </inkml:traceGroup>
        <inkml:traceGroup>
          <inkml:annotationXML>
            <emma:emma xmlns:emma="http://www.w3.org/2003/04/emma" version="1.0">
              <emma:interpretation id="{506A7FBD-4676-44D2-A766-7279B3CF4CFD}" emma:medium="tactile" emma:mode="ink">
                <msink:context xmlns:msink="http://schemas.microsoft.com/ink/2010/main" type="inkWord" rotatedBoundingBox="15578,7396 17855,7412 17840,9585 15563,9569"/>
              </emma:interpretation>
            </emma:emma>
          </inkml:annotationXML>
          <inkml:trace contextRef="#ctx0" brushRef="#br0" timeOffset="230455.6023">11071 7791 404 0,'-11'-4'148'0,"11"4"-112"0,38-3-12 16,-11 3 64 0,4 3-52-16,12 4 56 0,3 4-52 15,5 9-4-15,-1 8-20 0,0 3-12 16,1 3 0-16,-9 1-4 16,-7-1 0-16,-23-3 24 15,-1 0-12-15,-30-4 32 16,0-2-28-16,-20-8 40 15,4 0-32-15,-19-14-32 16,7-3 4-16,-3-10 88 16,15 3-44-16,8-7 16 15,16 4-32-15,18-4-32 16,16 4 4-16,12 0 0 16,8 3 4-16,15-4-232 15,0 5 128-15</inkml:trace>
          <inkml:trace contextRef="#ctx0" brushRef="#br0" timeOffset="231584.4876">12178 7898 340 0,'0'-7'128'0,"0"7"-100"0,20-14-8 15,-9 7 124 1,5 7-84-16,7-3 116 16,0 6-100-16,4 0 4 0,4 4-44 0,-4 4-36 15,4 6 0-15,-11-3 24 16,-5 3-12-16,-19-3 40 15,4 3-28-15,-19-7-4 16,7 0-12-16,-19-6-8 16,12 3 4-16,4-4-4 15,7 1 0-15,19-4-28 16,9 3 16-16,22-3 24 16,-3 0-8-16,8 4-308 15,3 2 168-15</inkml:trace>
          <inkml:trace contextRef="#ctx0" brushRef="#br0" timeOffset="230036.5145">10998 7550 488 0,'11'-3'180'0,"-11"3"-140"0,20 0-12 15,-9 0 100 1,1 0-76-16,7 0 96 16,4 0-88-16,16 0-36 15,4 3-20-15,22-3 20 16,5 0-12-16,46-3-4 0,4 3-4 0,31-4 12 16,-11 1-8-16,7-1 4 15,-12 8-4-15,-19-4-8 16,-19 3 4-16,-19-3 20 15,-20 0-12-15,-20-3 4 16,-11 3-8-16,-19-4-112 16,-4 8 56-16,-19-8-184 15,-1 4 132-15</inkml:trace>
          <inkml:trace contextRef="#ctx0" brushRef="#br0" timeOffset="231206.6436">11872 7997 384 0,'0'-10'140'0,"0"10"-108"0,0-3-8 0,0-1 64 16,0 8-52-16,0-4 40 16,8 0-44-16,0-4 36 15,4 1-40-15,-1-1 48 16,1 4-44-16,3-3 28 15,5 3-32-15,-1 0 0 16,0 7-16-16,-7 0 0 16,0 3-4-16,-12 4 28 15,0-1-20-15,-16 1 20 16,4 0-20-16,-15-4-24 16,4 4 0-16,-16-7 20 15,8 0-4-15,-3-7-12 16,10 3 0-16,5-3-4 15,11 4 0-15,12-1-20 16,8 4 16-16,11 10 4 16,4-3 8-16,0 17 0 15,4 0 0-15,-4 21 8 16,-3-4-4-16,-9 7-12 16,-3-4 4-16,-5-2 12 0,1-5-4 0,-23-9 32 15,3-1-20-15,-15-17-4 16,0 7-8-16,-20-17-4 15,9 0 0-15,-28-7 8 16,19 4-4-16,-11-11 16 16,20 0-12-16,11-10 92 15,7 3-52-15,24-7-24 16,19 7-12-16,16-10-32 16,11 7 12-16,12-7-288 15,4 0 164-15</inkml:trace>
          <inkml:trace contextRef="#ctx0" brushRef="#br0" timeOffset="228821.0721">10285 7430 624 0,'-15'-18'228'0,"15"18"-176"0,0-7-16 16,4 4 72-1,3 0-68-15,13-8 60 16,3 1-56-16,20-4-12 0,7 4-20 0,12 0-12 16,-4 3 4-16,0-4-48 15,-8 11 24-15</inkml:trace>
          <inkml:trace contextRef="#ctx0" brushRef="#br0" timeOffset="229003.0835">10618 7027 384 0,'-27'-14'140'0,"27"14"-108"0,4 45-8 0,-4-14 108 16,4 7-76-16,-4 17 24 16,4 7-48-16,3 0-20 15,1-7-8-15,0-4 28 16,4-6-16-16,-5-4 20 15,5-3-20-15,-16-17-280 16,8 3 140-16</inkml:trace>
          <inkml:trace contextRef="#ctx0" brushRef="#br0" timeOffset="229634.7592">11799 6562 436 0,'4'-41'160'0,"-4"41"-124"0,19-27-8 15,-11 13 132 1,4 7-92-16,3-3 124 16,0 3-112-16,1 3 24 0,3 8-64 0,-3 10-24 15,-5 3-8-15,-7 7 0 16,0 3-4-16,-8 4 8 16,0 0-8-16,-3-3-4 15,3-4 4-15,-4-7 4 16,8 0-4-16,8-3 24 15,3-4-16-15,9-3-196 16,7 0 96-16</inkml:trace>
          <inkml:trace contextRef="#ctx0" brushRef="#br0" timeOffset="229348.9763">11392 6724 416 0,'8'14'152'0,"-8"-14"-116"0,20 55-12 0,-5-28 76 15,-3 1-60-15,7 24 60 16,4 13-56-16,-11 4-20 15,7 7-16-15,-7-8 104 16,-12-6-60-16,-12-14 52 16,1-3-64-16,-13-24 32 15,9 3-40-15,-12-21 16 16,4-6-28-16,-1-21 28 16,13 0-32-16,3-14 4 15,8 7-12-15,8-7-16 16,7 4 4-16</inkml:trace>
        </inkml:traceGroup>
        <inkml:traceGroup>
          <inkml:annotationXML>
            <emma:emma xmlns:emma="http://www.w3.org/2003/04/emma" version="1.0">
              <emma:interpretation id="{6EB50C88-284D-44A4-86C0-60A3EF1E7041}" emma:medium="tactile" emma:mode="ink">
                <msink:context xmlns:msink="http://schemas.microsoft.com/ink/2010/main" type="inkWord" rotatedBoundingBox="18693,8165 19219,8169 19217,8424 18691,8421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80904.1781">13402 7461 392 0,'-12'-7'148'0,"12"7"-116"0,12 3-8 16,-1-3 172 0,5 0-112-16,11 0 88 15,4 0-100-15,7 0 16 16,9 7-52-16,-8-7-12 15,3 3-16-15,5-3-8 16,-9-3 4-16,9 0-68 16,-8-1 36-16,7-6-400 15,0 6 232-15</inkml:trace>
          <inkml:trace contextRef="#ctx0" brushRef="#br0" timeOffset="280571.7951">13494 7247 236 0,'-7'0'88'0,"7"0"-68"0,-4 0-4 0,0 0 88 16,8 0-60-16,-4 0 44 15,0 0-52-15,4 0 76 16,0 0-60-16,-1 0 80 16,1 0-76-16,-4 0 16 15,0 0-40-15,4 0 24 16,4 0-32-16,4 0 32 16,3 0-32-16,8 0-4 15,4 0-12-15,4-7-16 16,4 0 4-16,-4 1 12 15,4 6-4-15,-4-7 8 16,4 7-8-16,-16 0-4 16,8 0 4-16,-7-7-4 15,-9 14 0-15,-3-7 16 0,0 0-8 16,-8 0 4 0,0 0-4-16,0-7-148 0,4 7 76 0</inkml:trace>
        </inkml:traceGroup>
        <inkml:traceGroup>
          <inkml:annotationXML>
            <emma:emma xmlns:emma="http://www.w3.org/2003/04/emma" version="1.0">
              <emma:interpretation id="{442EB6A4-2411-45AB-9D5F-5E40BDC6524F}" emma:medium="tactile" emma:mode="ink">
                <msink:context xmlns:msink="http://schemas.microsoft.com/ink/2010/main" type="inkWord" rotatedBoundingBox="19942,7812 21119,7821 21112,8811 19934,8802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81683.0455">14741 6907 676 0,'-27'-7'248'0,"27"7"-192"0,-8 3-16 0,4-3 144 16,4 0-108-16,4 0 60 15,4 0-80-15,11 0 56 16,1 0-64-16,18-3-16 16,9 3-20-16,15-7 0 15,4 0-8-15,11 0-4 16,4 4 4-16,-3-4-4 15,-13 7 0-15,1-7 8 16,-15 14-4-16,-9-4-4 16,-11 1 4-16,-8-4 4 15,-7 3-4-15,-12 0 24 16,0 4-16-16,-8 0-20 0,0 4 0 16,-8 2 4-1,1-2 4-15,-9 9 0 0,9-3 0 0,-9 14 8 16,5 0-4-16,-8 14-12 15,7 7 4-15,-7 3-4 16,7 3 0-16,-11-3-12 16,8 0 12-16,-12 7-24 15,8-7 20-15,-12 7-20 16,4-7 16-16,-4 4 28 16,8-7-8-16,-4-8 8 15,16-6-4-15,-13-10 4 16,9-4-8-16,-4-11-4 15,4-6 4-15,-9-7 12 16,1-7-8-16,0-23-4 16,0-1 0-16,-12-21 20 15,5 0-12-15,-5-13-12 16,12 3-4-16,-4-10 12 16,11 10-4-16,9-14 16 15,3 7-12-15,0 0 32 16,16 11-24-16,0 3 40 15,-4 17-32-15,3 0 32 16,1 14-32-16,-8-7-4 16,0 14-12-16,-8 0-8 15,8 3 4-15,-7 0-32 16,3 7 16-16,-12-3-208 0,16 7 124 16</inkml:trace>
          <inkml:trace contextRef="#ctx0" brushRef="#br0" timeOffset="282211.0683">15744 7412 572 0,'3'-7'208'0,"-3"7"-160"0,4-3-12 15,-4 3 12 1,0 7-32-16,-4-4 56 16,4 4-40-16,-3 4-16 0,-1-1-8 0,0 0 0 15,8 1-4-15,3-8-28 16,5 4 12-16,4-11 32 15,-1 8-12-15,-7-8-16 16,3 4 0-16,-11-3-4 16,4 0 4-16,-11-1 0 15,-1 4 0-15,-8-3 88 16,9 6-48-16,-9 1 36 16,12-4-40-16,8 0-8 15,4-4-12-15</inkml:trace>
        </inkml:traceGroup>
        <inkml:traceGroup>
          <inkml:annotationXML>
            <emma:emma xmlns:emma="http://www.w3.org/2003/04/emma" version="1.0">
              <emma:interpretation id="{0845B143-8B5A-47E4-AA9A-B41235B48E00}" emma:medium="tactile" emma:mode="ink">
                <msink:context xmlns:msink="http://schemas.microsoft.com/ink/2010/main" type="inkWord" rotatedBoundingBox="21541,7815 22389,7821 22381,8899 21533,8892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83243.8531">16429 6917 560 0,'-8'-7'208'0,"8"7"-164"0,-8 0-8 0,4 0 172 16,4 7-120-16,-3-7 80 15,3 3-100-15,0-3 52 16,7 0-68-16,9-3-4 16,3 3-28-16,16-10-12 15,4 10-4-15,11-7-32 16,4 7 16-16,4-11 48 15,-4 8-16-15,5-4-20 16,2 4 0-16,-6-4-8 16,-9 7 0-16,-11-4 24 15,0 8-8-15,-16-4-12 16,1 0 0-16,-9 0 4 16,-3 3 0-16,-12 1 8 15,4-1-4-15,-4 0 16 16,0 4-12-16,-3-3-4 15,-1 3 0-15,-8 0 4 16,9 6-4-16,-13-2-12 16,9 2 4-16,-9 5-4 15,9 2 0-15,-5 8 16 16,5 3-4-16,-9 10 8 16,9 4-8-16,-9 10-20 15,9-4 8-15,-13 8 12 0,9-11 0 16,-4 4 8-16,-1-1-8 0,-3 4-12 15,7-6 4-15,-3 9 12 16,0-10-4-16,3 4 8 16,1-7-8-16,-5-8-12 15,5-2 4-15,-4-8-4 16,3-6 0-16,-15 0 24 16,20-4-8-16,-13-3 4 15,9-4-4-15,-1-7 4 16,5 1-8-16,-1-8-12 15,4 1 4-15,4-11 20 16,4 4-8-16,-3-18-4 16,6 1 0-16,-3-25-4 15,0 7 0-15,-7-16 16 16,3 9-8-16,-12-10-4 16,5 14 0-16,-9-14 108 15,9 10-60-15,-12-13 32 16,7 6-48-16,-7 1 40 15,7 3-44-15,1 7 28 16,-4 6-32-16,-1 4-8 16,5 14-12-16,-1 0 36 15,5 7-20-15,-1 0-48 16,12 10 12-16,-4-3-32 16,4 6 24-16,4 1 8 15,4 3 12-15,3 0-88 16,5 7 48-16,-1 0-392 0,1-1 240 15,-1 5-560-15,1 3 424 16</inkml:trace>
        </inkml:traceGroup>
      </inkml:traceGroup>
      <inkml:traceGroup>
        <inkml:annotationXML>
          <emma:emma xmlns:emma="http://www.w3.org/2003/04/emma" version="1.0">
            <emma:interpretation id="{6C76325B-7509-4F1A-B346-8BCEE855F85B}" emma:medium="tactile" emma:mode="ink">
              <msink:context xmlns:msink="http://schemas.microsoft.com/ink/2010/main" type="line" rotatedBoundingBox="6173,9329 14025,9692 13952,11280 6100,10917"/>
            </emma:interpretation>
          </emma:emma>
        </inkml:annotationXML>
        <inkml:traceGroup>
          <inkml:annotationXML>
            <emma:emma xmlns:emma="http://www.w3.org/2003/04/emma" version="1.0">
              <emma:interpretation id="{ABBD539D-A21E-4A1F-A714-FE9775E63004}" emma:medium="tactile" emma:mode="ink">
                <msink:context xmlns:msink="http://schemas.microsoft.com/ink/2010/main" type="inkWord" rotatedBoundingBox="6160,9615 7987,9700 7937,10796 6109,10712"/>
              </emma:interpretation>
            </emma:emma>
          </inkml:annotationXML>
          <inkml:trace contextRef="#ctx0" brushRef="#br0" timeOffset="323314.7872">871 9095 320 0,'4'3'120'0,"-4"-3"-96"0,3-10-4 16,-3 7 60-1,4 3-48-15,0-4 24 16,4 1-36-16,-4-1-16 16,4 4-8-16,-5-3 28 15,1 6-12-15,0-3-4 16,0 0-4-16,0 0 28 0,0 0-16 0,4 0-4 15,7 0-8-15,4-3 28 32,5 3-16-32,10-4 12 0,1 1-16 15,8-4-24-15,-1 7 4 0,5-7 12 16,-4 7 0-16,3-7-4 16,-3 7 4-16,3-7 4 15,0 7-4-15,-7-6-12 16,0 6 4-16,-8-4 4 15,-4 4 0-15,-4-3 8 16,-3 6-4-16,-5-6 8 16,0 3-8-16,-7-4-4 15,-4 8 4-15,-4-4-4 16,0 0 0-16,-4-4 0 16,4 4 0-16,-8-3 16 15,5 3-8-15,-5-4-4 16,4 4 0-16,-4 0-24 15,4 4 12-15,-3-4-4 16,3 3 4-16,-4-3 8 16,4 7 0-16,-7 0-20 15,3 3 12-15,-8 1 32 16,5 2-16-16,-13 8 8 16,9 0-8-16,-12 10-40 15,8 0 16-15,-9 13 4 16,5 1 12-16,-8 24 8 15,12-4-4-15,-8 8-20 0,4-5 8 16,-5-6 12-16,5-3 0 16,-4-18 32-16,12-6-20 0,-5-11 4 15,9-7-12-15,-5-21 80 16,5-2-44-16,-5-32 12 16,8-4-32-16,-11-26-12 15,7 6-8-15,-15-7-4 16,8 14 0-16,-12 0-20 15,4 13 12-15,-8 1 32 16,12 14-16-16,-4-4 28 16,7 10-24-16,-3-3 32 15,12 7-28-15,-1-1 4 16,12 8-12-16,4 0-16 16,4 3 4-16</inkml:trace>
          <inkml:trace contextRef="#ctx0" brushRef="#br0" timeOffset="323674.3858">1780 8706 372 0,'12'-3'140'0,"-12"3"-112"0,16 3-4 0,-16 1 64 16,3 6-52-16,-3 4 56 15,4 6-52-15,-11 8-4 16,3 3-20-16,-12 3 52 16,1 1-40-16,-9-4 60 15,5 0-52-15,-4-7 44 16,11-4-44-16,-7-6 8 15,11 0-28-15,8-7 28 16,12 0-28-16,7-7-4 16,8 0-8-16,4 0 20 15,4 6-12-15,4-6-304 16,3 0 160-16</inkml:trace>
          <inkml:trace contextRef="#ctx0" brushRef="#br0" timeOffset="324200.2859">2272 9549 424 0,'-35'-3'156'0,"35"3"-120"0,20-4-8 0,-1 1 168 16,0 3-112-16,16-7 44 15,4 4-76-15,7-8 16 16,1 8-40-16,3-4-8 16,0 3-12-16,-3 1-272 15,-5 3 148-15</inkml:trace>
          <inkml:trace contextRef="#ctx0" brushRef="#br0" timeOffset="324023.3141">2419 9288 364 0,'-15'-7'132'0,"15"7"-100"0,-16-4-12 0,8 1 220 16,8 6-136-16,-3-3 88 16,3 0-108-16,3 0-60 15,9 0-16-15,4 0 8 16,3 0-8-16,8 0 4 15,0 0-4-15,8 0-120 16,0 0 60-16,-4 4-472 16,0 3 288-16</inkml:trace>
        </inkml:traceGroup>
        <inkml:traceGroup>
          <inkml:annotationXML>
            <emma:emma xmlns:emma="http://www.w3.org/2003/04/emma" version="1.0">
              <emma:interpretation id="{DD2C41F7-0B20-4A60-9A8F-9D6AB845CBB1}" emma:medium="tactile" emma:mode="ink">
                <msink:context xmlns:msink="http://schemas.microsoft.com/ink/2010/main" type="inkWord" rotatedBoundingBox="8932,9536 11201,9641 11131,11150 8862,11045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28736.1249">3654 9807 340 0,'4'4'128'0,"-4"-4"-100"0,0-4-8 0,4 1 0 16,0 6-16-16,0-6 40 16,7 3-20-16,5 0-4 15,-1 0-12-15,1-10-8 16,-1 6 4-16,1-6-16 16,-1 6 8-16,-3-6 40 15,-1 7-24-15,-7-1-8 16,0 4-8-16,-8-3-324 15,4 6 180-15</inkml:trace>
          <inkml:trace contextRef="#ctx0" brushRef="#br0" timeOffset="327578.9967">3735 9763 112 0,'-11'58'44'0,"11"-58"-36"0,-4 48 0 0,0-24 188 15,4 4-108-15,-8 6 72 16,8 4-96-16,-4-3 80 16,4-5-84-16,-3-9 52 15,3-4-68-15,-4-17 68 16,8-3-64-16,-4-21 0 15,0 0-28-15,0-14 4 16,0 7-12-16,0-7-8 16,3 7 0-16,1-3 20 15,4 6-12-15,-4-3-4 16,4 7-4-16,-1 0 4 16,5 7-4-16,0-4-4 15,3 11 4-15</inkml:trace>
          <inkml:trace contextRef="#ctx0" brushRef="#br0" timeOffset="326842.8313">4122 9009 92 0,'0'-3'32'0,"0"3"-24"0,4-4 0 15,-4 1 56 1,0 6-36-16,0-6 68 16,0 3-56-16,0-7 44 15,0 7-48-15,0-4 60 16,0 8-56-16,0-8 36 16,4 4-44-16,-4-3 16 0,0 3-28 15,0-4-8-15,0 4-8 0,0-3 20 16,0 3-12-16,0-3 24 31,0 6-24-31,0-6 32 0,4 3-28 0,-4-4 12 16,0 4-16-16,0-3-8 15,0 3 0-15,-4-4 12 16,4 4-8-16,-4-3 4 16,4 6-4-16,-4 1 4 15,1 3-8-15,-5 3-12 16,4 4 4-16,-8 6 40 15,1 1-24-15,-5 6 0 16,5 1-8-16,-5 0 4 16,8-1-4-16,-3-10 16 15,3 4-12-15,0-4 16 16,4-3-16-16,1-4 40 16,6-3-24-16,-3 0-48 15,0-7 12-15,-3 7-648 16,3-4 360-16</inkml:trace>
          <inkml:trace contextRef="#ctx0" brushRef="#br0" timeOffset="327942.4628">4138 9594 216 0,'-4'-7'80'0,"4"7"-60"0,16 3-8 0,-13 1 116 15,1-1-72-15,8 8 60 16,3 6-72-16,-3 4-4 16,0-1-24-16,-8 1-12 15,3 3 0-15,-11-7 40 16,4 0-24-16,-11-6 8 15,-1 2-16-15,-3-6 44 16,3 4-28-16,0-11 64 16,5 3-52-16,7-6 8 15,7 3-28-15,9-7-20 16,7 3-4-16,4-6 20 16,4 3-8-16</inkml:trace>
          <inkml:trace contextRef="#ctx0" brushRef="#br0" timeOffset="330611.5169">4695 9298 644 0,'-34'-3'236'0,"34"3"-180"0,-12-4-20 0,12 1 88 15,8 6-76-15,7-3 16 16,8 0-40-16,16 0 40 15,8 0-36-15,30-7 48 16,8 7-44-16,24-10 12 16,-9 10-28-16,12-4 44 15,-7 4-32-15,3-3-24 16,-15 6-4 0,-4-3 16-16,-15 7-8 0,-20-7-4 15,-11 4 0-15,-20-4-148 16,-4 0 80-16,-27 0-316 15,1 0 212-15</inkml:trace>
          <inkml:trace contextRef="#ctx0" brushRef="#br0" timeOffset="331062.2154">4831 9322 248 0,'8'-3'92'0,"-8"3"-72"0,19 3-4 15,-4-3 156 1,-3 7-96-16,15 7 16 0,0 3-56 0,12 24 20 16,0 1-32-16,3 19-12 15,-3-2-8-15,-8 6 4 16,-8-6-4-16,-19-8 32 15,-4-2-20-15,-27-5 12 16,0-2-16-16,-16-11 20 16,5 0-20-1,-13-21 56-15,13-3-36 0,-5-18 64 16,12 5-56-16,8-22 8 16,11 11-28-16,16-7 24 15,8 3-28-15,26-3 56 16,5-3-40-16,23-1 36 15,3 4-36-15,5 7 16 16,-8 3-28-16,-8 0 16 16,-12 7-20-16,-11-3-16 15,-4 7-4-15,-12-4-260 16,-3 7 144-16,-8 0-436 16,-4 7 312-16</inkml:trace>
          <inkml:trace contextRef="#ctx0" brushRef="#br0" timeOffset="330281.1076">5055 8706 320 0,'-3'-10'120'0,"3"10"-96"0,-4-7-4 16,4 4 176-1,4 3-112-15,-1-7-8 16,1 3-48-16,4-6 24 16,4 6-28-16,7-2-24 15,4 6 0-15,8-4 24 0,0 8-12 0,0 6 12 16,0 7-12-16,-4 17-16 16,0 4 0-16,-7 21 20 15,-5-1-8-15,-7 4 24 16,-8-3-20-16,-12-11 32 15,-3-7-28-15,-24-10 40 16,4-3-32-16,-15-11-4 16,3 0-12-16,-3-17 20 15,11 0-16-15,5-21 12 16,10 1-12-16,13-15-44 16,11 4 20-16,11-3 0 15,13 7 12-15,14 2-12 16,9 8 8-16,3 7-4 15,0 6 0-15,-3 8 32 16,-5 6-12-16,-11 4-76 16,4 0 36-16,-12 3-484 15,1 0 280-15</inkml:trace>
          <inkml:trace contextRef="#ctx1" brushRef="#br0">4997 9677 0,'0'0'15,"0"0"-15,0 0 0,0 0 16</inkml:trace>
          <inkml:trace contextRef="#ctx0" brushRef="#br0" timeOffset="331738.513">5404 9725 364 0,'0'-4'132'0,"0"4"-100"0,0 21-12 0,0-7 104 16,0 3-72-16,-4 7 60 16,4 0-68-16,-4 7 60 31,0 0-64-31,-4 3 44 0,8-3-48 0,-7-7 52 15,3 1-52-15,-4-19 64 16,8 1-60-16,-4-20 20 16,4-1-40-16,4-14 16 15,4 4-20-15,3-10-24 16,5 6 0-16,7-6-24 16,4 6 20-16,8-3-20 15,0 11 16-15,0 6 16 16,0 7 4-16,-1 7 32 15,-6 0-20-15</inkml:trace>
          <inkml:trace contextRef="#ctx0" brushRef="#br0" timeOffset="327158.7544">3604 9322 392 0,'-8'-3'148'0,"8"3"-116"0,12 0-8 0,-5 0 128 15,1 0-88-15,11-4 88 16,5 4-88-16,26-7 28 16,4 4-52-16,28-4 48 15,3 7-52-15,0-10 12 16,-12 10-32-16,9-7 8 15,-13 7-12-15,-3-7 12 16,-8 3-16-16,-11-2 24 16,-12 6-20-16,-16-7-144 15,-7 3 68-15</inkml:trace>
        </inkml:traceGroup>
        <inkml:traceGroup>
          <inkml:annotationXML>
            <emma:emma xmlns:emma="http://www.w3.org/2003/04/emma" version="1.0">
              <emma:interpretation id="{BB5B72DF-19F7-4D73-8745-BDFB85EBD51D}" emma:medium="tactile" emma:mode="ink">
                <msink:context xmlns:msink="http://schemas.microsoft.com/ink/2010/main" type="inkWord" rotatedBoundingBox="11666,9583 14025,9692 13957,11171 11597,11062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33764.4001">7227 9563 372 0,'-15'-7'140'0,"15"7"-112"0,0-3-4 0,0-1 188 16,0 1-120-16,7-8 52 15,1 5-84-15,4-5 16 16,7 4-44-16,20-6 44 16,15 2-44-16,39 1 80 15,0 7-60-15,35-1 60 16,-5 8-60-16,21-1-20 16,-17 11-20-16,9-11 16 15,-24 7-16-15,-3-3 12 16,-20 0-12-16,-16 0 28 15,-15 0-24-15,-27-7-156 16,-11 3 76-16,-28-3-364 16,-8 7 240-16</inkml:trace>
          <inkml:trace contextRef="#ctx0" brushRef="#br0" timeOffset="334140.4">7285 9632 436 0,'-8'0'160'0,"8"0"-124"0,20-7-8 0,3 7 96 16,-11 3-72-16,26 4 24 15,1 7-44-15,15 7 4 16,4 6-20-16,4 4 0 15,-8 0-8-15,-15 7 12 16,0-4-12-16,-12 8 4 16,-12-1-4-16,-22 0 20 15,-1 1-16-15,-38-5 12 16,7-6-12-16,-35-7-8 16,8-6 0-16,1-15 28 15,7 1-16-15,3-15-24 16,24 1 4-16,4-7 0 15,20 3 4-15,26-10 8 16,8 3-4-16,27-3-12 16,12 3 4-16</inkml:trace>
          <inkml:trace contextRef="#ctx0" brushRef="#br0" timeOffset="333373.8616">7676 8716 364 0,'27'-17'132'0,"-27"17"-100"0,20-7-12 0,-9 7 80 16,5 0-60-16,-1 0 72 16,8 7-64-16,-3 4 20 15,3 9-40-15,-4 18 8 16,5 10-20-16,-9 25-8 16,1-12-4-16,-13 8 12 15,-3-17-8-15,-15 0 24 16,3-11-20-16,-19-10 32 15,0-7-28-15,-7-14 20 16,3-3-20-16,-12-14-8 16,9 0-4-16,11-13 12 15,15 2-8-15,24-9-20 16,3 6 4-16,20-3-4 16,4 7 4-16,11 3-12 15,-4 11 12-15,5 10-4 16,-1-4 4-16</inkml:trace>
          <inkml:trace contextRef="#ctx0" brushRef="#br0" timeOffset="332248.8709">6375 9240 280 0,'28'-18'104'0,"-28"18"-84"0,15-3 0 0,-7-1 152 16,0 8-96-16,-5 3 8 15,1 3-56-15,-8 14 20 16,1 7-32-16,-9 24 40 16,0 4-32-16,-3 10 4 15,7-8-16-15,-11-6 56 16,15-6-40-16,-12-15 84 16,9-10-60-16,-5-14 60 15,12-3-60-15,-12-17-4 16,12-4-28-16,0-24-12 15,4 4-4-15,4-28 12 16,0 14-8-16,3-4-12 16,-3 8 0-16,11 2-24 15,1 15 16-15,7 3-20 16,4 3 16 0,4 4 72-16,-8 10-32 0,4-3 0 15,-4 6-12-15,0 4 16 16,-8-3-16-16,1-1 4 15,-1 8-8-15,-11-4-360 16,11 0 196-16</inkml:trace>
          <inkml:trace contextRef="#ctx0" brushRef="#br0" timeOffset="332592.2837">6871 9016 268 0,'12'-28'100'0,"-12"28"-76"0,34-17-8 0,-22 10 212 16,7 4-128-16,1-4 48 16,-1 7-88-16,4 7-4 15,-11 7-32-15,0 6 32 16,-5 1-32-16,-14 3 12 15,7 3-20-15,-12 1 8 16,4 0-12-16,-11-11 36 16,0 0-24-16,7-3 4 15,-4 3-16-15,16-10 12 16,8-4-16-16,19 1 40 16,4 3-24-16,4-4-4 15,-4 4-12-15,8-4-184 16,-12 1 100-16</inkml:trace>
          <inkml:trace contextRef="#ctx0" brushRef="#br0" timeOffset="334409.6163">8059 9838 632 0,'-19'11'236'0,"19"-11"-184"0,-27 34-16 15,15-10 28-15,5 0-44 16,-13 17 24-16,13 1-24 0,-5 2-8 16,4-2-8-16,0-11 28 15,8-4-16-15,-11-13 40 16,11-4-32-16,0-23 40 16,0-1-36-16,0-24 40 15,8 4-40-15,3-11-24 16,16 10-4-16,20 1 24 15,-1 10-12-15,28 7 48 16,-5 10-32-16,-3 7 28 16,0 7-28-16,0 3-192 15,-4 7 88-15</inkml:trace>
        </inkml:traceGroup>
      </inkml:traceGroup>
    </inkml:traceGroup>
    <inkml:traceGroup>
      <inkml:annotationXML>
        <emma:emma xmlns:emma="http://www.w3.org/2003/04/emma" version="1.0">
          <emma:interpretation id="{8342A189-83EA-4911-B186-F3542E1AD6B2}" emma:medium="tactile" emma:mode="ink">
            <msink:context xmlns:msink="http://schemas.microsoft.com/ink/2010/main" type="paragraph" rotatedBoundingBox="8640,10623 14168,11350 14005,12587 8478,1186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1A794E7-6724-43E7-9ABE-06BE8F871BCF}" emma:medium="tactile" emma:mode="ink">
              <msink:context xmlns:msink="http://schemas.microsoft.com/ink/2010/main" type="line" rotatedBoundingBox="8640,10623 14168,11350 14005,12587 8478,11861"/>
            </emma:interpretation>
          </emma:emma>
        </inkml:annotationXML>
        <inkml:traceGroup>
          <inkml:annotationXML>
            <emma:emma xmlns:emma="http://www.w3.org/2003/04/emma" version="1.0">
              <emma:interpretation id="{F8BCF2AC-6566-4325-BCFD-F2B57B8038D2}" emma:medium="tactile" emma:mode="ink">
                <msink:context xmlns:msink="http://schemas.microsoft.com/ink/2010/main" type="inkWord" rotatedBoundingBox="8638,10637 11911,11068 11752,12270 8480,11840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340864.7234">3263 10244 156 0,'12'-13'56'0,"-12"13"-44"0,15-7-4 0,-11 3 52 16,4 8-36-16,0-4 32 16,-1 3-28-16,-3 1 104 15,0 2-72-15,0 5 72 16,0 2-76-16,0 5 12 15,3 2-36-15,1 4 4 16,4 1-20-16,3-5 44 16,5 1-32-16,3-4 4 15,0 0-20-15,4-3 20 16,4-4-20-16,-4-6-4 16,0 3-4-16,0-7 28 15,1 3-16-15,2-6-12 16,-2 3-8-16,6-7 12 15,1 3-4-15,12-3 8 16,3 4-8-16,8-4-4 16,4 4 4-16,-4-8-4 15,-8 11 0-15,-3-10 0 16,-1 3 0-16,-7 0 0 16,-8-3 0-16,4 3-12 15,-8 0 8-15,4 0-16 16,4 11 12-16,-4-4-4 15,4 7 4-15,3-1 16 16,-7 1-4-16,12 4-4 0,-12-1 4 16,4 0-16-16,-4 4 8 15,-12-4 20-15,8 1-8 0,-8-4-4 16,-3 3 0-16,-4-3-4 16,-5 3 0-16,-7-3 8 15,12 3-4-15,-12-3-12 16,8 4 4-16,-8-8 20 15,11 4-8-15,5-7 16 16,-5 0-16-16,5-7-12 16,-5 0 0-16,1-7 20 15,4 7-8-15,-5-6-4 16,8 2 0-16,-3-2-4 16,-4 2 0-16,7-2 0 15,8 2 0-15,0-3-20 16,12 8 12-16,7-5 12 15,1 8 0-15,11-4-20 16,-4 7 8-16,4 0 4 16,-4 0 4-16,24 0 0 15,-12 0 0-15,15 0 0 16,4 7 0-16,0 0 0 16,-7 0 0-16,-5-1 0 15,-7 1 0-15,0-7 0 16,-12 4 0-16,4-8 0 15,8 4 0-15,-12-7 8 16,4 7-4-16,-11-6 8 16,-1-1-8-16,-7-11-4 0,7 12 4 0,-19-12-24 15,0 5 12-15,-7-11 84 16,-1 6-44-16,0-9 44 16,-19 6-44-16,0-10-8 15,0 7-16-15,0-7-16 16,0 10 4-16,-11-3 40 15,3 11-24-15</inkml:trace>
          <inkml:trace contextRef="#ctx0" brushRef="#br0" timeOffset="335581.3684">3631 9797 176 0,'-8'-3'64'0,"8"3"-48"0,4-4-8 16,-4 1 52-1,4 6-36-15,0-3 60 16,3 0-48-16,1 0 44 16,4 0-44-16,-4 0 76 15,-1 0-60-15,1 0 0 0,4 4-32 0,-5-4 4 16,1 3-12-16,0-3-16 16,0 0 0-16,-1 0 20 15,5 0-8-15,-4 0-40 16,3 3 20-16,1-3 20 15,0 4-4-15,-5-4 0 16,5 0 0-16,-4 0 4 16,3 0-4-16,-3 0 40 15,0 3-20-15,-8-3-12 16,0 0-8-16,0 0 12 16,0 0-8-16,0 0 16 15,0 0-16-15</inkml:trace>
          <inkml:trace contextRef="#ctx0" brushRef="#br0" timeOffset="341706.4625">4916 10805 236 0,'0'-3'88'0,"0"3"-68"0,8-7-4 0,-4 3 156 15,3 4-96-15,5-3 76 16,4 6-88-16,7-6 8 15,0 3-40-15,20-3 24 16,-1 3-32-16,12-4 4 16,1 4-16-16,3-3-8 15,-8 6 0-15,0-6 4 16,-7 3-4-16,-4-7-12 16,-5 7 4-16,-10-4 12 15,-1 8-4-15,-15-4 24 16,-1 0-16-16,-11 0 24 15,4 0-24-15,-7 0 12 16,-1 7-12-16,-4-4-24 16,8 4 4-16,-7 0 12 15,7 3 0-15,-4 4-12 16,1 0 4-16,-13 6 4 16,12 4 0-16,-11 1-12 15,4 5 8-15,-13 1 20 16,5 0-8-16,-8 0-12 15,-4-3 0-15,-3-4 4 16,11 0 0-16,-4-7 16 16,11-3-8-16,-7-7 40 15,12-4-24-15,-5-6-4 0,9 0-12 0,-9-8 12 16,5 1-12-16,-1-7 16 16,9 6-16-16,-9-6 4 15,5 3-4-15,-9-3 20 16,5 3-16-16,3-10 4 15,-3 7-8-15,-5-7 4 16,9 0-8-16,-5 3 24 16,8 4-16-16,-7 0 12 15,7 3-12-15,0 4-16 16,8 6 0-16,-3 1-24 16,3 3 16-16,3 0 24 15,5 3-8-15</inkml:trace>
          <inkml:trace contextRef="#ctx0" brushRef="#br0" timeOffset="341933.0647">5594 11012 892 0,'0'0'332'0,"0"0"-260"0,11 7-20 0,-3-7 28 15,3 0-56-15,-3 0 24 16,0 3-28-16</inkml:trace>
        </inkml:traceGroup>
        <inkml:traceGroup>
          <inkml:annotationXML>
            <emma:emma xmlns:emma="http://www.w3.org/2003/04/emma" version="1.0">
              <emma:interpretation id="{4272FC8F-3120-4DE7-92B3-DB703D653430}" emma:medium="tactile" emma:mode="ink">
                <msink:context xmlns:msink="http://schemas.microsoft.com/ink/2010/main" type="inkWord" rotatedBoundingBox="12651,11151 14168,11350 14005,12587 12488,12388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343252.6026">7347 10409 312 0,'-8'7'112'0,"8"-7"-84"0,-11 4-12 16,3-4 92-1,8 7-64-15,0 3 60 16,0 4-60-16,0 6 16 0,0 4-40 16,8 7 8-16,3 0-16 0,9 0 20 15,-5-3-20-15,5-7 24 16,-1-1-24-16,8-16 32 15,0-1-28-15,0-13 12 16,-4 3-16-16,5-14 0 16,6 4-4-16,-3-7 4 15,-4 3-8-15,1 1-20 16,-9 9 8-16,8 1-24 16,-8 7 20-16,1 3 32 15,-9 6-12-15,5 5 44 16,3 3-28-16,-7 3 4 15,-4 0-16-15,3 4-8 16,-3 3 0-16,-8-4 28 16,8 1-16-16,-8-4 12 15,0 0-16-15,0-3-8 16,0 0 0-16,-8-7 12 16,8 3-8-16,0-10-12 15,0 4 0-15,0-11 20 16,0 3-8-16,8-10-4 15,3 1 0-15,9-15-4 16,3 4 0-16,8-7-12 16,-4 0 8-16,12-3 20 15,7 10-8-15,-7 0-20 16,3 10 4-16,-3 0-4 16,-8 11 4-16,8-1 0 15,-12 8 0-15,0 2 0 16,0 1 0-16,0 11-20 0,4 2 16 15,4 4 4-15,4 0 8 16,11 4-12-16,0-4 8 16,8-7 48-16,0-10-24 0,-11-7 8 31,-1 0-16-31,-7-24 80 0,-8 3-48 0,-15-13 24 16,-9 6-40-16,-11-13-16 15,1 14-8-15,-17-11 4 16,9 14-4-16,-13 0-12 15,5 10 4-15,-4 3-288 16,3 11 160-16</inkml:trace>
          <inkml:trace contextRef="#ctx0" brushRef="#br0" timeOffset="344093.7202">7757 11132 384 0,'-7'-3'140'0,"7"3"-108"0,0 0-8 0,0-7 152 15,0 7-100-15,0 0 68 16,11 0-84-16,-3-7 8 16,0 0-36-16,3 0 40 15,9 7-40-15,-1-10 20 16,8 6-32-16,20-6 0 16,-1 7-12-16,12-1-8 15,8 4 4-15,-4 0 20 16,4 4-12-16,-12-1-20 15,-11 4 0-15,-1 0 4 16,-11 0 4-16,-12-4-12 16,1 4 8-16,-12-4 28 15,-8 1-12-15,0-1 12 16,0 4-12-16,-8 0-16 16,-4 3 0-16,1-3 12 15,3 4-4-15,-11 2-12 0,11 1 4 0,-12 7 20 16,9 3-8-16,-16 3-12 15,19 4 0-15,-19 4-16 16,7-4 12-16,-10 0 32 16,2 0-16-16,-10-7-16 15,3 0 0-15,4-4 12 16,4-2 0-16,0-8 32 16,7 0-20-16,1-6 4 15,4 3-12-15,-5-11 4 16,9 4-8-16,3-14 32 15,0 4-20-15,-4-14 12 16,5 0-16-16,-13-17 0 16,9 6-4-16,-5-16 4 15,1 9-8-15,-8-9 8 16,3 9-8-16,-7 5-12 16,8 6 4-16,-1 3 4 15,5 11 0-15,-4 3-12 16,19 7 8-16</inkml:trace>
        </inkml:traceGroup>
      </inkml:traceGroup>
    </inkml:traceGroup>
    <inkml:traceGroup>
      <inkml:annotationXML>
        <emma:emma xmlns:emma="http://www.w3.org/2003/04/emma" version="1.0">
          <emma:interpretation id="{9A1FD482-EAF8-41A2-8223-05F171330649}" emma:medium="tactile" emma:mode="ink">
            <msink:context xmlns:msink="http://schemas.microsoft.com/ink/2010/main" type="paragraph" rotatedBoundingBox="1366,12181 19015,11554 19091,13708 1442,14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90B502-A8A0-476B-9CA5-764FF1C533AF}" emma:medium="tactile" emma:mode="ink">
              <msink:context xmlns:msink="http://schemas.microsoft.com/ink/2010/main" type="line" rotatedBoundingBox="1366,12181 19015,11554 19091,13708 1442,14335"/>
            </emma:interpretation>
          </emma:emma>
        </inkml:annotationXML>
        <inkml:traceGroup>
          <inkml:annotationXML>
            <emma:emma xmlns:emma="http://www.w3.org/2003/04/emma" version="1.0">
              <emma:interpretation id="{71963A98-90A1-4F04-889E-2E12492CE955}" emma:medium="tactile" emma:mode="ink">
                <msink:context xmlns:msink="http://schemas.microsoft.com/ink/2010/main" type="inkWord" rotatedBoundingBox="1391,12891 4424,12783 4460,13788 1427,13895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530479.7377">-3287 11948 228 0,'0'17'84'0,"0"3"-64"0,0 11-8 0,0-13 72 16,0 6-48-16,-4 3 56 15,0-10-52-15,-3 4 52 16,-1 3-56-16,0-10 20 0,0-4-36 16,5-3 44-16,-1 0-36 15,4-7 12-15,4 0-24 16,3-14 28-16,5 0-28 0,3-3-4 15,1-3-8-15,3-1-24 16,1 0 12-16,-5 4-12 16,1 3 8-16,-1 1 0 15,-3 6 4-15,-5 3-28 16,-3 15 12 0,0 2 8-16,-4 1-16 15,0 3 20-15,0 1 24 16,0-1-8-16,0-3 8 15,0-1-4-15,0 1 20 16,0-4-16-16,4 1-4 0,8-4-4 16,3-4 28-16,4 4-16 15,9-4-156-15,3-3 76 16,-4 0-144 0,0-3 120-16,0-4-4 15,0 0 60-15,-8-7 20 16,-7 1 8-16,3-5 20 15,-7-2-8-15,-4 3 84 16,-8 3-48-16,4 7 12 16,-4 7-32-16,-7 7-12 15,-5 3-8-15,5 0-24 0,-1 4 12 16,-4 3 20 0,5-3-4-16,3-4 4 0,8 1-4 15,8-1 20-15,0-3-16 16,7-7 12-16,4 0-12 15,-3 0 12-15,7-10-16 16,-3-4-4-16,3-7 0 16,-4-6-32-16,-3-8 16 15,-5-3 4-15,-3-6 8 16,0 13-20-16,-4 0 12 16,-4 10 4-16,0 4 4 15,-8 17 96 1,8 17-16-16,-8 4-40 15,8 6-20-15,0 8-16 16,-4 3 12-16,0-7-8 16,8-4 48-16,0 1-28 0,-8-4 40 0,4-4-40 15,-4-2-544 1,4 2 284-16,4 4 24 16</inkml:trace>
          <inkml:trace contextRef="#ctx0" brushRef="#br0" timeOffset="529489.1994">-3631 12054 112 0,'34'38'44'0,"-18"-21"-36"0,-1 11 0 0,1-11 56 16,-4 4-36-16,-5 3 24 0,-7 0-32 15,-7 7 16-15,-13-7-20 16,-11 10 36-16,-15-6-28 16,-5-4-4-16,-7-7-12 15,8-7 4-15,7-10-8 16,12-3 8-16,8-4-8 15,19 0 32-15,4 0-20 16,20 4 48-16,15 3-36 16,11 10 12-16,12 4-24 15,-4 3 20-15,1 0-24 16,-13 1 12-16,-3-1-12 16,-8-7 44-16,-8 0-28 15,-4-3-340-15,-3-7 168 16,-1-3-112-16</inkml:trace>
          <inkml:trace contextRef="#ctx0" brushRef="#br0" timeOffset="531955.6624">-2385 12422 164 0,'-19'0'60'0,"3"11"-44"0,-15 20-8 16,8-11 24-16,-4 4-20 15,0 7 100-15,4 7-60 16,11-7 4-16,0-3-36 15,12-4-4-15,12-7-8 16,4 0 48-16,7-10-32 16,4-7 44-16,0 0-40 15,-8-7 12-15,8-10-24 0,-7-4 0 16,-9-3-8-16,1-7-8 16,-4 0 4-16,-1 0-24 15,1 7 12-15,-4 7-12 16,4 3 8-16,3 7-28 15,1 4 24-15,4 3 4 16,-1 3 12-16,4 4-20 16,-3 4 12-16,-1-4 20 15,1-1-4-15,-5 5-20 16,-3 3 4-16,0-1 4 0,-4 1 4 16,-4 0 24-16,-4-4-12 15,4 4 12-15,0 0-12 16,-4-7-8-16,4-7 0 15,0 0 12-15,0 0-8 16,0-7-4-16,8 0 0 16,0-4 12-16,-1-2-8 15,5-4-28-15,0-1 8 16,3 1 4-16,1 0 8 16,3 0 0-16,4 3 0 15,4 4 0-15,0 3 0 16,8 7-12-16,-8 3 8 15,4 1 4-15,-4 2 0 16,-3-2-20-16,-5-1 12 16,0 1 20-16,-7-1-4 15,-4-3-4-15,-5-3 0 0,-6-1-4 16,-9 4 0-16,-4 0 0 16,-3 4 0-16,-8 3 0 15,-8 6 0-15,-4 5-12 16,1 6 8-16,3 3-16 15,8 1 12-15,4-1-12 16,11 1 8-16,16-4 8 16,11-3 4-16,9-4 24 15,7-7-12-15,11-3 24 16,1-4-24-16,-5-3 4 16,-3-3-8-16,-4-4-40 15,-4-7 16-15,-3-10-40 0,-5-14 36 16,-4-6-92-16,-3-15 64 15,-4 1-64-15,-1 3 64 16,-3 6 4-16,4 12 28 16,8 6 12-16,-1 7 4 15,-3 3 0-15,-5 11 0 16,9 3-20-16,-12 3 12 16,7 4 56-16,-3 4-24 15,-4 3 52-15,-4-1-44 16,-4 8 56-16,0 3-52 15,-3 8 36-15,-9 9-40 16,4 11 8-16,-3 3-24 16,-4 7 28-16,-1-3-28 15,1-4-4-15,3-7-8 0,1-7 12 16,7-3-8 0,0-7 24-16,16-3-20 0,-4-4 32 15,8-3-28-15,3-7 48 16,8-4-36-16,4-6 4 0,4-7-20 15,0-8-96-15,4 1 48 16,-8-3 20-16,-3-8 12 16,-5 1-4-16,-7 2 4 15,-5 1-4-15,-7 4 0 16,-7 2 8-16,-5 5 0 16,-4 6 8-16,1 3-4 15,-1 11-20-15,-3 7 8 0,0 0-40 16,-1 6 28-1,5 1-20-15,-1 3 24 0,9 0 16 16,7-3 4-16,7 0-4 16,-3-4 4-16,12 0 20 15,-1-3-12-15,8-7 48 16,5-4-32-16,3 1 12 16,3-4-24-16,1-4 20 15,4 1-24-15,-12-4-20 16,0 0 0-16,4-7 4 15,-12 4 4-15,9 3-28 16,-9 0 16-16,0 0-12 16,8 0 12-16,-11 4-52 15,3 3 32-15,-3 10 0 16,-1 4 16-16,-7 0 20 16,11 3 0-16,-7 0 32 0,-4 0-20 15,-1-3 20-15,5-4-20 16,-12-3 28-16,0-7-28 15,0 0 48-15,0-7-36 16,8-6-32-16,-4-5 0 16,-1-2 16-16,1-1-4 15,8-3-40-15,3 0 20 16,13 0-44-16,-1 3 36 16,11 4 40-16,9 14-8 15,-1 3 60-15,-7 13-40 0</inkml:trace>
        </inkml:traceGroup>
        <inkml:traceGroup>
          <inkml:annotationXML>
            <emma:emma xmlns:emma="http://www.w3.org/2003/04/emma" version="1.0">
              <emma:interpretation id="{A15E7063-1526-45E7-B5BF-B1FA3313A6E0}" emma:medium="tactile" emma:mode="ink">
                <msink:context xmlns:msink="http://schemas.microsoft.com/ink/2010/main" type="inkWord" rotatedBoundingBox="5175,12045 7941,11947 8017,14101 5252,14199">
                  <msink:destinationLink direction="with" ref="{9956DE56-5480-43D8-9196-0132DAB59DDA}"/>
                </msink:context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374931.0581">820 11910 340 0,'-3'-7'128'0,"3"7"-100"0,0-4-8 0,-4 1 88 16,4 3-64-16,-8-3 96 15,8 3-80-15,-4-4 44 16,4 8-64-16,-4-4 8 15,8 0-32-15,-4 0-8 16,0 0-4-16,0 0 20 16,4 3-12-16,11-3 12 15,-3 0-12-15,15-3 0 16,12 3-4-16,7-4-8 16,8 1 4-16,5-4-4 15,6 7 0-15,-7-7 44 16,-3 7-24-16,3-7-36 15,-12 7 8-15,8-10 0 16,-3 10 8-16,-16 0 8 16,-1-4-4-16,-10 1 8 0,-9 6-8 15,4-3-4-15,-7 4 4 16,-12-1-4-16,8 4 0 0,-16-4 16 16,8 1-8-16,0-1 4 15,-4 1-4-15,-4-1-16 16,8 1 4-16,-7-1 12 15,-5 1-4-15,8 2-4 16,-4 1 4-16,-7 4-16 16,7 2 8-16,-15 5 12 15,8 6-4-15,-13 0-12 16,1 3 4-16,4 8 4 16,-4-1 0-16,-4 7-20 15,4 1 12-15,-4 9 12 16,8-3 0-16,-4 8 8 15,11-12-8-15,-3-6-12 16,7-7 4-16,1-10 4 16,3-4 0-16,0-14 32 15,4-3-16-15,-4-17 4 16,5-3-12-16,-9-15 4 16,4 4-8-16,-15-7-4 15,4 7 4-15,-20-7-4 16,8 11 0-16,-15-4 16 15,7 7-8-15,-4-7-20 16,16 3 4-16,-8-13 4 16,12 7 4-16,-4-14-20 15,11 10 12-15,1-7-4 0,3 11 4 0,9-1 8 16,3 11 0-16</inkml:trace>
          <inkml:trace contextRef="#ctx0" brushRef="#br0" timeOffset="375482.021">1819 11569 372 0,'12'0'140'0,"-12"0"-112"0,11 0-4 16,-7 0 92-1,4 4-68-15,4-1 76 16,-1 0-68-16,5 1-32 15,3 3-12-15,-11 3 4 16,11 0-8-16,-19 4 4 16,8 0-4-16,-16 3 36 15,8 0-20-15,-19 4 4 0,-1 0-16 0,-7-1-16 16,8 1 0-16,0 0 92 16,-1-1-48-16,1 1 0 15,3-1-24-15,13-2 8 16,3-1-16-16,3-3 24 15,13-1-20-15,3-6 4 16,5-3-8-16,-1-8 20 16,4 4-16-16,4-3 32 15,4-1-28-15,3-2-112 16,-11 6 52-16,20 0-540 16,-12 3 324-16</inkml:trace>
          <inkml:trace contextRef="#ctx0" brushRef="#br0" timeOffset="376252.1329">2586 12168 312 0,'11'-11'112'0,"-11"11"-84"0,23-3-12 16,-15-4 196-16,4 7-120 0,-4-3 88 16,7-4-108-16,-7-7-12 15,0 7-36-15,-12-3 20 16,4 3-28-16,-16-7 12 15,-3 11-16-15,-4-11-16 16,-1 14 0-16,-14 0-16 16,3 3 12-16,-23 4 32 15,11 4-16-15,-7-1 16 16,15 4-12-16,12 0-24 16,8 3 4-16,19-4-4 15,12 1 4-15,11-3 0 16,12 2 0-16,7-6 16 15,-3 0-4-15,-4-10-136 16,-4 3 76-16,-8-7-68 16,4 0 72-16,-15 0-60 15,3 4 64-15,-15-1 24 16,-8 4 16-16,1 4 112 16,7 2-56-16,-12 8 0 15,4 7-32-15,1 10 40 16,3 10-28-16,4 14 4 15,7 0-20-15,-3 11 20 16,0-4-20-16,-8 3-4 16,4-7-4-16,-7 15 12 15,-1-8-8-15,-8 7 16 0,1-6-16 16,-12-8 24-16,7-6-20 16,-11-11 12-16,4-10-12 0,-7-10 0 15,3-4-4-15,-8-10 48 16,12-4-32-16,-8-13 32 15,16-4-28-15,-1-20 16 16,9 3-24-16,3-21 0 16,12 4-12-16,7-14 4 15,5 10-8-15,7-13 8 16,8 10-8-16,4-14-48 16,4 11 28-16,-5-4 12 15,1 14 4-15,-4-1 12 16,-4 15-8-16,0 3-116 15,-3 10 60-15,7 1-544 16,0 9 332-16</inkml:trace>
          <inkml:trace contextRef="#ctx0" brushRef="#br0" timeOffset="385351.5671">429 11070 80 0,'0'7'32'0,"0"3"-24"0,8 8-4 15,0-8 8-15,-4 4-8 16,4 3 76-16,-1 7-44 0,9 3 48 16,-1 4-48-16,5 4 32 15,-1-1-36-15,4-3-20 16,-3 0-4-16,-1 0 24 16,-4 0-16-16,1-3-12 15,-1-8-8-15,-3 1 4 16,-4-4 0-16,-8 0 8 15,-12-3-4-15,8 0 16 16,-4-4-12-16,-3 1 24 16,-5-1-20-16,-3-3 40 0,4-4-28 15,-13 1-48-15,-6-1 12 16,-5 0 12-16,0 1 0 16,-7 6-8-16,-8 1 4 15,7 6 4-15,1-3 0 16,-1-4-12-16,-3 0 8 15,3-3 4-15,1-3 0 16,7 2 68-16,4-6-36 16,4 0 4-16,4 0-20 15,8-6 16-15,11 6-20 16,8-7-4-16,0-4-4 16,20-2-4-16,7-1 0 15,0 3 0-15,11-2 0 0,1-1 0 16,0-3 0-16,7 0 8 15,1-1-4-15,-1-2 16 16,-11 6-12-16,-4-3 32 16,-4 3-24-16,-35 21-288 15,5 10-88 1</inkml:trace>
        </inkml:traceGroup>
        <inkml:traceGroup>
          <inkml:annotationXML>
            <emma:emma xmlns:emma="http://www.w3.org/2003/04/emma" version="1.0">
              <emma:interpretation id="{F98C32A8-7495-4E4C-9E79-499B7C8F469B}" emma:medium="tactile" emma:mode="ink">
                <msink:context xmlns:msink="http://schemas.microsoft.com/ink/2010/main" type="inkWord" rotatedBoundingBox="8380,12695 9576,12653 9603,13403 8407,13445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76596.8978">3492 11776 372 0,'-12'-35'140'0,"12"35"-112"0,-23-10-4 0,3 6 136 15,9 8-92-15,-28 6 104 16,4 4-96-16,-11 17 48 15,7 10-72-15,-7 14 24 16,15 4-44-16,-4-1 8 16,15-3-24-16,1 0 8 15,4-7-12-15,11 1 12 16,4-5-16-16,4-2 24 16,7-11-20-16,5-11-120 15,-1-6 60-15,8-14-556 16,4-3 336-16</inkml:trace>
          <inkml:trace contextRef="#ctx0" brushRef="#br0" timeOffset="376942.8177">3538 12078 268 0,'0'-7'100'0,"0"7"-76"0,-8 18-8 16,4-1 104-1,0-3-68-15,-3 3 84 16,-1 3-76-16,0 1 20 16,12 3-44-16,-8 0 48 15,4-3-48-15,0-7 28 16,4 3-36-16,0-14 16 16,0-3-24-16,0-10 0 0,0 3-12 15,3-10 12-15,1 7-12 0,0-8-4 16,0 8 0-16,-1-4-24 15,9 7 12-15,-5-3 12 16,13 3 0-16,-5-7 16 16,0 8-12-16,1-1 16 15,3 0-16-15,-4 0 4 16,5 4-4-16,-9-4-148 16,0 7 76-16</inkml:trace>
          <inkml:trace contextRef="#ctx0" brushRef="#br0" timeOffset="377490.7744">4188 11779 528 0,'20'17'196'0,"-20"-17"-152"0,27 66-12 0,-20-32 140 16,13 4-100-16,-12 13 60 15,7 1-76-15,-11 7-8 16,-4-4-28-16,-4 7 68 16,-4-1-52-16,-19-5 48 15,8-5-48-15,-28-10 0 16,9-10-24-16</inkml:trace>
        </inkml:traceGroup>
        <inkml:traceGroup>
          <inkml:annotationXML>
            <emma:emma xmlns:emma="http://www.w3.org/2003/04/emma" version="1.0">
              <emma:interpretation id="{8AF43FDA-ED89-46CB-8031-3A949205ADB5}" emma:medium="tactile" emma:mode="ink">
                <msink:context xmlns:msink="http://schemas.microsoft.com/ink/2010/main" type="inkWord" rotatedBoundingBox="10126,12903 11460,12856 11467,13059 10133,13106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378144.0886">4831 12137 632 0,'0'0'236'0,"0"0"-184"0,19-4-16 0,1 1 80 15,-1 6-72-15,35-6 16 16,0 0-36-16,24-4 4 15,3 7-16-15,8-7-60 16,-15 0 24-16,11-3-376 16,-4 6 220-16</inkml:trace>
          <inkml:trace contextRef="#ctx0" brushRef="#br0" timeOffset="377975.0848">4924 11972 684 0,'0'-7'252'0,"0"7"-192"0,31-7-20 16,-4 0 4-1,0 4-32-15,23-4 12 16,8 3-12-16</inkml:trace>
          <inkml:trace contextRef="#ctx0" brushRef="#br0" timeOffset="378464.3859">6155 11985 548 0,'-4'-20'204'0,"4"20"-156"0,-27-14-16 16,8 14 116-1,3 3-88-15,-15 8 80 16,4 3-80-16,-12 10-4 16,4-7-36-16,16 3-40 15,7 5 12-15,12-12 8 16,12 5 4-16,15-12 16 0,8 1-12 0,4-14 4 15,-1 7-4-15,-3-17 28 16,-4 3-20-16,-19-10 20 16,-4 11-20-16,-16-18 8 15,-4 13-12-15,-7-2-24 16,0 6 4-16,3 11-216 16,4 6 124-16</inkml:trace>
        </inkml:traceGroup>
        <inkml:traceGroup>
          <inkml:annotationXML>
            <emma:emma xmlns:emma="http://www.w3.org/2003/04/emma" version="1.0">
              <emma:interpretation id="{F32F91D4-F597-4DD2-A469-5F9F6089AE4E}" emma:medium="tactile" emma:mode="ink">
                <msink:context xmlns:msink="http://schemas.microsoft.com/ink/2010/main" type="inkWord" rotatedBoundingBox="12183,13177 12328,13171 12336,13417 12191,13423"/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378597.7401">7026 12216 904 0,'-4'45'332'0,"4"-45"-256"0,-43 86-24 15,20-48-88-15,-12 3 8 16,4 0-356-1</inkml:trace>
        </inkml:traceGroup>
        <inkml:traceGroup>
          <inkml:annotationXML>
            <emma:emma xmlns:emma="http://www.w3.org/2003/04/emma" version="1.0">
              <emma:interpretation id="{FC06503E-FFA7-4909-97F5-8D59801C7B19}" emma:medium="tactile" emma:mode="ink">
                <msink:context xmlns:msink="http://schemas.microsoft.com/ink/2010/main" type="inkWord" rotatedBoundingBox="14240,12490 16591,12407 16616,13103 14265,13186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379903.852">9782 12068 612 0,'-19'-3'228'0,"19"3"-180"0,19-7-12 16,0 0 80 0,5 7-72-16,22-4 44 15,4-3-52-15,9-3-12 16,2 3-12-16,9-6 8 16,-4 6-12-16,-4-4-4 15,-4 8 0-15,-12-4-112 16,-11 7 60-16,-15-3-280 15,-9 3 184-15</inkml:trace>
          <inkml:trace contextRef="#ctx0" brushRef="#br0" timeOffset="379646.1676">9825 11734 572 0,'0'-17'208'0,"0"17"-160"0,4-21-12 0,-4 15 128 15,15 6-96-15,-3-14 52 16,7 10-72-16,8-3 36 16,8 4-48-16,8 0 0 15,-1 6-24-15,8-6-8 16,-3 13 0-16,-1-3 28 15,1 0-16-15,-1 3-24 16,-7 0 4-16,-20 7-280 16,1 1 152-16</inkml:trace>
          <inkml:trace contextRef="#ctx0" brushRef="#br0" timeOffset="380171.5655">10123 11497 312 0,'-8'-4'112'0,"8"4"-84"0,4 11-12 0,-4-4 224 16,0-1-136-16,0 15 28 16,0 0-80-16,-4 20 28 15,4 4-44-15,-8 24 16 16,1 3-32-16,-1 4 28 15,4-11-32-15,-12-7 32 16,16-6-32-16,-11-4 20 16,11-10-20-16,0-7 28 15,-4-10-28-15,0-11-144 16,8-3 64-16</inkml:trace>
          <inkml:trace contextRef="#ctx0" brushRef="#br0" timeOffset="379300.2399">8973 11820 404 0,'8'-10'148'0,"-8"10"-112"0,4 0-12 15,-4 3 136 1,0 8-92-16,0 9 80 15,7 8-88-15,-14 6 4 0,7 4-40 0,-12-3 12 16,12-4-20-16,-8-4 20 16,8-10-24-16,-7-3 100 15,7 0-60-15,0-21 12 16,7 7-40-16,1-24-32 16,0 3 4-16,3-24 16 15,9 11-4-15,-1-14-40 16,8 10 20-16,0-3-44 15,12 13 36-15,-12 1 24 16,4 13 0-16,-4 0 20 16,0 11-16-16,-7-4-4 15,-1 7 0-15,0-4-68 16,1 8 36-16</inkml:trace>
          <inkml:trace contextRef="#ctx0" brushRef="#br0" timeOffset="380636.2997">11048 11748 464 0,'8'-14'176'0,"-8"14"-140"0,-8-10-8 0,4 6 120 15,-4 8-88-15,-11 3 132 16,7 3-108-16,-15 14-48 16,0 7-28-16,0 14 36 15,8-4-24-15,11-3-8 16,0 7-8-16,24-7 12 15,11-7-8-15,19-7-4 16,5-4 0-16,11-9 28 16,-4-4-16-16,-12-11 20 15,0 1-20-15,-15-25 36 16,-3 4-28-16,-25-24 12 16,1 7-20-16,-15-14-24 15,-5 10 0-15,-11-3 48 16,-4 13-20-16,-8 4-8 15,5 11-8-15,3 6-16 16,7 7 8-16,5 10-392 16,19 11 216-16</inkml:trace>
        </inkml:traceGroup>
        <inkml:traceGroup>
          <inkml:annotationXML>
            <emma:emma xmlns:emma="http://www.w3.org/2003/04/emma" version="1.0">
              <emma:interpretation id="{00023673-5E1F-40E3-9AF9-736D6C4A4F99}" emma:medium="tactile" emma:mode="ink">
                <msink:context xmlns:msink="http://schemas.microsoft.com/ink/2010/main" type="inkWord" rotatedBoundingBox="18571,12144 19035,12128 19090,13675 18626,13692"/>
              </emma:interpretation>
            </emma:emma>
          </inkml:annotationXML>
          <inkml:trace contextRef="#ctx0" brushRef="#br0" timeOffset="489439.3537">13429 11431 228 0,'-39'-55'84'0,"23"45"-64"0,-7-7-8 16,16 7 40-16,-1-1-32 16,0-3 36-16,4-3-32 15,8 0 12-15,8 0-20 16,7 3 0-16,8 0-8 15,8 1 4-15,8 2-8 16,-1 1 16-16,1 3-12 16,-1 4-4-16,-3-1 0 15,-8 1-32-15,-8-1 16 16,-3 1 32-16,-5-1-12 16,-3 4 28-16,-12 0-24 15,3 11 4-15,-3 6-8 16,0 7 12-16,0 14-12 0,-3 10 16 15,-1 10-16-15,0 1-4 16,4 10 0-16,-4 7 4 16,4 23-4-16,0 5 16 15,0-12-12-15,-4-12 16 16,4-8-16-16,0-7 4 16,4 1-4-16,-4-4 4 15,0 6-8-15,0-2 8 0,-4-1-8 16,4-6-4-16,0-8 4 15,0-6-4-15,-4 0 0 16,-3-18 44-16,-5 1-24 16,-4-11 68-16,-7-3-48 15,-12-11 64-15,-19 1-64 0,-16 2 8 16,-11 8-28-16,-8-3-460 16</inkml:trace>
        </inkml:traceGroup>
      </inkml:traceGroup>
    </inkml:traceGroup>
    <inkml:traceGroup>
      <inkml:annotationXML>
        <emma:emma xmlns:emma="http://www.w3.org/2003/04/emma" version="1.0">
          <emma:interpretation id="{176E4DB9-000D-4689-95D1-884DBB8B8400}" emma:medium="tactile" emma:mode="ink">
            <msink:context xmlns:msink="http://schemas.microsoft.com/ink/2010/main" type="paragraph" rotatedBoundingBox="1358,13927 17328,14437 17277,16017 1307,15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1A2C11-E824-45BF-A91A-B0BBC08B1AA9}" emma:medium="tactile" emma:mode="ink">
              <msink:context xmlns:msink="http://schemas.microsoft.com/ink/2010/main" type="inkBullet" rotatedBoundingBox="1346,14302 1590,14310 1575,14807 1330,14800"/>
            </emma:interpretation>
            <emma:one-of disjunction-type="recognition" id="oneOf46">
              <emma:interpretation id="interp58" emma:lang="" emma:confidence="0">
                <emma:literal>•</emma:literal>
              </emma:interpretation>
            </emma:one-of>
          </emma:emma>
        </inkml:annotationXML>
        <inkml:trace contextRef="#ctx0" brushRef="#br0" timeOffset="527558.2008">-3763 13355 268 0,'-15'-3'100'0,"15"6"-76"0,-12 0-8 0,12 1 8 16,-16-1-16-16,5 4 60 16,-9 3-40-16,1 8 32 15,-4 6-32-15,0 14 36 16,3 13-36-16,1 4 12 15,3 11-24-15,9-11-8 0,3-7-4 16,8-7 40-16,3-10-24 16,13-14 8-16,3 1-16 15,8-15 56-15,4-3-40 16,0-14 16-16,-4-10-28 0,-8-10 8 16,-4-11-12-16,-3-3-24 15,-12 0 4-15,-8 3 4 16,-12 7 4-16,5 11-20 15,-9 6 12-15,1 4-24 16,0 6 20-16,11 8-12 16,0 3 12-16,8 0 8 15,12 3 4-15,11 1-416 16,0-1 228 0,12 4-20-16</inkml:trace>
      </inkml:traceGroup>
      <inkml:traceGroup>
        <inkml:annotationXML>
          <emma:emma xmlns:emma="http://www.w3.org/2003/04/emma" version="1.0">
            <emma:interpretation id="{356C5C72-C46E-4E23-806D-3B1E205A00C3}" emma:medium="tactile" emma:mode="ink">
              <msink:context xmlns:msink="http://schemas.microsoft.com/ink/2010/main" type="line" rotatedBoundingBox="1844,13942 17328,14437 17277,16017 1794,15523"/>
            </emma:interpretation>
          </emma:emma>
        </inkml:annotationXML>
        <inkml:traceGroup>
          <inkml:annotationXML>
            <emma:emma xmlns:emma="http://www.w3.org/2003/04/emma" version="1.0">
              <emma:interpretation id="{26315D5D-AC20-4DC7-B5E5-2183179DC442}" emma:medium="tactile" emma:mode="ink">
                <msink:context xmlns:msink="http://schemas.microsoft.com/ink/2010/main" type="inkWord" rotatedBoundingBox="1830,14379 2897,14413 2877,15048 1810,15014"/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528085.872">-3279 13493 208 0,'42'41'76'0,"-11"-7"-60"0,16 21-4 15,-24-24 4-15,4 11-12 0,-4-1-4 16,-3-3 4-16,-9-4 72 15,-22-3-40-15,-16-3 48 16,-16-1-48-16,-19-3-20 16,8-3-8-16,-4-4 80 15,0-13-48-15,4-4-16 16,19-4-16-16,12-6 0 16,15 6-4-16,16-6-292 15,11 3 156-15,20 4-72 16</inkml:trace>
          <inkml:trace contextRef="#ctx0" brushRef="#br0" timeOffset="527951.5147">-3357 13427 132 0,'-19'31'52'0,"19"7"-44"0,-8 38 4 0,5-28 44 0,-1 10-32 16,0-3 8-16,4-10-20 16,-8 3 20-16,8-13-20 15,-8-8 32-15</inkml:trace>
          <inkml:trace contextRef="#ctx0" brushRef="#br0" timeOffset="528715.6461">-2927 13854 496 0,'-11'-10'184'0,"30"6"-140"0,8 1-16 15,-15-1 64-15,11-3-56 16,16-3 12-16,11 3-28 16,16 4 60-16,11 3-48 15,-3 7-160-15,-9 3 64 0,5 0-416 16</inkml:trace>
          <inkml:trace contextRef="#ctx0" brushRef="#br0" timeOffset="528533.2864">-2516 13558 280 0,'11'-52'104'0,"-7"45"-84"0,-4-3 0 16,-4 7 32-16,-4-4-32 15,-11 7-8-15,0-7-8 16,-8 7-4-16,-8 0 0 15,4 7 0-15,0-4 0 16,4 1 8-16,0-1-4 16,0 4 16-16,7-4-12 15,5 1-12-15,-1-1 0 16,8 1 4-16,1-4 0 16,7 3-20-16,0-3 12 15,-8 7 12-15,4 3 0 16,0 8 60-16,4 13-36 0,-4 10-12 15,-3 7-8-15,-1 0 24 16,4 0-16-16,-4-6-4 16,-3-4-8-16,7-7 40 15,0-4-24-15,0-3 8 16,4-7-16-16,4 1 12 16,8-5-16-16,-5-2 16 15,9-1-16-15,3 0-4 0,0 1 0 16,9-1-4-16,3 0 0 15,7 1 44-15,1-1-24 16,-4 0 8-16,-4-3-16 0,-8 0-360 16,-11-4 192-1,-1 1-128-15</inkml:trace>
        </inkml:traceGroup>
        <inkml:traceGroup>
          <inkml:annotationXML>
            <emma:emma xmlns:emma="http://www.w3.org/2003/04/emma" version="1.0">
              <emma:interpretation id="{52DCA105-1EAA-482D-9ED4-4AA8C545666B}" emma:medium="tactile" emma:mode="ink">
                <msink:context xmlns:msink="http://schemas.microsoft.com/ink/2010/main" type="inkWord" rotatedBoundingBox="4350,14688 5443,14723 5425,15277 4333,15242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526312.8512">-956 13888 280 0,'7'-13'104'0,"9"13"-84"0,11 0 0 0,-8 0 56 15,12 0-44-15,16 0 4 0,11 3-20 16,4 7-12-16,3-3 0 15,9 0 20-15,11-3-12 16,8 2 24-16,4-2-24 16,-12 3 4-16,-15-4-8 15,-8 4 12-15,-12-7-12 16,-15 0 48-16,-8-7-28 16,-12 7-312-16</inkml:trace>
          <inkml:trace contextRef="#ctx0" brushRef="#br0" timeOffset="526581.5629">-143 13785 312 0,'-8'-27'112'0,"16"27"-84"0,11 6-12 0,0 8-24 16,4 0 0-16,1 3 32 15,7 0-16-15,0 4 8 16,0-4-8-16,0 4 4 15,-4-4-8-15,-4 7-12 16,-12-3 4-16,-3-4 20 16,-12 11-8-16,-3 3 48 15,-13-1-28-15,-3 15 20 16,-4-4-28-16,0-3 16 16,4 7-20-16,-4-7-316 15,-1 0 164-15,9-21-48 16</inkml:trace>
        </inkml:traceGroup>
        <inkml:traceGroup>
          <inkml:annotationXML>
            <emma:emma xmlns:emma="http://www.w3.org/2003/04/emma" version="1.0">
              <emma:interpretation id="{3ADF5A64-2A3A-46EE-967E-93E060852A63}" emma:medium="tactile" emma:mode="ink">
                <msink:context xmlns:msink="http://schemas.microsoft.com/ink/2010/main" type="inkWord" rotatedBoundingBox="6242,14302 8458,14373 8423,15463 6207,15392"/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398231.3296">1254 14102 216 0,'-12'41'80'0,"5"-7"-60"0,3 15-8 0,-4-25 84 15,4 3-56-15,-4 1 72 16,1-4-64-16,-1-4 8 16,8-2-32-16,-8-8 56 0,8-7-44 15,8-6 0-15,-8-7-20 16,12-8-12-16,-5-6 0 15,1 0 4-15,4-3-4 0,-5 3-20 16,5 3 8-16,-4 4 32 16,3 3-16-16,-3 0 16 15,4 7-12-15,3 0 12 16,1 4-16-16,-1 0 32 16,1-1-24-16,3 1 40 15,4 3-32-15,-7 0-252 16,-1 0 124-16,1 7-328 15</inkml:trace>
          <inkml:trace contextRef="#ctx0" brushRef="#br0" timeOffset="398621.8673">1537 14023 312 0,'11'-7'112'0,"1"7"-84"0,3-4-12 0,-3 8 28 15,0 3-28-15,3 3 48 16,0 4-36-16,1 3-16 0,-4 0-4 15,-5 4 0-15,-7-1-4 16,-4-3 32-16,-3 1-20 16,-9-5-4-16,1-2-8 15,-1-4 4-15,1-4-4 16,3 1 16-16,8-1-12 16,8-6-4-16,12 3 0 15,7 0-4-15,8 0 0 16,4 3 0-16,0 0 0 15,-1 4-160-15,-3 0 88 16,-4 0-228-16</inkml:trace>
          <inkml:trace contextRef="#ctx0" brushRef="#br0" timeOffset="397796.2996">925 13837 352 0,'8'10'132'0,"-1"-10"-104"0,9 3-8 0,-4 4 96 15,7 0-68-15,8-3 44 16,8 3-56-16,11-1 8 16,5 1-28-16,7-7 8 0,11-10-12 15,17 7 0-15,10-1-4 16,-7 1-8-16,-7 3 4 0,-13-4-4 15,-7 4 0 1,-11 0 16-16,-9 0-8 0,-15 4 4 16,-7 3-4-16,-9 3-76 15,-7-3 36-15,-12 7-452 16</inkml:trace>
          <inkml:trace contextRef="#ctx0" brushRef="#br0" timeOffset="397451.1646">1386 13396 332 0,'0'-7'120'0,"7"11"-92"0,-7-4-8 0,0 0 24 0,4 7-28 16,-4 3 100-16,0 4-64 15,0 6-16-15,0 11-20 16,0 11 4-16,-8 2-12 16,8-2 16-16,-11 2-16 15,3-6 24-15,-3-7-20 16,7-10-196-16,-4-7 96 16,0-1-256-16</inkml:trace>
          <inkml:trace contextRef="#ctx0" brushRef="#br0" timeOffset="399762.3271">1978 13954 332 0,'-8'7'120'0,"8"-7"-92"0,0 0-8 0,0 0 148 16,12 0-52-1,7 0-52-15,8 0 16 0,16-7-52 16,7 7 4 0,8 0-20-16,27 0 12 15,4 0-16-15,16-7 40 0,11 3-24 16,-4 8 4 0,-11-1-16-16,-16 1 20 0,-15-4-20 0,-12 3-4 15,-12 1-4-15,-7-4 20 16,-12 0-12-16,-8 3 4 15,-11-6-8-15,-8 3-244 16,-4 10 128-16,-7-7-404 16</inkml:trace>
          <inkml:trace contextRef="#ctx0" brushRef="#br0" timeOffset="400539.4308">2082 14019 208 0,'8'0'76'0,"4"4"-60"0,15 9-4 0,-8-2 12 16,8 2-16-16,4 15 76 15,4 10-48-15,4 10 4 0,-12-7-24 16,-4 4-12-16,-3 0 0 16,-13-7 12-16,-3-8-8 15,-8-2 16-15,-7-4-16 16,-13-7 24-16,-3-3-20 16,-11 0 4-16,-9-7-8 15,8-7 4-15,1-4-8 16,3-3-4-16,16-10 4 15,7 0 4-15,12-7-4 16,19 0-20-16,20 3 8 16,11-10-12-16,20 7 8 15,-8 0 8-15,-4 14 4 16,-8 3-20-16,-3 7 12 16,-5 0 12-16,-7 3 0 15,-8 4-28-15,-7 3 12 0,-9 4 100 16,-3 0-44-16,-8 7 16 15,4-1-36-15,-8-3-4 16,0 1-12-16,-4-1 12 16,8-3-12-16,-3-1 4 15,-1 1-4-15,-8-3 4 0,4-5-8 16,4 1 32-16,1-3-20 16,-9-4 12-16,12-4-16 15,0-3 20-15,0-3-20 16,12 3 32-16,3-3-28 15,4-4 32-15,20 0-32 16,4 1 20-16,3-5-20 0,1 8 20 16,-9 0-24-16,-7-1 40 15,-4 1-28-15,0 3-120 16,-3 0 52-16,-9 4-600 16</inkml:trace>
          <inkml:trace contextRef="#ctx0" brushRef="#br0" timeOffset="399358.2534">2369 13489 416 0,'0'-24'152'0,"11"14"-116"0,-3-4-12 0,0 7 48 15,4-3-44 1,7-1 8-16,-4 5-24 0,5-1-8 16,3 3 0-16,0 8-4 15,8 9 0-15,0 12 0 16,-4 12 0-16,-4 8 8 16,-3 7-4-16,-9-1 40 15,-11-9-20-15,-11-1 12 16,-12-3-20-16,-4-11 8 0,-4-6-12 15,-4-7 0-15,0-11-4 0,4-10 4 16,-4-6-8-16,12-8 8 31,3 4-8-31,9-11-12 0,11 4 4 16,8 3-24-16,11 4 16 16,4 7-4-16,4 3 8 15,4 10 8-15,4 8 0 0,4 3-264 16,0 3 144-1,-5 3-192-15</inkml:trace>
        </inkml:traceGroup>
        <inkml:traceGroup>
          <inkml:annotationXML>
            <emma:emma xmlns:emma="http://www.w3.org/2003/04/emma" version="1.0">
              <emma:interpretation id="{E17266C3-5F59-44CD-900E-A6C9F7C8BFE5}" emma:medium="tactile" emma:mode="ink">
                <msink:context xmlns:msink="http://schemas.microsoft.com/ink/2010/main" type="inkWord" rotatedBoundingBox="8853,14166 13089,14302 13045,15694 8808,15559">
                  <msink:destinationLink direction="with" ref="{60100819-E58F-41C5-B4AE-2A219137289C}"/>
                </msink:context>
              </emma:interpretation>
              <emma:one-of disjunction-type="recognition" id="oneOf50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402905.7059">4270 14177 228 0,'-4'7'84'0,"11"0"-64"0,9 0-8 0,-1-4 152 0,9 4-92 15,14 7 8-15,13 10-52 16,3 0-16-16,4 14-8 15,-8-7 4-15,-3 7-4 16,-12-4 16-16,-12-3-12 16,-12-3 32-16,-14-4-24 15,-17-3 40-15,-15-8-32 16,-11 1-12-16,3-7-8 16,-3-4 100-16,3-6-56 0,16-4 0 15,4-3-32-15,11-1-4 16,12-2-4-16,20-1-24 15,3 0 8-15,8 4-136 16,8 3 76-16,3-3-348 16,1-1 232-1,-8 4 0-15</inkml:trace>
          <inkml:trace contextRef="#ctx0" brushRef="#br0" timeOffset="402495.6175">4277 13947 236 0,'-7'-14'88'0,"10"14"-68"0,1 0-4 0,-4 0 192 0,0 0-116 15,8 0-8-15,4 0-56 16,3 0 52-1,8 0-48-15,16 0-20 0,23 7-12 16,15-7 24-16,13 7-12 16,2 0 24-16,28-7-24 0,8 7 12 15,-4-1-12-15,-23-2 20 16,-8-8-20-16,-20 4 24 16,-7 0-24-16,-16-3 12 15,-11 0-12-15,-16 3-8 16,-11 3 0-16,-12 0-4 15,-8 4 0-15,-7 0-372 16</inkml:trace>
          <inkml:trace contextRef="#ctx0" brushRef="#br0" timeOffset="402030.9026">4843 13252 320 0,'23'13'120'0,"-8"5"-96"0,12 9-4 0,-11-3 8 16,-1 7-20-16,1 14-20 15,-5 3 4-15,-3 4 64 16,-8-4-28-16,-8-3 96 0,-7-4-72 16,-4-17 28-16,-9-10-44 15,5-7 12-15,-12-11-28 16,4-9 8-16,-3-18-16 15,3 0 20-15,15-7-20 0,12 7-32 16,8 7 12-16,12 3-36 16,11 4 28-16,4 10-116 15,-4 7 72-15</inkml:trace>
          <inkml:trace contextRef="#ctx0" brushRef="#br0" timeOffset="403215.028">5032 14384 164 0,'-4'14'60'0,"4"-14"-44"0,-4 13-8 0,1-2 140 16,-1 6-84-16,-4 0 44 0,0 0-64 15,-3 0 48-15,-1-3-56 16,0 0 72-1,1-7-60-15,-5-4 36 0,5-3-48 16,3-7 44-16,8-3-48 16,0-4-8-16,4-3-12 0,11 0-12 15,12-7 4-15,12 3 4 16,8 4-4-16,3 3 16 16,-4 4-12-16,-3 6 16 15,0 1-16-15,-9 3-196 16,-7 7 100-16</inkml:trace>
          <inkml:trace contextRef="#ctx0" brushRef="#br0" timeOffset="401324.5419">3581 13806 332 0,'-4'31'120'0,"0"-11"-92"0,-4 11-8 0,8-13 44 16,-4 2-40-16,0 4 60 16,-3 0-48-16,-1-3 80 15,0-4-64-15,4-6 36 0,0-11-52 16,4-7 24-16,0-7-32 16,8-3-16-16,0-4-8 0,7 0-4 15,5 1 0-15,-1-4 16 16,0 0-8-16,5 3-12 15,-1 4 0-15,0 6 12 16,0 8-4-16,-3-1 16 16,-1 4-12-16,0 4 40 15,1-1-24-15,-5 1 20 16,1-4-24-16,-1 3-564 16,1 1 296-1,-1-4-60-15</inkml:trace>
          <inkml:trace contextRef="#ctx0" brushRef="#br0" timeOffset="401633.3163">4068 13410 392 0,'16'-21'148'0,"-5"18"-116"0,5-1-8 0,-1 4 136 15,1 4-92-15,3 6-20 16,-7 7-28-16,3 4 8 16,-7 7-16-16,-4-1 4 0,-4 4-8 15,-4-3 12-15,-4-1-12 0,-7-6 32 16,-5-1-24-16,9-6-4 16,-9 0-8-16,5-7 4 15,11 0-4-15,12-7-12 16,7 3 4-16,12-3 48 15,8 0-24-15,4 0-140 16,0 0 64-16</inkml:trace>
          <inkml:trace contextRef="#ctx0" brushRef="#br0" timeOffset="404191.1249">6298 13857 476 0,'19'-13'176'0,"-11"6"-136"0,4-4-12 0,-12 8 92 15,0-4-72-15,0-7 44 16,-12 1-56-16,-7-8-12 16,-12 7-12-16,-4 0-12 0,-11 11 4 15,-1-4 12-15,1 7-8 0,-1 7 16 16,1 0-16-16,11 3-12 15,12 7 0-15,15-3 12 16,12 0-4-16,11 0 24 16,9-1-16-16,3-6 40 15,7-3-28-15,5-4-12 16,0 3-8-16,-4-3-16 16,-8 0 8-16,-8 7-48 15,-7 0 24-15,-12 7 8 16,-12 6 8-16,-7 15-40 15,7 23 24-15,-7 28-20 16,-4 14 28-16,15-14 52 16,-4-7-12-16,5-3 0 15,-5 3-12-15,0-14 12 16,-7-10-12-16,0-10 48 16,-1-21-28-16,-7-17 20 0,0-21-28 15,-12-13 8-15,8-8-16 16,-4-2-16-16,5-5 0 15,10 1 4-15,12-4 0 16,20-3-36-16,15-3 20 16,8-1 4-16,8 0 12 15,-1 4 16-15,1 3-8 16,3 8 4-16,1 2-4 16,3 8-148-16,-4 3 76 15</inkml:trace>
          <inkml:trace contextRef="#ctx0" brushRef="#br0" timeOffset="404491.9227">6910 13585 236 0,'-4'-30'88'0,"4"30"-68"0,-27-21-4 15,11 7 192 1,5 11-116-16,-16 6-36 0,-1 11-36 16,-10 13 40-16,-1 18-32 15,4 10 40-15,-4-3-36 16,8-1 60-16,-3-2-52 16,14-1 28-16,1 3-40 0,7 1 28 0,5 3-32 15,10-10 48-15,5-7-40 16,8-11-272-16,3-6 132 15,8-11-448 1</inkml:trace>
          <inkml:trace contextRef="#ctx0" brushRef="#br0" timeOffset="404807.283">6898 13802 184 0,'-19'24'68'0,"11"-6"-52"16,0 9-4-16,4-10 116 0,-3 4-72 16,7 3-20-16,0 0-24 15,0-3 92-15,0-4-56 16,0-7 60-16,0-3-64 16,7-7 32-16,-3-7-44 15,4-3 8-15,0-7-24 16,3 0 8-16,9-1-12 0,3 1-44 15,8 3 20-15,4-3 12 16,7 7 0-16,-7 3 0 16,0 0 4-16,-4 0 12 15,-4 4-8-15,-8-4-56 16,1 7 24-16,-9 0-480 16</inkml:trace>
          <inkml:trace contextRef="#ctx0" brushRef="#br0" timeOffset="405273.1052">7622 13479 476 0,'19'-7'176'0,"-3"10"-136"0,11 11-12 16,-15 3 100-16,3 25-76 16,8 20 32-16,-7 6-48 15,-5 5 64-15,-3 9-52 16,-8 11 8-16,-8 4-32 0,-7-8 68 0,-8-10-56 15,-16-17 56-15,-8-10-52 16,-7-18-116-16,16-6 36 16,-9-11-724-1</inkml:trace>
        </inkml:traceGroup>
        <inkml:traceGroup>
          <inkml:annotationXML>
            <emma:emma xmlns:emma="http://www.w3.org/2003/04/emma" version="1.0">
              <emma:interpretation id="{28BF5087-286D-4DF2-BB89-5E81DF3A591B}" emma:medium="tactile" emma:mode="ink">
                <msink:context xmlns:msink="http://schemas.microsoft.com/ink/2010/main" type="inkWord" rotatedBoundingBox="13562,14557 16226,14642 16183,15982 13519,15897"/>
              </emma:interpretation>
              <emma:one-of disjunction-type="recognition" id="oneOf51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405539.3106">8257 13699 600 0,'8'-14'224'0,"-8"14"-176"0,50-7-12 15,-23 1 96-15,8-5-80 16,4 4 16-16,11 4-44 15,4 3 48-15</inkml:trace>
          <inkml:trace contextRef="#ctx0" brushRef="#br0" timeOffset="405668.6984">8284 13847 632 0,'19'3'236'0,"8"-3"-184"0,20-3-16 0,-16 0 16 16,23-1-36-16,27-3 64 15,8 4-44-15,-3-1-440 16</inkml:trace>
          <inkml:trace contextRef="#ctx0" brushRef="#br0" timeOffset="405950.9055">9345 13644 676 0,'-47'21'248'0,"20"-8"-192"0,-12 18-16 15,28-13 56-15,-1 9-60 16,12 4 24-16,16-7-40 15,15-7 52-15,15 4-40 16,12 0 56-16,-4-14-52 0,1-7-16 16,-5-7-12-16,-11-11-88 15,-16-2 44-15,-8-15-4 16,-19-9 24-16,-7 2 4 16,-9 5 4-16,-3 12-56 15,-4 19 36-15</inkml:trace>
          <inkml:trace contextRef="#ctx0" brushRef="#br0" timeOffset="563529.7955">9558 14570 260 0,'0'0'96'0,"-8"10"-76"0,-4 7-4 0,4-3 0 16,-3 7-12-16,-5 10 60 15,-7 6-36-15,0 1 52 16,0-3-48-16,-1-1 20 15,5-6-32-15,0-4 16 16,7-7-20-16,8 4-8 16,8-8-4-16,12-2 4 15,11 2-4-15,4-6 8 0,0 4-8 16,11-1-20 0,-3-3 8-16,-8 0 4 0,8 0 4 15,-12-7 8-15,8 0-4 16,-12 6 8-16,-8-6-8 15,-3 0 32 1,-4-6-20-16,-8 6 4 0,0 0-12 16,7-4-8-16,1 1 4 15,4-1-252-15</inkml:trace>
          <inkml:trace contextRef="#ctx0" brushRef="#br0" timeOffset="563139.2558">10204 14480 216 0,'-8'0'80'0,"4"4"-60"0,1-1-8 0,-1 4 56 16,-4-4-40-16,-4 4 52 15,-7-3-48-15,-4 9 48 0,-12 1-48 16,-12 10 4-16,-14 11-24 16,-5 6 0-16,0 7-4 15,0-7 28-15,8 4-20 16,4-7 4-16,7 0-12 15,9-7-16-15,11-10 4 16,3-4 4-16,9-4 0 16,3-9-64-16</inkml:trace>
          <inkml:trace contextRef="#ctx0" brushRef="#br0" timeOffset="564089.8544">10653 14487 444 0,'-43'-10'164'0,"36"13"-124"0,7 4-16 0,4 0-20 15,-1 0-8-15,9-4 4 16</inkml:trace>
          <inkml:trace contextRef="#ctx0" brushRef="#br0" timeOffset="563950.9822">10649 13943 156 0,'-11'-27'56'0,"3"23"-44"0,16-2-4 0,-1 2 88 15,5 4-56-15,0-7 44 0,7 7-48 16,4 0 0-16,4-7-24 16,4 7 0-16,-4 0-4 15,0 4 12-15,-3 3-12 16,3 3 16-16,0 4-16 15,-16 3 4-15,-7 4-4 16,-8 3 56-16,-3 7-36 16,-9 0 24-16,-3 0-32 15,0 0 0-15,-1-7-12 16,1 7-8-16,-1-7 4 16,5-4-260-16,-1 4 140 15,9-6-148-15</inkml:trace>
        </inkml:traceGroup>
        <inkml:traceGroup>
          <inkml:annotationXML>
            <emma:emma xmlns:emma="http://www.w3.org/2003/04/emma" version="1.0">
              <emma:interpretation id="{95D25AC2-6DCE-4C4C-9C43-AC7C9D9FB228}" emma:medium="tactile" emma:mode="ink">
                <msink:context xmlns:msink="http://schemas.microsoft.com/ink/2010/main" type="inkWord" rotatedBoundingBox="16442,14800 17315,14828 17294,15491 16421,15463"/>
              </emma:interpretation>
              <emma:one-of disjunction-type="recognition" id="oneOf52">
                <emma:interpretation id="interp64" emma:lang="" emma:confidence="1">
                  <emma:literal>??</emma:literal>
                </emma:interpretation>
                <emma:interpretation id="interp65" emma:lang="" emma:confidence="0">
                  <emma:literal>! ?</emma:literal>
                </emma:interpretation>
                <emma:interpretation id="interp66" emma:lang="" emma:confidence="0">
                  <emma:literal>? ?</emma:literal>
                </emma:interpretation>
                <emma:interpretation id="interp67" emma:lang="" emma:confidence="0">
                  <emma:literal>' ?</emma:literal>
                </emma:interpretation>
                <emma:interpretation id="interp68" emma:lang="" emma:confidence="0">
                  <emma:literal>y ?</emma:literal>
                </emma:interpretation>
              </emma:one-of>
            </emma:emma>
          </inkml:annotationXML>
          <inkml:trace contextRef="#ctx0" brushRef="#br0" timeOffset="564568.2398">11141 14453 508 0,'-20'-4'188'0,"24"4"-148"0,4 0-8 0,-8 0-124 16,8 4 44-16,-8 6-296 0</inkml:trace>
          <inkml:trace contextRef="#ctx0" brushRef="#br0" timeOffset="564459.9514">11315 13933 228 0,'27'0'84'0,"-19"14"-64"0,-4 3-8 15,3-3 48-15,-3 6-36 16,-4 8 96-16,0 3-68 15,-4 3 12-15,-3 1-40 16,-1-4 24-16,4-4-32 16,-11-3 12-16,-5-3-16 15,-3-4 0-15,-4 0-4 0,0 1-16 16</inkml:trace>
          <inkml:trace contextRef="#ctx0" brushRef="#br0" timeOffset="565024.7631">11772 14528 652 0,'-20'-38'244'0,"17"45"-192"16</inkml:trace>
          <inkml:trace contextRef="#ctx0" brushRef="#br0" timeOffset="564914.1592">11799 13895 352 0,'4'-24'132'0,"11"24"-104"0,12-3-8 15,-7 3 16-15,-1 0-24 0,0 3 40 16,-7 7-28-16,11 1 12 16,-3 6-20-16,-1 4-8 15,-4 3-4-15,-3 7-4 16,-8 3 0-16,-4 0 32 15,-8 8-16-15,-11-4 12 16,-8-4-16-16,-4 0 20 16,-8-3-20-16,-3-3-340 15,-1 6 180-15,0 1-76 16</inkml:trace>
        </inkml:traceGroup>
      </inkml:traceGroup>
    </inkml:traceGroup>
    <inkml:traceGroup>
      <inkml:annotationXML>
        <emma:emma xmlns:emma="http://www.w3.org/2003/04/emma" version="1.0">
          <emma:interpretation id="{A9B3EA9F-2E5B-426F-A94C-EF2807B3CF7E}" emma:medium="tactile" emma:mode="ink">
            <msink:context xmlns:msink="http://schemas.microsoft.com/ink/2010/main" type="paragraph" rotatedBoundingBox="6573,16373 23421,15698 23501,17692 6653,1836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058F0E7-0AE2-40D1-A1B7-CA7F9377066E}" emma:medium="tactile" emma:mode="ink">
              <msink:context xmlns:msink="http://schemas.microsoft.com/ink/2010/main" type="line" rotatedBoundingBox="6573,16373 23421,15698 23481,17184 6632,17860"/>
            </emma:interpretation>
          </emma:emma>
        </inkml:annotationXML>
        <inkml:traceGroup>
          <inkml:annotationXML>
            <emma:emma xmlns:emma="http://www.w3.org/2003/04/emma" version="1.0">
              <emma:interpretation id="{0C143060-1844-4EA9-B1CE-400890A8E225}" emma:medium="tactile" emma:mode="ink">
                <msink:context xmlns:msink="http://schemas.microsoft.com/ink/2010/main" type="inkWord" rotatedBoundingBox="6576,16446 8891,16353 8946,17720 6631,17813"/>
              </emma:interpretation>
              <emma:one-of disjunction-type="recognition" id="oneOf53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413079.815">2164 15781 280 0,'4'-21'104'0,"3"14"-84"0,9-6 0 0,-5 6 32 15,1-4-32-15,4 1 60 16,-9-4-44-16,1 4 28 15,-4 0-36-15,-4-1 16 16,-8-2-24-16,-3-1 16 16,-13 0-20-16,-3 0-16 15,-8 0-4-15,-7 1-4 0,-1-1 0 16,4 7 52-16,1 11-24 16,-9-1-20-16,1 4 0 15,-1 10 0-15,9-3 0 16,-1 10 8-16,20 3-4 0,15 1 24 15,11-4-16-15,17-3 24 16,3-4-24-16,12-7 32 16,7-10-28-16,0-7-4 15,1-3-8-15,-5-7-4 16,-11 0 0-16,-11 3-36 16,-12 7 20-16,-16 0-4 15,-8 11 12-15,-7 13-36 16,-4 17 24-16,0 35 8 15,0 24 8-15,7 3 80 16,1 18-40-16,7 20-4 0,-3-10-20 16,3-11 0-16,-7-27-8 15,-4-3 32-15,-12-18-20 16,-12-10 20-16,-7-10-20 16,-12-17 28-16,1-21-28 15,7-7 20-15,3-7-20 16,9-11-24-16,7-9 0 15,12-4 20-15,12-3-4 16,15-4 16-16,11-7-16 16,24-10 60-16,23 7-40 15,8 0 16-15,8 10-28 16,-5 3 36-16,-7 8-28 0,-4-1-496 16,-11 8 256-16,3 6-280 15</inkml:trace>
          <inkml:trace contextRef="#ctx0" brushRef="#br0" timeOffset="413397.8419">2907 15447 228 0,'-4'-17'84'0,"4"17"-64"0,-12-4-8 16,1 4 72-16,-8 4-48 16,-9 6 68-16,-10 7-64 15,-13 11 64-15,1 6-64 0,0 11 72 16,-1 7-64-16,5 23 80 16,-1 11-72-16,20 7 36 15,-4-10-56-15,20-11 0 0,7-13-24 16,4-8 44-16,0-9-28 15,19-11-104-15,1-7 44 16,-1-7-652 0</inkml:trace>
          <inkml:trace contextRef="#ctx0" brushRef="#br0" timeOffset="413695.1325">2841 15863 268 0,'-31'76'100'0,"31"-76"-76"0,-15 72-8 16,7-44 104-1,8-1-68-15,-4-2-20 16,4-1-20-16,0-7 76 16,4-3-48-16,0-14 52 15,4 0-52-15,-1-14-4 0,5-10-20 16,0-11-4-16,-1-9-4 15,5-5-16-15,7 5 4 16,0 6-4-16,4 7 0 0,0 10 8 16,0 4 0-16,4 7-20 15,0 3 12-15,4 3 40 0,-4 1-20 16,0-4-416 0,-8 7 220-16,4 3-32 15</inkml:trace>
          <inkml:trace contextRef="#ctx0" brushRef="#br0" timeOffset="414568.9602">3441 15537 340 0,'4'-11'128'0,"8"15"-100"0,-1-4-8 0,1 7 124 16,3 6-84-16,5 8 44 15,-1 6-60-15,4 18 80 16,-3 27-68-16,-5 4 24 15,1 3-44-15,-12 4 12 16,-1-4-28-16,-10-10 36 16,-13-14-32-16,-22 0 32 15,3-7-32-15,-19-10-84 16,-4 0 32-16,0-21-448 16,12-7 260-16</inkml:trace>
        </inkml:traceGroup>
        <inkml:traceGroup>
          <inkml:annotationXML>
            <emma:emma xmlns:emma="http://www.w3.org/2003/04/emma" version="1.0">
              <emma:interpretation id="{E6BFF1DA-0C2B-4EEA-A1A1-44AB4C944392}" emma:medium="tactile" emma:mode="ink">
                <msink:context xmlns:msink="http://schemas.microsoft.com/ink/2010/main" type="inkWord" rotatedBoundingBox="9350,16451 11206,16376 11257,17638 9401,17712"/>
              </emma:interpretation>
              <emma:one-of disjunction-type="recognition" id="oneOf54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416713.2457">5102 15485 164 0,'12'-24'60'0,"-1"17"-44"0,16 4-8 0,-7 3 220 16,11 0-128-16,7 6 20 16,9 8-72-16,-1 10 32 0,4 7-48 15,1 0 20-15,-1 4-32 16,0 16-8-16,-3 8-8 16,-12 3 20-1,-4 0-12-15,-16 6 40 0,-15-9-28 16,-15-7 48-16,-12-8-40 15,-16-9 28-15,0-11-32 16,-11 0 0-16,-12-14-16 0,-11-3 20 16,-12 0-20-16,8 0-20 15,15 0 0-15,16-7 20 16,7 3-4-16,12-3-20 16,23 4 4-16,8-8-420 15,23-3 236-15,16 7-212 16</inkml:trace>
          <inkml:trace contextRef="#ctx0" brushRef="#br0" timeOffset="416337.741">5446 15530 384 0,'8'-21'140'0,"-12"14"-108"0,8-3-8 16,-4 6 76-16,0 4-60 15,0 0 16-15,0 7-32 16,-4 10 24-16,-3 14-32 16,3 0 20-16,-4 7-20 15,0 10 20-15,-3 14-24 0,-9 7 24 16,5-3-24-16,-1-11 32 16,1-11-28-16,-1-13 40 15,1-3-32-15,3-8-156 0,-7-9 72 16</inkml:trace>
          <inkml:trace contextRef="#ctx0" brushRef="#br0" timeOffset="436396.2944">4870 16651 352 0,'-12'-10'132'0,"12"10"-104"0,8 4-8 16,-8-4 68-16,0-4-52 15,0 4 32-15,11-7-40 16,9 7 36-16,-1-7-36 15,20 7 4-15,19 0-20 16,12-3 20-16,15 6-20 16,-19-3 24-1,7 4-24-15,16-1-12 0,4 1-4 16,-16-4 12-16,1 3-4 16,-5 1 8-16,-11-1-8 0,-11 0 24 15,-24-3-16-15,-4 4 12 16,-8-1-12-16,-15-3 28 15,0 7-24-15,-15 0-24 0,-1-3 4 16,-3-4-484 0,4 3 268-16,-5-3-36 15</inkml:trace>
          <inkml:trace contextRef="#ctx0" brushRef="#br0" timeOffset="545318.827">4951 16655 164 0,'-4'-14'60'0,"8"7"-44"0,0 7-8 0,-4 0 52 16,0 0-36-16,0 0-20 16,0 11-4-16,0-11 8 15,0 6-4-15,-4 1 24 16,4-7-16-16,-4 0 40 15,4 0-28-15,0 0 76 16,0 7-56-16,0-7-4 0,4 0-24 16,4-7 24-16,3 7-24 15,1 0 32-15,15-3-32 16,8-7-24-16,11 6 4 16,12 1 0-16,4-1 4 15,-4 1 0-15,4-1 0 16,0 1 8-16,4-1-4 15,0 1-20-15,0-4 8 16,-1 7 12-16,-3-3 0 16,-15 3-12-16,-1 0 4 15,-15 0 20-15,-4 3-8 16,0-3-12-16,-7 10 0 16,-5-3 12-16,-3 0-4 15,-4 0 8-15,-4 0-8 16,-4-7-4-16,-4 3 4 15,4 4 4-15,-4-3-4 0,0-4 24 16,-8 3-16-16,5 1 12 16,-9-1-12-16,4-3 20 0,1 0-20 15,3 0-4-15,-4 0-4 16,9 4-332 0,-1 6 180-16,-4-17-124 15</inkml:trace>
          <inkml:trace contextRef="#ctx0" brushRef="#br0" timeOffset="415002.2322">4072 16077 580 0,'12'-14'216'0,"7"17"-168"0,12-3-12 0,-8 0 84 16,4 0-72-16,4 0 24 0,4 0-40 15,12 0-400-15,-5 11 200 16</inkml:trace>
          <inkml:trace contextRef="#ctx0" brushRef="#br0" timeOffset="414915.3773">4157 15826 424 0,'20'-25'156'0,"-20"25"-120"0,23-3-8 16,-11 3 88-16,-1 0-68 15,1 0 8 1,3 3-36-16,5 1 16 0,-1 3-24 16,0 7-144-16</inkml:trace>
        </inkml:traceGroup>
        <inkml:traceGroup>
          <inkml:annotationXML>
            <emma:emma xmlns:emma="http://www.w3.org/2003/04/emma" version="1.0">
              <emma:interpretation id="{B7FE2D19-9CC8-4EBC-8957-7B68958B363B}" emma:medium="tactile" emma:mode="ink">
                <msink:context xmlns:msink="http://schemas.microsoft.com/ink/2010/main" type="inkWord" rotatedBoundingBox="11718,16510 12371,16484 12396,17111 11743,17137"/>
              </emma:interpretation>
              <emma:one-of disjunction-type="recognition" id="oneOf55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417438.5841">6437 15915 352 0,'-7'-14'132'0,"14"4"-104"0,13-4-8 16,-12 7 192-16,-1 0-120 0,13 1 44 15,7 2-84-15,4 1 32 16,4-1-48-16,11 1 16 0,20-1-32 15,0 1 16-15,11 3-20 16,-11-7 20-16,-12 0-24 16,-8 7 12-16,-7-10-12 0,-19 6-264 15,-5-3 140-15</inkml:trace>
          <inkml:trace contextRef="#ctx0" brushRef="#br0" timeOffset="417509.864">6774 15540 320 0,'-11'10'120'0,"18"8"-96"0,-11 6-4 15,1-4 176-15,-5 8-112 16,8 20 28-16,-4 17-68 16,0 8-8-16,-7-5-24 15,3-6 28-15,-4-7-24 0,4-6 48 16,-11-12-36-16,11-6-68 0,-11-7 20 15,7-3-556 1</inkml:trace>
        </inkml:traceGroup>
        <inkml:traceGroup>
          <inkml:annotationXML>
            <emma:emma xmlns:emma="http://www.w3.org/2003/04/emma" version="1.0">
              <emma:interpretation id="{7A981CFF-7AF6-46D5-A4FE-31278DF77BB0}" emma:medium="tactile" emma:mode="ink">
                <msink:context xmlns:msink="http://schemas.microsoft.com/ink/2010/main" type="inkWord" rotatedBoundingBox="13082,16112 14696,16048 14756,17534 13141,17599">
                  <msink:destinationLink direction="with" ref="{136B3C42-6A06-4B3C-A761-8DE7B914098F}"/>
                </msink:context>
              </emma:interpretation>
              <emma:one-of disjunction-type="recognition" id="oneOf56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418422.4815">7812 15750 624 0,'-8'-4'228'0,"8"4"-176"0,4-6-16 15,-4 6 124-15,8 0-96 16,3 0-8-16,9 0-36 16,7 0 28-16,11 0-24 15,17 0 20-15,18 10-24 0,12-3 8 16,12-11-16-16,23 1 80 16,27-1-48-16,-11 4 32 15,-9 0-44-15,-14 4 16 31,-1-4-28-31,0-4 0 16,-19 11-12-16,-16-3 12 0,-15 3-12 16,-19-4 4-16,-8 1-4 15,-20-4-148-15,-7 0 76 16,-16 0-376-16,-3 6 240 0</inkml:trace>
          <inkml:trace contextRef="#ctx0" brushRef="#br0" timeOffset="418967.0987">8296 16232 124 0,'-24'13'44'0,"24"11"-32"0,-4 18-4 15,4-15 108-15,-3 18-64 16,3 3 60-16,0 0-68 15,0-6 24-15,0-11-40 16,-4 3 80-16,0-10-60 16,4-14 48-16,-4-3-56 0,0-14 8 15,-4 4-32-15,1-11 0 16,7-13-8-16,-4-8 4 16,4-9-8-16,7-5 16 15,9 15-12-15,7 0 60 16,8-1-40-16,4 11 96 0,0 0-72 15,4 7 28-15,3 3-44 16,5 0-4-16,-1 7-20 16,1 11 36-16,-1-1-24 15,-3 11-716 1,-16 7 376-16,-12-1-20 0</inkml:trace>
          <inkml:trace contextRef="#ctx0" brushRef="#br0" timeOffset="417914.1798">8907 15203 228 0,'0'-24'84'0,"4"13"-64"0,-4-6-8 16,0 10 152-16,-19-3-92 15,-1 0-36-15,-26 6-28 16,-8 1 16-16,-16 6-12 16,4 8 136-16,4 6-80 15,12 10 48-15,7 11-68 16,5 10 28-16,18 4-44 15,13-4 24-15,14-3-28 0,13-7 36 16,18-7-36-16,13-7 28 0,11-4-28 16,-4-2-668-1,-8-5 348-15,-23 5-8 16</inkml:trace>
        </inkml:traceGroup>
        <inkml:traceGroup>
          <inkml:annotationXML>
            <emma:emma xmlns:emma="http://www.w3.org/2003/04/emma" version="1.0">
              <emma:interpretation id="{15937F23-2833-4686-9E34-7F53E5AC21D3}" emma:medium="tactile" emma:mode="ink">
                <msink:context xmlns:msink="http://schemas.microsoft.com/ink/2010/main" type="inkWord" rotatedBoundingBox="16386,17062 16469,17059 16478,17287 16396,17290"/>
              </emma:interpretation>
              <emma:one-of disjunction-type="recognition" id="oneOf57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512146.0271">11118 16170 508 0,'0'-18'188'0,"7"5"-148"0,-3-1-8 0,4 7 148 0,-4 0-104 16,4 0 8-16,-1 7-56 16,1 4-24-16,-4 6-8 15,-4 4 40-15,-4 6-24 0,-4 8 24 16,-7 3-20-16,-1 14-192 15,1-4 92-15,-1-3-432 16</inkml:trace>
        </inkml:traceGroup>
        <inkml:traceGroup>
          <inkml:annotationXML>
            <emma:emma xmlns:emma="http://www.w3.org/2003/04/emma" version="1.0">
              <emma:interpretation id="{D46C5D35-E81D-43EB-B0A1-291350BCC90E}" emma:medium="tactile" emma:mode="ink">
                <msink:context xmlns:msink="http://schemas.microsoft.com/ink/2010/main" type="inkWord" rotatedBoundingBox="17158,16343 19253,16259 19284,17020 17188,17104"/>
              </emma:interpretation>
              <emma:one-of disjunction-type="recognition" id="oneOf58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512844.4288">11861 15506 520 0,'4'-42'192'0,"3"25"-152"0,5-7-8 0,4 14 60 16,3-1-56-16,8-2-12 15,12 6-16-15,19 7-28 16,15 20 12-16,13 8 12 0,-5 13 0 16,-8 0 52-16,-11 8-32 15,-19-8-28-15,-12 11 0 16,0-4 28-16,-27 14-16 15,-8-4 44-15,-27-3-28 16,-16-3 12-16,-22 3-20 16,-13-10 8-16,9-14-12 0,7 3 20 15,12-13-20-15,4-8 12 16,19-6-12 0,7-7 20-16,5-7-20 0,19-13-56 15,8-4 20-15,3-7-568 16</inkml:trace>
          <inkml:trace contextRef="#ctx0" brushRef="#br0" timeOffset="512531.073">12101 15633 228 0,'-23'24'84'0,"15"7"-64"0,4 14-8 15,0-14 40-15,4 13-32 16,0 1 8-16,-11 0-16 15,11-7 12-15,-8 0-16 16,8-11 4-16,-4-13-4 16,0 3-236-16,-11-10 124 15,11-7 0-15</inkml:trace>
          <inkml:trace contextRef="#ctx0" brushRef="#br0" timeOffset="513349.8512">12709 15736 632 0,'-66'7'236'0,"58"0"-184"0,-7 0-16 0,15 0 28 0,3 0-44 16,17-1 8-16,22 1-16 16,20 4 72-16,4-1-48 15,8-3-428-15,-1 7 212 16,5-8-188-16</inkml:trace>
          <inkml:trace contextRef="#ctx0" brushRef="#br0" timeOffset="513073.6254">12860 15557 652 0,'-8'-10'244'0,"16"10"-192"0,-8 0-12 16,11-4 68-16,-3 1-68 0,19 3-16 15,4 3-16-15,4 1 36 16,-4 3-24-16,4 3-228 0,-8 0 112 16,-4 4-424-1</inkml:trace>
          <inkml:trace contextRef="#ctx0" brushRef="#br0" timeOffset="513550.3879">13394 15616 364 0,'-4'-11'132'0,"12"8"-100"0,-1-4-12 15,-7 7 192-15,8-3-120 16,-8 3-28-16,0 0-40 15,-8 6 12-15,-3 8-20 16,-5 7 20-16,-3 6-20 0,0 8 8 16,3 3-12-16,8 3 12 0,8-10-16 15,12-4 24-15,11-6-20 16,16-11 40-16,7-10-28 16,5-10 20-1,-5-7-24-15,1-7 8 0,-20 3-16 16,0-10-8-16,-19 4 0 15,-12-1-16-15,-16 4 8 16,-11 3-4-16,-11 1 0 16,-1 6 8-16,8 4 0 15,12 6 16-15,31 4-244 16,19 4 124 0</inkml:trace>
          <inkml:trace contextRef="#ctx0" brushRef="#br0" timeOffset="513687.7528">13971 15777 548 0,'-27'35'204'0,"27"20"-156"0,3 17-16 16,1-31 16-16,-4 4-32 16,-4-4-12-16</inkml:trace>
        </inkml:traceGroup>
        <inkml:traceGroup>
          <inkml:annotationXML>
            <emma:emma xmlns:emma="http://www.w3.org/2003/04/emma" version="1.0">
              <emma:interpretation id="{8EC5150D-0B1D-40AA-A44C-95D08585DB5E}" emma:medium="tactile" emma:mode="ink">
                <msink:context xmlns:msink="http://schemas.microsoft.com/ink/2010/main" type="inkWord" rotatedBoundingBox="19980,16099 22605,15994 22652,17157 20027,17262"/>
              </emma:interpretation>
              <emma:one-of disjunction-type="recognition" id="oneOf59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515438.4085">15926 15512 372 0,'-12'14'140'0,"4"0"-112"0,0 10-4 15,5-10 20-15,-5 3-28 16,8-3 32-16,8 3-32 16,-1-3 4-16,1-7-12 15,4-7 36-15,3 0-20 16,-3-7-32-16,-4-4 4 15,-1-2 36-15,-3-5-20 16,0-2-8-16,4 3-8 16,-8-4-4-1,7 4 0-15,5 3 60 0,4 7-28 16,-1 4-20-16,1-1-4 0,3 8 24 16,0-8-12-16,1 4 4 15,-5 0-8-15</inkml:trace>
          <inkml:trace contextRef="#ctx0" brushRef="#br0" timeOffset="515947.3244">16336 15189 312 0,'-12'-24'112'0,"8"14"-84"0,1-1-12 0,6 8 136 15,5-1-88-15,4 1 52 16,7 3-68-16,4 14 20 16,4 17-40-16,4 20 52 15,0 15-44-15,-15 2 20 0,-1 1-36 16,-7-10 28-16,-16-1-32 15,-11 1 56-15,-16 3-40 0,-11-4 20 16,-5-6-32-16,5-14-176 16,3-14 84-16</inkml:trace>
          <inkml:trace contextRef="#ctx0" brushRef="#br0" timeOffset="516210.5238">16731 15537 572 0,'-4'-11'208'0,"4"11"-160"0,4-7-12 0,3 7 68 16,9-7-64-16,7 1-8 16,16-1-20-16,15 3 8 15,16-3-12-15,-4 7 32 0,-1-3-24 16,-10 3 48-16,-5-4-36 16,-11 4-216-16,-12-3 100 15,-12-4-248 1</inkml:trace>
          <inkml:trace contextRef="#ctx0" brushRef="#br0" timeOffset="516478.7391">17002 15234 228 0,'38'-7'84'0,"-7"7"-64"0,20 7-8 16,-24 3 108-16,8 0-68 15,-4 11 24-15,0 10-44 16,-4-7 92-16,-4 7-68 15,-8 0 56-15,-7 0-68 16,-12 0 48-16,-3 0-52 16,-17-4 16-16,5-2-36 0,-12-5 16 15,0 1-20-15,0-4 0 16,8-3-8-16,0 0 12 16,15-1-12-16,8-2-20 15,15-1 4-15,5-3-596 16,11 7 332-1,4-4 28-15</inkml:trace>
          <inkml:trace contextRef="#ctx0" brushRef="#br0" timeOffset="514737.0463">15074 15581 488 0,'-16'55'180'0,"13"-6"-140"0,3 50-12 0,3-37 40 16,5 7-44-16,-4-4 16 15,-4-6-24-15,-4-4 8 16,-7 3-12-16,-5-16 36 0,-7 6-24 15,0-14 20-15,-4-13-24 16,-12-21 16-16,-8-7-20 16,1-17 8-16,-1-3-12 15,9-4-8-15,14-7 0 16,17-4-40-16,22-6 20 16,24-10 4-16,7-8 12 15,12 4 32-15,16 0-16 16,19 7-376-16,0 11 196 15,-8 9-192-15</inkml:trace>
          <inkml:trace contextRef="#ctx0" brushRef="#br0" timeOffset="514465.8214">15326 15588 300 0,'11'-10'112'0,"1"3"-88"0,-1-7-8 0,1 7 240 15,0-3-144-15,-1-14 52 16,5 3-96-16,-9-3-8 16,5-7-36-16,-12 0 24 0,-4 0-32 0,-4 0 12 15,-7 0-16-15,-12 11-44 16,-12 9 20-16,-7 15-8 15,-9 16 12 1,1 5-20-16,4 5 16 0,11 5-12 16,4 3 12-16,12-4 24 15,8-3-4-15,7-3 16 16,12-8-16-16,7-2 16 16,5-8-16-16,7-7-268 15,0-3 144-15,1-7-336 16</inkml:trace>
          <inkml:trace contextRef="#ctx0" brushRef="#br0" timeOffset="515045.097">15891 15103 332 0,'-20'-7'120'0,"5"14"-92"0,-16 3-8 0,12 4 60 16,-9 14-48-16,-14 20 104 15,-1 21-80-15,5-7 64 16,7-1-68-16,-4 8 16 15,8-3-40-15,7-8-16 16,-3 1-8-16,15-4 56 16,8-7-32-16,0-10-28 0,4-14-4 15,8-4-632 1</inkml:trace>
        </inkml:traceGroup>
        <inkml:traceGroup>
          <inkml:annotationXML>
            <emma:emma xmlns:emma="http://www.w3.org/2003/04/emma" version="1.0">
              <emma:interpretation id="{4E938E9A-5F12-4BFA-A63C-799A19AF9EAD}" emma:medium="tactile" emma:mode="ink">
                <msink:context xmlns:msink="http://schemas.microsoft.com/ink/2010/main" type="inkWord" rotatedBoundingBox="23105,16294 23444,16280 23456,16557 23116,16571"/>
              </emma:interpretation>
              <emma:one-of disjunction-type="recognition" id="oneOf60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516779.036">17877 15382 332 0,'-28'-4'120'0,"25"21"-92"0,-5 11-8 0,0-7 124 0,-3 6-84 16,3 1 44-16,8-4-60 16,8 3 4-16,7-3-32 15,0-6 28 1,13-5-28-16,18-9 32 0,8-4-32 16,4-4 12-16,-7-6-16 15,-5-4-140-15,-27-10 72 16,-19-7-24-16,-23-7 48 15,-15-6 44-15,-9 6-4 16,4 7 96-16,9 7-56 16,7 10-24-16,3 11-12 15,13 9-252-15</inkml:trace>
        </inkml:traceGroup>
      </inkml:traceGroup>
      <inkml:traceGroup>
        <inkml:annotationXML>
          <emma:emma xmlns:emma="http://www.w3.org/2003/04/emma" version="1.0">
            <emma:interpretation id="{41841094-EF97-4569-9A33-4233061ECF14}" emma:medium="tactile" emma:mode="ink">
              <msink:context xmlns:msink="http://schemas.microsoft.com/ink/2010/main" type="line" rotatedBoundingBox="21433,17295 23229,17321 23222,17760 21427,17733"/>
            </emma:interpretation>
          </emma:emma>
        </inkml:annotationXML>
        <inkml:traceGroup>
          <inkml:annotationXML>
            <emma:emma xmlns:emma="http://www.w3.org/2003/04/emma" version="1.0">
              <emma:interpretation id="{BBEC9802-1AE1-40A1-A1A2-04D4525C5453}" emma:medium="tactile" emma:mode="ink">
                <msink:context xmlns:msink="http://schemas.microsoft.com/ink/2010/main" type="inkWord" rotatedBoundingBox="21433,17295 23229,17321 23222,17760 21427,17733"/>
              </emma:interpretation>
              <emma:one-of disjunction-type="recognition" id="oneOf61">
                <emma:interpretation id="interp77" emma:lang="" emma:confidence="1">
                  <emma:literal>ran</emma:literal>
                </emma:interpretation>
                <emma:interpretation id="interp78" emma:lang="" emma:confidence="0">
                  <emma:literal>Koo</emma:literal>
                </emma:interpretation>
                <emma:interpretation id="interp79" emma:lang="" emma:confidence="0">
                  <emma:literal>Kn</emma:literal>
                </emma:interpretation>
                <emma:interpretation id="interp80" emma:lang="" emma:confidence="0">
                  <emma:literal>KD</emma:literal>
                </emma:interpretation>
                <emma:interpretation id="interp81" emma:lang="" emma:confidence="0">
                  <emma:literal>Kro</emma:literal>
                </emma:interpretation>
              </emma:one-of>
            </emma:emma>
          </inkml:annotationXML>
          <inkml:trace contextRef="#ctx0" brushRef="#br0" timeOffset="517484.0318">16131 16383 228 0,'7'-3'84'0,"-3"6"-64"0,0 18-8 16,0-1 108-16,-8 15-68 0,8 3-12 15,0-1-24-15,4-6 64 16,-8-3-44-16,0-1 68 15,0-9-64-15,0-8 72 16,0-10-64-16,0-7-8 0,0-7-24 16,0-13-12-16,0-14 0 0,11-1 12 15,13-3-8-15,14 1-40 16,9 9 20-16,11 8-24 16,0 13 20-16,0 7 28 15,-4 7-8-15,-7 11-80 16,-5 9 44-16,-3 8-456 15</inkml:trace>
          <inkml:trace contextRef="#ctx0" brushRef="#br0" timeOffset="517820.3661">16665 16686 488 0,'-19'-4'180'0,"15"8"-140"0,4-8-12 0,4 1 108 16,-1 0-80-16,5-1 16 16,8-3-36-1,7 0-24-15,8 0-8 0,11 1 0 16,13 2 28-16,7-3-16 15,-4 4 48-15,-8 3-36 16,-4-4-164-16,-11 1 72 16,-23-11-320-1,-16 7 48-15</inkml:trace>
          <inkml:trace contextRef="#ctx0" brushRef="#br0" timeOffset="518039.9496">16847 16407 476 0,'11'-7'176'0,"5"11"-136"0,3-1-12 16,-3 4 48-16,15 3-48 16,-4 4 32-16,12 3-32 15,-1 0 0-15,-7 8-16 16,0-1-8-16,-11 0 0 0,-1 7-4 16,-19-4 0-16,-12-3 32 15,-15-3-16-15,-11 0 12 16,-9-4-16-16,-3 0 0 15,7 0-4-15,4 0 4 0,12 4-8 16,8-11 16-16,11-3-12 16,12-3-260-16,19 3 140 15,8-4-312 1</inkml:trace>
          <inkml:trace contextRef="#ctx0" brushRef="#br0" timeOffset="518549.825">17772 16466 332 0,'0'-7'120'0,"8"14"-92"0,-8-1-8 0,-8 5 36 0,4 3-36 15,-7 6 44-15,-5-3-36 16,-7 8 12-16,-4-1-24 15,-12-7 0-15,-4 3-8 16,-3-6 4-16,0-7-8 16,7 0-4-16,8 0 4 15,0-14 4-15,19 0-4 16,5-14 16-16,14-6-12 16,17-1-28-16,3-9 8 15,11 2-12-15,5 4 12 16,0 7 8-16,-9 7 4 15,1 7 32-15,-15 10-16 16,-9 10 84-16,9 11-56 0,-17 16 4 16,5 1-28-16,0-3 4 15,7 13-12-15,9-17 28 16,3-7-24-16,0-3 32 0,0-11-32 16,0 4 32-16,-8-14-32 15,1-7 12-15,-9-7-16 16,-3-7 0-16,-16-6-4 15,-3-11-8-15,-1 4 4 16,-7 3-32-16,-5 3 16 16,-3 0-12-16,4 4 12 15,4 18 8-15,7 6 4 16,8 0 0-16,4 6 0 0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9-04T18:24:21.8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0A6B729-6A92-49A7-8067-F749DD51F624}" emma:medium="tactile" emma:mode="ink">
          <msink:context xmlns:msink="http://schemas.microsoft.com/ink/2010/main" type="writingRegion" rotatedBoundingBox="24344,13871 24359,13871 24359,13886 24344,13886"/>
        </emma:interpretation>
      </emma:emma>
    </inkml:annotationXML>
    <inkml:traceGroup>
      <inkml:annotationXML>
        <emma:emma xmlns:emma="http://www.w3.org/2003/04/emma" version="1.0">
          <emma:interpretation id="{90996CCE-3C4A-44D2-8623-D599C9DD915D}" emma:medium="tactile" emma:mode="ink">
            <msink:context xmlns:msink="http://schemas.microsoft.com/ink/2010/main" type="paragraph" rotatedBoundingBox="24344,13871 24359,13871 24359,13886 24344,13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F4CF41-64A6-4483-BE8B-EC0D07999AAA}" emma:medium="tactile" emma:mode="ink">
              <msink:context xmlns:msink="http://schemas.microsoft.com/ink/2010/main" type="line" rotatedBoundingBox="24344,13871 24359,13871 24359,13886 24344,13886"/>
            </emma:interpretation>
          </emma:emma>
        </inkml:annotationXML>
        <inkml:traceGroup>
          <inkml:annotationXML>
            <emma:emma xmlns:emma="http://www.w3.org/2003/04/emma" version="1.0">
              <emma:interpretation id="{F6F7997F-C92C-4210-84CD-0C5EEF36DD75}" emma:medium="tactile" emma:mode="ink">
                <msink:context xmlns:msink="http://schemas.microsoft.com/ink/2010/main" type="inkWord" rotatedBoundingBox="24344,13871 24359,13871 24359,13886 24344,13886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0,'0'0'0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21:54.8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5AB3FB0-ABB6-4531-9CDE-0FF3D9804D06}" emma:medium="tactile" emma:mode="ink">
          <msink:context xmlns:msink="http://schemas.microsoft.com/ink/2010/main" type="inkDrawing" rotatedBoundingBox="7330,3766 9424,3772 9423,3824 7330,3819" semanticType="underline" shapeName="Other">
            <msink:sourceLink direction="with" ref="{51907D6C-21F0-4A0D-883F-A6E691C54B7D}"/>
          </msink:context>
        </emma:interpretation>
      </emma:emma>
    </inkml:annotationXML>
    <inkml:trace contextRef="#ctx0" brushRef="#br0">2028 2863 216 0,'12'-13'80'0,"3"9"-60"0,9-3-8 0,-5 0 116 16,0 7-72-16,12 0 24 16,12-3-48-16,19-1 4 15,-4 1-20-15,31-4 20 16,4 7-24-16,34-3 4 15,-3 6-8-15,35 1 4 16,-8-1-8-16,16 4-4 16,-24 0 4-16,-4-4 4 15,-15 1-4-15,-4-4-4 16,-15 0 4-16,-9-4 28 16,-22 4-16-16,-16 0 20 15,-16 0-20-15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26:06.8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956DE56-5480-43D8-9196-0132DAB59DDA}" emma:medium="tactile" emma:mode="ink">
          <msink:context xmlns:msink="http://schemas.microsoft.com/ink/2010/main" type="inkDrawing" rotatedBoundingBox="3202,3995 6263,12340 4444,13007 1384,4661" semanticType="callout" shapeName="Other">
            <msink:sourceLink direction="with" ref="{A15E7063-1526-45E7-B5BF-B1FA3313A6E0}"/>
          </msink:context>
        </emma:interpretation>
      </emma:emma>
    </inkml:annotationXML>
    <inkml:trace contextRef="#ctx0" brushRef="#br0">1089 0 60 0,'-20'4'24'0,"20"-4"-20"0,-31 24 0 16,16-10 8-1,3-1-8-15,-11 8-12 16,4 0 4-16,-16-1 12 16,8 1-4-16,-12 3 68 15,4 0-40-15,-11 7 4 16,3 0-20-16,-15 7-4 15,8-4-4-15,-5 1 12 0,17-4-12 16,-1 0-4-16,4-4 0 0,4 4 28 16,8-3-16-16,-8 10 20 15,12-1-20 1,-20 18 20-16,16 4-24 0,-16 6-4 16,8-3-4-16,-12 7-4 15,5-4 0-15,-5 8-12 16,8 9 8-16,8 8 28 15,0-4-12-15,4-4-32 16,15-13 12-16,-3-3-8 0,11-1 8 16,0 11 8-1,3 13 0-15,5 7 24 0,4-3-12 16,-4-7-12-16,-1 7-4 16,-3 17 12-16,0 11-4 15,0-11-4-15,0-14 4 16,4 1 4-16,7 2-4 15,8 8-20-15,8 0 8 16,4-4-12-16,4-14 8 16,3-3 16-16,-15 7 0 15,12 11 16-15,-4 9-12 16,4-10-4-16,-1-6 0 16,1-1-4-16,0 21 0 15,0 0 8-15,7-3-4 16,-7-15-4-16,-1-2 4 15,1 9-16-15,4 8 8 0,-1-4 12 16,5-3-4-16,-1-18 16 16,-3 1-12-16,7 6 4 15,-3 11-4-15,11-4-8 16,7-3 4-16,1-11-4 16,-4-10 0-16,-8-3 0 15,-3 20 0-15,-1-3 16 16,-7 0-8-16,-5-14-20 15,1-6 4-15,4-5 20 16,-1-6-4-16,5 0 4 16,3 14-4-16,4 10 4 0,4-3-8 15,-4-4-4-15,5-10 4 16,-5-4 4 0,-8-10-4-16,1 0-4 0,-1 7 4 15,1 3-4-15,-1 4 0 16,0 0 16-16,12-7-8 15,-7 0-20-15,7-14 4 16,-8 4 20-16,1-1-4 16,-5-2-4-16,-3-5 0 15,-9 4-4-15,-3 4 0 16,0-7-56-16,0 3 32 16,0-3 108-16,4-4-44 15,4-3 20-15,3 7-36 16,-3-14-12-16,4 6-8 15,3 1 20-15,1-7-12 16,-9 7-32-16,1 7 12 0,-4-4-8 0,4 4 8 16,-1 6 24-16,-11-2-8 15,12-8 32-15,-8 0-24 16,0-6-4 0,4-1-8-16,0-6 12 0,3-8-8 15,-10 1 40 1,6-1-24-16,-10-2 12 15,-1-5-20-15,-4 1 36 16,-7-14-28-16,-4 7-136 16,-8-7 60-16,-4 0-344 15,-8 0 220-15,0 0-52 0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26:50.7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0100819-E58F-41C5-B4AE-2A219137289C}" emma:medium="tactile" emma:mode="ink">
          <msink:context xmlns:msink="http://schemas.microsoft.com/ink/2010/main" type="inkDrawing" rotatedBoundingBox="9603,15790 12761,15870 12757,16023 9599,15943" semanticType="underline" shapeName="Other">
            <msink:sourceLink direction="with" ref="{E17266C3-5F59-44CD-900E-A6C9F7C8BFE5}"/>
          </msink:context>
        </emma:interpretation>
      </emma:emma>
    </inkml:annotationXML>
    <inkml:trace contextRef="#ctx0" brushRef="#br0">-2 24 216 0,'0'-7'80'0,"7"3"-60"0,1-3-8 15,-4 1 92-15,0 6-60 16,-4 0 8-16,0 0-32 16,0 0 4-16,0 0-12 15,4 6-16-15,-4-6 0 16,0 0 28-16,7 7-12 15,1-7 68-15,-4 0-48 0,4 7 24 16,3-7-36-16,-3 0-8 16,8 0-8-16,-5 0 4 15,1 7-4-15,-4-3 8 0,7 2-8 16,-3 1-20-16,-1 0 8 16,-3 7 20-16,11-7-4 15,1 0 4-15,7-4-4 16,12 4 4-16,3-4-8 15,-3 11-12-15,3-3 4 16,5 2 28-16,7-2-12 0,4-1-4 16,12-7-4-1,11 4 4-15,8 0-4 0,4 0-20 16,0-7 8-16,15 0 20 16,24-3-4-16,7 3-20 15,5-11 4-15,22 8 20 16,12-7-4-16,-19 6-28 15,11-6 8-15,-3-1 32 16,-16 5-12-16,-20 2 0 16,-19 1-4-16,1-1 4 15,-20-3-4-15,-16 4-28 16,-11 3 12-16,-31 0 4 16,-4 3 8-16,-24 1 24 15,-7 3-12-15,-19 3-320 16,-8 4 164-16,8 0-136 15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26:51.8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36B3C42-6A06-4B3C-A761-8DE7B914098F}" emma:medium="tactile" emma:mode="ink">
          <msink:context xmlns:msink="http://schemas.microsoft.com/ink/2010/main" type="inkDrawing" rotatedBoundingBox="13168,17882 15088,17934 15087,17951 13167,17899" semanticType="underline" shapeName="Other">
            <msink:sourceLink direction="with" ref="{7A981CFF-7AF6-46D5-A4FE-31278DF77BB0}"/>
          </msink:context>
        </emma:interpretation>
      </emma:emma>
    </inkml:annotationXML>
    <inkml:trace contextRef="#ctx0" brushRef="#br0">0 6 216 0,'19'-6'80'0,"-3"6"-60"0,22 0-8 0,-7 0 12 16,20 0-16-16,18 6 4 15,9 1-4-15,-1 0-8 16,28-7 4-16,26 0 92 16,1 4-52-16,0-4 0 15,11 0-28-15,8 0 40 0,-16 10-28 16,-15-3-24-16,-11-7-4 16,-9 7 0-1,-7-4 0-15,-15-3 0 0,-20 0 0 16,-20 0 32-16,-22 0-16 15,-20 0-4-15,-15 0-8 16,-8 0-16-16,-4 0 8 16,-4 0-48-16,-4 0 24 15,-3 4-320-15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29:31.756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04T18:30:42.163"/>
    </inkml:context>
  </inkml:definitions>
  <inkml:traceGroup>
    <inkml:annotationXML>
      <emma:emma xmlns:emma="http://www.w3.org/2003/04/emma" version="1.0">
        <emma:interpretation id="{806199A6-5D10-4AE1-A1D8-DA0BCF4E6321}" emma:medium="tactile" emma:mode="ink">
          <msink:context xmlns:msink="http://schemas.microsoft.com/ink/2010/main" type="writingRegion" rotatedBoundingBox="3191,212 21579,477 21323,18273 2935,18009"/>
        </emma:interpretation>
      </emma:emma>
    </inkml:annotationXML>
    <inkml:traceGroup>
      <inkml:annotationXML>
        <emma:emma xmlns:emma="http://www.w3.org/2003/04/emma" version="1.0">
          <emma:interpretation id="{0A0D70B5-B812-4059-AEFD-7B2EF9384032}" emma:medium="tactile" emma:mode="ink">
            <msink:context xmlns:msink="http://schemas.microsoft.com/ink/2010/main" type="paragraph" rotatedBoundingBox="5291,401 13619,247 13648,1815 5320,19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A82963E-8413-4948-A6C5-7D29584778E0}" emma:medium="tactile" emma:mode="ink">
              <msink:context xmlns:msink="http://schemas.microsoft.com/ink/2010/main" type="line" rotatedBoundingBox="5291,401 13619,247 13648,1815 5320,1970"/>
            </emma:interpretation>
          </emma:emma>
        </inkml:annotationXML>
        <inkml:traceGroup>
          <inkml:annotationXML>
            <emma:emma xmlns:emma="http://www.w3.org/2003/04/emma" version="1.0">
              <emma:interpretation id="{DBA4BEEC-6FDA-4F32-895C-CD30FD8DFCB8}" emma:medium="tactile" emma:mode="ink">
                <msink:context xmlns:msink="http://schemas.microsoft.com/ink/2010/main" type="inkWord" rotatedBoundingBox="5292,444 7400,405 7428,1931 5320,19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1314 286 372 0,'-7'25'140'0,"7"-25"-112"0,-4 20-4 16,4-9 40 0,4-5-40-16,-4 1 68 15,0 0-52-15,0-3 28 16,0 3-40-16,0-7 8 0,0 0-20 0,0-7 8 15,7 7-12-15,-7-4 20 16,4 1-20-16,-4-1 40 16,4-3-28-16,0 1-4 15,0-8-12-15,-4 3 36 16,8-2-20-16,-4-5 20 16,7 5-24-16,-7-4 16 15,8-4-20-15,-5 4 20 16,9-1-24-16,-5 1 32 15,1 7-28-15,0 0 32 16,3 3-32-16,1 3 20 16,-5-3-20-16,-3 4 20 15,7 6-24-15,-7-3 4 16,4 7-8-16,-4-7 28 16,3 0-20-16,1-7 12 15,-4 4-16-15,3-4-316 16,5 7 168-16</inkml:trace>
          <inkml:trace contextRef="#ctx0" brushRef="#br0" timeOffset="-540.5035">1357-175 520 0,'-15'-10'192'0,"15"10"-152"0,-20-3-8 16,9 3 116 0,3 3-88-16,-12 1 44 15,5 6-60-15,-16 24 56 0,8 1-60 0,-20 27 28 16,8 6-40-16,-7 8 16 15,7-7-24-15,0 3 0 16,12-13-12-16,3-1 12 16,9-10-12-16,3-3-4 15,4 0 0-15,4-11 4 16,4-13-4-16</inkml:trace>
          <inkml:trace contextRef="#ctx0" brushRef="#br0" timeOffset="423.6278">1895-95 404 0,'-4'-18'148'0,"4"18"-112"0,4-7-12 0,-4 7 164 15,8 0-108-15,0-6 36 16,3 12-68-16,5-2 52 16,-1 13-60-16,8 18 0 15,4 6-24-15,4 17 8 16,-7-3-16-16,-13 11 4 16,9-11-4-16,-20 3 48 15,-8-3-32-15,-11 4 16 16,-1-8-24-16,-11 1-8 15,8-4-4-15,-8-13-136 16,4-4 72-16,-4-7-356 16,12-4 232-16</inkml:trace>
          <inkml:trace contextRef="#ctx0" brushRef="#br0" timeOffset="-883.9175">672 245 300 0,'19'-31'112'0,"-11"21"-88"0,0-11-8 15,-8 11 188 1,4 7-116-16,-8-22 72 0,4 8-96 16,-4-10 60-1,4 6-68-15,-8-6 32 16,8 9-52-16,-12 1-20 0,-3 7-8 0,-8 3-8 15,-1 3 0-15,-22 15 8 16,15-4-4-16,-27 10-4 16,12 7 4-16,-9 0-16 15,17 4 8-15,-1-1-32 16,20 1 20-16,3-8-4 16,8 1 12-16,16-7 16 15,8-7-4-15,15-7-4 16,-4 0 4-16,11-7-4 15,1 3 0-15,-4-6 16 16,-8 6-8-16,-4-6-4 16,-7 7 0-16,-5-1 12 15,-3 4-8-15,-8 7-28 16,-8 7 8-16,-3 10-12 16,3 4 12-16,-11 30 8 15,11 4 4-15,-8 31-56 16,1-4 32-16,-1 8-84 15,5-4 56-15,-12 3-44 16,3-3 56-16,-15 0 28 16,8-11 12-16,-11-9 20 15,10-11-12-15,-10-14 68 16,11-14-44-16,-4-17 76 0,-4-3-60 16,0-24 28-16,4-1-44 0,4-33 8 15,8-4-24-15,-1-18 20 16,20 11-24-16,12-3 4 15,-1 16-8-15,9-6 56 16,7 14-36-16,12-8 32 16,3 8-32-16,16-7 16 15,0 6-24-15,8-6 16 16,-4 7-20-16,0-11 0 16,-8 10-8-16,-3-6-244 15,-9 7 128-15</inkml:trace>
        </inkml:traceGroup>
        <inkml:traceGroup>
          <inkml:annotationXML>
            <emma:emma xmlns:emma="http://www.w3.org/2003/04/emma" version="1.0">
              <emma:interpretation id="{FD681B7E-649C-469F-A23C-ABDBA0BC9F07}" emma:medium="tactile" emma:mode="ink">
                <msink:context xmlns:msink="http://schemas.microsoft.com/ink/2010/main" type="inkWord" rotatedBoundingBox="7844,705 8173,699 8177,931 7849,9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70.3131">2534 314 768 0,'-4'3'284'0,"4"-3"-220"0,15 4-20 0,1-4 76 16,7 3-76-16,16-3 24 16,0 0-36-16,11 0 40 15,-4 0-40-15,1 0-164 16,-5 0 68-16</inkml:trace>
          <inkml:trace contextRef="#ctx0" brushRef="#br0" timeOffset="691.4311">2704 94 704 0,'35'0'264'0,"-35"0"-208"0,35 10-12 0,-20-6-8 16,5 6-28-16,3-7-12 15,0 11 0-15</inkml:trace>
        </inkml:traceGroup>
        <inkml:traceGroup>
          <inkml:annotationXML>
            <emma:emma xmlns:emma="http://www.w3.org/2003/04/emma" version="1.0">
              <emma:interpretation id="{F1FECB5B-84B4-472C-812D-852C6CEABD33}" emma:medium="tactile" emma:mode="ink">
                <msink:context xmlns:msink="http://schemas.microsoft.com/ink/2010/main" type="inkWord" rotatedBoundingBox="9455,324 10806,299 10828,1467 9477,149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460.9635">4578 593 384 0,'-4'17'140'0,"4"-17"-108"0,-8 41-8 0,0-17 48 16,8-3-44-16,-7 7 16 15,3 2-28-15,-4-2-8 16,4-4-4-16,-4-3 64 15,5-1-36-15,-5-6 84 16,8-4-64-16,-4-6 44 16,4-1-56-16,0-6 24 15,4 3-36-15,0-7 8 16,3 0-20-16,5-7 20 16,4 1-24-16,7-8 4 15,4 7-8-15,4-3 80 16,0 7-44-16,8-11 48 15,-1 11-52-15,-3-4-4 16,4 7-20-16,-12 0 16 16,8 4-20-16,-4-4 12 0,-4 7-12 15,-8-10 36-15,8 10-24 0,-7-7-304 16,-9 7 152-16</inkml:trace>
          <inkml:trace contextRef="#ctx0" brushRef="#br0" timeOffset="1966.7992">4164 311 592 0,'-8'0'220'0,"8"0"-172"0,-8 0-12 0,8 0 92 15,8 6-76-15,0-6 60 16,11 4-68-16,4-4 32 16,8 0-44-16,43-4 16 15,3 1-28-15,35 0 16 16,-3-1-20-16,26 1 8 15,-7 3-12-15,7-7 20 16,-22 14-20-16,-20-14 12 16,-12 7-12-16,-15 0 20 15,-20 0-20-15,-7-7 32 16,-12 7-28-16,-15-4-120 16,3 4 56-16</inkml:trace>
          <inkml:trace contextRef="#ctx0" brushRef="#br0" timeOffset="1591.2991">4930-261 476 0,'0'-3'176'0,"0"3"-136"0,-4-10-12 0,0 6 108 16,0 4-80-16,-7-3 68 16,-1 3-72-16,-11-7 48 15,7 7-56-15,-14-7 24 16,6 7-40-16,-18 0 28 16,7 3-32-16,-12 1 64 15,9 3-48-15,-16 3 44 16,15 14-48-16,0-7 8 15,16 4-28-15,7 10-36 16,13 10 12-16,10-6 8 16,20 3 4-16,4-8 24 15,12 12-16-15,7-22 12 16,1 8-12-16,-5-11-112 16,-3-3 52-16</inkml:trace>
        </inkml:traceGroup>
        <inkml:traceGroup>
          <inkml:annotationXML>
            <emma:emma xmlns:emma="http://www.w3.org/2003/04/emma" version="1.0">
              <emma:interpretation id="{E76FD7B7-3B43-4FA7-9212-813697E077BB}" emma:medium="tactile" emma:mode="ink">
                <msink:context xmlns:msink="http://schemas.microsoft.com/ink/2010/main" type="inkWord" rotatedBoundingBox="11818,399 12397,388 12415,1392 11837,1403"/>
              </emma:interpretation>
              <emma:one-of disjunction-type="recognition" id="oneOf3"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C</emma:literal>
                </emma:interpretation>
                <emma:interpretation id="interp5" emma:lang="" emma:confidence="0">
                  <emma:literal>b</emma:literal>
                </emma:interpretation>
                <emma:interpretation id="interp6" emma:lang="" emma:confidence="0">
                  <emma:literal>•</emma:literal>
                </emma:interpretation>
                <emma:interpretation id="interp7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283479.1475">7040-188 768 0,'19'-31'284'0,"-19"31"-220"0,-4 7-20 16,-3-7 76-16,-1 17-76 15,-12 3-8-15,-11 18-24 16,-3 14-28-16,-13 6 8 16,8-3 20-16,-7 4-4 0,7-11-20 15,-3-3 4-15,-1 0 20 0,1-8-4 16,-1 8-12-16,0-4 0 15,12 8 20-15,12 2-8 16,11 8 4-16,16-1-4 16,8-3-16-16,7 4 4 15,4-18 28-15,8-10-12 16,3-7 32-16,9-7-28 16,7-20 56-16,8-7-40 15,-8-18 92-15,0-24-72 16,-3-27 4-16,-13 4-36 0,-10-8-4 15,-1 0-8-15,-16 1-516 16,-11-15 276-16</inkml:trace>
        </inkml:traceGroup>
        <inkml:traceGroup>
          <inkml:annotationXML>
            <emma:emma xmlns:emma="http://www.w3.org/2003/04/emma" version="1.0">
              <emma:interpretation id="{B079ACE2-1643-4D5F-83E3-FE8948D87268}" emma:medium="tactile" emma:mode="ink">
                <msink:context xmlns:msink="http://schemas.microsoft.com/ink/2010/main" type="inkWord" rotatedBoundingBox="12063,788 13628,759 13631,906 12065,93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83062.4345">8310 152 496 0,'-35'0'184'0,"8"4"-140"0,-20 13-16 0,16-7 76 16,-19 7-64-16,-4 1-8 16,-4 2-20-16,-12 4 8 15,-8-13-12-15,-26-1 32 0,-12 4-24 0,4-4 128 16,3-3-80-16,-7-4 68 15,-8-3-76-15,4-3-48 16,23 0-8-16,12-1-92 16,12-3 52-16,15-7-600 15</inkml:trace>
        </inkml:traceGroup>
      </inkml:traceGroup>
    </inkml:traceGroup>
    <inkml:traceGroup>
      <inkml:annotationXML>
        <emma:emma xmlns:emma="http://www.w3.org/2003/04/emma" version="1.0">
          <emma:interpretation id="{21CFC836-8DE7-4548-B780-D2BC23A9370B}" emma:medium="tactile" emma:mode="ink">
            <msink:context xmlns:msink="http://schemas.microsoft.com/ink/2010/main" type="paragraph" rotatedBoundingBox="4859,2527 21068,2246 21093,3686 4884,39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26DADCC-ACCE-4A61-95C8-00D0563CC00C}" emma:medium="tactile" emma:mode="ink">
              <msink:context xmlns:msink="http://schemas.microsoft.com/ink/2010/main" type="line" rotatedBoundingBox="4859,2527 21068,2246 21093,3686 4884,3968"/>
            </emma:interpretation>
          </emma:emma>
        </inkml:annotationXML>
        <inkml:traceGroup>
          <inkml:annotationXML>
            <emma:emma xmlns:emma="http://www.w3.org/2003/04/emma" version="1.0">
              <emma:interpretation id="{6E42E91B-D65D-418B-987B-D50795B05786}" emma:medium="tactile" emma:mode="ink">
                <msink:context xmlns:msink="http://schemas.microsoft.com/ink/2010/main" type="inkWord" rotatedBoundingBox="4860,2589 9646,2506 9670,3884 4884,396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7971.4015">1016 2086 840 0,'-19'0'312'0,"19"0"-244"0,-12-7-16 0,12 0 84 16,0 14-84-16,4-7-12 15,8 0-24-15,19 0-16 16,-4 0 4-16,12 0-16 15,7 0 8-15,1 0 4 16,-1 0 0-16,-3 0 8 16,3 7-4-16,-3-7-4 15,3 0 4-15,-7-3 12 16,-8 6-8 46,-4-3 48-62,-8 0-28 0,1 0 12 0,-13 0-24 0,1 0 8 0,-4 0-12 0,-4 4-8 0,0-1 0 16,-4 0-4-16,4 1 0 0,-8 3 16 16,8 7-8-16,-11 3-12 15,-5 3 0-15,-3 18 12 16,-8 4-4 0,0 16-20-16,-4 7 8 0,4-3 12 15,-1-3 0-15,1-4-4 16,8-10 4-16,-4-4 4 15,7-10-4-15,5-4 8 16,3-9-8-16,-4-11 40 16,5-1-20-16,7-12-12 0,0-1-8 0,-8-17-4 15,8-1 0-15,-12-19 24 16,5 6-12-16,-13-24 12 16,1 3-12-16,-8-9-8 15,3 6 0-15,-6 7-24 16,6 10 12-16,-3 0-4 15,8 14 4-15,3-3 8 16,12 6 0-16,-3 4 0 16,7 0 0-16,7 3 0 15,-3 4 0-15,4 3-168 16,0 4 92-16,0 3-764 16,3 0 468-16</inkml:trace>
          <inkml:trace contextRef="#ctx0" brushRef="#br0" timeOffset="9175.106">2294 2427 248 0,'4'-7'92'0,"3"10"-72"0,-7-6-4 0,8-1 148 16,0 1-92-16,-4-7 76 16,11 3-84-16,-11-10 28 15,12 3-56-15,-9-7 68 16,5 4-56-16,-12-11 64 15,4 8-64-15,-8-8 28 16,4 4-44-16,-16-3 0 16,9 9-20-16,-28-2 36 15,8 10-24-15,-24-1 12 16,5 11-20-16,-8 7-8 16,7 7-4-16,1 10-4 15,15 7 0-15,4 3-28 16,11-3 16-16,9 0-12 15,11-3 12-15,11-4 24 16,4-3-4-16,16-8-12 16,4 1 0-16,0-7 20 15,7 3-8-15,-11-6-48 16,4-1 24-16,-12-3-16 16,-8 4 20-16,-7-1-20 15,3 4 20-15,-15 3-4 16,0 4 8-16,0 10-12 15,0 4 12-15,0 13 4 16,0 7 4-16,-15 31 8 0,11 11-4 16,-4-15 8-1,0-2-8-15,-11-8 16 16,3-10-12-16,-18-3-4 16,7-4 0-16,-8-3 4 15,4-8-4-15,-8-6 32 0,8-3-20 16,0-11 4-16,4-10-12 0,0-14 28 15,8 0-20-15,-9-17-24 16,5 4 4-16,-4-15 0 16,4 4 4-1,0-7-12-15,7 11 8 16,5-4-40-16,11 10 24 16,7-3-28-16,9 10 28 15,11-3 28-15,8 3-4 16,23-13 44-16,4 13-24 0,15-17 12 15,-3 10-20-15,-8-6 28 16,-1 6-28-16,-22-3-92 16,-8 7 40-16</inkml:trace>
          <inkml:trace contextRef="#ctx0" brushRef="#br0" timeOffset="10719.5493">3006 2010 488 0,'0'-27'180'0,"0"20"-140"0,-8 4-12 0,8-1 136 15,-7 4-96-15,-5 0 52 16,4 4-72-16,-11 6-16 16,7 7-20-16,-23 18 52 15,16 2-36-15,-12 39 16 16,4 7-28-16,-4 13 20 15,16-7-24-15,-1-2-4 16,8-15-4-16,4 0 12 16,8-10-8-16,0-10 32 15,8-8-24-15,3-20-120 16,1-6 56-16,7-22-484 16,0-3 292-16</inkml:trace>
          <inkml:trace contextRef="#ctx0" brushRef="#br0" timeOffset="11080.8677">3126 2358 392 0,'-4'34'148'0,"4"-34"-116"0,-11 49-8 0,7-32 92 15,4 0-68-15,-8 0 104 16,4 0-88-16,-4-6 52 16,5-1-72-16,-5-10 60 15,8 0-64-15,0-14 0 16,4 1-24-16,0-15 8 16,3 0-16-16,1-9 4 15,0 6-4-15,3-4-24 16,5 8 8-16,-1 3 20 31,5 6-4-31,-1 5-12 0,4 6 0 0,-7 3 40 31,-1 8-24-31,-3-4 16 0,3 0-16 16,1-4-404-16,-1 1 216 0</inkml:trace>
          <inkml:trace contextRef="#ctx0" brushRef="#br0" timeOffset="11349.3189">3579 2055 456 0,'0'-10'168'0,"0"10"-128"0,12-4-16 15,-5 4 140 1,5 11-96-16,3-1 52 15,1 4-72-15,-1 17 20 0,9 3-40 0,-13 35 8 16,9 0-20-16,-13 13 28 16,1-13-28-16,-16 4 12 15,1-15-16-15,-9-3 0 16,1-7-4-16,-9-6-156 16,5-8 80-16</inkml:trace>
          <inkml:trace contextRef="#ctx0" brushRef="#br0" timeOffset="11694.2964">4167 2561 612 0,'-3'14'228'0,"3"-14"-180"0,34 7-12 0,-14-7 44 16,-1 0-52-16,12-11-20 15,4 8-8-15</inkml:trace>
          <inkml:trace contextRef="#ctx0" brushRef="#br0" timeOffset="11545.9022">4264 2279 572 0,'23'-4'208'0,"-23"4"-160"0,20 7-12 16,-9-3 12 0,5-1-32-16</inkml:trace>
          <inkml:trace contextRef="#ctx0" brushRef="#br0" timeOffset="7101.9442">-431 2179 520 0,'-8'-3'192'0,"4"-4"-152"16,4 3-8-16,-4 1 96 16,4 6-76-16,-4-6 60 15,4 3-68-15,-4-4 32 16,8 8-44-16,0-4 36 16,4 0-40-16,7-4 12 15,5 4-24-15,14-3 28 16,1 6-28-16,23-3-4 15,-3 7-8-15,14-7 12 16,-3 7-8-16,0-7-4 16,-8 4 0-16,4-8-4 15,-8 1 0-15,8-4 8 16,-16 7-4 0,5-4 8-16,-12 4-8 15,-12 0 16-15,-4 7-12 0,-12-3 48 16,1 3-28-16,-12-1-16 15,4 1-4-15,-8 0-20 0,0 4 8 0,-4-5 20 16,-3 1-8-16,-5 0-4 16,9 4 0-16,-13 2 4 15,9 1-4-15,-9 3-4 16,-3 4 4-16,0 6-16 16,3 1 8-16,-3 10-4 15,4 3 0-15,7 0-12 16,-3 1 12-16,-1-4 12 15,9-7 0-15,-13-4 16 16,12-3-12-16,-11-7 16 16,4 1-16-16,-5-12 24 15,1-2-20-15,-4-14 24 16,11 6-24-16,-11-20-4 16,-4-4-4-16,-8-13 4 15,12 3-4-15,-8-17-4 16,4 11 4-16,-8-11-4 15,4 13 0-15,-4 1 16 0,8 13-8 0,-4 4-4 16,4 7 0-16,0 3-24 31,11 7 12-31,1 1-48 0,7 6 28 16,4 3 8 0,8 4 8-16,4 7-448 0,7 6 252 15</inkml:trace>
          <inkml:trace contextRef="#ctx0" brushRef="#br0" timeOffset="7286.4611">436 2468 800 0,'4'-7'296'0,"-4"7"-232"0,19 11-16 0,-15-8 96 16,4 4-88-16,-1-4 4 15,5 1-36-15,-1-4 12 16,1 0-24-16</inkml:trace>
        </inkml:traceGroup>
        <inkml:traceGroup>
          <inkml:annotationXML>
            <emma:emma xmlns:emma="http://www.w3.org/2003/04/emma" version="1.0">
              <emma:interpretation id="{40F2C3D9-3370-43E6-AAA6-C367A26497D2}" emma:medium="tactile" emma:mode="ink">
                <msink:context xmlns:msink="http://schemas.microsoft.com/ink/2010/main" type="inkWord" rotatedBoundingBox="10422,2433 13584,2378 13605,3627 10444,3682">
                  <msink:destinationLink direction="with" ref="{8360C8D7-B1D5-4F5A-944A-55E0CE05808E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2371.6011">5158 2055 652 0,'-15'-10'244'0,"15"10"-192"0,-4-4-12 16,0 1 172-1,8 6-124-15,0-3 8 16,0 0-56-16,7 0-28 16,5 0-8-16,19 0-16 15,3 4 8-15,5-4 4 16,-4 3 0-16,7-3 8 15,1 0-4-15,-1 0 16 0,1 0-12 0,-5 0-4 32,-3 0 0-32,-4 0 12 0,-12-3-8 15,-8 3 16-15,1 0-16 16,-12 0 4-16,0 0-4 16,-8 0 4-16,0 7-8 0,-8 3-12 15,5-3 4-15,-13 14 4 16,5-4 0-16,-16 17 0 15,11 4 0-15,-7 17 0 16,4 0 0-16,0 7 0 16,3-7 0-16,-3-3-12 15,8-11 8-15,-1-7 20 16,5-6-8-16,-1-11 4 16,8 0-4-16,-7-13 28 15,7-1-20-15,-4-10 4 16,4 1-12-16,-11-19 36 15,-1 5-20-15,-11-21-24 16,4-1 0-16,-12-20 16 16,4 4-8-16,-4-4 48 15,8 10-28-15,0 4-4 16,11 17-16-16,1-3-52 16,11 13 28-16,12 0-40 15,0 11 32-15,11 3-164 16,8 7 104-16</inkml:trace>
          <inkml:trace contextRef="#ctx0" brushRef="#br0" timeOffset="12585.6691">5882 2282 840 0,'-4'14'312'0,"4"-14"-244"0,0 17-16 0,0-3 156 15,4-4-124-15,-4-3-16 16,4 7-44-16,0-7 8 16,4-4-20-16,3-3-276 15,1 0 140-15</inkml:trace>
          <inkml:trace contextRef="#ctx0" brushRef="#br0" timeOffset="13120.5924">6211 2035 684 0,'31'-11'252'0,"-31"11"-192"0,55 0-20 0,-21-3 40 16,1 10-52-16,12-7-4 15,7 3-12-15,-8 1 0 16,1-1-8-16,-5 0-4 15,1-3 4-15,-8 0-4 16,-8 0 0-16,-12 0 192 0,1-3-104 16,-12 3 72-16,-4 0-96 0,-4 0-8 15,0 7-36-15,-4-4-28 16,4 1 0-16,-3 3-4 16,3 6 4-16,-8 5 0 15,4 6 0-15,-7 20 8 16,3 8 0-16,-11 10 16 15,4 0-8-15,-8-4 4 16,7-6-4-16,-3-11-8 16,4-3 4-16,-1-10-4 15,5-4 0-15,3-7 0 16,4-3 0-16,5-7 44 16,3-4-24-16,-8-6 8 15,8-1-16-15,-19-13-8 16,11 3 0-16,-12-24 20 15,1 4-12-15,-8-31 4 16,4 3-8-16,-8-7-8 16,4 14 4-16,-4 3 12 15,7 18-8-15,5-1-40 16,8 11 20-16,3 7-32 16,12 3 24-16,3 7 28 15,5 0-4-15,3 4-220 16,1 6 120-16</inkml:trace>
          <inkml:trace contextRef="#ctx0" brushRef="#br0" timeOffset="16198.8771">7140 2258 788 0,'-7'0'292'0,"7"0"-228"0,7 11-16 0,-7-8 52 16,4 4-64-16,12 7 84 15,3-8-68-15,20 1 16 16,7 0-36-16,39-10 4 16,8 3-20-16,12-7 28 15,-8 0-28-15,7-7 4 16,-11 4-12-16,8 3 20 15,-24 4-16-15,-7-1 4 16,-8 8-8-16,-16 3 4 16,-15 3-8-16,-11 4-248 15,-5-1 132-15,-7 5-288 16,-4-1 224-16</inkml:trace>
          <inkml:trace contextRef="#ctx0" brushRef="#br0" timeOffset="16633.5723">7369 2678 228 0,'-20'31'84'0,"20"-31"-64"0,-3 65-8 0,-1-30 128 16,4-4-80-16,-4 10 52 15,0 4-64-15,0-11 36 16,8-6-48-16,-4-11 68 16,4 4-56-16,0-18 64 15,0 4-64-15,-1-17 8 16,1 3-32-16,0-21 40 15,4 4-36-15,-4-17-4 16,4 3-16-16,-1-3-8 16,9 6 4-16,7-3 28 15,8 14-16-15,8 0 92 16,-1 10-60-16,5 4 32 16,0 7-48-16,-5 3-8 15,-3 3-16-15,0-3 4 16,-4 0-8-16,0 0-688 0,0 7 372 15</inkml:trace>
          <inkml:trace contextRef="#ctx0" brushRef="#br0" timeOffset="15824.3829">7802 1921 320 0,'0'0'120'0,"8"-10"-96"0,-8 3-4 0,4 0 220 16,0 7-136-16,4-10 72 15,-4-4-104-15,-4 0 40 16,0 4-68-16,-4-11 32 16,-4 14-44-16,-4-10 16 15,-3 3-28-15,-16 7 16 16,-4 4-20-16,-15 6 8 16,3 4-12-16,-7 4 44 15,0 6-28-15,3 3 20 16,17 1-28-16,-1 7 8 15,12-1-16-15,15 1-8 16,8-4 0-16,15 0 4 16,9-4-4-16,18-6 24 15,5 0-16-15,-5-4-48 16,5 1 20-16</inkml:trace>
        </inkml:traceGroup>
        <inkml:traceGroup>
          <inkml:annotationXML>
            <emma:emma xmlns:emma="http://www.w3.org/2003/04/emma" version="1.0">
              <emma:interpretation id="{28CD5FAB-9DFE-40EC-B78E-1FC5D7E70AAE}" emma:medium="tactile" emma:mode="ink">
                <msink:context xmlns:msink="http://schemas.microsoft.com/ink/2010/main" type="inkWord" rotatedBoundingBox="14184,2701 14626,2694 14632,3043 14190,305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7690.3842">8886 2420 664 0,'-15'0'244'0,"15"0"-188"0,4 7-16 0,7-7 156 16,5 0-116-16,7 0 28 15,0-4-64-15,4 4 8 16,4 7-32-16,0-7 8 15,0 0-16-15,4 4 28 16,0-1-24-16,-8-3-40 16,4 0 12-16,-15 0-368 15,3 0 208-15</inkml:trace>
          <inkml:trace contextRef="#ctx0" brushRef="#br0" timeOffset="17431.1929">8917 2093 684 0,'4'0'252'0,"-4"0"-192"0,4 0-20 15,-4 0 128 1,8 0-100-16,0 0 36 16,7 0-64-16,0 0 28 15,1 0-36-15,15 7-28 16,-4-7-4-16,12 7 24 15,-4-7-12-15,3 0 4 0,1 3-8 0,-4-3 20 16,-4 4-16-16,-8-4-92 16,0 3 44-16</inkml:trace>
        </inkml:traceGroup>
        <inkml:traceGroup>
          <inkml:annotationXML>
            <emma:emma xmlns:emma="http://www.w3.org/2003/04/emma" version="1.0">
              <emma:interpretation id="{140EEC79-86DE-4C09-BBCD-2722612B0DEE}" emma:medium="tactile" emma:mode="ink">
                <msink:context xmlns:msink="http://schemas.microsoft.com/ink/2010/main" type="inkWord" rotatedBoundingBox="15332,2346 21068,2246 21091,3565 15355,366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0494.9549">11662 2127 560 0,'-16'-13'208'0,"16"13"-164"0,-19 10-8 15,4-3 200 1,7 7-136-16,-19 6 64 16,7 8-96-16,-7 13-12 15,8 0-36-15,-8 1 4 16,7-4-12-16,-10-4 0 0,22-7-4 0,-12-6 4 16,13 0-8-16,-5-11-312 15,8-3 172-15</inkml:trace>
          <inkml:trace contextRef="#ctx0" brushRef="#br0" timeOffset="20298.9406">11403 2148 580 0,'-4'-10'216'0,"4"10"-168"0,-8-4-12 0,8 4 144 16,8 7-104-16,-8 0 24 16,0 14-60-16,4 3-36 15,11 0-4-15,1 7 16 16,7 7-8-16,4-11 32 15,4 1-24-15,4-14 12 16,-8 6-16-16,-8-16-340 16,8 3 176-16</inkml:trace>
          <inkml:trace contextRef="#ctx0" brushRef="#br0" timeOffset="20853.9254">11801 1938 800 0,'31'4'296'0,"-31"-4"-232"0,35 20-16 0,-16-6 124 15,1 3-104-15,-9 11 36 16,5 13-64-16,-4 18 28 16,3 6-36-16,-15 7 44 15,0-6-44-15,-15-4 48 16,3-7-48-16,-15-11 28 15,0-13-32-15,-12 0 16 16,8-10-24-16,-8-4-300 16,8-7 152-16,0-6-320 15,12-1 252-15</inkml:trace>
          <inkml:trace contextRef="#ctx0" brushRef="#br0" timeOffset="19187.8646">10052 2334 652 0,'-20'-14'244'0,"24"11"-192"0,-12 3-12 0,4 0 164 15,8 0-120-15,4 0-8 16,4 3-48-16,15-6 24 15,0 3-28-15,0-4 4 16,4 1-16-16,4-4 12 16,-8 0-16-16,12-3-48 15,-8 6 24-15</inkml:trace>
          <inkml:trace contextRef="#ctx0" brushRef="#br0" timeOffset="19652.0991">10795 2155 548 0,'-8'-10'204'0,"8"10"-156"0,-23-4-16 0,7 4 72 16,9 4-64-16,-17 6 28 16,1 4-40-16,-12 10 16 15,4 7-24-15,-4 10 16 16,12 4-20-16,4 0-8 15,11-4-4-15,12-7 4 16,12-3-4-16,7-10-4 16,8-7 4-16,0-7 12 15,4-4-8-15,-1-10 4 16,-7 0-4-16,-3-10 48 16,-5 0-32-16,-7-14 0 15,-5 0-16-15,-10-21 20 16,3 7-16-16,-12-13-4 15,4 10-4-15,-7-11-4 16,3 15 0-16,0-11-28 16,9 10 16-16,3-14 48 15,3 18-16-15,5-7 36 16,8 17-32-16,-1 7 56 16,1 10-44-16,3 7-44 15,0 14 4-15,5 3 40 16,3 8-16-16,0-1 24 15,4 7-24-15,-4 0-424 16,0 0 220-16</inkml:trace>
          <inkml:trace contextRef="#ctx0" brushRef="#br0" timeOffset="20087.8974">11476 1900 528 0,'-8'-7'196'0,"8"7"-152"0,-7 4-12 0,3-4 104 16,0 0-80-16,-8 0 92 16,5 7-84-16,-13 0 20 15,9 3-48-15,-17 4 40 16,5 3-44-16,-15 4 12 16,10-1-28-16,-10 15-16 15,7 2-4-15,-4 25 28 16,12 0-12-16,3 4-4 15,9-8-4-15,11-6 12 16,7-7-8-16,13-11 4 16,-1-3-4-16,1-10 48 15,7-4-32-15,-8-7-152 16,0-3 68-16,1-10-364 16,7-1 236-16</inkml:trace>
          <inkml:trace contextRef="#ctx0" brushRef="#br0" timeOffset="21317.6602">12394 2117 632 0,'-8'-14'236'0,"8"14"-184"0,-27-13-16 0,7 6 80 16,9 7-72-16,-32 0 96 16,4 7-80-16,-7 3 0 15,7 7-40-15,1 11 4 16,7 6-12-16,7 7-32 16,9 4 8-16,7-4-12 15,12 1 12-15,12-18 24 16,3 0-4-16,16-14 16 15,0 0-16-15,3-13 48 16,1-4-28-16,-8-17-4 16,-4 0-16-16,-11-21 4 15,-5 7-8-15,-11-17 24 16,-4 7-16-16,0-14 4 16,-3 7-8-16,-9-17-16 0,12 10 4 15,12-3-16-15,4 13 12 16,7 4 40-16,8 17-20 0,8 10 8 15,4 14-12-15,-4 11 20 16,-1 10-16-16,1 10 48 16,-4 3-32-16,4 4-356 15,-4 4 176-15</inkml:trace>
          <inkml:trace contextRef="#ctx0" brushRef="#br0" timeOffset="21694.1782">12924 1849 652 0,'-8'-14'244'0,"8"14"-192"0,-15-7-12 16,3 0 136 0,8 14-104-16,-15 0 52 0,-1 3-76 15,-10 18 28-15,2 3-44 0,-6 24 0 16,6-4-20-16,1 25 0 15,4-4-4-15,12 4 20 16,3-7-16-16,8-11 12 16,0-9-12-16,19-12-288 15,1-9 148-15</inkml:trace>
          <inkml:trace contextRef="#ctx0" brushRef="#br0" timeOffset="22234.1657">13009 2086 808 0,'-8'0'300'0,"8"0"-232"0,0 24-20 0,0-7 20 15,0-3-48-15,4 17-28 16,4 0 4-16,7 7 16 16,5-7-4-16,-1-10 32 15,8 3-24-15,0-17 32 16,0-1-32-16,-7-12-12 16,7-1-8-16,-15-11-16 15,7 5 12-15,-19-11 56 0,15 6-24 16,-15 1-36-1,0 10 4-15,-15 7-36 0,15 11 28 0,-8 16-48 16,8 4 36-16,-11 24-4 16,11 0 20-16,-8 18 16 31,4-1 0-31,-12 14 16 0,5-7-12 0,-1 4 24 16,4-18-20-16,-19-10 56 15,8-10-36-15,-16-18 4 16,16-6-24-16,-8-21 12 15,-4 0-16-15,-4-21 4 16,4-3-4-16,-4-24 12 16,16-4-12-16,-1 1-12 15,13 3 0-15,14 6-48 16,13 8 24-16,22-1 16 16,1 15 8-16,11-11-84 15,4 10 48-15</inkml:trace>
          <inkml:trace contextRef="#ctx0" brushRef="#br0" timeOffset="22505.464">13582 1900 652 0,'-8'0'244'0,"8"0"-192"0,27 0-12 0,-7 7 164 16,-5 10-120-16,12 8 88 16,0 5-100-16,-7 22 68 15,-1 3-80-15,-15 17 32 16,-4 1-56-16,-8-1 68 16,-3-10-56-16,-40-7-80 15,9-10 16-15,-20-11-348 16,8-3 200-16</inkml:trace>
          <inkml:trace contextRef="#ctx0" brushRef="#br0" timeOffset="23630.456">14302 2100 416 0,'-12'-7'152'0,"20"7"-116"0,-8-7-12 0,0 7 120 15,0 0-84-15,-4-7 52 16,0 4-64-16,-11-1-8 16,3 4-24-16,-15 4 40 15,8 6-28-15,-16 4 12 16,8 3-24-16,-4 14-8 15,12 0-4-15,-1 3-16 16,9 1 8-16,11-8-4 16,15 4 0-16,1-17 32 15,7 0-12-15,0-18 24 16,0 1-24-16,1-25 4 16,-1 8-8-16,-8-15 28 15,-3 4-20-15,-4-6-4 16,3-1-8-16,-7-14 4 15,0 7-4-15,-4-13-4 16,8 3 4-16,-12-7 28 0,4 10-16 16,0 4 20-16,4 10-20 0,7 7-36 15,-3 11 12-15,11 9-36 16,-3 8 28-16,11 10 24 16,-4 7-4-16,24 6-88 15,-1 4 48-15,12 4-632 16,-4-1 368-16</inkml:trace>
          <inkml:trace contextRef="#ctx0" brushRef="#br0" timeOffset="24186.9354">14910 1818 540 0,'-8'-7'200'0,"8"7"-156"0,-8 0-12 0,1 0 96 16,7 7-76-16,-12 0 52 16,0 10-64-16,-7 10 32 15,4 11-40-15,-5 14 8 16,12-4-24-16,-3 17-8 15,15 1-4-15,0 3 28 16,7-11-16-16,-3-10-76 16,11-10 32-16,-7-14-456 15,3 0 264-15</inkml:trace>
          <inkml:trace contextRef="#ctx0" brushRef="#br0" timeOffset="24503.5034">14933 2048 488 0,'4'-24'180'0,"-4"24"-140"0,8-7-12 0,-1-3 164 31,5 10-112-31,7-7 80 0,1 7-92 0,-1 7-28 16,0 0-24-16,-3 3 4 15,-4 4-12-15,-9 10 24 16,-3 7-20-16,-7 7 40 15,-1 7-28-15,-8-8 12 16,1 5-20-16,-4-4 20 16,7-7-24-16,0-11-32 15,5-3 12-15,-1-3-36 16,8 3 28-16,8-10 4 16,3 0 12-16,5 0 16 15,3-7-8-15,4 0-320 16,1-7 168-16</inkml:trace>
          <inkml:trace contextRef="#ctx0" brushRef="#br0" timeOffset="24684.8108">14960 2224 496 0,'0'-11'184'0,"0"11"-140"0,8 4-16 16,-8-4 128-1,11 7-92-15,-3-7 16 16,15 0-44-16,1 0 20 16,3 0-32-16,8 0-136 0,-1 0 60 15</inkml:trace>
          <inkml:trace contextRef="#ctx0" brushRef="#br0" timeOffset="25056.473">15541 1756 520 0,'8'-11'192'0,"-8"11"-152"0,23-3-8 15,-8 3 148 1,-7 7-104-16,15 7 96 16,-3 6-104-16,7 15 56 15,0 3-72-15,0 17 24 16,-8 3-44-16,-11 25 52 15,4-4-48-15,-24 10 36 16,8-6-40-16,-19-11-28 16,4-13-4-16,-12-8-484 15,7-9 264-15</inkml:trace>
        </inkml:traceGroup>
      </inkml:traceGroup>
    </inkml:traceGroup>
    <inkml:traceGroup>
      <inkml:annotationXML>
        <emma:emma xmlns:emma="http://www.w3.org/2003/04/emma" version="1.0">
          <emma:interpretation id="{D194D687-5DB4-40C5-B68C-4A6821908F0A}" emma:medium="tactile" emma:mode="ink">
            <msink:context xmlns:msink="http://schemas.microsoft.com/ink/2010/main" type="paragraph" rotatedBoundingBox="10566,4558 20582,3932 20642,4886 10625,551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86DA30F-8A07-4C19-9FE8-20DE01D0FCC8}" emma:medium="tactile" emma:mode="ink">
              <msink:context xmlns:msink="http://schemas.microsoft.com/ink/2010/main" type="line" rotatedBoundingBox="10566,4558 20582,3932 20642,4886 10625,5511"/>
            </emma:interpretation>
          </emma:emma>
        </inkml:annotationXML>
        <inkml:traceGroup>
          <inkml:annotationXML>
            <emma:emma xmlns:emma="http://www.w3.org/2003/04/emma" version="1.0">
              <emma:interpretation id="{B6454CAC-7281-4B2E-B30A-3650D7066C91}" emma:medium="tactile" emma:mode="ink">
                <msink:context xmlns:msink="http://schemas.microsoft.com/ink/2010/main" type="inkWord" rotatedBoundingBox="10572,4656 11416,4603 11465,5392 10621,544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4783.057">5546 4037 228 0,'3'-7'84'0,"-3"7"-64"0,0 0-8 0,0 0 84 15,0 0-56-15,-3 0 44 16,3 0-48-16,-4 0 8 16,4 4-28-16,-4-4 20 15,0 0-24-15,-4 0 12 16,8 3-12-16,-8 4 36 16,5-7-24-16,-5 7 12 15,4-7-20-15,-4 0 20 16,8 0-24-16,-8 0 24 15,8 0-24-15,-7 0 24 16,7 0-24-16,-4 0 48 16,4 0-32-16,-4 0-16 15,0 7-4-15,-4 0 16 16,5 0-12-16,-5-1 24 16,8 1-24-16,-16 0-12 15,12 4-4-15,-3-5 12 16,11 1-4-16,-12 4-4 15,4-4 4-15,-4-1-4 0,0 5 0 0,-3-1 8 16,3 0-4-16,-4 1-12 16,5 2 4-16,-5-2 20 15,8-1-8-15,-7-3-12 16,7 3 0-16,-4-3 12 16,4 4-4-16,-4-1-12 15,5 0 4-15,-5-3 12 16,8 3-4-16,-8-3-4 15,4 4 4-15,-4-5 48 16,8 5-28-16,-3-8-20 16,3 1-4-16,-4-1-8 15,8 1 0-15,-4-1 8 16,3 0 0-16,-3 1 8 16,4 3-4-16,-4 0-4 15,0 3 4-15,0-3-4 16,0 3 0-16,0-3 0 15,0 3 0-15,0-3 8 16,0 4-4-16,0-5-12 16,4 5 4-16,0-4-4 15,0 0 0-15,-4-1 16 16,4 1-4-16,-4-3-4 16,0-1 4-16,0 4-4 15,8 0 0-15,-5 0 0 16,1 0 0-16,-4 0 8 0,8 3-4 15,-4-3 8-15,4 3-8 16,-4-3-4-16,-1 3 4 0,-3 1 12 16,4-1-8-16,0 0-12 15,4 1 0-15,-4-1 4 16,-4 0 0-16,7-3-12 16,1 3 8-16,-4-3 12 15,8 7-4-15,-5-7 8 16,1 3-8-16,0-3 16 15,0 0-12-15,-4 0-20 16,3 3 4-16,-3-3 20 16,0 4-4-16,0-5-4 15,4 5 0-15,-4-4-24 16,3-1 12-16,1-2 20 16,0 3-4-16,-4-4-12 15,-1 1 0-15,1-1 4 16,12 1 0-16,-8-4 16 15,-5 3-8-15,1-6-4 16,4 3 0-16,0 0-16 16,7 3 8-16,-11 0 4 15,12 1 0-15,-9 3 8 16,5-4-4-16,-4-3-4 16,7 4 4-16,-7-1 4 15,7 1-4-15,-3-8-20 16,4 8 8-16,-5-4 12 15,1 3 0-15,-1-3-4 16,5 3 4-16,-5-6-4 0,5 3 0 0,-4-3 0 16,3 6 0-16,1-6-12 15,-1 3 8-15,1-7 12 16,-1 7-4-16,-3-4 8 16,3 4-8-16,-3-3-12 15,3-1 4-15,-3-3 20 16,3 7-8-16,1-6-12 15,-1 2 0-15,-3-6-4 16,0 6 0-16,-1-6 24 16,1 7-8-16,-5-8-12 15,5 4 0-15,-4-3 12 16,0 3-4-16,-1-7-4 16,1 8 4-16,-4-8-4 15,4 7 0-15,-4-3 24 16,-1-4-12-16,1-3-12 15,0 6-4-15,0-2-16 16,0 6 12-16,0 0 20 16,0-4-4-16,0 1-12 15,-1 3 0-15,-3-7 12 16,4 8-4-16,0-8-4 16,0 7 4-16,-4-7-4 15,4 7 0-15,0-3 8 16,-4 0-4-16,0-4-12 15,0 7 4-15,0-3 4 16,4 3 0-16,-4-4 8 0,3 8-4 16,-3-4 24-16,4 0-16 15,-4 0 4-15,0 4-8 0,0-4 12 16,0 7-12-16,0-7 4 16,0 7-4-16,-4-10 4 15,4 10-8-15,-3-7-12 16,6 4 4-16,-3-4 12 15,0 3-4-15,0-3-4 16,0 7 4-16,-3-10 12 16,3 7-8-16,-4-4-12 15,4 7 0-15,-4-7 12 16,4 3-4-16,-4-6 16 16,4 7-12-16,-4-8 4 15,4 8-4-15,-8-1-8 16,8-3 4-16,-3 1-4 15,3 2 0-15,-4-3 24 16,4 7-12-16,-4-7-4 16,-4 4-4-16,4-4 12 15,4 4-8-15,-8-4 24 16,8 3-20-16,-7-3-12 16,-1 4-4-16,4-7 12 15,4 6-4-15,-8-6-4 16,1 6 4-16,-1-2 4 15,4 2-4-15,-8 1-4 16,8 3 4-16,-15-11-16 0,15 11 8 16,-7-6 4-1,3 6 0-15,-4-7 0 0,5 3 0 16,-9 1 0-16,8-4 0 0,-7 0 8 16,7 7-4-16,-7-7 16 15,7 4-12-15,-12-4 16 16,9 7-16-16,-8-7 32 15,3 7-24-15,-3-10-24 16,3 10 4-16,1-7 8 16,3 7 0-16,-3-7 16 15,7 3-12-15,-4 1-4 16,5-4 0 0,-5 0 20-16,4 4-12 0,-3-1-48 15,3 4 20-15,-4 0 4 16,4 4 8-16,1-1-208 15,3 4 116-15,8 0-832 16,3-4 512-16</inkml:trace>
          <inkml:trace contextRef="#ctx0" brushRef="#br0" timeOffset="71269.778">5604 4350 332 0,'0'-3'120'0,"7"3"-92"0,1-7-8 0,-8 4 124 16,4 3-84-16,8-7 64 15,-1 3-72-15,1 1 32 16,-1 3-48-16,1-4 8 16,4 4-28-16,-9-3 28 15,5 6-28-15,-12 1 20 16,11 3-20-16,-14-4 0 16,3 4-8-16,-8 0 12 15,4 0-12-15,-8-4 4 16,1 4-4-16,-9-3-8 15,13-1 4-15,-13-6 4 16,13 3-4-16,-5-7-12 16,12 7 4-16,0-4-24 15,12 4 16-15,-5-3 4 16,9 3 8-16,-5 0-12 0,1 3 8 16,-8-3 20-16,0 4-8 0,-8-4 24 15,4 3-20-15,-8-3 4 16,0 4-8-16,-11-8-8 15,7 4 4-15,-3-3 20 16,7-1-12-16,-3-3-4 16,7 7-4-16,4-7 12 15,4 7-8-15,7-6 16 16,-3 6-16-16,7-4-20 16,-3 8 4-16,-12-4 48 15,12 0-20-15,-16 0 16 16,4 0-20-16,-8-4-44 15,8 4 16-15</inkml:trace>
        </inkml:traceGroup>
        <inkml:traceGroup>
          <inkml:annotationXML>
            <emma:emma xmlns:emma="http://www.w3.org/2003/04/emma" version="1.0">
              <emma:interpretation id="{86FA3466-A052-4F8D-8958-254B675EBA41}" emma:medium="tactile" emma:mode="ink">
                <msink:context xmlns:msink="http://schemas.microsoft.com/ink/2010/main" type="inkWord" rotatedBoundingBox="11958,4623 12608,4582 12626,4880 11977,4921"/>
              </emma:interpretation>
            </emma:emma>
          </inkml:annotationXML>
          <inkml:trace contextRef="#ctx0" brushRef="#br0" timeOffset="75682.9815">6835 4003 748 0,'-39'3'276'0,"39"-3"-216"0,-43 31-16 0,24-14 32 16,4 1-52-16,-1 6 32 16,4 0-28-16,-7 0-44 15,11 0 8-15,1-3 0 16,3-1 8-16,4-3 8 15,4 1-4-15,3-5 8 16,13 1-8-16,-1-7-4 16,12 3 4-16,19-3-76 15,5 0 40-15</inkml:trace>
          <inkml:trace contextRef="#ctx0" brushRef="#br0" timeOffset="75448.3556">7268 4030 632 0,'16'-17'236'0,"-16"14"-184"0,7-4-16 0,-10 3 72 31,3 8-68-31,-8-4 0 0,0 7-24 16,-15 6 16-16,0 5-20 0,-28 6 12 15,5 0-12-15,-24 3-24 16,8 1 4-16,-4-1-4 15,12-3 4-15,0-3 16 16,19 0-4-16,8-4-36 16,12-3 16-16,7-7-268 15,8-4 156-15</inkml:trace>
        </inkml:traceGroup>
        <inkml:traceGroup>
          <inkml:annotationXML>
            <emma:emma xmlns:emma="http://www.w3.org/2003/04/emma" version="1.0">
              <emma:interpretation id="{7B7B2214-3A0D-4EC8-97E1-7E9C44E6B698}" emma:medium="tactile" emma:mode="ink">
                <msink:context xmlns:msink="http://schemas.microsoft.com/ink/2010/main" type="inkWord" rotatedBoundingBox="13047,4403 14834,4291 14862,4736 13075,484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6672.6849">8174 3848 456 0,'8'-14'168'0,"-8"14"-128"0,19 0-16 0,-11 0 112 16,0 7-80-16,3 3 48 16,-7 8-60-16,-4 6 20 15,0 3-36-15,-4 11 0 16,-7 0-16-16,-5 3 12 15,8-3-16-15,-3-4-4 16,-1-6 0-16,4-7 28 16,8-4-16-16,0-14 12 15,0 1-16-15,8-18-16 16,4 0 0-16,7-20-4 16,0-1 0-16,1-9 32 15,-1 9-12-15,-3-3-40 16,3 14 16-16,-11 7 0 15,3 3 12-15,-3 1 96 16,-8 13-52-16,0 6 24 16,0 8-36-16,0 10-32 15,0 0 0-15,0 11 24 16,0-4-12-16,0-7 4 16,4 0-8-16,4-3 12 15,0-4-12-15,-5-17 4 0,13 7-4 16,-8-21-16-16,3 7 4 15,-3-17-60-15,0 0 36 0,-1-7-40 16,1 3 36-16,-4-3 0 16,0 7 20-16,4-3 16 15,-4 16 0-15,-1 5 40 16,1-1-20-16,-8 14 84 16,4 6-60-16,0 5 4 15,4 12-32-15,-8-2-12 16,4 10-4-16,0-7 48 15,8 0-28-15,0-14-80 16,-4 7 28-16,15-14-388 16,0-6 232-16</inkml:trace>
          <inkml:trace contextRef="#ctx0" brushRef="#br0" timeOffset="77438.253">8836 3893 704 0,'-15'-31'264'0,"15"31"-208"0,38-14-12 16,-26 10 176-1,-4 4-128-15,-8-6 52 16,3-1-84-16,-10 7-20 16,3 0-24-16,-12 0-4 15,1 10-4-15,-16-3-24 16,8 14 8-16,-8 3 4 16,7 0 4-16,9 0-36 0,7-4 20 0,8 1-100 15,12-4 64-15,7-17-100 16,4 7 88-16,1-14-24 15,3 0 52-15,-8-6 32 16,-3 2 4-16,-9-2-8 16,1 6 4-16,-8 0 20 15,0 7-8-15,-4 7 16 16,0 0-16-16,4 13 48 16,4-3-28-16,0 11-4 15,8-4-16-15,-1-7 12 16,5 0-12-16,3-10 16 15,1 0-16-15,-5-7-4 16,0-7 0-16,1-10-76 16,3 3 40-16,-3-10-32 15,-1 11 40-15,1-18-16 16,3 6 24-16,0-12 16 16,1 6 4-16,3-7 24 15,0 7-16-15,-3 0 112 16,3 0-72-16,-4 7 76 15,-3 7-72-15,-5 3 24 16,-3 7-48-16,-8 7 16 16,0 3-28-16,-12 8 28 15,1 6-32-15,-8 4 4 16,3-1-12-16,-7 15-8 16,7-1 4-16,1 4 4 0,11 7-4 15,4-8 32-15,8 1-20 0,7-14-128 16,8-6 60-16,8-18-132 15,0 0 104-15,4-24-56 16,-4 6 76-16,4-13-52 16,0-6 64-16,-4-1 24 15,0 7 16-15,-12-7 40 16,0 7-16-16,-7 0 128 16,0 3-80-16,-8 11 120 15,3 3-104-15,-11 14 24 16,1 7-64-16,-5 10-4 15,0 4-24-15,-7 17 20 16,11 0-20-16,-8 17 12 16,1-3-12-16,11 3 44 15,7-11-28-15</inkml:trace>
          <inkml:trace contextRef="#ctx0" brushRef="#br0" timeOffset="76044.5157">7965 3855 644 0,'-15'-11'236'0,"15"11"-180"0,-31 7-20 0,11-3 44 16,12 3-52-16,-19 0 32 15,8 3-32-15,-4 0-36 16,7 4 4-16,9 0-28 16,10 3 20-16,9 4-4 15,4 3 8-15,11 0 32 16,0 0-12-16,0 3-32 16,0-3 12-16,-15 1 44 15,-5-1-16-15,-18 0 44 16,-1-4-36-16,-15-2 72 15,4-1-52-15,-16-3-8 16,8-4-24-16,-4-7-12 16,12 4 0-16</inkml:trace>
        </inkml:traceGroup>
        <inkml:traceGroup>
          <inkml:annotationXML>
            <emma:emma xmlns:emma="http://www.w3.org/2003/04/emma" version="1.0">
              <emma:interpretation id="{9E558E9B-CE2B-43F7-BD0E-9AEE41D79C52}" emma:medium="tactile" emma:mode="ink">
                <msink:context xmlns:msink="http://schemas.microsoft.com/ink/2010/main" type="inkWord" rotatedBoundingBox="15662,4301 17579,4181 17635,5073 15718,519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8258.5152">10706 3793 624 0,'4'-14'228'0,"3"14"-176"0,-14-7-16 0,-1 4 52 31,0 6-56-31,-27-6 48 0,8 3-44 0,-27 0-12 16,8 3-12-16,-13 4-20 16,13 10 4-16,11 1-60 15,12-1 36-15,19 10-16 16,12 1 28-16,23 6 8 15,8 4 8-15,7 0 0 16,0 0 0-16,-7-4 0 16,-8 1 0-16,-15-4 52 15,-9-4-28-15,-22 1 68 16,-5-4-52-16,-18-4-16 16,-1 1-16-16,-7-7-8 15,11-4 0-15,4-3-100 16,8 0 56-16</inkml:trace>
          <inkml:trace contextRef="#ctx0" brushRef="#br0" timeOffset="78655.0705">10671 3841 580 0,'8'0'216'0,"-8"0"-168"0,11-7-12 0,-3 4 4 15,0 6-28-15,-4-3 4 16,3 0-8-16,1 0-8 16,-8 0 4-16,0 4 48 15,4-1-28-15,-8 0 52 16,4 8-44-16,0 6 28 16,-4 4-32-16,0 10 16 15,4 3-24-15,-3 11 8 16,3-4-16-16,-4 4-8 15,4-4 0-15,-4 0 4 16,4-6-4-16,-8-1 16 16,4 1-12-16,-11-4 24 15,7 3-20-15,-4 0-20 16,5-3 0-16,-9 4 12 16,4-1 0-16,-3-3 8 15,7 0-8-15,-3-10 32 16,7-4-20-16,0-17 20 15,8-7-20-15,3-17-140 16,5 0 68-16</inkml:trace>
          <inkml:trace contextRef="#ctx0" brushRef="#br0" timeOffset="78902.2425">10737 3858 728 0,'0'-7'268'0,"0"7"-208"0,11 0-16 16,-3 0 96-16,0 7-84 0,3 0-4 15,5 3-32-15,-4 8-24 32,3 6 0-32,4 7 28 0,-7 3-12 15,-4 4 32-15,3 0-28 0,-11-4 48 16,-7-3-36-16,-9-3-4 16,1-1-16-16,-12-10-40 15,7-3 16-15,-3-14-56 16,7 0 40-16,9-24-176 15,7 0 112-15</inkml:trace>
          <inkml:trace contextRef="#ctx0" brushRef="#br0" timeOffset="79915.477">11190 3641 704 0,'-4'0'264'0,"4"0"-208"0,-4 28-12 0,-4-14 96 16,4 0-84-16,-7 10 4 15,-1 0-36-15,-7 14-24 16,7 3-4-16,-3 10 56 16,-1 1-28-16,5-4-20 15,3-3-4-15,-4-11 24 16,12-3-12-16,-8-10-20 16,8-7 0-16,8-11-40 15,-4-3 28-15,12-17-72 16,-1 0 52-16,8-18-16 15,-3 1 32-15,7-7 24 16,-8 10 0-16,-3 0 28 16,3 10-16-16,-8 4 56 0,5 7-36 15,-8 3 12-15,3 7-28 16,-3 7 8-16,4 3-12 0,-5 7-8 16,5 7 0-16,0-3-4 15,3 3 0-15,1-3 0 16,3-4 0-16,0-3-152 15,5-1 84-15,-5-13-32 16,4 0 56-16,-7-13 56 16,-1-1-8-16,-7-14 64 15,-4 8-36-15,-8-11 72 16,0 7-56-16,-8 3 108 16,8 4-88-16,-3-4-32 15,3 11-24-15,-4 3-48 16,8 7 20-16,-8 10-12 15,8 4 16-15,-3 17 16 16,3-4 0-16,-4 8-4 16,4 3 4-16,0 0 12 15,7-7-8-15,1-4 4 16,0-6-4-16,11-14-32 16,1-4 12-16,14-10-84 15,5 0 56-15,0-24 16 16,-4 7 16-16,-4-10 24 15,4 3-8-15,-12 0-4 16,-8 10 0-16,-3 1 28 16,-4 6-16-16,-5 7-12 15,1 7-8-15,-11 7 20 0,7 7-8 16,-8 3-12-16,8 0 0 16,0-3 20-16,8 3-8 0,-1-10 16 15,5-4-16-15,-4-10 40 16,3 4-24-16,5-11 4 15,-5 4-16-15,1-11-32 16,-4 7 8-16,-1-6 4 16,1 6 8-16,-4-3-20 15,12 6 12-15,-9 5-48 16,5 2 28-16,0 8-12 16,7 2 24-16,8 1-16 15,0 0 16-15,8-3 36 16,4 3-12-16,-1-11 44 15,9 4-28-15,-8-7 4 16,-1 0-16-16,-11-3 28 16,-7 3-24-16,-20-3 4 15,0 0-12-15,-20 3-8 16,-7 7 4-16,-11-7 4 16,-1 7-4-16,4 7-12 15,12 0 4-15,7 6-60 16,9 8 36-16,14 6 12 15,20 8 12-15,12-1 56 0,8-3-28 16,11-3-440-16,-12-4 224 0</inkml:trace>
        </inkml:traceGroup>
        <inkml:traceGroup>
          <inkml:annotationXML>
            <emma:emma xmlns:emma="http://www.w3.org/2003/04/emma" version="1.0">
              <emma:interpretation id="{044AFB30-3A2B-4020-A63F-6B05425CB771}" emma:medium="tactile" emma:mode="ink">
                <msink:context xmlns:msink="http://schemas.microsoft.com/ink/2010/main" type="inkWord" rotatedBoundingBox="18270,4889 18324,4886 18327,4937 18274,494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81905.2272">13005 4278 592 0,'-15'24'220'0,"3"-10"-172"0,-11 3-12 0</inkml:trace>
        </inkml:traceGroup>
        <inkml:traceGroup>
          <inkml:annotationXML>
            <emma:emma xmlns:emma="http://www.w3.org/2003/04/emma" version="1.0">
              <emma:interpretation id="{C6995885-F7D2-4E45-B9D4-CB18A7DB195D}" emma:medium="tactile" emma:mode="ink">
                <msink:context xmlns:msink="http://schemas.microsoft.com/ink/2010/main" type="inkWord" rotatedBoundingBox="18958,4396 19866,4339 19883,4605 18975,466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2318.4635">13683 3817 456 0,'0'24'168'0,"0"-24"-128"0,-8 48-16 16,0-24 80-1,8 0-64-15,0 4 80 16,-4-1-68-16,-3-6 72 16,7 3-72-16,0-17 60 15,0 0-60-15,0-21 24 16,11 4-44-16,-11-18 24 16,8 4-28-16,0-10 8 0,3 6-20 0,9-3-44 15,-5 7 16-15,4 0-16 16,5 7 16-16,-1 0 24 15,4 10-4-15,0-3 16 16,0 3-16-16,0 3-180 16,0 4 96-16,4 0-544 15,-4 7 344-15</inkml:trace>
          <inkml:trace contextRef="#ctx0" brushRef="#br0" timeOffset="82723.6276">14221 4017 684 0,'27'0'252'0,"-27"0"-192"0,42-14-20 0,-14 3 32 15,-1 8-48 1,19-11 24-16,4 0-28 0,12 4-264 16,-4 3 132-16</inkml:trace>
          <inkml:trace contextRef="#ctx0" brushRef="#br0" timeOffset="82553.0903">14275 3796 612 0,'0'-7'228'0,"0"7"-180"0,8 0-12 0,-4 0 168 16,3 0-120-16,5 0 0 15,0 0-52-15,3 0-4 16,4 0-16-16,1 0-8 16,3-3 0-16</inkml:trace>
        </inkml:traceGroup>
        <inkml:traceGroup>
          <inkml:annotationXML>
            <emma:emma xmlns:emma="http://www.w3.org/2003/04/emma" version="1.0">
              <emma:interpretation id="{85A8FBD4-7C78-4865-ABCD-BE69A8A29B6D}" emma:medium="tactile" emma:mode="ink">
                <msink:context xmlns:msink="http://schemas.microsoft.com/ink/2010/main" type="inkWord" rotatedBoundingBox="20297,4370 20608,4351 20628,4659 20317,4678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3207.3267">15130 3834 644 0,'8'-14'236'0,"-8"14"-180"0,20-10-20 16,-13 3 132-1,5 4-100-15,-12-8 52 16,4 5-72-16,-4-5 12 16,0 4-40-16,-4 0 8 15,-8 4-16-15,-7 0 20 16,3 6-20-16,-15 4-4 16,12 7-4-16,-8 3 28 15,4 4-16-15,3 3-12 0,9 3-8 0,-1 1-4 31,16-1 0-31,4-3 32 0,3-3-12 0,9-11 12 16,7-3-12-16,4-10-8 16,0-1 0-16,-4-10-48 15,-4 4 24-15,-7-10 8 16,-1 2 8-16,-11-2 4 16,4 2 0-16,-4 1-28 15,-1 3 16-15,-3 4-4 16,4 7 8-16,-4 3 68 15,4 7-32-15,-4 10 16 16,0 7-28-16,0 7-16 16,8 0-4-16,4 0 48 15,3 0-24-15,4-7 24 16,9 0-24-16</inkml:trace>
        </inkml:traceGroup>
      </inkml:traceGroup>
    </inkml:traceGroup>
    <inkml:traceGroup>
      <inkml:annotationXML>
        <emma:emma xmlns:emma="http://www.w3.org/2003/04/emma" version="1.0">
          <emma:interpretation id="{F75EF339-22DC-4D4A-937D-DE6CC71DCEC9}" emma:medium="tactile" emma:mode="ink">
            <msink:context xmlns:msink="http://schemas.microsoft.com/ink/2010/main" type="paragraph" rotatedBoundingBox="4646,6064 13811,6196 13792,7517 4627,73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5B691D-4AC0-47B8-B863-D300278CE3BC}" emma:medium="tactile" emma:mode="ink">
              <msink:context xmlns:msink="http://schemas.microsoft.com/ink/2010/main" type="line" rotatedBoundingBox="4646,6064 13811,6196 13792,7517 4627,7385"/>
            </emma:interpretation>
          </emma:emma>
        </inkml:annotationXML>
        <inkml:traceGroup>
          <inkml:annotationXML>
            <emma:emma xmlns:emma="http://www.w3.org/2003/04/emma" version="1.0">
              <emma:interpretation id="{CA8774BA-7830-4E2A-92CB-17B835C64ACF}" emma:medium="tactile" emma:mode="ink">
                <msink:context xmlns:msink="http://schemas.microsoft.com/ink/2010/main" type="inkWord" rotatedBoundingBox="4646,6064 6280,6088 6261,7409 4627,7385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26803.6453">366 6246 124 0,'12'-20'44'0,"-9"13"-32"0,1-4-4 0,-4 5 136 16,0 6-80-16,-4-7 132 16,4 0-112-16,-7-4 76 15,-1 5-96-15,-7-5 28 16,3 4-52-16,-11-3 12 16,7 3-32-16,-11-3 36 15,8 3-32-15,-5 0-4 16,5 4-12-16,-4 6 12 15,4 7-12-15,-1 8-20 16,9 2 4-16,-5 11-4 16,8 0 4-16,1 0 16 15,7 0-4-15,7-10 16 16,9-1-12-16,3-20 32 16,8-6-24-16,12-19 20 15,0 1-20-15,7-7 0 16,-3 4-8-16,-5-14 12 15,-7 6-12-15,-11-20 4 16,-1 10-4-16,-15-13-8 16,-4 10 4-16,-8 3 56 15,1 11-32-15,-13 13-4 16,5 14-12-16,-5 21-12 16,9 10 4-16,-5 14-16 0,9 6 8 0,-9 8 20 15,8-4-8-15,-7-3 24 16,7-4-20-16,-7 1 12 31,3-1-12-31,-4-3 28 0,5-4-24 0,-5-6-68 16,9-1 28-16</inkml:trace>
          <inkml:trace contextRef="#ctx0" brushRef="#br0" timeOffset="127327.7394">920 6071 444 0,'11'-14'164'0,"-11"14"-124"0,12-17-16 0,-8 0 168 16,0 10-112-16,-4-10 72 15,3 3-88-15,-10-10 36 16,3 10-60-16,-12-7 8 15,1 11-32-15,-8 3-16 16,3-3-4-16,-11 6 28 31,8 8-12-15,-8-1 24-16,8 11-24 0,-4-4 4 0,11 1-8 0,1 2-24 16,11 1 8-16,4 3-4 15,4 7 4-15,0-3 8 16,7 0 0-16,5-1 8 0,-1 1-4 15,5-7 8-15,3 6-8 0,0 5-12 16,0-8 4-16,0 10 20 16,-3 4-8-16,-5 0-4 15,1 0 0-15,-8 7 12 16,3-7-8-16,-11-7 16 16,4 4-16-16,-12-4 16 15,-3 0-16-15,-13-10 24 16,1 3-20-16,-15-4 40 15,3-2-28-15,-4-8 20 16,8 1-24-16,-8-11-16 16,8 0-8-16,4-14-16 15,8 4 12-15,11-14-364 16,12 7 200-16</inkml:trace>
          <inkml:trace contextRef="#ctx0" brushRef="#br0" timeOffset="96806.3127">56 5541 300 0,'-11'-10'112'0,"3"6"-88"0,-4-3-8 0,5 4 84 15,7 3-60-15,-12-7 72 16,0 0-64-16,-7-3 36 15,7 6-48-15,-7-6 32 16,4 7-36-16,-9-4 0 16,5 3-20-16,-8 4 0 15,4 4-4-15,-8 3-24 16,7 3 8-16,-7 4 12 16,4-1 0-16,-7 15-28 15,6-4 12-15,1 24 4 16,8 4 8-16,0 27 0 15,7 4 0-15,-3 16 16 16,7 8-8-16,4 7-4 16,4-11 0-16,0 0 12 15,8-17-8-15,-4-14-4 16,-1-13 0-16,-3-11 4 16,0-10-4-16,-3-7 32 15,-1-4-20-15,-4-6 32 16,0-4-32-16,-7-3 4 15,-1-4-12-15,-15-6 12 16,8-4-12-16,-16-11 16 0,4 4-16 16,-11-10-20-16,11 3 4 15</inkml:trace>
        </inkml:traceGroup>
        <inkml:traceGroup>
          <inkml:annotationXML>
            <emma:emma xmlns:emma="http://www.w3.org/2003/04/emma" version="1.0">
              <emma:interpretation id="{BA5B2101-9FFB-4571-B06F-95C09F2427BD}" emma:medium="tactile" emma:mode="ink">
                <msink:context xmlns:msink="http://schemas.microsoft.com/ink/2010/main" type="inkWord" rotatedBoundingBox="6808,6388 7681,6400 7671,7102 6798,7090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28335.9215">1624 6002 612 0,'-15'-21'228'0,"15"21"-180"16,-8-10-12-16,4 3 140 16,8 0-104-16,4-10-12 15,7 0-36-15,4-7 16 16,9 7-24-16,-5-8 12 16,4 5-16-16,-4-4 12 15,0 17-16-15,-7-7-4 16,-1 11 0-16,-3-1 48 15,3 4-28-15,-7 7 44 0,-4 7-40 0,4 3 40 16,-4 4-40-16,-1 3-4 16,5-4-16-16,-4-2 48 15,4-5-32-15,0-2 24 16,3 2-28-16</inkml:trace>
          <inkml:trace contextRef="#ctx0" brushRef="#br0" timeOffset="128561.5736">2325 6212 840 0,'8'7'312'0,"-8"-7"-244"0,7 14-16 16,-3-14-4 0,0 0-36-16,0-4 4 15,0 4-8-15</inkml:trace>
          <inkml:trace contextRef="#ctx0" brushRef="#br0" timeOffset="127960.0099">1566 6105 476 0,'0'-7'176'0,"0"7"-136"0,-4 7-12 0,0-7 84 15,4 7-68-15,0 7 24 16,-4-4-36-16,-3 14 12 15,3-3-24-15,-12 10 8 16,12 0-16-16,-7 0 44 16,7-7-28-16,-8-3 84 15,5 3-64-15,-1-17 12 16,8-1-36-16,0-6 12 16,0-6-20-16,8-8-24 15,-1-3 0-15,5-8 12 16,7 5 0-16,1-11-12 15,7 7 4-15,4 3 12 16,-4 7-4-16,0-3-36 16,-4 10 16-16,-3 0 4 15,-1 7 12-15,-8 4 16 16,5 3-8-16,-12 3 24 16,11 11-20-16,-11 3 4 15,4 0-8-15,4 0 20 0,-5 7-16 16,-7 3 32-16,8-10-28 0,-8 1 12 15,4-5-16-15,-4-3 12 16,0 1-16-16,-4-5 32 16,4 1-24-16,-8-7-68 15,8 3 28-15,0-10-272 16,0 7 160-16</inkml:trace>
        </inkml:traceGroup>
        <inkml:traceGroup>
          <inkml:annotationXML>
            <emma:emma xmlns:emma="http://www.w3.org/2003/04/emma" version="1.0">
              <emma:interpretation id="{44976675-1580-4012-ACE3-C20322124235}" emma:medium="tactile" emma:mode="ink">
                <msink:context xmlns:msink="http://schemas.microsoft.com/ink/2010/main" type="inkWord" rotatedBoundingBox="8117,6217 10070,6245 10054,7345 8101,7316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30721.923">3637 6212 820 0,'-27'0'304'0,"27"0"-236"0,-8 0-20 0,12 0 36 16,8 7-56-16,11-7 84 15,8 0-60-15,42-7-16 16,9 3-24-16,34-6 16 15,-12 7-16-15,13-4 56 16,-13 3-36-16,4-3 4 16,-11 4-24-16,-12 0 20 15,-19 6-20-15,-15-3 24 16,-17 0-24-16,-10 0-100 16,-13 0 44-16</inkml:trace>
          <inkml:trace contextRef="#ctx0" brushRef="#br0" timeOffset="131172.1411">3924 6456 612 0,'0'7'228'0,"0"-7"-180"0,7 24-12 0,-7-10 96 15,4 3-80-15,-4 7 8 16,0 4-40-16,-4 3 4 16,4 0-12-16,-4-7 12 31,4 0-16-31,-3-10 4 0,-1 3-4 0,-8-10 48 15,12 0-32-15,-8-7 24 16,4 0-28-16,-3-7-8 16,3 0-8-16,-4-3 28 15,8-4-16-15,8-3 12 16,3 3-16-16,20-3-8 16,0 3 0-16,12-10 92 15,3 10-52-15,-3 0 0 16,0 4-28-16,-9 10 24 15,-3 0-24-15,-4 0 32 16,-3 7-32-16,-5-4-188 16,-3-3 88-16</inkml:trace>
          <inkml:trace contextRef="#ctx0" brushRef="#br0" timeOffset="130421.1236">4299 5682 736 0,'4'-14'272'0,"-4"14"-208"0,-8-10-20 0,0 3 116 16,8 4-96-16,-11-4 44 15,3 3-64-15,-15-3 28 16,0 7-40-16,-16 0-8 16,4 4-16-16,-11 6 28 15,7 7-20-15,0 11-12 16,8 6-8-16,12 8 4 15,15-5 0-15,16-2 16 16,11-4-8-16,12-11 68 16,0 1-44-16</inkml:trace>
          <inkml:trace contextRef="#ctx0" brushRef="#br0" timeOffset="130076.2064">2863 5961 476 0,'-16'0'176'0,"16"-11"-136"0,-7 4-12 0,3 7 152 16,0 0-104-16,-8-6 128 15,8 6-116-15,-3 0 36 16,-1-7-76-16,8 0 0 16,0 7-28-16,12 0 4 15,-5 0-12-15,20-4-16 16,0 8 0-16,12-11 20 15,0 7-8-15,7-3-4 16,-3 6 0-16,7 0 4 16,-3-3-4-16,-1-3 8 15,-7 6-8-15,-4-3 8 16,-12 4-8-16,-8-4 52 16,-3 0-32-16,-12 0 16 15,8 3-24-15,-16-3-44 16,4 4 16-16,-4-1 0 15,8 4 12-15,-15 0-12 16,11 3 8-16,-4 1 12 0,-3 6-4 0,3 0 8 16,-4 4-8-1,-3 6-12-15,3 1 4 0,-7 16 4 16,3 5 0-16,-3 13 16 16,0-7-8-16,-1 7-4 15,5-11 0-15,3-10-4 16,1-10 0-16,-9-3 24 15,13-11-12-15,-1-10 12 16,8 3-12-16,-12-20-8 16,12 3 0-16,-8-24 20 15,8 7-12-15,-11-28 4 16,3 15-8-16,-11-18 12 16,-1 3-12-16,-7 4-12 15,0 10 0-15,-4-7 4 16,4 7 0-16,4 0-20 15,7 8 12-15,1 5-24 16,7 1 20-16,8 0-32 16,8 4 28-16,4 6 24 15,7 10-4-15,4-2-440 16,4 6 240-16</inkml:trace>
        </inkml:traceGroup>
        <inkml:traceGroup>
          <inkml:annotationXML>
            <emma:emma xmlns:emma="http://www.w3.org/2003/04/emma" version="1.0">
              <emma:interpretation id="{90161927-23F1-4994-99D2-EF5DB3B9CF73}" emma:medium="tactile" emma:mode="ink">
                <msink:context xmlns:msink="http://schemas.microsoft.com/ink/2010/main" type="inkWord" rotatedBoundingBox="11257,6734 11739,6741 11733,7118 11251,7111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43092.8349">5944 6501 288 0,'0'3'108'0,"0"-3"-84"0,-7-7-4 16,3 4 108-1,4 3-72-15,0-7 112 16,0 4-96-16,0-4 24 0,4 3-56 0,-4-2 28 16,0 6-36-16,0-4 16 15,0 8-28-15,0-4 28 16,0 0-32-16,0 0 20 15,0 0-20-15,0 0 8 16,0 0-12-16,3 0 28 16,1 0-24-16,4 0 32 15,0 0-32-15,3-4 20 16,9 4-20-16,-9-3 20 16,9 3-24-16,3 0-4 15,0 3-4-15,8-6 4 16,0 6-4-16,8 1 8 15,-4-1-8-15,-1-3 16 16,-3 0-12-16,-3 0 24 16,-1 0-20-16,-8-3 48 15,-4 3-32-15,-7-4 40 16,-4 1-40-16,-8-1-356 16,4 4 176-16</inkml:trace>
          <inkml:trace contextRef="#ctx0" brushRef="#br0" timeOffset="142387.5223">6068 6164 436 0,'0'-11'160'0,"-4"15"-124"0,-3-8-8 0,7 1 148 16,0 6-100-16,-8-6 104 15,8 3-104-15,-4-3 28 16,0 3-60-16,0-7 20 16,4 7-36-16,0-4-16 15,0 8-8-15,4-4 28 16,4 3-16-16,7-3 12 15,-3 0-16-15,15-3 20 16,0 3-20-16,0-4-12 16,12 8-4-16,0-4 12 15,-5 0-4-15,-3 0 16 16,0 3-12-16,-7-3 40 16,-1 0-24-16,-8 0 20 15,-3 0-24-15,-4-3 16 16,-1 3-20-16,-7-4-44 15,0 1 16-15</inkml:trace>
        </inkml:traceGroup>
        <inkml:traceGroup>
          <inkml:annotationXML>
            <emma:emma xmlns:emma="http://www.w3.org/2003/04/emma" version="1.0">
              <emma:interpretation id="{666048FE-7587-4CEF-ADB9-2F13F940454C}" emma:medium="tactile" emma:mode="ink">
                <msink:context xmlns:msink="http://schemas.microsoft.com/ink/2010/main" type="inkWord" rotatedBoundingBox="12594,6319 13809,6336 13798,7092 12583,7074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65539.3684">8081 6129 476 0,'0'4'176'0,"0"-4"-136"0,4 3-12 0,0-3 144 16,0 0-100-16,3-3 88 16,5-1-96-16,4-6-4 15,11 0-40-15,0-8-4 16,0 8-8-16,0-14 28 15,-4 7-20-15,0-11 32 16,-3 8-32-16,-5-18 40 16,-3 7-32-16,-4-7 32 15,3 10-32-15,-3-2 48 16,-4 5-40-16,-4 1 28 16,0 11-32-16,0-5 36 15,4 11-36-15,-4 1-4 16,4 2-16-16,-8 1 4 15,4 3-8-15,-4 0 8 16,4 7-8-16,-4-1-4 16,8 8 4-16,-8 0-24 15,4 0 12-15,0 6 4 0,-8 5 4 0,1 2 0 16,7 1 0 0,-4 6 0-16,8 0 0 0,-4 4 8 15,3-3-4-15,-3-1-20 16,4-3 8-1,-4 0-48-15,0 0 28 0,0 0-48 16,8 0 44-16,-16-4 0 16,8-2 16-16,-4-1-40 15,1-4 28-15,3 1-20 16,-8-4 28-16,4-3-52 16,4 0 40-16,-8-4-72 15,0 4 60-15,1-4-68 16,3 0 64-16,-12-6-32 15,12 3 48-15,-11-4 12 16,3 4 8-16,-3-7 4 16,3 3 0-16,-7 1 24 15,11-1-8-15,0-3 60 16,-3 7-40-16,3-7 120 16,4 0-80-16,-4 0 64 15,8 0-76-15,0-7 76 16,0 7-76-16,8-3 60 15,-4-1-64-15,4-2 48 16,0 6-56-16,-1-4 16 16,5 4-40-16,-1 0 28 15,9 4-32-15,3-1 12 0,0 7-16 16,1-3 0-16,-1 0-4 0,4-3-8 31,0 2 4-31,-8-2 4 0,1-1-4 0,-1-3 32 16,-3 4-20-16,-13-8-4 15,5 4-8-15,-8-10-296 16,8 3 160-16</inkml:trace>
          <inkml:trace contextRef="#ctx0" brushRef="#br0" timeOffset="164638.4732">7268 6208 372 0,'0'-3'140'0,"0"6"-112"0,0-6-4 0,0 0 180 16,0 6-116-16,0-6 88 15,4 3-104-15,-4-4 68 16,4 1-80-16,-4-1 84 16,4 4-84-16,-4-3 68 15,0 6-72-15,0-3 32 16,8 7-52-16,7-3 52 15,1-1-52-15,7-3 56 16,0 3-56-16,8-3-16 16,4 0-12-16,3-3-8 15,-3 3 0-15,-4-3 16 16,0 6-8-16,-7-3-4 16,-5 0 0-16,-8 0-16 15,1 0 8-15,-4-3-180 16,3 3 96-16,1-7-392 15,4 3 268-15</inkml:trace>
        </inkml:traceGroup>
      </inkml:traceGroup>
    </inkml:traceGroup>
    <inkml:traceGroup>
      <inkml:annotationXML>
        <emma:emma xmlns:emma="http://www.w3.org/2003/04/emma" version="1.0">
          <emma:interpretation id="{500856C0-8026-41D7-A8D8-B9819F6A07F4}" emma:medium="tactile" emma:mode="ink">
            <msink:context xmlns:msink="http://schemas.microsoft.com/ink/2010/main" type="paragraph" rotatedBoundingBox="4474,6928 13180,8051 12928,10004 4222,88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53BB7A-250B-4D95-A7E7-4110194F3F25}" emma:medium="tactile" emma:mode="ink">
              <msink:context xmlns:msink="http://schemas.microsoft.com/ink/2010/main" type="line" rotatedBoundingBox="4474,6928 13180,8051 12928,10004 4222,8881"/>
            </emma:interpretation>
          </emma:emma>
        </inkml:annotationXML>
        <inkml:traceGroup>
          <inkml:annotationXML>
            <emma:emma xmlns:emma="http://www.w3.org/2003/04/emma" version="1.0">
              <emma:interpretation id="{9DA1E948-6654-4164-BA80-0C2E9F16C57E}" emma:medium="tactile" emma:mode="ink">
                <msink:context xmlns:msink="http://schemas.microsoft.com/ink/2010/main" type="inkWord" rotatedBoundingBox="4389,7587 5349,7711 5293,8150 4333,8026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32690.3263">-714 7052 416 0,'0'-7'152'0,"8"3"-116"0,-4-3-12 0,-4 4 108 16,0 3-76-16,0-4 68 15,3 1-72-15,-3-4 24 16,4 7-44-16,-4-7-20 15,0 7-4-15,0 0-28 16,0 7 12-16,-7 7-12 16,3 3 8-16,-12 7 44 15,5 0-20-15,-17 7 24 16,9 0-20-16,-12 0 8 16,4-3-12-16,-4-4-8 15,8 0 0-15,-4-7 48 16,7 4-28-16,1-11 0 15,11-3-16-15,1-7-24 16,7 7 8-16,3-7 4 16,9 0 4-16,7 0-28 15,5 0 16-15,14 3 4 16,1 1 8-16,11-1 8 16,-3 1-4-16,-1-1 8 15,-7 0-8-15,-4-3 16 0,-4 4-12 16,-8-8 4-16,0 4-4 15,-11-6 56-15,-4 2-36 0,-12-6 60 16,4 6-52 0,-12-13 36-16,1 10-40 15,-5-10-8-15,1 3-16 0,-5-13-8 16,1 6 4-16,7-10-16 16,4 7 8-16,-3-3-4 15,7 6 0-15,-8 0-20 16,12 7 16-16,0 1 4 15,0 6 8-15,-3 7-12 16,6 3 8-16,-3 1-32 16,12 6 20-16,-4 4-364 15,3 0 208-15</inkml:trace>
          <inkml:trace contextRef="#ctx0" brushRef="#br0" timeOffset="133003.1594">-33 7206 580 0,'8'-17'216'0,"-8"17"-168"0,-8 0-12 16,1-7 164 0,-1 7-116-16,-19 4 52 15,3-1-76-15,-14 1-20 0,7 6-24 0,0 0-28 16,8 4 4-16,7 3-12 15,12 4 8-15,20-1 8 16,7 1 4-16,12 7 0 16,7-4 0-16,-3 0 8 15,-4-4-4-15,-16-2 24 16,1 6-16-16,-24-10 56 16,-4 6-36-16,-27-6 4 15,12 0-24-15,-27-7-16 16,7 3 0-16</inkml:trace>
        </inkml:traceGroup>
        <inkml:traceGroup>
          <inkml:annotationXML>
            <emma:emma xmlns:emma="http://www.w3.org/2003/04/emma" version="1.0">
              <emma:interpretation id="{7894F7BD-DD79-4A54-9425-7617DBAFC5F1}" emma:medium="tactile" emma:mode="ink">
                <msink:context xmlns:msink="http://schemas.microsoft.com/ink/2010/main" type="inkWord" rotatedBoundingBox="6697,7215 11007,7771 10755,9724 6445,9168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78282.9874">1942 8139 436 0,'-4'-14'160'0,"4"14"-124"0,-4-24-8 0,4 7 60 15,8 6-52-15,3-13 68 16,-3 7-64-16,7-7-16 15,1 3-16-15,-1 1 16 16,-3 6-12-16,7 0 12 16,-3 4-12-16,3 3 28 15,1 7-24-15,-5 7 56 16,4 3-40-16,-3 11 20 16,-1 3-32-16,-3 4 16 15,3-1-20-15,-3 1 20 16,0-1-24-16,-5-6-4 15,5-1-4-15,-8-9-640 16,4-1 348-16</inkml:trace>
          <inkml:trace contextRef="#ctx0" brushRef="#br0" timeOffset="178464.4593">2468 8421 528 0,'4'17'196'0,"-4"-17"-152"0,4 21-12 16,-4-14 8-1,0 3-28-15,0-3 4 16,0 3-8-16,0-3-304 16,0 0 160-16</inkml:trace>
          <inkml:trace contextRef="#ctx0" brushRef="#br0" timeOffset="179213.8761">2878 8225 404 0,'-4'-10'148'0,"4"10"-112"0,4-7-12 0,0 3 100 16,4 4-72-16,4-3 40 15,7-1-52-15,4-3-4 16,4 7-24-16,0-6 20 16,4 2-20-16,12-3 4 15,-4 7-8-15,11-3-16 16,-4 6 4-16,9-3 4 15,-5 0 0-15,0 0 0 16,-11 4 0-16,0-4 0 16,-12 7 0-16,0-7 8 15,-8 0-4-15,-11 0 8 16,-4 6-8-16,-4-6 24 16,0 0-16-16,-12 0 12 15,4 7-12-15,-3-7-16 16,3 7 0-16,-11 4-16 15,11-5 12-15,-11 8 4 0,7-3 4 16,-15 2 0-16,15 4 0 16,-15 11 0-16,8-4 0 15,-16 4-12-15,16-1 8 0,-12 8-4 16,7-1 0-16,-6 7 32 16,10 1-12-16,-7-1-4 15,19 0-4-15,-11-3 20 16,15-10-12-16,-11-8 12 15,11-3-12-15,-4-10 44 16,8-3-28-16,-8-15 12 16,4 5-24-16,-3-19 8 15,7 5-12-15,-16-15 28 16,12 8-24-16,-11-8 20 16,7 8-20-16,-11-8-8 15,7 11-4-15,-7-7 20 16,3 7-12-16,-7-7 4 15,8 11-8-15,-5-4-8 16,9 6 4-16,-5 1-4 16,8 7 0-16,-3 0-20 15,11 3 12-15,7 3-144 16,1 4 80-16,-4 0-524 16,-4 4 332-16</inkml:trace>
          <inkml:trace contextRef="#ctx0" brushRef="#br0" timeOffset="177893.3457">1640 8338 236 0,'11'-10'88'0,"-11"10"-68"0,16-17-4 0,-9 10 104 15,5 7-68-15,-4-7 24 16,3 4-44-16,-3-4-12 15,0 7-12-15,0 0 64 16,-1 3-40-16,1 11 24 16,0 7-36-16,0 3 36 15,-1 3-32-15,-3 4 4 16,0-3-16-16,-4-1 12 16,0 1-16-16,0-4 40 15,0-3-24-15,0-8 20 16,0-2-24-16,0-11 16 15,0 0-20-15,0-14-8 16,8 4-4-16,0-11 4 16,-1 4-4-16,5-11-12 15,0 8 4-15,-1-5 12 16,5 8-4-16,-5-3-28 16,5 2 12-16,-5 1-4 15,5 3 8-15,-1 4 8 16,1 3 0-16,-1 4 52 15,5 6-28-15,-5 4 16 0,4 3-24 16,-3 4-16-16,3 3-4 16,-3 1 4-16,-1 2 0 15,-7 1 8-15,0 3-4 0,-12 4-4 16,4-1 4-16,-12 4 4 16,5-3-4-16,-1 3 16 15,4-4-12-15,-12-3 4 16,16-7-4-16,-11-10 4 15,11-3-8-15</inkml:trace>
          <inkml:trace contextRef="#ctx0" brushRef="#br0" timeOffset="173870.9728">1314 7127 144 0,'-3'4'52'0,"3"-4"-40"0,3 10 0 0,-3-7 68 16,0 4-44-16,0 4 56 15,0 2-52-15,0 1-12 16,0 3-16 0,0-3-12-16,0 3 4 0,-3-6 64 15,3 2-36-15,-4-6 24 16,8 4-36-16,-4-5 16 15,3 1-20-15,-3-7 28 16,0 0-28-16,0 4-24 16,4-1 4-16,-4-3 16 15,0 0-4-15,0 0-20 16,8 4 4-16,0-1 12 16,0 1 0-16,-8-4 8 15,0 0-8-15,3 0 8 16,5 6-8-16,4-12-20 15,7 6 8-15,0-7 20 16,5 7-4-16,11-4-12 16,3 8 0-16,13-4 40 15,3 0-24-15,12 0-36 16,-1 0 12-16,32-4 0 16,-4 4 12-16,23 0 8 15,-4 4-4-15,16-8-268 16,-19 8 148-16</inkml:trace>
          <inkml:trace contextRef="#ctx0" brushRef="#br0" timeOffset="175523.0427">2305 7320 248 0,'-3'-7'92'0,"3"7"-72"0,0 0-4 0,0 0 80 16,0 7-56-16,-8-7 52 15,16 0-52-15,-8 0 52 16,7 3-56-16,9-3 20 16,3 7-36-16,20-10 28 0,-4 3-32 0,15-7-4 15,4 3-8-15,24 1-4 16,3 3 0 15,4 0 8-31,0 3-4 0,20 1 8 0,-5-1-8 0,20-3-12 16,-11 0 4-1,19 4-4-15,-20-8 0 0,24 4 24 16,-12-3-8 0,3-4 40-16,-10 7-24 0,-5-10-4 15,-11 3-12-15,-4 0 12 16,-16 0-12-16,-11 0 32 16,-12 7-24-16,-11-7 12 15,-12 7-16-15,-8-7-8 16,-8 7 0-16,-3 0-4 15,0 0 0-15,-5 0 8 16,-3 0-4-16,0 0-4 16,0 7 4-16,0-7 4 15,4 0-4-15,-1 0-12 16,5 7 4-16,-4-7 20 16,3 0-8-16,-3 7-4 15,4-4 0-15,-1 1-16 16,1-1 8-16,7-3 12 15,-3 7-4-15,-8 0 32 16,3 0-20-16,-3-7 4 16,0 0-12-16,-4 0 80 0,-1 0-44 0,-3-7 12 15,0 7-32-15,-3-14 24 16,-1 11-32-16,0-11 12 16,4 7-16-16,0-17 20 15,4 4-20-15,0-18-20 16,-4 3 0-16,11-16-596 15,1 6 332-15</inkml:trace>
          <inkml:trace contextRef="#ctx0" brushRef="#br0" timeOffset="188689.2572">4736 8421 424 0,'-11'-10'156'0,"11"10"-120"0,-4-11-8 16,0 4 132 0,4 7-92-16,-4-6 52 15,4 2-72-15,0-3 20 0,4 4-40 0,-4-4-8 16,8 4-12-1,0-1 12-15,7 8-12 0,8-1 16 16,-3 4-16-16,15-4 32 16,-1 4-24-16,28-7 12 15,4 4-16-15,15-4 12 16,-3 0-16-16,-1 0-4 16,-11 0 0-16,-8-4-4 15,-11 4 0-15,-13-3 8 16,-3 3-4-16,-15-4 32 15,-5 4-20-15,-7-3-24 16,-4 6 4-16,-7-6-272 16,3-1 148-16,-4-2-392 15,4-1 288-15</inkml:trace>
          <inkml:trace contextRef="#ctx0" brushRef="#br0" timeOffset="188958.4731">5340 8142 364 0,'-11'-20'132'0,"11"20"-100"0,-4-11-12 16,0 8 112 0,8 3-76-16,0-4 24 15,4 8-48-15,3-1 12 16,5 8-24-16,3 2 16 16,0 8-20-16,5 0 28 0,-1-1-28 15,0 4 40-15,0 7-32 0,-7-7 56 16,-1 4-44-16,-11 3 36 15,0-7-40-15,-12 0 24 16,0 0-28 0,-11 0-8-16,7-3-12 0,-3-4 56 15,7-3-36-15,1-4-48 16,3-3 12-16</inkml:trace>
        </inkml:traceGroup>
        <inkml:traceGroup>
          <inkml:annotationXML>
            <emma:emma xmlns:emma="http://www.w3.org/2003/04/emma" version="1.0">
              <emma:interpretation id="{7F3266DE-2A20-4558-ACC8-CBC6400C6C69}" emma:medium="tactile" emma:mode="ink">
                <msink:context xmlns:msink="http://schemas.microsoft.com/ink/2010/main" type="inkWord" rotatedBoundingBox="11751,8298 13125,8475 12975,9638 11601,9461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90778.3772">6614 8411 164 0,'4'-7'60'0,"-4"7"-44"0,15 0-8 16,-3-4 140-16,7 4-84 0,1-3 16 15,7-1-44-15,15 8-24 16,-3 6-8-16,0 11-4 16,7 6 0-16,-7 18 24 15,0 7-12-15,-5 10 12 16,-6 0-12-16,-17-7 80 15,-11-4-48-15,-19-9 12 16,-1-8-32-16,-26-6-12 16,3-8-8-16,-11-13 84 15,8 0-48-15,-1-21 28 16,16 0-40-16,0-13 28 16,4-1-32-16,16-13 12 15,3 7-20-15,16-8 28 16,-1 8-28-16,21 0-4 15,3 3-8-15,23 7-4 16,-4 6 0-16,16 5-44 16,-12 6 24-16,12 3-432 15,-12 8 248-15</inkml:trace>
          <inkml:trace contextRef="#ctx0" brushRef="#br0" timeOffset="190999.9668">7272 8583 456 0,'-15'10'168'0,"15"-10"-128"0,-4 38-16 0,-4-17 60 16,16 3-52-16,-12 10 24 16,12 0-36-16,-8 1 8 15,3-4-16-15,-3-4 44 16,0-3-28-16,0-10 28 16,0 0-28-16,0-14 36 15,-3-3-36-15,-5-15 28 16,8 1-28-16,-8-17-16 15,16-1-8-15,-8-9 4 16,11 9-4-16,9-3 8 16,7 11-8-16,8-1 68 15,3 11-40-15,13 10 24 16,-5 7-36-16,5 7-8 16,-9 7-8-16,-3 0 12 15,-8 6-8-15,0-9-276 16,0 2 144-16</inkml:trace>
          <inkml:trace contextRef="#ctx0" brushRef="#br0" timeOffset="190205.8424">6355 8290 464 0,'19'-3'176'0,"-19"3"-140"0,27-7-8 0,-11 7 64 16,-1 3-56-16,16 1 48 16,-4-1-48-16,12-3 8 15,3 4-28-15,28-4 0 16,0 0-8-16,38-4 4 16,-11 1-8-16,27-4 24 15,-12 0-16-15,8-3 4 16,-8 6-8-16,-11-3-16 15,-20 1 4-15,-19-1 28 16,-8 7-12-16,-23-7 12 16,0 7-12-16,-19-4-8 15,-8 4 0-15,-12 0-244 16,-4 7 132-16</inkml:trace>
          <inkml:trace contextRef="#ctx0" brushRef="#br0" timeOffset="189783.6715">6560 7836 288 0,'-8'-14'108'0,"8"14"-84"0,-4-13-4 15,4 2 92 1,8 8-64-16,0-11 0 16,7 4-32-16,12-8 16 15,0 8-20-15,12 0 32 16,0 6-28-16,15 8 56 16,-8 6-40-16,12 11 12 15,-3 3-28-15,-9 7 8 16,-7 0-12-16,-12 7 28 15,-8-4-24-15,-19 7 56 16,-7-3-40-16,-21-3 12 0,-10-4-28 16,-9-11 8-16,1-3-12 15,-1-17 20-15,9 0-20 16,-1-17-12-16,8 3-4 0,12-10-16 31,7 7 12-31,8-7-4 0,16 3 4 0,7 1 0 16,16 6 0-16,4 0 0 15,7 4 0-15,-7 3-116 16,7 4 68-16</inkml:trace>
        </inkml:traceGroup>
      </inkml:traceGroup>
    </inkml:traceGroup>
    <inkml:traceGroup>
      <inkml:annotationXML>
        <emma:emma xmlns:emma="http://www.w3.org/2003/04/emma" version="1.0">
          <emma:interpretation id="{8D509DE0-D432-40F0-9143-2EED1E393F10}" emma:medium="tactile" emma:mode="ink">
            <msink:context xmlns:msink="http://schemas.microsoft.com/ink/2010/main" type="paragraph" rotatedBoundingBox="7130,9432 18939,9897 18879,11414 7071,1094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0B76869-4D75-49C5-A108-9CB11833F6B7}" emma:medium="tactile" emma:mode="ink">
              <msink:context xmlns:msink="http://schemas.microsoft.com/ink/2010/main" type="line" rotatedBoundingBox="7130,9432 18939,9897 18879,11414 7071,10949"/>
            </emma:interpretation>
          </emma:emma>
        </inkml:annotationXML>
        <inkml:traceGroup>
          <inkml:annotationXML>
            <emma:emma xmlns:emma="http://www.w3.org/2003/04/emma" version="1.0">
              <emma:interpretation id="{8AC26C51-3931-4E0E-B00C-F99A541A0A16}" emma:medium="tactile" emma:mode="ink">
                <msink:context xmlns:msink="http://schemas.microsoft.com/ink/2010/main" type="inkWord" rotatedBoundingBox="7113,9869 9756,9973 9717,10968 7074,10864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10593.5046">2801 9584 456 0,'-31'-7'168'0,"31"7"-128"0,-4-7-16 0,0 4 112 15,4 3-80-15,4-7 84 16,8 7-80-16,7-3-4 16,4 3-36-16,8-4-28 15,4 8 0-15,8-11 12 16,-5 7 0-16,1-4-12 15,0 8 4-15,0-4 12 16,-5 0-4-16,-7 0 40 16,-3 3-20-16,-9 1 12 15,-3 2-20-15,-12-2 36 16,0 3-28-16,-8 0-24 16,0 3 0-16,-7 4 0 15,7-1 0-15,-7 12 0 0,3 2 0 0,-7 21-12 16,11 0 8-16,-4 11-4 15,5-4 0-15,-13-3 24 16,5-1-8-16,-1-13 40 16,8-7-24-16,-7-10 64 15,7-4-48-15,-3-24 8 16,7 7-28-16,-8-31 24 16,8 4-28-16,-7-29-4 15,7 1-8-15,-8-7-24 16,4 7 12-16,-15 0 20 15,4 14-4-15,-12-7-12 16,8 13 0-16,-8-2 4 16,11 13 0-16,1-1-20 15,7 15 12-15,12-4-112 16,8 14 68-16,11 0-472 16,5 11 288-16</inkml:trace>
          <inkml:trace contextRef="#ctx0" brushRef="#br0" timeOffset="211148.4008">3505 9887 580 0,'-69'-4'216'0,"69"4"-168"0,-58 0-12 16,38-3 252 0,9 3-164-16,15-7 72 15,11 0-116-15,24-7 0 16,15 8-48-16,43-12-12 16,7 5-12-16,24-1-16 15,-4 4 4-15,-4 10 12 16,-23-4-4-16,-1 8-4 0,-14 6 4 15,-20 4-112-15,-12-1 60 0</inkml:trace>
          <inkml:trace contextRef="#ctx0" brushRef="#br0" timeOffset="210899.7392">4067 9422 456 0,'8'-27'168'0,"-8"27"-128"0,-8-21-16 0,-4 11 80 16,1 6-64-16,-24-6 88 16,4 7-72-16,-20 3 36 15,1 7-56-15,0 3 44 16,11 4-48-16,4 3 56 16,12 3-52-16,8-2 12 15,7 9-32-15,12-6 28 16,11-4-28-16,16-3-4 15,4 0-8-15</inkml:trace>
          <inkml:trace contextRef="#ctx0" brushRef="#br0" timeOffset="211508.4093">3742 10117 280 0,'-27'18'104'0,"27"-18"-84"0,-8 37 0 16,4-19 92 0,4 2-64-16,0 4 96 15,4 4-84-15,-4-4 52 16,4 0-68-16,0-10 84 15,3-4-72-15,1-13 24 16,0-4-44-16,-1-14 76 16,5 1-64-16,7-8-24 15,1 4-12-15,15 0 92 16,3 7-56-16,13-1 68 16,-5 12-64-16,-3-1-48 15,-5 0-4-15,-3 7 12 16,0 7-4-16,-4-4-152 0,-4 4 76 15</inkml:trace>
          <inkml:trace contextRef="#ctx0" brushRef="#br0" timeOffset="209437.3545">1783 9622 196 0,'4'7'72'0,"-4"-7"-56"0,-4 17-4 16,0-3 108 0,8-4-68-16,-4 4 52 15,8 3-64-15,-8-7 68 16,3 8-60-16,-3-18 52 16,0 6-56-16,0-12 4 15,0 6-28-15,0-18 16 0,8 8-24 0,-4-11-12 16,4 8-4-16,0-8-16 15,3 7 12-15,1 4-4 16,-1 0 4-16,5 3-12 16,-1 7 12-16,1 3 4 15,-1 4 4-15,-3 7 60 16,0-4-32-16,-5 7 60 16,1 1-52-16,-8 6 44 15,0 0-44-15,0 0-20 16,0 0-8-16,4-3 16 15,-4-1-12-15,0-6-12 16,0 0-4-16,0-7 12 16,0-4-4-16,-4-10-328 15,4 0 176-15</inkml:trace>
          <inkml:trace contextRef="#ctx0" brushRef="#br0" timeOffset="209796.8067">1876 9429 340 0,'4'-14'128'0,"-4"14"-100"0,0 0-8 0,3-10 80 16,5 7-60-16,0-8 36 15,4 4-44-15,-1-13 52 16,1 10-48-16,3-8 12 16,1 5-32-16,-1-1 28 15,5 3-28-15,-9 5 32 16,5 6-32-16,-12 3 48 16,3 4-36-16,-7 3 12 15,0 4-24-15,0 0 20 16,0 3-24-16,0-3-4 15,4 3-4-15,0-3 12 16,4-1-8-16,0-6-524 16,-1 0 284-16</inkml:trace>
          <inkml:trace contextRef="#ctx0" brushRef="#br0" timeOffset="209966.7582">2363 9653 716 0,'12'10'264'0,"-12"-10"-204"0,19 4-16 16,-15-4-16-16,0 0-24 0</inkml:trace>
        </inkml:traceGroup>
        <inkml:traceGroup>
          <inkml:annotationXML>
            <emma:emma xmlns:emma="http://www.w3.org/2003/04/emma" version="1.0">
              <emma:interpretation id="{FB730043-E703-4CC5-B17C-C62DA22A3DF6}" emma:medium="tactile" emma:mode="ink">
                <msink:context xmlns:msink="http://schemas.microsoft.com/ink/2010/main" type="inkWord" rotatedBoundingBox="10633,10347 11143,10367 11130,10678 10621,10658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12595.7779">5309 9887 392 0,'8'-10'148'0,"-8"10"-116"0,8-11-8 0,-4 4 128 15,4 7-88-15,3-10 36 16,1 7-60-16,3-11 56 15,5 7-56-15,11-7 44 16,0 4-48-16,11-4 16 16,1 7-32-16,3-3-16 15,4 3-8-15,-7 0 28 16,-8 7-12-16,-8 0-12 16,-4 4-4-16</inkml:trace>
          <inkml:trace contextRef="#ctx0" brushRef="#br0" timeOffset="212831.4024">5340 10052 580 0,'0'0'216'0,"0"0"-168"0,20-7-12 0,-5 4 156 16,1 6-112-16,7-3 36 15,4 0-68-15,12-3 0 16,3 3-32-16,9 0 0 16,3 3-8-16,0-3-8 15,-4 0 4-15,-7-3-136 16,-4 6 72-16</inkml:trace>
        </inkml:traceGroup>
        <inkml:traceGroup>
          <inkml:annotationXML>
            <emma:emma xmlns:emma="http://www.w3.org/2003/04/emma" version="1.0">
              <emma:interpretation id="{A403120D-C3CE-49F8-BDFC-5CEB4D844E55}" emma:medium="tactile" emma:mode="ink">
                <msink:context xmlns:msink="http://schemas.microsoft.com/ink/2010/main" type="inkWord" rotatedBoundingBox="11883,9925 13937,10006 13894,11090 11841,11009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16252.4045">7342 9918 312 0,'-16'-4'112'0,"16"4"-84"0,0-3-12 16,8 0 180-1,-8 6-112-15,12-3 64 16,-5 0-88-16,20 0 8 16,1 0-36-16,22 0 68 15,12 3-56-15,15-6 24 0,1 3-40 0,30-3 60 16,0-1-48-16,16 1 8 15,-15 3-28-15,-5-7-12 16,-11 7-4-16,-12-7 20 16,-15 3-12-16,-15-6 4 15,-9 7-8-15,-19-8 12 16,-7 8-12-16,-24-1-20 16,0 4 4-16,-11 0-216 15,0 7 124-15,-5 0-236 16,5 7 192-16</inkml:trace>
          <inkml:trace contextRef="#ctx0" brushRef="#br0" timeOffset="214631.1887">6544 10018 320 0,'-7'3'120'0,"7"-3"-96"0,7-7-4 0,-7 4 104 15,0 6-72-15,0-3 60 16,0 0-68-16,0 0 48 16,0 0-52-16,4 0 60 15,4 4-60-15,4-4 52 16,3 3-52-16,4-6 32 15,8 3-40-15,4-7 24 16,4 3-28-16,12-3-16 16,-9 4-8-16,9-4-24 15,-8 4 12-15,-12-4 40 16,-8 7-20-16,-7-7 8 0,-5 7-12 0,-14-7-24 16,-5 7 8-16,0-3-180 15,-3 3 100 1,3 0-296-16,5 3 216 0</inkml:trace>
          <inkml:trace contextRef="#ctx0" brushRef="#br0" timeOffset="215623.9042">8073 9512 332 0,'8'-7'120'0,"-8"7"-92"0,12-17-8 0,-8 10 80 15,-1 7-60-15,-3-14 60 16,4 4-56-16,-8-4 24 16,1 7-40-16,-13-17 8 15,5 14-20-15,-13-4-8 16,5 7-4-16,-16 0-16 15,8 7 8-15,-12 0 4 16,12 14 0-16,-12 3 60 16,12 4-32-16,-4-1 52 15,8 11-48-15,0-7 48 16,15 1-48-16,4-1 36 16,8 0-36-16,19-4 16 15,1 1-28-15,14-7-36 16,1-4 8-16</inkml:trace>
          <inkml:trace contextRef="#ctx0" brushRef="#br0" timeOffset="216819.4007">7771 10186 288 0,'-11'4'108'0,"11"-4"-84"0,0 20-4 0,-8-6 120 16,16 3-80-16,-8 11 8 31,8 3-40-31,-8 3 8 0,3-3-20 0,-3-3 36 16,0-1-28-16,0-10 48 15,8-3-40-15,-8-14 20 16,0-3-32-16,0-14 16 16,12 3-20-16,-12-14-16 15,0 4-4-15,0-7 20 16,0 11-8-16,8-5 32 15,-1 12-24-15,5-4 76 16,3 3-56-16,5 0 84 16,11 4-68-16,-4-1 16 15,12 8-36-15,-5-4-20 16,-3 7-8-16,-4-3-4 16,1 3 0-16,-1-4-264 15,-8 8 144-15,-7-8-428 16,7 11 308-16</inkml:trace>
          <inkml:trace contextRef="#ctx0" brushRef="#br0" timeOffset="217333.9326">8240 10131 364 0,'19'-7'132'0,"-19"7"-100"0,16 0-12 0,-5 0 24 16,-3 0-28-16,4 0 76 15,3 4-56-15,-3-4 48 16,-4 3-48-16,3 1 24 15,8-1-32-15,-11 4 44 16,0 0-40-16,-4 0 28 16,4 0-32-16,-1-4-16 15,-7 4-8-15,0 0 4 16,0 0-4-16,-7-4-4 16,7 4 4-16,-12 0 20 15,4 0-12-15,-3 0-12 16,3 3-4-16,-11-10 12 15,11 7-4-15,0 0-12 16,-4-4 4-16,5-3 12 16,7 0-4-16,0 0 8 15,0 0-8-15,7 0 32 16,5 4-20-16,-4-4 20 16,11 3-20-16,-3-6 0 15,-5 3-8-15,9 0-16 0,-1 0 4 0,0-4 28 16,-3 4-12-16,3-3-12 15,0 3-4-15,-7-4 4 16,4 4 0-16,-16-3 24 16,11 6-12-16,-11-3-4 15,0 0-4-15,0 0-208 16,0 0 112-16</inkml:trace>
        </inkml:traceGroup>
        <inkml:traceGroup>
          <inkml:annotationXML>
            <emma:emma xmlns:emma="http://www.w3.org/2003/04/emma" version="1.0">
              <emma:interpretation id="{50983F14-622F-4A58-BC01-70DE0300EC57}" emma:medium="tactile" emma:mode="ink">
                <msink:context xmlns:msink="http://schemas.microsoft.com/ink/2010/main" type="inkWord" rotatedBoundingBox="15121,10201 16070,10238 16051,10731 15101,10694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35742.764">9974 9877 464 0,'-8'-11'176'0,"8"11"-140"16,-11-3-8-16,-1-1 92 15,12 4-72-15,-15-3 60 16,15 3-64-16,-12-4 16 16,12 8-40-16,8-4 16 15,-4 0-20-15,15-4 20 16,8 4-24-16,8-3 32 15,4-4-28-15,19 4 12 0,-4 3-16 16,23-4-8 0,-3 1 0-16,7 3 20 15,-11 3-12-15,-4 1 4 16,-20 3-8-16,-7-4 28 0,-4 4-20 0,-16-7 20 16,0 3-20-16,-11-6-176 15,-4 3 88 1</inkml:trace>
          <inkml:trace contextRef="#ctx0" brushRef="#br0" timeOffset="236040.206">10423 9618 600 0,'-19'0'224'16,"19"0"-176"-16,0 0-12 0,-8 0 60 15,16 0-60-15,3 4-4 16,5 3-20-16,15 7 8 16,8 3-12-16,7 3 16 15,0 5-16-15,-3 2 32 16,-4 4-24-16,-8 3 4 16,-12 1-12-16,-11 3 36 15,0-4-20-15,-20 7 4 16,-3-6-16-16,-16-4 12 15,0-4-16-15,-4-3 40 16,11 0-24-16,5-6-84 0,8-5 32 16</inkml:trace>
          <inkml:trace contextRef="#ctx1" brushRef="#br0">9800 9653 0,'0'0'0,"0"0"16,0 0-16,0 0 16,0 0-16</inkml:trace>
        </inkml:traceGroup>
        <inkml:traceGroup>
          <inkml:annotationXML>
            <emma:emma xmlns:emma="http://www.w3.org/2003/04/emma" version="1.0">
              <emma:interpretation id="{C2C62EB5-BA92-4AB2-87D7-7E843A001D86}" emma:medium="tactile" emma:mode="ink">
                <msink:context xmlns:msink="http://schemas.microsoft.com/ink/2010/main" type="inkWord" rotatedBoundingBox="16765,10356 17008,10366 17006,10404 16763,10394"/>
              </emma:interpretation>
              <emma:one-of disjunction-type="recognition" id="oneOf27">
                <emma:interpretation id="interp31" emma:lang="" emma:confidence="0">
                  <emma:literal>_</emma:literal>
                </emma:interpretation>
                <emma:interpretation id="interp32" emma:lang="" emma:confidence="0">
                  <emma:literal>-</emma:literal>
                </emma:interpretation>
                <emma:interpretation id="interp33" emma:lang="" emma:confidence="0">
                  <emma:literal>~</emma:literal>
                </emma:interpretation>
                <emma:interpretation id="interp34" emma:lang="" emma:confidence="0">
                  <emma:literal>.</emma:literal>
                </emma:interpretation>
                <emma:interpretation id="interp3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238610.4589">11449 9787 676 0,'-4'-10'248'0,"4"10"-192"0,12-7-16 0,-5 0 112 16,13 7-92-16,19-7-8 16,7 7-32-16,12 0 48 15,4 7-40-15</inkml:trace>
        </inkml:traceGroup>
        <inkml:traceGroup>
          <inkml:annotationXML>
            <emma:emma xmlns:emma="http://www.w3.org/2003/04/emma" version="1.0">
              <emma:interpretation id="{FFD08CCB-8A89-4291-98D8-238A494633BD}" emma:medium="tactile" emma:mode="ink">
                <msink:context xmlns:msink="http://schemas.microsoft.com/ink/2010/main" type="inkWord" rotatedBoundingBox="17768,9851 18939,9897 18879,11414 17708,11368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36551.9399">12796 9491 424 0,'54'-14'156'0,"-54"14"-120"0,58-17-8 16,-34 3 96-1,-5 8-72-15,4-12 104 16,0 8-92-16,1-11 60 16,-5 8-72-16,-7-8-12 15,-1 4-24-15,-7 3 24 16,4 0-24-16,-12 0 20 15,0 4-20-15,-11 3-24 16,3 0 0-16,-19 1 4 16,4 2 4-16,-23 4 8 15,7 7-4-15,-15 0 68 16,12 7-40-16,-1 6 16 0,12 1-32 16,8 6 0-1,12 4-8-15,7 0-16 0,8 0 4 16,15-7 56-16,9 0-28 15,18-3 16-15,9-4-24 16,10-3-8-16,-2 3-4 16,-1-3-444-16,-4 0 240 0</inkml:trace>
          <inkml:trace contextRef="#ctx0" brushRef="#br0" timeOffset="236986.6277">12452 9969 392 0,'-20'-6'148'0,"20"6"-116"0,-4 6-8 15,1-12 188 1,3 6-120-16,-4 0 104 0,8 0-112 16,3-7-28-16,5 7-36 0,7-11 64 15,4 11-48-15,20-13 4 16,15 6-24-16,35-10 52 15,4 10-40-15,15 3 32 16,-7 1-32-16,7 3 8 16,-11 0-20-16,-1 0 8 15,-15 10-12-15,-15-3 0 16,-16 0-4-16,-15 0-288 16,-8 6 152-16,-23-2-580 15,-8-1 392-15</inkml:trace>
          <inkml:trace contextRef="#ctx0" brushRef="#br0" timeOffset="237740.0494">13021 10551 124 0,'0'3'44'0,"0"-3"-32"0,7 4-4 0,-7-4 180 16,0 0-104-16,0-4 140 15,12 1-124-15,-8-7 36 16,4 6-80-16,-8-6 44 16,4 3-56-16,-8-10 16 15,4 3-40-15,-8-10 0 16,4 7-12-16,-15-4-16 16,-5 4 4-16,-14 3-4 15,7 7 0-15,-16 4 0 16,9 3 0-16,-17 3 76 15,17 8-36-15,-5 6 32 16,12 7-36-16,0 3 8 16,8 1-20-16,4 10-8 15,11-7-4-15,0 0 20 16,16-4-12-16,3-10 40 16,9 1-28-16,3-8 4 15,4 0-16-15,4-10 12 16,0 4-16-16,-4-8 32 15,4 4-24-15,-8-13 12 16,-3 2-16-16,-9-9-16 16,-3 6 0-16,-4-7-4 15,4 4 0-15,-4 0-20 16,-1 6 16-16,-3 5-4 16,0 2 8-16,0 11-64 0,8 3 40 15,-4 11 12-15,4 3 16 16,0 4-8-16,3-1 8 15,5 1 12-15,-5-4-4 16,9-4 40-16,-5 1-20 0,-3-7 32 16,3 0-32-16,-7-11-188 15,0-3 88-15,-4-10-352 16,3-1 240-16</inkml:trace>
          <inkml:trace contextRef="#ctx0" brushRef="#br0" timeOffset="238038.3426">13125 10259 580 0,'-8'-14'216'0,"8"14"-168"0,0-11-12 16,0 8 120-1,4 3-92-15,0-7 36 16,8 7-60-16,-1 4-16 16,5 2-12-16,-4 5-12 15,-1 3 4-15,-7 3 28 16,4 0-16-16,-12 4 20 0,0-1-20 0,-8-3 20 16,12-3-24-16,-11-3 40 31,11-5-28-31,8-6-24 0,-1 4 0 0,20-4 8 15,-3 0-4-15,18 0-28 16,1 3 12-16</inkml:trace>
        </inkml:traceGroup>
      </inkml:traceGroup>
    </inkml:traceGroup>
    <inkml:traceGroup>
      <inkml:annotationXML>
        <emma:emma xmlns:emma="http://www.w3.org/2003/04/emma" version="1.0">
          <emma:interpretation id="{AE4F46FF-B07A-4C82-87A8-6C6416168924}" emma:medium="tactile" emma:mode="ink">
            <msink:context xmlns:msink="http://schemas.microsoft.com/ink/2010/main" type="paragraph" rotatedBoundingBox="3024,11381 21415,11458 21410,12769 3018,126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9BA8F5-6C05-4FE6-A4CC-A97B3DCDE603}" emma:medium="tactile" emma:mode="ink">
              <msink:context xmlns:msink="http://schemas.microsoft.com/ink/2010/main" type="line" rotatedBoundingBox="3024,11381 21415,11458 21410,12769 3018,12692"/>
            </emma:interpretation>
          </emma:emma>
        </inkml:annotationXML>
        <inkml:traceGroup>
          <inkml:annotationXML>
            <emma:emma xmlns:emma="http://www.w3.org/2003/04/emma" version="1.0">
              <emma:interpretation id="{51F44354-09A1-474B-BEA2-FD2937D5C13C}" emma:medium="tactile" emma:mode="ink">
                <msink:context xmlns:msink="http://schemas.microsoft.com/ink/2010/main" type="inkWord" rotatedBoundingBox="3024,11457 5640,11468 5637,12260 3020,12249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53807.6375">-1601 11012 364 0,'16'-17'132'0,"-16"17"-100"0,4 14-12 0,-4 3 184 16,0 7-116-16,-4 21 0 16,0 3-56-16,-4 3 32 31,4-2-36-31,-3-5 4 0,3 1-20 0,-4 0 28 15,4-4-24-15,-4-3 40 16,8-7-32-16,-7-10-136 16,7-4 60-16</inkml:trace>
          <inkml:trace contextRef="#ctx0" brushRef="#br0" timeOffset="254163.6472">-1597 11329 800 0,'-4'-7'296'16,"4"7"-232"-16,35-11-16 0,-8 1 8 0,0 7-40 0,24-8-12 15,-1 8-8-15,16-4 12 16,-4 4-4-16</inkml:trace>
          <inkml:trace contextRef="#ctx0" brushRef="#br0" timeOffset="253985.0897">-1109 10974 352 0,'-23'69'132'0,"23"-69"-104"0,-19 107-8 15,11-63 44 1,4-6-40-16,-4 17 24 16,8-6-28-16,-4 6-8 15,8-4-8-15</inkml:trace>
          <inkml:trace contextRef="#ctx0" brushRef="#br0" timeOffset="253546.3863">-2239 10850 508 0,'-8'31'188'0,"8"-31"-148"0,-19 62-8 0,15-24 96 15,4 0-76-15,-4 17 52 16,4 4-64-16,-8-4 60 16,4-4-60-16,-3-6 80 15,7-4-68-15,-4-6 0 16,8-8-32-16,-1-3 40 16,5 0-32-16,4-3 28 15,3 0-28-15,8-1-8 16,-3 4-12-16,15 0 28 15,-4 1-20-15,3-5-24 16,-3-3 4-16,8-6-336 16,8-1 188-16</inkml:trace>
          <inkml:trace contextRef="#ctx0" brushRef="#br0" timeOffset="254506.9775">-424 11280 260 0,'43'-17'96'0,"-43"17"-76"0,46-38-4 0,-26 25 220 16,-9 2-132-16,-7-9 88 16,-4 2-108-16,-19-2-16 15,-4 10-40-15,-16-4 0 16,4 7-16-16,-11 7 28 16,11 7-24-16,-8 0-4 15,12 10-8-15,8 3-4 16,15 5 0-16,12-1 16 15,12 7-8-15,11 6 32 16,4-6-24-16,3 7-12 16,5 0-8-16,-8 0 20 15,-4 7-8-15,-19-4 84 16,-8-3-48-16,-19 0 32 0,-8-11-44 16,-12-6 24-16,4-7-28 0,-15-14 0 15,15 0-16 1,-4-18-76-16,20 1 32 0</inkml:trace>
          <inkml:trace contextRef="#ctx0" brushRef="#br0" timeOffset="254943.685">91 11459 684 0,'12'0'252'0,"-12"0"-192"0,35-6-20 0,-12-1 48 16,12 3-56-16,23-3-20 15,4 4-12-15</inkml:trace>
          <inkml:trace contextRef="#ctx0" brushRef="#br0" timeOffset="254779.7326">110 11311 808 0,'0'-3'300'0,"0"3"-232"0,12-10-20 15,7 6 36 1,-3 4-56-16,15-7-4 15,11 4-12-15,5 3 8 16,-4 3-12-16</inkml:trace>
        </inkml:traceGroup>
        <inkml:traceGroup>
          <inkml:annotationXML>
            <emma:emma xmlns:emma="http://www.w3.org/2003/04/emma" version="1.0">
              <emma:interpretation id="{41DD3727-D572-4711-8573-02995B5C5530}" emma:medium="tactile" emma:mode="ink">
                <msink:context xmlns:msink="http://schemas.microsoft.com/ink/2010/main" type="inkWord" rotatedBoundingBox="7753,11669 10184,11679 10180,12405 7750,12395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46251.1844">3598 11353 476 0,'-11'-14'176'0,"11"14"-136"0,19-3-12 0,-7-1 164 16,-1 4-112-16,13-3 56 15,3 3-80-15,19-11-16 16,4 4-24-16,16 4-4 16,0 0-4-16,-8-4 20 15,-4-4-16-15,-15 8 4 16,-8 6-8-16</inkml:trace>
          <inkml:trace contextRef="#ctx0" brushRef="#br0" timeOffset="246506.3633">3769 11311 352 0,'-16'0'132'0,"16"0"-104"0,-15 18-8 16,3-5 156-16,8 1-100 0,-11 17 52 16,7-3-80-16,-7 10 12 15,7-1-40-15,-4 1 36 16,8 0-32-16,-3-3 12 16,10-8-20-16,-6-10 28 15,3 0-28-15,0-13-120 16,3-4 56-16</inkml:trace>
          <inkml:trace contextRef="#ctx0" brushRef="#br0" timeOffset="246729.9575">3788 11349 476 0,'4'-3'176'0,"-4"3"-136"0,0 3-12 0,0 1 128 16,4-1-92-16,-8 4 8 15,4 7-44-15,-8 10-8 16,4 7-12-16,-3 14 20 16,3-1-16-16,-8 11 12 15,8-6-12-15,-4-5 20 16,5-6-20-16,-5-7 32 16,8-7-28-16,-4-7-84 15,12-3 36-15</inkml:trace>
          <inkml:trace contextRef="#ctx0" brushRef="#br0" timeOffset="245393.9051">2441 11401 312 0,'0'0'112'0,"0"0"-84"0,-4-4-12 15,0 1 196 1,8 3-120-16,-4-3 52 16,4-1-84-16,-4-3 68 15,4 7-72-15,-4-7 44 16,0 7-60-16,0-3-4 0,8 3-20 15,-1-3 16 1,5 6-20-16,3-3 4 16,5 3-8-16,15-3 20 15,-1 0-16-15,13-3 24 16,3 3-24-16,4-7 4 0,-3 7-8 0,-9-3 4 16,-3 3-8-16,-12-7 32 15,-4 7-20-15,-11-4-24 16,0 8 4-16,-16-4-424 15,4 0 236-15</inkml:trace>
          <inkml:trace contextRef="#ctx0" brushRef="#br0" timeOffset="245771.4102">3347 11215 236 0,'-20'0'88'0,"20"0"-68"0,-11 7-4 16,3-4 176 0,8 4-108-16,-12 0 52 15,-3 7-76-15,3 0 8 16,-3-4-40-16,-5 11 60 0,9-4-48 15,-5-3 44 1,5 3-48-16,-5-3 0 0,9 3-24 0,-1-3 0 16,8-1-4-16,8-2 12 15,3 2-12-15,16-2 16 16,8 3-16-16,12-4 16 16,-1 7-16-1,4-13 40-15,-3 2-24 16,-5-2 12-16,-3-1-20 0,-8-10-308 15,0 7 160-15</inkml:trace>
          <inkml:trace contextRef="#ctx0" brushRef="#br0" timeOffset="246039.6226">3486 11246 208 0,'-11'-7'76'0,"11"7"-60"0,-16 7-4 15,8-3 172 1,4 2-104-16,-3 5 88 16,7 2-96-16,-12 12 60 15,8-5-76-15,-4 18-20 16,5 0-24-16,-5 20 44 16,4-6-32-16,-8 7 0 15,5-11-16-15,-9 0 48 16,8-10-32-16,-7-11 0 15,7-3-16-15,0-13 20 0,5-1-16 16,-1-17-240-16,8 4 120 0</inkml:trace>
          <inkml:trace contextRef="#ctx0" brushRef="#br0" timeOffset="247403.9765">4462 11525 340 0,'7'-17'128'0,"-7"17"-100"0,4-14-8 0,0 0 228 16,0 11-140-16,-8-11 72 15,4 0-108-15,0-3 4 16,0 10-44-16,-8-10 4 16,1 3-20-16,-1 0 20 15,-4 11-24-15,-7-11 24 16,11 14-24-16,-19-7-12 15,15 7-4-15,-15 0 28 16,8 7-12-16,0 3 4 16,7 4-8-16,-3 3 20 15,3 4-16-15,-4 7-4 16,13-1-4-16,-5 4 4 16,8 0-4-16,-8-3-4 15,16-1 4-15,-8-6 20 16,8-1-12-16,-5-6 32 15,13-4-28-15,-4-6-48 16,-1-1 16-16,-3-10-52 16,7 4 40-16,-3-11 8 0,7 0 8 15,-3-10 28-15,-5 11-8 0,1-18-20 16,7 13 4-16,-11-9 20 16,0 10-4-16,-8-4-12 15,8 11 0-15,-16 3-32 16,4 7 20-16,-4 7-4 15,4 3 12-15,-7 18-12 16,11 3 12-16,-8 6 12 16,8 1 0-16,0 0 16 15,8 0-12-15,-8-7 4 16,11 0-4-16,-3-14 20 16,0-3-16-16,4-14-100 15,-5 3 44-15,1-13-484 16,-4 3 292-16</inkml:trace>
          <inkml:trace contextRef="#ctx0" brushRef="#br0" timeOffset="247754.6828">4694 11088 208 0,'-8'-11'76'0,"8"11"-60"0,27-6-4 0,-23 6 204 31,12 6-120-31,-5 1 44 0,1 7-88 0,-1 3-12 16,5 1-24-16,-8 2 32 15,7 1-24-15,-15-1 40 16,4 1-36-16,-16-4 28 15,9-3-28-15,-9-4-8 16,4 4-12-16,-7-7 28 16,-1 3-20-16,5 1 32 15,3-4-32-15,4-4-12 16,8 4-8-16,7-7 4 16,9 0 0-16,3 0 24 15,4 0-12-15,0-4 24 16,4 4-24-16</inkml:trace>
        </inkml:traceGroup>
        <inkml:traceGroup>
          <inkml:annotationXML>
            <emma:emma xmlns:emma="http://www.w3.org/2003/04/emma" version="1.0">
              <emma:interpretation id="{8B823AF2-CC09-475A-A44F-22FB49567EDA}" emma:medium="tactile" emma:mode="ink">
                <msink:context xmlns:msink="http://schemas.microsoft.com/ink/2010/main" type="inkWord" rotatedBoundingBox="10550,11413 12790,11422 12785,12733 10544,12723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49567.2757">5774 11397 464 0,'0'0'176'0,"0"0"-140"0,8 0-8 16,-4 0 144 0,3 0-100-16,1 0 52 15,11 0-76-15,8 0 0 16,4 4-28-16,24-8 32 16,-9 4-28-16,39-6 20 0,0 2-24 15,20 1 8-15,-12 3-16 0,8-4 12 16,-16 4-16-1,0-3 4-15,-12 3-4 16,-15-4 4-16,-3 8-8 0,-17-1 8 16,-11 4-8-16,-7-7-380 15,-9 7 204-15</inkml:trace>
          <inkml:trace contextRef="#ctx0" brushRef="#br0" timeOffset="248577.8722">5952 10857 144 0,'-8'-10'52'0,"8"10"-40"0,-4-10 0 0,-3 6 184 15,7 4-108-15,-20-3 104 16,13-1-108-16,-21 1-12 15,5 3-44-15,-19 3 44 16,3 4-40-16,-15 10 48 16,15 4-48-16,-19 17 56 15,12 0-52-15,-9 20 36 16,13 1-40-16,-12 13 16 16,7-3-28-16,-7 27 44 15,15-6-36-15,4 13 20 16,12-7-28-16,23-6 28 15,12-18-32-15,15-7 4 16,12-6-12-16,7-8 36 16,8-9-20-16,12-4 40 15,-8-7-36-15,16-4-392 16,-16-3 196-16</inkml:trace>
          <inkml:trace contextRef="#ctx0" brushRef="#br0" timeOffset="250184.4164">6335 11862 476 0,'-27'-10'176'0,"27"10"-136"0,-19-4-12 16,11 1 108 0,4 3-80-16,-11-7-12 0,-5 3-28 15,1-6 4-15,0 3-12 0,-8-3 40 16,-1 7-24-16,1-1 20 15,4 8-24-15,-12 2 60 16,16 5-44-16,-16 2 44 16,16 5-44-16,-8 2 8 15,15 1-28-15,0 3 0 16,12 4-8-16,12-4 12 16,-4 0-12-16,19-4 32 15,-8-2-24-15,1-11 40 16,-1-1-32-16,8-12-156 15,4-1 72-15,-4-11-72 16,0 5 72-16,-7-5-28 16,-1 1 52-16,-4-3 28 15,-3 6 8-15,-12 0 12 16,0 4-8-16,-8 3 24 16,8 3-16-16,-11 4 68 15,11 7-48-15,-8 4-4 16,8 2-16-16,8 1-20 15,-1 3 4-15,5 1 48 16,0-5-24-16,-5-2 16 16,13 2-20-16,-13-13-256 15,5 7 132-15</inkml:trace>
          <inkml:trace contextRef="#ctx0" brushRef="#br0" timeOffset="249162.6995">6591 10905 404 0,'-4'-6'148'0,"4"6"-112"0,-16-11-12 16,16 4 92-1,-7 7-68-15,-13-7 16 16,9 4-40-16,-16-7 32 16,-1 6-32-16,-10 4 40 15,11 0-36-15,-24 0 64 16,9 7-52-16,3 3 44 0,0 11-48 0,5 7 0 16,10-1-24-16,9 8-8 15,3-1 0-15,24 0 4 16,7-3-4-16,16-3 32 15,4-4-20-15,7-3 20 16,1-8-20-16</inkml:trace>
          <inkml:trace contextRef="#ctx0" brushRef="#br0" timeOffset="250560.9249">6393 11659 332 0,'0'-14'120'0,"0"14"-92"0,20-14-8 0,-13 8 192 16,5 6-120-16,15-4 16 15,-8 8-64-15,1 2 4 16,3 1-28-16,-4 11 28 16,1-5-32-16,-9 1 32 15,-3 3-32-15,-8-3 40 16,0 3-32-16,-8-3 4 16,5-4-16-16,-13 4 0 15,4 0-4-15,5-11-24 16,7 11 8-16,-8-7-12 15,16 7 8-15,-1-11 24 16,5 4-4-16,4 0 24 16,3-7-20-16,0 0-172 15,1 0 88-15</inkml:trace>
          <inkml:trace contextRef="#ctx0" brushRef="#br0" timeOffset="251159.0227">7113 10813 488 0,'12'0'180'0,"-12"0"-140"0,19 3-12 0,-3 0 128 16,3 8-92-16,20 20 60 15,-4 3-68-15,15 35 28 16,-4 3-48-16,1 35 16 16,-8-7-32-16,-20 34 44 15,-4-10-36-15,-22-7 20 16,-13-7-28-16,-38 3 72 15,12-16-56-15,-47 3-400 16,4-14 196-16</inkml:trace>
        </inkml:traceGroup>
        <inkml:traceGroup>
          <inkml:annotationXML>
            <emma:emma xmlns:emma="http://www.w3.org/2003/04/emma" version="1.0">
              <emma:interpretation id="{D0D01DA5-53C9-40BC-B64B-3D14F168822E}" emma:medium="tactile" emma:mode="ink">
                <msink:context xmlns:msink="http://schemas.microsoft.com/ink/2010/main" type="inkWord" rotatedBoundingBox="13660,11954 14155,11957 14153,12251 13658,12249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66279.1351">8387 11635 384 0,'-12'0'140'0,"12"0"-108"0,0 3-8 0,0-3 180 15,0 0-116-15,-4 0 80 16,4 0-100-16,-3 0 36 15,3 4-64-15,-4-4 32 16,8 0-40-16,-1 0 24 16,1 0-28-16,4-4 8 15,4 4-20-15,7-7 36 16,4 7-28-16,12-3-12 16,0 3-8-16,11-7 12 15,5 7-8-15,-5-3 32 16,-3-1-24-16,-12 4 12 15,-4 4-16-15,-16-1-164 16,9 4 80-16</inkml:trace>
          <inkml:trace contextRef="#ctx0" brushRef="#br0" timeOffset="265904.1383">8341 11387 456 0,'3'-3'168'0,"-3"3"-128"0,0-4-16 0,0 1 112 15,8 3-80-15,-8-4 68 16,8 1-72-16,-8 0 32 15,11 3-48-15,-3-4 32 16,4 8-36-16,7-4-20 16,8 0-4-16,8 0 16 15,0 0-12-15,8-7-4 16,-1 7-4-16,1 0-4 16,-1 0 0-16,-7-7 16 15,0 10-8-15,-8-3 24 16,-4 0-20-16,-7-3 40 15,-5 3-28-15,-7-4-268 16,4 4 132-16</inkml:trace>
        </inkml:traceGroup>
        <inkml:traceGroup>
          <inkml:annotationXML>
            <emma:emma xmlns:emma="http://www.w3.org/2003/04/emma" version="1.0">
              <emma:interpretation id="{A2696CF3-2F2F-42D5-B742-6646AAC335FC}" emma:medium="tactile" emma:mode="ink">
                <msink:context xmlns:msink="http://schemas.microsoft.com/ink/2010/main" type="inkWord" rotatedBoundingBox="15026,11778 17283,11788 17281,12422 15024,12412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67100.318">9734 11387 612 0,'-15'0'228'15,"15"0"-180"-15,-8-3-12 0,4-1 116 16,8 4-92-16,0 0 36 15,0 0-56-15,19-7 4 16,0 7-28-16,12-10 8 16,4 10-12-16,3-3 12 15,1 6-16-15,-4-3 16 16,7 7-16-16,-11-4-108 16,-4 4 52-16</inkml:trace>
          <inkml:trace contextRef="#ctx0" brushRef="#br0" timeOffset="267448.2735">10458 11198 288 0,'-4'0'108'0,"4"0"-84"0,-4 0-4 0,0 0 172 15,4 3-108-15,-7 1 8 16,-1 3-52-16,-8 3 16 16,5 0-32-16,-9 4 32 15,1 3-32-15,0 0 20 16,3 1-24-16,-3-1 28 16,3 0-32-16,5-3 4 15,3 3-12-15,8-7 36 16,8 4-20-16,15-4-32 15,4 4 4-15,23-3 8 16,-3-1 0-16,19-3 16 16,-8 0-12-16,-8 0 24 15,-3-1-20-15,-9-6-92 16,-7 7 44-16</inkml:trace>
          <inkml:trace contextRef="#ctx0" brushRef="#br0" timeOffset="267720.9856">10597 11184 384 0,'-11'0'140'0,"11"0"-108"0,-4 24-8 0,0-17 144 15,0 7-96-15,-4 10 16 16,5 0-52-16,-9 14 28 15,0 0-36-15,-3 17 12 16,7-4-24-16,-4 11 28 16,5-10-28-16,-5-7 20 15,4-4-20-15,1-10 28 16,3-7-28-16,-4-10 12 16,16-4-16-16</inkml:trace>
          <inkml:trace contextRef="#ctx0" brushRef="#br0" timeOffset="268036.9186">10803 11232 748 0,'0'0'276'0,"0"0"-216"0,7-10-16 0,-3 3 40 15,8 4-56-15,11-4 16 16,4 7-28-16,23-7 28 16,1 3-28-16,11-2 20 15,-4 2-20-15,-4 1 0 16,-4 3-8-16,-11-4 20 15,-4 8-16-15,-12-4 32 16,0 3-28-16</inkml:trace>
          <inkml:trace contextRef="#ctx0" brushRef="#br0" timeOffset="268306.1562">11062 11246 340 0,'-31'21'128'0,"31"-21"-100"0,-27 38-8 16,11-18 168-1,5 1-108-15,-9 17 56 16,5 0-80-16,-1 10 12 15,5 0-40-15,-5-3 28 0,16-7-32 0,-4-4 4 16,1-7-16-16,10-13 44 16,-7-3-28-16</inkml:trace>
          <inkml:trace contextRef="#ctx0" brushRef="#br0" timeOffset="268547.3241">11217 11253 416 0,'0'-7'152'0,"0"7"-116"0,-8-3-12 0,8 6 188 16,-4 4-120-16,-7 3-8 16,-1 11-56-16,-7 3 32 15,7 4-32-15,-7 13 28 16,7 4-28-16,0 13 28 15,1-6-32-15,7-4 12 16,0-3-20-16,-8-8 36 16,12-6-28-16</inkml:trace>
          <inkml:trace contextRef="#ctx0" brushRef="#br0" timeOffset="268929.8116">11952 11380 228 0,'12'-17'84'0,"-12"17"-64"0,-4-10-8 0,0-1 196 16,4 8-116-16,-8-7 60 15,5 3-88-15,-21-4-20 16,13 8-28-16,-24-7 52 15,8 10-40-15,-24 0 32 16,5 13-32-16,-12 8 72 16,8 7-56-16,7 16 24 15,8 1-40-15,20 17 16 16,15-3-24-16,23-1 16 16,4-6-20-16,27-11 52 15,-3-7-36-15,7-6 48 16,0-11-48-16,-4-10-448 15,-4 0 228-15</inkml:trace>
        </inkml:traceGroup>
        <inkml:traceGroup>
          <inkml:annotationXML>
            <emma:emma xmlns:emma="http://www.w3.org/2003/04/emma" version="1.0">
              <emma:interpretation id="{17C091ED-3D2F-420A-A893-64543B98563D}" emma:medium="tactile" emma:mode="ink">
                <msink:context xmlns:msink="http://schemas.microsoft.com/ink/2010/main" type="inkWord" rotatedBoundingBox="17933,12634 17968,12635 17967,12735 17933,12735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69089.7399">12649 12027 768 0,'-8'52'284'0,"8"-52"-220"0,-27 48-20 0</inkml:trace>
        </inkml:traceGroup>
        <inkml:traceGroup>
          <inkml:annotationXML>
            <emma:emma xmlns:emma="http://www.w3.org/2003/04/emma" version="1.0">
              <emma:interpretation id="{D644523A-1ACB-432D-BF89-F1C389FCCAC9}" emma:medium="tactile" emma:mode="ink">
                <msink:context xmlns:msink="http://schemas.microsoft.com/ink/2010/main" type="inkWord" rotatedBoundingBox="19184,11882 21413,11891 21412,12253 19183,12243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70196.7536">14794 11549 372 0,'-8'-24'140'0,"8"24"-112"0,0-17-4 0,-4 3 188 16,4 7-120-16,-8-7 104 16,8 7-112-16,-4-10 16 15,8 14-60-15,4-8-24 16,8 8-8-16,11-7-8 15,7 6 0-15,28-6 16 16,-4 6-8-16,24-3 16 16,-5 11-16-16,-3-11 24 15,-8 14-20-15,-16-7-100 0,-11 0 44 16</inkml:trace>
          <inkml:trace contextRef="#ctx0" brushRef="#br0" timeOffset="270527.1334">15030 11305 444 0,'-16'-11'164'0,"16"11"-124"0,12 0-16 0,-8-3 168 15,4 3-112-15,7-4 28 16,4 1-64-16,12-1 52 16,4 4-56-16,8 0-8 15,-1 7-20-15,1 0 8 16,-4 4-12-16,-8 2 4 15,-4 1-4-15,-12 0 36 16,1 3-20-16,-16 4 40 16,-4 3-36-16,-19 7 28 15,3 0-28-15,-15 0 28 16,8 0-32-16,-8-7-24 16,8 3 0-16,4-9 8 15,8-1-4-15,7-10 40 16,12-4-20-16,7-10-312 15,9 0 156-15,11-6-576 16,0-5 396-16</inkml:trace>
          <inkml:trace contextRef="#ctx0" brushRef="#br0" timeOffset="269940.5022">14298 11422 352 0,'12'-11'132'0,"-12"11"-104"0,8-14-8 0,-5 4 156 15,1 7-100-15,-4-8 84 16,4 5-92-16,-8-8 44 15,0 7-68-15,-7-7 32 16,-1 4-44-16,-11-1-20 16,4 5-4-16,-24-1 16 15,8 3-12-15,-19 8 48 16,4 3-32-16,-8 6 4 16,11 5-20-16,5 6 12 15,11 3-16-15,7 1-4 16,17 3 0-16,14-14 20 15,13 4-12-15,18-15 32 16,9 5-28-16,11-22 12 16,0 8-16-16,-8-11 12 0,-7 4-16 15,-12-7 24-15,-4 3-20 0,-12-3-4 16,1 6-4-16,-16 1-60 16,-4 7 32-16,-11 3-8 15,-1 6 20-15,-7 8-20 16,7 7 20-16,5 10 4 15,11 0 8-15,8 0 16 16,7 0-8-16,8-7-56 16,8 3 24-16,4-13-436 15,4 3 248-15</inkml:trace>
          <inkml:trace contextRef="#ctx0" brushRef="#br0" timeOffset="270898.8179">15916 11363 652 0,'0'-17'244'0,"0"17"-192"0,-19-7-12 0,3 7 156 16,9 0-116-16,-20-7 56 16,3 14-80-16,-10 0 0 15,3 3-32-15,-4 11-20 16,15 3-8-16,17 7 20 16,14 3-8-16,28-3 32 15,3 0-24-15,16-10 4 16,1-4-12-16,-5-17 48 15,-8-7-32-15,-11-10 24 16,-4-4-28-16,-19-3-16 16,-5 0-8-16,-14-10-4 15,-5 10 0-15,-11 3 0 16,0 4 0-16,-1-4 0 16,13 7 0-16</inkml:trace>
        </inkml:traceGroup>
      </inkml:traceGroup>
    </inkml:traceGroup>
    <inkml:traceGroup>
      <inkml:annotationXML>
        <emma:emma xmlns:emma="http://www.w3.org/2003/04/emma" version="1.0">
          <emma:interpretation id="{2AE370B1-A357-4106-84F0-1827BAE7A71C}" emma:medium="tactile" emma:mode="ink">
            <msink:context xmlns:msink="http://schemas.microsoft.com/ink/2010/main" type="paragraph" rotatedBoundingBox="13655,12841 16180,12991 16133,13779 13608,13629" alignmentLevel="5"/>
          </emma:interpretation>
        </emma:emma>
      </inkml:annotationXML>
      <inkml:traceGroup>
        <inkml:annotationXML>
          <emma:emma xmlns:emma="http://www.w3.org/2003/04/emma" version="1.0">
            <emma:interpretation id="{5DEAD89E-7661-4CEB-8FDF-17AD36D33221}" emma:medium="tactile" emma:mode="ink">
              <msink:context xmlns:msink="http://schemas.microsoft.com/ink/2010/main" type="line" rotatedBoundingBox="13655,12841 16180,12991 16133,13779 13608,13629"/>
            </emma:interpretation>
          </emma:emma>
        </inkml:annotationXML>
        <inkml:traceGroup>
          <inkml:annotationXML>
            <emma:emma xmlns:emma="http://www.w3.org/2003/04/emma" version="1.0">
              <emma:interpretation id="{5755969D-B0E1-42F7-B887-1E2556B85E69}" emma:medium="tactile" emma:mode="ink">
                <msink:context xmlns:msink="http://schemas.microsoft.com/ink/2010/main" type="inkWord" rotatedBoundingBox="13638,13137 14031,13161 14005,13589 13612,13566"/>
              </emma:interpretation>
            </emma:emma>
          </inkml:annotationXML>
          <inkml:trace contextRef="#ctx0" brushRef="#br0" timeOffset="277695.9321">8337 12564 540 0,'0'0'200'0,"0"0"-156"0,-16 0-12 0,16 0 104 16,0 0-80-16,-4 0 84 16,4 0-80-16,0 0-24 15,4 3-20-15,12-6 40 16,-5 3-32-16,16-3 8 15,4 3-20-15,12-4-8 16,-4 1 0-16,19-1 40 16,-4 4-24-16,4 0-36 31,-4 7 8-31</inkml:trace>
          <inkml:trace contextRef="#ctx0" brushRef="#br0" timeOffset="277886.2901">8368 12963 560 0,'-12'-7'208'0,"12"7"-164"0,4-3-8 16,0-1 84 0,7 1-72-16,9-4 0 15,-1 4-32-15,8-1 8 0,12 4-16 0,7 0-4 16,1 4 0-16</inkml:trace>
        </inkml:traceGroup>
        <inkml:traceGroup>
          <inkml:annotationXML>
            <emma:emma xmlns:emma="http://www.w3.org/2003/04/emma" version="1.0">
              <emma:interpretation id="{8F9109F1-B0B1-4EFD-A2D8-5B8C0257B37E}" emma:medium="tactile" emma:mode="ink">
                <msink:context xmlns:msink="http://schemas.microsoft.com/ink/2010/main" type="inkWord" rotatedBoundingBox="14630,13356 14832,13368 14826,13466 14625,13454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78156.5079">9359 12850 436 0,'-24'-14'160'0,"24"14"-124"15,-11-7-8-15,3 3 256 16,4 1-160-16,0-4 48 16,8 0-104-16,4-3-44 15,4 7-12-15,7-8-4 16,8 8-4-16,4-4-4 15,4 3 4-15,0-2 40 16,-1 2-24-16</inkml:trace>
        </inkml:traceGroup>
        <inkml:traceGroup>
          <inkml:annotationXML>
            <emma:emma xmlns:emma="http://www.w3.org/2003/04/emma" version="1.0">
              <emma:interpretation id="{11CFAA63-038C-41E4-9B2B-025FE89F1161}" emma:medium="tactile" emma:mode="ink">
                <msink:context xmlns:msink="http://schemas.microsoft.com/ink/2010/main" type="inkWord" rotatedBoundingBox="15397,12944 15606,12956 15563,13683 15353,13671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79072.9965">10094 12726 416 0,'-4'-14'152'0,"4"14"-116"0,8-24-12 0,-4 14 172 16,4-4-112-16,-1-7 8 15,5 7-52-15,0-6-12 16,3-1-16-16,-3-3 28 16,-1 7-24-16,-3-7 4 15,0 3-12-15,0-3 4 16,-1 3-8-16,-7-3 16 16,4 7-12-16,-4-4-12 15,0 8 0-15,-8-5 20 16,8 8-8-16,-3 3-4 15,3 4 0-15,-8 3 4 16,4 3-4-16,-4 4 8 16,8 3-8-16,0 4-12 15,0 0 4-15,0 0-4 16,4 3 0-16,-4 0 8 16,0 0 0-16,0 4 44 15,0 3-24-15,4 7-8 16,0 0-8-16,-4 14 4 15,4-1-4-15,0 1 16 16,-8 3-12-16,4-10 24 0,0 0-20 16,-4-4 4-16,4-3-8 15,-8-3-8-15,8 3 4 16,0-14 4-16,4 4-4 0,-4-14 8 16,0 3-8-16,0-3 60 15,4 3-36-15,-4-3-48 16,0 0 12-16,-4-4-12 15,4 4 12-15,-8-3-20 16,4 3 16-16,-3-7-40 16,3 6 32-16,-8-6-64 15,8 4 48-15,-11-4 24 16,7 3 12-16,-8-3-8 16,5 0 4-16,-5 0 40 15,9 0-24-15,-5-3-28 16,4 3 8-16,-3-4 8 15,7 4 4-15,0-3 16 16,4 0-12-16,-4-4 4 16,8 7-4-16,-4-4 28 15,0 4-20-15,0-3 12 16,4 3-16-16,-4-4 20 16,8 8-20-16,-1-4 48 15,9 0-32-15,-1 0-24 16,1 3-4-16,-1 1 24 0,5 3-12 15,-5-7 32-15,4 0-28 0,-7 0 4 16,4 0-12-16,-5 0 12 16,1 3-12-16,-5-3-400 15,5 3 216-15</inkml:trace>
        </inkml:traceGroup>
        <inkml:traceGroup>
          <inkml:annotationXML>
            <emma:emma xmlns:emma="http://www.w3.org/2003/04/emma" version="1.0">
              <emma:interpretation id="{F993FB77-5985-4FE6-9190-CB62E61E1AD3}" emma:medium="tactile" emma:mode="ink">
                <msink:context xmlns:msink="http://schemas.microsoft.com/ink/2010/main" type="inkWord" rotatedBoundingBox="16109,13714 16137,13716 16133,13779 16106,13778"/>
              </emma:interpretation>
            </emma:emma>
          </inkml:annotationXML>
          <inkml:trace contextRef="#ctx0" brushRef="#br0" timeOffset="279296.052">10818 13108 644 0,'-4'7'236'0,"4"-7"-180"0,-15 24-20 16,7-11 8 0,4 5-32-16</inkml:trace>
        </inkml:traceGroup>
      </inkml:traceGroup>
    </inkml:traceGroup>
    <inkml:traceGroup>
      <inkml:annotationXML>
        <emma:emma xmlns:emma="http://www.w3.org/2003/04/emma" version="1.0">
          <emma:interpretation id="{EDEAFBF5-CDF2-4B97-A123-0936070BE902}" emma:medium="tactile" emma:mode="ink">
            <msink:context xmlns:msink="http://schemas.microsoft.com/ink/2010/main" type="paragraph" rotatedBoundingBox="7053,13564 21385,13854 21349,15621 7017,153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023F330-10E8-46C8-9605-51161E413055}" emma:medium="tactile" emma:mode="ink">
              <msink:context xmlns:msink="http://schemas.microsoft.com/ink/2010/main" type="line" rotatedBoundingBox="7053,13564 21385,13854 21349,15621 7017,15331"/>
            </emma:interpretation>
          </emma:emma>
        </inkml:annotationXML>
        <inkml:traceGroup>
          <inkml:annotationXML>
            <emma:emma xmlns:emma="http://www.w3.org/2003/04/emma" version="1.0">
              <emma:interpretation id="{97B96CBB-9E86-49B4-B985-FD04835E1322}" emma:medium="tactile" emma:mode="ink">
                <msink:context xmlns:msink="http://schemas.microsoft.com/ink/2010/main" type="inkWord" rotatedBoundingBox="7040,14189 8409,14217 8395,14889 7027,14862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81258.9013">1756 14054 416 0,'-35'-17'152'0,"27"13"-116"0,8-6-12 0,0 3 128 16,12-3-88-16,7-4 36 15,0 0-60-15,12 4-4 16,0 0-24-16,4 3 0 0,12 14-4 16,11-1 36-16,11 1-20 0,9 7 12 15,-1-7-20-15,-3 3 28 16,-12 8-28-1,-4-8 4-15,-4-3-12 0,-4 0 4 16,1-4-8-16,-5-3 52 16,-7 0-32-16,-4 0-36 15,-4 0 4-15,-4 0-464 16,-4 0 256 0,-8 0-168-16</inkml:trace>
          <inkml:trace contextRef="#ctx0" brushRef="#br0" timeOffset="280931.5324">1791 13717 392 0,'0'-7'148'0,"7"10"-116"0,-14-3-8 16,7 0 84-16,11 4-64 16,5-4 60-16,3 3-60 15,8-3 40-15,12 0-48 16,19-3 16-16,15 3-32 16,5 3 0-16,3 1-12 0,-3 2 12 15,-16 5-12-15,-4-8 32 16,-12 1-24-16,0-1 12 15,-15 1-16-15,-3 2 0 16,-17 1-4-16,-3 4-200 16,-12 2 104-16,-4 5-456 15</inkml:trace>
          <inkml:trace contextRef="#ctx0" brushRef="#br0" timeOffset="281956.3184">2437 13603 540 0,'-12'-7'200'0,"12"7"-156"0,-7 7-12 0,3-7 60 16,8 0-56-16,3 0-4 16,5 7-20-16,7-4 8 15,8 4-12-15,16 0-12 16,7 0 0-16,20 0 12 15,-4 0-4-15,4 3-4 16,-8 1 4-16,-8-5 28 16,-8 8-16-16,-11-3 48 15,-4 2-36-15,-4 1-16 0,0-7-4 16,-15 3 24-16,-4-3-16 16,-5 3 12-16,-3-3-16 15,-3 7 12-15,-5-7-16 0,-4 3-12 16,-7 4 0-16,-1 3 12 15,5 11-4-15,-16 3-20 32,8 0 8-32,-16 20 4 15,12-6 4-15,-27 0 16 0,15 0-8 16,-15-8-12-16,15-2 0 0,0-8 20 31,5 1-8-31,3-11-4 0,4-3 0 0,7-11 84 16,9 1-48-16,3-15 16 15,8 1-32-15,0-21 4 16,4-10-16-16,3-4 0 16,5-7-4-16,0 1-16 15,-1 3 4-15,-3-1 20 0,0 8-8 16,-8 7-4-16,0 6 0 16,-8 8-4-16,-4 2 0 0,-3 5 8 15,3-1-4-15,-7 0 16 31,11 7-12-31,-11-3 4 16,11 3-4-16,-4 0-208 16,5 4 108-16,-1-1-500 15,8 4 328-15</inkml:trace>
        </inkml:traceGroup>
        <inkml:traceGroup>
          <inkml:annotationXML>
            <emma:emma xmlns:emma="http://www.w3.org/2003/04/emma" version="1.0">
              <emma:interpretation id="{CBCA6120-3290-4FA7-938A-BB63442FC1D4}" emma:medium="tactile" emma:mode="ink">
                <msink:context xmlns:msink="http://schemas.microsoft.com/ink/2010/main" type="inkWord" rotatedBoundingBox="9563,14325 10773,14349 10762,14891 9552,14867">
                  <msink:destinationLink direction="with" ref="{FE128A42-A1A3-46C6-AEE4-211755B6F169}"/>
                </msink:context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85843.3273">4733 13796 104 0,'0'-7'36'0,"0"7"-28"0,0-7 0 0,0 7 248 15,0-7-140-15,3 0 16 16,-3 7-80-16,0-10-28 16,-3 3-12-16,3 7 8 15,-8-7-12-15,-8 7 16 16,-3-7-16-16,-4 0 16 15,-4 4-16-15,-8 3 24 16,-4-3-20-16,0 3-20 16,1 6 0-16,-5 1 40 15,12 4-20-15,-8 6 36 16,12 0-32-16,-7 11 20 16,14 3-20-16,-3 13 0 15,15 1-8-15,-7 10 36 16,11-3-20-16,-4-4 4 15,8-7-16-15,8-6 20 16,3-4-20-16,9-11 40 0,7 1-28 16,8-11 32-16,7-3-32 15,1 0 4-15,3 0-16 16,-3-7-68-16,0 0 28 0,-9 0-532 16</inkml:trace>
          <inkml:trace contextRef="#ctx0" brushRef="#br0" timeOffset="286246.9144">5151 14154 572 0,'4'0'208'0,"7"7"-160"0,9-1-12 16,-1 1 32-16,8-3-44 16,0 3 52-16,12-7-44 15,3 7-392-15,5-7 192 16,11 0-148-16</inkml:trace>
          <inkml:trace contextRef="#ctx0" brushRef="#br0" timeOffset="286084.9859">5325 13954 548 0,'8'-14'204'0,"-4"18"-156"0,11 3-16 0,-3-7 44 16,3 3-48-16,-3 4 24 15,-1 3-32-15,5 1-308 16,-5 9 156-16,9-9-204 0</inkml:trace>
        </inkml:traceGroup>
        <inkml:traceGroup>
          <inkml:annotationXML>
            <emma:emma xmlns:emma="http://www.w3.org/2003/04/emma" version="1.0">
              <emma:interpretation id="{CD2225D4-7B9A-432B-9721-87FCF60123A3}" emma:medium="tactile" emma:mode="ink">
                <msink:context xmlns:msink="http://schemas.microsoft.com/ink/2010/main" type="inkWord" rotatedBoundingBox="11684,13989 12919,14014 12895,15202 11660,15177">
                  <msink:destinationLink direction="with" ref="{FE128A42-A1A3-46C6-AEE4-211755B6F169}"/>
                </msink:context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87010.4296">6386 13761 488 0,'-20'-13'180'0,"12"13"-140"0,8 0-12 0,8 0 76 0,12 0-64 16,-1 3 36-1,24 1-44-15,-1 2-20 0,20-6-4 16,23 0 44-16,35 0-28 0,-4 7 16 16,-3-3-24-16,-1 3 64 15,8-14-48-15,-16 17-12 16,-11-10-12-16,-27 4 24 16,-12-4-16-16,-23 0 4 15,-11 0-12-15,-13 0-52 16,-14 3 28-16,-5 0-668 15</inkml:trace>
          <inkml:trace contextRef="#ctx0" brushRef="#br0" timeOffset="287313.2516">6668 13940 372 0,'-23'31'140'0,"15"-17"-112"0,-3 14-4 0,-5-8 164 16,8 8-108-16,-3-1-8 16,11 1-44-16,0-1 32 0,0-3-32 15,11 1-4-15,13-5-16 0,3-6 20 16,15-4-16-16,12-3 48 15,12 4-32-15,-8-5 12 16,4-2-24-16,-15 3-256 16,-5-7 132-16,-15 0-392 15</inkml:trace>
          <inkml:trace contextRef="#ctx0" brushRef="#br0" timeOffset="287495.2487">6761 14157 416 0,'-12'28'152'0,"5"-8"-116"0,-5 8-12 15,4-4 108-15,1 10-76 0,7 11 4 16,-4 10-36-16,0-3-8 16,0 3-8-1,-4-10 48-15,8-11-32 0</inkml:trace>
          <inkml:trace contextRef="#ctx0" brushRef="#br0" timeOffset="287733.9046">7013 14174 572 0,'7'-7'208'0,"5"11"-160"0,7-1-12 15,1-3 84-15,7 4-72 16,0-4 24-16,12-4-40 16,15 1-20-16,4-4-8 15,4 7 56-15,-12-7-32 16,-3 4-12-16,-9-1-8 0,-18 1-52 16,-20 3 24-16,-12-4-256 15,-7 1 152-15</inkml:trace>
          <inkml:trace contextRef="#ctx0" brushRef="#br0" timeOffset="287963.0171">7152 14157 488 0,'-15'17'180'0,"-5"1"-140"0,1 6-12 0,7-11 84 16,-3 5-68-1,3 6 8-15,4 3-32 0,5 4 4 16,-5 0-12-16,8 0 20 0,8-3-20 16,-5-8 12-16,-3-6-12 15,8-7-536 1,0 0 288-16,-8-7 28 16</inkml:trace>
          <inkml:trace contextRef="#ctx0" brushRef="#br0" timeOffset="286697.5973">7156 13410 320 0,'-8'-6'120'0,"8"6"-96"0,0-7-4 15,0 7 168-15,0 0-108 16,-8 13-8-1,5 1 28-15,-5 10-60 16,8 7-4-16,-8-7-20 0,8 7 8 16,-4 0-16-16,-4-3 48 15,8-11-28-15,-11 7-384 16</inkml:trace>
          <inkml:trace contextRef="#ctx0" brushRef="#br0" timeOffset="288267.3226">7349 14143 612 0,'12'-3'228'0,"-16"3"-180"0,-4 17-12 16,8-10 60-16,0 7-60 16,-7 3-12-16,7 7-16 15,-4 7 24-15,0 0-16 16,4 14 4-16,0 0-12 0,-4-1 56 15,-4 1-36-15,5-11-36 32,-5-3 0-32,12-7-668 0</inkml:trace>
        </inkml:traceGroup>
        <inkml:traceGroup>
          <inkml:annotationXML>
            <emma:emma xmlns:emma="http://www.w3.org/2003/04/emma" version="1.0">
              <emma:interpretation id="{3FA14F13-5528-4B73-9DC9-37B03715A863}" emma:medium="tactile" emma:mode="ink">
                <msink:context xmlns:msink="http://schemas.microsoft.com/ink/2010/main" type="inkWord" rotatedBoundingBox="13889,14384 15104,14409 15083,15433 13869,15409">
                  <msink:destinationLink direction="with" ref="{FE128A42-A1A3-46C6-AEE4-211755B6F169}"/>
                </msink:context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89414.571">8817 14615 704 0,'-16'17'264'0,"5"4"-208"0,-20 3-12 0,7-7-16 15,-14 7-24-15,-9 0 24 16,-3 4-16-16,0 3-436 16</inkml:trace>
          <inkml:trace contextRef="#ctx0" brushRef="#br0" timeOffset="290058.2843">8832 14212 528 0,'-27'-14'196'0,"31"14"-152"15,11 4-12-15,5-4 96 0,11 7-76 16,11-7-4-16,24 0-28 16,27 3 36-16,15-3-28 15,1 7 12-15,-9-3-24 0,-3-4 20 16,-12-4-24-16,-11 1 24 15,-16-1-24-15,-19 1-136 16,-16-1 68-16,-15 1-388 16,-20-4 248-1,-3 4-80-15</inkml:trace>
          <inkml:trace contextRef="#ctx0" brushRef="#br0" timeOffset="289872.7898">9161 13958 560 0,'-4'-21'208'0,"4"17"-164"0,-7-2-8 15,7 6 120-15,7-7-92 16,1 7-8-16,15-7-36 15,20 7 20-15,7 0-24 0,8 7 12 0,4 0-16 16,-4 10 20-16,-11-3-20 16,-1 3 24-16,1 3-24 15,-20 1-240-15,-16 0 120 16,-11 10-448 0</inkml:trace>
          <inkml:trace contextRef="#ctx0" brushRef="#br0" timeOffset="290390.7714">9537 13820 384 0,'-4'-24'140'0,"4"24"-108"0,4 0-8 0,-4 0 120 16,15 3-32-1,-3 11-52-15,7 7-44 16,4 3-16-16,8 7 16 16,4 3-8-16,-12 7 16 15,1-6-16-15,-5 3 60 16,-19 0-40-16,-19-1 76 0,-8-2-56 15,-1-1 0-15,-10 4-28 16,-5 0 40-16,-7 3-32 16,-1 4-76-16,1-4 24 0</inkml:trace>
        </inkml:traceGroup>
        <inkml:traceGroup>
          <inkml:annotationXML>
            <emma:emma xmlns:emma="http://www.w3.org/2003/04/emma" version="1.0">
              <emma:interpretation id="{BD7EF02D-E814-45D7-957B-F2757707D2DE}" emma:medium="tactile" emma:mode="ink">
                <msink:context xmlns:msink="http://schemas.microsoft.com/ink/2010/main" type="inkWord" rotatedBoundingBox="15791,14192 18428,14246 18401,15561 15765,15508"/>
              </emma:interpretation>
              <emma:one-of disjunction-type="recognition" id="oneOf4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91605.0156">11801 13627 236 0,'-7'-3'88'0,"-1"-1"-68"0,-4 1-4 0,4 3 148 0,-3 0-92 16,-9-4 44-16,-7 1-72 16,-4 6 72-16,-7 4-64 15,-5 7-8-15,-3 10-28 16,7 14 96-1,0 3-64-15,-3 32 44 16,18-5-56-16,-3 29 16 0,0-18-32 16,16-14 16-16,11-10-20 15,0 4 44-15,3-11-32 16,5-7 64-16,4-10-52 0,3-10-176 16,1-14 72-16,3-14-684 15</inkml:trace>
          <inkml:trace contextRef="#ctx0" brushRef="#br0" timeOffset="291950.4345">11697 14037 424 0,'-8'-4'156'0,"8"15"-120"0,-8 2-8 0,4 5 88 16,1 2-68-16,-1 4-36 15,4-3-12-15,0-4 84 16,-8 4-44-16,8-11 60 0,0-3-56 16,0 0 48-16,0-7-52 15,8 0 32 1,-1-7-24-16,5-7-24 16,0-3-16-16,3-4-4 0,4-3 4 15,1 0-4-15,7 0-48 16,-8 7 28-16,8 0 12 15,-7 3 4-15,-1 4-8 16,0 3 4-16,-7 7 40 16,4 0-24-16,-9 7 24 15,5-4-20-15,-4-3-228 16,3-3 116-16</inkml:trace>
          <inkml:trace contextRef="#ctx0" brushRef="#br0" timeOffset="291033.495">10984 14064 372 0,'-7'-17'140'0,"18"17"-112"0,24-7-4 0,-15 0 64 16,7-3-52-16,0-4 84 15,11-3-68-15,-10-4-16 16,-9-3-24-16,0-7 24 16,-15 4-20-16,-4-1 20 0,-11-3-20 15,-20 7-16-15,-24 4-4 16,-10 9-16-16,-1 8 12 15,8 6-12-15,3 8 8 16,9 6 8-16,7 7 4 16,12 7 0-16,16 7 0 15,11-1 16-15,19 1-8 0,0-7 16 16,28-3-16-16,3-8 32 16,12-2-24-16,-4-5 4 15,-11-2-12-15,-1-4-140 16,-19-11 76-16,-8 1-132 31,-11 3 108-31,-16 0 4 0,-7 3 48 16,-8 8 44-16,-4 9-8 15,-8 8 96-15,4 10-56 16,4 24 40-16,-4 30-52 16,11 5 0-16,1-8-24 15,-4-10 20-15,0-6-20 16,-1-8 4-16,-7-10-8 0,-3-10 72 15,-9-14-44-15,0-11 68 16,-7-16-64-16,0-14 28 0,3-11-40 16,5-3 36-16,11-14-36 15,15-10 4-15,16-11-20 16,16-10-32-16,22 4 8 16,9 0-4-16,7 13 8 15,4 4 8-15,4 3 0 16,0 11 24-16,0 10-12 15,0-4-296-15,-8 8 156 16,-7 9-436 0</inkml:trace>
          <inkml:trace contextRef="#ctx0" brushRef="#br0" timeOffset="292475.8308">12161 13700 236 0,'-4'-11'88'0,"8"8"-68"0,4-8-4 16,0 5 236-16,3 6-140 16,5-7 44-16,3 7-92 15,8 7 36-15,0 10-56 16,4 10 68-16,0 21-64 0,4 28 44 15,-8 10-52-15,-19 0 32 16,11-7-40-16,-19-10 44 16,-15 7-44-16,-12-4 100 0,-23-3-76 15,-12-7-16-15,-8-11-24 16,4-16-576-16,0-14 304 16,-7-25-340-1</inkml:trace>
          <inkml:trace contextRef="#ctx0" brushRef="#br0" timeOffset="294421.5687">12637 14171 560 0,'-11'-7'208'0,"15"10"-164"0,11-3-8 15,5 0 84-15,7 0-72 0,11-3 0 16,9 3-32-16,11 7 60 15,8 0-44-15,-4-4-460 16,3 1 228-16,5 6-132 16</inkml:trace>
          <inkml:trace contextRef="#ctx0" brushRef="#br0" timeOffset="294190.955">12750 13789 684 0,'7'-3'252'0,"-3"3"-192"16,12-4-20-16,3 4 24 0,1 0-44 16,14 7 16-16,5 0-20 15,-4 0 28-15</inkml:trace>
        </inkml:traceGroup>
        <inkml:traceGroup>
          <inkml:annotationXML>
            <emma:emma xmlns:emma="http://www.w3.org/2003/04/emma" version="1.0">
              <emma:interpretation id="{80A702D1-E013-4731-AA2C-A70403E4A1D6}" emma:medium="tactile" emma:mode="ink">
                <msink:context xmlns:msink="http://schemas.microsoft.com/ink/2010/main" type="inkWord" rotatedBoundingBox="18898,13804 21385,13854 21354,15381 18867,15331"/>
              </emma:interpretation>
              <emma:one-of disjunction-type="recognition" id="oneOf4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95451.567">13876 14171 520 0,'-11'21'192'0,"-1"-4"-152"0,-11 14-8 0,19-7 96 0,-4 24-76 15,-3 17 40-15,3 11-52 16,-4-7 4-16,4-11-28 15,5-9 36-15,3-12-28 0,0-6 32 16,0-10-32-16,3-11-48 16,5-10 12-16,0-7-676 15,7-10 376 1,5-17 120-16</inkml:trace>
          <inkml:trace contextRef="#ctx0" brushRef="#br0" timeOffset="295655.61">14070 14229 664 0,'8'-10'244'0,"11"7"-188"0,4-1-16 0,0 4 100 15,1 4-84-15,10-1-12 16,13-3-28-16,-8 4 28 16,7-4-20-16,0 0 12 0,1-4-20 15,-8 4-88-15,-12 0 40 16,-27-3-212-1,-12-1-320 1</inkml:trace>
          <inkml:trace contextRef="#ctx0" brushRef="#br0" timeOffset="295908.4842">14228 14216 540 0,'-7'3'200'0,"-1"4"-156"0,4 10-12 16,-4-3 132-16,-3 10-96 16,3 10 8-16,8 11-48 15,-8 7 0-15,1-4-16 16,3-3 36-16,8-4-24 0,-4-10 32 16,3-10-32-16,5-8-296 15,0-6 148-15</inkml:trace>
          <inkml:trace contextRef="#ctx0" brushRef="#br0" timeOffset="294873.2694">13609 13872 444 0,'-8'-21'164'0,"-3"17"-124"0,3-2-16 16,0 2 184-16,8 1-120 15,0-1 44-15,-7 1-80 16,7-4-12-1,7 7 20-15,5 3-36 0,3 4 36 16,12 0-36-16,4-3 20 16,24-8-24-16,22 1 16 15,43-1-20-15,0 1 20 16,50-11-24-16,8 7 4 16,20-3-8-16,19 3 28 15,-4 7-20-15,-16-3 32 16,-7-1-32-16,-20 1-12 15,-34-1-8-15,-24-3 40 0,-35 4-24 16,-11-1 0-16,-20-2-8 16,-18 2 56-16,-9 4-32 15,-11 4-284-15,-24 6 136 16,-3 4-664 0,-12 6 432-16,-23 1 152 15</inkml:trace>
          <inkml:trace contextRef="#ctx0" brushRef="#br0" timeOffset="295208.6638">13694 14229 404 0,'-27'0'148'0,"12"0"-112"0,-5 11-12 15,16-4 136-15,-3 3-92 16,7 0 0-16,0 11-44 15,11-4 36-15,9 0-32 0,7-3 56 0,8 7-48 16,11-11 0-16,1 4-20 16,11-7 32-16,-4-4-24 15,4-3-180-15,-12-3 84 16,-11-4-504 0</inkml:trace>
          <inkml:trace contextRef="#ctx0" brushRef="#br0" timeOffset="293681.5989">14290 13252 320 0,'4'-34'120'0,"-4"34"-96"0,-4-7-4 16,4 7 168-16,0 0-108 15,0 10-16-15,-3 14-40 0,-1 14 8 16,0 10-20-16,4 11 24 0,-4-1-24 15,-4-3 40-15,4-10-28 32,-3-4-268-32,-9 1 132 0,-3 2-256 15</inkml:trace>
          <inkml:trace contextRef="#ctx0" brushRef="#br0" timeOffset="296085.9565">14306 14267 508 0,'8'-10'188'0,"-8"13"-148"0,-8 8-8 0,4-4 116 15,4 10-88-15,-4 10 28 16,4 15-52-16,0 6 4 15,8 3-24-15,-8 1 20 0,4-7-24 16,0-7 32-16,0-7-28 16,-4-7-4-16,0-7-8 15,0-17-392 1,7 0-96-16</inkml:trace>
          <inkml:trace contextRef="#ctx0" brushRef="#br0" timeOffset="296438.5939">14898 14250 416 0,'-4'10'152'0,"8"11"-116"0,0 10-12 16,-4-7 128-16,0 21-88 15,12 0 0-15,-5-1-40 16,-3 1 44-16,4-11-36 0,0-9 56 0,-8-12-52 16,0-6 64-16,0-14-60 15,0-6-16-15,-8-18-16 16,8-14-28-16,0 4 12 16,0-4 32-16,8 0-16 15,3 11-44-15,16 6 20 16,20-3 28-16,19 11-4 15,0 9 36-15,-8 8-28 16,4 3 56-16,-16 7-40 16,-15 10-692-1,4 0 356-15,-12 7-12 0</inkml:trace>
        </inkml:traceGroup>
      </inkml:traceGroup>
    </inkml:traceGroup>
    <inkml:traceGroup>
      <inkml:annotationXML>
        <emma:emma xmlns:emma="http://www.w3.org/2003/04/emma" version="1.0">
          <emma:interpretation id="{746F1824-224D-499B-B819-92D5F35E1174}" emma:medium="tactile" emma:mode="ink">
            <msink:context xmlns:msink="http://schemas.microsoft.com/ink/2010/main" type="paragraph" rotatedBoundingBox="4486,15101 14355,16305 14057,18747 4188,175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BA51F1-FEFC-4FEC-876A-B70123BCE60B}" emma:medium="tactile" emma:mode="ink">
              <msink:context xmlns:msink="http://schemas.microsoft.com/ink/2010/main" type="line" rotatedBoundingBox="4486,15101 14355,16305 14057,18747 4188,17543"/>
            </emma:interpretation>
          </emma:emma>
        </inkml:annotationXML>
        <inkml:traceGroup>
          <inkml:annotationXML>
            <emma:emma xmlns:emma="http://www.w3.org/2003/04/emma" version="1.0">
              <emma:interpretation id="{CD6C82D5-B4A4-4AE0-ABCA-393769B0F927}" emma:medium="tactile" emma:mode="ink">
                <msink:context xmlns:msink="http://schemas.microsoft.com/ink/2010/main" type="inkWord" rotatedBoundingBox="4406,15760 6770,16049 6552,17832 4188,17543"/>
              </emma:interpretation>
              <emma:one-of disjunction-type="recognition" id="oneOf4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00374.1952">509 15761 436 0,'0'-24'160'0,"0"27"-124"0,-4 4-8 0,0 7 96 15,-3 3-72-15,-5 7 16 16,1 14-44-16,-5-7 12 16,-3 7-20-16,7-7 72 0,4-4-52 15,4-3 56-15,-7-7-52 16,3-3 40-16,0 0-44 16,1-11 60-16,-1-6-56 15,4-4 0-15,-8-7-24 16,5 4-12-16,-1-4 0 0,4-3-16 15,8 3 8-15,8 0-32 16,11-3 20-16,8 4 4 16,15 6 12-16,-11 0 0 15,11 3 0 1,-7 4 52-16,-8 4-28 0,4-1 16 16,-8-3-24-16,-8 0-404 15,-3 0 212-15,-8-3-416 16</inkml:trace>
          <inkml:trace contextRef="#ctx0" brushRef="#br0" timeOffset="300576.7317">587 15616 612 0,'-12'-27'228'0,"8"23"-180"0,0-3-12 0,8 4 212 16,0-4-144-16,0 0 20 15,15 0-76-15,4 4-24 16,1-1-12-16,3 4 52 0,8 0-36 16,7 4-864-1,9 6 452-15,-1 0 136 16</inkml:trace>
          <inkml:trace contextRef="#ctx0" brushRef="#br0" timeOffset="300915.6485">1140 16022 684 0,'-27'-3'252'0,"43"3"-192"0,-5 0-20 16,1 0 40-16,3-4-52 15,12 1 8-15,4-1-24 0,12-2-68 16,7-1 28-16,16 3-576 16</inkml:trace>
          <inkml:trace contextRef="#ctx0" brushRef="#br0" timeOffset="299592.0819">-501 15788 416 0,'8'-17'152'0,"-1"3"-116"0,1-10-12 0,0 10 172 16,0-6-112-16,-1-4 8 15,1-4-52-15,0 1 4 16,-4-1-24-16,-4 1 60 0,-4 2-44 16,-4 5-8-16,-7 3-16 15,-5 3-28-15,-15 4 8 16,-3 6 12-16,-17 4 0 0,1 14 32 15,0 13-20-15,4 8 4 16,11 6-12-16,16 4 4 16,19-4-8-16,19-3 24 15,16-7-16-15,12-10 40 16,7-8-28-16,1-9 4 16,-1-8-16-16,-7-3 20 15,-5-3-20-15,-3-4 12 16,-12-3-12-16,-7 0 12 15,-8 0-16-15,-8 6-40 16,-8 11 20-16,-4 11-32 16,1 9 24-16,-5 11-24 15,1 14 24-15,-1 7-36 16,1 6 36-16,-5 18 16 0,5 24 4 16,7-1 28-16,-4 1-16 15,-15-14 12-15,0-3-12 16,-8 6-8-16,-15 4 0 15,-4-7 20-15,0-10-12 16,-1-14 4-16,9-14-8 16,7-17 48-16,1-14-32 15,11-20 24-15,-1-28-28 16,9-21 0-16,7-10-12 16,5-3-8-16,7 3 4 15,7-7-24-15,9-7 12 16,3 1-32-16,8-4 24 0,12 6-20 15,8 5 20-15,-1 12 72 16,8 12-32-16,4 13 28 16,-11 7-32-16,-9 6-16 15,-3 5-8-15,4 6 56 16,-4 3-28-16,-16 4-240 16,8 0 116-16</inkml:trace>
          <inkml:trace contextRef="#ctx0" brushRef="#br0" timeOffset="299997.6878">532 15355 392 0,'-19'-24'148'0,"11"24"-116"0,-7-7-8 0,-1 7 100 16,-11-4-72-16,0 8 104 15,-12 3-92-15,-7 3 8 16,7 7-48-16,-7 7 68 0,-1 7-56 15,1 14 24-15,3 24-40 16,1 17 60-16,7-7-44 0,4-3 44 16,8-8-44-16,3-2 24 15,20-4-32-15,-7-4 36 16,14-3-36-16,1-10 56 16,4-7-48-16,-1-14-120 15,5-10 40-15,-8-14-528 16,7-4 312-16</inkml:trace>
        </inkml:traceGroup>
        <inkml:traceGroup>
          <inkml:annotationXML>
            <emma:emma xmlns:emma="http://www.w3.org/2003/04/emma" version="1.0">
              <emma:interpretation id="{54E240CE-E6B3-493D-A47A-119D4F6222A6}" emma:medium="tactile" emma:mode="ink">
                <msink:context xmlns:msink="http://schemas.microsoft.com/ink/2010/main" type="inkWord" rotatedBoundingBox="7186,15950 8817,16149 8675,17315 7044,17116"/>
              </emma:interpretation>
              <emma:one-of disjunction-type="recognition" id="oneOf4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301471.1383">1841 15609 748 0,'-4'-14'276'0,"12"11"-216"0,3-4-16 0,1 7 56 16,0-3-64-16,11-1 12 0,8 1-28 15,4 3 40 1,-1 0-32-16,5 3-456 0,-4 11 236 16,-8-4-272-16</inkml:trace>
          <inkml:trace contextRef="#ctx0" brushRef="#br0" timeOffset="301280.1398">1976 15850 332 0,'-19'0'120'15,"15"7"-92"-15,-7 7-8 0,3 0 112 0,0 6-76 16,0 4 24-16,4 0-48 16,1 4-12-16,3-1-12 15,0 1 56-15,-4-4-36 16,8-7 52-16,-8-3-48 0,4-7 92 15,-12-7-72-15,12-7-4 16,-4-3-32-16,-7-4-4 16,7-3-4-16,0 0 12 15,0-4-12-15,8 4-40 16,7 3 20-16,1 0-8 16,4 0 12-16,7 4 8 15,8 0 0-15,4-1 32 16,-1 5-16-16,-3 2-348 0,-3-3 180 15,-9 7-312 1</inkml:trace>
          <inkml:trace contextRef="#ctx0" brushRef="#br0" timeOffset="301919.5168">2545 15434 488 0,'12'-7'180'0,"4"14"-140"0,11 7-12 0,-8-1 92 15,8 25-72-15,8 28 76 0,4 26-68 16,-8-2 24-16,-12 6-48 16,-23 4 44-1,0 0-44-15,-31 10 36 16,1-10-36-16,-25-7 44 15,5-25-44-15,-15-6-216 16,11-17 96-16,-12-10-576 16,20-8 372-16</inkml:trace>
          <inkml:trace contextRef="#ctx0" brushRef="#br0" timeOffset="301661.6441">2333 15482 520 0,'-4'0'192'0,"-4"7"-152"0,0 3-8 16,4 4 0-16,4 10-24 16,-4 14 40-16,4 0-24 15,0 0-172-15,0-7 80 16,0-1-308-16</inkml:trace>
          <inkml:trace contextRef="#ctx0" brushRef="#br0" timeOffset="302337.6212">3045 16053 728 0,'35'7'268'0,"-4"-10"-208"0,31-4-16 15,-16 7 20-15,24 0-44 16,7 7-608-16</inkml:trace>
          <inkml:trace contextRef="#ctx0" brushRef="#br0" timeOffset="302131.872">3157 15864 704 0,'12'-35'264'0,"15"39"-208"0,31-4-12 0,-27 0-8 15,8 3-28-15,7 4-4 16,0 4 0-16,-3 2 40 15</inkml:trace>
        </inkml:traceGroup>
        <inkml:traceGroup>
          <inkml:annotationXML>
            <emma:emma xmlns:emma="http://www.w3.org/2003/04/emma" version="1.0">
              <emma:interpretation id="{F56850C1-D74B-413D-BF41-A824857F0202}" emma:medium="tactile" emma:mode="ink">
                <msink:context xmlns:msink="http://schemas.microsoft.com/ink/2010/main" type="inkWord" rotatedBoundingBox="10271,15807 12888,16126 12658,18012 10041,17692"/>
              </emma:interpretation>
              <emma:one-of disjunction-type="recognition" id="oneOf46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03640.6168">4872 16432 392 0,'-39'20'148'0,"39"-20"-116"0,-27 24-8 16,16-10 128 0,11 0-88-16,0 10 60 15,7 4-68-15,17 3 20 16,6 3-44-16,25 0 36 16,14-3-40-16,24 4 28 0,0-4-28 0,-15-11 52 15,-13-6-44-15,1-10-288 16,-4-8 132-16,-23-3-456 15</inkml:trace>
          <inkml:trace contextRef="#ctx0" brushRef="#br0" timeOffset="303843.6247">5247 16473 444 0,'-30'24'164'0,"26"-10"-124"0,-12 10-16 0,5-3 88 0,-5 13-68 15,1 24 36-15,-9 18-48 16,5-14 8 0,0 3-24-16,-5 1 20 0,13-15-24 15,-9-2 40-15,9-15-28 16,3-6-144-16,0-4 64 16,8-7-464-16</inkml:trace>
          <inkml:trace contextRef="#ctx0" brushRef="#br0" timeOffset="304077.248">5429 16590 528 0,'0'-21'196'0,"8"25"-152"0,12-4-12 0,-9-4 88 15,20 1-72-15,19-4 16 16,24 4-40-16,0 3 24 15,-1 0-32-15,-3-4 12 0,-8 4-16 32,-8 0 36-32,-8-10-24 0,-11 10-244 0,-23 0-328 31</inkml:trace>
          <inkml:trace contextRef="#ctx0" brushRef="#br0" timeOffset="304278.2814">5638 16573 548 0,'-27'24'204'0,"4"7"-156"0,-16 17-16 16,20-10 80-16,4 17-68 16,-5 3-8-16,9-3-24 15,-5-6 32-15,8-8-20 16,5-7 20-16,3-13-24 0,0-14-160 15,7-7 76-15,13-4-468 16</inkml:trace>
          <inkml:trace contextRef="#ctx0" brushRef="#br0" timeOffset="304460.8113">5720 16587 612 0,'-12'10'228'0,"4"-3"-180"0,-3 17-12 0,3 0 44 15,8 3-52-15,0 22 8 16,0 2-24-16,4 8 44 16,4-4-28-16,-1-7 20 15,1-3-28-15,-4-14-204 16,0-7 100-16,-4-7-452 16</inkml:trace>
          <inkml:trace contextRef="#ctx0" brushRef="#br0" timeOffset="302735.8894">6173 15348 528 0,'-20'0'196'0,"13"3"-152"0,-9 11-12 15,16 0 36-15,-4 6-44 16,0 15 16-16,4 16-24 16,-7 15-192-16</inkml:trace>
          <inkml:trace contextRef="#ctx0" brushRef="#br0" timeOffset="304794.6541">6424 16353 312 0,'-27'10'112'0,"4"10"-84"0,-16 18-12 16,24-14 196-16,-5 14-120 15,-3 17 52-15,0 42-84 16,4 13-20-16,3-7-24 16,12-17 16-16,-3-7-20 0,7-7 48 15,0-6-32-15,0-15 28 16,-4-23-28-16,0-7-520 16,0-14 268-16,8-14-96 15</inkml:trace>
          <inkml:trace contextRef="#ctx0" brushRef="#br0" timeOffset="305056.8517">6753 16576 300 0,'-7'0'112'0,"3"14"-88"0,-4 24-8 0,0-14 128 16,1 21-84-16,-1 20 64 0,-4 14-72 15,8-13-20-15,-3-15-20 16,7-3 88-16,-4-10-56 16,-4-14 68-16,8-7-60 0,0-3 48 15,0-14-56-15,0-14 4 16,8-3-28-16,-1-21-12 16,-3-13-4-16,16-15 12 15,3 1-8-15,4 7-48 16,19 2 24-16,1 19-16 15,7 6 20-15,-4 10 0 16,-3 4 4-16,-1 6 32 16,-7 5-12-16,-8 2-496 15</inkml:trace>
          <inkml:trace contextRef="#ctx0" brushRef="#br0" timeOffset="305301.0005">6935 16507 800 0,'-19'-17'296'0,"19"17"-232"0,27-14-16 0,-15 8 88 16,11 6-84-16,8-7-36 15,-4 7-16-15,12 3 84 16,-1 4-44-16,17 3-556 15</inkml:trace>
          <inkml:trace contextRef="#ctx0" brushRef="#br0" timeOffset="305464.9373">7071 17068 684 0,'27'0'252'0,"0"0"-192"0,8-10-20 15,-16 3 12-15,12 4-36 16,19-4-68-16,12 0 28 16,0 14-536-16</inkml:trace>
        </inkml:traceGroup>
        <inkml:traceGroup>
          <inkml:annotationXML>
            <emma:emma xmlns:emma="http://www.w3.org/2003/04/emma" version="1.0">
              <emma:interpretation id="{DBB3B2EE-5BBF-4C06-9440-E47DC032C1B1}" emma:medium="tactile" emma:mode="ink">
                <msink:context xmlns:msink="http://schemas.microsoft.com/ink/2010/main" type="inkWord" rotatedBoundingBox="12910,17606 13527,16895 13832,17160 13214,17871"/>
              </emma:interpretation>
              <emma:one-of disjunction-type="recognition" id="oneOf47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305823.699">7849 16907 372 0,'-16'44'140'0,"13"-13"-112"0,-9 21-4 0,8-28 120 15,4 3-84-15,-4 4-36 0,4-3-16 16,8 3 52-16,0-10-32 16,-4-11 84-1,3-10-16-15,-7-10-52 16,4-1 24-16,4-13-44 0,0-3 20 16,3-15-24-16,5-6-16 15,7 3-8-15,4 1 4 16,8 6 0-16,4 7 0 15,3 10 0-15,-3 11 24 16,3 0-12-16,-7 3-152 16,0 7 72-16,-4-7-448 15,-8 14 288 1,-7-14-8-16</inkml:trace>
          <inkml:trace contextRef="#ctx0" brushRef="#br0" timeOffset="306020.222">7973 16611 676 0,'-16'-31'248'0,"20"24"-192"0,8 0-16 0,-5 0 100 16,9 7-84-16,3-3 24 15,8-4-48-15,4 7 4 16,0 0-20-16,8 0-156 0,-4 3 72 0,-4 4-580 31</inkml:trace>
          <inkml:trace contextRef="#ctx0" brushRef="#br0" timeOffset="306235.2931">8433 16494 456 0,'-3'-14'168'0,"3"17"-128"0,-8 4-16 16,4-3 112-16,0 6-80 15,0 0 24-15,-4 7-48 16,5 1-4-16,-1-8-16 16,4 14 28-1,4-7-24-15,3 4-128 0,-3-11 60 16</inkml:trace>
        </inkml:traceGroup>
        <inkml:traceGroup>
          <inkml:annotationXML>
            <emma:emma xmlns:emma="http://www.w3.org/2003/04/emma" version="1.0">
              <emma:interpretation id="{2E632F3A-0A4A-474C-884F-947341D85E9E}" emma:medium="tactile" emma:mode="ink">
                <msink:context xmlns:msink="http://schemas.microsoft.com/ink/2010/main" type="inkWord" rotatedBoundingBox="14102,17168 14209,17181 14087,18180 13980,18167"/>
              </emma:interpretation>
              <emma:one-of disjunction-type="recognition" id="oneOf48">
                <emma:interpretation id="interp56" emma:lang="" emma:confidence="0">
                  <emma:literal>|</emma:literal>
                </emma:interpretation>
                <emma:interpretation id="interp57" emma:lang="" emma:confidence="0">
                  <emma:literal>1</emma:literal>
                </emma:interpretation>
                <emma:interpretation id="interp58" emma:lang="" emma:confidence="0">
                  <emma:literal>I</emma:literal>
                </emma:interpretation>
                <emma:interpretation id="interp59" emma:lang="" emma:confidence="0">
                  <emma:literal>l</emma:literal>
                </emma:interpretation>
                <emma:interpretation id="interp60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309382.3461">8886 16576 208 0,'4'-3'76'0,"-4"3"-60"0,-4 7-4 0,0-4 40 16,4 1-32-16,-3-1-8 15,-1 4-8-15,0 7 12 16,0-8-8-16,0 5-4 16,-4-1 0-16,4-3-16 15,1 0 8-15,-1 0 12 0,0 0-4 16,4-4 16-16,-4 7-12 15,0-3 24-15,0 7-20 16,-3 0 12-16,-1 6-12 16,-4 5 20-16,1 6-20 15,-5 6 24-15,4 8-24 16,1 0 32-16,3-4-28 16,0 7 48-16,1-6-36 15,3 2 20-15,0 5-28 16,4 2 28-16,0 8-32 15,-4-4 12-15,4-4-16 16,-4-3 28-16,0-6-24 0,-7-11 12 16,3-7-16-16,0-4-8 15,0-2 0-15,1-8-4 0,3-3 0 16,4-4 16-16,0-3-8 16,4 0 4-16,3 0-4 15,1 0-156-15,0-3 80 16,0 6-420-1</inkml:trace>
        </inkml:traceGroup>
        <inkml:traceGroup>
          <inkml:annotationXML>
            <emma:emma xmlns:emma="http://www.w3.org/2003/04/emma" version="1.0">
              <emma:interpretation id="{C5D4DEF8-3A44-4A3C-BAA7-C5A9DD37E784}" emma:medium="tactile" emma:mode="ink">
                <msink:context xmlns:msink="http://schemas.microsoft.com/ink/2010/main" type="inkWord" rotatedBoundingBox="14182,17104 14256,17113 14209,17504 14134,17494"/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306457.3841">8863 16497 612 0,'8'0'228'0,"-8"0"-180"0,4 21-12 0,0-4 80 16,-1 7-72-16,1 45 44 15,0 3-52-15,-4 24 60 16,0 4-56-16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1:12.5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360C8D7-B1D5-4F5A-944A-55E0CE05808E}" emma:medium="tactile" emma:mode="ink">
          <msink:context xmlns:msink="http://schemas.microsoft.com/ink/2010/main" type="inkDrawing" rotatedBoundingBox="10484,3816 13999,3738 14001,3813 10486,3891" semanticType="underline" shapeName="Other">
            <msink:sourceLink direction="with" ref="{40F2C3D9-3370-43E6-AAA6-C367A26497D2}"/>
          </msink:context>
        </emma:interpretation>
      </emma:emma>
    </inkml:annotationXML>
    <inkml:trace contextRef="#ctx0" brushRef="#br0">3 70 248 0,'-4'-3'92'0,"4"3"-72"0,0 0-4 0,0 0 132 16,0 0-84-16,0 0 88 15,0 0-88-15,0-4 56 16,4 4-68-16,-4-3 16 15,0 6-40-15,0-3 8 16,0 0-20-16,0 0-8 16,0 0-4-16,0 0 4 15,8 0-4-15,0 0-20 16,7 0 8-16,1 0 20 16,-1 0-4-16,0 0-20 15,1 0 4-15,-1 0 20 16,1 4-4-16,-1-1-4 15,5 1 0-15,-1-1 4 0,0 4-4 0,5-4 8 16,3 1-8-16,0-4-12 16,0 3 4-16,12-3 4 15,-1 4 0 1,9-4-12 0,7 0 8-16,-4 0 12 15,-3 7-4-15,7-4-12 0,-15 1 4 0,7-4 12 16,-7 3-4-16,0-3-4 15,3 0 4-15,1-3-16 16,3-1 8 0,8 4 12-1,1 0-4-15,7-3-12 0,-4 3 4 0,0 0 12 16,-8 0-4-16,4 0-12 16,-11 0 4-16,-1-4 12 15,1 4-4-15,0-3-12 16,-1-1 4-16,8-3 12 15,-3 7-4-15,-1-3-4 16,1 3 4-16,3-3 12 16,-3 6-8-16,-1-3-20 15,-3 0 4-15,-1-3 4 16,-3 3 4-16,7-11 16 16,-3 4-8-16,11 0 24 15,0 1-20-15,8 2 12 16,-4 4-12-16,0-3-16 0,-7 3 0 15,-5-4 12-15,1 4-4 0,-9-7 24 16,5 7-16-16,0-3 4 16,-5 6-8-16,13-6-8 15,-5 3 4-15,16-4-4 16,-8 4 0-16,12-6-12 16,0 6 8-16,-12 0 4 15,0-4 0-15,-3 1 8 16,-9-1-4-16,1 1 16 15,-8 3-12-15,3-4 24 16,-3 4-20-16,0-3-12 16,-4 6-4-16,-4-3 20 15,0 4-8-15,-11-1 32 16,-5 1-24-16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2:31.8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1B51FF0-26AC-459D-B8E3-E4AF3CDE4055}" emma:medium="tactile" emma:mode="ink">
          <msink:context xmlns:msink="http://schemas.microsoft.com/ink/2010/main" type="writingRegion" rotatedBoundingBox="12334,1262 14850,2841 13888,4373 11372,2794">
            <msink:destinationLink direction="with" ref="{9B7F7631-C908-4CEB-9851-98956BDCBFD1}"/>
            <msink:destinationLink direction="with" ref="{9018FEF7-3393-4756-A356-7D3E37E21287}"/>
            <msink:destinationLink direction="with" ref="{AD73DE4E-AA60-4D67-B225-27BE5A4CBCA9}"/>
          </msink:context>
        </emma:interpretation>
      </emma:emma>
    </inkml:annotationXML>
    <inkml:traceGroup>
      <inkml:annotationXML>
        <emma:emma xmlns:emma="http://www.w3.org/2003/04/emma" version="1.0">
          <emma:interpretation id="{45A23E57-2518-4154-A6BF-644F59AF45C3}" emma:medium="tactile" emma:mode="ink">
            <msink:context xmlns:msink="http://schemas.microsoft.com/ink/2010/main" type="paragraph" rotatedBoundingBox="12334,1262 14850,2841 13888,4373 11372,2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2802DB-3569-49C6-B630-6975478649B9}" emma:medium="tactile" emma:mode="ink">
              <msink:context xmlns:msink="http://schemas.microsoft.com/ink/2010/main" type="line" rotatedBoundingBox="12334,1262 14850,2841 13888,4373 11372,2794"/>
            </emma:interpretation>
          </emma:emma>
        </inkml:annotationXML>
        <inkml:traceGroup>
          <inkml:annotationXML>
            <emma:emma xmlns:emma="http://www.w3.org/2003/04/emma" version="1.0">
              <emma:interpretation id="{0EC8A310-B406-495C-9F8C-D6E0986C08C8}" emma:medium="tactile" emma:mode="ink">
                <msink:context xmlns:msink="http://schemas.microsoft.com/ink/2010/main" type="inkWord" rotatedBoundingBox="12334,1262 14850,2841 13888,4373 11372,2794">
                  <msink:destinationLink direction="with" ref="{34924C43-6578-4EAB-85D8-87FC7762CBDA}"/>
                  <msink:destinationLink direction="with" ref="{2D1250CC-B4FC-4816-88BA-7F28DAA36973}"/>
                </msink:context>
              </emma:interpretation>
            </emma:emma>
          </inkml:annotationXML>
          <inkml:trace contextRef="#ctx0" brushRef="#br0">-1341-527 312 0,'-4'-3'112'0,"4"3"-84"0,-4-7-12 16,0 3 72 0,4 8-52-16,-11-4 12 15,-1 7-28-15,-11 3 40 16,0 7-32-16,-12 7 12 16,4 0-24-16,-12 4 28 0,16-1-28 0,4-6 20 15,7 0-20-15,13-4 0 16,10-3-8-16,20-7-16 15,4-1 4-15,16-9 28 16,-1 3-12-16,-3-10-12 16,-4 3-4-16,-8-7 40 15,-8 7-24-15,-8-7 16 16,-3 8-16-16,-12-8 36 16,0 3-24-16,-19-9 56 15,-1 6-44-15,-15-10 36 16,8 7-40-16,-4-4-28 15,8 4-4-15,8-7-8 16,11 7 0-16,11-4-380 16,13 0 212-16</inkml:trace>
          <inkml:trace contextRef="#ctx0" brushRef="#br0" timeOffset="-488.184">-1271 523 92 0,'-12'-21'32'0,"16"7"-24"0,-4-10 0 16,0 0 20 0,0 7-16-16,-4-42 4 15,4-3-8-15,-4-27 12 16,0 6-12-16,0-23 60 15,4 9-40-15,0-13 16 16,4 21-28-16,0-1 44 16,4 21-32-16,-4 1 20 15,4 13-28-15,-5 3 52 16,1 14-40-16,-4-3 20 16,0 10-32-16,0-4-16 15,0 8-8-15,0-1 12 0,0 11-4 16,0-7-12-16,0 17 4 15,0-7 12-15,0 11-4 16,0 0-56-16,0 3 28 0,-4-4-104 16,4 8 72-16,-3-4-124 15,3 3 100-15</inkml:trace>
          <inkml:trace contextRef="#ctx0" brushRef="#br0" timeOffset="664.0744">-640 523 384 0,'-4'3'140'0,"4"-3"-108"0,4-3-8 15,0-1 84 1,-1 4-64-16,5-14 36 16,4 4-48-16,7-28 0 15,4 4-20-15,16-42 20 16,7 0-20-16,16-34-4 0,0 11-4 0,4-32-4 15,-12 7 0 1,-3 0-264-16,-9 17 144 0,-11-3-32 16,-4 35 92-16,-7-1 20 15,-9 21 24-15,1 10 56 16,-4 14-20-16,-8 14 0 16,0 10-12-16</inkml:trace>
          <inkml:trace contextRef="#ctx0" brushRef="#br0" timeOffset="2030.21">-2 1145 228 0,'0'-10'84'0,"0"7"-64"0,4-4-8 0,-4 3 108 15,0 4-68-15,0-3 96 16,0 6-88-16,0-3 32 16,0 0-52-16,12-3-24 15,3-1-8-15,40-6 16 16,3 0-12-16,27-4 24 16,-4-3-24-16,35-14-20 15,-11 7 0-15,15-7 4 16,-16 7 4-16,-11-4-12 15,-15 8 8-15,-13-1 28 16,-7 7-12-16,-15 0 24 16,-12 4-24-16,-8-4 40 15,-3 7-28-15,-13-3 12 16,1 3-20-16,-8-13-264 16,0 9 136-16</inkml:trace>
        </inkml:traceGroup>
        <inkml:traceGroup>
          <inkml:annotationXML>
            <emma:emma xmlns:emma="http://www.w3.org/2003/04/emma" version="1.0">
              <emma:interpretation id="{FDE27764-6CED-42A3-BF4B-F002263A6725}" emma:medium="tactile" emma:mode="ink">
                <msink:context xmlns:msink="http://schemas.microsoft.com/ink/2010/main" type="inkWord" rotatedBoundingBox="13169,1929 14474,3462 14245,3656 12941,21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907.7227">-288-561 288 0,'-23'0'108'0,"23"0"-84"0,23-7-4 15,-4 0 32 1,1 4-32-16,11-11 16 15,0 3-20-15,3-9 36 16,-3 9-28-16,0 5-32 16,0-1 4-16,-7 14 8 15,-5-1 0-15,-15 8 24 16,4 10-16-16,-8 21-12 16,-8 0-4-16</inkml:trace>
          <inkml:trace contextRef="#ctx0" brushRef="#br0" timeOffset="2253.3053">815 774 496 0,'-27'0'184'0,"27"0"-140"0,23-14-16 0,-3 4 40 16,-1 6-44-16,16-9 8 16,4 6-20-16,3-7 12 15,1 4-16-15,-1 10 16 16,-7 0-16-16,-8 6 4 15,-4 5-4-15,-19 16-164 16,0 8 84-16,-15 9-236 16,-1-6 176-16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2:45.5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36AE6F1-5D8E-4854-B61A-4B880878F6D6}" emma:medium="tactile" emma:mode="ink">
          <msink:context xmlns:msink="http://schemas.microsoft.com/ink/2010/main" type="writingRegion" rotatedBoundingBox="18473,7518 22877,7764 22804,9078 18399,8832"/>
        </emma:interpretation>
      </emma:emma>
    </inkml:annotationXML>
    <inkml:traceGroup>
      <inkml:annotationXML>
        <emma:emma xmlns:emma="http://www.w3.org/2003/04/emma" version="1.0">
          <emma:interpretation id="{5D12EEC6-65EA-4C18-B0DD-F44E0904727E}" emma:medium="tactile" emma:mode="ink">
            <msink:context xmlns:msink="http://schemas.microsoft.com/ink/2010/main" type="paragraph" rotatedBoundingBox="18473,7518 22877,7764 22804,9078 18399,88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F8BBFD-E9FF-4F65-98D9-71E190566AAF}" emma:medium="tactile" emma:mode="ink">
              <msink:context xmlns:msink="http://schemas.microsoft.com/ink/2010/main" type="line" rotatedBoundingBox="18473,7518 22877,7764 22804,9078 18399,8832"/>
            </emma:interpretation>
          </emma:emma>
        </inkml:annotationXML>
        <inkml:traceGroup>
          <inkml:annotationXML>
            <emma:emma xmlns:emma="http://www.w3.org/2003/04/emma" version="1.0">
              <emma:interpretation id="{F6FCFAEA-F3FD-4FAA-B1AD-CA591245E994}" emma:medium="tactile" emma:mode="ink">
                <msink:context xmlns:msink="http://schemas.microsoft.com/ink/2010/main" type="inkWord" rotatedBoundingBox="18473,7518 22877,7764 22804,9078 18399,88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13110 7771 156 0,'7'-4'56'0,"-7"4"-44"0,4 4-4 0,-4-1 208 15,0 7-120-15,0 4 68 16,0 3-96-16,-4 7 4 15,4 1-40-15,-3 2 24 16,3 4-32-16,-12-7 56 16,12 0-44-16,-8-10 20 15,16-4-36-15,-8-13 44 16,12-1-36-16,-5-13-24 16,-3 0-4-16,4-10 0 15,7 6 0-15,-3-3 8 16,4 7-4-16,-5-1-28 15,5 8 12-15,-5 3-20 16,5 7 16-16,-5 0 36 16,1 7-12-16,-4 0 44 15,3 7-28-15,-3-1 40 16,4 1-36-16,-5 3-24 16,5 4-4-16,-4 0 24 15,0-1-12-15,-5-2 48 16,5 2-32-16,-8-3-32 15,0-3 0-15,0-3-184 16,0-5 100-16</inkml:trace>
          <inkml:trace contextRef="#ctx0" brushRef="#br0" timeOffset="302.9205">13234 7561 488 0,'0'-31'180'0,"0"31"-140"0,15-24-12 0,-7 10 92 16,3 4-72-16,5-4 60 15,-1 4-64-15,5-1-20 16,-1 8-16-16,-3 3 24 15,3 7-16-15,-7 3 64 16,3 11-44-16,-3 3 28 16,-1-4-36-16,-3 4 0 15,4 1-16-15,-1 2 12 16,1-6-16-16</inkml:trace>
          <inkml:trace contextRef="#ctx0" brushRef="#br0" timeOffset="465.7385">13760 7846 548 0,'12'0'204'0,"-12"0"-156"0,15 4-16 15,-15-4-28-15,8 3-8 0</inkml:trace>
          <inkml:trace contextRef="#ctx0" brushRef="#br0" timeOffset="1034.7516">14221 7678 364 0,'0'-17'132'0,"0"17"-100"0,19-11-12 0,-11 4 68 16,11 7-52-16,1-7 48 15,7 7-48-15,11-6-20 16,9 2-8-16,7-3-8 16,4 14 0-16,4-14 16 15,-12 21-8-15,-11-17 68 16,4 9-44-16,-24-6 60 15,0 7-56-15,-7 0 12 16,-12 4-32-16,-4-5-8 16,-4 8-4-16,-15 0-4 15,8 0 0-15,-12 10-12 16,7-4 8-16,-7 5 12 16,8-1-4-16,-16 7-12 15,16 0 4-15,-16 6 64 0,11 1-32 16,-7-3 40-16,12-1-36 15,-4-6 68-15,7-4-52 16,-3-14 64-16,4 0-64 16,3-17 8-16,4-3-32 0,-7-14 40 15,7 0-36-15,-4-10-4 16,-3 3-16-16,-4-11-24 16,-1 4 8-16,-7-13 4 15,8 6 4-15,-1-7 44 16,1 11-24-16,0-4-20 15,11 15 0-15,4-1-20 16,8 17 12-16,4 14-276 16,11 0 152-16,-7 14-604 15,11-1 412-15</inkml:trace>
          <inkml:trace contextRef="#ctx0" brushRef="#br0" timeOffset="1656.4075">15007 7884 644 0,'-8'0'236'0,"8"0"-180"0,-12-7-20 15,12 4 124 1,12 3-96-16,-4-4-8 16,11 1-36-16,27-7 20 15,12 6-24-15,24 1-4 16,-1 3-8-16,8-4 4 0,-4 4-4 0,4-3-12 15,-11 6 4-15,-9-3-104 16,-7-3 60 0,-27-1-244-16,-8 4 164 0</inkml:trace>
          <inkml:trace contextRef="#ctx0" brushRef="#br0" timeOffset="1862.0308">15456 7767 580 0,'-31'-10'216'0,"31"10"-168"0,0-4-12 0,7 1 68 15,5 6-64-15,11-3 44 16,4 7-48-16,20-3 8 16,3 3-28-16,20 0-16 15,-4 6-4-15,3 1 12 16,-11 7-4-16,-19-1 32 16,-12 4-20-16,-27 1 92 15,-4 2-60-15,-31 1 12 16,1-4-36-16,-21 0 4 15,5 3-16-15</inkml:trace>
          <inkml:trace contextRef="#ctx0" brushRef="#br0" timeOffset="3004.1514">16207 7850 476 0,'0'-7'176'0,"0"7"-136"0,11 0-12 0,-3-4 144 15,4 4-100-15,15-3 88 16,4 3-96-16,19-3-4 15,0 6-40-15,24-3 16 16,-4 0-24-16,38 0 4 16,-4 3-8-16,20-3-8 15,-11 0 4-15,3 4 28 16,-19-1-16-16,-8 1-24 16,-12-1 4-16,-15-3 28 15,-12 4-16-15,-27-1 28 16,-7 1-24-16,-24-4-252 15,-3 0 132-15,-13 3-356 16,5 4 264-16</inkml:trace>
          <inkml:trace contextRef="#ctx0" brushRef="#br0" timeOffset="3423.265">16540 7898 312 0,'-12'-7'112'0,"12"7"-84"0,4 0-12 0,0 0 64 16,7 0-48-16,9 0 32 16,3 7-36-16,8 0 0 15,-4 0-16-15,12 10 12 16,-1 0-16-16,1 21 32 15,0 7-24-15,-8 10 4 16,-4 0-12-16,-12-4 4 16,-11-2-8-16,-23-5 32 15,3 1-20-15,-15-14 12 16,4 0-16-16,-19-14 44 16,7-6-28-16,-15-11 56 15,7 3-48-15,-3-24 20 16,15 8-36-16,12-15 16 15,11 4-20-15,16-4-24 16,12 8 0-16,11-1-12 16,8 7 8-16,7 1 0 15,-3 6 4-15,4 3-176 16,-5 4 96-16</inkml:trace>
          <inkml:trace contextRef="#ctx0" brushRef="#br0" timeOffset="2629.4008">16524 7217 312 0,'-15'-24'112'0,"15"24"-84"0,19-25-12 16,-7 19-16-16,3-1-4 0,8-10 92 16,8 3-48-16,4 7 36 15,4 0-44-15,7 7 36 16,1 14-40-16,-1 6 4 16,-3 8-20-16,-12 20-8 15,-8 4 0-15,-19 13 20 16,-4 0-12-16,-20 1 40 15,1-11-28-15,-20-10 84 16,12-7-60-16,-15-18 56 16,7-16-60-16,0-15 16 15,8-9-40-15,11-22 28 16,9 4-32-16,14-6-32 16,5 13 8-16,7 0-16 15,1 10 12-15,15 11 8 16,-4 3 4-16,0 10-160 15,-1 11 88-15,-6 10-252 16,-1 4 180-16</inkml:trace>
          <inkml:trace contextRef="#ctx0" brushRef="#br0" timeOffset="3799.7683">17070 8273 352 0,'-12'3'132'0,"12"-3"-104"0,8 0-8 0,-8 4 96 16,4 6-68-16,-4 4 32 16,4 3-44-16,-4 0-40 15,0 1 0-15,-4-1 44 16,0-7-20-16,-4-3 80 15,1 7-56-15,-5-14 32 16,12 0-44-16,0-14-28 16,0 7-4-16,15-10 16 15,5 3-8-15,7-10-12 16,4 3 0-16,4-3-4 16,0 11 0-16,-1 6 88 15,5 7-48-15,-8 7 44 16,-4 3-44-16,-4 7 16 15,-7 4-28-15,-1-4 28 16,-7 4-32-16,-8-4 4 16,0 0-12-16,-8 0-68 15,4-3 32-15,1-4-640 16,6 4 368-16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1:46.0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7AE9151-EB93-4CB3-B926-F9997A54D4CC}" emma:medium="tactile" emma:mode="ink">
          <msink:context xmlns:msink="http://schemas.microsoft.com/ink/2010/main" type="writingRegion" rotatedBoundingBox="11473,5114 13654,5272 13631,5593 11450,5436"/>
        </emma:interpretation>
      </emma:emma>
    </inkml:annotationXML>
    <inkml:traceGroup>
      <inkml:annotationXML>
        <emma:emma xmlns:emma="http://www.w3.org/2003/04/emma" version="1.0">
          <emma:interpretation id="{26EAFABB-222A-4C00-820D-B85350DF589C}" emma:medium="tactile" emma:mode="ink">
            <msink:context xmlns:msink="http://schemas.microsoft.com/ink/2010/main" type="paragraph" rotatedBoundingBox="11473,5114 13654,5272 13631,5593 11450,5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106BD9-ABE4-412D-AA3F-E1823C1D4D66}" emma:medium="tactile" emma:mode="ink">
              <msink:context xmlns:msink="http://schemas.microsoft.com/ink/2010/main" type="line" rotatedBoundingBox="11473,5114 13654,5272 13631,5593 11450,5436"/>
            </emma:interpretation>
          </emma:emma>
        </inkml:annotationXML>
        <inkml:traceGroup>
          <inkml:annotationXML>
            <emma:emma xmlns:emma="http://www.w3.org/2003/04/emma" version="1.0">
              <emma:interpretation id="{2EF65BA3-83DB-4D29-828B-57C6142F0E23}" emma:medium="tactile" emma:mode="ink">
                <msink:context xmlns:msink="http://schemas.microsoft.com/ink/2010/main" type="inkWord" rotatedBoundingBox="11473,5114 12502,5189 12479,5510 11450,5436"/>
              </emma:interpretation>
            </emma:emma>
          </inkml:annotationXML>
          <inkml:trace contextRef="#ctx0" brushRef="#br0">6622 4595 548 0,'-8'-14'204'0,"8"14"-156"0,-12-10-16 15,1 3 132-15,7 0-96 0,-12 0 16 16,5 3-48-16,-12-2-16 16,3-1-12-16,-15 7-8 15,4 3 4-15,-11 1 12 16,7 2-8-16,-8 5-4 16,9-8 0-16,-1-3 28 15,8 4-16-15,0-4 20 16,11 3-20-16,-3-3-8 15,11 4-4-15,0-4-32 16,4 6 16-16,0 5 4 16,4 6 8-16,0 4-12 15,4 10 8-15,0 0 4 32,0 0 0-32,4-4-12 0,3 1 8 0,5-8 12 15,3-3-4-15,1-3 24 16,3-4-16-16,0-6-4 15,0-4-4-15,-3-7 20 16,-1 4-12-16,-4-15 12 16,-3 8-12-16,-8-11 36 15,4 8-24-15,-8-8 4 16,4 7-16-16,-1-3-24 16,5 3 4-16</inkml:trace>
          <inkml:trace contextRef="#ctx0" brushRef="#br0" timeOffset="-450.7374">7168 4801 540 0,'0'-7'200'0,"0"7"-156"0,0 0-12 0,0-7 168 15,0 14-116-15,0-14 52 16,0 7-76-16,-8-3-12 16,4 3-28-16,-15 0-12 15,-1 3-4-15,-26 4-16 16,3 0 8-16,-23-3 12 15,1 6-4-15,-13-7 16 16,16 1-12-16,-23-4 32 16,11-4-24-16,-11-6 64 15,16 3-44-15,3-10-24 16,16 7-12-16,3-1 0 16,16 1 0-16,4 0-28 15,8 3 16-15,-1 3-20 16,13 4 16-16,-1-3-184 15,4 6 108-15</inkml:trace>
        </inkml:traceGroup>
        <inkml:traceGroup>
          <inkml:annotationXML>
            <emma:emma xmlns:emma="http://www.w3.org/2003/04/emma" version="1.0">
              <emma:interpretation id="{E66E31A0-E2F8-471B-8739-848E21BC160F}" emma:medium="tactile" emma:mode="ink">
                <msink:context xmlns:msink="http://schemas.microsoft.com/ink/2010/main" type="inkWord" rotatedBoundingBox="12924,5242 13652,5294 13632,5571 12904,5518"/>
              </emma:interpretation>
              <emma:one-of disjunction-type="recognition" id="oneOf0">
                <emma:interpretation id="interp0" emma:lang="" emma:confidence="0">
                  <emma:literal>N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841.1981">7845 4674 632 0,'0'-7'236'0,"0"7"-184"0,0-4-16 0,0 1 96 16,0 6-80-16,-4 1 16 15,0 3-44-15,-7 7-12 16,-1 6-8-16,-11 8 4 15,7-1-4-15,-15 4-4 16,8-3 4-16,-12-8 20 16,8 1-12-16,0-7 48 15,8 0-32-15,3-4 20 16,9-3-28-16,3-7-8 16,8 3-8-16,7-3-32 15,5-3 16-15,11 3 4 16,0 0 8-16,4 0 0 15,4 0 0-15,-1 0 0 16,1 7 0-16,-11-7 8 16,3 3-4-16,-8-3 16 15,-4 4-12-15,-3-8 16 16,-4 1-16-16,-16-8 16 16,8 4-16-16,-8-10-4 15,1 7 0-15,-9-11 12 16,8 4-8-16,-3-7-12 15,3 7 0-15,0-4-16 16,8 11 12-16,-4-1-84 0,8 5 52 0,0 2-284 16,0 8 180-16</inkml:trace>
          <inkml:trace contextRef="#ctx0" brushRef="#br0" timeOffset="1215.6947">8271 4705 600 0,'0'-11'224'0,"0"11"-176"0,0-6-12 0,4 2 72 16,-12 4-68-16,-4-3 0 15,5 3-24-15,-21 3-4 16,1 4-4-16,0 3-16 15,4 1 4-15,0-1-24 16,7 4 16-16,9-1-4 16,10 1 8-16,13 0 8 15,3 3 0-15,12 0 0 16,8 4 0-16,-4-4 0 16,-4 0 0-16,-12-3 24 15,4 3-12-15,-19-6 12 16,-4-1-12-16,-23-3-8 15,0 0 0-15,-16-7 20 16,12 3-12-16,-12-6-4 0,12 3-4 0,16-4-288 16,3 4 156-1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4:34.8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E128A42-A1A3-46C6-AEE4-211755B6F169}" emma:medium="tactile" emma:mode="ink">
          <msink:context xmlns:msink="http://schemas.microsoft.com/ink/2010/main" type="inkDrawing" rotatedBoundingBox="10150,16433 14842,16701 14836,16809 10144,16541" semanticType="underline" shapeName="Other">
            <msink:sourceLink direction="with" ref="{CBCA6120-3290-4FA7-938A-BB63442FC1D4}"/>
            <msink:sourceLink direction="with" ref="{CD2225D4-7B9A-432B-9721-87FCF60123A3}"/>
            <msink:sourceLink direction="with" ref="{3FA14F13-5528-4B73-9DC9-37B03715A863}"/>
          </msink:context>
        </emma:interpretation>
      </emma:emma>
    </inkml:annotationXML>
    <inkml:trace contextRef="#ctx0" brushRef="#br0">54 0 520 0,'-31'7'192'0,"27"-3"-152"0,0-1-8 0,-4 1 104 16,4 6-80-16,0-3-12 15,4 0-28-15,4 0 28 16,16 3 12-16,14-3-28 16,25-4 32-16,33 4-36 0,17 0 20 15,46-3-24-15,38 6 16 16,39-3-20-1,32 0 36-15,38 3-28 0,-8 4 4 16,43-4-16-16,-32 0-8 16,17 8 0-16,-36-8-24 15,12 0 12-15,-50 7 32 16,-23-3-16-16,-12 3 8 16,-20 1-8-16,-42-5 64 15,-27 8-40-15,-27 3-304 16,-24 4 148-16,-15-1-564 15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5:39.9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F8DEDEB-78B9-4AB4-A127-4029893AD19E}" emma:medium="tactile" emma:mode="ink">
          <msink:context xmlns:msink="http://schemas.microsoft.com/ink/2010/main" type="writingRegion" rotatedBoundingBox="2822,501 23556,146 23855,17575 3120,17930"/>
        </emma:interpretation>
      </emma:emma>
    </inkml:annotationXML>
    <inkml:traceGroup>
      <inkml:annotationXML>
        <emma:emma xmlns:emma="http://www.w3.org/2003/04/emma" version="1.0">
          <emma:interpretation id="{97B70062-8C63-4CC8-88B6-0FB441118195}" emma:medium="tactile" emma:mode="ink">
            <msink:context xmlns:msink="http://schemas.microsoft.com/ink/2010/main" type="paragraph" rotatedBoundingBox="2821,502 11315,335 11329,1036 2835,12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F30FB0-39BD-4CB3-A083-C8357B3D7C02}" emma:medium="tactile" emma:mode="ink">
              <msink:context xmlns:msink="http://schemas.microsoft.com/ink/2010/main" type="line" rotatedBoundingBox="2821,502 11315,335 11329,1036 2835,1203">
                <msink:destinationLink direction="with" ref="{C80B35E0-4ED8-4837-AF1E-65814224AAE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A54514D-A971-4221-8FC7-9883A9687122}" emma:medium="tactile" emma:mode="ink">
                <msink:context xmlns:msink="http://schemas.microsoft.com/ink/2010/main" type="inkWord" rotatedBoundingBox="2821,502 4432,470 4446,1172 2835,12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1011 395 320 0,'-7'-14'120'0,"7"14"-96"0,-16 11-4 16,12-5 44-1,-4 5-40-15,-3 6 16 16,3 0-24-16,-11 11 80 16,11 3-52-16,-4 3-32 15,12 1-8-15,0-1 20 0,4-3-12 0,12-4 4 31,3-9-8-31,8-15 4 16,0 1-8-16,4-18-28 0,-11 3 12 0,-1-13-92 16,0 4 56-1,-19-8-20-15,-4 8 40 0,-3-8 4 16,-5 4 16-16,-7 0 8 16,11 7 0-16,0-4 52 15,8 11-28-15,8-4 16 16,-4 7-24-16,11 0-16 15,5 4-4-15,7-1 20 16,0 4-8-16,4-3 4 16,4 3-4-16,-8 0-8 15,4 0 4-15,-4 3 4 16,0 4-4-16,4 3 8 16,-8 1-8-16,-7 3-4 15,-1-1 4-15,-7 5 4 16,4-1-4-16,-12 3 8 15,0 1-8-15,-8 0 8 16,4-1-8-16,-4 1 16 16,0-4-12-16,-3-7-12 15,7-3 0-15,0-14 12 16,8 4-4-16,4-21-64 16,7 7 32-16,5-11-16 15,3 4 28-15,4-3 0 0,0 9 8 16,0 1 112-16,0 7-56 15,-7 3 88-15,-1 4-80 16,-11 3 52-16,-5 6-64 0,-6 5 40 16,3 6-48-1,-8 4-12-15,4-1-12 0,-4 4 8 16,8 4-12-16,-4-4-12 31,8 0 0-31,-4-7-48 0,8 0 24 0,-4-13-168 16,4 3 104-16,-5-14-176 15,5 3 152-15</inkml:trace>
          <inkml:trace contextRef="#ctx0" brushRef="#br0" timeOffset="-751.4992">798 165 208 0,'-3'-21'76'0,"3"21"-60"0,-8-17-4 15,4 10 100 1,0 0-64-16,-11-3 44 16,-1-1-56-16,-15-6 24 15,0 7-32-15,-15-11 28 16,7 4-32-16,-19 0 20 0,8 10-24 0,-20 3 44 15,20 4-36-15,-12 11 12 32,11 6-24-32,-11 17 88 0,8 1-56 0,-4 23 48 15,16-3-56-15,11 4 16 16,15-4-36-16,24-4-8 16,15-6-8-16,16-4 20 15,11-6-12-15,12-11 4 16,4-3-8-16,11-15-172 15,5-2 88-15</inkml:trace>
        </inkml:traceGroup>
        <inkml:traceGroup>
          <inkml:annotationXML>
            <emma:emma xmlns:emma="http://www.w3.org/2003/04/emma" version="1.0">
              <emma:interpretation id="{1F1A1685-FDC9-413C-B371-EA88E98D65B8}" emma:medium="tactile" emma:mode="ink">
                <msink:context xmlns:msink="http://schemas.microsoft.com/ink/2010/main" type="inkWord" rotatedBoundingBox="4765,655 8813,576 8822,1081 4775,11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2.4314">2107 357 436 0,'8'0'160'0,"-8"0"-124"0,-8-10-8 16,4 10 104-1,0 10-76-15,-15-10-4 16,11 4-32-16,-19 3-16 16,11-1 0-16,-7 1-4 15,4 4 0-15,3-5 8 16,5 5-4-16,3-1-12 16,8 4 4-16,8 0 12 15,3 3-4-15,9-7-4 16,-1 7 4-16,-3 1 4 15,3-1-4-15,-4 0-12 0,1 4 4 0,-12-1 40 16,4 8-24-16,-20-11 0 16,12 0-8-16,-19-10-4 15,3 3 0-15,-7-10 0 16,7 0 0-16,-3-6 0 16,7-1 0-16,-3-4-12 15,3 4 8-15,12-6-60 16,12 6 36-16,0-3-148 15,3-4 100-15,-3 3-136 16,7 1 124-16</inkml:trace>
          <inkml:trace contextRef="#ctx0" brushRef="#br0" timeOffset="675.1833">2235 495 436 0,'38'-7'160'0,"-38"7"-124"0,47-3-8 0,-20-4 60 15,0 7-52-15,-4-4 56 16,12 1-52-16,-8-4 16 15,-8 3-36-15,1-2 28 16,-1 2-32-16,-19-3 4 16,8 4-12-16,-16-1-8 15,-3 4 4-15,-17-3-4 16,9 6 0-16,-20 1-20 16,5 3 12-16,-5 3 12 15,4 0 0-15,12 8 16 16,7-1-12-16,16 0-4 15,8 7 0-15,19 0-4 16,4-3 0-16,23-7-44 0,-3-1 24 16,3-9-144-16,-8-4 92 0,1-4-160 15,-9 1 128 1</inkml:trace>
          <inkml:trace contextRef="#ctx0" brushRef="#br0" timeOffset="930.8636">2757 474 404 0,'-8'-31'148'0,"8"31"-112"0,-3-10-12 0,3 6 172 15,7 4-112-15,-3 0 28 16,0 7-68-16,4 0 16 16,3 10-32-16,-3 8-16 15,0-8-8-15,4 7-4 16,-5 0 0-16,-3 0 16 16,4-3-8-16,-8-4 16 15,8-10-16-15,-8 3 4 16,11-10-4-16,-3-17 12 15,4 10-12-15,7-21 48 16,-4 8-28-16,16-11 4 16,-3 7-20-16,10-4-16 15,-3 8 0-15,-4 2-40 16,4 11 24-16</inkml:trace>
          <inkml:trace contextRef="#ctx0" brushRef="#br0" timeOffset="2087.4679">3276 447 208 0,'4'0'76'0,"-4"0"-60"0,4-4-4 0,-4 1 116 16,0 6-72-16,0-6 84 15,0-1-80-15,0 1 56 16,0 3-64-16,0-4 48 16,0 8-56-16,-4-1 4 15,4 8-28-15,-4 2-4 16,4 1-8-16,-4 3-16 15,8 4 4-15,-4 3 20 16,8-3-8-16,-1-4-4 0,9 0 0 0,-1-10 20 16,1-3-12-16,3-11-12 15,1 3-4-15,-5-13 40 32,4 10-24-32,-7-14 16 0,4 4-16 0,-9 0-24 15,5-4 4-15,-8 4 12 16,3-3 0-16,-3 2-36 15,4 11 16-15,4-6-4 16,-1 9 12-16,9 1-12 16,-1 3 12-16,12 0 4 15,4 7 4-15,4-7 16 16,-5 7-8-16,5-4-64 16,-4 0 28-16,0-3-32 15,0 7 36-15,-4-7 20 16,-4 0 4-16,0-7 20 15,-12 1-12-15,-15-1-4 16,0 0 0-16,-15-4 12 16,3 5-8-16,1 6 16 15,-5 0-16-15,-7 6 24 16,15 5-20-16,-15 3-20 16,11 3 0-16,1 3 4 15,7-2 4-15,0 6 8 16,8-7-4-16,4-7-144 15,3 1 76-15,5-8-156 16,3 0 120-16,8-9-64 16,-4 2 96-16,-7-3 0 0,3-3 44 15,-11-4 48-15,-4 11-12 0,-8-8 220 16,-4 5-128-16,4 6 112 16,4 6-124-16,0 8-12 15,4 0-52-15,12-4 20 16,3 7-32-16,12 1-12 15,4-1-8-15,11-3-68 16,1-4 40-16,-1-10-76 16,-3 7 64-16,3-17-24 15,-7 3 40-15,-8-11 16 16,-4 1 8-16,4-14 4 16,-4 7 0-16,0-24 32 15,-4 7-16-15,-3-25 40 16,-1 8-32-16,-11-4 136 15,3 10-88-15,-11 14 56 16,4 18-72-16,-11 9 36 16,-1 22-52-16,-12 13-4 15,13 14-20-15,-13 10-4 16,9 4-4-16,-5-8-104 16,5 4 52-16,-9-10-120 15,13 0 88-15</inkml:trace>
          <inkml:trace contextRef="#ctx0" brushRef="#br0" timeOffset="2402.12">4240 385 560 0,'-23'-24'208'0,"23"24"-164"0,-16-4-8 0,8 4 172 16,8 0-120-16,8 0 72 15,0 0-96-15,11 7 8 16,4 3-40-16,12-10-20 15,12 0-8-15,19-6 12 16,-1 2-8-16,21-3 16 16,-1-3-16-16,-12-4-172 15,1 0 92-15,-16-3-124 16,-16 7 112-16,-14-14-52 16,-9 7 76-16,-7-11-88 15,-5 7 84-15,-7-3 12 16,4 7 32-16,-8 0 24 15,4 10 0-15,-4 0 40 16,4 7-20-16,-11 7-4 16,11 0-12-16</inkml:trace>
          <inkml:trace contextRef="#ctx0" brushRef="#br0" timeOffset="3107.6927">4751 378 560 0,'-20'24'208'0,"20"-24"-164"0,12 24-8 15,-4-14 76 1,-4 4-68-16,3-4 16 16,13 1-36-16,-5 3-4 15,5 3-12-15,-1-14 12 0,0 4-12 0,1-7 4 16,-1 0-4-16,0-7-32 16,1 4 12-16,-1-11-20 15,0 0 16-15,-11-3 0 16,8 3 8-16,-12-3 60 15,3 7-28-15,-7 3 76 16,4 7-52-16,-4 0-8 16,4 7-24-16,0 3 40 15,4 0-28-15,3 4-16 16,1 0-4-16,7-4 16 16,1 1-12-16,7-5-84 15,4 5 40-15,-4-11-104 16,0 0 76-16,-8 0-40 15,1-7 56-15,-9-3 8 16,1 3 20-16,-12-11-4 16,4 8 8-16,-8-11 24 15,4 8-4-15,-4-5 112 16,4 5-68-16,0 2 68 16,8 11-68-16,-1-6 32 15,5 12-48-15,4-6 24 16,3 11-32-16,4-4 0 15,0 3-16-15,4-3 12 16,1-4-16-16,6 4-4 16,5 0 0-16,0-7-76 15,7 3 40-15,-7-9-56 0,-4 2 48 16,-4-3 48 0,-4-3-4-16,-16-7 32 0,5-4-24 15,-16 0-4-15,0-3-4 0,-8 4 100 16,-3 9-56-16,3-2 52 15,-4 13-60-15,5 13 16 16,-1-2-36-16,-4 16-8 16,4-3-8-16,8 4 4 15,0 3-4-15,12-17 8 16,7 6-8-16,16-6-180 16,12-7 100-16,7 3-236 15,-4 1 176-15,8-11-376 16,-7 0 288-16</inkml:trace>
        </inkml:traceGroup>
        <inkml:traceGroup>
          <inkml:annotationXML>
            <emma:emma xmlns:emma="http://www.w3.org/2003/04/emma" version="1.0">
              <emma:interpretation id="{6C664679-BF7C-4EB1-B094-00EF3B3B2F2E}" emma:medium="tactile" emma:mode="ink">
                <msink:context xmlns:msink="http://schemas.microsoft.com/ink/2010/main" type="inkWord" rotatedBoundingBox="9759,392 11315,361 11327,963 9770,99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203.6245">7101-66 248 0,'3'-10'92'0,"1"3"-72"0,0 0-4 0,-4 3 212 15,4 1-128-15,-8 0 64 16,4 3-96-16,-4-7-4 15,4 14-40-15,-7-1 32 16,-1 12-32-16,-4 19-4 16,1 5-12-16,-5 9-8 15,1 4 4-15,-5 4 12 16,9-11-8-16,-9-7-4 16,9-3 0-16,-5-7 20 0,5-7-12 15,3 0 32-15,4-6-28 0,4-8 12 16,4 4-16-16,11-4 44 15,5 4-28 1,11-4-4-16,4 4-16 16,3-4 12-16,1 1-12 15,0-11 16-15,-4 6-16 16,-1-6-84 0,1 0 44-16,-8 0-212 0,0 0 140 0</inkml:trace>
          <inkml:trace contextRef="#ctx0" brushRef="#br0" timeOffset="5104.0545">7639 374 444 0,'19'-27'164'0,"-19"27"-124"0,19-21-16 0,-11 7 124 16,4 8-88-16,-4-15 28 16,-5 7-52-16,-3-3 48 15,0 3-48-15,-11 4-24 16,7 3-12-16,-4 0 8 15,-3 7-4-15,-9 0 8 16,5 4-8-16,-5-1 8 16,1 7-8-16,-16 4 24 15,12 3-16-15,-4 1 24 16,0 2-24-16,0 4-4 16,15 0-4-16,-7 0 4 15,11-6-4-15,4-1-12 0,8 0 4 0,4-7 4 16,3 1 0-16,9-11-20 15,7 7 12-15,0-14-68 16,0 7 44-16,4-11-84 16,4 4 64-16,-12-6 0 15,0-5 32-15,-3-6 12 16,-1 7 8-16,0-7 0 16,-7 7 0-16,-4 10 44 15,-1 0-24-15,-3 14 68 16,0 0-48-16,-4 7 8 15,0 3-28-15,-4 0 4 16,0 4-12-16,4-11 0 16,4 11-4-16,-4-8-8 15,4-2 4-15,4 3 12 16,3-4-8-16,5-10-4 16,-4 7 0-16,7-14 4 15,8-3-4-15,-8-11 8 16,1 4-8-16,-5-14-12 15,5 10 4-15,-1-10-24 16,-7 10 16-16,-5 4-4 16,9 7 8-16,-12 10 88 15,-4 7-48-15,0 7 36 16,0 3-40-16,0 3-16 16,0 1-8-16,0-4 4 15,0 0-4-15,0-3 16 0,7 0-12 0,5-7 16 16,-4-4-16-16,7-6 16 15,-3-1-16-15,7-6-12 16,1 3 0-16,7-10-92 16,0 3 48-16,-8 1-4 15,0 2 32-15,-7 1-4 16,4 6 12-16,-13 8-20 16,5 6 20-16,-8-3 40 15,0 7-16-15,16 0 36 16,-5 3-32-16,12-10 40 15,5 3-32-15,6-7-4 16,5 1-12-16,-4-8 28 16,-4 4-20-16,-4-6 12 15,-4-1-16-15,-7-11 0 16,-5 5-4-16,-7-15 12 16,-4 8-12-16,-8-8-12 15,5 4 0-15,-9 3-16 16,8 4 12-16</inkml:trace>
        </inkml:traceGroup>
      </inkml:traceGroup>
    </inkml:traceGroup>
    <inkml:traceGroup>
      <inkml:annotationXML>
        <emma:emma xmlns:emma="http://www.w3.org/2003/04/emma" version="1.0">
          <emma:interpretation id="{B9CFEB2B-A08E-4C1D-A46A-C9D32A355B0C}" emma:medium="tactile" emma:mode="ink">
            <msink:context xmlns:msink="http://schemas.microsoft.com/ink/2010/main" type="paragraph" rotatedBoundingBox="4296,1994 19282,1812 19303,3576 4317,37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E773EB-7D66-44CB-A76C-19C62CC74B13}" emma:medium="tactile" emma:mode="ink">
              <msink:context xmlns:msink="http://schemas.microsoft.com/ink/2010/main" type="line" rotatedBoundingBox="4296,1994 19282,1812 19303,3576 4317,3757"/>
            </emma:interpretation>
          </emma:emma>
        </inkml:annotationXML>
        <inkml:traceGroup>
          <inkml:annotationXML>
            <emma:emma xmlns:emma="http://www.w3.org/2003/04/emma" version="1.0">
              <emma:interpretation id="{06AD2E22-166F-495D-B55D-A9735A726FF9}" emma:medium="tactile" emma:mode="ink">
                <msink:context xmlns:msink="http://schemas.microsoft.com/ink/2010/main" type="inkWord" rotatedBoundingBox="4301,2391 5931,2371 5942,3246 4311,3266"/>
              </emma:interpretation>
            </emma:emma>
          </inkml:annotationXML>
          <inkml:trace contextRef="#ctx0" brushRef="#br0" timeOffset="14742.3279">1669 1981 496 0,'-11'-7'184'0,"11"4"-140"0,-4-4-16 16,0 4 100 0,4 3-76-16,-8-7 84 15,4 3-76-15,-7-2 32 16,-1 6-56-16,8-7 44 15,0 7-48-15,-7-4 4 16,11 4-24-16,0-3 12 16,0 3-16-16,8-4 16 15,-1 4-16-15,5 0 40 16,3 4-24-16,9-4 12 0,-5 3-20 0,20 1 0 16,-4-1-8-1,19-6 28-15,-4 3-20 0,24-7-24 16,-9 3 4-16,28-9 8 15,0 6 0-15,0-4 8 16,-12 8-8-16,-7-4-4 16,-12 7 4-16,-4-3 4 15,-12 6-4-15,1-3-4 16,-4 0 4-16,-9 0-16 16,-3 3 8-16,-4 1 20 15,1-1-8-15,-9-3 4 16,-4 4-4-16,-3-8 28 15,0 4-20-15,-5-3 4 16,1-1-12-16,-8-2 12 16,4 6-12-16,-4 0 4 15,0 0-4-15,-4 0-16 16,4 6 4-16,-12-2-4 16,9 3 0-16,-9 0 8 15,4 3 0-15,-7-3 0 16,7 3 0-16,-11 1 0 15,7 2 0-15,-7 1 0 16,3 0 0-16,-7 6-12 16,7 5 8-16,-7 6-4 15,8-1 0-15,-12 12 8 16,7-4 0-16,-7 17-20 0,4 3 12 0,-8 11 12 16,8-4 0-16,-8 1 8 15,8-11-8-15,-4-7-4 16,3-10 4-16,5-11-4 15,0-3 0-15,-9-3-20 16,13-4 12-16,-16-3 4 16,12-4 4-16,-8-3-20 15,-1 4 12-15,-6-8 4 16,-1 0 4-16,0-6 0 16,12 3 0-16,-8-14 16 15,11 4-8-15,-7-21-4 16,8 0 0-16,-12-27 4 15,8 2-4-15,-20-16-12 16,4 7 4-16,-19-4 20 16,12 14-8-16,-4 0-28 15,-1 14 8-15,5-1-4 16,11 15 8-16,4-1 16 16,0 11-4-16,4 0-12 15,15 10 4-15,-3-3-48 16,11 6 24-16,4 4 40 15,8 0-4-15</inkml:trace>
          <inkml:trace contextRef="#ctx0" brushRef="#br0" timeOffset="15481.8156">3028 2360 580 0,'-19'-7'216'0,"23"17"-168"0,0 11-12 0,-1-11 68 15,5 1-64-15,-4-1 52 16,0 4-52-16,0-11 52 15,0 4-56-15,3-10 28 16,-3-1-36-16,8-6 0 16,0 3-16-16,-5-10 12 15,5 3-16-15,-12-3 4 16,4 0-4-16,-4 6-24 16,0 4 8-16,0 0-12 15,0 7 8-15,0 0-108 16,4 7 68-16</inkml:trace>
        </inkml:traceGroup>
        <inkml:traceGroup>
          <inkml:annotationXML>
            <emma:emma xmlns:emma="http://www.w3.org/2003/04/emma" version="1.0">
              <emma:interpretation id="{D8769711-8E08-40DA-A540-A3F228F55A33}" emma:medium="tactile" emma:mode="ink">
                <msink:context xmlns:msink="http://schemas.microsoft.com/ink/2010/main" type="inkWord" rotatedBoundingBox="6585,2051 7541,2040 7555,3161 6599,317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231.3652">4112 1961 424 0,'8'-31'156'0,"-8"31"-120"0,4-28-8 0,-4 18 140 16,7 3-96-16,-7-10 88 15,0 10-96-15,0 0 48 16,0 0-68-16,-3 21 16 15,3 3-40-15,-8 21 16 16,0 7-20-16,0 6 8 16,4-2-12-16,-3 6 0 15,-1-7-4-15,8 3 20 16,0-6-16-16,-4-4 24 16,8-3-24-16,-4-10-56 15,0-4 20-15,-4-10-348 16,4-4 200-16</inkml:trace>
          <inkml:trace contextRef="#ctx0" brushRef="#br0" timeOffset="16649.4775">3764 2023 488 0,'-4'-18'180'0,"4"18"-140"0,11-24-12 0,-3 11 56 15,4-1-52-15,19-10 48 16,4 10-44-16,30-10 16 16,1 0-32-16,12 10 8 15,-5 7-16-15,5 17 20 16,-5 11-20-16,1 14 24 16,-8 2-24-16,-1 8 4 15,-10 0-8-15,-9 0 48 16,-3 3-32-16,-12 0 16 15,-4-3-24-15,-16 3 28 16,1-3-28-16,-31 3 40 16,-1 0-32-16,-19 0 12 15,5-7-20-15,-24 1 0 16,3-8-8-16,-30-3 12 16,8-7-12-16,-20-7 24 15,12 1-20-15,0-15-4 16,23-3-4-16,8-17-16 15,19 3 8-15,8-10-32 16,15 0 20-16,4-11-116 16,20 4 72-16</inkml:trace>
          <inkml:trace contextRef="#ctx0" brushRef="#br0" timeOffset="16983.4782">4201 1603 820 0,'-35'-10'304'0,"35"10"-236"0,-23-7-20 0,15 7 184 16,8 0-136-16,0 0 76 15,4 0-100-15,16-7-4 16,3 7-44-16,15-7-4 16,5 3-12-16,4-6 36 15,-5 7-20-15,12-4-276 16,8 7 136-16</inkml:trace>
        </inkml:traceGroup>
        <inkml:traceGroup>
          <inkml:annotationXML>
            <emma:emma xmlns:emma="http://www.w3.org/2003/04/emma" version="1.0">
              <emma:interpretation id="{F115C48D-4CC0-409B-98BA-1D285B6B73FD}" emma:medium="tactile" emma:mode="ink">
                <msink:context xmlns:msink="http://schemas.microsoft.com/ink/2010/main" type="inkWord" rotatedBoundingBox="8293,2437 8735,2431 8739,2703 8297,270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7371.4661">5475 1968 684 0,'-12'-14'252'0,"12"14"-192"0,4 0-20 0,4-4 144 16,3 4-108-16,9-3 96 16,-1 0-104-16,4-1-8 15,8 4-36-15,8 0 12 16,0 4-24-16,7-1-180 15,-3 7 92-15</inkml:trace>
          <inkml:trace contextRef="#ctx0" brushRef="#br0" timeOffset="17583.0853">5541 2208 932 0,'0'4'348'0,"0"-4"-272"0,19-4-20 0,-7 1 48 16,3 6-68-16,16-6-12 15,8 3-16-15,15-7-116 16,0 7 60-16,16 0-544 16,3 4 328-16</inkml:trace>
        </inkml:traceGroup>
        <inkml:traceGroup>
          <inkml:annotationXML>
            <emma:emma xmlns:emma="http://www.w3.org/2003/04/emma" version="1.0">
              <emma:interpretation id="{837D8301-F8DA-4232-BA9A-D783D704F985}" emma:medium="tactile" emma:mode="ink">
                <msink:context xmlns:msink="http://schemas.microsoft.com/ink/2010/main" type="inkWord" rotatedBoundingBox="9435,2291 10188,2282 10203,3450 9449,345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8303.142">6803 2054 748 0,'-8'17'276'0,"8"-17"-216"0,8 31-16 16,-1-21 76-1,5 0-76-15,15-3 24 16,4 0-36-16,23 0 24 15,0 0-32-15,12-7 12 16,-4 0-20-16,-4-3 20 0,-11-1-24 0,-9-10-4 16,-3 4-4-16,-12-11 40 15,4 4-24-15,-19-14 8 32,0 7-16-32,-8-14 20 0,0 4-20 15,-8-7-32-15,8 10 12 16,-19 0 0-16,3 10 8 0,-7 0-20 15,8 11 12-15,-32 3 4 16,16 4 4-16,-23 3 8 16,8 7-4-16,-9 3-20 15,13 4 8-15,-5 3-4 16,13 3 4-16,3 5-12 16,7-1 12-16,1 3 4 15,12 4 4-15,-1 4-36 16,4-4 20-16,0 3 4 15,8 0 12-15,-3 4 8 16,3-3-4-16,-4 13 8 16,4-7-8-16,-4 18-20 15,4-1 8-15,-4 7 12 16,8-3 0-16,-4 0 8 16,4-3-8-16,-4-8 8 15,0 4-8-15,0-3-20 16,0-4 8-16,-4-3 48 15,4-7-20-15,-8-14 52 16,0 0-40-16,-11-24 12 16,0 0-28-16,-12-24 28 0,4 7-28 15,-8-11-172-15,4 1 84 0</inkml:trace>
        </inkml:traceGroup>
        <inkml:traceGroup>
          <inkml:annotationXML>
            <emma:emma xmlns:emma="http://www.w3.org/2003/04/emma" version="1.0">
              <emma:interpretation id="{A09ABFE9-8982-42AB-AAF3-4EB511B57C34}" emma:medium="tactile" emma:mode="ink">
                <msink:context xmlns:msink="http://schemas.microsoft.com/ink/2010/main" type="inkWord" rotatedBoundingBox="11371,3334 11500,3332 11504,3670 11375,367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3031.4995">8545 2893 288 0,'-4'-31'108'0,"4"31"-84"0,4-10-4 0,-4 3 172 16,7 0-108-16,1 7 124 15,4 0-120-15,7 14 72 16,8 7-96-16,-8 20-4 15,1 4-40-15,-12 10 4 16,-1 0-12-16,-22 0-184 16,3-4 96-16</inkml:trace>
        </inkml:traceGroup>
        <inkml:traceGroup>
          <inkml:annotationXML>
            <emma:emma xmlns:emma="http://www.w3.org/2003/04/emma" version="1.0">
              <emma:interpretation id="{07E33D50-270A-45E3-8140-18F0E6C44FA4}" emma:medium="tactile" emma:mode="ink">
                <msink:context xmlns:msink="http://schemas.microsoft.com/ink/2010/main" type="inkWord" rotatedBoundingBox="13267,2316 14942,2296 14951,3036 13276,3057">
                  <msink:destinationLink direction="with" ref="{046085F5-E8AB-48E1-9EF2-67E40A7CFA67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4850.8554">12114 2005 800 0,'-24'11'296'0,"24"-11"-232"0,-27 41-16 15,4-20 44 1,0-4-60-16,-31 14 4 16,0 3-20-16,-12 14 8 15,0 4-16-15,0 7 24 0,8-8-20 0,0 1 12 16,4-11-12-16,15-6-16 16,8-8 0-16,8-10-68 15,23-10 40-15</inkml:trace>
          <inkml:trace contextRef="#ctx0" brushRef="#br0" timeOffset="24628.2656">11579 2005 624 0,'8'-13'228'0,"-8"13"-176"0,8 7-16 0,-4 3 88 16,4 4-76-16,19 13 44 16,0-3-56-16,19 7 16 15,-3 0-32-15,11 7 8 16,4-4-16-16,-8 8 20 16,-11-4-20-16,-4-11 32 15,-4 4-28-15,-8-10 48 16,-3-4-36-16,-9-17-224 15,1 0 104-15</inkml:trace>
          <inkml:trace contextRef="#ctx0" brushRef="#br0" timeOffset="24291.8698">10476 1871 236 0,'-4'0'88'0,"4"0"-68"0,0 0-4 0,-7 0 184 16,7 7-112-16,0-3 104 15,-8-1-108-15,4 0 52 16,4 4-80-16,-8-3 12 16,8 3-36-16,-7-7 12 15,14 0-24-15,1-4 44 16,4 4-36-16,26-7-24 16,5-3-4-16,23 3 24 15,7 0-12-15,5 4-32 16,-9 3 12-16,17-7 36 15,-5 14-16-15,4-7-8 16,-11 0-8-16,-9 0 20 16,-7 3-8-16,-15-3 4 15,-8 4-4-15,-12-11 36 16,-7 3-20-16,-9-3-4 16,1 1-12-16,-12-5-24 15,0 8 8-15,-7-4 12 16,3 7 0-16,-11 0-4 15,3 7 4-15,-11-4-4 16,4 14 0-16,-12 1-12 0,4 2 8 16,-12 15-24-16,9-4 16 0,-9 13 4 15,12 1 8 1,-4 14-20-16,8-8 12 0,0 11 32 31,8-7-16-31,-1 0 0 0,9-6-4 0,-1-12-4 16,4-9 0-1,-3-14 24-15,7-4-12 0,-8-20 12 16,8-4-12-16,-11-21 20 16,3 1-20-16,-15-14 4 15,4 7-8-15,-20-8 4 16,8 8-8-16,-11-4-4 16,11 8 4-16,-7-12 12 15,11 15-8-15,0-7-20 16,11 6 4-16,1-3-24 15,15 11 20-15,-4-1 12 16,16 8 4-16,-8 3-56 16,4 10 28-16,4 7-316 15,7 3 188-15</inkml:trace>
        </inkml:traceGroup>
        <inkml:traceGroup>
          <inkml:annotationXML>
            <emma:emma xmlns:emma="http://www.w3.org/2003/04/emma" version="1.0">
              <emma:interpretation id="{EF23CF22-B93F-480A-85D6-64A4CC89C6CD}" emma:medium="tactile" emma:mode="ink">
                <msink:context xmlns:msink="http://schemas.microsoft.com/ink/2010/main" type="inkWord" rotatedBoundingBox="15580,1857 16301,1848 16316,3045 15594,3054">
                  <msink:destinationLink direction="with" ref="{046085F5-E8AB-48E1-9EF2-67E40A7CFA67}"/>
                </msink:context>
              </emma:interpretation>
              <emma:one-of disjunction-type="recognition" id="oneOf8">
                <emma:interpretation id="interp8" emma:lang="" emma:confidence="1">
                  <emma:literal>=</emma:literal>
                </emma:interpretation>
                <emma:interpretation id="interp9" emma:lang="" emma:confidence="0">
                  <emma:literal>_</emma:literal>
                </emma:interpretation>
                <emma:interpretation id="interp10" emma:lang="" emma:confidence="0">
                  <emma:literal>K</emma:literal>
                </emma:interpretation>
                <emma:interpretation id="interp11" emma:lang="" emma:confidence="0">
                  <emma:literal>+</emma:literal>
                </emma:interpretation>
                <emma:interpretation id="interp12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25915.253">13039 1441 704 0,'-27'-21'264'0,"27"21"-208"0,-4-13-12 16,4 6 176-1,4 3-128-15,7-6 36 16,9 7-80-16,18-8-44 16,5 11-8-16,27-13 36 15,-4 9-20-15</inkml:trace>
          <inkml:trace contextRef="#ctx0" brushRef="#br0" timeOffset="25615.3889">12803 2257 612 0,'-35'-14'228'0,"35"14"-180"0,-8-7-12 0,8 0 160 16,8 7-116-16,7-7-8 16,9 0-44-16,26 0-12 15,8 4-8-15,8 0 12 16,-4 3-12-16</inkml:trace>
          <inkml:trace contextRef="#ctx0" brushRef="#br0" timeOffset="25448.0663">13457 1823 644 0,'19'-31'236'0,"-19"31"-180"15,0-24-20-15,-7 14 72 16,-1 3-68-16,-15-4 52 16,3 8-52-16,-18-7-4 15,7 3-20-15,-24-3 76 16,9-4-48-16,-24 3 24 15,16 5-40-15,-8-1 28 16,16 3-32-16,3-6-32 16,12 3 4-16,8 4-8 15,7 3 4-15,5 0-20 0,7 10 16 16,0 11 24-16,4 3-8 0,-4 27 0 16,4 4 0-16,-11 21 4 15,-1 3-4-15,-7 7 32 16,7-3-20-16,-7-1 12 15,7-6-16-15,-3-11 0 16,7-13-4-16,4-11-16 16,4-6 4-16,0-15 20 15,8-6-8-15,3-7 24 16,-3-4-20-16,11-6-12 16,-7 3-4-16,3-3-24 15,5 6 16-15,7-3-20 16,4 3 16-16,8 1 8 15,7 3 8-15,1-4 8 16,-5 4-4-16,1-7 16 16,-8 4-12-16,-4-4-48 15,-4 0 24-15,-12-7-228 16,1 3 136-16,-13-6-456 16,5 0 316-16</inkml:trace>
        </inkml:traceGroup>
        <inkml:traceGroup>
          <inkml:annotationXML>
            <emma:emma xmlns:emma="http://www.w3.org/2003/04/emma" version="1.0">
              <emma:interpretation id="{318B4CCD-9814-4CFF-8FBF-4EAECC6C811E}" emma:medium="tactile" emma:mode="ink">
                <msink:context xmlns:msink="http://schemas.microsoft.com/ink/2010/main" type="inkWord" rotatedBoundingBox="17069,2237 17704,2229 17708,2585 17074,2592">
                  <msink:destinationLink direction="with" ref="{046085F5-E8AB-48E1-9EF2-67E40A7CFA67}"/>
                </msink:context>
              </emma:interpretation>
            </emma:emma>
          </inkml:annotationXML>
          <inkml:trace contextRef="#ctx0" brushRef="#br0" timeOffset="26516.1569">14243 2091 728 0,'8'0'268'0,"-8"0"-208"0,62 4-16 0,-28-4 28 16,5 0-48-16,35-4 24 15,7 4-28-15,23-3-176 16,-7 3 84-16</inkml:trace>
          <inkml:trace contextRef="#ctx0" brushRef="#br0" timeOffset="26364.2522">14351 1789 508 0,'0'-11'188'0,"4"8"-148"0,4-1-8 15,3 1 168 1,-3 0-116-16,15-4 64 16,12 3-88-16,4-6 20 15,7 6-48-15,20 1 8 16,-8 3-24-16,8 7 8 16,-12 3-12-16,4 4-208 15,-11 0 104-15</inkml:trace>
        </inkml:traceGroup>
        <inkml:traceGroup>
          <inkml:annotationXML>
            <emma:emma xmlns:emma="http://www.w3.org/2003/04/emma" version="1.0">
              <emma:interpretation id="{EA0ACEAE-E2F9-40EE-844F-B80B0CB894A8}" emma:medium="tactile" emma:mode="ink">
                <msink:context xmlns:msink="http://schemas.microsoft.com/ink/2010/main" type="inkWord" rotatedBoundingBox="18792,2346 19288,2340 19293,2743 18797,2749">
                  <msink:destinationLink direction="with" ref="{046085F5-E8AB-48E1-9EF2-67E40A7CFA67}"/>
                </msink:context>
              </emma:interpretation>
              <emma:one-of disjunction-type="recognition" id="oneOf9">
                <emma:interpretation id="interp13" emma:lang="" emma:confidence="0">
                  <emma:literal>O</emma:literal>
                </emma:interpretation>
                <emma:interpretation id="interp14" emma:lang="" emma:confidence="0">
                  <emma:literal>o</emma:literal>
                </emma:interpretation>
                <emma:interpretation id="interp15" emma:lang="" emma:confidence="0">
                  <emma:literal>0</emma:literal>
                </emma:interpretation>
                <emma:interpretation id="interp16" emma:lang="" emma:confidence="0">
                  <emma:literal>C</emma:literal>
                </emma:interpretation>
                <emma:interpretation id="interp17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26948.3065">16295 1851 464 0,'-20'-4'176'0,"20"4"-140"0,-8 4-8 0,-3-1 108 16,-1 7-80-16,-23 11 104 15,1 3-96-15,-25 11 40 16,13-5-60-16,0 8 4 16,7 0-32-16,19 0-44 15,20-4 16-15,31-3 36 16,4 4-12-16,19-4 24 16,-3-7-20-16,15-17 28 15,-1-7-28 1,-3-14 12-16,-7 0-16 0,-17-10 28 15,-7 0-24-15,-23-14 20 16,-16 0-20-16,-11-3 8 16,0-4-12-16,-9 4 20 15,17 14-20-15,-5 2-56 16,9 19 20-16,10-1-404 16,9 14 236-16</inkml:trace>
        </inkml:traceGroup>
      </inkml:traceGroup>
    </inkml:traceGroup>
    <inkml:traceGroup>
      <inkml:annotationXML>
        <emma:emma xmlns:emma="http://www.w3.org/2003/04/emma" version="1.0">
          <emma:interpretation id="{9A316072-1764-45C3-AD87-34FDCB9330E1}" emma:medium="tactile" emma:mode="ink">
            <msink:context xmlns:msink="http://schemas.microsoft.com/ink/2010/main" type="paragraph" rotatedBoundingBox="4436,4334 20116,3741 20202,6016 4522,66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C6E7EE-F0A0-453A-A5C2-ABFFD540B0F5}" emma:medium="tactile" emma:mode="ink">
              <msink:context xmlns:msink="http://schemas.microsoft.com/ink/2010/main" type="line" rotatedBoundingBox="4436,4334 20116,3741 20202,6016 4522,6609"/>
            </emma:interpretation>
          </emma:emma>
        </inkml:annotationXML>
        <inkml:traceGroup>
          <inkml:annotationXML>
            <emma:emma xmlns:emma="http://www.w3.org/2003/04/emma" version="1.0">
              <emma:interpretation id="{D77F587A-54B2-46F8-A7BB-22E31762ABDB}" emma:medium="tactile" emma:mode="ink">
                <msink:context xmlns:msink="http://schemas.microsoft.com/ink/2010/main" type="inkWord" rotatedBoundingBox="4447,4615 7165,4513 7206,5610 4488,5713">
                  <msink:destinationLink direction="with" ref="{F0B73AA6-D629-4741-9289-10FABD652A60}"/>
                  <msink:destinationLink direction="with" ref="{1F17041D-B150-4AE5-B5A0-D3CC1A3484EE}"/>
                </msink:context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9502.0265">1731 4387 300 0,'-11'0'112'0,"11"0"-88"0,-8-4-8 0,4-3 116 16,4 14-76-16,-4-7 92 15,4 0-84-15,-4 0 40 16,4 0-64-16,-3 0 52 16,6 0-56-16,-3 0 28 15,8 0-36-15,0 0 8 16,3 0-20-16,5-7 20 16,3 7-24-16,12 0 24 15,0-3-24-15,16-4 4 16,-1 0-8-16,32-10 4 15,-1 7-8-15,28-4 8 16,-13 3-8-16,1 1-28 16,-15 3 12-16,-5 4 12 0,-15 6 4 15,0 1 16-15,-11-1-12 16,-12 4-4 0,3 3 0-16,-18 1 28 0,7-1-16 15,-12 0-4-15,-3-3-8 0,-4 0 20 16,3 0-12-1,-11-7 4-15,0 0-8 0,-3 0-8 16,3 7 4-16,-8 3 4 16,0-3-4-16,-7 3-4 15,7 4 4-15,-12 0-16 16,9 7 8-16,-12 10-16 16,7-1 12-16,-7 29 4 15,4 6 4-15,-5 15 16 16,5-5-8-16,-12-6-12 15,12-7 0-15,-8-10 12 16,3-8-4-16,-3-6 16 16,4-3-12-16,-4-11 40 15,8-7-24-15,-9-10-12 16,13-4-8-16,-16-10 4 16,12 4-4-16,-12-14 8 15,4 3-8-15,-12-17 16 16,8 3-12-16,-8-27-12 15,0 7 0-15,-11-21 12 16,8 7-4-16,-24-6-4 0,12 19 4 0,-12-2 28 16,12 20-16-16,-1 0 32 15,13 17-32-15,7-3 20 16,12 3-20 0,3 7-60-16,13-3 20 15,3 3-8-15,11 7 20 0,9 0 44 16,7 0-20-16,12 7-440 15,8 3 232-15</inkml:trace>
          <inkml:trace contextRef="#ctx0" brushRef="#br0" timeOffset="39698.3017">3168 4562 768 0,'11'-3'284'0,"-11"3"-220"0,4 17-20 0,-4-10 40 15,4 0-56-15,-4 6 24 16,0 1-32-16,0 0 8 16,4 3-16-16</inkml:trace>
          <inkml:trace contextRef="#ctx0" brushRef="#br0" timeOffset="40341.0128">3481 4469 808 0,'-50'-27'300'0,"50"27"-232"0,-12-24-20 16,24 17 36-1,-4 7-56-15,34-11 8 16,5 8-24-16,26 3 12 0,5 3-16 16,18 8 24-16,13 9-20 0,-5 11 12 15,-11 0-12-15,-12 17 20 16,-15-3-20-16,-15 10 12 16,-9 0-12-16,-19 4 36 15,-3-4-24-15,-24-4 32 16,-4-6-32-16,-27-7 40 15,0-7-36-15,-38 0 12 16,3-7-24-16,-23 0-8 16,16 4-4-16,-24-8-4 15,12-6 0-15,-8 0-12 16,16 0 8-16,8-14 20 16,26 0-8-16,24-18-268 15,15 5 144-15</inkml:trace>
          <inkml:trace contextRef="#ctx0" brushRef="#br0" timeOffset="39999.0876">3957 4442 612 0,'16'-11'228'0,"-16"11"-180"0,-4 4-12 0,-4 3 72 16,4 6-68-16,-15 12 28 15,0-1-40-15,3 27 16 16,1 4-24-16,-1 7 16 16,4 4-20-16,1-1-16 15,7-13-4-15,-4-11 20 16,8-10-8-16,-4-14-92 15,8 0 48-15</inkml:trace>
          <inkml:trace contextRef="#ctx0" brushRef="#br0" timeOffset="40585.8623">3980 4073 880 0,'-11'-17'328'0,"11"17"-256"0,0-13-16 0,0 13 160 32,0 0-128-32,8-7-28 0,11 7-36 0,8-7-40 15,12 7 8-15,19 0 48 32,-4 7-20-32,12 0-184 0,-4-1 88 0</inkml:trace>
        </inkml:traceGroup>
        <inkml:traceGroup>
          <inkml:annotationXML>
            <emma:emma xmlns:emma="http://www.w3.org/2003/04/emma" version="1.0">
              <emma:interpretation id="{28B3F10A-8AE4-4D8B-B06B-3C5FD1A2CCB2}" emma:medium="tactile" emma:mode="ink">
                <msink:context xmlns:msink="http://schemas.microsoft.com/ink/2010/main" type="inkWord" rotatedBoundingBox="7952,4935 9953,4859 9970,5305 7969,5380">
                  <msink:destinationLink direction="with" ref="{43AC5EE3-C61A-4996-B77C-486BBB13C00B}"/>
                  <msink:destinationLink direction="with" ref="{F0B73AA6-D629-4741-9289-10FABD652A60}"/>
                </msink:context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0965.1709">5122 4459 788 0,'4'-10'292'0,"-4"10"-228"0,47-7-16 16,-12 3 64 0,-4 4-72-16,31-3 16 0,-4-1-32 0,7 1 40 15,-3 3-36-15,0 0 4 16,0 3-20-16</inkml:trace>
          <inkml:trace contextRef="#ctx0" brushRef="#br0" timeOffset="41166.7068">5227 4714 716 0,'-27'6'264'0,"27"-6"-204"0,19 14-16 0,8-10 80 16,0-1-76-16,24-3 16 15,-1 0-40-15,43-10 32 16,4-1-32-16,23-6 48 16,-8 7-40-16,4-11-348 15,-7 4 168-15</inkml:trace>
          <inkml:trace contextRef="#ctx0" brushRef="#br0" timeOffset="41564.8285">6845 4455 612 0,'-15'0'228'0,"15"0"-180"0,-24-3-12 0,5 3 148 16,7 7-108-16,-19-4 96 15,4 8-104-15,-19 2 36 16,7 5-60-16,4 9-16 15,12 8-16-15,15 9-20 16,16 4 4-16,23 1 28 16,4-5-12-16,31-9 48 15,0-11-32-15,15-17 4 16,0-7-20-16,-7-24 56 16,-8 0-40-16,-28-25 32 15,-15 12-32-15,-34-15 8 16,-9 11-20-16,-22-1-24 15,3 11 0-15,0 0-24 16,9 11 20-16,18 3-40 16,12 10 32-16</inkml:trace>
        </inkml:traceGroup>
        <inkml:traceGroup>
          <inkml:annotationXML>
            <emma:emma xmlns:emma="http://www.w3.org/2003/04/emma" version="1.0">
              <emma:interpretation id="{A8D385E3-32E0-4D3F-9E49-F99C5E193C48}" emma:medium="tactile" emma:mode="ink">
                <msink:context xmlns:msink="http://schemas.microsoft.com/ink/2010/main" type="inkWord" rotatedBoundingBox="14238,3963 18049,3819 18135,6094 14324,6238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82550.3809">12079 4160 372 0,'-4'-18'140'0,"4"18"-112"0,-8-17-4 16,1 7 144-16,7 6-96 0,-8-3 60 16,0-3-76-16,-11 0 20 15,3 3-44-15,-15-3 52 16,8 10-48-16,-20-7 28 15,12 7-36-15,-19 7 8 16,15-1-20-16,-11 8 28 16,7 7-28-16,0 13 32 15,12-3-32-15,0 7 12 16,8 10-16-16,11-3 12 16,8 0-16-16,16-4 4 15,15-7-4-15,23-9 36 16,12-1-20-16,11-7 20 15,-3-3-24-15,-9-14 0 16,-10 0-12-16,-1-11 12 16,-8 4-12-16,-11-6 16 15,-4 2-16-15,-12-9 32 16,-3 2-24-16,-20-13 20 16,-4 4-20-16,-11-14-16 0,3 3-4 0,-15-14 4 15,16 14 0-15,-16-6-20 16,15 13 12-16,-7 3-12 15,8 7 8-15,3 4-20 16,4 7 20-16,16 7-136 16,12-4 80-16,-1 7-444 15,16 7 284-15</inkml:trace>
          <inkml:trace contextRef="#ctx0" brushRef="#br0" timeOffset="183328.8134">12776 4342 476 0,'-39'-14'176'0,"39"14"-136"0,-19-7-12 0,11 4 224 15,4 6-144-15,0-3 36 16,4 0-88-16,12-3 72 15,3 3-72-15,24-4 16 16,4 4-40-16,18-3 12 16,1-1-24-16,-4-2 0 15,-3 2-12-15,-13-3-112 16,-3 4 56-16,-8-11-404 16,0 4 252-16</inkml:trace>
          <inkml:trace contextRef="#ctx0" brushRef="#br0" timeOffset="183104.1735">13372 3932 488 0,'11'-20'180'16,"-11"20"-140"-16,8-14-12 0,-8 7 180 15,0 4-120-15,-8-8 72 16,-3 4-96-16,-12-3-16 15,3 3-32-15,-18 0 24 16,7 4-24-16,-16-1 12 16,-7 4-16-16,0-3 12 15,7 6-16-15,1-3 16 16,11 7-16-16,4-3-48 16,8 6 24-16,3 0 12 15,9-3 4-15,-1 11 0 16,4-5 4-16,-3 25-40 0,3 0 20 15,-11 24 24-15,7 3-4 16,-3 8 20-16,3-8-16 0,-3-3-4 16,3-7 0-16,-4-7 4 15,9-3-4 1,-5-11-4-16,8-10 4 0,-4 0 40 16,8-3-24-16,0-14 16 15,8-4-20-15,-4-3 8 16,8 0-12-16,3-3-24 15,8 0 4-15,5-1 4 16,2 8 4-16,13-4-20 16,0 6 12-16,7 1 20 15,-4 0-4-15,-3 0 4 16,-4 0-4-16,-8-10 4 16,0 3-8-16,-8-4-124 15,-4 4 64-15,-11-7-296 16,0 0 196-16</inkml:trace>
          <inkml:trace contextRef="#ctx0" brushRef="#br0" timeOffset="181935.4474">12323 3846 364 0,'-4'-17'132'0,"0"3"-100"0,0-10-12 15,4 11 140 1,-4 6-92-16,-3-14 80 16,-1 4-88-16,-8-11 12 15,9 4-40-15,-9-7 32 16,4 7-36-16,-3-3 12 15,3 6-24-15,-7 4 0 16,7 6-8-16,-7 5 12 16,4 6-12-16,-5 6 24 15,9 5-20-15,-9 6-12 16,5 7-4-16,-5 10 12 16,5 1-4-16,-4 6-4 15,7 0 4-15,-4 11-4 0,9-4 0 0,3 28-12 16,0-7 8-16,0 17 4 15,8-7 0 1,4 0 8-16,3-10-4 0,5 7 16 16,-8-8-12-16,-5 5 4 15,5-4-4 1,-12-1 12-16,4-9-12 0,-11-4 16 16,3-10-16-16,-15-4 76 15,3-7-48-15,-18-3 4 16,-1-7-24-16,-19-6 8 15,8-1-16-15,-9-10 16 16,13 0-16-16,0-11 4 16,11 4-4-16,4-10-16 15,8-1 4-15,3-9-268 16,12 3 144-16</inkml:trace>
          <inkml:trace contextRef="#ctx0" brushRef="#br0" timeOffset="183571.9177">12934 3561 728 0,'8'-59'268'0,"-8"59"-208"0,39-44-16 0,-12 26 168 15,-4 8-124-15,16-4 72 16,0 7-96-16,-1 0-28 16,1 7-20-16,-12 0-4 15,0 4-8-15,4-1 24 16,-11 8-16-16,7-4-240 16,-4 3 120-16</inkml:trace>
          <inkml:trace contextRef="#ctx0" brushRef="#br0" timeOffset="183811.5541">13674 4139 676 0,'-4'14'248'0,"4"-14"-192"0,4 7-16 0,0-7-4 16,7 0-28-16</inkml:trace>
          <inkml:trace contextRef="#ctx0" brushRef="#br0" timeOffset="184667.8742">14343 4335 800 0,'8'-10'296'0,"-8"10"-232"0,12-14-16 16,-12 7 72-16,0 4-76 0,-8-8 36 15,4 1-48-15,-11 0-28 16,7 3-4-16,-23 3-28 16,12 8 16-16,-20 10 12 15,4 6 4-15,-4 4-4 16,5 4 4-16,10-4 12 15,9 0-8-15,11-3 4 16,8-4-4-16,23-3 20 16,8-4-16-16,11-7 12 15,-3-3-12-15,3-10-8 16,-3 0 0-16,-12-18 12 16,0 4-8-16,-8-24-12 15,0 0 0-15,-7-25 12 16,-5 12-4-16,-3-8 24 15,0 17-16-15,-8 0 40 16,4 18-28-16,-8 7 84 16,4 9-60-16,-8 15-32 15,8 6-12-15,0 21-4 16,0 7 0-16,-8 28 24 16,8 6-12-16,0 11-4 15,0-7-4-15,8-4 40 16,0-6-24-16,0-8 16 15,3-9-20-15,5-15-112 16,-1-3 48-16,8-17-84 0,1-7 72 16,7-14 32-16,0 1 20 15,3-29 8 1,-3 4 0-16,12-37 0 0,-4 6 0 16,3-14 8-16,1 14-4 15,-16 1 120-15,8 19-68 16,-16-2 84-16,0 20-80 0,-11 0 32 15,0 14-56-15,-16-7 16 16,0 13-32-16,-15 8-28 16,0 6 4-16,-20 11-16 15,1 10 8-15,-5 17 0 16,16 4 4-16,-3 24 8 16,14 7 0-16,16-1 0 15,4-6 0-15,20-3 8 16,7-11-4-16,8-7 8 15,3-10-8-15,5-11-124 16,-8-3 64-16,-4-13-376 16,-4-5 244-16,-4-12-512 15,0-1 396-15</inkml:trace>
          <inkml:trace contextRef="#ctx0" brushRef="#br0" timeOffset="184937.8839">14862 3588 716 0,'-19'-58'264'0,"19"58"-204"0,8-31-16 0,-1 17 160 15,1 7-120-15,11-10 132 16,5 10-124-16,3 0 24 15,11 7-68-15,-3 0-28 16,4 7-12-16,0 0 16 16,-4 3-12-16,-4 1-108 15,-4 2 48-15,0-2-744 16,-8 2 432-16</inkml:trace>
          <inkml:trace contextRef="#ctx0" brushRef="#br0" timeOffset="186365.4444">11885 5453 280 0,'8'-3'104'0,"-8"-4"-84"0,8 0 0 0,-8 4 164 31,0 3-104-31,-4-7 72 0,4 0-88 0,-8-3 16 16,0 3-44-16,-7-7 48 15,3 7-48-15,-11-7-8 16,8 4-16-16,-12-4 44 15,3 4-32-15,-7 0 8 16,8 3-20-16,-8 3 20 16,8 8-20-16,-4-1 12 15,7 7-12-15,-3 4-16 16,4 7 0-16,0 3 28 16,3 3-12-16,1 4 32 15,3 4-28-15,0 3 20 16,5-11-20-16,7 4 0 15,3-3-8-15,5-1 28 16,8 1-20-16,3-8 4 16,4-2-12-16,8-5 28 15,4 1-20-15,4-14 4 16,0 4-12-16,3-4 4 0,-3 0-8 16,0 0-4-16,-5 0 4 0,-3-4-148 15,-4 4 80-15,1 0-388 16,-5 0 252-16</inkml:trace>
        </inkml:traceGroup>
        <inkml:traceGroup>
          <inkml:annotationXML>
            <emma:emma xmlns:emma="http://www.w3.org/2003/04/emma" version="1.0">
              <emma:interpretation id="{B5776349-173D-432A-BEB5-349A024556A1}" emma:medium="tactile" emma:mode="ink">
                <msink:context xmlns:msink="http://schemas.microsoft.com/ink/2010/main" type="inkWord" rotatedBoundingBox="18734,4437 20140,4384 20157,4825 18751,4878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87204.7101">15923 4142 664 0,'-12'0'244'0,"12"0"-188"0,20 14-16 0,-5-7 156 16,1 0-116-16,11-7 56 16,8 7-80-16,-1-7 0 15,5 3-32-15,8-3 12 16,-9 0-20-16,9-3-140 16,-1 3 68-16</inkml:trace>
          <inkml:trace contextRef="#ctx0" brushRef="#br0" timeOffset="187024.1961">15993 3950 748 0,'-8'0'276'0,"16"0"-216"0,-8-7-16 15,7 3 112 1,5 8-96-16,7-8 80 16,1 4-80-16,14-3 4 15,-3 3-40-15,8-4 24 16,-4 8-32-16,0-4 12 15,-4 0-16-15,-8 0-112 16,-4 0 52-16,-11 3-368 16,0 8 232-16</inkml:trace>
          <inkml:trace contextRef="#ctx0" brushRef="#br0" timeOffset="187622.8215">17158 3939 676 0,'0'-17'248'0,"0"17"-192"0,-16 0-16 15,12 0 128 1,-7 4-100-16,-12 2 52 16,3 5-72-16,-11 9 12 15,4 8-40-15,0 10-16 16,8 3-8-16,-1 7 4 16,13 0 0-16,-1-3 24 0,16-7-12 0,7-7 32 15,8-4-28-15,20-9 20 16,-1-5-20-16,13-16-8 15,-5 3-4-15,-4-14 20 16,-7 4-12-16,-12-18 32 16,-7 1-28-16,-16-18 40 15,-1 4-32-15,-10-7-48 16,-9 6 12-16,-11 8 64 16,8 10-28-16,-5 7-52 15,13 6 16 1,3 8 16-16,4 6 0 0,4 11-544 15,8 3 292-15</inkml:trace>
        </inkml:traceGroup>
      </inkml:traceGroup>
    </inkml:traceGroup>
    <inkml:traceGroup>
      <inkml:annotationXML>
        <emma:emma xmlns:emma="http://www.w3.org/2003/04/emma" version="1.0">
          <emma:interpretation id="{9B1EC36F-E752-4DFC-8200-D1AFD26515F5}" emma:medium="tactile" emma:mode="ink">
            <msink:context xmlns:msink="http://schemas.microsoft.com/ink/2010/main" type="paragraph" rotatedBoundingBox="3308,10119 10770,9991 10786,10926 3324,11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DE2906-DE00-4A79-9E13-E783F1C2D95E}" emma:medium="tactile" emma:mode="ink">
              <msink:context xmlns:msink="http://schemas.microsoft.com/ink/2010/main" type="line" rotatedBoundingBox="3308,10119 10770,9991 10786,10926 3324,11053"/>
            </emma:interpretation>
          </emma:emma>
        </inkml:annotationXML>
        <inkml:traceGroup>
          <inkml:annotationXML>
            <emma:emma xmlns:emma="http://www.w3.org/2003/04/emma" version="1.0">
              <emma:interpretation id="{F0571B71-2120-495B-A995-A702FE10C45F}" emma:medium="tactile" emma:mode="ink">
                <msink:context xmlns:msink="http://schemas.microsoft.com/ink/2010/main" type="inkWord" rotatedBoundingBox="3308,10119 5038,10089 5054,11024 3324,11053">
                  <msink:destinationLink direction="with" ref="{1F17041D-B150-4AE5-B5A0-D3CC1A3484EE}"/>
                </msink:context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2395.965">1131 9613 156 0,'-35'0'56'0,"35"0"-44"0,-42 4-4 16,23 3 32-1,11 0-24-15,-23 10 108 16,11-3-68-16,-7 10 4 15,16-4-40-15,-9 29 32 16,5 2-28-16,-4 35 4 16,11-3-16-16,-8 3-8 15,9-4 0-15,-5-2 12 16,8-8-8-16,-7 0 104 16,3-10-64-16,-4-14 60 15,8-10-64-15,-11-17 32 16,3-4-44-16,-7-24 0 15,7-7-20-15,-7-17-16 0,3 0 0 16,-7-10-280-16,8 10 156 16</inkml:trace>
          <inkml:trace contextRef="#ctx0" brushRef="#br0" timeOffset="72725.8413">1290 9844 364 0,'-23'31'132'0,"23"-31"-100"0,-20 62-12 15,13-17 80 1,3-14-60-16,-8 17 72 15,1 3-64-15,-9-2 44 16,5-5-52-16,-12 8 32 16,3-11-40-16,-3 11 8 15,8-7-24-15,-4-4-8 16,11-3-4-16,4-14 4 16,8-7-4-16,12-17 40 15,4 0-20-15,11-17-172 16,7 0 80-16</inkml:trace>
          <inkml:trace contextRef="#ctx0" brushRef="#br0" timeOffset="71929.0035">516 10092 580 0,'-27'-21'216'0,"27"21"-168"0,-4-7-12 0,4 0 40 16,4 7-48-16,7-7 60 16,5 4-52-16,11-4-8 15,8 4-16-15,11-1 44 16,1 8-32-16,7-1 0 15,0 7-16-15,8 1 12 16,-4-4-12-16,4 0 4 16,-8 6-4-16,-7-6 12 15,-5-3-12-15,-15-4 16 16,-7 7-16-16</inkml:trace>
          <inkml:trace contextRef="#ctx0" brushRef="#br0" timeOffset="73444.7518">1429 10267 320 0,'-15'-17'120'0,"15"17"-96"0,0 0-4 0,-4-7 132 16,4 7-88-16,-4 0 36 15,4 0-60-15,-4 0 20 16,8 0-32-16,-4 0 0 15,0 0-16-15,0 0-8 16,4 7 0-16,-8 3 12 16,4-3-8-16,-4 7 24 15,0 0-20-15,-3 3 24 16,7 0-24-16,-4-3 4 16,4 10-8-16,0-10 4 15,4 10-8-15,-4-10 8 16,4-4-8-16,-1-7 24 15,5 1-16-15,0-8 12 16,0 1-12-16,3-7 0 16,1-4-4-16,3-3-8 15,1 10 4-15,3-10-16 16,1 3 8-16,-5 0 4 16,4 4 0-16,-3-4-28 15,-1 7 16-15,-7 0-4 16,4 7 8-16,-12-3 16 15,4 6-4-15,-8-3-12 0,4 7 4 0,-4 7 4 16,4-4 0-16,-8 4 8 16,8 0-4-16,-4-4-4 31,8 4 4-31,-4-7 4 0,8 3-4 0,0-10 16 16,7 0-12-1,1-10-4-15,3 3 0 0,4-7-4 16,0 11 0-16,1-11 0 15,-1 0 0-15,0 4 8 16,-4-4-4-16,-3 0-12 16,-1 4 4-16,-3 3-16 15,3 0 12-15,-7 0-12 16,4 4 8-16,-8-1-8 16,3 8 8-16,-3-1 0 15,4 4 4-15,4 0-12 16,-1 10 12-16,5-3 20 15,3 3-4-15,4 4 16 16,1-4-16-16,-1-3 4 16,0 3-4-16,-4-3 4 15,5 0-8-15,-9-8 16 16,-3 5-12-16,-8-11-152 16,-1 7 76-16</inkml:trace>
          <inkml:trace contextRef="#ctx0" brushRef="#br0" timeOffset="73613.2002">2219 10257 488 0,'-19'0'180'0,"19"0"-140"0,-27 14-12 0,3-4 172 16,13 0-116-16,-16 8 20 16,4 2-64-16,-8 8-8 15,3-4-20-15,-3 7 12 16,8-7-16-16</inkml:trace>
        </inkml:traceGroup>
        <inkml:traceGroup>
          <inkml:annotationXML>
            <emma:emma xmlns:emma="http://www.w3.org/2003/04/emma" version="1.0">
              <emma:interpretation id="{5A4342AB-1B7D-4AE2-8350-4B25FAAA02AF}" emma:medium="tactile" emma:mode="ink">
                <msink:context xmlns:msink="http://schemas.microsoft.com/ink/2010/main" type="inkWord" rotatedBoundingBox="5831,10340 6278,10332 6287,10857 5840,10864">
                  <msink:destinationLink direction="with" ref="{43AC5EE3-C61A-4996-B77C-486BBB13C00B}"/>
                </msink:context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3866.3734">3067 9872 808 0,'-16'-14'300'0,"16"14"-232"0,-11-11-20 15,3 8-68 1,4 6 0-16,-7 4-520 15,-5 7 296-15</inkml:trace>
          <inkml:trace contextRef="#ctx0" brushRef="#br0" timeOffset="74000.2289">3055 10147 612 0,'-15'41'228'0,"15"-41"-180"0,0 35-12 0,-4-22 16 16,0 1-36-16,4 0-4 15,0 3-8-15</inkml:trace>
          <inkml:trace contextRef="#ctx0" brushRef="#br0" timeOffset="74320.1188">3454 10188 548 0,'-35'0'204'0,"35"0"-156"0,-58 14-16 15,39-7 16 1,7 0-32-16,-15 3 4 16,8-3-12-16,-1 10-24 15,13-3 8-15,7-7 20 16,3 10-4-16,17-10-20 15,7 7 4-15,0-8 4 16,0 5 4-16,-8-11 16 16,-3 7-8-16,-20-7 60 15,0 7-40-15,-19-1 24 0,4 1-32 0,-12 0-8 16,7-3-8-16</inkml:trace>
        </inkml:traceGroup>
        <inkml:traceGroup>
          <inkml:annotationXML>
            <emma:emma xmlns:emma="http://www.w3.org/2003/04/emma" version="1.0">
              <emma:interpretation id="{6C58494D-2863-4427-BBD9-35FF06D01994}" emma:medium="tactile" emma:mode="ink">
                <msink:context xmlns:msink="http://schemas.microsoft.com/ink/2010/main" type="inkWord" rotatedBoundingBox="7134,10616 9043,10584 9047,10826 7138,10858">
                  <msink:destinationLink direction="with" ref="{5D31816C-EF10-416F-8BB0-C0E3B1EC8ABC}"/>
                </msink:context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74993.4088">4507 10161 416 0,'4'-14'152'0,"-4"14"-116"0,-16-7-12 0,5 0 76 16,7 7-60-16,-12-3 44 16,5 6-48-16,-12 4 44 15,3 7-48-15,-7 3 56 16,8 0-52-16,-8 4-8 16,11-1-16-16,5-2 8 15,7 2-12-15,8-3 24 16,3 1-20-16,9-8 24 15,3 0-24-15</inkml:trace>
          <inkml:trace contextRef="#ctx0" brushRef="#br0" timeOffset="75307.4071">4879 10150 664 0,'-16'-24'244'0,"16"24"-188"0,-8 4-16 0,4-4 32 16,-3 7-48-16,-5 3-28 15,4 4 0-15,-3 6-16 16,3 1 8-16,0 0 36 16,8 3-16-16,4-4 0 15,4 1-4-15,7-4 28 16,5-3-16-16,3-4-12 16,0-3-8-16,-3-10 12 15,-1 3-4-15,-4-11-72 16,-3 1 36-16,-4-11-76 15,-8 8 64-15,0-11-24 16,-8 6 40-16,-4-6 16 16,5 7 8-16,-9-4 12 15,8 11-4-15,-3 0-36 16,7 6 16-16</inkml:trace>
          <inkml:trace contextRef="#ctx0" brushRef="#br0" timeOffset="75728.5786">5262 10126 288 0,'8'-3'108'0,"-8"3"-84"0,7-4-4 0,-3 11 48 16,0 0-40-16,0 3 52 16,0 4-48-16,-4 0 72 15,0 3-56-15,-4-3-8 16,4 0-24-16,-8-4 24 16,4-3-24-16,-3 0 32 15,7-4-32-15,0-6 12 16,3 3-16-16,9-14-16 15,4 7 0-15,3-10-4 16,-4 3 0-16,5-3 0 16,-1 3 0-16,-7 11-12 15,3 6 12-15,-7 4-12 16,0 7 8-16,-8 3 104 16,0 4-48-16,-4-4-36 15,0 4-8-15,0-4 32 16,4 0-20-16</inkml:trace>
          <inkml:trace contextRef="#ctx0" brushRef="#br0" timeOffset="76087.4798">5827 10109 392 0,'-4'-3'148'0,"4"3"-116"0,-11-7-8 0,3 3-24 16,8 8-4-16,-8-4 4 16,0 3 0-16,-3 1-12 15,3 6 8-15,-8 0 92 16,9 1-48-16,3 2 8 16,4 4-28-16,0 1 40 15,4-1-32-15,3 0-4 16,1 4-16-16,4-7-8 15,-1 3 4-15,-3-4 12 16,0 1-8-16,-20-3 16 16,5-1-16-16,-21-3 24 15,1 0-20-15,-15-4-12 16,7 1-4-16,-4-8 12 16,12 4-4-16,8-10-180 15,15 3 100-15</inkml:trace>
          <inkml:trace contextRef="#ctx0" brushRef="#br0" timeOffset="76403.3196">6079 10233 436 0,'-31'-4'160'0,"31"4"-124"0,7 4-8 15,-3-8 0-15,4 4-20 0,8-3-20 16,3 0 4-16,4-8 12 15,4 4 0-15,-4-6 8 16,-3 2-8-16,-5-3-12 16,-11 8 4-16,-8-8 12 15,-3 7-4-15,-21-3-12 32,5 6 4-32,-19 1 92 0,3 6-48 0,-8 1 72 15,9 6-64-15,7 4-16 16,15 6-20-16,20-2 16 15,8 2-16-15,15-6 12 16,8 3-12-16,7-6 20 16,5-1-20-16</inkml:trace>
        </inkml:traceGroup>
        <inkml:traceGroup>
          <inkml:annotationXML>
            <emma:emma xmlns:emma="http://www.w3.org/2003/04/emma" version="1.0">
              <emma:interpretation id="{F8E8BAF0-70C3-49A5-9C6A-EB6D610252D0}" emma:medium="tactile" emma:mode="ink">
                <msink:context xmlns:msink="http://schemas.microsoft.com/ink/2010/main" type="inkWord" rotatedBoundingBox="9320,10312 10776,10287 10783,10749 9328,10774"/>
              </emma:interpretation>
              <emma:one-of disjunction-type="recognition" id="oneOf17">
                <emma:interpretation id="interp25" emma:lang="" emma:confidence="1">
                  <emma:literal>ed</emma:literal>
                </emma:interpretation>
                <emma:interpretation id="interp26" emma:lang="" emma:confidence="0">
                  <emma:literal>rd</emma:literal>
                </emma:interpretation>
                <emma:interpretation id="interp27" emma:lang="" emma:confidence="0">
                  <emma:literal>ad</emma:literal>
                </emma:interpretation>
                <emma:interpretation id="interp28" emma:lang="" emma:confidence="0">
                  <emma:literal>od</emma:literal>
                </emma:interpretation>
                <emma:interpretation id="interp29" emma:lang="" emma:confidence="0">
                  <emma:literal>id</emma:literal>
                </emma:interpretation>
              </emma:one-of>
            </emma:emma>
          </inkml:annotationXML>
          <inkml:trace contextRef="#ctx0" brushRef="#br0" timeOffset="76690.083">6547 10140 312 0,'19'7'112'0,"-19"-7"-84"0,4 17-12 15,-8-3 100 1,4-4-68-16,-7 11 76 16,-1-7-68-16,-8 3 12 15,5-3-36-15,-1-8 24 16,4 5-32-16,1-4 40 0,7-7-36 0,0-7 20 15,7 7-28-15,1-17 36 16,8-4-32-16,-1-10-4 16,1 0-12-16,3-7 4 15,0 4-8-15,-3 3-232 16,3 13 124-16</inkml:trace>
          <inkml:trace contextRef="#ctx0" brushRef="#br0" timeOffset="77354.4626">6764 10267 416 0,'-4'-3'152'0,"4"3"-116"0,8-7-12 16,-4 4 84 0,3-1-64-16,5-3 24 15,3 0-36-15,9-6-4 16,-1 6-16-16,4-7-8 16,4 7 0-16,-4-7-24 15,0 7 12-15,-8-10 12 0,1 7 0 0,-9-7 16 16,-3 6-12-16,-12-2-4 15,4 6 0-15,-7 0 48 16,-1 7-28-16,-8 0 8 16,5 7-20-16,-5-4 12 15,5 7-16-15,-1 4 24 16,8-7-20-16,0 0-4 16,8 3-4-16,0-3 4 15,8 0-4-15,-1-7 8 16,1 3-8-16,-1-3 8 15,5 0-8-15,-8-3 24 16,3 3-16-16,-11-3-4 16,0 6-4-16,-4-3-4 15,4 0 0-15,-3 0 0 16,3 0 0-16,-4 0 0 16,0 0 0-16,0 0 0 15,4 0 0-15,-4 0-20 16,8 0 12-16,-8-3 32 15,4 3-16-15,-4-4 0 16,4 1-4-16,-8-4-16 16,8 3 8-16,0-2 4 15,4 2 0-15,-4-3 0 16,4 7 0-16,0-7 0 16,4 7 0-16,-4-3-12 15,0 3 8-15,-4-4-268 16,0 8 144-16</inkml:trace>
          <inkml:trace contextRef="#ctx0" brushRef="#br0" timeOffset="77620.8203">6775 9992 496 0,'-3'-3'184'0,"3"3"-140"0,-8 10-16 0,4 0 100 16,4 7-76-16,-8 11 24 15,4 6-44-15,-3 4-4 16,7-10-16-16,0 3 28 15,3-4-24-15</inkml:trace>
          <inkml:trace contextRef="#ctx0" brushRef="#br0" timeOffset="78759.6223">7081 10205 624 0,'-7'0'228'0,"7"0"-176"0,3-3-16 0,5-1 28 15,4 1-44-15,7-4 0 16,4 7-12-16,4-7-8 15,4 4 4-15,0-8 12 16,0 8-8-16,-7-7 32 16,-5 6-24-16,-4-6-12 15,-3 3-8-15,-8-7 20 16,4 11-8-16,-8-7-4 16,0 6 0-16,-4-10-16 15,0 14 8-15,-8-7 4 16,8 7 0-16,-7-3 0 15,7 6 0-15,-8-3 0 16,8 7 0-16,-7 0-12 0,3 0 8 0,-4 3-4 16,5 4 0-16,-9-7 24 15,12 7-8-15,0-4-4 16,4 4 0-16,8 0-16 16,8-1 8-16,3-2 20 15,0 3-8-15,5-4 16 16,-1 4-16-16,4-11 16 15,0 4-16-15,4-7-28 16,4 0 8-16,0 0-92 16,0 0 56-16,-1-3 4 15,1 3 28-15,0-7 12 16,0 0 4-16,0-4-80 16,-4 1 44-16,-4-11-64 15,0 8 56-15,0-8 20 16,-4 11 20-16,0-11 12 15,1 7-4-15,-9-3-4 16,-3 7 4-16,-1-4 12 16,1 4-8-16,-8-1 24 15,0 4-20-15,-8 4 4 16,4 0-8-16,-8-4-24 16,0 7 8-16,-7-4 40 15,3 4-20-15,-11-3-28 16,8 6 8-16,-16 1 88 15,4 3-40-15,-12 6 28 16,4 11-40-16,0-3 8 0,12 3-20 0,7-3-8 16,9 3-4-16,14-10 28 15,9 3-16-15,7-7 12 16,4 1-16 0,4-8 0-16,0 4-4 0,0-14-76 15,0 7 36-15,-4-21-32 16,-4 4 40-16,-7-21 12 15,-1 4 8-15,-7-25-8 16,0 8 8-16,-4-4 12 16,0 13-4-16,-4 1 24 15,4 14-16-15,-4-1 4 16,0 14-8-16,0 7 56 16,0 11-36-16,-8 20 52 15,4 0-48-15,-4 24 28 16,0 7-32-16,-3 4 16 15,7-1-24-15,0-6 52 16,4-7-40-16</inkml:trace>
        </inkml:traceGroup>
      </inkml:traceGroup>
    </inkml:traceGroup>
    <inkml:traceGroup>
      <inkml:annotationXML>
        <emma:emma xmlns:emma="http://www.w3.org/2003/04/emma" version="1.0">
          <emma:interpretation id="{BCBBEFAB-D1F5-486D-8BB2-88D12C22F9F4}" emma:medium="tactile" emma:mode="ink">
            <msink:context xmlns:msink="http://schemas.microsoft.com/ink/2010/main" type="paragraph" rotatedBoundingBox="4206,11907 9829,11502 9922,12797 4299,132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F9FB75-2B26-4DF3-8F9E-6AA9DBB14730}" emma:medium="tactile" emma:mode="ink">
              <msink:context xmlns:msink="http://schemas.microsoft.com/ink/2010/main" type="line" rotatedBoundingBox="4206,11907 9829,11502 9922,12797 4299,13201"/>
            </emma:interpretation>
          </emma:emma>
        </inkml:annotationXML>
        <inkml:traceGroup>
          <inkml:annotationXML>
            <emma:emma xmlns:emma="http://www.w3.org/2003/04/emma" version="1.0">
              <emma:interpretation id="{2D742262-1DA7-4F0B-91AB-8FC92451B6F1}" emma:medium="tactile" emma:mode="ink">
                <msink:context xmlns:msink="http://schemas.microsoft.com/ink/2010/main" type="inkWord" rotatedBoundingBox="4228,12211 5307,12133 5359,12845 4279,12923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10527.519">1418 11836 196 0,'-12'-3'72'0,"12"3"-56"0,4-4-4 16,-4 1 180-1,0 6-108-15,0-6 80 16,0 3-96-16,0-3 16 16,0-1-48-16,0-3 56 15,8 4-52-15,0-7 36 16,11 3-44-16,0-4 8 16,1 4-24-16,11-6 20 15,3 6-24-15,24-10 4 0,-3 10-8 16,10 0 4-16,-6 0-8 0,6-3-12 15,-3 6 4-15,-4-3 40 16,0 4-24-16,4-1-8 16,-11-2-8-16,3-1 48 15,-8 7-24-15,-7-7 0 16,-8 0-12-16,-4 3 12 16,0 4-12-16,-7-6 4 15,-1 6-4-15,-4 0-24 16,-11 6 8-16,4-6 12 15,-8 4 0-15,0-4 32 16,0 0-20-16,0 0-12 16,0 0-8-16,-12 0 12 15,12 0-4-15,-15 0-4 16,11 7 4-16,-11 0-24 16,3 6 12-16,-15 5-4 15,15 6 4-15,-23 10 0 16,8 1 0-16,-15 16 16 15,7-6-4-15,-4 3-20 16,4-3 8-16,-3 10-4 16,11-4 4-16,-4 8 32 15,3-4-12-15,-6-3 12 16,7-8-12-16,-12-9 0 16,12-4-4-16,-12-14 4 15,12-3-8-15,-8-11 16 0,8-3-12 16,-4-17-4-16,8-4 0 15,-4-17 4-15,11 1-4 0,5-15 40 16,-1 11-20-16,-7-14 20 16,3 10-24-16,-15-10 44 15,16 7-36-15,-12-11 4 16,3 11-20-16,1 0-16 16,8 13 0-16,-1 1-4 15,8 13 0-15,8 1-44 16,0 9 24-16,0 5 32 15,16 9 0-15,3 4-192 16,12 3 100-16,16 7-632 16,-1 1 396-16</inkml:trace>
          <inkml:trace contextRef="#ctx0" brushRef="#br0" timeOffset="110709.9739">2432 12043 872 0,'23'7'324'0,"-23"-7"-252"0,8 0-20 15,-4 0 24 1,0 0-52-16,0 0-20 16,-1 0-4-16,9-7-28 15,4 7 16-15</inkml:trace>
        </inkml:traceGroup>
        <inkml:traceGroup>
          <inkml:annotationXML>
            <emma:emma xmlns:emma="http://www.w3.org/2003/04/emma" version="1.0">
              <emma:interpretation id="{8657299E-99DB-4A9B-B420-3BA07D6FBDA1}" emma:medium="tactile" emma:mode="ink">
                <msink:context xmlns:msink="http://schemas.microsoft.com/ink/2010/main" type="inkWord" rotatedBoundingBox="5731,11894 6847,11813 6933,13012 5818,13092"/>
              </emma:interpretation>
            </emma:emma>
          </inkml:annotationXML>
          <inkml:trace contextRef="#ctx0" brushRef="#br0" timeOffset="111252.4159">3137 11651 612 0,'11'-11'228'0,"-11"11"-180"0,27-14-12 16,-7 4 28-16,3 7-44 0,19-8 8 16,5 8-16-16,7-4 0 15,0 4-4-15,0 3 4 16,-7 3-8-16,-16 1-108 16,-8 2 56-16,-15 5-236 15,-4-4 160-15,-16-1 0 16,-3 5 76-16,-12-4 16 15,3 3 20-15,-3 4 24 16,12 0-4-16,-1 6 112 16,9 1-68-16,3 10 96 15,0 3-88-15,0 11 60 16,8 0-68-16,0 13 24 16,-4-3-44-16,0 17 68 15,0-3-52-15,-8 7 20 16,8-7-40-16,-4-4 16 15,-4-10-24-15,-11-7 72 0,0-10-56 0,3-10 48 16,-3-4-48-16,-12-7 52 16,4 0-52-16,-12-10 64 15,12-3-60-15,-12-8 0 16,12 1-24-16,-8-4 24 16,12-7-24-16,-8-10 12 15,8 3-16-15,3-20-24 16,1 0 4-16,0-18-144 15,3-3 80-15</inkml:trace>
          <inkml:trace contextRef="#ctx0" brushRef="#br0" timeOffset="111508.0962">3048 11410 852 0,'-8'-7'316'0,"8"7"-248"0,8-7-16 15,-1 3 60 1,5 4-72-16,11-3 16 0,8 0-32 0,19-4-4 15,1 3-12-15</inkml:trace>
          <inkml:trace contextRef="#ctx0" brushRef="#br0" timeOffset="112044.5227">3802 11971 716 0,'8'-7'264'0,"-8"7"-204"0,35 0-16 0,-16 0 0 15,8 0-32-15,12-4-4 16,0-3-4-16,7 4 4 16,1 3-4-16</inkml:trace>
          <inkml:trace contextRef="#ctx0" brushRef="#br0" timeOffset="112181.387">3810 12270 756 0,'-19'-3'280'0,"19"3"-216"0,27 3-20 16,-8-3 56-1,8 0-64-15,24-7 32 16,-9 0-40-16</inkml:trace>
        </inkml:traceGroup>
        <inkml:traceGroup>
          <inkml:annotationXML>
            <emma:emma xmlns:emma="http://www.w3.org/2003/04/emma" version="1.0">
              <emma:interpretation id="{EC39E2C1-DD5B-4B4A-81AA-6E53B7B7CC11}" emma:medium="tactile" emma:mode="ink">
                <msink:context xmlns:msink="http://schemas.microsoft.com/ink/2010/main" type="inkWord" rotatedBoundingBox="7569,12536 7905,12511 7906,12532 7571,12556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12647.1251">4743 12043 800 0,'-4'0'296'0,"4"0"-232"0,16-4-16 15,-1 4 28 1,8 4-52-16,8-4-12 15,4 0-4-15,12-7 0 16,-1 7-4-16,16-3-556 16,0 6 300-16</inkml:trace>
        </inkml:traceGroup>
        <inkml:traceGroup>
          <inkml:annotationXML>
            <emma:emma xmlns:emma="http://www.w3.org/2003/04/emma" version="1.0">
              <emma:interpretation id="{A871E711-279F-4CBD-84D2-C398AE881857}" emma:medium="tactile" emma:mode="ink">
                <msink:context xmlns:msink="http://schemas.microsoft.com/ink/2010/main" type="inkWord" rotatedBoundingBox="8341,11609 9829,11502 9902,12517 8414,12624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13185.5913">5757 11227 392 0,'0'-31'148'0,"0"31"-116"0,31-38-8 15,-11 18 128 1,7 6-88-16,0-7 52 16,12 8-68-16,-5 6-44 15,-3 7-4-15,4 24 12 16,-4 7-4-16,-4 24-4 15,0 3 0-15,-7 11 12 16,-9 0-8-16,1 17 16 0,-4-10-16 16,-12 3 84-16,0-10-48 15,-19-7 24-15,3-14-40 0,-22-21 8 16,3-3-20 0,-19-24 28-16,8 4-28 0,-8-39-4 15,15-6-8-15,4-14-24 16,12 10 12-16,12-6-24 15,11 10 20-15,15 3-20 16,13 14 16-16,14-1 0 16,1 12 8-16,4-1-20 15,-1 11 16-15,5 6-452 16,-1 4 252-16</inkml:trace>
          <inkml:trace contextRef="#ctx0" brushRef="#br0" timeOffset="113606.2086">6462 11506 488 0,'-19'-3'180'0,"19"3"-140"0,19 6-12 16,-8-2 64 0,17-1-56-16,-1-3 40 15,11 0-44-15,1-3 16 16,-4-1-28-16,4-6 16 15,-1 3-20-15,-3-6 28 16,-8 2-28-16,-15-6 12 16,7 3-16-16,-23-10 20 15,1 3-20-15,-13-3 4 0,4 0-8 0,-11-7 4 16,4 11-8 0,-4-4 16-16,3 10-12 0,-7 4-40 15,8 6 20-15,-12 8-8 16,8 2 12-16,-4 8 32 15,11 3-12-15,-3 11 12 16,11-1-12-16,-4 8 12 16,8 3-16-16,8 13 4 15,4-3-4-15,-8 14 28 16,12 0-20-16,-12 4 12 16,7-4-16-16,-7-11 28 15,0-9-24-15,-15-8-200 16,11-6 100-16</inkml:trace>
          <inkml:trace contextRef="#ctx0" brushRef="#br0" timeOffset="114221.3447">5583 12077 488 0,'-4'-10'180'0,"4"10"-140"0,4-7-12 15,-4 4 136 1,0 6-96-16,0-6 68 16,0 3-76-16,8-4-16 15,0 4-28-15,11-7 24 16,12 4-24-16,35-1 12 15,7 8-16-15,40-4 56 16,-5 0-40-16,35-7 24 16,-7 7-32-16,11-3 28 15,-16 3-32-15,-11-4 4 0,-19 8-12 16,-12-8 20-16,-15 4-16 0,-20-3 32 16,-15-4-28-16,-20 0-156 15,-11 0 76-15</inkml:trace>
        </inkml:traceGroup>
      </inkml:traceGroup>
    </inkml:traceGroup>
    <inkml:traceGroup>
      <inkml:annotationXML>
        <emma:emma xmlns:emma="http://www.w3.org/2003/04/emma" version="1.0">
          <emma:interpretation id="{B50263C9-2877-441E-9E28-69A96167F2AD}" emma:medium="tactile" emma:mode="ink">
            <msink:context xmlns:msink="http://schemas.microsoft.com/ink/2010/main" type="paragraph" rotatedBoundingBox="3637,13701 15960,12948 16040,14245 3716,149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ACA00B-8717-4BA6-B84B-B5B182582B19}" emma:medium="tactile" emma:mode="ink">
              <msink:context xmlns:msink="http://schemas.microsoft.com/ink/2010/main" type="line" rotatedBoundingBox="3637,13701 15960,12948 16040,14245 3716,14997">
                <msink:destinationLink direction="with" ref="{54BFD007-B01E-45D2-8F8E-C424F507E2FD}"/>
                <msink:destinationLink direction="with" ref="{35E74D74-7358-45FB-A50B-90C1051C3CD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755EA6A-5F06-44A6-AF25-EE215F19112D}" emma:medium="tactile" emma:mode="ink">
                <msink:context xmlns:msink="http://schemas.microsoft.com/ink/2010/main" type="inkWord" rotatedBoundingBox="3644,13818 6373,13651 6445,14831 3716,14997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16728.1039">1267 13543 496 0,'8'-24'184'0,"-8"24"-140"0,-4-34-16 0,-8 16-4 16,4 8-20-16,-23-17-4 16,0 6 4-16,-15 0 28 15,3 8-16-15,-15 9 120 16,4 8-80-16,8 9 24 15,7 8-48-15,8 13 68 16,8 8-56-16,7 2-12 16,12 1-20-16,24-4 0 15,7-6-8-15,35-8 16 16,4-3-12-16,19-13 32 16,0-4-24-16,0-11-48 15,4 1 16-15,4-21-228 16,-8 3 136-16,-4-27-296 15,-15 3 228-15,-4-24-84 32,-11 18 152-32,-28 9 544 15,-4 15-228-15,4-21 88 16,1 10-176-16,-21 14 40 16,1 10-92-16,-15 11-20 15,3 9-28-15,-19 32-24 0,0 7 0 16,-12 20 12-16,4 4-4 0,-7 0 16 15,11-11-12-15,-8-6 40 16,8-7-24-16,0-11 20 16,12-6-24-16,3-14 16 15,8-8-20-15,8-16 0 16,8 0-8-16,12-21 4 16,11 3-8-16,11-16-36 15,5 2 16-15,3 4-20 16,-8 11 20-16,1 10-16 15,-12 13 16-15,-8 15-8 16,-3 6 12-16,-9 14 24 16,-3 3-4-16,-16 1-4 15,4-4 0-15,-11-1 20 16,3-2-12-16,-7-4 24 16,0-3-24-16,7-4-12 15,0-3-4-15,5-7-216 16,7 3 120-16</inkml:trace>
          <inkml:trace contextRef="#ctx0" brushRef="#br0" timeOffset="118365.2355">2281 13725 416 0,'8'-13'152'0,"-8"13"-116"0,0-11-12 0,0 1 100 16,4 7-72-16,-8-11 76 16,4 0-72-16,-16-3-32 15,12 0-12-15,-19-4-4 16,4 7-4-16,-12 4-4 16,4 3 4-16,-12 14 84 15,12 0-48-15,-8 7 44 16,12 6-48-16,-12 1 8 15,16 3-28-15,3 0-36 16,9-3 12-16,3-4 20 16,15 0-8-16,1-7 8 15,3-3-4-15,5-7 12 16,3 0-12-16,0 0-48 16,4-7 24-16,-4 1-68 15,-3-1 48-15,-9-4 8 16,17 11 16-16,-9-13-32 0,8 13 24 15,8-7 16-15,7 10 4 16,13 1 0-16,-5-4 4 0,12 0 4 16,-16 0-4-16,5-7 16 15,-9 7-12-15,-3 0 24 16,-4-7-20-16,-12 3 56 16,-8 4-36-16,-15-6-8 15,-3 12-12-15,-13-2 8 16,8 3-12-16,-11 6 24 15,0-2-20-15,-1-4-4 16,13 6-4-16,-9-6 4 16,8 4-4-16,4-4-12 15,-3-1 4-15,7-12 48 16,7 6-24-16,-7-7-8 16,4 7-8-16,0-11 12 15,0-2-8-15,0-1-12 16,8 3 0-16,-9-13 4 15,13 4 0-15,-4-18-12 16,3 14 8-16,8-7-24 16,0 7 16-16,5 3-12 15,3 4 12-15,-4 10-20 16,4 14 20-16,3 0-4 16,-3 3 8-16,0 4 16 15,0 0-4-15,0-1-4 16,4 1 4-16,-15-4 4 15,-1 4-4-15,-7-3 32 16,3-1-20-16,-15-3 4 0,0 3-12 16,-15-3 12-16,3 0-12 15,-7 0-20-15,-9 3 4 0,-6-3 4 16,10 3 4-16,-3 1-20 16,12-1 12-16,-1 0-12 15,9 4 8-15,3-4-8 16,4 1 8-16,7-8 36 15,9 4-16-15,3-7 16 16,5 3-12-16,-1-6-8 16,8 3 0-16,-8-7 12 15,0 4-8-15,0-11-28 16,-3 4 8-16,-1-8 12 16,-3 5 4-16,-5-5-12 15,1 8 4-15,-12 0 4 16,0 3 0-16,0 3-20 15,-8 4 12-15,0 4-24 16,8 6 20-16,-7 4 4 16,3 0 8-16,-8 6 0 15,8 1 0-15,-11 20-20 16,3 4 12-16,1 24 20 16,-9 3-4-16,-3 7-12 15,7-6 0-15,-15-12 12 16,12-9-4-16,-12-7 24 15,8-7-16-15,-16-11 4 16,8-6-8-16,-7-14 36 0,10-4-20 16,-3-13-12-16,8 3-8 0,-4-17 4 15,12-4-4-15,-1-20-4 16,8 3 4-16,8-3-68 16,8 4 36-16,23-8 4 15,4 11 12-15,27-4 4 16,4 17 0-16,11-3-12 15,1 7 12-15,-5-3 20 16,1 6-4-16,3-3 4 16,-11 3-4-16,0 1 12 15,-12 9-12-15,-12-6 24 16,-11 7-20-16,-7-7-12 16,-5 3-4-16,-11-3 48 15,0 3-24-15,-8 0 16 16,0 4-20-16,-4 0-24 15,-8 6 0-15,-7 1 12 16,-1 3 0-16,-15 3-4 16,8 7 4-16,-11 4 12 15,11 0-8-15,-8 3 32 16,15 0-24-16,1 4-40 16,11 0 12-16,20 3 20 15,15-7-4-15,27 4 20 16,4-8-16-16,16-2-4 15,-8-1 0-15</inkml:trace>
        </inkml:traceGroup>
        <inkml:traceGroup>
          <inkml:annotationXML>
            <emma:emma xmlns:emma="http://www.w3.org/2003/04/emma" version="1.0">
              <emma:interpretation id="{89A36A24-BC0E-48E6-A39B-2833672D31E3}" emma:medium="tactile" emma:mode="ink">
                <msink:context xmlns:msink="http://schemas.microsoft.com/ink/2010/main" type="inkWord" rotatedBoundingBox="7237,13928 11841,13647 11878,14250 7274,14531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19896.3488">5467 13619 340 0,'8'-17'128'0,"-8"17"-100"0,0 0-8 0,0-7 176 15,7 7-112-15,-7 0 72 16,4 7-92-16,-8 10 8 16,1 0-40-16,-5 4 24 15,4 3-32-15,-8-4 12 16,9-2-20-16,-9-5 28 16,4 1-28-16,0-4 4 15,8-10-12-15,0 0-8 16,8 0 4-16,4-13 20 15,7 2-12-15,0-9-76 16,5 3 36-16,-5-14-80 16,8 0 64-16,-7 3 20 15,3 11 16-15,-8 3-20 16,1 14 16-16,-9 7 136 16,5 7-64-16,-8 6 20 15,0 4-48-15,-4 1 12 16,0 2-24-16,-4-3 44 15,4-3-36-15,-4-4 4 16,0-3-20-16,-4-7-184 16,5 3 96-16</inkml:trace>
          <inkml:trace contextRef="#ctx0" brushRef="#br0" timeOffset="120256.3055">6179 13650 632 0,'0'-14'236'0,"0"14"-184"0,-4-10-16 0,-3 3 72 16,3 7-68-16,-16-11 36 15,5 8-44-15,-12-4 8 16,4 7-24-16,-12-3 0 16,8 6-8-16,-8 1 12 15,12 6-12-15,7 0-4 16,8 4 0-16,12 3-4 15,8 4 0-15,11-4 16 16,4 4-8-16,-4-4 24 16,1 0-20-16,-9-3-12 15,1 3-4-15,-16-7 56 16,0 4-28-16,-20-7 16 16,1 0-24-16,-16-7 0 15,4 3-8-15,-15-3 4 16,11 0-8-16,4-3-36 15,11 3 16-15,5-7-260 16,15 4 156-16</inkml:trace>
          <inkml:trace contextRef="#ctx0" brushRef="#br0" timeOffset="120616.7661">6241 13719 580 0,'-4'-7'216'0,"4"7"-168"0,8 7-12 0,-4-7 136 16,0 3-100-16,7-6 24 15,5 3-56-15,7-4-8 16,0 1-20-16,4-4 20 16,1 3-20-16,-5-6 12 15,-4 3-12-15,-15-10-8 16,0 10 0-16,-20-10 4 15,1 3-4-15,-20 0 8 16,4 4-8-16,-8 7-20 16,8 3 8-16,0 6 20 15,12 8-4-15,4 7 4 16,11 3-4-16,12 0-8 16,11-3 4-16,23-1 40 15,5 1-24-15,15-4-8 16,0 0-8-16,-4-6-588 15,-12 3 320-15</inkml:trace>
          <inkml:trace contextRef="#ctx0" brushRef="#br0" timeOffset="121233.4887">6621 13605 444 0,'-12'17'164'0,"12"-17"-124"0,-4 38-16 0,0-21 68 31,8 1-56-31,-4 2 48 0,0 1-48 0,0-4 52 16,4 0-52-16,-4-6 80 15,4-5-64-15,0-9 28 16,3 0-48-16,5-11 68 16,0 3-52-16,3-13-8 15,1 7-24-15,-1-14 16 16,4 4-20-16,1-8-40 16,-1 8 16-16,4 3-280 15,5 10 160-15,-1 4-384 16,0 6 292-16</inkml:trace>
          <inkml:trace contextRef="#ctx0" brushRef="#br0" timeOffset="122133.9204">6957 13574 464 0,'-3'-3'176'0,"3"3"-140"0,-4-4-8 0,0 4 144 15,8 4-100-15,-8-1 24 16,4 7-56-16,-4 8 36 15,0 2-44-15,0 4-16 16,8 0-8-16,-4-3 0 16,8-4-4-16,0-3 40 15,7 0-20-15,0-7 48 16,1-4-40-16,-1-10-8 16,5 0-12-16,-5-10 8 0,5 3-12 0,-5-13-4 15,4-1 0 1,-3-10-4-16,3 4 0 0,1 3-56 15,3 7 32-15,0 7-104 16,0 10 72-16,8 3-36 16,-4 8 52-16,4 6 32 15,4 4 8-15,0-7-8 16,-4 3 4-16,-4-3 4 16,0 0 0-16,-7 0 16 15,-1 0-8-15,-7-7 16 16,-5 0-16-16,-7-7 4 15,0 7-4-15,-7-7-8 16,-1 0 4-16,-8-3-4 16,1 10 0-16,-8-7 0 15,7 14 0-15,-7 3-20 16,7 4 12-16,-11 3 40 31,4-3-20-31,-4 10 16 0,12-3-16 0,3-1-8 16,8 1 0-16,4-7 20 15,4-1-12-15,8-2 12 16,7-4-12-16,0-7-16 16,4 0 0-16,1-7-104 15,3-4 60-15,-8 5-24 16,-3-8 44-16,-13 7 4 16,1 7 16-16,-11 0 32 15,3 7-12-15,-4 7 40 0,4 3-28 16,8 3-4-16,4-2-12 0,11-5-8 15,4 5 4 1,16-12 12-16,0 5-8 16,11-11 32-16,-3 0-24 0,-5-7-4 15,-3 0-8-15,-8-14-24 16,0 8 12-16,-4-29-76 16,-4 1 48-16,-4-28-32 15,-3 4 44-15,-4-7 12 16,-5 16 8-16,1 1 48 15,4 18-24-15,-12 12 132 16,0 5-84-16,-4 10 4 16,4 10-44-16,-4 10-44 15,0 4 8-15,-8 27 44 16,5 4-16-16,-9 13 16 16,5-3-20-16,-9 0 20 15,12-3-24-15,-11-7 24 16,8-8-24-16,-9-12-268 15,5-1 140-15,-1-11-440 16,1-2 312-16</inkml:trace>
          <inkml:trace contextRef="#ctx0" brushRef="#br0" timeOffset="122390.6029">7565 13526 496 0,'-4'-31'184'0,"4"31"-140"0,16-31-16 15,-5 24 136 1,5 0-96-16,15-7 0 0,4 11-44 0,15-11 20 15,0 7-28-15,16-6-4 16,8 2-8-16,11-9 12 16,0 13-8-16,0-10-12 15,-19 3 0-15,-12-3 20 16,-7 3-8-16,-16-3 24 16,-8-1-20-16,-19 1 112 15,3 3-72-15,-14-3 40 16,7 7-52-16,-20 0-32 15,13 6-8-15,-13 4-8 16,9 4 0-16</inkml:trace>
          <inkml:trace contextRef="#ctx0" brushRef="#br0" timeOffset="119176.434">4821 13581 488 0,'-4'-7'180'0,"4"7"-140"0,-12-10-12 15,4-1 84 1,4 8-68-16,-15-7 44 16,0 3-52-16,-16 0 32 15,0 3-36-15,-11 8 16 16,3 3-28-16,-3 3 60 16,11 7-44-16,0 7 28 15,12 0-36-15,3 4 16 16,9 0-24-16,7-4-8 15,8-7-8-15,15 0 20 16,8 0-12-16,20-13 40 16,3 3-28-16,12-4-84 15,-4 0 32-15,4-3-404 0,-8 0 236 0</inkml:trace>
          <inkml:trace contextRef="#ctx0" brushRef="#br0" timeOffset="119491.3947">5138 13636 496 0,'-4'-14'184'0,"4"14"-140"0,-12-10-16 0,5 3 144 16,-1 7-100-16,-11 0 88 16,3 3-96-16,-7 1-16 15,4 10-28-15,-9 3 36 16,9 4-28-16,0-1-4 16,7 1-16-16,4-4 4 15,8 0-8-15,12-6 8 16,3-1-8-16,9-10 8 15,3 0-8-15,4-7 40 16,0 7-20-16,-4-14 12 16,-4 0-20-16,-15-10-8 15,-4 7-4-15,-20-7-60 16,5 3 32-16,-9 1-16 16,5 9 24-16,-1-2-96 15,9 6 60-15,3 0-180 16,8 4 132-16,7-1-352 15,8 8 256-15</inkml:trace>
          <inkml:trace contextRef="#ctx0" brushRef="#br0" timeOffset="122578.1027">8123 13471 612 0,'-55'45'228'0,"55"-45"-180"0,-27 55-12 16,16-28 80-1,3 1-72-15,0 6 24 16,8-3-36-16,0 0-20 16,4-3-8-16,0-4 20 15,8-4-12-15,-9-9 32 16,9-1-28-16,-4-10-268 16,0-3 136-16</inkml:trace>
          <inkml:trace contextRef="#ctx0" brushRef="#br0" timeOffset="123199.3074">8359 13581 416 0,'-12'0'152'0,"12"0"-116"0,-23 14-12 0,7-7 152 16,5 3-100-16,-16 7 24 15,7 4-60-15,1 3 8 16,11 0-28-16,4 0 0 15,16-3-12-15,7-4 4 16,5 0-8-16,7-7 8 16,-1 1-8-16,-2-15-28 15,-5 4 12-15,-8-10-76 16,1 3 52-16,-16-14-84 16,0 1 68-16,-12-11-60 15,1 7 64-15,-5 0 32 16,4 6 12-16,1 1 4 15,7 10 4-15,4-3-32 16,8 7 16-16,-1-1 32 16,9 4-12-16,-1-3 0 15,1 3-4-15,-1-4 12 16,1 8-8-16,-4-8-20 16,3 4 4-16,-3-3 40 15,-1-1-20-15,1-2 60 16,-1 6-40-16,5-7 36 0,-1 10-36 15,1 1 8-15,3 6-24 16,1 4 44-16,-1 6-32 0,0 1 48 16,1 0-44-1,-5-1 48-15,-3-3-48 0,-8-3 20 16,3 3-32 0,-7-10 36-16,8 0-32 0,0-7-4 15,-4 0-12-15,11-7 20 16,-3 4-16-16,7-14-4 15,1-1-4-15,7-6-4 16,0 4 0-16,0-1 8 16,0 11-4-16,-4 6 40 15,12 8-20-15,-8 9 20 16,-8 8-24-16,9 0 36 16,-9 3-32-16</inkml:trace>
        </inkml:traceGroup>
        <inkml:traceGroup>
          <inkml:annotationXML>
            <emma:emma xmlns:emma="http://www.w3.org/2003/04/emma" version="1.0">
              <emma:interpretation id="{2A375463-E78D-42A8-96A2-AAAE2EC2D521}" emma:medium="tactile" emma:mode="ink">
                <msink:context xmlns:msink="http://schemas.microsoft.com/ink/2010/main" type="inkWord" rotatedBoundingBox="14791,13357 15358,13323 15414,14235 14846,14270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38369.6364">12540 13134 288 0,'3'-18'108'0,"-3"18"-84"0,0-17-4 0,0 7 100 16,0 3-68-16,-3-10 60 16,-1 3-68-16,-8-10 32 15,0 7-44-15,-15-7 52 16,4 3-48-16,-12-7 20 16,4 8-36-16,-11-4 16 15,11 10-20-15,-12-3 28 16,16 10-28-16,-4 0-12 15,12 7-8-15,3 0-4 16,9 3 0-16,10 4-12 16,9 4 12-16,11 2 20 15,8 8-4-15,0 7 4 16,8-1-4-16,-4 4-16 16,-8-3 4-16,-8-1 4 0,-3 1 0 0,-5-1 16 15,1 1-8 1,-4-1-20-16,3 1 4 0,-3 3-12 15,4-4 8-15,-1 4 24 16,1-3-4-16,-4 3 4 16,3-4-4-16,-15 8 4 15,4-4-8-15,-11 10-4 16,-1-10 4-16,-11 10-16 16,4-3 8-16,-1 0-16 15,12 0 12-15,8-14 12 16,12 3 0-16,7-9 8 15,5-5-8-15,-1-6 32 16,4-3-20-16,-12-8 64 16,1-3-44-16,-16-17 88 15,-4 4-68-15,-23-11-8 16,4 0-32-16,-12 0-4 16,4 3-4-16,4 4-8 15,11 14 4-15,16-11-128 16,8 14 68-16,15 4-568 15,8 3 344-15</inkml:trace>
          <inkml:trace contextRef="#ctx0" brushRef="#br0" timeOffset="238982.5596">12141 13017 208 0,'0'-11'76'0,"0"11"-60"0,0-17-4 16,8 7 48 0,-8 3-36-16,0-7 60 0,3 4-48 15,-6-1 28-15,-1 8-36 0,-8 6 8 16,0 4-20-16,-7 7 36 15,0 3-28-15,-8 4 92 16,0 3-64-16,-4 0 100 16,15 4-88-16,8-11 24 15,12 0-52-15,12-7 48 16,3-3-48-16,16-10 12 16,7-1-32-16,13-6 28 15,-1 0-28-15,0-7-516 16,0 6 272-16</inkml:trace>
        </inkml:traceGroup>
        <inkml:traceGroup>
          <inkml:annotationXML>
            <emma:emma xmlns:emma="http://www.w3.org/2003/04/emma" version="1.0">
              <emma:interpretation id="{B03680EF-1E62-4B25-BBA1-54326E1FDB32}" emma:medium="tactile" emma:mode="ink">
                <msink:context xmlns:msink="http://schemas.microsoft.com/ink/2010/main" type="inkWord" rotatedBoundingBox="15771,12960 15960,12948 15967,13057 15777,13068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36040.6909">13124 12494 164 0,'-12'-18'60'0,"5"8"-44"0,-5 3-8 0,4 4 112 16,-3 3-68-16,-5 3 76 15,-3 4-72-15,0 3 56 16,-1 4-60-16,1 3-20 15,3 1-20-15,5-5 32 16,3 1-20-16,8-4 4 16,15-3-16-16,9-7 20 0,3 0-20 15,0-3 24-15,0-4-24 16,4-7 12-16,-16-6-12 16,-3-1-8-16,-4 4 0 15,-12 3-4-15,-8 7 0 16,-11 4 16-16,-12 10-8 0,-3 3 60 15,7 0-40-15,7 0 40 16,13-3-36-16,18 0 8 16,21-3-24-16,14-4 20 15,5-4-24-15</inkml:trace>
        </inkml:traceGroup>
      </inkml:traceGroup>
    </inkml:traceGroup>
    <inkml:traceGroup>
      <inkml:annotationXML>
        <emma:emma xmlns:emma="http://www.w3.org/2003/04/emma" version="1.0">
          <emma:interpretation id="{4E6ACEEC-A7E3-4C4E-AD19-85804F508111}" emma:medium="tactile" emma:mode="ink">
            <msink:context xmlns:msink="http://schemas.microsoft.com/ink/2010/main" type="paragraph" rotatedBoundingBox="18035,13601 23799,13886 23715,15574 17951,1528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E3E2BD8-F2F3-4653-BB7A-F5718EE3C98C}" emma:medium="tactile" emma:mode="ink">
              <msink:context xmlns:msink="http://schemas.microsoft.com/ink/2010/main" type="inkBullet" rotatedBoundingBox="18033,13640 18556,13666 18474,15315 17951,15289"/>
            </emma:interpretation>
          </emma:emma>
        </inkml:annotationXML>
        <inkml:trace contextRef="#ctx0" brushRef="#br0" timeOffset="247841.3572">15156 14613 488 0,'-19'45'180'0,"11"-28"-140"0,4 14-12 0,4-17 76 16,4 7-64-16,4-4 0 15,8 0-24-15,3 4 32 0</inkml:trace>
        <inkml:trace contextRef="#ctx0" brushRef="#br0" timeOffset="247710.5019">15164 14297 560 0,'-4'13'208'0,"4"-2"-164"0,0-4-8 0,-7 0 24 16,7 3-40-16,0 4 44 16,0 3-36-16,0 3-48 15</inkml:trace>
        <inkml:trace contextRef="#ctx0" brushRef="#br0" timeOffset="247579.6552">15238 13829 704 0,'-20'24'264'0,"20"-24"-208"0,-11 31-12 0,3-14 52 16,8 4-60-16,0 10 24 0,0 3-40 16,0 7-88-16</inkml:trace>
        <inkml:trace contextRef="#ctx0" brushRef="#br0" timeOffset="247426.1799">15389 13581 424 0,'-31'21'156'0,"23"-11"-120"0,-4 7-8 0,5-7 36 15,-1 4-40-15,0 0 0 16</inkml:trace>
        <inkml:trace contextRef="#ctx0" brushRef="#br0" timeOffset="247300.6013">15532 13251 320 0,'-23'3'120'0,"23"1"-96"0,0-1-4 16,-4 0 88-1,4 4-64-15,-4 0 24 16,0 7-36-16,0 3-76 0</inkml:trace>
        <inkml:trace contextRef="#ctx0" brushRef="#br0" timeOffset="247183.0178">15725 13178 52 0,'-27'11'16'0,"27"-11"-12"0</inkml:trace>
      </inkml:traceGroup>
      <inkml:traceGroup>
        <inkml:annotationXML>
          <emma:emma xmlns:emma="http://www.w3.org/2003/04/emma" version="1.0">
            <emma:interpretation id="{842A3117-B4FA-4792-988D-483DD63E92F1}" emma:medium="tactile" emma:mode="ink">
              <msink:context xmlns:msink="http://schemas.microsoft.com/ink/2010/main" type="line" rotatedBoundingBox="18889,13643 23799,13886 23720,15470 18811,15228"/>
            </emma:interpretation>
          </emma:emma>
        </inkml:annotationXML>
        <inkml:traceGroup>
          <inkml:annotationXML>
            <emma:emma xmlns:emma="http://www.w3.org/2003/04/emma" version="1.0">
              <emma:interpretation id="{8C66D083-A1C3-44D7-BFCB-BC2DC3368BD2}" emma:medium="tactile" emma:mode="ink">
                <msink:context xmlns:msink="http://schemas.microsoft.com/ink/2010/main" type="inkWord" rotatedBoundingBox="18889,13643 20588,13727 20510,15312 18811,15228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45337.7939">17599 14479 352 0,'-8'-24'132'0,"16"21"-104"0,-8-8-8 16,8 8 44-16,-8-4-40 15,4 0-12-15</inkml:trace>
          <inkml:trace contextRef="#ctx0" brushRef="#br0" timeOffset="245469.4103">17696 14331 592 0,'0'-3'220'0,"4"-1"-172"0,-4-3-12 0,0 7 12 15,4-3-32-15,-4 3-364 16</inkml:trace>
          <inkml:trace contextRef="#ctx0" brushRef="#br0" timeOffset="245110.1887">17467 14806 112 0,'0'-7'44'0,"0"7"-36"0,0 0 0 0,0 0-4 16,8-3-4-16,-8 3-36 15</inkml:trace>
          <inkml:trace contextRef="#ctx0" brushRef="#br0" timeOffset="246135.0621">17495 14569 788 0,'3'-28'292'0,"5"14"-228"0,0-6-16 15,0 9 28-15,3-2-52 16,-3-5 8-16,-4 1-20 15,4 0-8-15</inkml:trace>
          <inkml:trace contextRef="#ctx0" brushRef="#br0" timeOffset="245592.2443">17657 14231 320 0,'-4'-17'120'0,"4"14"-96"0,0-4-4 16,0 3 36-16,0 1-36 15,0-1-308-15</inkml:trace>
          <inkml:trace contextRef="#ctx0" brushRef="#br0" timeOffset="246249.5055">17618 14228 312 0,'12'0'112'0,"4"-4"-84"0,-9 4-12 0,-3-3-32 16</inkml:trace>
          <inkml:trace contextRef="#ctx0" brushRef="#br0" timeOffset="246401.8895">17680 14049 520 0,'-7'-17'192'0,"7"10"-152"15,0 0-8-15,0 4 8 0,0-1-28 16,0 1-296-16,-8 6 156 16,8-6-120-16</inkml:trace>
          <inkml:trace contextRef="#ctx0" brushRef="#br0" timeOffset="246534.7506">17553 13801 372 0,'-12'-17'140'0,"8"17"-112"0,-4-10-4 15,5 6 20-15,-1-3-28 16,4 0 12-16,-8-3-16 0,4 3-340 16,0-7 176-16,-4 4 36 15</inkml:trace>
          <inkml:trace contextRef="#ctx0" brushRef="#br0" timeOffset="247127.3292">16217 13158 572 0,'-19'0'208'0,"19"0"-160"0,-12-4-12 0,4 4-4 16,1 4-24-16,-9-4 4 15,1 3-4-15,-5-3-128 16,5 0 64-16,-12 0-320 15,7 0 208-15</inkml:trace>
          <inkml:trace contextRef="#ctx0" brushRef="#br0" timeOffset="246940.3455">16469 13175 216 0,'-23'-7'80'0,"23"7"-60"0,-28 0-8 0</inkml:trace>
          <inkml:trace contextRef="#ctx0" brushRef="#br0" timeOffset="246839.6276">16794 13216 260 0,'-19'0'96'0,"19"0"-76"0,-31 4-4 15</inkml:trace>
          <inkml:trace contextRef="#ctx0" brushRef="#br0" timeOffset="246729.8106">17231 13333 580 0,'-23'-17'216'0,"19"7"-168"0,-7-1-12 0,3 4 48 0,-4 1-52 15,-3-1 4-15,-5 0-20 16,-3 0-20-16</inkml:trace>
          <inkml:trace contextRef="#ctx0" brushRef="#br0" timeOffset="246599.4151">17409 13588 164 0,'-23'-38'60'0,"12"31"-44"0,-5-10-8 0,16 10-12 16</inkml:trace>
        </inkml:traceGroup>
        <inkml:traceGroup>
          <inkml:annotationXML>
            <emma:emma xmlns:emma="http://www.w3.org/2003/04/emma" version="1.0">
              <emma:interpretation id="{1F5D7B78-9579-49B6-BCA8-B8D61B1BE294}" emma:medium="tactile" emma:mode="ink">
                <msink:context xmlns:msink="http://schemas.microsoft.com/ink/2010/main" type="inkWord" rotatedBoundingBox="21144,13774 23798,13905 23721,15456 21067,15325"/>
              </emma:interpretation>
            </emma:emma>
          </inkml:annotationXML>
          <inkml:trace contextRef="#ctx0" brushRef="#br0" timeOffset="252945.7592">18648 13949 364 0,'20'-14'132'0,"-13"8"-100"0,-7-5-12 0,0 8 200 16,0-1-124-16,-7-3-36 15,-9 1-40-15,1 2-20 16,-9 1 0-16,-3 3 16 0,-4 7-8 15,-4 6 40-15,-3 8-24 16,7 13 56-16,23 11-44 16,-4 7 12-16,24-1-32 15,-4-3 28-15,23-6-28 16,4-8 40-16,11-10-32 0,4-7 40 16,12-6-36-16,4-11 12 15,-19-4-24-15,-9-9-16 16,-26-11-4-16,-16-11-16 15,-19-6 12 1,-8-7-4-16,-8 3 4 0,0 10 0 16,12 8 0-16,4 17 0 15,11 13 0-15,20 11-256 16,12 17 144-16,14 0-464 16</inkml:trace>
          <inkml:trace contextRef="#ctx0" brushRef="#br0" timeOffset="251670.1946">20650 13474 756 0,'19'-7'280'0,"-19"7"-216"0,62-3-20 0,-27 6 32 16,0 4-52-16,11 4-504 15,4-1 260-15,16-10-108 16</inkml:trace>
          <inkml:trace contextRef="#ctx0" brushRef="#br0" timeOffset="251493.224">20290 14279 444 0,'27'-13'164'0,"-16"6"-124"0,9 0-16 0,-20 0 132 0,7-14-92 16,-7 4 36-16,0 0-60 16,-7 3-24-16,-13-6-8 15,1 6-20-15,-20 4 8 0,0 10-4 16,-15 13 0-16,0 4 60 15,8 8-28-15,7 2 32 16,8 1-28-16,15-4 8 16,13-4-20-16,6-2 20 15,25-5-24-15,-1-2 32 16,11-4-28-16,1-4 48 16,4-6-36-16,-12-1 4 15,7-6-20-15,-11-7 20 16,-7-11-20-16,-1-6-20 15,-3-18 0-15,-5-10 12 0,-3-3 0 16,0 3-12-16,-8 14 4 16,-8 13-32-1,8 11 20-15,-16 14 4 16,13 10 12-16,-13 24 24 16,5 10-12-16,-1 32 4 15,4 6-8-15,0-7 4 16,8-10-8-16,16-3 60 15,7-4-36-15,-4-3 40 0,16-21-36 16,12-7 8-16,3-13-24 16,12-11 8-1,-8-4-12-15,4-16 0 16,0-4-4-16,-19-38-8 16,8 0 4-16,-20-24 4 15,-8 14-4-15,-19 4-20 16,8 19 8-16,-16 5-40 15,8 16 28-15,-15 15-48 16,-5 9 40-16,1 22 8 16,-4 6 8-16,-5 35 20 15,1 13-4-15,4 31-4 0,8-10 4 16,7-20 12 0,8-1-8-16,8-10 60 15,3-10-40-15,5-11 52 16,11-3-48-16,-12-14-376 15,20-6 184-15</inkml:trace>
          <inkml:trace contextRef="#ctx0" brushRef="#br0" timeOffset="250800.8825">19767 14204 748 0,'-19'-14'276'0,"19"17"-216"0,7 1-16 16,-7-4 56-16,8 3-64 0,4-3 12 16,3 4-28-16,-3-1-116 15,7-3 48-15,0 11-604 16</inkml:trace>
          <inkml:trace contextRef="#ctx0" brushRef="#br0" timeOffset="252555.5784">19086 13385 320 0,'-16'-31'120'0,"1"21"-96"0,-5-4-4 0,9 7 104 16,-9-3-72-16,-3 10 8 15,-8 0-40-15,0 10-28 16,0 7 0-16,0 14 32 15,4 14-16-15,-4 13 52 16,4 8-32-16,0 2-16 16,0 15-4-16,4 31 36 15,-4 13-24 1,7-7 0-16,1-10-12 0,-1 4 20 0,13 0-16 16,-9-11 40-16,5-14-28 0,3-16-4 15,-4-18-12-15,-7-11 36 16,0-13-20-16,-1-7 12 15,-15-10-20-15,-3 0 28 16,-1-14-28-16,4-10 12 16,-4-14-16-16,12-11-104 15,8-20 48-15,0-14-560 16</inkml:trace>
          <inkml:trace contextRef="#ctx0" brushRef="#br0" timeOffset="250125.4851">19717 13898 592 0,'31'-31'220'0,"-24"27"-172"15,1-10-12-15,-8 14 92 0,0 0-76 16,-15-7-12 0,-13 14-16-16,-10-7-16 15,-13 11 4-15,-3-4-8 0,-4-1 8 16,4-2-8-16,8-4-20 15,7 0 8-15,12 0 4 16,7 0 4-16,1-4-20 16,7 4 12-16,5 0-4 15,-1 14 4-15,-4 7 0 16,-3 10 0-16,3 10-12 16,-7 18 12-16,3-1 4 15,5-10 4-15,-5-3 32 16,5-7-16-16,-1-7 20 15,4-4-20-15,8-6 8 0,-7-4-12 16,7-3 20-16,0-4-20 16,7-3 12-16,5 0-12 15,-4-3 12-15,11-1-16 16,-4 0-4-16,9 4 0 16,3-3-4-16,12 3 0 15,7-1 24-15,-3 1-12 16,-12 4-196-16,3-11 96 15,-22 3-508 1</inkml:trace>
          <inkml:trace contextRef="#ctx0" brushRef="#br0" timeOffset="250304.5385">19256 14197 664 0,'0'-7'244'0,"12"7"-188"0,-1 7-16 16,5-7 12-16,11 3-36 16,11 1 40-16,1 6-32 15,8-3-24-15,-1-4 0 16,-7 4-624-16</inkml:trace>
          <inkml:trace contextRef="#ctx0" brushRef="#br0" timeOffset="250500.0835">19438 13695 716 0,'4'-14'264'0,"-4"14"-204"0,31-14-16 0,-4 7 44 16,0 7-56-16,12-3 16 15,3 3-32-15,9 10-132 16</inkml:trace>
        </inkml:traceGroup>
      </inkml:traceGroup>
    </inkml:traceGroup>
    <inkml:traceGroup>
      <inkml:annotationXML>
        <emma:emma xmlns:emma="http://www.w3.org/2003/04/emma" version="1.0">
          <emma:interpretation id="{BA8E7F3F-586E-4989-A61B-B446BEE2BFC9}" emma:medium="tactile" emma:mode="ink">
            <msink:context xmlns:msink="http://schemas.microsoft.com/ink/2010/main" type="paragraph" rotatedBoundingBox="17984,15421 23817,15508 23808,16122 17975,1603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5B0F594-AD69-4B8D-8F69-BCF6EEE124E5}" emma:medium="tactile" emma:mode="ink">
              <msink:context xmlns:msink="http://schemas.microsoft.com/ink/2010/main" type="line" rotatedBoundingBox="17984,15421 23817,15508 23808,16122 17975,16035"/>
            </emma:interpretation>
          </emma:emma>
        </inkml:annotationXML>
        <inkml:traceGroup>
          <inkml:annotationXML>
            <emma:emma xmlns:emma="http://www.w3.org/2003/04/emma" version="1.0">
              <emma:interpretation id="{42916C93-C1B7-481C-99B9-26F111699D15}" emma:medium="tactile" emma:mode="ink">
                <msink:context xmlns:msink="http://schemas.microsoft.com/ink/2010/main" type="inkWord" rotatedBoundingBox="17984,15421 20271,15455 20262,16069 17975,16035">
                  <msink:destinationLink direction="to" ref="{A338F688-E40C-4E13-A7A3-3FA8E87DC008}"/>
                </msink:context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48533.6982">16306 15518 488 0,'39'0'180'0,"-12"0"-140"0,12-3-12 0,-4 3 20 15,3 0-32-15,13 0-40 16,-5-7 12-16,-3 3-280 16,-1 4 160-16,1-6-68 15</inkml:trace>
          <inkml:trace contextRef="#ctx0" brushRef="#br0" timeOffset="248670.1421">16852 15470 592 0,'4'4'220'0,"0"-4"-172"0,-8-4-12 0,4 4 48 15,11 0-52-15,1 0 32 0,11-3-36 16,8-1 8-16,4 1-20 16,4-4-300-16,3 0 156 15,1 0-296-15</inkml:trace>
          <inkml:trace contextRef="#ctx0" brushRef="#br0" timeOffset="248245.9326">15184 14926 612 0,'-28'14'228'0,"25"-4"-180"0,3 1-12 16,3-1 80-16,5 4-72 15,4 7 44-15,7 3-52 16,4 0 24-16,4 3-32 15,1-3-28-15,-5-3 0 0,-4-4-256 16,-3-3 140-16,-9 0-104 16,-3 3 128-1,-4 0 16-15,-4 0 48 16,-3 1 28-16,-1-1 0 0,4 0 0 16,8 0 4-1,4 0 4-15,7-3-4 0,8-4 16 16,4 15-12-16,4-15 4 15,0 10-4-15,-4-9-8 16,1 3 4-16,-5-1-16 16,-4-6 8-16,-7 0 4 15,-5 3 0-15,1-3 0 16,-4 0 0-16,0 0 16 16,4 0-8-16,-1 0-4 15,5 0 0-15,4-4 12 0,3 1-8 16,0 2-28-16,16-9 8 15,-8 6-304-15</inkml:trace>
          <inkml:trace contextRef="#ctx0" brushRef="#br0" timeOffset="248415.384">15904 15535 652 0,'0'4'244'0,"0"-4"-192"0,19 3-12 16,0 1 56-16,16-1-60 15,-4-3 12-15,4 0-28 16,-4 4-20-16,4-4-4 16,-4-4-428-16,-4 1 236 15,0-1-132-15</inkml:trace>
          <inkml:trace contextRef="#ctx0" brushRef="#br0" timeOffset="248819.0044">17262 15150 676 0,'20'-21'248'0,"-1"11"-192"0,0-7-16 16,-11 10 24-16,4-7-44 15,3-3 8-15,5 0-16 16,-1-7-340-16,0 10 176 16,8 0-228-16</inkml:trace>
        </inkml:traceGroup>
        <inkml:traceGroup>
          <inkml:annotationXML>
            <emma:emma xmlns:emma="http://www.w3.org/2003/04/emma" version="1.0">
              <emma:interpretation id="{61FCB3D9-E3C4-4F76-92D7-92F95474C7E3}" emma:medium="tactile" emma:mode="ink">
                <msink:context xmlns:msink="http://schemas.microsoft.com/ink/2010/main" type="inkWord" rotatedBoundingBox="21312,15564 21515,15567 21510,15942 21306,15938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53636.8038">18652 15147 572 0,'0'-18'208'0,"0"8"-160"0,0-7-12 0,0 10 48 16,-4 0-52-16,0 0 4 16,-3-3-20-16,-5 10 32 15,0 7-24-15,-7 3-4 0,-4 14-12 16,-4 0 12-16,0 14-12 16,3 7 60-16,13-4-40 0,7-3 24 15,12 0-32-15,7 0 36 16,12-7-32-1,8-14-40-15,19-7 8 0,8 4-748 16</inkml:trace>
        </inkml:traceGroup>
        <inkml:traceGroup>
          <inkml:annotationXML>
            <emma:emma xmlns:emma="http://www.w3.org/2003/04/emma" version="1.0">
              <emma:interpretation id="{76575E02-1DAE-4156-BBB8-A0927A005F54}" emma:medium="tactile" emma:mode="ink">
                <msink:context xmlns:msink="http://schemas.microsoft.com/ink/2010/main" type="inkWord" rotatedBoundingBox="22736,15766 23148,15772 23145,15986 22733,15980"/>
              </emma:interpretation>
            </emma:emma>
          </inkml:annotationXML>
          <inkml:trace contextRef="#ctx0" brushRef="#br0" timeOffset="254254.2001">19914 15480 580 0,'-12'4'216'0,"32"-4"-168"0,18-4-12 0,-10 4 100 16,14 0-80-16,12 0 4 15,12 0-36-15,-8-3-360 16</inkml:trace>
          <inkml:trace contextRef="#ctx0" brushRef="#br0" timeOffset="254143.8092">20019 15363 652 0,'-4'-13'244'0,"8"2"-192"0,-4 4-12 16,0 1 268-1,0-8-176-15,7 3 116 0,9 1-148 16,-1 0-8-16,20 10-56 16,-4-7-24-16,4 7-8 0,11 7-32 15,-7 7 16-15,-12-1-672 16,0-2 372-1,-7 6-216-15</inkml:trace>
        </inkml:traceGroup>
        <inkml:traceGroup>
          <inkml:annotationXML>
            <emma:emma xmlns:emma="http://www.w3.org/2003/04/emma" version="1.0">
              <emma:interpretation id="{7085476A-A849-4C84-B062-976CC1B4F15B}" emma:medium="tactile" emma:mode="ink">
                <msink:context xmlns:msink="http://schemas.microsoft.com/ink/2010/main" type="inkWord" rotatedBoundingBox="23636,15857 23812,15860 23809,16060 23633,16057"/>
              </emma:interpretation>
            </emma:emma>
          </inkml:annotationXML>
          <inkml:trace contextRef="#ctx0" brushRef="#br0" timeOffset="254540.9631">20882 15381 652 0,'19'-7'244'0,"-11"7"-192"0,-16-11-12 0,8 11 144 0,-4 14-108 16,-11 0 8-16,-8 0-56 16,-1 3 8-16,-3 7-20 15,23-3 0-15,4 3-8 0,4 0 48 16,19-4-32-16,5-2 32 16,10-8-28-16,-11-10-8 15,4-7-12-15,-19-3-8 16,0-4 4-16,-12-3 4 15,-4-7-4-15,-8 0-36 16,-15 0 16-16,4 6-188 16,0 8 112-16,-8 13-628 15</inkml:trace>
        </inkml:traceGroup>
      </inkml:traceGroup>
    </inkml:traceGroup>
    <inkml:traceGroup>
      <inkml:annotationXML>
        <emma:emma xmlns:emma="http://www.w3.org/2003/04/emma" version="1.0">
          <emma:interpretation id="{11A5EE7A-A9A1-4C5D-8DB3-8462CB119E11}" emma:medium="tactile" emma:mode="ink">
            <msink:context xmlns:msink="http://schemas.microsoft.com/ink/2010/main" type="paragraph" rotatedBoundingBox="14426,16743 22625,16754 22624,17634 14425,1762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884F621-8796-44F8-AE8E-851DC894D304}" emma:medium="tactile" emma:mode="ink">
              <msink:context xmlns:msink="http://schemas.microsoft.com/ink/2010/main" type="line" rotatedBoundingBox="14426,16743 22625,16754 22624,17634 14425,17624"/>
            </emma:interpretation>
          </emma:emma>
        </inkml:annotationXML>
        <inkml:traceGroup>
          <inkml:annotationXML>
            <emma:emma xmlns:emma="http://www.w3.org/2003/04/emma" version="1.0">
              <emma:interpretation id="{79A68840-8740-44A9-9613-83373C3068E1}" emma:medium="tactile" emma:mode="ink">
                <msink:context xmlns:msink="http://schemas.microsoft.com/ink/2010/main" type="inkWord" rotatedBoundingBox="14426,16791 15131,16792 15130,17160 14425,17159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71668.4165">11905 16361 280 0,'-12'-24'104'0,"4"17"-84"0,1-6 0 0,-1 9 20 16,-8-3-24-16,-3 0 76 16,-4 4-56-16,0 3 68 15,-8 10-64-15,0 7 64 16,0 8-64-16,4 5 88 16,3 5-72-16,5 3 60 15,3 0-64-15,5-4 48 0,7-6-56 16,4-4-4-16,8-4-24 0,7-3 32 15,8-3-24 1,8-3-12-16,8-8-8 0,0-3-356 16,3-3 192-16,-3 3-420 15</inkml:trace>
          <inkml:trace contextRef="#ctx0" brushRef="#br0" timeOffset="272012.8299">12234 16444 384 0,'-12'-10'140'0,"12"10"-108"0,-19-11-8 15,7 11 128 1,8 4-88-16,-11 3-16 16,3 3-32-16,1 7 48 15,-1 0-36-15,-7 4 32 16,7 3-32-16,0-3 44 15,5 10-40-15,-1-7-16 0,8 0-8 0,8-7 24 16,3-3-16-16,9-7 4 31,7-4-12-31,4-13-76 0,0 10 36 0,0-11-128 16,-4 1 88-16,-12-11 0 16,5 4 44-16,-32-7 16 15,4 4 12-15,-15-5-12 16,4 15 8-16,-5-4 4 15,9 11 0-15,3 3-20 16,8 7 12-16,12 3-200 0</inkml:trace>
        </inkml:traceGroup>
        <inkml:traceGroup>
          <inkml:annotationXML>
            <emma:emma xmlns:emma="http://www.w3.org/2003/04/emma" version="1.0">
              <emma:interpretation id="{57EED379-C16D-4CB6-B246-2CD61BC40F6D}" emma:medium="tactile" emma:mode="ink">
                <msink:context xmlns:msink="http://schemas.microsoft.com/ink/2010/main" type="inkWord" rotatedBoundingBox="15359,16781 19296,16786 19295,17331 15358,17326">
                  <msink:destinationLink direction="to" ref="{64434C07-30B3-4E88-B55F-BBA9D7ABA780}"/>
                </msink:context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75314.6025">14731 16588 704 0,'-16'-24'264'0,"16"24"-208"0,16 0-12 16,-9 0 220 0,9 0-152-16,15 0 44 15,4 0-92-15,23-3-40 0,8-1-16 16,19-9-20-16,8 6 8 16,7-7-280-16,-15 0 156 15,-27-3-28 1,8 0 96-16,-19-11 48 15,-12 4 8-15,-20-7 4 16,-7 4 4-16,-8-4 4 16,-4 10-4-16,-12 4 8 0,-3 10-8 0,-8 7 8 15,8 10-8-15,-8 8-364 16,7 2 196-16</inkml:trace>
          <inkml:trace contextRef="#ctx0" brushRef="#br0" timeOffset="275511.6265">15133 16575 424 0,'-19'27'156'0,"19"-27"-120"0,0 31-8 0,0-14 96 16,15 1-72-16,-3 2 24 16,15 4-44-16,0-7-4 0,4 1-16 15,4-8 20-15,4-7-20 0,-5 1-136 16,-3-11 68-16,4-3-360 15,-11 3 232 1,-5-7 36-16</inkml:trace>
          <inkml:trace contextRef="#ctx0" brushRef="#br0" timeOffset="276021.1011">15516 16602 496 0,'0'-10'184'0,"0"10"-140"0,0 14-16 16,8-8 108-1,0 1-80-15,-4 7 40 16,15 3-56-16,0 4 4 0,5 3-28 15,3-3 0-15,-4 3-8 16,12-10 28-16,-4 3-20 16,-4-14-4-16,-8 1-8 0,-3-8-156 15,-12 1 84-15,-4-11-60 16,7 4 76-16,-14-4-116 16,3-3 96-16,-4-11-116 15,0 11 108-15,8-4 84 16,0 11 4-16,16-4 116 15,-5 7-68-15,24 4 136 16,-4-1-112-16,23 11 36 16,-3 0-72-16,3 0-8 15,4 3-20-15,4 1 16 16,4-4-20-16,-8-4 4 16,0-3-8-16,-12 0 12 15,-7-3-12-15,-16-4 16 16,4 3-16-16,-23-9-4 15,8-1 0-15,-16-14 4 16,-4 4-4-16,1-7-12 16,-5 4 4-16,-4 3-4 15,5 6 0-15,3 8 60 16,-4 7-28-16,5 10 32 16,-5 10-28-16,4 7 44 15,1 7-40-15,-5 0 12 16,4-4-28-16,8 1 0 15,8-4-8-15,4-7 36 16,3 0-20-16,20-6-472 16,-4-4 244-16</inkml:trace>
          <inkml:trace contextRef="#ctx0" brushRef="#br0" timeOffset="272403.3676">12543 16427 156 0,'-11'17'56'0,"11"4"-44"0,-4 3-4 15,4-11 132-15,0 11-80 16,0 1 36-16,0-5-56 16,4-3-4-16,0 4-24 15,0-11 0-15,-8 4-4 0,4-7 56 16,0-7-36-16,0-7 16 15,0 0-28-15,0-7-16 16,4-3-4-16,3-14-4 16,5 0 0-16,0-7-124 15,3 1 72-15,4 13 12 16,5 3 32-16,-1 7 172 16,-4 14-84-16,-3 14 120 15,3 7-108-15,-11 10 8 16,3-1-52-16,-11 8-8 15,4-7-20-15,-8 4 20 16,0-4-20-16,-3 0 12 16,-1-7-12-16</inkml:trace>
          <inkml:trace contextRef="#ctx0" brushRef="#br0" timeOffset="272792.9039">13221 16533 268 0,'-8'-27'100'0,"8"23"-76"0,0 1-8 15,-8-4 80 1,-3 7-4-16,-5 0-44 15,1 7-28 1,-5 3-12-16,-7 4 52 0,8 3-32 0,0 4 40 16,7-4-36-16,4 0 8 15,8 0-24-15,4 1 8 16,8-1-12-16,3-3 0 0,-3-4-4 16,-4 7 12-16,-1-6-12 15,-18-5 16 1,-13 5-24-16,-10-4 0 15,-9-4 16-15,-3 0-8 16,3 1-4-16,8-4 0 16,8 0-420-1,23 7 72-15</inkml:trace>
          <inkml:trace contextRef="#ctx0" brushRef="#br0" timeOffset="273350.3876">13232 16671 508 0,'-11'-7'188'0,"15"14"-148"0,0-7-8 0,-4 0 148 16,11 0-104-16,5 0 52 15,7-3-80-15,4-1-24 16,12-6-16-16,3 10 0 0,1-4-4 16,-4 1-20-16,-12-4 8 0,-8 0-40 15,-11 0 28-15,-16 0-4 16,-15 0 16-16,-8 1-12 16,-8-1 12-16,-3 0 4 15,-1 3 4-15,4 8 0 16,12 3 0-16,4 3 24 15,7 4-12-15,13 0 56 32,3 3-36-32,15 7 12 0,12 0-28 15,12 3 20-15,11-6-24 16,8 0-4-16,4-11-4 16,-8 0-148-16,-11-10 80 0,-12-10-220 31,0 10 160-31</inkml:trace>
          <inkml:trace contextRef="#ctx0" brushRef="#br0" timeOffset="273618.6344">13658 16568 436 0,'-4'-11'160'0,"4"11"-124"0,24 7-8 0,-13-3 104 16,1 10-76-16,-1-1 4 16,5 4-36-16,-4 4-8 15,3 0-8-15,-7 6 12 16,0-6-12-16,-5 0 16 15,1-4-16-15,-4-7 24 32,0-3-20-32,0-10-4 0,0-1-4 0,0-17 4 15,8 11-4-15,0-28-4 16,3 7 4-16,5-13-4 16,3 2 0-16,8-2 0 15,4 13 0-15,12 7 24 16,3 13-12-16,-3 11-252 15,0 11 132-15</inkml:trace>
          <inkml:trace contextRef="#ctx0" brushRef="#br0" timeOffset="274311.0329">14065 16544 280 0,'0'-4'104'0,"0"4"-84"0,0 0 0 15,0 11 108-15,0 2-72 16,0 5 76-16,4 2-76 0,0 4 76 16,3 0-76-1,5 7 16-15,-4 7-40 0,3-7-4 0,5-7-16 16,3 0 20-16,-7-10-20 16,3-10 32-16,5-8-28 15,-9-10 20-15,8-3-20 16,-3-4-8-16,-4-3-4 15,3-7-4-15,1-3 0 16,-5-4-20-16,5-3 12 16,-9 10 12-16,5 3 0 15,-4 8-20-15,-1 6 8 0,13 4-164 16,-12 13 96-16</inkml:trace>
          <inkml:trace contextRef="#ctx0" brushRef="#br0" timeOffset="275015.3325">14665 16554 364 0,'-12'-10'132'0,"4"6"-100"0,8-3-12 0,0 7 8 16,-11 0-20-16,3 0 32 15,-11 4-24-15,11-1 40 16,-15 1-32-16,3 3 84 16,-3 10-60-16,0-3 76 15,0 6-72-15,3 1 72 16,1-1-72-16,7 1-28 0,5 0-12 15,7-4 4-15,7 4-8 16,5-11-12-16,7-3 0 16,1-7-104-16,7-7 60 15,4-3-172-15,-4-4 120 16,-4 0-76 0,-4-3 104-16,-15 0 4 0,-4-1 40 15,-4 5 16 1,-3 6 12-16,-13 3 184 15,13 4-100-15,-13 7 116 16,13 4-116-16,3 13 52 16,8-4-76-16,11 8 0 15,12 6-36-15,20 1 12 0,11-15-20 16,-4 8 0-16,4-21-8 16,-4-7-200-16,-15-11 104 15,-4-6-112-15,-4-7 112 16,-12 0-4-1,0 0 52-15,-7-21-8 16,-4 11 28-16,-1-25 0 16,1 8 12-16,-8-8 24 15,0 11-8-15,0 7 128 0,0 10-72 16,0 10 40-16,4 14-60 16,-4 18 20-16,0 9-36 0,0 18-8 15,0 3-12 1,0 4 36-16,-4 0-20 0,-11 0 4 15,11-8-16-15,-12-2 36 16,9-1-24-16</inkml:trace>
        </inkml:traceGroup>
        <inkml:traceGroup>
          <inkml:annotationXML>
            <emma:emma xmlns:emma="http://www.w3.org/2003/04/emma" version="1.0">
              <emma:interpretation id="{1C279A10-A2A2-41B0-B5AA-A98BFB246704}" emma:medium="tactile" emma:mode="ink">
                <msink:context xmlns:msink="http://schemas.microsoft.com/ink/2010/main" type="inkWord" rotatedBoundingBox="20314,16801 20809,16802 20807,17632 20313,17631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76967.4991">17483 16533 340 0,'0'-38'128'0,"0"38"-100"0,12-44-8 16,-9 20 112-1,1 6-76-15,4-9 32 16,0 3-52-16,0 3-48 15,-1 11 4-15,-3 17 20 16,4 10-8-16,-12 24 52 16,4 4-28-16,-12 24 56 15,5 3-48-15,-1 21 0 16,4 3-20-16,8-6 8 16,15-11-16-16,5-14-4 0,3-13 0 15,7-14 28-15,1-11-16 16,-8-16-12-16,8-4-8 0,-19-28 12 15,-1 0-4-15,-23-30-4 32,1-1 4-32,-24-13-24 0,11 13 12 0,-18 0 12 15,7 11 0-15,-4 14 16 16,12 6-12-16,7 0-4 16,8 8 0-16,16 2-296 15,12 4 160-15</inkml:trace>
          <inkml:trace contextRef="#ctx0" brushRef="#br0" timeOffset="277266.3109">17944 16502 540 0,'-24'31'200'0,"24"-31"-156"0,-31 31-12 16,20-13 176-16,-1-1-120 0,1-4-28 15,3 5-36 1,12-1 4-16,3 0-16 0,9-3-84 15,-1-7 40-15,5-7-552 16,-5 0 320-16,5 0 76 16</inkml:trace>
          <inkml:trace contextRef="#ctx0" brushRef="#br0" timeOffset="277089.3235">17978 16358 652 0,'-19'-35'244'0,"19"35"-192"16,-19-17-12-16,7 17 24 15,4 7-44-15</inkml:trace>
        </inkml:traceGroup>
        <inkml:traceGroup>
          <inkml:annotationXML>
            <emma:emma xmlns:emma="http://www.w3.org/2003/04/emma" version="1.0">
              <emma:interpretation id="{A8CA7FE4-33F0-434D-A541-8ADE4C51C46C}" emma:medium="tactile" emma:mode="ink">
                <msink:context xmlns:msink="http://schemas.microsoft.com/ink/2010/main" type="inkWord" rotatedBoundingBox="22586,17274 22625,17274 22624,17291 22585,17290"/>
              </emma:interpretation>
              <emma:one-of disjunction-type="recognition" id="oneOf31">
                <emma:interpretation id="interp43" emma:lang="" emma:confidence="0">
                  <emma:literal>ed.</emma:literal>
                </emma:interpretation>
                <emma:interpretation id="interp44" emma:lang="" emma:confidence="0">
                  <emma:literal>old.</emma:literal>
                </emma:interpretation>
                <emma:interpretation id="interp45" emma:lang="" emma:confidence="0">
                  <emma:literal>led.</emma:literal>
                </emma:interpretation>
                <emma:interpretation id="interp46" emma:lang="" emma:confidence="0">
                  <emma:literal>end.</emma:literal>
                </emma:interpretation>
                <emma:interpretation id="interp47" emma:lang="" emma:confidence="0">
                  <emma:literal>Old.</emma:literal>
                </emma:interpretation>
              </emma:one-of>
            </emma:emma>
          </inkml:annotationXML>
          <inkml:trace contextRef="#ctx0" brushRef="#br0" timeOffset="278681.5521">19755 16791 924 0,'0'-13'340'0,"0"13"-260"0,16 10-28 15,-8-7-544-15,3 1 256 16,-7-4-160-16</inkml:trace>
          <inkml:trace contextRef="#ctx0" brushRef="#br0" timeOffset="278557.7229">18040 16585 488 0,'12'0'180'0,"-12"0"-140"0,12 0-12 0,-8 0 92 31,-1 0-72-31,5 0-28 0,4 0-16 0,3-7 20 16,1 7-12-16,7-10 12 15,4 10-12-15,0-7-24 16,4 3 4-16,-8-9 12 15,1 13 0-15,-5-11-12 16,-4 4 4-16,-7-6 28 16,4 6-12-16,-12-10 24 31,4 6-24-31,-12-6 12 0,4 7-12 0,-8-11 12 16,5 7-16-16,-13-3-12 15,9 7 0-15,-9-1 12 16,5 8-4-16,-8 6-4 15,3 4 4-15,1 7 12 0,7 14-8 16,5 3 40-16,3 0-24 0,11 3 20 16,9-3-24-16,19 0 8 15,7-4-16-15,1-2 20 16,-1-8-20-16,5 0-48 16,-1 0 20-16,-3-10-208 0,0-7 124 15,-1-3-72-15,1-8 100 16,3-6 4-16,1-10 44 15,-5-8 4 1,1-3 12-16,-8-3 16 16,-1 7-4-16,-6-4 8 15,-1 3-8-15,-8 4 24 16,-3 11-16-16,-9-1-12 16,-3 11-4-16,-8-1 4 15,0 8 0-15,-3 0 8 16,-1 6-4-16,-8-3-4 15,5 7 4-15,-12 3-24 16,7 1 12-16,-11-5 20 16,8 5-4-16,-5-1-20 15,9 4 4-15,-4-4 32 16,7 7-16-16,0 7-8 16,5 1-4-16,-1-1 20 15,4-4-8-15,-4-3 40 0,4 11-24 16,-7-7 12-1,7-1-20-15,-4 1 36 0,8 0-28 16,0-4-40-16,8 0 8 0,3 7 36 16,5 0-16-16,3-3 16 15,1-7-16-15,7 3-44 16,4-10 20-16,4-4-60 0,3 4 40 16,5-4-64-16,-1-3 56 15,5 0-36 1,3-3 44-16,-3-4-132 15,-1-7 92-15,-7 1-92 16,-4-1 96-16,-8-3 88 16,-8-4-8-16,-3 0 132 0,-12 1-76 15,-8-1 36-15,-8-3-60 16,-3 0-8-16,7 0-20 16,-12 7 60-1,13 3-44-15,-13 3 16 0,-3 8-32 16,4 3 28-1,-4 14-28-15,-1-7 48 16,9 13-36-16,-5-2 28 16,1 6-28-16,15-4 28 0,4 4-32 15,12 4-24-15,7-7 0 16,-3-1 16-16,7-10-8 16,0-10-28-16,4 0 8 0,0-3-120 15,0-7 76-15,-7-7-40 16,-12-1 56-16,3-9 24 0,-11-8 12 15,0-9 4-15,0-11 0 16,4 0 44 0,-4 3-24-16,4 0 44 15,4 14-36-15,-1 7 108 16,1 11-76-16,0 9 44 16,0 8-60-16,-12 17 80 15,4 13-68-15,-8 15 68 31,0 6-68-31,-7 3 56 0,3 1-60 0,-7-7 4 16,11-4-32-16,0-3 4 16,12 0-16-16,-4-11 20 0,0-6-20 15,12 0-488-15,7-11 260 16,1 4-480-16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5:47.1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80B35E0-4ED8-4837-AF1E-65814224AAE1}" emma:medium="tactile" emma:mode="ink">
          <msink:context xmlns:msink="http://schemas.microsoft.com/ink/2010/main" type="inkDrawing" rotatedBoundingBox="2634,1514 11699,1262 11701,1334 2636,1586" semanticType="underline" shapeName="Other">
            <msink:sourceLink direction="with" ref="{8AF30FB0-39BD-4CB3-A083-C8357B3D7C02}"/>
          </msink:context>
        </emma:interpretation>
      </emma:emma>
    </inkml:annotationXML>
    <inkml:trace contextRef="#ctx0" brushRef="#br0">-2 220 416 0,'0'-3'152'0,"7"3"-116"0,-7 0-12 0,0 0 128 15,0 0-88-15,0 0 36 16,0 0-60-16,0 0 28 16,0 0-36-16,0 0-8 15,0 0-16-15,0 0 12 16,16 0-12-16,-1 10 32 16,1-10-24-16,11 0 20 15,0 4-20-15,4-4 0 16,4 3-8-16,3 1 12 15,-3-1-12-15,0 0-4 16,0 4 0-16,-4-3-16 16,0-1 8-16,4-3 12 15,3 4-4-15,9-4-20 16,3 0 8-16,8 0 4 16,0 0 4-16,8 0 8 15,-8 3-4-15,-4-3-4 16,-3 0 4-16,-1-7-4 15,-7 7 0-15,3 0-12 16,1 0 8-16,7-7 4 16,-4 4 0-16,8-4 16 15,-4 7-8-15,-3-3-20 16,3 3 4-16,0-4 12 16,-7 4 0-16,3-3-12 15,-8-1 4-15,17 4 4 16,-13 0 0-16,20-7 16 0,-8 14-8 15,12-17-20-15,-9 13 4 16,1-3 4-16,-7 0 4 0,7-7 16 16,-8 7-8-16,8-3-20 15,-4 3 4-15,11-7 4 16,-7 7 4-16,4-3 8 16,-4 3-4-16,-4-4 8 15,-4 8-8-15,1-8 8 16,-1 4-8-16,4-7-12 15,0 4 4-15,15-1-16 16,-7 4 12-16,4-6 20 16,-4 2-4-16,0-3-4 15,-12 7 0-15,8-7-24 16,-8 4 12-16,19-4-4 16,-15 7 4-16,16-7 32 15,0 7-12-15,-1 0-4 16,-7 0-4-16,11-7-16 15,-15 0 8-15,20 4-4 16,-5 3 0-16,8-7 0 16,-11 7 0-16,3-3 8 15,-11 6 0-15,8-3 8 16,-5 0-4-16,13 0-4 16,-5 0 4-16,8 0 4 15,-11 4-4-15,-1-4 8 16,-11 0-8-16,0-7-4 15,-8 7 4-15,8-4-16 0,-8 8 8 16,12-4 12-16,-8 0-4 16,4 0-4-16,-4 3 4 15,0-3-16-15,-7 0 8 16,3-3 4-16,0 3 0 0,4-4 0 16,0 4 0-16,8-10 24 15,-4 3-12-15,4 7-20 16,-12 0 0-16,4-7 4 15,-8 7 4-15,1-3 0 16,-9 3 0-16,9 0-12 16,-1 0 8-16,12-11 12 15,-4 11-4-15,12-3-12 16,-1 6 4-16,1-3-4 16,-12 0 0-16,-4 0 32 15,-3 0-12-15,-1 0-20 16,-4 0 0-16,12-3 12 15,-3 3 0-15,7 0-4 16,-4 0 4-16,7 0-4 16,-7 0 0-16,8 0-12 15,0 0 8-15,0 0 12 16,11-4-4-16,-3 4-4 16,7 0 4-16,-3-6-4 15,-9 6 0-15,-3-7 8 16,-12 14-4-16,8-11 24 15,-8 1-16-15,16-8 24 0,-4 8-24 16,11-4 32-16,-11 4-28 0,0-4 12 16,-8 7-16-16,-4-7 0 15,-7 3-4-15,3-2-16 16,-7 6 4-16,7-4 28 16,4 4-12-16,-4 0-20 15,-3 4 0-15,-5-4 32 16,-7 0-16-16,-8 0-36 15,-7 0 16-15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6:49.2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F17041D-B150-4AE5-B5A0-D3CC1A3484EE}" emma:medium="tactile" emma:mode="ink">
          <msink:context xmlns:msink="http://schemas.microsoft.com/ink/2010/main" type="inkDrawing" rotatedBoundingBox="4050,9367 7128,6019 7652,6500 4573,9848" semanticType="callout" shapeName="Other">
            <msink:sourceLink direction="with" ref="{F0571B71-2120-495B-A995-A702FE10C45F}"/>
            <msink:sourceLink direction="with" ref="{D77F587A-54B2-46F8-A7BB-22E31762ABDB}"/>
          </msink:context>
        </emma:interpretation>
      </emma:emma>
    </inkml:annotationXML>
    <inkml:trace contextRef="#ctx0" brushRef="#br0">186 2526 404 0,'-12'-69'148'0,"12"69"-112"0,16-42-12 0,-12 15-4 16,11 10-16-16,1-35-48 15,-1 4 28-15,5-48-8 16,3 6 16-16,8-65-20 16,0 7 16-16,35-62 32 15,-1 18-12-15,52-46 280 16,6 35-156-16,59-27 40 16,-7 44-100-16,38-27-64 15,-4 40-8-15,27-2-12 16,-31 30 4-16,23 15 16 15,-34 30-4-15,3 4 8 16,-26 20-8-16,-13 0 16 16,-30 25-12-16,-31 2 16 15,-24 22-16-15,-18 3-56 16,-24 17 24-16</inkml:trace>
    <inkml:trace contextRef="#ctx0" brushRef="#br0" timeOffset="270.3699">2145-523 372 0,'27'-24'140'0,"-27"24"-112"0,66-28-4 0,-27 14-12 16,-1 4-12-16,16-14 44 15,8 3-24-15,-4 4 0 16,-7 3-12-16,-9 1 20 16,-3 9-16-16,-20 4 56 15,1 17-36-15,-20 11 36 16,0 3-36-16,-20 38-20 16,-3 6-4-16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6:49.9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3AC5EE3-C61A-4996-B77C-486BBB13C00B}" emma:medium="tactile" emma:mode="ink">
          <msink:context xmlns:msink="http://schemas.microsoft.com/ink/2010/main" type="inkDrawing" rotatedBoundingBox="5638,9513 8757,6399 9074,6716 5956,9831" semanticType="callout" shapeName="Other">
            <msink:sourceLink direction="with" ref="{28B3F10A-8AE4-4D8B-B06B-3C5FD1A2CCB2}"/>
            <msink:sourceLink direction="with" ref="{5A4342AB-1B7D-4AE2-8350-4B25FAAA02AF}"/>
          </msink:context>
        </emma:interpretation>
      </emma:emma>
    </inkml:annotationXML>
    <inkml:trace contextRef="#ctx0" brushRef="#br0">0 3221 384 0,'8'-107'140'0,"-8"107"-108"0,46-107-8 0,-7 25-12 16,-4 3-12-16,38-73 60 15,9 4-32-15,34-48 200 16,4 21-128-16,46-42 56 15,-7 24-92-15,50-37 4 16,-12 34-36-16,43-32-4 16,-19 46-16-16,0-7-16 15,-28 41 0-15,-7-4 12 16,-23 46-4-16,-16 13-12 16,-35 17 4-16,-15 11 28 15,-24 20-12-15,-18 14-12 16,-17 7-4-16,-22 24-180 15,-12 17 96-15,-32 14-436 16,-10 0 292-16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6:50.5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D31816C-EF10-416F-8BB0-C0E3B1EC8ABC}" emma:medium="tactile" emma:mode="ink">
          <msink:context xmlns:msink="http://schemas.microsoft.com/ink/2010/main" type="inkDrawing" rotatedBoundingBox="6896,9897 9934,6815 10201,7078 7164,10161" semanticType="callout" shapeName="Other">
            <msink:sourceLink direction="with" ref="{6C58494D-2863-4427-BBD9-35FF06D01994}"/>
            <msink:sourceLink direction="with" ref="{5C3B4CE7-BC12-4793-984C-D60AC8DD0FE8}"/>
          </msink:context>
        </emma:interpretation>
      </emma:emma>
    </inkml:annotationXML>
    <inkml:trace contextRef="#ctx0" brushRef="#br0">-5 3110 652 0,'0'-24'244'0,"0"24"-192"0,42-93-12 0,-11 31-20 16,0 4-20-16,35-63 0 15,4 8 0-15,34-59 32 16,9 13-16-16,38-68 48 31,-4 21-36-31,62-45 20 0,-16 34-28 0,39-24 16 16,-26 41-20-16,3 15 0 15,-31 43-8-15,8 8 4 16,-28 34-8-16,-7 4 8 16,-23 24-8-16,-20 3 8 15,-26 17-8-15,-13 4 24 16,-11 17-16-16,-23 4 12 15,-8 13-12-15,-11 11-176 16,-8 9 92-16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6:50.1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0B73AA6-D629-4741-9289-10FABD652A60}" emma:medium="tactile" emma:mode="ink">
          <msink:context xmlns:msink="http://schemas.microsoft.com/ink/2010/main" type="inkDrawing" rotatedBoundingBox="7604,7014 8435,6781 8504,7026 7672,7259" semanticType="callout" shapeName="Other">
            <msink:sourceLink direction="with" ref="{28B3F10A-8AE4-4D8B-B06B-3C5FD1A2CCB2}"/>
            <msink:sourceLink direction="with" ref="{D77F587A-54B2-46F8-A7BB-22E31762ABDB}"/>
          </msink:context>
        </emma:interpretation>
      </emma:emma>
    </inkml:annotationXML>
    <inkml:trace contextRef="#ctx0" brushRef="#br0">0 358 364 0,'58'-59'132'0,"-58"59"-100"0,104-99-12 0,-38 61 148 31,4 7-96-31,23-7 24 0,-4 4-56 0,-4 6-44 16,-12 11 0-16,-7 3 16 16,-8 14-4-16,-31 31-4 15,0 7 0-15,-27 38-4 16,-7 6 0-16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6:50.8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CC02CA7-B5F8-45F1-AB5B-7BDFA2912A71}" emma:medium="tactile" emma:mode="ink">
          <msink:context xmlns:msink="http://schemas.microsoft.com/ink/2010/main" type="inkDrawing" rotatedBoundingBox="9274,7097 10268,7045 10281,7304 9288,7356" semanticType="callout" shapeName="Other">
            <msink:sourceLink direction="with" ref="{B18622DD-00A4-4740-B1EF-4B5E15F61858}"/>
          </msink:context>
        </emma:interpretation>
      </emma:emma>
    </inkml:annotationXML>
    <inkml:trace contextRef="#ctx0" brushRef="#br0">0 242 424 0,'143'-62'156'0,"-143"62"-120"0,151-62-8 16,-62 34 96-1,-3 8-72-15,18-11-12 0,-7 10-24 0,-8 7-4 16,-12 11-8-16,-11 13 60 15,-19 11-36 1,-28 10 84-16,-4 7-60 16,-7 0 8-16,-8-1-36 15,-8 1 32-15,8 0-32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1:23.1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64B3EF0-BBC2-49F8-9677-9F6568799A5C}" emma:medium="tactile" emma:mode="ink">
          <msink:context xmlns:msink="http://schemas.microsoft.com/ink/2010/main" type="writingRegion" rotatedBoundingBox="9410,1567 17092,1974 16900,5613 9218,5206"/>
        </emma:interpretation>
      </emma:emma>
    </inkml:annotationXML>
    <inkml:traceGroup>
      <inkml:annotationXML>
        <emma:emma xmlns:emma="http://www.w3.org/2003/04/emma" version="1.0">
          <emma:interpretation id="{7BA86AAF-044A-4D99-B250-C42A4899928A}" emma:medium="tactile" emma:mode="ink">
            <msink:context xmlns:msink="http://schemas.microsoft.com/ink/2010/main" type="paragraph" rotatedBoundingBox="10653,2221 16732,1952 16787,3212 10709,34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7849A41-91C5-4479-BCCC-7E43388A7487}" emma:medium="tactile" emma:mode="ink">
              <msink:context xmlns:msink="http://schemas.microsoft.com/ink/2010/main" type="line" rotatedBoundingBox="10653,2221 16732,1952 16787,3212 10709,3481"/>
            </emma:interpretation>
          </emma:emma>
        </inkml:annotationXML>
        <inkml:traceGroup>
          <inkml:annotationXML>
            <emma:emma xmlns:emma="http://www.w3.org/2003/04/emma" version="1.0">
              <emma:interpretation id="{45853B94-0B80-4F3A-9D01-C2E66BB32EFA}" emma:medium="tactile" emma:mode="ink">
                <msink:context xmlns:msink="http://schemas.microsoft.com/ink/2010/main" type="inkWord" rotatedBoundingBox="10654,2226 11037,2209 11060,2723 10676,2740">
                  <msink:destinationLink direction="with" ref="{9B7F7631-C908-4CEB-9851-98956BDCBFD1}"/>
                </msink:context>
              </emma:interpretation>
            </emma:emma>
          </inkml:annotationXML>
          <inkml:trace contextRef="#ctx0" brushRef="#br0">-2595-62 600 0,'7'-11'224'0,"-7"11"-176"0,16-10-12 0,-8 7 160 16,3 6-116-16,1-3-24 15,3 0-36-15,1 0-8 16,-1 7-8-16,5-7 16 16,3 3-12-16,8-3-392 15,0 4 212-15</inkml:trace>
          <inkml:trace contextRef="#ctx0" brushRef="#br0" timeOffset="-346.6391">-2278-341 392 0,'20'-31'148'0,"-17"24"-116"0,5-10-8 16,-4 10 128-1,0 0-88-15,-4-7 60 16,4 7-68-16,-8 4 56 0,0-4-64 0,-11-7 8 16,3 14-32-16,-11 0 4 15,3 14-16-15,-11-7 12 16,8 3-16-16,-4 4 16 31,4 0-16-31,-4-4-4 0,7 4 0 0,-7 0-4 16,8 0 0-16,0 3-20 15,3 0 12-15,-3 0 20 16,7 4-4-16,0-1-4 16,5 5 0-16,-1-1 4 15,8 3-4 1,-4 1 32-16,8 3-20 0,0 0-4 15,7 0-8-15,-3-4-4 16,4-3 0-16,3-3 8 16,1-1-4-16,-1-6 8 15,5-3-8-15,-5-8-64 16,4 0 32-16,1-6-224 16,-1 3 136-16</inkml:trace>
        </inkml:traceGroup>
        <inkml:traceGroup>
          <inkml:annotationXML>
            <emma:emma xmlns:emma="http://www.w3.org/2003/04/emma" version="1.0">
              <emma:interpretation id="{730FB75B-2F10-4D2D-9A1F-65F8ADD719B0}" emma:medium="tactile" emma:mode="ink">
                <msink:context xmlns:msink="http://schemas.microsoft.com/ink/2010/main" type="inkWord" rotatedBoundingBox="11180,2670 11212,2669 11219,2813 11187,2815">
                  <msink:destinationLink direction="with" ref="{9B7F7631-C908-4CEB-9851-98956BDCBFD1}"/>
                </msink:context>
              </emma:interpretation>
            </emma:emma>
          </inkml:annotationXML>
          <inkml:trace contextRef="#ctx0" brushRef="#br0" timeOffset="408.3682">-2061 10 592 0,'-12'-7'220'0,"12"7"-172"16,-4 3-12-16,4 1 164 16,0 3-116-16,-7 3 8 15,3 7-52-15,4 4-20 16,0 3-12-16,0 4 12 16,4 3-12-16</inkml:trace>
        </inkml:traceGroup>
        <inkml:traceGroup>
          <inkml:annotationXML>
            <emma:emma xmlns:emma="http://www.w3.org/2003/04/emma" version="1.0">
              <emma:interpretation id="{96E1B216-98C1-407A-9E93-63D42610BB28}" emma:medium="tactile" emma:mode="ink">
                <msink:context xmlns:msink="http://schemas.microsoft.com/ink/2010/main" type="inkWord" rotatedBoundingBox="13239,2120 13979,2087 14035,3334 13294,3366">
                  <msink:destinationLink direction="with" ref="{6B46F8AE-796B-4B70-8247-AD65998E6F02}"/>
                  <msink:destinationLink direction="with" ref="{9B7F7631-C908-4CEB-9851-98956BDCBFD1}"/>
                </msink:context>
              </emma:interpretation>
            </emma:emma>
          </inkml:annotationXML>
          <inkml:trace contextRef="#ctx0" brushRef="#br0" timeOffset="1112.466">490 41 548 0,'0'-10'204'0,"0"10"-156"0,-4-4-16 0,0 1 96 15,4 3-76-15,-7-7 16 16,-1 3-44-16,-8-3 68 15,1 4-56-15,-16 0-12 16,4 3-16-16,-20 3 16 16,9 4-12-16,-13 3-4 15,5 4-4-15,-1 10 4 16,9 0-4-16,-1 11 60 16,8 2-36-16,8 5 8 15,11-1-24-15,8 4 20 16,8-7-20-16,12-7-12 15,3 0-4-15,20-11 40 16,-1-3-24-16,9-3-196 16,-1 0 100-16</inkml:trace>
          <inkml:trace contextRef="#ctx0" brushRef="#br0" timeOffset="1399.7282">6 357 756 0,'16'-6'280'0,"-16"6"-216"0,50-18-20 0,-23 5 76 16,0 9-76-16,16-6 8 16,3 6-32-16,-7 1-136 15,-4 6 64-15,-4 4-492 16,0 4 300-16</inkml:trace>
          <inkml:trace contextRef="#ctx0" brushRef="#br0" timeOffset="1965.2385">482 464 592 0,'4'-3'220'0,"-4"3"-172"0,12-7-12 0,-4 3 92 16,-1 8-76-16,5-4 8 16,-1 3-40-16,9 4 32 15,-5 3-28-15,-3 1 4 16,7-1-16-16,-11 0-8 16,4 4 0-16,-12-3 40 15,4 2-24-15,-12-2-8 16,4-1-8-16,-8 0 12 15,1 4-8-15,-5-4-12 16,5 1 0-16,3-4 12 16,4 3-4-16,-4 0 16 15,8 1-12-15,4-5 32 16,4 1-24-16,7-7 4 16,9 4-12-16,-1-4 12 15,4 0-12-15,0 0 24 16,-4 0-20-16,-3 0-136 15,3 0 68-15,-8 0-220 16,-7 3 156-16</inkml:trace>
          <inkml:trace contextRef="#ctx0" brushRef="#br0" timeOffset="93008.1243">509-534 228 0,'8'-17'84'0,"0"7"-64"0,0-1-8 0,-8 11 48 16,0 0-36-16,0 0 44 0,3 7-40 15,-3 7 48-15,0 10-44 16,0 7 12-16,0 10-28 16,-3 1 0-16,-1-1-8 15,0-3 48-15,0-14-32 16,4-7 0-16,4-7-16 16,-4-10 12-16,8-10-12 15,3 0-4-15,5-14 0 0,-1 0-4 16,5-4 0-16,-5 11 32 15,-3-4-16-15,-5 7 4 16,-3 4-12-16,-8 3-8 16,-3 7 4-16,-1 7-128 0,-4 0 68 15,5 7-364 1</inkml:trace>
        </inkml:traceGroup>
        <inkml:traceGroup>
          <inkml:annotationXML>
            <emma:emma xmlns:emma="http://www.w3.org/2003/04/emma" version="1.0">
              <emma:interpretation id="{049E295F-855B-4B38-9E90-F16B15F0B39E}" emma:medium="tactile" emma:mode="ink">
                <msink:context xmlns:msink="http://schemas.microsoft.com/ink/2010/main" type="inkWord" rotatedBoundingBox="14681,2043 16732,1952 16763,2673 14713,2763">
                  <msink:destinationLink direction="with" ref="{6B46F8AE-796B-4B70-8247-AD65998E6F0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597.1136">3467-183 156 0,'0'0'56'0,"0"0"-44"0,8 7-4 0,-8-7 96 15,0 0-60-15,0 0 168 16,0 0-120-16,4 0 100 15,-1 4-112-15,-3-4 36 16,0 0-68-16,0 3 36 16,0 4-48-16,-3 7 8 15,3 3-28-15,-4 0 0 16,4 7-8-16,-8-7 4 16,8 7-8-16,0-6 16 15,8-5-12-15,-4 1 16 16,-1-4-16-16,-3-10 4 15,0 0-4-15,4 0-216 16,0 0 112-16</inkml:trace>
          <inkml:trace contextRef="#ctx0" brushRef="#br0" timeOffset="4068.626">2848-630 600 0,'0'-14'224'0,"0"14"-176"0,3-14-12 0,1 11 148 15,4 3-108-15,-4-7 40 16,0 7-68-16,-4 7 16 15,4 7-36-15,0 10 36 16,3 7-36-16,-3 10 12 16,4 4-24-16,3 6-8 15,5 4-4-15,7-10 20 16,0-10-12-16,5-11 4 16,2-4-8-16,1-16 36 15,0-4-20-15,0-21 48 16,0 0-40-16,4-20 4 15,-8 3-24-15,0-10 0 16,0 10-4-16,-7-6-8 16,7 6 4-16,-8 0-16 15,1 10 8-15,-5 1-16 0,1 6 12 16,-9 4-24-16,5 7 20 0,-4 3 12 16,3 3 4-1,-3 8-124-15,4 3 64 0,-5 3-332 16,1 4 220-16</inkml:trace>
          <inkml:trace contextRef="#ctx0" brushRef="#br0" timeOffset="3198.3105">2356-554 600 0,'8'-11'224'0,"-4"4"-176"0,-4-3-12 0,-4 7 204 15,4 6-140-15,-8-3 48 16,0 0-88-16,-7 4-4 15,-1 2-32-15,-19 12-4 16,-3 6-12-16,-32 27-24 16,0 4 8-16,-26 18-24 15,6-5 20-15,-18-2 12 16,23-15 4-16,-8-2-4 16,27-12 4-16,4-9-24 15,20-7 12-15,18-11-12 16,21 0 8-16,14-10-316 15,9 0 176-15</inkml:trace>
          <inkml:trace contextRef="#ctx0" brushRef="#br0" timeOffset="3527.6847">1547-193 280 0,'-8'-7'104'0,"8"7"-84"0,-4 0 0 0,-4 0 196 16,8 0-120-16,-7 3 132 15,-1 4-136-15,-7 7 8 16,3 7-60-16,-4-1 44 16,9 5-48-16,-1 2-16 15,0-6-12-15,8-4 24 16,8 0-16-16,4-3 20 15,-5 0-20-15,5-8 20 16,3 1-24-16,5-10 24 16,7 3-24-16,4-7-12 15,-4 0-4-15,19-3-84 16,5 3 48-16,18 0-284 16,1 0 180-16</inkml:trace>
        </inkml:traceGroup>
      </inkml:traceGroup>
    </inkml:traceGroup>
    <inkml:traceGroup>
      <inkml:annotationXML>
        <emma:emma xmlns:emma="http://www.w3.org/2003/04/emma" version="1.0">
          <emma:interpretation id="{4D6D8093-5DE5-4DEC-8590-8061D425ED76}" emma:medium="tactile" emma:mode="ink">
            <msink:context xmlns:msink="http://schemas.microsoft.com/ink/2010/main" type="paragraph" rotatedBoundingBox="9323,3369 14867,3830 14805,4581 9261,4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811EB3-F519-4D1C-A029-A0C6790FB99A}" emma:medium="tactile" emma:mode="ink">
              <msink:context xmlns:msink="http://schemas.microsoft.com/ink/2010/main" type="line" rotatedBoundingBox="9323,3369 14867,3830 14805,4581 9261,4119">
                <msink:destinationLink direction="with" ref="{9B7F7631-C908-4CEB-9851-98956BDCBFD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4CE3699-860A-4841-A804-889EB8731A84}" emma:medium="tactile" emma:mode="ink">
                <msink:context xmlns:msink="http://schemas.microsoft.com/ink/2010/main" type="inkWord" rotatedBoundingBox="9301,3641 11979,3864 11957,4137 9278,3914">
                  <msink:destinationLink direction="with" ref="{11CB08A5-6CC3-4C04-832C-241C90E854B4}"/>
                  <msink:destinationLink direction="with" ref="{12D01FE0-FD43-4C3D-AFE2-EB537158939B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4991.0006">-2708 1242 288 0,'-7'-24'108'16,"7"24"-84"-16,7-17-4 0,-7 10 128 15,0 3-84-15,-11-3 116 16,3 4-104-16,-23 3 40 15,4 0-68-15,-27-4-8 16,7 4-24-16,-42-10 8 16,4 3-16-16,-35-10 24 15,8 0-20-15,-20-11 4 16,32 8-8-16,-16-4 4 16,26 6-8-16,9-6-4 15,27 11 4-15,8-5-32 16,18 15 16-16,5 3-48 15,15 0 32-15,5 0-48 16,10 7 44-16,9-7-88 0,3 7 64 16,8-7-236-1,4 7 164-15</inkml:trace>
          <inkml:trace contextRef="#ctx0" brushRef="#br0" timeOffset="7734.1375">-1384 1465 664 0,'-3'-10'244'15,"3"10"-188"-15,-4-3-16 0,0-1 144 16,8 8-108-16,0-8-36 15,3 4-32-15,5-3-8 16,7-1 0-16,-3-2 16 16,3 6-8-16</inkml:trace>
        </inkml:traceGroup>
        <inkml:traceGroup>
          <inkml:annotationXML>
            <emma:emma xmlns:emma="http://www.w3.org/2003/04/emma" version="1.0">
              <emma:interpretation id="{48A6EBCF-2DE5-4697-9A8A-B033814C40CC}" emma:medium="tactile" emma:mode="ink">
                <msink:context xmlns:msink="http://schemas.microsoft.com/ink/2010/main" type="inkWord" rotatedBoundingBox="9555,3388 12701,3650 12638,4400 9492,4138">
                  <msink:destinationLink direction="with" ref="{11CB08A5-6CC3-4C04-832C-241C90E854B4}"/>
                  <msink:destinationLink direction="with" ref="{12D01FE0-FD43-4C3D-AFE2-EB537158939B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241.5474">-787 1407 488 0,'-4'-7'180'0,"4"7"-140"0,-27 7-12 0,11-4 128 16,1 8-92-16,-16 6 60 15,15 7-68-15,-15 4 0 16,16 3-32-16,3 3-32 16,20-3 4-16,11-4 8 15,1 1 0-15,18-11 16 16,1-3-12-16,7-11 16 16,-11-6-16-16,12-7 16 15,-12 3-16-15,-8-10-20 16,-12-8 4-16,-19-12 20 0,-3 6-4 15,-13-14-20-15,1 7 4 0,-16-7-24 16,16 11 20-16,-5 3-84 16,13 14 56-16</inkml:trace>
          <inkml:trace contextRef="#ctx0" brushRef="#br0" timeOffset="7220.3785">-1864 1211 320 0,'0'-14'120'0,"12"14"-96"0,-12 0-4 16,0-3 124 0,0 6-84-16,0-3 52 15,0 14-64-15,-4 10 72 16,8 14-68-16,0 13 16 16,4 4-36-16,-5 1-4 0,5 2-16 0,0-10 12 15,4-10-16 1,-1-14 60-16,1 4-40 15,7-21 16-15,1-4-28 16,3-13 36-16,4-4-28 0,0-24 4 31,0 4-16-31,0-21 28 0,-4 3-24 0,-3-3-4 16,-5 10-8-16,-3 4-4 16,-4 13 0-1,-8 1-12-15,3 13 8 0,-3 0-24 16,4 7 16-16,-4 4-76 15,8 3 52-15,0 0-180 16,3 3 120-16</inkml:trace>
          <inkml:trace contextRef="#ctx0" brushRef="#br0" timeOffset="7897.5717">-1438 1631 684 0,'8'3'252'0,"-8"-3"-192"0,35-14-20 16,-16 7 68-16,0 7-68 0,5-6 0 15,3 6-24-15,0-7-36 16,8 7 8-16</inkml:trace>
          <inkml:trace contextRef="#ctx0" brushRef="#br0" timeOffset="75218.0458">-3339 753 268 0,'-46'7'100'0,"46"-7"-76"0,-70 21-8 0,36-4 52 16,6-3-40-16,-10 6 128 16,-5 1-84-16,-3 0 44 15,7-1-68-15,8-3 36 16,12 1-48-16,15-5-56 15,11 5 12-15,13 9 24 16,7 1-8-16</inkml:trace>
        </inkml:traceGroup>
        <inkml:traceGroup>
          <inkml:annotationXML>
            <emma:emma xmlns:emma="http://www.w3.org/2003/04/emma" version="1.0">
              <emma:interpretation id="{973A1398-964F-4C04-812A-A49DFFD443D3}" emma:medium="tactile" emma:mode="ink">
                <msink:context xmlns:msink="http://schemas.microsoft.com/ink/2010/main" type="inkWord" rotatedBoundingBox="13414,3920 14850,4040 14830,4278 13394,415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7478.2902">130 1479 236 0,'-4'0'88'0,"4"0"-68"0,-4 0-4 16,4 0 68-1,0 0-48-15,0 0 4 16,4 4-24-16,0-4 8 0,8 7-16 0,-5-7 60 31,9 6-40-31,7-12 24 0,-4 6-32 0,9-7 0 16,-1 3-12-16,4-3 4 15,3 0-8-15,9-6-12 16,-8 6 4-16,0-3 12 16,0 6-4-16,3-3 16 15,5 4-12-15,11-1 4 16,4 1-4-16,-4-4 4 15,0 4-8-15,1-8-20 16,-5 8 8-16,-4-4 4 16,-3 7 4-16,-4-4-12 15,-8 8 8-15,4-4 12 16,-8 3-4-16,4 1-4 16,-4-1 4-16,4-6 4 15,-4 3-4-15,8-7-12 16,-1 0 4-16,1 0 12 15,0 4-4-15,0-1-12 16,-12 4 4-16,4 0 4 16,-7 4 0-16,-5-1 16 15,-3 1-8-15,-1-1-20 16,-3 4 4-16,8-4 32 16,-5 1-16-16,-3-4 16 15,4 3-12-15,-5-3 0 16,1 0-4-16,-4 0 20 15,-4 0-16-15,0 0 4 16,0 7-8-16,-16 0-8 16,9 0 4-16</inkml:trace>
        </inkml:traceGroup>
      </inkml:traceGroup>
    </inkml:traceGroup>
    <inkml:traceGroup>
      <inkml:annotationXML>
        <emma:emma xmlns:emma="http://www.w3.org/2003/04/emma" version="1.0">
          <emma:interpretation id="{6D53B20F-F85B-4B47-A934-CDAA58D70D0F}" emma:medium="tactile" emma:mode="ink">
            <msink:context xmlns:msink="http://schemas.microsoft.com/ink/2010/main" type="paragraph" rotatedBoundingBox="13553,4493 16950,4673 16900,5613 13503,543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F345761-8584-490C-ACA9-F962BDC48E6F}" emma:medium="tactile" emma:mode="ink">
              <msink:context xmlns:msink="http://schemas.microsoft.com/ink/2010/main" type="line" rotatedBoundingBox="13553,4493 16950,4672 16900,5613 13503,5433"/>
            </emma:interpretation>
          </emma:emma>
        </inkml:annotationXML>
        <inkml:traceGroup>
          <inkml:annotationXML>
            <emma:emma xmlns:emma="http://www.w3.org/2003/04/emma" version="1.0">
              <emma:interpretation id="{7C6A64A8-5B88-4FC9-8847-C7DECF4AE07E}" emma:medium="tactile" emma:mode="ink">
                <msink:context xmlns:msink="http://schemas.microsoft.com/ink/2010/main" type="inkWord" rotatedBoundingBox="13542,4701 15839,4822 15818,5205 13522,5083">
                  <msink:destinationLink direction="with" ref="{9B7F7631-C908-4CEB-9851-98956BDCBFD1}"/>
                </msink:context>
              </emma:interpretation>
            </emma:emma>
          </inkml:annotationXML>
          <inkml:trace contextRef="#ctx0" brushRef="#br0" timeOffset="27577.8184">703 2071 248 0,'-8'-14'92'0,"8"14"-72"0,4 0-4 16,-4 0 80 0,0 0-56-16,-4 0 160 15,0 7-112-15,-7 0 12 16,-1 3-60-16,-11 4 0 16,0 3-24-16,-8-3 20 15,4 3-24-15,-8 1 48 16,4-5-32-16,-16-2 12 15,20-4-24-15,-11-1 20 16,7 5-24-16,-4-8 24 16,15 4-24-16,-3-4-32 0,11 4 12 0,5 0-16 31,7 4 12-31,4-1 24 0,7 4-4 16,-7 3-4-16,12 4 0 15,-9 3 4-15,1 0-4 0,4-4-12 16,-8 1 4-16,3-11 20 15,1 1-8-15,-4-11 48 16,4 3-28 0,-4-10 48-16,7 0-44 0,-11-6 36 15,8 2-36-15,-4-6 44 16,4 7-44-16,-5-8 28 16,1 5-32-16,8-8-8 15,-8 4-12-15,7-11-16 16,1 4 4-16,7-14-268 15,1 7 144-15</inkml:trace>
          <inkml:trace contextRef="#ctx0" brushRef="#br0" timeOffset="27115.5884">2553 2247 340 0,'4'-7'128'0,"-4"7"-100"0,4-7-8 0,-4 0 124 16,0 14-84-16,-4-7 116 15,4 7-100-15,-8 0 4 16,5-4-44-16,-5 4 52 16,4 7-48-16,-12-4 28 15,5-3-40-15,-16 10 0 16,4-3-16-16,-16 3 12 16,8 0-16-16,-16 0 16 15,9-3-16-15,-28 3 4 16,8-3-4-16,-35-7 28 15,19 3-20-15,-30-13 4 16,11 3-12-16,-31-10 20 16,16 6-16-16,-24-6 4 0,24 3-8 15,-20-3-8-15,23 3 4 0,-18-4-4 16,26 8 0-16,4-4 16 16,19 4-8-1,1-4-4-15,19-7 0 0,3 0-4 16,9-3 0-16,3-4-72 15,20 4 40-15,-1-7-100 16,12 3 72-16,8 4-260 16,8-3 176-16</inkml:trace>
        </inkml:traceGroup>
        <inkml:traceGroup>
          <inkml:annotationXML>
            <emma:emma xmlns:emma="http://www.w3.org/2003/04/emma" version="1.0">
              <emma:interpretation id="{A298EB6C-F9FD-4287-B0D1-8D4CB793BE66}" emma:medium="tactile" emma:mode="ink">
                <msink:context xmlns:msink="http://schemas.microsoft.com/ink/2010/main" type="inkWord" rotatedBoundingBox="16422,4645 16950,4673 16900,5613 16372,5585"/>
              </emma:interpretation>
            </emma:emma>
          </inkml:annotationXML>
          <inkml:trace contextRef="#ctx0" brushRef="#br0" timeOffset="28856.8119">3420 2412 364 0,'-15'-14'132'0,"15"14"-100"0,0-10-12 0,0 6 168 16,0 4-108-16,-12-3 64 15,5-1-84 1,-1-3 28-16,-4 4-52 0,-3-4 24 15,3 7-32-15,-15-3 16 16,8 3-24-16,-8 0 16 16,0 7-20-16,-12 3 80 15,16 7-52-15,-5 7-12 16,13 4-20-16,3 10 16 16,12-1-16-16,12-2-12 15,15 6-4-15,20-20 40 16,-1-7-24-16,8-14 16 15,-3-4-16-15,10-17 20 16,-10 1-20-16,-5-25 4 16,1 14-8-16,-12-14 56 15,-12 14-36-15,-23-10-4 16,-12 14-12-16,-15 2-12 16,0 8 4-16,-4 0 40 15,-4 10-24-15,4 0-20 16,4 7 0-16,15 0-28 15,9 4 16-15,3-1-172 16,7 1 104-16,13-1-436 16,7 4 288-16</inkml:trace>
          <inkml:trace contextRef="#ctx0" brushRef="#br0" timeOffset="28346.3621">3343 2174 676 0,'-15'-17'248'0,"15"17"-192"0,-4-21-16 0,4 11 156 15,0 7-116-15,0-11 12 16,4 7-56-16,11-7-24 15,4 7-8-15,5-3 4 16,3 3-4-16,11-7-4 16,1 8 4-16,8-5 20 15,-5 4-12-15,1-6 12 16,-16 9-12-16,-8 1 20 16,-11 3-20-16,-16 0-64 15,-3 7 24-15,-16-1-40 16,7 8 36-16,-11 10-16 15,8-3 28-15,-4 17-24 16,4 7 24-16,3 16-16 16,5 5 20-16,7 13-72 15,4-3 52-15,-11-4-40 0,15-3 44 16,-20-14-24-16,13-4 32 16,-17-13-76-16,5-7 56 15,-16-7-88-15,4 0 76 16,-11-10 28-16,3-3 20 15,0-8 32-15,12 4-12 16,0-7 224-16,15 3-128 16,5-3 76-16,14 7-108 15,13 0 28-15,15 3-60 16,3 1 36-16,1-1-44 16,7 4 8-16,-11-4-28 15,4-3 8-15,-4 7-12 16,4-14 20-16,-1 0-20 0,1-7-120 15,-8 7 60-15,-4-7-168 16,0 0 120-16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7:07.0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FEAA3B8-6F9A-4F59-AAD0-6AF2CC5C88A2}" emma:medium="tactile" emma:mode="ink">
          <msink:context xmlns:msink="http://schemas.microsoft.com/ink/2010/main" type="writingRegion" rotatedBoundingBox="8929,8392 9475,8392 9475,8723 8929,8723">
            <msink:destinationLink direction="with" ref="{5C3B4CE7-BC12-4793-984C-D60AC8DD0FE8}"/>
          </msink:context>
        </emma:interpretation>
      </emma:emma>
    </inkml:annotationXML>
    <inkml:traceGroup>
      <inkml:annotationXML>
        <emma:emma xmlns:emma="http://www.w3.org/2003/04/emma" version="1.0">
          <emma:interpretation id="{9C9C2A18-AD2A-4CAD-9321-EDC6CD1A5B4C}" emma:medium="tactile" emma:mode="ink">
            <msink:context xmlns:msink="http://schemas.microsoft.com/ink/2010/main" type="paragraph" rotatedBoundingBox="8929,8392 9475,8392 9475,8723 8929,8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63558F-84E4-4221-B6FC-EAFD857FF276}" emma:medium="tactile" emma:mode="ink">
              <msink:context xmlns:msink="http://schemas.microsoft.com/ink/2010/main" type="line" rotatedBoundingBox="8929,8392 9475,8392 9475,8723 8929,8723"/>
            </emma:interpretation>
          </emma:emma>
        </inkml:annotationXML>
        <inkml:traceGroup>
          <inkml:annotationXML>
            <emma:emma xmlns:emma="http://www.w3.org/2003/04/emma" version="1.0">
              <emma:interpretation id="{B18622DD-00A4-4740-B1EF-4B5E15F61858}" emma:medium="tactile" emma:mode="ink">
                <msink:context xmlns:msink="http://schemas.microsoft.com/ink/2010/main" type="inkWord" rotatedBoundingBox="8929,8392 9475,8392 9475,8723 8929,8723">
                  <msink:destinationLink direction="with" ref="{7CC02CA7-B5F8-45F1-AB5B-7BDFA2912A71}"/>
                </msink:context>
              </emma:interpretation>
              <emma:one-of disjunction-type="recognition" id="oneOf0">
                <emma:interpretation id="interp0" emma:lang="" emma:confidence="0">
                  <emma:literal>v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1 38 384 0,'-8'-10'140'0,"8"10"-108"0,8-3-8 0,-4-1 84 15,3 4-64-15,1-3 44 16,0-1-52-16,0-3 16 16,3 7-32-16,-3-7 44 15,0 7-36-15,-1 0 12 16,1 4-24-16,-4 3 20 15,4 7-24-15,-4-1 32 16,3 4-28-16,1 8 12 16,4-1-16-16,-1 7-16 15,5 3 0-15,-1 0 48 16,5-3-24-16,-1-3 8 0,0-1-16 16,1-9 20-16,-1-5-20 15,-7-6 12-15,15-3-12 0,-16-15 12 16,9 5-16-16,3-19 32 15,-4 5-24-15,5-11 12 16,3 7-16-16,-8-11-16 16,0 11 0-16,-3-3-4 15,3 6 0-15,-3 0 24 16,-1 8-8-16,-11-1-4 16,4 4 0-16,-12 3-16 15,4 3 8-15,-8 1 4 16,8 6 0-16,-4-3-212 15,8 4 116-15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8:15.4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46085F5-E8AB-48E1-9EF2-67E40A7CFA67}" emma:medium="tactile" emma:mode="ink">
          <msink:context xmlns:msink="http://schemas.microsoft.com/ink/2010/main" type="inkDrawing" rotatedBoundingBox="13236,3113 19834,2677 19855,2999 13257,3435" semanticType="underline" shapeName="Other">
            <msink:sourceLink direction="with" ref="{07E33D50-270A-45E3-8140-18F0E6C44FA4}"/>
            <msink:sourceLink direction="with" ref="{EF23CF22-B93F-480A-85D6-64A4CC89C6CD}"/>
            <msink:sourceLink direction="with" ref="{318B4CCD-9814-4CFF-8FBF-4EAECC6C811E}"/>
            <msink:sourceLink direction="with" ref="{EA0ACEAE-E2F9-40EE-844F-B80B0CB894A8}"/>
          </msink:context>
        </emma:interpretation>
      </emma:emma>
    </inkml:annotationXML>
    <inkml:trace contextRef="#ctx0" brushRef="#br0">43 561 280 0,'-8'-14'104'0,"4"7"-84"0,4 0 0 15,-4 7 144 1,4 0-92-16,-3-7 96 15,-1 4-100-15,0-11 72 16,4 14-80-16,-12-7 12 16,12 7-40-16,-4 0-32 15,4 0 0-15,-4 7-28 16,8 0 16-16,-4 3 12 16,4-3 4-16,0 7-12 15,4 0 4-15,0-4 12 0,-1 4-4 0,5-4 24 16,-4-3-16-16,3 0 12 15,-3 7-12-15,4-7 20 16,3 0-20-16,1-4 4 16,3-3-8-16,4 0-8 15,0 0 4-15,8 0-4 16,4 0 0-16,0 0 8 16,0 0-4-16,0 0 8 15,0 0-8-15,-4 0-4 16,-4 0 4-16,0 0 12 15,-4 3-8-15,4 1-12 16,0-1 0-16,4-3 20 16,4 4-8-16,8-4-12 15,-1 3 0-15,12-3 28 16,-3 0-12-16,7 0-12 16,-4 0-4-16,4-3-16 15,-8-4 12-15,20 0 20 16,-8 4-4-16,15-4 4 15,1 3-4-15,11-3-8 16,-16 7 4-16,12-7 12 16,-3 7-8-16,15-6-20 15,-8 2 4-15,11-3 12 16,-15 7 0-16,4-3-4 16,-11-1 4-16,15 1 12 15,-4-1-8-15,11 1-12 16,-7 3 0-16,8-3 12 0,-8-1-4 0,23-3-12 15,-11 0 4-15,11-6 12 16,-12 9-4-16,16-6-4 16,-11 6 4-16,26-2-4 15,-15 2 0-15,23-6 0 16,-15 3 0-16,19-10 0 16,-15 6 0-16,19-6 0 15,-16 3 0-15,16-6 0 16,-19 6 0-16,11-7 0 15,-19 1 0-15,15-1-12 16,-7 4 8-16,7-4 12 16,-19 7-4-16,4-3 16 15,-8 3-12-15,4 1 24 16,-19-1-20-16,-8 4-12 16,-12-1-4-16,-15-2 40 15,-16 6-24-15,-3-11 0 16,-9 5-8-16,-3-11 4 15,-8 6-4-15,1-6 16 16,-5 7-12-16,-4-7-20 16,0 7 4-16,-11-4-596 15,0 4 332-15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6:48.5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C3B4CE7-BC12-4793-984C-D60AC8DD0FE8}" emma:medium="tactile" emma:mode="ink">
          <msink:context xmlns:msink="http://schemas.microsoft.com/ink/2010/main" type="inkDrawing" rotatedBoundingBox="4504,7047 10008,7651 9809,9460 4305,8856" semanticType="enclosure" shapeName="Other">
            <msink:sourceLink direction="with" ref="{4FEAA3B8-6F9A-4F59-AAD0-6AF2CC5C88A2}"/>
            <msink:destinationLink direction="with" ref="{5D31816C-EF10-416F-8BB0-C0E3B1EC8ABC}"/>
          </msink:context>
        </emma:interpretation>
      </emma:emma>
    </inkml:annotationXML>
    <inkml:trace contextRef="#ctx0" brushRef="#br0">1824 10 288 0,'3'-3'0'0,"-6"3"-4"15,-9-4 32 1,4 4-16-16,-11-3 144 15,0 3-84-15,-20-4 84 16,4 8-92-16,-19-4 12 0,3 3-44 0,-26 4 12 16,0 7-24-1,-20 3 28-15,19 4-32 0,-30 10-24 16,15 3 4-16,-31 11 28 16,27 3-16-16,-15 4 44 15,19-4-28-15,-11 0 40 16,22-7-36-16,-10 1-32 15,22-5 0-15,-4 5-8 16,16-11 4-16,0 13 0 16,19-2 0-16,9 16 0 15,14-10 0-15,12 18 0 16,8-4 0-16,19 0 16 16,8-7-4-16,23 3-12 15,12-3 4-15,19 7 40 16,1-3-24-16,41 10-20 15,1-4 4-15,58 4 16 16,-8-11-4-16,46-3-4 16,-14-7 0-16,33-3-4 15,-26-4 0-15,15 4 24 16,-30-7-12-16,30-4-4 16,-35 4-4-16,20-10 12 15,-35-4-8-15,23-14 32 16,-34-3-24-16,34-10 32 15,-27-4-32-15,19-10 40 16,-22-1-32-16,6-9 48 16,-18 10-40-16,-4-14 4 15,-20 7-24-15,-11-28 12 16,-24 7-16-16,5-34 24 16,-20 3-20-16,-16-13 4 15,-15 13-8-15,-19-10 12 16,-12 17-12-16,-15-20-12 0,-8 13 0 15,-24-17-4-15,-3 18 0 0,-19-1 0 16,-5 17 0-16,-15-6-12 16,12 17 12-16,-28-17-24 15,13 16 20-15,-36-13 24 16,12 18-8-16,-27-11-16 16,19 17 4-16,-19-7-4 15,11 21 4-15,-15 0 0 16,16 10 0-16,-16 0 0 15,19 11 0-15,-34-4-12 16,30 10 12-16,-19-6 12 16,16 3 0-16,-16-7 8 15,8 0-8-15,-12 0-4 16,20 4 4-16,-1-4-16 16,20 7 8-16,-15-10 4 15,15 6 0-15,-8-3 0 16,16 7 0-16,-1-6-20 15,17 6 12-15,-9 0 12 16,16 0 0-16,-16-7 8 0,16 0-8 0,-15 0 8 16,11 0-8-16,-8-3-12 15,16 10 4-15,-8-7-4 16,19 7 0-16,-7-4 8 16,15 4 0-16,-3-3-36 15,11 6 20-15,-1-6 24 16,9 3-4-16,-4-4-8 15,11 8 0-15,4-4-4 16,5 0 0-16,-1 0-196 16,4 0 112-16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8:58.5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5C0F0F0-F4C1-4D8B-B775-61E8FE5BD510}" emma:medium="tactile" emma:mode="ink">
          <msink:context xmlns:msink="http://schemas.microsoft.com/ink/2010/main" type="inkDrawing" rotatedBoundingBox="13327,8266 19827,5830 20070,6478 13570,8915" rotationAngle="492351844" semanticType="callout">
            <msink:sourceLink direction="with" ref="{A3954037-65EE-430F-BA80-D098BB3A34EF}"/>
            <msink:sourceLink direction="with" ref="{619731EE-585F-43F0-9E68-EC37C62FDC06}"/>
          </msink:context>
        </emma:interpretation>
      </emma:emma>
    </inkml:annotationXML>
    <inkml:trace contextRef="#ctx0" brushRef="#br0">0 2532 156 0,'35'-20'56'15,"-35"20"-44"-15,39-45-4 0,-16 7 96 16,0 4-60-16,28-35 68 15,3 7-60-15,43-48 24 16,0 10-44-16,61-48 16 16,5 17-28-16,73-44 60 15,-8 17-44-15,82-18 56 16,-20 35-56-16,101-14 20 16,-23 31-36-16,54-3 0 15,-50 34-12-15,26 7 36 16,-65 17-20-16,24 0-4 15,-67 25-12-15,8-11 20 0,-54 13-16 0,-16-6 12 16,-46 7-12-16,8-11 0 16,-43 14-4-16,-4 4-16 15,-23 13 4-15,-19 4-48 16,-24 7 24-16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8:59.1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19731EE-585F-43F0-9E68-EC37C62FDC06}" emma:medium="tactile" emma:mode="ink">
          <msink:context xmlns:msink="http://schemas.microsoft.com/ink/2010/main" type="inkDrawing" rotatedBoundingBox="14145,8845 20754,6757 20919,7278 14310,9366" semanticType="underline" shapeName="Other">
            <msink:destinationLink direction="with" ref="{65C0F0F0-F4C1-4D8B-B775-61E8FE5BD510}"/>
          </msink:context>
        </emma:interpretation>
      </emma:emma>
    </inkml:annotationXML>
    <inkml:trace contextRef="#ctx0" brushRef="#br0">0 2130 332 0,'8'-79'120'0,"-8"79"-92"0,23-82-8 0,-4 44-28 16,4 10 0-16,32-23 4 15,7 6 4-15,30-34 0 16,5 6 0-16,62-26 104 16,-4 9-56-16,96-37 68 15,-11 20-64-15,117-31-12 16,-17 15-24-16,74-15-12 16,-34 21 0-16,53-17 84 15,-49 24-48-15,38 0 36 16,-59 24-44-16,28 13 8 15,-65 25-24-15,26 0 20 16,-58 17-24-16,8 0 24 16,-58 10-24-16,-12 8 12 15,-54 2-12-15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8:59.8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9F22AD4-BBC1-41B2-B66D-9072158284D7}" emma:medium="tactile" emma:mode="ink">
          <msink:context xmlns:msink="http://schemas.microsoft.com/ink/2010/main" type="inkDrawing" rotatedBoundingBox="14516,9237 21895,8551 21940,9034 14561,9721" shapeName="Other">
            <msink:destinationLink direction="with" ref="{3A481A16-FB7B-47ED-A828-26EBE1399459}"/>
            <msink:destinationLink direction="with" ref="{E0599B1C-67B8-4ED4-A4C4-E1B2C0561552}"/>
          </msink:context>
        </emma:interpretation>
      </emma:emma>
    </inkml:annotationXML>
    <inkml:trace contextRef="#ctx0" brushRef="#br0">0 842 300 0,'4'-31'112'0,"-4"31"-88"0,27-14-8 0,-7 7-4 16,-1 4-12-16,12-4 16 15,4-4-8-15,8-6-12 16,3 3 0-16,35-17 128 16,4 7-72-16,59-38 88 15,3 4-80-15,77-25 64 16,-11 11-68-16,109-7-40 16,-24 14-12-16,93-4-4 15,-35 17 0-15,97-6 24 16,-43 16-12-16,74 15 68 15,-54 16-48-15,30 11 32 16,-57 14-36-16,7 3 0 16,-69-3-16-16,-20 0 20 15,-61 0-20-15,-17-7 12 16,-61 6-12-16,-31-2 20 16,-35-1-20-16,-30-3-40 15,-21 0 16-15,-26 3-220 16,0-3 132-16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9:00.6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BC1B4F7-DFEC-483B-90D6-C942D43F3C97}" emma:medium="tactile" emma:mode="ink">
          <msink:context xmlns:msink="http://schemas.microsoft.com/ink/2010/main" type="inkDrawing" rotatedBoundingBox="14941,10006 21406,10103 21402,10419 14936,10321" shapeName="Other">
            <msink:destinationLink direction="with" ref="{3A481A16-FB7B-47ED-A828-26EBE1399459}"/>
          </msink:context>
        </emma:interpretation>
      </emma:emma>
    </inkml:annotationXML>
    <inkml:trace contextRef="#ctx0" brushRef="#br0">-4 243 404 0,'0'-3'148'0,"0"3"-112"0,0 0-12 16,0-4-32-16,8 4 0 15,3-7 20-15,5 4-4 0,15-8-20 16,4 8 4-16,23-11 84 16,15 7-44-16,32-13 96 15,7 3-72-15,74-18 24 16,-4 11-44-16,108-10 12 16,-11 6-28-16,89 4-16 15,-24 17-8-15,94 7 4 16,-40 7 0-16,67 14 44 15,-59-1-24-15,39 8 52 16,-57 3-40-16,-9 7 28 16,-65-7-32-16,-16 13-28 15,-74-9 0-15,-30-1 44 16,-43-6-24-16,-43-8 0 16,-23 1-12-16,-38-11-376 15,-20-3 200-15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9:21.3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A481A16-FB7B-47ED-A828-26EBE1399459}" emma:medium="tactile" emma:mode="ink">
          <msink:context xmlns:msink="http://schemas.microsoft.com/ink/2010/main" type="inkDrawing" rotatedBoundingBox="16118,9655 19441,8211 20077,9677 16755,11120" semanticType="callout" shapeName="Other">
            <msink:sourceLink direction="with" ref="{DBC1B4F7-DFEC-483B-90D6-C942D43F3C97}"/>
            <msink:sourceLink direction="with" ref="{B9F22AD4-BBC1-41B2-B66D-9072158284D7}"/>
          </msink:context>
        </emma:interpretation>
      </emma:emma>
    </inkml:annotationXML>
    <inkml:trace contextRef="#ctx0" brushRef="#br0">0 1655 404 0,'7'18'148'0,"-7"-18"-112"0,20 6-12 15,-1-6-4 1,0 11-16-16,9-11-4 15,6 10 4-15,5-10-60 16,0 4 32-16,0-4-148 16,-5 3 96-16,-3 0 52 15,-4 1 16-15,1 3 164 0,-9-4-88 16,-11 1 156-16,3 3-124 0,5-4 28 16,-5 4-76-16,-3-4-20 15,4 4-20-15,11-3-12 16,0-1 4-16,16-3-4 15,7 3 0-15,-3 1-196 16,3-1 108-16,5-3-88 16,-13 4 104-16,-7-4 12 15,-4 3 36-15,-7-3 44 16,-5 0-12-16,-7 0 88 16,4 0-52-16,-1 0-4 15,5 0-24-15,3 0 32 16,0 4-24-16,5-4-12 15,-1 3-8-15,8-6-4 16,0 3 0-16,11-7 0 16,5 14 0-16,3-14 16 15,-3 7-8-15,-5-7 76 16,-3 7-48-16,-8-4 128 16,0 8-92-16,-8-4 72 15,4 3-84-15,-7 1-32 16,-1 3-16-16,0-4 20 15,5 4-16-15,-1-4 12 16,0 4-16-16,0-7 0 16,0 4-4-16,1-4-76 15,3 0 36-15,0 0-40 16,0 0 40-16,-4 0 0 0,-3 3 20 16,-5 1 0-1,0-1 4-15,-3 1 16 16,0 2-4-16,-1-2 8 0,5 3-8 15,3 0 8-15,1 0-8 16,7-4-4-16,4 4 4 16,0-4 4-16,0 4-4 0,3-3-20 15,-3-1 8 1,0-3 4-16,0 0 4 0,-8-3 0 16,1 3 0-16,-5-7 16 15,4 14-8-15,-3-14 16 16,3 7-16-16,4-4 4 15,0 4-4-15,8 0 12 16,0 0-12-16,7-7-12 16,5 7 0-16,-1-6 20 15,1 2-8-15,-9-3-20 16,-3 0 4-16,-4 0-100 16,0 1 56-16,-11-15-12 15,-1 11 40-15,-7-8 32 16,-1 5-4-16,-3-5 8 15,0 8-4-15,3-7 28 16,1 7-20-16,7-4 20 16,1 3-20-16,7-6 28 15,0 7-28-15,4-11 4 16,4 8-12-16,-4-12-32 16,-4 5 12-16,-4-8 4 0,-4 4 8 15,-3-3-20-15,-5 3 12 16,1-7 20-16,3 10-4 0,-7-7 156 31,4 11-92-31,3-7 24 0,1 10-56 0,7-6-16 16,8 6-16-16,-4-3-16 15,0 3 4-15,4-10 4 16,-8 7 0-16,1-14-36 16,-5 7 20-16,-11-14-20 15,-1 7 20-15,1-10 0 16,-4 6 8-16,-4-6 16 15,0 6-4-15,0 1-4 16,8 6 4-16,-1-6-4 16,1 10 0-16,0-4-12 15,4 11 8-15,-5-3-112 16,5 2 64-16,-8-2 12 16,0 3 24-16,-8-1 8 15,0 5 0-15,-4-5 60 16,0 8-28-16,-3-11 112 15,3 8-76-15,-4-5-16 16,9 5-28-16,-5-5-16 16,8 8 4-16,-4-7-76 15,4 7 40-15,0-11-244 16,8 7 156-16,-8-10-72 0,4 3 112 16,-8-9 36-16,4 5 28 15,-8-6 52 1,4 7-24-16,-19-7 168 0,11 11-104 15,-7-4 32-15,3 6-64 0,-3-2 0 16,7 6-28-16,1 0-16 16,-5 4-4-16,5-4-180 15,3 4 96-15,-11-4-180 16,7 4 152-16,-15-4 12 16,8 4 64-16,-16-4 8 15,-4 4 20-15,0-4 52 16,5 4-20-16,3-4 44 15,3 7-36-15,1-7 28 16,8 7-28-16,-8-10-36 16,19 3 4-16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9:39.5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725D7BF-1C1A-4551-B52A-C0DD0EBACD24}" emma:medium="tactile" emma:mode="ink">
          <msink:context xmlns:msink="http://schemas.microsoft.com/ink/2010/main" type="inkDrawing" rotatedBoundingBox="15872,13013 19862,12085 19884,12183 15895,13112" semanticType="underline" shapeName="Other">
            <msink:destinationLink direction="with" ref="{0BB1680D-B71B-4621-9511-49AEC00B6F3F}"/>
          </msink:context>
        </emma:interpretation>
      </emma:emma>
    </inkml:annotationXML>
    <inkml:trace contextRef="#ctx0" brushRef="#br0">45 995 540 0,'-27'-4'200'0,"27"4"-156"0,-20-6-12 0,20 2 116 15,8 4-88-15,19-10 28 16,4-1-52-16,70-23 108 16,11 3-76-16,82-41 0 15,26 6-40-15,136-23 28 0,20 6-32 16,-1 18 20-16,20 3-24 15,-58 4-16-15,-4-1-8 16,-62 4 20-16,-31-14-8 0,-62 14 4 31,-12 10-4-31,-46 1 36 16,-34 13-20-16,-52 3-260 16,-18 14 128-16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9:39.6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BB1680D-B71B-4621-9511-49AEC00B6F3F}" emma:medium="tactile" emma:mode="ink">
          <msink:context xmlns:msink="http://schemas.microsoft.com/ink/2010/main" type="inkDrawing" rotatedBoundingBox="18652,11945 19570,12115 19519,12394 18600,12224" semanticType="callout" shapeName="Other">
            <msink:sourceLink direction="with" ref="{B725D7BF-1C1A-4551-B52A-C0DD0EBACD24}"/>
          </msink:context>
        </emma:interpretation>
      </emma:emma>
    </inkml:annotationXML>
    <inkml:trace contextRef="#ctx0" brushRef="#br0">0 81 464 0,'86'-41'176'0,"-86"41"-140"0,154-21-8 0,-68 11 136 15,-5 3-96-15,39 11 60 16,-8-1-72-16,-7 18-32 15,-16 3-16-15,-31 10 0 16,-16 4-4-16,-42 10 40 16,-15 0-20-16,-55 4 40 15,-7-4-36-15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4:15.4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7D715F2-7082-4979-9652-AEE20BE3580A}" emma:medium="tactile" emma:mode="ink">
          <msink:context xmlns:msink="http://schemas.microsoft.com/ink/2010/main" type="writingRegion" rotatedBoundingBox="20670,7887 21425,7887 21425,9328 20670,9328">
            <msink:destinationLink direction="with" ref="{DF528E52-6021-4757-82A2-7341ED7671D6}"/>
            <msink:destinationLink direction="with" ref="{B3EC31D4-4953-4FCC-9354-BF3D7948401F}"/>
          </msink:context>
        </emma:interpretation>
      </emma:emma>
    </inkml:annotationXML>
    <inkml:traceGroup>
      <inkml:annotationXML>
        <emma:emma xmlns:emma="http://www.w3.org/2003/04/emma" version="1.0">
          <emma:interpretation id="{EE5BAE20-CED6-47D3-8F22-028891A0715A}" emma:medium="tactile" emma:mode="ink">
            <msink:context xmlns:msink="http://schemas.microsoft.com/ink/2010/main" type="paragraph" rotatedBoundingBox="20670,7887 21425,7887 21425,9328 20670,93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0ED7BF-B8C2-49BD-8756-6C4DE3F1C7C8}" emma:medium="tactile" emma:mode="ink">
              <msink:context xmlns:msink="http://schemas.microsoft.com/ink/2010/main" type="line" rotatedBoundingBox="20670,7887 21425,7887 21425,9328 20670,9328"/>
            </emma:interpretation>
          </emma:emma>
        </inkml:annotationXML>
        <inkml:traceGroup>
          <inkml:annotationXML>
            <emma:emma xmlns:emma="http://www.w3.org/2003/04/emma" version="1.0">
              <emma:interpretation id="{392EFF42-6D84-4270-866B-C3E84E96FE44}" emma:medium="tactile" emma:mode="ink">
                <msink:context xmlns:msink="http://schemas.microsoft.com/ink/2010/main" type="inkWord" rotatedBoundingBox="20670,7887 21425,7887 21425,9328 20670,9328">
                  <msink:destinationLink direction="from" ref="{F4E44DFD-E1A7-4E3E-BF16-57C881965741}"/>
                  <msink:destinationLink direction="to" ref="{4A414F62-098C-4B20-A700-CC387B2833F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7485 6180 248 0,'-46'37'92'0,"34"-12"-72"0,-3 9-4 16,11-13 80-16,-4 6-56 16,4 4 36-16,12-10-44 15,7 3 16-15,12-10-28 16,8-11 44-16,4-10-36 16,4-10 20-16,3-11-28 15,8-6-476-15</inkml:trace>
          <inkml:trace contextRef="#ctx0" brushRef="#br0" timeOffset="-192.0089">8151 5220 280 0,'-12'3'104'0,"1"11"-84"0,-16 13 0 16,7 1-4-16,-11 23-12 16,-11 22 68-16,-1 2-40 0,-7 18 60 15,-8 35-56-15,4 16 36 16,3 4-40 0,1-10 8-16,3-4-24 0,1-14 0 15,0-23-8-15,11-15 20 16,11-30-16-16,9-18 4 0,19-37 16 15,11-25-16 1,5-13-536 0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9:40.2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04452AA-E581-4B4C-B67F-17240A73165E}" emma:medium="tactile" emma:mode="ink">
          <msink:context xmlns:msink="http://schemas.microsoft.com/ink/2010/main" type="inkDrawing" rotatedBoundingBox="16466,12955 20454,13270 20447,13358 16459,13043" semanticType="underline" shapeName="Other"/>
        </emma:interpretation>
      </emma:emma>
    </inkml:annotationXML>
    <inkml:trace contextRef="#ctx0" brushRef="#br0">-4 0 560 0,'-4'4'208'0,"12"6"-164"0,7-3-8 0,-7 3-32 15,11 0-8-15,1 1 12 16,15 2-4-16,3 1 60 16,28-3-36-16,46-1 76 0,32 0-56 0,69-3 8 15,42 3-32-15,62 1 68 16,51-1-56-16,0 0 40 16,4 14-44-16,-24 1-8 15,-34 2-16-15,-59 1-24 16,-27-1 8-16,-42 1 4 15,-39-4 4-15,-54-7 52 16,-42-3-28-16,-48-4-124 16,-37-3 52-16,-24-7-696 15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9:40.8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7CAF713-2B9F-4A2D-B32C-0208F8AE8E93}" emma:medium="tactile" emma:mode="ink">
          <msink:context xmlns:msink="http://schemas.microsoft.com/ink/2010/main" type="inkDrawing" rotatedBoundingBox="16067,13077 20219,14187 20188,14304 16036,13194" semanticType="underline" shapeName="Other">
            <msink:destinationLink direction="from" ref="{A338F688-E40C-4E13-A7A3-3FA8E87DC008}"/>
            <msink:destinationLink direction="from" ref="{64434C07-30B3-4E88-B55F-BBA9D7ABA780}"/>
          </msink:context>
        </emma:interpretation>
      </emma:emma>
    </inkml:annotationXML>
    <inkml:trace contextRef="#ctx0" brushRef="#br0">16 95 560 0,'-15'-45'208'0,"11"38"-164"0,12-3-8 16,-1 3 40-16,9 4-48 0,11-1-20 16,23 1-8-16,32 6-28 15,22 21 16-15,12 11 4 0,55 30 8 16,18 11 16-16,63 3-8 16,15-3 136-16,58-1-76 15,24 1 68-15,-5 24-80 16,16 7 32-16,-46-11-52 15,-8-14-20-15,-43-16-8 16,-58-21 44-16,-35-8-28 16,-42-6 52-16,-39-10-44 15,-70-11-128 1,-34-10-752-16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9:41.0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5E74D74-7358-45FB-A50B-90C1051C3CD7}" emma:medium="tactile" emma:mode="ink">
          <msink:context xmlns:msink="http://schemas.microsoft.com/ink/2010/main" type="inkDrawing" rotatedBoundingBox="18757,13477 19639,14064 19426,14384 18544,13797" semanticType="verticalRange" shapeName="Other">
            <msink:sourceLink direction="with" ref="{97ACA00B-8717-4BA6-B84B-B5B182582B19}"/>
          </msink:context>
        </emma:interpretation>
      </emma:emma>
    </inkml:annotationXML>
    <inkml:trace contextRef="#ctx0" brushRef="#br0">0-4 548 0,'93'0'204'0,"-20"17"-156"0,24 17-16 16,-39-16 44-16,39 13-48 15,19 20 32-15,-4 18-32 16,-11 3 16-16,-16-10-24 15,-23-7 28-15,-23-10-32 0,-27-7 92 16,-32-11-60-16,-38-6 20 16,-46-7-36-16,-24 0-312 0,-23-8 152 15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9:41.6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338F688-E40C-4E13-A7A3-3FA8E87DC008}" emma:medium="tactile" emma:mode="ink">
          <msink:context xmlns:msink="http://schemas.microsoft.com/ink/2010/main" type="inkDrawing" rotatedBoundingBox="16647,13370 19354,15915 18771,16535 16064,13990" semanticType="callout" shapeName="Other">
            <msink:sourceLink direction="from" ref="{57CAF713-2B9F-4A2D-B32C-0208F8AE8E93}"/>
            <msink:sourceLink direction="to" ref="{42916C93-C1B7-481C-99B9-26F111699D15}"/>
          </msink:context>
        </emma:interpretation>
      </emma:emma>
    </inkml:annotationXML>
    <inkml:trace contextRef="#ctx0" brushRef="#br0">11 34 508 0,'-12'-20'188'0,"12"13"-148"0,4 7-8 15,0 0 0-15,0-7-24 16,4 7 16-16,3 0-16 16,1 3 4-16,3 4-4 0,1 7 12 0,7 3-12 15,4 7 16-15,8 14-16 16,15 14-4-16,28 37 0 16,26 18-4-16,8 3 0 15,5 21 0 1,34 30 0-16,7 1 60 0,1 7-32 15,38 13 60-15,-7-6-52 16,-16-25 132-16,20 18-92 16,-12-8 44-16,-16-23-72 15,-30-28 28-15,-12-17-44 16,-20-14 60-16,-19-17-52 0,-19-24-168 16,-19-14 68-16,-20-17-824 15</inkml:trace>
    <inkml:trace contextRef="#ctx0" brushRef="#br0" timeOffset="285.2569">2175 1710 464 0,'0'7'176'0,"19"7"-140"0,12 10-8 16,-8-11-40-16,8 8 0 15,4 3 144-15,4 11-68 16,0 13 0-16,-5 17-40 16,1 11 20-16,-4 3-28 0,-8-3 40 15,-7-21-32-15,-12-4 76 0,-20-13-56 16,-22-14 40-16,-28-6-48 16,-19 2 16-16,-12-9-32 15,-4-11 36-15,-11-7-32 16,0 0 32-16,7-4-32 15,16-2-356-15,19-8 180 16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9:42.9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4434C07-30B3-4E88-B55F-BBA9D7ABA780}" emma:medium="tactile" emma:mode="ink">
          <msink:context xmlns:msink="http://schemas.microsoft.com/ink/2010/main" type="inkDrawing" rotatedBoundingBox="16197,13292 17154,15963 16445,16217 15488,13546" semanticType="callout" shapeName="Other">
            <msink:sourceLink direction="to" ref="{4934A33C-0F3A-4521-9357-93EA8EFD1567}"/>
            <msink:sourceLink direction="from" ref="{57CAF713-2B9F-4A2D-B32C-0208F8AE8E93}"/>
            <msink:sourceLink direction="to" ref="{57EED379-C16D-4CB6-B246-2CD61BC40F6D}"/>
          </msink:context>
        </emma:interpretation>
      </emma:emma>
    </inkml:annotationXML>
    <inkml:trace contextRef="#ctx0" brushRef="#br0">-1 0 184 0,'-4'17'68'0,"4"-3"-52"0,8 17-4 0,0-10 56 16,3 13-40-16,5 7 76 0,11 18-56 16,0 34 36-16,4 38-48 15,4 6 24-15,11 42-32 16,12 4 8-16,28-4-20 16,-5 27 88-16,0-10-56 15,-3-31 84-15,-9 4-76 16,-7-4 24-16,0-20-44 15,-4-28 20-15,-4-21-28 0,-3-13 36 16,-12-8-36-16,-9-23 48 16,-10-18-44-16,-9-17-228 15,-11-17 108-15,-11-10-544 16,-20-7 356 0,0-14 56-16</inkml:trace>
    <inkml:trace contextRef="#ctx0" brushRef="#br0" timeOffset="353.1291">104 1652 592 0,'8'21'220'0,"11"20"-172"0,12 38-12 0,-12-31 12 15,8 4-32-15,24 10 12 0,3 20-16 16,0 8 12-16,4-4-16 15,0-14 156-15,-8-13-92 0,-7-15 96 16,0-16-100-16,-9-14 64 16,-6-21-76-16,-1-24 12 15,0-24-36-15,0-14 4 16,4 0-20-16,4 4-212 16,3 3 108-16,9 0-312 15,-5 0 228-15,-7 7-388 16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9:11.6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9F18813-4896-434C-983E-034CEAC2F9E9}" emma:medium="tactile" emma:mode="ink">
          <msink:context xmlns:msink="http://schemas.microsoft.com/ink/2010/main" type="inkDrawing" rotatedBoundingBox="20340,6977 20867,7270 20717,7540 20190,7248" semanticType="callout" shapeName="Other">
            <msink:sourceLink direction="to" ref="{05BBCD27-9362-45A8-BA9D-31616F59878A}"/>
            <msink:sourceLink direction="to" ref="{2297DC6B-C35C-415D-B455-179455D571E7}"/>
          </msink:context>
        </emma:interpretation>
      </emma:emma>
    </inkml:annotationXML>
    <inkml:trace contextRef="#ctx0" brushRef="#br0">17467 6651 364 0,'0'-17'132'0,"0"17"-100"0,0-11-12 0,0 4 112 15,0 4-76-15,4-14 76 16,-4 6-76-16,0-6 4 16,4 7-36-16,0-4 40 15,-4 7-36-15,12 0-16 16,-5 4-4-16,5 3-8 16,4 7 0-16,7 3 0 15,8 4 0-15,7 10 24 16,9-7-12-16,7 7-12 15,-7-3-4-15,11 3 12 0,-12 4-4 0,-7-11-4 16,-4 0 4-16,-4-7 20 16,-12 1-12-16,-4-1 12 15,-3 4-12-15,-12-4 20 16,0 7-20-16,-12-6 4 16,-7 2-8-16,-16 4 28 15,4 1-20-15,-15-1 32 16,11 7-32-16,4-3 48 15,4-1-36-15,8-3-148 16,19 1 68-16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9:01.9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B102CA0-B335-4A33-AACE-393A6379DE31}" emma:medium="tactile" emma:mode="ink">
          <msink:context xmlns:msink="http://schemas.microsoft.com/ink/2010/main" type="inkDrawing" rotatedBoundingBox="22296,7315 22784,7364 22782,7385 22293,7336" shapeName="Other"/>
        </emma:interpretation>
      </emma:emma>
    </inkml:annotationXML>
    <inkml:trace contextRef="#ctx0" brushRef="#br0">19484 6823 600 0,'-19'-4'224'0,"19"4"-176"0,0 4-12 16,0-1 44-1,15 1-52-15,9-1 84 16,11 4-60-16,11 0 16 16,0 0-36-16,1-4 12 0,3-3-24 0,4 0 28 15,-7 7-32-15,-1-7 20 16,-7 4-20-16,-20-4-200 31,1 3 96-31,-24 4-572 0,-12 3 368 0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9:18.8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E20E26B-B280-4B38-A2BE-95846EB015AC}" emma:medium="tactile" emma:mode="ink">
          <msink:context xmlns:msink="http://schemas.microsoft.com/ink/2010/main" type="writingRegion" rotatedBoundingBox="15423,7672 16225,9863 15507,10126 14704,7936"/>
        </emma:interpretation>
      </emma:emma>
    </inkml:annotationXML>
    <inkml:traceGroup>
      <inkml:annotationXML>
        <emma:emma xmlns:emma="http://www.w3.org/2003/04/emma" version="1.0">
          <emma:interpretation id="{E987922A-6A37-417C-9505-B1F4B33DE07E}" emma:medium="tactile" emma:mode="ink">
            <msink:context xmlns:msink="http://schemas.microsoft.com/ink/2010/main" type="paragraph" rotatedBoundingBox="15423,7672 16225,9863 15507,10126 14704,79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B8F551-7E8E-47C5-85FD-4FA215B69AB1}" emma:medium="tactile" emma:mode="ink">
              <msink:context xmlns:msink="http://schemas.microsoft.com/ink/2010/main" type="line" rotatedBoundingBox="15423,7672 16225,9863 15507,10126 14704,7936"/>
            </emma:interpretation>
          </emma:emma>
        </inkml:annotationXML>
        <inkml:traceGroup>
          <inkml:annotationXML>
            <emma:emma xmlns:emma="http://www.w3.org/2003/04/emma" version="1.0">
              <emma:interpretation id="{F689FA3A-7E94-4D15-ADF9-B9F6D9E0DCD3}" emma:medium="tactile" emma:mode="ink">
                <msink:context xmlns:msink="http://schemas.microsoft.com/ink/2010/main" type="inkWord" rotatedBoundingBox="15423,7672 15651,8296 15050,8517 14821,7893"/>
              </emma:interpretation>
            </emma:emma>
          </inkml:annotationXML>
          <inkml:trace contextRef="#ctx0" brushRef="#br0">12431 7236 476 0,'-23'17'176'0,"23"-17"-136"0,-12 27-12 0,5-16 12 16,7-1-28-16</inkml:trace>
          <inkml:trace contextRef="#ctx0" brushRef="#br0" timeOffset="-10970.9363">12601 7201 92 0,'-11'28'32'0,"11"-28"-24"0,-4 14 0 0</inkml:trace>
          <inkml:trace contextRef="#ctx0" brushRef="#br0" timeOffset="-10860.6426">12512 7394 288 0,'-15'10'108'0,"15"-10"-84"0,0 21-4 16,0-14 32-1,0 3-32-15</inkml:trace>
          <inkml:trace contextRef="#ctx0" brushRef="#br0" timeOffset="158.9074">12342 7580 644 0,'-39'21'236'0,"39"-21"-180"0,-11 30-20 0,7-19 28 16,4 9-44-16,0-2 16 16,8 2-20-16,-1-2 28 15,9 6-28-15,3-4-332 16,-3 4 172-16</inkml:trace>
          <inkml:trace contextRef="#ctx0" brushRef="#br0" timeOffset="266.557">12265 7948 560 0,'-35'10'208'0,"35"-10"-164"0,-16 18-8 16,12-8 12 0,4 0-32-16,4 1 4 15,4 2-12-15</inkml:trace>
        </inkml:traceGroup>
        <inkml:traceGroup>
          <inkml:annotationXML>
            <emma:emma xmlns:emma="http://www.w3.org/2003/04/emma" version="1.0">
              <emma:interpretation id="{4A6DDAFF-B60E-41EF-9AA9-A5A54230349B}" emma:medium="tactile" emma:mode="ink">
                <msink:context xmlns:msink="http://schemas.microsoft.com/ink/2010/main" type="inkWord" rotatedBoundingBox="15691,8620 16156,9889 15507,10126 15042,8858"/>
              </emma:interpretation>
            </emma:emma>
          </inkml:annotationXML>
          <inkml:trace contextRef="#ctx0" brushRef="#br0" timeOffset="418.4609">12280 8337 464 0,'-42'27'176'0,"42"-27"-140"0,-12 24-8 0,12-17-24 16,4 11-8-16,7-5 20 15,-3 5-8-15,12-12-204 16,7 8 104-16</inkml:trace>
          <inkml:trace contextRef="#ctx0" brushRef="#br0" timeOffset="662.6101">12458 8561 488 0,'-19'10'180'0,"19"-10"-140"0,0 21-12 0,0-11 64 16,8 0-56-16,11 4 12 15,0 3-28-15,5 0 4 16,-1 1-12-16,0-1-236 15,0 3 120-15,-3 1-240 16,-1 0 196-16,-11-1 56 31,3 1 56-31,-11 0 304 16,8-1-144-16,-8 11-8 16,8 0-68-16,3-3-20 15,1-1-16-15,4-6-16 16,3-4 0-16</inkml:trace>
          <inkml:trace contextRef="#ctx0" brushRef="#br0" timeOffset="796.4665">12841 9118 632 0,'-3'10'236'0,"3"-10"-184"0,7 11-16 0,-3-8 44 16,8 4-52-16,7 0 8 15,4 3-24-15,5-3-112 16,6 3 52-16</inkml:trace>
          <inkml:trace contextRef="#ctx0" brushRef="#br0" timeOffset="939.8482">13182 9287 632 0,'-8'10'236'0,"8"-10"-184"0,8 17-16 0,0-10 28 15,4 3-44-15,-1 1 16 16,5-1-20-16,3 0 20 15,8 1-24-15,0-1-356 16,-4 0 188-16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9:13.9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A759E40-B123-4779-845E-751E1FE48F2F}" emma:medium="tactile" emma:mode="ink">
          <msink:context xmlns:msink="http://schemas.microsoft.com/ink/2010/main" type="inkDrawing" rotatedBoundingBox="21116,10220 21404,10609 21136,10808 20848,10419" shapeName="Other"/>
        </emma:interpretation>
      </emma:emma>
    </inkml:annotationXML>
    <inkml:trace contextRef="#ctx0" brushRef="#br0">18195 9792 312 0,'0'0'112'0,"0"0"-84"0,12 0-12 0,-4 0 144 15,-1 0-92-15,5 0 0 16,7 7-44-16,-7 0 20 16,3 0-28-16,9 7 32 15,-1 0-32-15,-4 6 4 16,12 4-12-16,-4 4-8 15,0 3 4-15,-7-4-4 16,7-3 0-16,-8-3 32 16,1 0-16-16,-5-1 4 15,-3-2-12-15,-5-5 36 16,1-2-20-16,-8-4 20 0,4-1-24 0,-12 1 8 31,4 4-16-31,-11-4 20 0,3-1-20 0,-15 1-4 16,4 4-4-16,-16-5 20 15,4 5-12-15,-11-4 4 16,7 0-8-16,-3 3-544 16,3 4 292-16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9:21.5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CF343CB-3058-4848-B0FA-09D2F161ED77}" emma:medium="tactile" emma:mode="ink">
          <msink:context xmlns:msink="http://schemas.microsoft.com/ink/2010/main" type="writingRegion" rotatedBoundingBox="18965,8104 15401,7397 15589,6450 19153,7156"/>
        </emma:interpretation>
      </emma:emma>
    </inkml:annotationXML>
    <inkml:traceGroup>
      <inkml:annotationXML>
        <emma:emma xmlns:emma="http://www.w3.org/2003/04/emma" version="1.0">
          <emma:interpretation id="{8C03C1A7-B536-479B-9F4C-6C6A80ACBE53}" emma:medium="tactile" emma:mode="ink">
            <msink:context xmlns:msink="http://schemas.microsoft.com/ink/2010/main" type="paragraph" rotatedBoundingBox="18965,8104 15401,7397 15589,6450 19153,71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F4AE76-7757-43A4-83A7-58D0711AFAFA}" emma:medium="tactile" emma:mode="ink">
              <msink:context xmlns:msink="http://schemas.microsoft.com/ink/2010/main" type="line" rotatedBoundingBox="18965,8104 15401,7397 15589,6450 19153,7156"/>
            </emma:interpretation>
          </emma:emma>
        </inkml:annotationXML>
        <inkml:traceGroup>
          <inkml:annotationXML>
            <emma:emma xmlns:emma="http://www.w3.org/2003/04/emma" version="1.0">
              <emma:interpretation id="{663C7BEC-F1E4-4429-88F9-8F529FA7776D}" emma:medium="tactile" emma:mode="ink">
                <msink:context xmlns:msink="http://schemas.microsoft.com/ink/2010/main" type="inkWord" rotatedBoundingBox="18982,8021 18838,7992 18878,7793 19021,7822"/>
              </emma:interpretation>
            </emma:emma>
          </inkml:annotationXML>
          <inkml:trace contextRef="#ctx0" brushRef="#br0">16151 7525 260 0,'-11'-45'96'0,"11"45"-76"0,0-24-4 15,-8 14 36 1,16 6-32-16,-16-6-8 16,8 6-8-16,0-6-4 15,8 7 0-15,-16-8 44 16,8 8-24-16,0-11 156 16,-8 4-96-16,-3-4 56 15,-1 4-80-15,-4-7 44 0,5 6-56 16,-8-6-12-16,11 7-20 15</inkml:trace>
        </inkml:traceGroup>
        <inkml:traceGroup>
          <inkml:annotationXML>
            <emma:emma xmlns:emma="http://www.w3.org/2003/04/emma" version="1.0">
              <emma:interpretation id="{2297DC6B-C35C-415D-B455-179455D571E7}" emma:medium="tactile" emma:mode="ink">
                <msink:context xmlns:msink="http://schemas.microsoft.com/ink/2010/main" type="inkWord" rotatedBoundingBox="18494,7541 17815,7407 17901,6971 18580,7105">
                  <msink:destinationLink direction="to" ref="{09F18813-4896-434C-983E-034CEAC2F9E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5228.1238">15578 7029 300 0,'8'-3'112'0,"-8"3"-88"0,19 0-8 16,-19 0 64 0,4 0-48-16,-4 0 16 15,0 0-32-15,0 0 44 0,0 0-32 0,0 0-4 31,0 0-16-31,0 0 20 0,0 0-16 0,0 0 24 16,0 0-24-16,0 0 40 16,8 0-28-16,-8 0-12 15,0 0-8-15,0-4-4 16,0 4 0-16,0-3 8 16,8 0-4-16,-8-4-4 15,0 7 4-15,0-7-4 16,0 7 0-16,0-7 16 15,0 7-8-15,0-10-28 16,0 10 8-16,0 0 12 16,0 0 4-16,-8-4-4 15,16 4 4-15,-8-3-4 16,0 3 0-16,0-4 16 16,0 4-8-16,0-3-20 15,8 3 4-15,-8-4 4 16,0 8 4-16,0-4 8 15,0 0-4-15,-8 0-12 16,8 0 4-16,0-4 12 16,0 4-4-16,0-3 24 15,0 6-16-15,0-6-32 16,0 3 12-16,0-4 8 16,0-2 4-16,0-1-4 15,0 7 4-15,0 0 4 16,0 0-4-16,0-4 8 15,0 1-8-15,0-4-20 0,0 7 8 16,-8-3 12-16,8 3 0 0,0-4-12 16,0 4 4-16,0-3 12 15,0 3-4-15,0-4 8 16,0 4-8-16,0-3-4 16,-8-1 4-16,4-3-4 15,4 7 0-15,0-6 8 16,0 6-4-16,-7-7-28 15,-1 7 12-15,4-7 12 16,4 7 4-16,-8-7 16 16,8 7-12-16,0-7 4 15,-7 4-4-15,-1-4-16 16,4 3 4-16,-4-3 12 16,1 4-4-16,3-7-4 15,-4 6 4-15,-4-3 4 16,12 4-4-16,-15-4 8 15,11 7-8-15,-4-7-4 16,0 4 4-16,-3-8 4 16,3 8-4-16,-4-7 16 15,5 6-12-15,-1-3-4 16,-4 4 0-16,5-4 12 16,-5 3-8-16,4-2-28 15,-3 2 8-15,-5-3 12 16,5 4 4-16,-5-4-12 0,4 7 4 0,-3-7 12 15,3 4-4-15,1-4-4 32,-1 3 4-32,-3-3 12 0,-1 4-8 0,5-4-4 31,-1 4 0-31,4-1-4 0,4 4 0 0,-11-3 8 16,15 3-4-16,-8-4-4 15,0 4 4-15,5-3-4 16,-5 3 0-16,-4-4-12 15,12 1 8-15,-8-4 4 16,5 7 0-16,-13-7 8 16,16 4-4-16,-8-4-4 15,8 3 4-15,-7-2-4 16,7 2 0-16,0-3-396 16,7 7 216-16</inkml:trace>
          <inkml:trace contextRef="#ctx0" brushRef="#br0" timeOffset="-13843.0171">12733 6843 444 0,'-8'11'164'0,"8"-11"-124"0,-4 14-16 16,1-8 44-16,3 5-44 0</inkml:trace>
          <inkml:trace contextRef="#ctx0" brushRef="#br0" timeOffset="-14967.0051">15083 6513 268 0,'-8'-10'100'0,"8"10"-76"0,0-17-8 0,-4 10 44 16,4 3-36-16</inkml:trace>
          <inkml:trace contextRef="#ctx0" brushRef="#br0" timeOffset="-14713.2887">14765 6424 416 0,'-27'-18'152'0,"27"18"-116"0,-4-6-12 15,-3 6 48 1,7 0-44-16,-8-7 24 16,4 7-32-16,-8-7-396 15,1 14 204-15</inkml:trace>
        </inkml:traceGroup>
        <inkml:traceGroup>
          <inkml:annotationXML>
            <emma:emma xmlns:emma="http://www.w3.org/2003/04/emma" version="1.0">
              <emma:interpretation id="{4E5759CC-DA06-421F-A031-95F62CEA0B7D}" emma:medium="tactile" emma:mode="ink">
                <msink:context xmlns:msink="http://schemas.microsoft.com/ink/2010/main" type="inkWord" rotatedBoundingBox="17631,6943 17116,6842 17133,6756 17648,6858"/>
              </emma:interpretation>
            </emma:emma>
          </inkml:annotationXML>
          <inkml:trace contextRef="#ctx0" brushRef="#br0" timeOffset="-14601.8225">14553 6345 364 0,'-31'-11'132'0,"31"11"-100"0,-12-3-12 0,4-4 80 15,4 7-60-15,-7-4 0 16,3 4-24-16</inkml:trace>
          <inkml:trace contextRef="#ctx0" brushRef="#br0" timeOffset="-14504.7772">14347 6296 332 0,'-23'-7'120'0,"23"7"-92"0,-15 0-8 0,7 0 24 15,4 0-28-15</inkml:trace>
          <inkml:trace contextRef="#ctx0" brushRef="#br0" timeOffset="-14355.3766">14003 6307 528 0,'-27'-7'196'0,"27"7"-152"0,-20 3-12 16,9-6 80-1,7 3-68-15,-8-4 16 16,8 8-36-16,-11-4-76 16,7 3 28-16</inkml:trace>
          <inkml:trace contextRef="#ctx0" brushRef="#br0" timeOffset="-14207.4862">13689 6334 496 0,'-35'-3'184'0,"35"3"-140"0,-23 0-16 0,12 0 84 15,3 0-68-15,-8 0-8 16,9 0-24-16,-9 0-20 16,8 3 4-16,-7-3-456 15,3 7 252-15</inkml:trace>
          <inkml:trace contextRef="#ctx0" brushRef="#br0" timeOffset="-14099.1962">13294 6410 444 0,'-19'7'164'0,"19"-7"-124"0,-19 10-16 0,7-6 36 16,4 2-40-16,1 1 8 16,3 0-16-16</inkml:trace>
        </inkml:traceGroup>
        <inkml:traceGroup>
          <inkml:annotationXML>
            <emma:emma xmlns:emma="http://www.w3.org/2003/04/emma" version="1.0">
              <emma:interpretation id="{E43D32B6-84E2-4103-AA98-7DB2F03A3DB9}" emma:medium="tactile" emma:mode="ink">
                <msink:context xmlns:msink="http://schemas.microsoft.com/ink/2010/main" type="inkWord" rotatedBoundingBox="16666,7648 15401,7397 15573,6531 16838,6781"/>
              </emma:interpretation>
            </emma:emma>
          </inkml:annotationXML>
          <inkml:trace contextRef="#ctx0" brushRef="#br0" timeOffset="-13966.2835">13109 6585 424 0,'-39'18'156'0,"39"-18"-120"0,-31 17-8 0,15-10 80 16,5 3-64-16,-9 4 0 16,9 0-28-16,-9-4-20 15,9 4 0-15</inkml:trace>
          <inkml:trace contextRef="#ctx0" brushRef="#br0" timeOffset="-3605.1612">15064 6757 436 0,'-8'-3'160'16,"8"3"-124"-16,8-3-8 0,-1-1 124 15,-7 4-88-15,4-7 36 16,4 4-60-16,0-8 12 16,-8 8-32-16,0 0 0 15,0 3-12-15,0-4-8 16,0 1 4-16,0-4-112 16,-8 3 60-16</inkml:trace>
          <inkml:trace contextRef="#ctx0" brushRef="#br0" timeOffset="-3487.3479">14800 6448 260 0,'-19'-24'96'0,"19"24"-76"0,0-21-4 0</inkml:trace>
          <inkml:trace contextRef="#ctx0" brushRef="#br0" timeOffset="-3365.0222">14417 6293 416 0,'-35'-17'152'0,"35"17"-116"0,-8 0-12 0,1 0 4 16,-1 0-20-16</inkml:trace>
          <inkml:trace contextRef="#ctx0" brushRef="#br0" timeOffset="-3213.62">13879 6265 520 0,'-35'-10'192'0,"35"10"-152"0,-27-7-8 15,12 4-8 1,3 3-20-16,-11-4-4 16,3 8 4-16,-11-4-368 15,8 0 200-15</inkml:trace>
          <inkml:trace contextRef="#ctx0" brushRef="#br0" timeOffset="-3109.7977">13318 6296 528 0,'-35'11'196'0,"35"-11"-152"0,-31 13-12 15,15-6 8-15,9 0-28 0,-13 4 12 16,9 2-12-16</inkml:trace>
          <inkml:trace contextRef="#ctx0" brushRef="#br0" timeOffset="-2986.9013">12857 6596 520 0,'-43'17'192'0,"43"-17"-152"0,-31 24-8 0,20-17 36 15,3 3-44-15,-4 4 8 16,9-4-20-16</inkml:trace>
          <inkml:trace contextRef="#ctx0" brushRef="#br0" timeOffset="-2856.4804">12652 6819 572 0,'-23'7'208'0,"23"-7"-160"0,-16 14-12 0,8-11 68 15,4 4-64-15,-7 4 8 16,7-1-28-16,-8 4 32 16,9 3-28-16</inkml:trace>
          <inkml:trace contextRef="#ctx0" brushRef="#br0" timeOffset="-16818.4119">15644 6995 132 0,'0'0'52'0,"0"0"-44"0,8 0 4 16,-8 0 68-1,4 3-44-15,4-3 40 16,-8 0-44-16,0 4 36 15,0 3-40-15,-12 0-4 16,12-1-16-16,-8-6 4 16,-3 0-8-16,3 0 24 15,0-3-16-15,0-7 24 16,8 3-24-16,0-10 4 16,8 6-8-16,-8-3-24 15,16 1 8-15,-5 6-4 0,-3 0 4 0,4 4 8 16,-1 6 0-16,-7 4-12 15,0 0 8-15,-8 6 64 16,0 1-32-16,-7-3 76 16,3-1-56-16,-4-7-16 15,4 4-20-15,5-7 0 16,-5 0-8-16,8-7-4 16,0 4 4-16,8-7 4 15,3 10-4-15,-3 0-268 16,4 13 148-16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2:36.1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BB90CF7-007D-4C02-BD67-B5850B0F296C}" emma:medium="tactile" emma:mode="ink">
          <msink:context xmlns:msink="http://schemas.microsoft.com/ink/2010/main" type="writingRegion" rotatedBoundingBox="12915,6649 9376,5545 9835,4075 13374,5179">
            <msink:destinationLink direction="with" ref="{9B7F7631-C908-4CEB-9851-98956BDCBFD1}"/>
          </msink:context>
        </emma:interpretation>
      </emma:emma>
    </inkml:annotationXML>
    <inkml:traceGroup>
      <inkml:annotationXML>
        <emma:emma xmlns:emma="http://www.w3.org/2003/04/emma" version="1.0">
          <emma:interpretation id="{F6BEE9C4-02E7-4330-97F7-94C826091A0C}" emma:medium="tactile" emma:mode="ink">
            <msink:context xmlns:msink="http://schemas.microsoft.com/ink/2010/main" type="paragraph" rotatedBoundingBox="12915,6649 9376,5545 9835,4075 13374,51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AC61DA-4D22-45F6-A195-7D86D598ACC2}" emma:medium="tactile" emma:mode="ink">
              <msink:context xmlns:msink="http://schemas.microsoft.com/ink/2010/main" type="line" rotatedBoundingBox="12915,6649 9376,5545 9835,4075 13374,5179"/>
            </emma:interpretation>
          </emma:emma>
        </inkml:annotationXML>
        <inkml:traceGroup>
          <inkml:annotationXML>
            <emma:emma xmlns:emma="http://www.w3.org/2003/04/emma" version="1.0">
              <emma:interpretation id="{868DB77B-1A7B-43F0-BF40-6F366606A7E2}" emma:medium="tactile" emma:mode="ink">
                <msink:context xmlns:msink="http://schemas.microsoft.com/ink/2010/main" type="inkWord" rotatedBoundingBox="12928,6608 9389,5504 9835,4075 13374,5179"/>
              </emma:interpretation>
            </emma:emma>
          </inkml:annotationXML>
          <inkml:trace contextRef="#ctx0" brushRef="#br0">-1225 2205 456 0,'0'7'168'0,"0"-7"-128"0,-15 17-16 0,7-6 96 16,8 2-72-16,-8 8 24 15,0 3-40-15,-3 28-12 16,3 6-12-16,-11 39-8 16,7 2 4-16,-15 39 4 15,4-4-4-15,-8 11 8 16,8-21-8-16,-8-11-12 16,11-16 4-16,1-15 4 15,3-16 0-15,9-22 16 16,7-13-8-16</inkml:trace>
          <inkml:trace contextRef="#ctx0" brushRef="#br0" timeOffset="-692.8449">-687 2267 216 0,'4'24'80'0,"-4"-10"-60"0,8 14-8 0,0-1 100 15,11 8-64-15,8 33 32 16,8 5-44-16,11 30 20 16,5-7-28-16,3 14 0 15,-4-6-16-15,-7-1 0 16,3-14-4-16,-15-13 28 15,4-11-20-15,-16-13 48 16,1-18-36-16,-13-6 28 16,-7-1-28-16,-11-16-484 15,3-1 248-15</inkml:trace>
          <inkml:trace contextRef="#ctx0" brushRef="#br0" timeOffset="-436.4323">-698 2911 364 0,'7'-7'132'0,"-7"7"-100"0,8 20-12 0,0 1 112 16,3 7-76-16,13 9 24 16,3 5-48-16,11 6-12 15,1-7-12-15,11-17 12 16,-3 0-12-16,3-17 40 15,-3-3-24-15,-9-25 48 16,-3-6-40-16,-11-22 12 16,-1 5-28-16,-4-25-272 15,-7 10 140-15</inkml:trace>
          <inkml:trace contextRef="#ctx0" brushRef="#br0" timeOffset="1413.8291">-2483 1748 392 0,'0'-11'148'0,"0"11"-116"0,0 0-8 0,-4 0 136 16,0 11-92-16,-19-8 24 16,4 11-52-16,-39 6-8 15,0 11-20-15,-28 11 12 16,9 2-16-16,-39 8-56 16,7-4 24-16,-22 0-8 15,11-3 20-15,4-4 16 16,27 1 0-16,11-11-12 15,12 0 4-15,20-11-76 16,19-2 44-16</inkml:trace>
        </inkml:traceGroup>
        <inkml:traceGroup>
          <inkml:annotationXML>
            <emma:emma xmlns:emma="http://www.w3.org/2003/04/emma" version="1.0">
              <emma:interpretation id="{8D311378-33D0-4062-ADA6-6F1B56E59865}" emma:medium="tactile" emma:mode="ink">
                <msink:context xmlns:msink="http://schemas.microsoft.com/ink/2010/main" type="inkWord" rotatedBoundingBox="11800,6301 9398,5552 9813,4220 12215,4970"/>
              </emma:interpretation>
            </emma:emma>
          </inkml:annotationXML>
          <inkml:trace contextRef="#ctx0" brushRef="#br0" timeOffset="1065.8313">-2560 2697 488 0,'-70'38'180'0,"70"-38"-140"0,-62 55-12 0,27-27 20 16,20-1-32-16,-16 11 56 15,11 0-40-15,5 3 12 16,3-3-28-16,24-10-24 16,-1-8 0-16,24-13 32 15,8-7-16-15</inkml:trace>
          <inkml:trace contextRef="#ctx0" brushRef="#br0" timeOffset="853.767">-2057 2006 280 0,'11'-11'104'0,"-11"11"-84"0,4 4 0 16,-4-1 136-1,0 8-88-15,-7 13 52 16,3 3-72-16,-20 18 12 15,5 0-40-15,-23 34 16 16,-1 3-20-16,-15 32 8 16,8-11-12-16,-20 11 28 15,12-11-24-15,-23 4 12 16,11-11-16-16,-4-3-8 16,20-17 0-16,4-18-244 15,15-10 132-15</inkml:trace>
          <inkml:trace contextRef="#ctx0" brushRef="#br0" timeOffset="214.5677">-1612 2955 592 0,'-31'-20'220'0,"31"20"-172"0,-4 10-12 0,0 0 56 16,8 8-56-16,0 19 12 15,8 5-28-15,7 6-4 16,8-3-8-16,8-11-24 16,4-3 8-16,7-21 40 15,-3-10-20-15,3-17 24 16,-3-3-20-16</inkml:trace>
          <inkml:trace contextRef="#ctx0" brushRef="#br0" timeOffset="1679.2834">-3238 1806 508 0,'-77'4'188'0,"77"-4"-148"0,-74 44-8 16,35-16 0-1,20 3-24-15,-20 7 32 16,5 0-24-16,-5-8 32 16,12 8-32-16,0-10 4 15,15-4-12-15,-3-3-32 0,15-4 12 16,7-3 32-16,13-4-12 0,14-3 16 15,5 0-12-15,23-7 28 16,0 10-24-16,8-10-296 16,-8 3 152-16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9:01.4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1F9867F-3804-488B-93E7-005000E3B6F4}" emma:medium="tactile" emma:mode="ink">
          <msink:context xmlns:msink="http://schemas.microsoft.com/ink/2010/main" type="inkDrawing" rotatedBoundingBox="21862,8139 22243,7450 22739,7724 22358,8413" semanticType="callout" shapeName="Other">
            <msink:sourceLink direction="to" ref="{674A6929-7EB9-41F4-AC50-CE4C2926FF05}"/>
          </msink:context>
        </emma:interpretation>
      </emma:emma>
    </inkml:annotationXML>
    <inkml:trace contextRef="#ctx0" brushRef="#br0">19740 7215 364 0,'35'-34'132'0,"-35"34"-100"0,15-7-12 16,-11 3 8-1,4 4-20-15,-20-3-4 16,4 3 0-16,-26-3 12 15,-1 6-8-15,-23-3-12 16,0 0 0-16,-8-3 12 0,12 3-4 0,-1-4 52 16,17 1-32-16,3-4 52 15,15 7-44-15,5 0-8 16,7 3-12-16,1 4 8 16,7 7-12-16,-4 10 48 15,8 3-28-15,-8 11-16 16,0 4-4-16,-8 9 16 15,1 4-12-15,-5 7 4 16,4-7-8-16,-3-10 12 16,7 0-12-16,-11-14 60 15,11-7-40-15,-3-4 24 16,7-2-32-16,0-11 0 16,4-7-12-16,8 6 12 15,3 1-12-15,8 0-12 16,1 3 0-16,15-3 20 15,0 7-8-15,-1-4 16 16,13 1-16-16,-5-8 16 16,1 4-16-16,-8 0 24 15,-4-4-20-15,-4-3-76 16,0 4 36-16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9:01.6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74A6929-7EB9-41F4-AC50-CE4C2926FF05}" emma:medium="tactile" emma:mode="ink">
          <msink:context xmlns:msink="http://schemas.microsoft.com/ink/2010/main" type="inkDrawing" rotatedBoundingBox="22051,7885 22454,7878 22455,7917 22052,7924" shapeName="Other">
            <msink:destinationLink direction="to" ref="{C1F9867F-3804-488B-93E7-005000E3B6F4}"/>
          </msink:context>
        </emma:interpretation>
      </emma:emma>
    </inkml:annotationXML>
    <inkml:trace contextRef="#ctx0" brushRef="#br0">19237 7428 632 0,'-16'-24'236'0,"16"24"-184"0,8-7-16 0,-4 4 16 16,7 3-36-16,13-3 20 16,14 3-20-16,13-4 28 15,3 4-28-15,0 0 12 16,8 7-16-16,-12-4 0 15,-3 1-4-15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9:13.2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0599B1C-67B8-4ED4-A4C4-E1B2C0561552}" emma:medium="tactile" emma:mode="ink">
          <msink:context xmlns:msink="http://schemas.microsoft.com/ink/2010/main" type="inkDrawing" rotatedBoundingBox="21495,8643 21821,8931 21620,9160 21293,8873" semanticType="callout" shapeName="Other">
            <msink:sourceLink direction="with" ref="{B9F22AD4-BBC1-41B2-B66D-9072158284D7}"/>
          </msink:context>
        </emma:interpretation>
      </emma:emma>
    </inkml:annotationXML>
    <inkml:trace contextRef="#ctx0" brushRef="#br0">18602 8244 372 0,'-4'-10'140'0,"4"10"-112"0,0-7-4 16,0 3 56-1,8 4-48-15,-5-3 48 16,5-1-44-16,0 1 16 15,0 3-32-15,3 3 8 16,5 8-16-16,11 3-8 16,0 3 0-16,12 3 4 0,3 1-4 0,1 3-12 15,-1 4 4-15,-3-4 40 16,-8 0-24-16,-12-4 24 16,-7-2-20-16,-20-5 64 15,-3 5-48-15,-24-5 4 16,4 5-20-16,-19 2 8 15,11 1-16-15,-8 10-40 32,9 3 20-32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9:12.3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D8DD54B-A2B2-474B-8C11-CA305FB7081C}" emma:medium="tactile" emma:mode="ink">
          <msink:context xmlns:msink="http://schemas.microsoft.com/ink/2010/main" type="inkDrawing" rotatedBoundingBox="19659,6126 20158,6343 20063,6561 19564,6344" shapeName="Other"/>
        </emma:interpretation>
      </emma:emma>
    </inkml:annotationXML>
    <inkml:trace contextRef="#ctx0" brushRef="#br0">6059-186 236 0,'11'7'88'0,"-11"-7"-68"0,4 10-4 16,4-6 80-1,0-1-56-15,-1 1 72 16,5 6-64-16,4-7 36 16,-1 1-48-16,12-4 8 15,4 3-28-15,16 1 8 16,-1-1-12-16,8 4-24 15,-3 3 4-15,-5 4-4 0,-7 0 4 16,-8 3 44-16,-4 0-24 16,-12 0 52-16,1 4-36 0,-20-4 64 15,0 1-52-15,-15-5 0 16,3 5-24-16,-15 2-12 16,4 1 0-16,0 6 12 15,8 1-8-15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9:40.4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4BFD007-B01E-45D2-8F8E-C424F507E2FD}" emma:medium="tactile" emma:mode="ink">
          <msink:context xmlns:msink="http://schemas.microsoft.com/ink/2010/main" type="inkDrawing" rotatedBoundingBox="18699,12862 19611,13153 19489,13536 18577,13245" semanticType="verticalRange" shapeName="Other">
            <msink:sourceLink direction="with" ref="{97ACA00B-8717-4BA6-B84B-B5B182582B19}"/>
          </msink:context>
        </emma:interpretation>
      </emma:emma>
    </inkml:annotationXML>
    <inkml:trace contextRef="#ctx0" brushRef="#br0">-1651-2271 496 0,'16'-18'184'0,"30"15"-140"0,43 6-16 0,-31-3 84 15,16 7-68-15,27 0 68 16,19 10-60-16,-4 4 32 16,-8 3-48-16,-27 4-28 15,-15 3-8-15,-23 0 44 0,-24 13-24 16,-27 1 44-16,-34 3-36 15,-43 0-112-15,-24 1 44 16,-11-1-636 0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37:34.7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4ABE908-1B07-46EE-A09A-71408A2D73BB}" emma:medium="tactile" emma:mode="ink">
          <msink:context xmlns:msink="http://schemas.microsoft.com/ink/2010/main" type="writingRegion" rotatedBoundingBox="8410,12690 9382,12690 9382,13261 8410,13261"/>
        </emma:interpretation>
      </emma:emma>
    </inkml:annotationXML>
    <inkml:traceGroup>
      <inkml:annotationXML>
        <emma:emma xmlns:emma="http://www.w3.org/2003/04/emma" version="1.0">
          <emma:interpretation id="{7E07C5B6-BD17-4A93-ADE5-15F5DDD3030F}" emma:medium="tactile" emma:mode="ink">
            <msink:context xmlns:msink="http://schemas.microsoft.com/ink/2010/main" type="paragraph" rotatedBoundingBox="8410,12690 9382,12690 9382,13261 8410,132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3C9334-7470-436C-91D3-2616C018A606}" emma:medium="tactile" emma:mode="ink">
              <msink:context xmlns:msink="http://schemas.microsoft.com/ink/2010/main" type="line" rotatedBoundingBox="8410,12690 9382,12690 9382,13261 8410,13261"/>
            </emma:interpretation>
          </emma:emma>
        </inkml:annotationXML>
        <inkml:traceGroup>
          <inkml:annotationXML>
            <emma:emma xmlns:emma="http://www.w3.org/2003/04/emma" version="1.0">
              <emma:interpretation id="{878D104B-FBE6-400B-8626-87ABDBFCC50A}" emma:medium="tactile" emma:mode="ink">
                <msink:context xmlns:msink="http://schemas.microsoft.com/ink/2010/main" type="inkWord" rotatedBoundingBox="8410,12690 9382,12690 9382,13261 8410,13261"/>
              </emma:interpretation>
            </emma:emma>
          </inkml:annotationXML>
          <inkml:trace contextRef="#ctx0" brushRef="#br0">5579 12277 456 0,'0'-21'168'0,"0"21"-128"0,31-24-16 16,-15 14 132-1,11-1-92-15,12 1-16 16,19 3-32-16,-4 14 20 15,4 10-20-15,-4 18-4 16,-7 6-8-16,-17 14 4 16,5-3-4-16,-23-4 32 15,-4 0-20-15,-8-3 12 16,-12-7-16-16,-31-1 28 0,9-6-24 16,-24-6 20-16,7-1-20 15,-11-14 0-15,12-3-8 0,4-11-8 16,15-2 4-16,3-8-4 15,13 3 0-15,7-2-44 16,12 2 24-16,8-2 8 16,7 2 8-16,16-3-8 15,7 8 8-15,17-5 28 16,-1 8-12-16,4-4 40 16,0 4-28-16,3 3-4 15,-3 0-12-15,8-7-16 16,-8 7 4-16,0-4 28 15,-4 4-12-15,-12-3 32 16,-11 3-28-16,-8-4 32 16,-7 4-32-16,-20-7-12 15,11 4-8-15,-11-4-164 16,0 4 92-16,0-4-428 16,-11 3 280-16</inkml:trace>
          <inkml:trace contextRef="#ctx0" brushRef="#br0" timeOffset="315.8411">6292 12335 300 0,'0'-3'112'0,"0"3"-88"0,-8 7-8 0,0 0 108 15,8 3-72-15,-12 7 112 16,5 4-92-1,-5 6 60-15,4 4-76 0,-11 4 40 16,15-4-56-16,-11 0 32 16,7-4-40-16,-4-3 68 15,1 0-52-15,3-3-36 16,8 0-8-16,8-8 20 16,3 1-12-16,16-3-4 15,4 2-4-15,20-6 4 16,-1-3-4-16,12 6-92 15,-8-3 52-15,-4 3-624 16,-3 0 364-16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1:49.9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2D9F9F3-652D-45B1-A7CF-DB8EE6E59543}" emma:medium="tactile" emma:mode="ink">
          <msink:context xmlns:msink="http://schemas.microsoft.com/ink/2010/main" type="inkDrawing" rotatedBoundingBox="5658,2869 16074,963 17557,9068 7141,10974" hotPoints="16391,5619 11644,10366 6896,5619 11644,872" semanticType="enclosure" shapeName="Circle">
            <msink:sourceLink direction="with" ref="{B6BAB137-F2ED-4AE8-A768-8BC0A9A76D9A}"/>
            <msink:sourceLink direction="with" ref="{4AACB937-2136-4EDF-85A0-3F765FC7B924}"/>
            <msink:sourceLink direction="with" ref="{19324E23-D05F-4553-B41C-B30BB8C41664}"/>
            <msink:sourceLink direction="with" ref="{23739ACC-3504-41EA-8045-E0DC81EA0A61}"/>
            <msink:destinationLink direction="with" ref="{1E9D08F3-6956-4049-9834-227BE51AE4C4}"/>
            <msink:destinationLink direction="from" ref="{7436879E-2696-4953-ADA4-9E7C45BCB22C}"/>
            <msink:destinationLink direction="to" ref="{7436879E-2696-4953-ADA4-9E7C45BCB22C}"/>
            <msink:destinationLink direction="with" ref="{074C119C-393B-4419-95C3-F8672E16914B}"/>
            <msink:destinationLink direction="with" ref="{3873F3F7-47E2-45BD-BE4A-6D9525542C6A}"/>
            <msink:destinationLink direction="with" ref="{49F3421D-E434-4E08-956D-D94626B5918A}"/>
          </msink:context>
        </emma:interpretation>
      </emma:emma>
    </inkml:annotationXML>
    <inkml:trace contextRef="#ctx0" brushRef="#br0">3870 416 300 0,'-15'-48'112'0,"-5"27"-88"0,1-3-8 0,0 10 136 16,3 7-88-16,-30-6-28 16,3 6-20-16,-23 3-44 15,4 4 16-15,-27 4-40 16,8 3 32-16,-39 10-36 15,15 7 32-15,-34 17 36 16,15 4-4-16,-27 17 52 16,20-4-32-16,-20 11 92 15,23-7-68-15,-31 21 12 16,24-11-40-16,-20 28 12 16,23-4-20-16,-26 18 0 15,22-11-8-15,-23 28 4 16,28-8-8-16,-16 15-20 15,23-7 8-15,-4 24-12 16,23-18 8-16,1 18 16 0,27-14 0 0,-16 21 8 16,23-24-8-16,-7 37 8 15,15-23-8-15,-4 16 16 16,23-20-12-16,4 38-20 16,5-21 4-16,18 14 20 15,8-14-4-15,16 38-12 16,15-17 0-16,20-14-4 15,11 28 0-15,4-15 0 16,-4-16 0-16,12 10 16 0,4 21-4 16,27-32-4-16,11 4 4 15,4 14 4-15,-3-10-4 0,7-25 16 16,23 14-12-16,16 0-4 16,-8-17 0-16,20-24-4 15,15 10 0-15,-12-13-12 31,-4-4 8-31,16 0 4 16,-7-17 0-16,61 3 32 0,-16-3-16 16,-7-4 32-16,23 0-32 15,-30-13 12-15,14-14-16 16,9-14-8-16,-24-7 0 0,23-14 12 16,-3-6-8-16,-5-14-4 15,16-8 0-15,-23-6-4 16,20-10 0-16,-1-10 44 15,-23-11-24-15,23-14 24 16,-15-10-24-16,-4-17 8 16,15 3-16-16,-26 3 28 15,3-3-24-15,8-13 12 0,-24-21-16 16,-7-11 12-16,16 4-16 16,-20 0 16-16,-19-11-16 15,-1-20 4-15,1 4-4 16,-20 13 4-16,-3-21-8 15,-24-10 8-15,-4 8-8 16,-7 9-4 0,-4 0 4-16,4-20 4 15,-12 27-4-15,-4-34-4 16,-16 21 4-16,9-22 4 16,-8 25-4-16,3-34 8 15,-3 13-8-15,-1-13 8 16,-3 27-8-16,-4-28-12 15,-8 28 4-15,-7-24 20 16,-5 28-8-16,-7-22-12 16,-8 32 0-16,-3-24 12 15,-9 24-4-15,-7-21-4 16,-4 28 4-16,-4-18 4 16,-4 25-4-16,-12-18-4 15,1 14 4-15,-8-10 4 16,3 20-4-16,-15-13-12 15,4 20 4-15,-15-20 28 16,3 20-12-16,-15-3-40 16,12 17 16-16,-12-10 12 0,11 21 0 15,-7-18 0-15,8 17 4 0,-20-10-4 16,8 18 0-16,-31-1 0 31,0 7 0-31,4 4 0 0,7-4 0 0,1-7-12 16,-5 4 8-16,-3 3 4 0,-15 7 0 15,-5 10 0-15,8 8 0 16,4 9 0 0,8 4 0-16,-35 0-20 15,12 7 12-15,-16-3 32 16,12 10-16-16,-28-8-16 16,-14 5 0-16,30-1 4 15,8 7 4-15,-24 1 0 16,16-1 0-16,-34 0 0 0,10 0 0 15,5 4 0 1,8 7 0-16,-20-4 8 16,27 3-4-16,-42 4-20 15,19 0 8-15,-31 4 12 16,31 6 0-16,-39 4 8 16,28 3-8-16,-55 7 24 15,31 0-16-15,-27 0 4 16,31 4-8-16,-23 3 4 15,31 3-8-15,-35 4-20 0,-8 14 8 16,27 10-4-16,28 10 4 16,7 0-496-16,8 7 276 0,19-3-332 15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1:52.0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F80AF26-608B-4DD9-B8AD-40D340FD1224}" emma:medium="tactile" emma:mode="ink">
          <msink:context xmlns:msink="http://schemas.microsoft.com/ink/2010/main" type="inkDrawing" rotatedBoundingBox="10194,4343 13345,4590 13180,6688 10029,6441" hotPoints="13155,5702 11413,6543 9875,5372 11616,4532" semanticType="enclosure" shapeName="Ellipse">
            <msink:sourceLink direction="with" ref="{4AACB937-2136-4EDF-85A0-3F765FC7B924}"/>
            <msink:destinationLink direction="with" ref="{1E9D08F3-6956-4049-9834-227BE51AE4C4}"/>
            <msink:destinationLink direction="with" ref="{074C119C-393B-4419-95C3-F8672E16914B}"/>
            <msink:destinationLink direction="with" ref="{3873F3F7-47E2-45BD-BE4A-6D9525542C6A}"/>
            <msink:destinationLink direction="with" ref="{49F3421D-E434-4E08-956D-D94626B5918A}"/>
          </msink:context>
        </emma:interpretation>
      </emma:emma>
    </inkml:annotationXML>
    <inkml:trace contextRef="#ctx0" brushRef="#br0">1131-1084 208 0,'-8'-31'76'0,"8"31"-60"0,-12-14-4 15,8 7 56-15,1 4-40 0,-9-11 104 16,0 7-76-16,-7-6 64 31,7 9-68-31,-7-10 48 0,4 7-56 0,-13-3 4 16,9 7-28-16,-8-8 16 15,4 8-24-15,-8-4 48 16,8 4-32-16,-12-4-4 16,4 7-16-16,-12-7 20 15,5 7-16-15,-17 0 4 16,9 3-8-16,-16 1 20 15,12 6-16-15,-12 0 24 16,15 1-24-16,-11 2-20 16,12 5 0-16,-9 2 4 15,17 4 4-15,-24 4 8 16,15 3-4-16,-15 7-12 16,8 0 4-16,-4 6 12 15,16-6-4-15,-5 3-4 16,12 1 4-16,0-4-24 15,8-4 12-15,-4 0 12 16,8 1 0-16,-4 6-12 16,8 0 4-16,-5 8-4 15,9-1 0-15,0 7 8 16,3 3 0-16,0-6 0 16,8-7 0-16,-3-1 0 0,7-6 0 0,0-3-20 15,7-4 12-15,1 0 12 16,0 0 0-16,4 3-4 15,-1 0 4-15,-3 4-16 16,7 0 8-16,-3 3 12 16,3-3-4-16,1 4-4 15,-1-5 4-15,9 1 12 16,-1-3-8 0,8-4-12-16,0-4 0 0,8 1 4 15,-1-1 0-15,9 1 0 16,-1-4 0-16,4 3 24 15,-3 1-12-15,-4-1 4 16,-1 1-8-16,1-1-16 16,-1 1 4-16,9 0-4 15,-1-4 0-15,12 3 24 16,-8 1-8-16,8-1-4 16,-4 1 0-16,0-11 4 15,-8 4-4-15,-3-4 8 16,-1 0-8-16,16-3-4 15,-11-4 4-15,18-3 4 16,1 0-4-16,4-7 24 16,-5 3-16-16,5-6-32 15,-8 3 12-15,3-7 20 16,-7 3-8-16,12-9 20 16,-1 6-16-16,1-10-20 15,-4 6 4-15,-5-9 40 16,-10 6-20-16,3-10 0 0,-12 3-8 15,0-10-16-15,9 7 8 0,3-10 12 16,-4 3-4-16,4-4-4 16,-4 11 4-16,4-7 20 31,-4 7-12-31,-7-7 24 0,-1 4-24 0,-7-15-4 16,0 5-4-16,-12-15 12 15,0 4-8-15,-4-14 32 16,0 10-24-16,-3-10-12 15,-9 14-8-15,-3-4 4 16,4 15 0-16,-12-5 0 16,8 8 0-16,-16-11 0 15,12 7 0-15,-8-10 8 16,4 10-4-16,-4-13 8 16,-8 9-8-16,1-6-20 15,3 10 8-15,-11 1 4 16,7 9 4-16,-4 0-12 15,5 8 8-15,-8-4 12 16,3 7-4-16,-7-1-12 16,3 8 4-16,-14-4-16 15,7 4 12-15,-20-4 12 16,8 7 0-16,-23-3 8 16,12 7-8-16,-16-8 8 0,16 11-8 15,-16-14 8-15,8 8-8 0,-8-12-12 16,8 5 4-16,-15-5 4 15,7 5 0-15,0-5-20 16,8 5 12-16,-8-1-4 16,20 4 4-16,-1-4 16 15,9 7-4-15,-9-7 8 16,8 4-8-16,-7-4-12 16,3 4 4-16,1-4 48 15,-1 4-24-15,-3-4-28 16,7 4 4-16,-7 3-16 15,11 3 8-15,-4 11 0 16,12 7 4-16,-4 0 16 16,12 10-4-16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2:27.3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2F5239B-0232-47A2-BD0E-C4C6038F495F}" emma:medium="tactile" emma:mode="ink">
          <msink:context xmlns:msink="http://schemas.microsoft.com/ink/2010/main" type="inkDrawing" rotatedBoundingBox="13219,5173 16273,4320 16289,4376 13235,5229" semanticType="underline" shapeName="Other"/>
        </emma:interpretation>
      </emma:emma>
    </inkml:annotationXML>
    <inkml:trace contextRef="#ctx0" brushRef="#br0">2664-471 184 0,'-4'0'68'0,"4"0"-52"0,4 3-4 16,-4-3 56-1,0 0-40-15,4 0 104 16,-1 0-76-16,1 0 28 16,4 0-48-16,4-3 20 15,3-1-28-15,12-10 28 16,4 4-32-16,27-14 4 16,8 3-16-16,27-17 20 15,-4 4-20-15,50-14-4 16,-3 10-4-16,46-14 4 15,-4 11-4-15,12-11-12 16,-32 11 4-16,20-14 28 0,-27 17-12 16,-4-6-12-16,-15 9-4 15,0-6 12-15,-28 10-4 16,12 0-20-16,-11 7 8 0,-8-4 40 16,-16 11-20-16,-8 0 0 15,-18 7-8-15,3-4-16 16,-23 7 8-16,3 0 20 15,-7 4-8-15,-4-4 16 16,0 7-16-16,-7-4 16 16,-1 4-16-16,-3-3-4 15,-5 3 0-15,-3-4-32 16,-8 8 16-16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2:28.6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E9D08F3-6956-4049-9834-227BE51AE4C4}" emma:medium="tactile" emma:mode="ink">
          <msink:context xmlns:msink="http://schemas.microsoft.com/ink/2010/main" type="inkDrawing" rotatedBoundingBox="12744,4859 14918,2239 14980,2290 12806,4910" semanticType="callout" shapeName="Other">
            <msink:sourceLink direction="with" ref="{1F80AF26-608B-4DD9-B8AD-40D340FD1224}"/>
            <msink:sourceLink direction="with" ref="{B2D9F9F3-652D-45B1-A7CF-DB8EE6E59543}"/>
          </msink:context>
        </emma:interpretation>
      </emma:emma>
    </inkml:annotationXML>
    <inkml:trace contextRef="#ctx0" brushRef="#br0">2211-792 228 0,'0'-3'84'0,"0"3"-64"0,4-7-8 0,-4 0 84 15,7 7-56-15,1-10 80 16,8 3-68-16,7-17 8 15,0 3-36-15,16-37 40 16,3 3-36-16,20-35 28 16,0 11-28-16,43-58 36 15,7 9-36-15,23-64 4 16,1 13-20-16,23-18 12 16,-20 36-16-16,12-22 24 15,-27 29-20-15,4-5 24 16,-12 28-24-16,-4 8 4 15,-7 26-8-15,-13 1 20 16,-26 17-16-16,-8 10 24 16,-15 17-24-16,-12 8-4 15,-8 16-4-15,-7-3 4 16,-1 21-4-16,-7-4-4 16,0 14 4-16,-8 7-16 15,3 0 8-15,-6 3-192 16,3 11 108-16,-12 3-388 15,0 0 268-15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1:57.0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4FABF89-8E20-4894-8379-BB6654E703E7}" emma:medium="tactile" emma:mode="ink">
          <msink:context xmlns:msink="http://schemas.microsoft.com/ink/2010/main" type="writingRegion" rotatedBoundingBox="2267,6551 16498,6976 16340,12240 2110,11815"/>
        </emma:interpretation>
      </emma:emma>
    </inkml:annotationXML>
    <inkml:traceGroup>
      <inkml:annotationXML>
        <emma:emma xmlns:emma="http://www.w3.org/2003/04/emma" version="1.0">
          <emma:interpretation id="{B7903581-E984-4F05-ADB7-E1E50581B496}" emma:medium="tactile" emma:mode="ink">
            <msink:context xmlns:msink="http://schemas.microsoft.com/ink/2010/main" type="paragraph" rotatedBoundingBox="5514,6823 16487,6925 16474,8366 5500,82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438BFA3-C16D-4FA3-90D0-0B2367A1BF5C}" emma:medium="tactile" emma:mode="ink">
              <msink:context xmlns:msink="http://schemas.microsoft.com/ink/2010/main" type="line" rotatedBoundingBox="5514,6823 16487,6925 16474,8366 5500,8264"/>
            </emma:interpretation>
          </emma:emma>
        </inkml:annotationXML>
        <inkml:traceGroup>
          <inkml:annotationXML>
            <emma:emma xmlns:emma="http://www.w3.org/2003/04/emma" version="1.0">
              <emma:interpretation id="{EDF5DC3D-95C4-4ABD-86D6-CEC55B9E3D82}" emma:medium="tactile" emma:mode="ink">
                <msink:context xmlns:msink="http://schemas.microsoft.com/ink/2010/main" type="inkWord" rotatedBoundingBox="5511,7091 8922,7123 8915,7899 5504,7867">
                  <msink:destinationLink direction="with" ref="{19E1575A-787D-4006-84B3-ADFCADA680B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-7763 4521 156 0,'0'-3'56'0,"0"6"-44"0,0 1-4 0,0-4 164 15,0 0-96-15,0-4 112 16,0 4-108-16,0-3 44 16,0 3-68-16,4-4 44 15,0 8-56-15,-1-8 76 16,1 4-68-16,0-3 16 16,0-1-36-16,0 1 24 15,4 3-32-15,-5-4 20 16,1 8-24-16,8-4 0 15,3 0-12-15,16-4 12 16,4 4-12-16,23-6-12 16,0 2 0-16,24-3 4 15,-1 7 0-15,16-7 16 16,-8 4-8-16,8-7 4 16,-12 10-4-16,-4-11-8 15,-15 8 4-15,-16-4 28 16,-11 7-16-16,-12-4-4 15,-8 4-8-15,1-3 20 16,-13 6-12-16,1-3-12 16,0 7-4-16,-8 0 12 15,4 4-4-15,-8-8 8 0,4 4-8 16,-8-7 8-16,16 0-8 0,-16 3-4 16,8 4 4-16,-8 4 4 15,1-1-4-15,-13 7-4 16,1 4 4-16,-8 6-24 15,4 4 12-15,-24 14-12 16,9 3 8-16,-9 18 16 16,8-5 0-16,-7 5 16 15,11-8-12-15,-4-6-20 16,8-7 4-16,4-7 20 16,8-4-4-16,0-10-4 15,7-3 0-15,-4-8 4 16,5 1-4-16,-5-10 24 15,9-1-16-15,-13-6 4 16,9-1-8-16,-9-10 12 16,5 1-12-16,-12-18 16 15,7 0-16-15,-18-28-4 16,11 4 0-16,-24-17-4 16,16 10 0-16,-11 0-12 15,7 14 8-15,-3 0-4 16,3 10 0-16,12-3-20 15,4 13 16-15,3 0-12 16,9 11 12-16,7 0-28 16,8 7 24-16,7 6 4 15,9 4 12-15</inkml:trace>
          <inkml:trace contextRef="#ctx0" brushRef="#br0" timeOffset="332.9989">-6594 4872 1008 0,'-16'-17'372'16,"16"17"-288"-16,8 3-24 0,-4-3 64 16,0 0-80-16,0 0-20 15,11 0-12-15,-3-3-48 16,3 3 20-16,5-4-796 15,-1 8 444-15</inkml:trace>
          <inkml:trace contextRef="#ctx0" brushRef="#br0" timeOffset="1576.5791">-6052 4993 624 0,'-8'-7'228'0,"8"7"-176"0,8-4-16 16,-4 1 80-1,0-1-72-15,3-9 60 16,5 6-60-16,3-4 68 16,5 1-64-16,11-7 44 15,4 3-52-15,3-3-4 16,1 7-20-16,0-4-12 16,3 10 0-16,-3 1 28 15,-12 3-16-15,4 0-136 0,-4 3 64 0,-7-3-640 16,-5 11 384-16</inkml:trace>
          <inkml:trace contextRef="#ctx0" brushRef="#br0" timeOffset="1307.3497">-5576 4597 372 0,'12'-7'140'0,"-12"7"-112"15,-4 7-4-15,0-14 196 16,4 7-124-16,-8 0 88 16,4 0-112-16,-7 0 24 15,3 0-56-15,-8-7-4 16,9 7-24-16,-13-3-8 15,5 3 0-15,-12 0 12 16,7 3-8-16,-14 0 24 16,6 8-20-16,-6-1 40 15,6 7-28-15,-6 1-4 16,7-1-12-16,-4 7 20 16,7 10-16-16,-3 4-12 0,12 10-4 15,-1 4 12-15,9-1-4 0,7-2-12 16,3 2 4-16,9-9 4 15,4-5 0-15,11-6 16 16,4-7-8-16,0-3 24 16,11-4-20-16,-3-3 4 15,-8-7-8-15,4 0-24 16,-4 3 8-16,-12-10-188 16,-4 4 104-16,-7-4-540 15,-4 0 348-15</inkml:trace>
          <inkml:trace contextRef="#ctx0" brushRef="#br0" timeOffset="2566.6825">-5050 4566 664 0,'-3'-7'244'0,"3"7"-188"0,0 0-16 0,0-7 56 15,3 7-60-15,5 0 48 16,12-3-48-16,-5-4-12 16,8 7-12-16,12-7 16 15,4 0-16-15,34-7-4 16,-7 11-4-16,8-4-16 16,3 7 8-16,-11 0 4 15,-12 7 0-15,-11-4 0 16,-8 11 0-16,-8-7 16 15,-8 7-8-15,-7-11 16 16,-5 4-16-16,-7 0 32 16,4 0-24-16,-4 0-24 15,0-4 4-15,0 4 0 16,0 7 4-16,0-4 0 16,0-3 0-16,-4 14 0 15,1-4 0-15,-13 14 0 0,4 0 0 16,-7 27 0-16,0-3 0 0,-5 7-28 15,5 0 16-15,-8-3 40 16,8-11-16 0,-8-7-20-16,15-10 4 0,-4-7 36 15,9-7-20-15,-5-6 36 16,4-1-32-16,-3-13 4 16,-5-8-12-16,-7-9 12 15,-4 2-12-15,-12-26 24 16,4 6-20-16,-3-10 56 15,3 6-36-15,-4-16 36 16,8 13-36-16,0 0 16 16,4 14-28-16,0-6 8 15,15 6-16-15,-7 0 0 16,11 6-4-16,1-5-16 16,7 9 4-16,0-3-120 15,7 17 68-15,1 0-376 16,4 7 244-16</inkml:trace>
        </inkml:traceGroup>
        <inkml:traceGroup>
          <inkml:annotationXML>
            <emma:emma xmlns:emma="http://www.w3.org/2003/04/emma" version="1.0">
              <emma:interpretation id="{9BACBE47-4DA7-4B91-AF56-92C2C803E71E}" emma:medium="tactile" emma:mode="ink">
                <msink:context xmlns:msink="http://schemas.microsoft.com/ink/2010/main" type="inkWord" rotatedBoundingBox="9531,7172 10152,7178 10145,7933 9524,7927">
                  <msink:destinationLink direction="with" ref="{19E1575A-787D-4006-84B3-ADFCADA680B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85.4543">-3335 4728 508 0,'-7'61'188'0,"7"-61"-148"0,-8 107-8 0,0-62 16 16,4-7-32-16,-7 6 92 15,-1-2-60-15,-11-11 4 16,7 0-32-16,-11 0 4 16,8-11-12-16,-8-2-68 15,4 2 28-15,-8-10-148 16,7-3 100-16,-7-7 8 16,8 0 40-16,-8 7 56 15,12-7-16-15,-4 0 220 16,7 0-128-16,1 0 68 15,3 11-100-15,8-8 40 16,12 0-68-16,11-3 32 0,4 4-44 0,28-11 24 31,7 7-28-31,19-7 8 0,-3 7-20 16,-4 0-44-16,-5 0 16 0,-10 0-228 16,-13 0 132-16,-7 0-312 15,-8 0 232-15</inkml:trace>
          <inkml:trace contextRef="#ctx0" brushRef="#br0" timeOffset="2853.0692">-3699 4590 624 0,'-3'0'228'0,"3"0"-176"0,19-10-16 0,-4 3 60 15,9 7-60-15,18-7 40 16,9 7-44-16,18-14-8 16,1 11-16-16,0-11 12 15,-12 10-12-15,-4-6 4 16,-8 7-4-16,-19-4-60 15,-7 7 28-15,-20 0-360 16,0 3 212-16</inkml:trace>
          <inkml:trace contextRef="#ctx0" brushRef="#br0" timeOffset="3677.2613">-3335 4827 332 0,'-7'-17'120'0,"7"17"-92"0,0-21-8 16,0 15 140-1,7 2-92-15,-14-10 88 16,7 8-92-16,-16-1 48 16,5 3-68-16,-9-3 68 15,-7 0-64-15,-4 7 64 16,-4 7-64-16,-3-7 28 15,7 11-44-15,-4 2 36 16,0 5-40-16,8 6 12 16,4 3-24-16,7 4 8 0,12 7-12 31,4-7-8-31,20 7 0 16,18-14 72-16,9 3-40 0,26-16-40 0,1 3 0 15,3-14-144-15,-7 6 80 0,-16-12-20 16,-4-1 48-1,-19-11 44-15,-7-2 0 0,-17-4 0 16,-7 3 0-16,-11-10 40 16,-5 0-24-16,-15 0 88 15,4 14-60-15,-4-11-4 16,8 18-28-16,11-4-48 16,1 7 20-16,15 4-280 15,11 0 160-15</inkml:trace>
        </inkml:traceGroup>
        <inkml:traceGroup>
          <inkml:annotationXML>
            <emma:emma xmlns:emma="http://www.w3.org/2003/04/emma" version="1.0">
              <emma:interpretation id="{FBA292AA-091E-43D6-84D3-CC5615861929}" emma:medium="tactile" emma:mode="ink">
                <msink:context xmlns:msink="http://schemas.microsoft.com/ink/2010/main" type="inkWord" rotatedBoundingBox="10821,6872 14268,6904 14254,8345 10808,8313">
                  <msink:destinationLink direction="with" ref="{19E1575A-787D-4006-84B3-ADFCADA680B4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233.2767">-2460 5034 840 0,'8'7'312'0,"-8"-7"-244"0,31 7-16 15,-12-7 68 1,5 0-76-16,18-7 16 15,1 7-36-15,3-14 4 16,-3 10-16-16,-5-9-220 16,-3 9 116-16</inkml:trace>
          <inkml:trace contextRef="#ctx0" brushRef="#br0" timeOffset="4042.2687">-2417 4748 912 0,'-4'-10'340'0,"4"10"-264"0,8-10-24 0,3 3 8 15,5 7-44-15,15-4-4 16,7 4-8-16,5-3-24 16,-4 3 12-16</inkml:trace>
          <inkml:trace contextRef="#ctx0" brushRef="#br0" timeOffset="5090.5563">-1713 4934 800 0,'0'-7'296'0,"16"7"-232"0,7 0-16 0,-4-3-16 16,9-1-28-16,10 4 16 15,5-3-12 1</inkml:trace>
          <inkml:trace contextRef="#ctx0" brushRef="#br0" timeOffset="5914.652">-842 4803 580 0,'4'14'216'0,"-4"-14"-168"0,23 34-12 0,-11-20 40 15,15-7-48-15,0 3 8 16,4 4-24-16,16-7 0 16,-1 0-4-16,1-14 28 15,-1 0-20-15,-7-10 12 16,-4 3-16-16,-16-10 20 15,0 3-20-15,-19-10 40 16,0 7-28-16,-11-7 4 16,-5 7-16-16,-15-10 12 15,4 10-16-15,0-7-20 16,4 7 4-16,-8 0 4 16,11 6 4-16,-7 5-44 15,8 6 24-15,-12 7 60 16,8 10-20-16,-4 4 4 15,4 3-16-15,-5 11 4 16,9-4-8-16,-8 20-12 16,11 5 4-16,-3 19-4 15,4 5 0-15,7 6 24 16,0-3-8-16,8 10 4 16,0-11-4-16,-8 18-8 15,12-17 4-15,-11 0 12 0,7-14-8 16,-12-4 16-16,-4-17-16 0,-3-10 16 15,7-7-16 1,-15-10 32-16,0-7-24 0,-4-14 12 16,4-3-16-16,-11-14-16 15,3 0 0-15,0-11-208 16,8 4 116-16,4 0-596 16,15 4 384-16</inkml:trace>
          <inkml:trace contextRef="#ctx0" brushRef="#br0" timeOffset="6366.2698">219 4535 416 0,'-19'-10'152'0,"19"10"-116"0,-31 3-12 0,11 0 108 15,5 4-76-15,-16 4 60 16,4 6-72-16,-12 10 68 16,4 1-64-16,8 23 36 15,4 1-48-15,0 20 16 16,11-3-32-16,12 0-8 15,4-10-8-15,8-11-40 16,7-4 20-16,8-20-452 16,0 1 256-16</inkml:trace>
          <inkml:trace contextRef="#ctx0" brushRef="#br0" timeOffset="6681.6088">459 4662 664 0,'-12'-7'244'0,"12"7"-188"0,0 14-16 16,-3 3 56 0,-1 4-60-16,-8 20 24 15,4 4-40-15,1 7 0 16,3-4-12-16,-4-4 4 16,4-2-8-16,0-22 76 0,4 1-44 0,-4-18 40 15,4 1-44-15,-3-21 24 16,6 0-28-16,1-25 8 15,4 4-20-15,0-13-16 16,7 9-4-16,-3 1-60 16,3 14 36-1,5 3 40-15,-1 13-8 0,0 1 20 16,5 6-12-16,-1 4-112 16,4 4 52-16,0-1-316 15,-4 4 204-15</inkml:trace>
          <inkml:trace contextRef="#ctx0" brushRef="#br0" timeOffset="6832.5228">459 4590 880 0,'-8'-10'328'0,"8"10"-256"0,20-4-16 0,-9 1 0 16,-3 3-40-16,19-7 4 15,0 3-12-15</inkml:trace>
          <inkml:trace contextRef="#ctx0" brushRef="#br0" timeOffset="7070.6412">730 4235 704 0,'19'4'264'0,"-19"-4"-208"0,47 27-12 0,-24-2 116 16,4 6-96-16,12 24 80 15,-4 0-84-15,-8 27 20 16,4-3-44-16,-27 21 20 16,3-4-28-16,-18-3 16 15,-9-10-24-15,-26-14-228 16,-4-14 112-16</inkml:trace>
        </inkml:traceGroup>
        <inkml:traceGroup>
          <inkml:annotationXML>
            <emma:emma xmlns:emma="http://www.w3.org/2003/04/emma" version="1.0">
              <emma:interpretation id="{C64E9F92-581B-4546-BC4F-5F0F36345603}" emma:medium="tactile" emma:mode="ink">
                <msink:context xmlns:msink="http://schemas.microsoft.com/ink/2010/main" type="inkWord" rotatedBoundingBox="14795,7300 15283,7304 15281,7522 14793,751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491.2597">1520 4848 860 0,'7'3'320'0,"-7"-3"-248"0,59-3-20 0,-17-4-4 15,1 4-36-15,34-4 12 16,4 7-12-16,12 3-604 16,-7 4 320-16</inkml:trace>
          <inkml:trace contextRef="#ctx0" brushRef="#br0" timeOffset="7327.8485">1531 4666 912 0,'0'-18'340'0,"0"18"-264"0,43-3-24 16,-24 0 64-1,5 3-76-15,6-7 28 0,5 7-40 0,4 0-60 16,0 3 16-16</inkml:trace>
        </inkml:traceGroup>
        <inkml:traceGroup>
          <inkml:annotationXML>
            <emma:emma xmlns:emma="http://www.w3.org/2003/04/emma" version="1.0">
              <emma:interpretation id="{051E1565-5729-42AC-85FC-47EC7EB4572E}" emma:medium="tactile" emma:mode="ink">
                <msink:context xmlns:msink="http://schemas.microsoft.com/ink/2010/main" type="inkWord" rotatedBoundingBox="15982,7301 16483,7305 16481,7619 15979,761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790.5142">2809 4635 984 0,'-54'7'368'0,"54"-7"-288"0,-31 17-20 16,19-4-44-1,8 5-20-15,8 13 12 16,8 7-4-16,23 6 52 0,-1 1-32 0,28-7-12 15,0-4-4-15,16-17 24 16,-1-3-16-16,-19-28-32 16,-8 1 8-16,-30-25-8 15,-12 3 8-15,-28-13 8 16,-15 7 0-16,-23-4-20 16,8 14 12-16</inkml:trace>
        </inkml:traceGroup>
      </inkml:traceGroup>
    </inkml:traceGroup>
    <inkml:traceGroup>
      <inkml:annotationXML>
        <emma:emma xmlns:emma="http://www.w3.org/2003/04/emma" version="1.0">
          <emma:interpretation id="{300E656B-36A7-4358-9B12-23CFF7A3193B}" emma:medium="tactile" emma:mode="ink">
            <msink:context xmlns:msink="http://schemas.microsoft.com/ink/2010/main" type="paragraph" rotatedBoundingBox="2204,8683 10333,8926 10291,10337 2161,100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F09368-5A9A-481B-9EDC-B93A6F236F9E}" emma:medium="tactile" emma:mode="ink">
              <msink:context xmlns:msink="http://schemas.microsoft.com/ink/2010/main" type="line" rotatedBoundingBox="2204,8683 10333,8926 10291,10337 2161,10095">
                <msink:destinationLink direction="with" ref="{B89B6781-0C86-42D3-9400-FB0938B7A5E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6DD1167-7814-4C06-9B22-396F0E427A06}" emma:medium="tactile" emma:mode="ink">
                <msink:context xmlns:msink="http://schemas.microsoft.com/ink/2010/main" type="inkWord" rotatedBoundingBox="2198,8856 6129,8973 6092,10212 2161,1009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82202.1259">-9811 6541 612 0,'-46'38'228'0,"46"-38"-180"0,-39 48-12 0,23-20 36 16,9-11-48-16,-5 7-12 15,8 7-4-15,16-11 8 16,3-2-8-16,12-12 16 16,8 1-16-16,4-14-84 15,3 1 44-15,1-18-8 16,0-1 24-16,-9-6-4 16,-3 7 8-16,-4-13 16 15,-3 9 0-15,-9-3 76 16,-7 7-44-16,-8 7 48 15,0 3-48-15,-8 4 32 16,-3 10-36-16,-5 0 0 0,4 7-20 16,-3-7-24-16,3 10 4 0,-3-10 20 15,11 7-4-15,-11-7-12 16,11 3 0-16,-4-3 4 16,0 7 0-16,4 7-132 15,8-7 72-15,-4-4-64 16,8 18 72-16,-8 10 28 15,0 0 16-15,4 13-36 16,-4 5 24-16,-4 9 24 16,4-3 0-16,0 21 0 15,8-7 0-15,-4 17-4 16,3-11 0-16,1 1 16 16,0-7-8-16,-8-7 4 15,11-17-4-15,-11-14 12 16,8-7-12-16,-8-17 24 15,0-1-20-15,0-33 12 16,-8 3-12-16,8-31 12 16,-11 10-16-16,-9-17 128 15,13 17-72-15,-13 1 16 16,9 9-48-16,-9 1-4 16,9 10-16-16,-1 0-16 15,4 6 0-15,8-2-112 16,4 6 64-16,8 4-400 15,7 3 248-15</inkml:trace>
          <inkml:trace contextRef="#ctx0" brushRef="#br0" timeOffset="182759.5538">-9497 6596 268 0,'15'-17'100'0,"-15"17"-76"0,19-14-8 0,-11 7 132 15,0 7-84-15,-8-10 80 16,4 10-84-16,-8 0 20 15,4 0-44-15,-8 0 12 16,-4 7-28-16,-3 3 16 16,3 4-20-16,-3 10 20 15,3 0-24-15,1 10 12 16,3-3-12-16,0 0 0 16,8 0-4-16,-4-7 20 15,8 0-16-15,0-3 12 16,4-11-12-16,3-3 0 15,5-7-4-15,3-7 20 16,1 7-16-16,3-17-56 16,0 3 20-16,-4-17-76 15,5 14 56-15,-9-21 0 0,1 14 28 0,-9-7 12 16,5 11 4-16,-4 3 16 16,-4 3-8-16,-4 7 104 15,0 7-64-15,0 7 16 16,0 10-40-16,0 4-4 15,0 3-12-15,0 7 20 16,7-7-16-16,1-4 24 16,0-2-24-16,0-12-56 15,3 8 20-15</inkml:trace>
          <inkml:trace contextRef="#ctx0" brushRef="#br0" timeOffset="183133.2262">-9002 6696 404 0,'4'0'148'0,"-4"0"-112"0,0-11-12 16,0 11 100 0,8 0-72-16,-1-6-4 15,1-1-28-15,8-4-8 16,3-2-4-16,4-1 4 15,4 4-8-15,-3-8 16 16,-1 1-12-16,-12 0-12 16,-3 7 0-16,-16-1-4 0,1 8 0 15,-17 3 24-15,5 0-8 0,-8 10-20 16,4-3 4 0,-4 7 48-1,7 10-20-15,5-3 36 0,3-4-32 0,8 7 20 16,4 7-24-16,16-4 16 15,3-3-20-15,16-6 8 16,0 2-12-16,11-6-112 16,-3-4 52-16,-4-10-288 15,-1 7 188-15</inkml:trace>
          <inkml:trace contextRef="#ctx0" brushRef="#br0" timeOffset="181437.0924">-11077 6252 216 0,'4'-17'80'0,"-4"17"-60"0,8-14-8 0,-4 4 116 31,-1 3-72-31,-3 0 84 0,4 0-80 0,-8 7 32 16,4 0-56-16,-3 14 68 15,3 10-56 1,-4 7 52-16,0 7-56 0,0 13-4 16,4-9-24-16,0 16-28 15,8-10 4-15,3 4 12 16,5-4 0-16,-1-17 40 15,9 0-20-15,10-28 32 16,-7-3-32-16,12-27-40 16,0-4 8-16,15-14-200 15,-15 4 112-15,11-18-172 16,-3 4 156-16,-9-7 44 16,-3 18 44-16,-12 6 156 15,1 14-72-15,-17 13 108 16,-3 11-96-16,-15 21 52 15,-1 0-72-15,-4 13-4 16,5 0-28-16,-5 8 4 16,5-4-12-16,-1-4 12 15,8 7-16-15,0-6 16 16,8-11-16-16,-4-14 24 16,8 4-20-16,-4-14 24 15,4-7-24-15,3-10-224 16,-3 3 116-16,7-13-256 15,5 6 200-15,3-7 4 0,0 11 88 16,4-3 48-16,4 9 12 16,-4 4 196-16,1 0-108 0,-9 7 104 15,0 4-108-15,-7 3 24 16,-4 7-64-16,-12 6 20 16,8 8-36-16,-8 10-28 15,4-4 0-15,-8 11 0 16,8-4 0-16,0-7 24 15,0-10-12-15,0-6 24 16,12-5-24-16,-5-13 24 16,1-6-24-16,4-19-4 15,3 1-4-15,-3-20-24 16,15 6 12-16,-12 0-32 16,9 7 24-16,-5 7-20 15,4 3 20-15,-3 11-16 16,3 3 16-16,-4 7 16 15,4 3 4-15,-11 4 24 16,7 7-16-16,-3 7 40 16,-5-1-28-16,-11 1-4 15,0 10-12-15,-15-3 20 16,3-4-16-16,-7 0 12 16,7-7-12-16,-3-10-132 15,7 0 68-15,4-14-556 16,4 0 340-16</inkml:trace>
          <inkml:trace contextRef="#ctx0" brushRef="#br0" timeOffset="181572.4523">-9737 6255 808 0,'-12'-7'300'0,"12"7"-232"0,-31 0-20 0,19 4-24 15,5 3-24-15,-9 3-160 16,12 7 88-16</inkml:trace>
          <inkml:trace contextRef="#ctx0" brushRef="#br0" timeOffset="183555.3459">-8464 6476 496 0,'4'0'184'0,"-4"0"-140"0,-23 13-16 16,11 1 40 0,4 0-44-16,-11 10 32 15,7 7-28-15,-3 10 0 16,3-6-16-16,1-4 20 15,7-4-20-15,4-6 4 16,4-4-8-16,3-14 4 16,5 1-8-16,0-14 16 15,3 3-12-15,-3-11-48 0,-1-2 24 0,-3-4-120 16,4 0 76-16,-8-7 0 16,3 17 36-1,-3-10 0-15,4 10 12 0,-4 7 68 16,4 4-28-16,-5 3 76 15,1 3-56-15,-4 11 44 16,4 7-52-16,0 3 24 16,4 7-36-16,0 6 16 15,-1-6-24-15,1 0-16 16,4 0-8-16,-8-7 28 16,7 1-12-16,-11-12 32 15,4 5-28-15</inkml:trace>
          <inkml:trace contextRef="#ctx0" brushRef="#br0" timeOffset="184003.5705">-8212 6734 300 0,'7'7'112'0,"-7"-7"-88"0,28 6-8 16,-17-6 84 0,9 0-60-16,7 0 52 0,7 0-52 0,-6-6 16 15,3 2-36-15,-4-6 16 16,-8-1-20-16,0-2-8 15,-11 2-4-15,0-9-24 16,-12 13 12-16,-8-7 4 16,5 4 4-16,-13-1-20 15,5 5 12-15,-8 2 12 16,3 4 0-16,1 4 32 16,7 6-20-16,-3 4 40 15,7 6-32-15,4 4 12 16,-4 0-20-16,8 1-24 15,0-1 0-15,8 0 32 16,4-4-16-16,7 1 16 16,-3-4-12-16,3-6-228 15,0-1 120-15</inkml:trace>
          <inkml:trace contextRef="#ctx0" brushRef="#br0" timeOffset="184411.3652">-7465 6630 464 0,'-8'-6'176'0,"8"6"-140"0,-19-4-8 16,7 4 32-16,-3 4-40 0,-12 2-8 16,3 12-8-16,-3-5-24 15,8 5 12-15,-8-1 4 16,11 3 4-16,5-2 0 15,3 2 0-15,8-3 0 16,8-3 0-16,3-3 16 16,5 2-8-16,3-6-28 15,-3 7 8-15,3-4 12 16,-11 1 4-16,3-1 16 16,-3-3-12-16,-12 7-12 15,4-4 0-15,-4 4 12 16,-7-4-4-1,-9-3 8-15,13 3-8 0,-13-10 24 16,13 7-16-16,-24-7-4 16,15 7-4-16,-3-10 20 15,-1 3-12-15,9-7-32 16,3 0 12-16,4-4-236 16,4 5 132-16</inkml:trace>
          <inkml:trace contextRef="#ctx0" brushRef="#br0" timeOffset="184711.1952">-7167 6675 548 0,'12'-20'204'0,"-12"20"-156"0,-12-14-16 15,-4 7 96 1,9 7-76-16,-13-4 32 16,9 4-48-16,-16 4-32 0,15 3-4 0,-7 3-28 15,7 4 16-15,4 3-12 16,4 0 12-16,8 7 0 15,4 0 4-15,0 0 8 16,3-3 0-16,1 3-36 16,-4 0 20-16,7-3 24 15,-3-4-4-15,-1 0 20 16,5-3-16-16,-8-4-4 16,3 1 0-16,-11-4 40 15,0 3-24-15,-11-7 8 16,3 1-16-16,-11-4-164 15,3 0 80-15</inkml:trace>
        </inkml:traceGroup>
        <inkml:traceGroup>
          <inkml:annotationXML>
            <emma:emma xmlns:emma="http://www.w3.org/2003/04/emma" version="1.0">
              <emma:interpretation id="{B55E1B5F-753B-4538-A1F4-578F4F755D95}" emma:medium="tactile" emma:mode="ink">
                <msink:context xmlns:msink="http://schemas.microsoft.com/ink/2010/main" type="inkWord" rotatedBoundingBox="6656,8816 10333,8926 10310,9701 6633,959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5433.6187">-6602 6421 612 0,'-23'-18'228'0,"23"18"-180"0,0-10-12 0,8 3 60 15,3 4-60-15,24-8 48 16,4 1-48-16,27-7 16 16,-1 10-32-16,13-3 0 15,-5 6-12-15,1-3 20 16,-8 4-16-16,0-1 4 16,-12 4-8-16,-12-3-8 15,-11 6 4-15</inkml:trace>
          <inkml:trace contextRef="#ctx0" brushRef="#br0" timeOffset="185676.2627">-6273 6390 364 0,'-4'3'132'0,"4"-3"-100"0,-11 28-12 16,3-4 124-1,4 0-84-15,-8 24 44 16,1 0-60-16,-5 14 28 16,9-7-40-16,-9-7-28 15,8-3-4-15,-3-7 24 16,7-14-12-16,4-3 32 16,4-15-28-16,7-12-340 15,5-1 176-15</inkml:trace>
          <inkml:trace contextRef="#ctx0" brushRef="#br0" timeOffset="186091.9015">-5832 6187 580 0,'0'-14'216'0,"0"14"-168"0,-3 7-12 0,-1-4 48 16,0 7-52-16,-4 11 16 15,0 3-32-15,-3 11 20 16,3-1-24-16,-4 11 24 15,9-1-24-15,-9 18 40 16,4 0-28-16,-3 7 4 16,3-7-16-16,-4-10 28 15,4-8-24-15,-3-9 12 16,7-8-16-16,0-16 64 16,4-8-44-16,8-27 4 15,3 0-20-15,9-24-144 16,-1 0 72-16,16-7-52 15,-4 10 64-15,8 4 16 16,3 13 16-16,-3 7 28 16,-8 14-8-16,-4 11 60 15,0 10-40-15,-15 24 16 16,-4 10-28-16,-16 10 28 16,8-3-28-16,-12 0 20 15,4-7-20-15,-3-6 20 16,7-8-24-16,-4-6 32 15,8-8-28-15,4-6-92 0,4 0 40 0</inkml:trace>
          <inkml:trace contextRef="#ctx0" brushRef="#br0" timeOffset="186436.3112">-5464 6775 652 0,'-8'-14'244'0,"8"14"-192"0,20-10-12 0,-12 0 4 16,7 6-32-16,4-10 4 16,5 4-8-16,14-11 4 15,1 11-8-15,4-14-12 16,-1 10 4-16,-3-3 20 16,-16 3-8-16,-7 0 32 15,-12 4-24-15,-24-4-12 16,-3 7-8-16,-20 7 40 15,5 7-24-15,-9 11 60 16,8 2-40-16,1 15-8 16,15-1-12-16,3 7-12 15,9-3 4-15,11 0 4 16,11 0-4-16,12-7 24 16,8-7-16-16,12-3 24 15,3-8-24-15,5-2-100 16,-1-1 44-16</inkml:trace>
          <inkml:trace contextRef="#ctx0" brushRef="#br0" timeOffset="186708.0363">-4775 6679 572 0,'-11'-42'208'0,"11"42"-160"0,-20-17-12 0,9 10 156 31,11 7-112-31,-20 0 88 0,5 7-96 0,-12 10-28 16,7 4-28-16,5 13-60 15,3 4 28-15,8 0 36 16,12 0-8-16,8-7 24 16,7-7-20-16,4-10 28 15,0-1-28-15,0-16-48 16,-4 0 16-16,-11-18-8 16,-4 4 16-16,-16-21-12 15,-4 3 12-15,-7-13-120 16,4 10 72-16,-1 4-68 15,8 10 76-15</inkml:trace>
          <inkml:trace contextRef="#ctx0" brushRef="#br0" timeOffset="187847.2497">-4376 6954 416 0,'16'21'152'0,"-16"-21"-116"0,-4 13-12 0,0-13 180 16,8 0-116-16,-8-3 52 15,0-1-80-15,0-6-48 16,4 0-8-16,-4-14 4 15,8 0-4-15,-4-21 8 16,8 7-8-16,0-7-36 16,7 11 16-16,4 3-20 15,1 17 20-15,11 14 8 16,0 0 8-16,11 14-44 16,5 10 24-16,7-3 32 15,-4 3-4-15,4-4 0 16,-11 1-4-16,-4-7 20 15,-8 0-12-15,-8-14 12 16,0 0-12-16,-7-14 28 16,-1 0-24-16,-7-14-12 15,0 4-8-15,-8-13 48 16,0 6-24-16,-8-4-44 16,4 11 12-16,-8 3-16 15,1 8 16-15,-9 9-28 16,5 8 24-16,-12 13 4 15,4 7 12-15,-12 10-20 16,8 4 12-16,-4 0 40 16,11-4-20-1,9-3 0-15,7-3-8 0,15-4 20 0,9-3-12 0,15-4 4 16,3-3-8 0,5-4-236-16,-1-3 124 15,5-7-184-15,-1 0 160 0,1-7 32 16,-5 4 60-16,-3-8 68 15,-4 1-12-15,-4-7 112 16,-4 3-72-16,-4-14 56 16,1 8-72-16,-9-8-12 15,0 4-20-15,-7 0 44 16,4 10-32-16,-8 4 0 16,3 7-16-16,-3 9 20 15,0 5-16-15,0 6 24 16,4 0-24-16,-4 11 48 15,3-1-32-15,-7-3 20 16,4-3-28-16,-4 3 36 16,0-3-32-16,-4-8 32 15,1-2-32-15,-5-4 12 16,8 0-20-16,-4-11 0 16,4 4-8-16,4-14-8 15,4 1 4-15,3-12-48 16,9 8 24-16,-1-10-36 15,4 6 32-15,-4-3-8 16,5 7 20-16,-9-4 0 0,1 7 4 0,-9 1 44 16,5 6-24-16,-4 7 24 15,-1 10-20-15,-7 7 44 16,0 4-32-16,0 3 4 16,4 4-20-16,0-1-16 15,12-6 0-15,-9-1 40 16,5-2-24-16,0-8 52 15,3 0-36-15,-3-10 40 16,3 0-40-16,-3-10 12 16,3 3-24-16,-3-14-44 15,3 4 16-15,-7-10-60 16,4 6 40-16,-4 0-44 16,-1 8 40-16,-7 2-32 15,4 11 36-15,0 7 36 16,0 3 0-16,4 4 52 15,3 3-28-15,9-3 48 16,3 0-44-16</inkml:trace>
        </inkml:traceGroup>
      </inkml:traceGroup>
    </inkml:traceGroup>
    <inkml:traceGroup>
      <inkml:annotationXML>
        <emma:emma xmlns:emma="http://www.w3.org/2003/04/emma" version="1.0">
          <emma:interpretation id="{7DBD6C5E-9CD4-4E23-9E87-01769122D5B0}" emma:medium="tactile" emma:mode="ink">
            <msink:context xmlns:msink="http://schemas.microsoft.com/ink/2010/main" type="paragraph" rotatedBoundingBox="2507,10470 8370,10945 8283,12025 2419,11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821EFD-93D3-4827-9309-964651A8A36C}" emma:medium="tactile" emma:mode="ink">
              <msink:context xmlns:msink="http://schemas.microsoft.com/ink/2010/main" type="line" rotatedBoundingBox="2507,10470 8370,10945 8283,12025 2419,11550"/>
            </emma:interpretation>
          </emma:emma>
        </inkml:annotationXML>
        <inkml:traceGroup>
          <inkml:annotationXML>
            <emma:emma xmlns:emma="http://www.w3.org/2003/04/emma" version="1.0">
              <emma:interpretation id="{F26DB419-767D-46CD-B100-CF8C57CB09D4}" emma:medium="tactile" emma:mode="ink">
                <msink:context xmlns:msink="http://schemas.microsoft.com/ink/2010/main" type="inkWord" rotatedBoundingBox="2489,10692 3401,10765 3346,11445 2434,1137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50155.3112">-10032 8561 612 0,'-15'-11'228'0,"15"11"-180"0,11-3-12 16,-11 0-8-1,0 6-24-15,0-6 40 0,8-1-20 0,4-3-12 16,-1 4-8 0</inkml:trace>
          <inkml:trace contextRef="#ctx0" brushRef="#br0" timeOffset="249912.6655">-10763 8124 208 0,'-4'-7'76'0,"-4"7"-60"0,8-7-4 0,0 7 180 16,0-3-108-16,0-1 72 0,0 1-92 15,0-4 52 1,4 3-64-16,0-2-4 0,0 2-28 15,0 1-12-15,-4 3-4 16,0 0-4-16,7 3 0 16,1-3 24-16,4 0-12 0,3 0 12 15,8 0-12-15,12-3-8 16,8-1 0-16,3 1-16 31,8 3 8-31,4 3 4 16,1 4 0-16,-1 0 0 15,-8 0 0-15,4-4 0 16,-4 1 0-16,1-4 16 0,-5 3-8 16,-3-3 4-16,-4 4-4 0,-8-4 12 15,-1 3-12-15,-10-3-12 16,-1 0 0-16,-7 0 40 16,-1 0-24-16,-7-3 0 15,4 3-8-15,-8-4 4 16,0 8-4-16,-4-4-12 15,4 0 4-15,-4-4 4 16,0 4 0-16,-7-3-20 16,7 3 12-16,-4-4 12 15,4 8 0-15,-3-4-20 16,7 0 8-16,-8 0 20 16,4 3-4-16,-8 1-28 15,5 2 8-15,-17 1 40 16,9 0-16-16,-12 4-28 15,7 2 8-15,-11 8 0 16,4 0 8-16,-4 13-20 16,4 4 12-16,-8 17 4 15,12 0 4-15,-8 7-12 16,8-4 8-16,-4-3 4 16,8-6 0-16,-9-8-12 15,17-7 8-15,-5-10 40 16,9-3-24-16,-13-11 24 15,9 1-20-15,-5-15 0 16,5 1-8-16,-9-11-8 16,5 0 4-16,-12-13 20 0,-4-8-12 0,0 1-20 15,-8 0 0-15,4-1 4 16,4 1 4-16,4-1-12 0,0 1 8 16,4 0 12-16,3-1-4 15,5 1-4-15,7-1 4 16,0 1-4-16,1 3 0 15,7 3-28-15,0 4 16 16,0 7 4-16,0 3 8 16,0 4-36-16,0 7 20 15,0 3 24-15,7 3-4 16,1 0-176 0,8 4 96-16</inkml:trace>
        </inkml:traceGroup>
        <inkml:traceGroup>
          <inkml:annotationXML>
            <emma:emma xmlns:emma="http://www.w3.org/2003/04/emma" version="1.0">
              <emma:interpretation id="{9D310364-373A-4C76-82A5-F812E1332280}" emma:medium="tactile" emma:mode="ink">
                <msink:context xmlns:msink="http://schemas.microsoft.com/ink/2010/main" type="inkWord" rotatedBoundingBox="3724,10624 6273,10830 6196,11777 3648,11571"/>
              </emma:interpretation>
            </emma:emma>
          </inkml:annotationXML>
          <inkml:trace contextRef="#ctx0" brushRef="#br0" timeOffset="251011.605">-9594 8509 476 0,'4'-3'176'0,"-4"3"-136"0,23 0-12 0,-4-4 164 15,1 4-112-15,7-3 20 16,4 3-60-16,11-4-16 16,1 4-16-16,3-3 4 15,1 3-8-15</inkml:trace>
          <inkml:trace contextRef="#ctx0" brushRef="#br0" timeOffset="250738.8851">-9060 8234 456 0,'4'-10'168'0,"-4"10"-128"0,4-7-16 15,-4 0 60 1,0 7-52-16,-8-7-4 16,4 7-16-16,-11 0 32 15,3 0-20-15,-15-7 32 0,4 7-32 0,-16 0 4 16,8 7-16-16,-12-7 20 16,9 7-20-16,-13 0 40 15,12 3-28-15,-7 4-4 16,11 0-12-16,-8 3 4 31,12 3-8-31,0 5 32 0,11-1-20 0,1 7 20 16,7 3-20-16,-4 4 8 15,12-4-12-15,4 4-16 16,4-4 0-16,4-3 20 16,7-3-8-1,8-7 4-15,0-1-4 16,12-3 20 15,-4 1-16-31,0-5 40 0,-4-2-28 0,-4-4-56 0,0 0 16 0,-8-4-112 16,1 4 72-16</inkml:trace>
          <inkml:trace contextRef="#ctx0" brushRef="#br0" timeOffset="251850.0518">-8731 8217 364 0,'-8'-7'132'0,"8"7"-100"0,16-7-12 15,-12 7 132 1,11 0-88-16,8-7 44 0,8 7-64 0,4-10 36 15,4 10-44-15,7-7 16 16,5 0-32-16,14 0 28 16,-3 0-32-16,8 0 12 15,0 4-16-15,-8-4-8 16,-8 10 0-16,-12-3-16 16,-11 7 8-16,-7-3 20 15,-9 3-8-15,-7-4-4 16,-4 4 0-16,-4 3-4 15,0-3 0-15,0 0-12 16,0 0 8-16,0 3 28 16,0-3-12-16,-4-3-4 15,-4 2-4-15,0 5-4 16,1-1 0-16,-9 7-12 16,1 4 8-16,-12 7 12 15,7 2-4-15,-7 12-20 16,4 2 8-16,-12 8 12 15,12-4 0-15,-8-3-12 16,12 0 4-16,-12 3-4 16,7-10 0-16,1 7 16 15,4-1-4 1,-1 1 16-16,5-11-12 0,-4-3-4 16,7-3 0-16,-4-11 12 0,9-3-8 15,-9-21 16-15,8 0-16 0,-7-10 4 16,3-4-4-16,-7-17-8 15,4 7 4-15,-13-6-4 16,5 6 0-16,-12-11 16 16,4 4-8-16,-15-23-28 15,15 9 8-15,-8-17 12 16,8 7 4-16,-7 0 96 16,10 11-56-16,1 6-8 15,8 14-24-15,4 0-28 16,11 7 8-16,0 10-4 15,8 4 4-15,11 3-168 16,8 7 96-16</inkml:trace>
          <inkml:trace contextRef="#ctx0" brushRef="#br0" timeOffset="253215.6738">-7318 8537 424 0,'-16'-4'156'0,"16"4"-120"0,-3-3-8 15,-1-1 60 1,4 4-52-16,-4-3 32 15,0 3-40-15,-4-3 36 0,1-1-36 0,-9-3 28 16,1 7-28-16,-16 0 44 16,3 4-40-16,-14-4-16 15,7 7-8-15,-15-1 44 16,7 5-28-16,-3-1 32 16,7 0-28-16,0 4 52 15,12 0-44-15,0 0-16 16,8 3-12-16,3 0 16 15,8 7-12-15,8-10 12 16,12 3-12-16,15-3 12 16,4 0-16-16,27-4 16 15,8 0-16-15,8 1 16 16,-5-1-16-16,1-7 32 16,-8 4-24-16,-4-10-12 15,-8 3-8-15,-3-10 20 16,-9 3-8-16,-14-7 4 15,-5 4-4-15,-15-8-8 16,-4 8 4-16,-16-11-4 16,5 8 0-16,-12-5 0 15,7 5 0-15,-11-5-12 16,8 5 8-16,-5-5 4 16,5 8 0-16,-4 0 0 15,7 3 0-15,5-3-36 16,7 6 20-16,4-3-216 0,4 4 132 15,3-1-516-15,5 4 344 0</inkml:trace>
          <inkml:trace contextRef="#ctx0" brushRef="#br0" timeOffset="252191.4445">-7612 8227 520 0,'-12'-27'192'0,"12"27"-152"0,35-14-8 16,-8 7 72-16,0 3-64 0,16-2 60 15,-1 6-56-15,13-4-12 16,-5 8-20-16,8-8-12 16,-4 4 4-16,4-3-4 15,-7 3 0-15,-9 0 32 16,-3 0-16-16,-16 0-76 16,-4 7 32-16,-19-7-324 15,-3 10 192-15</inkml:trace>
          <inkml:trace contextRef="#ctx0" brushRef="#br0" timeOffset="252495.2581">-7554 9067 488 0,'-23'-7'180'0,"23"7"-140"0,-12-4-12 16,8 4 136 0,4 4-96-16,-4-4 36 15,4 3-64-15,8 1 40 0,4-1-48 16,19-3 12-16,3 4-28 15,17-8-16-15,3 1-4 0,8-4 40 16,-4 7-24-16,4-7-220 16,-4 7 112-16</inkml:trace>
          <inkml:trace contextRef="#ctx0" brushRef="#br0" timeOffset="253637.2978">-7423 8282 280 0,'4'4'104'0,"-4"-4"-84"0,0 6 0 16,0-2 144 0,0-1-92-16,0 1 96 15,0 6-100-15,-7 11 48 16,10 6-72-16,-14 15 32 16,7 2-44-16,-4 8 44 15,8-4-44-15,-4 0-8 16,8-6-12-16,-4 2 16 15,0-6-16-15,0 0 40 16,0-7-28-16,-4-7 32 0,0-3-32 16,-3-11-164-16,-1 0 76 15,0-13-312-15,4-1 212 16</inkml:trace>
          <inkml:trace contextRef="#ctx0" brushRef="#br0" timeOffset="252320.2879">-7299 8987 40 0,'-27'52'16'0,"27"-52"-12"0</inkml:trace>
        </inkml:traceGroup>
        <inkml:traceGroup>
          <inkml:annotationXML>
            <emma:emma xmlns:emma="http://www.w3.org/2003/04/emma" version="1.0">
              <emma:interpretation id="{8B0560F5-689D-461C-BDDD-0DAB1E426FC6}" emma:medium="tactile" emma:mode="ink">
                <msink:context xmlns:msink="http://schemas.microsoft.com/ink/2010/main" type="inkWord" rotatedBoundingBox="7011,10835 8370,10945 8283,12025 6924,1191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54358.2124">-6265 8568 592 0,'-23'-28'220'0,"23"28"-172"0,-4-3-12 16,4-1 120 0,8 4-92-16,-1-3 52 15,9 3-68-15,3-4-8 16,4 8-24-16,1-4-12 15,3 3 0-15,0 1 40 16,-4-1-24-16,-4 4-372 16,1 7 192-16</inkml:trace>
          <inkml:trace contextRef="#ctx0" brushRef="#br0" timeOffset="254537.1883">-6281 8736 632 0,'-19'-10'236'0,"19"10"-184"0,8 3-16 0,-4-3 132 16,7 0-100-16,5 0 8 16,3 4-48-16,8-4-8 15,0 0-12-15,8-4-8 16,4 4 4-16,7-6-524 16,5 6 284-16</inkml:trace>
          <inkml:trace contextRef="#ctx0" brushRef="#br0" timeOffset="258395.1264">-5913 8595 436 0,'-4'-7'160'0,"4"7"-124"0,0-7-8 16,0 7 132 0,4 0-92-16,-4-6 0 15,0 12-44-15,-4-6 0 16,4 0-12-16,-4 0 20 15,4 0-20-15,-3 0 32 16,6 0-28-16,-6 0 12 16,3 0-16-16,-4 0 20 15,8 0-20-15,-1 0 12 16,1 0-12-16,0 0-8 16,8 7 0-16,3-7-16 15,5 0 8-15,3 0 12 16,0 0-4-16,-4 0 8 15,5 0-8-15,-5 0-20 0,4 7 8 0,-11-3 4 16,-4-1 4 0,-1-3 0-16,1 0 0 15,-8 0 8-15,0 0-4 0,4 0-4 16,0 0 4 0,0 0-16-16,0 0 8 15,-4 4 20-15,3-1-8 0,-3-3-4 16,0 0 0-16,0 0-4 15,0 0 0-15,0 0 0 16,0 0 0-16,0 0 8 16,0 0-4-16,0-3-12 15,4 3 4-15,-4-4-60 16,4 4 36-16</inkml:trace>
          <inkml:trace contextRef="#ctx0" brushRef="#br0" timeOffset="255107.705">-5352 8623 476 0,'-7'-7'176'0,"7"7"-136"0,31 7-12 0,-4-7 40 31,0 3-44-31,23-6 24 0,1 3-28 0,3-7 8 16,0 3-16-16,-8-9 20 15,-7 2-20-15,-12-9 12 16,-4 9-12-16,-19-16-24 15,0 10 4-15,-19-18 12 16,3 4 0-16,-19-10-4 16,0 3 4-16,-15 0-4 15,7 14 0-15,-4 0-28 16,9 7 16-16,-5 7 56 16,12 6-20-16,-4 14 0 15,8 8-16-15,-5 20 28 16,9 3-20-16,-4 17 20 15,7 1-20-15,-7 10 36 16,8-4-28-16,-1 24-12 16,5-3-8-16,3 14 12 15,4-7-8-15,-4-10 16 16,12-14-16-16,4-11 24 16,-8-13-20-16,-4-7 48 15,4-14-32-15,-8-10 4 16,4-4-20-16,-7-10 12 15,3 0-16-15,-7-14-136 16,3 4 72-16,-4-14-176 16,9 6 132-16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2:28.9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A8E11CF-9FEF-4268-A888-C9D76C205EA1}" emma:medium="tactile" emma:mode="ink">
          <msink:context xmlns:msink="http://schemas.microsoft.com/ink/2010/main" type="inkDrawing" rotatedBoundingBox="13992,3002 14309,3257 14142,3464 13825,3210" shapeName="Other"/>
        </emma:interpretation>
      </emma:emma>
    </inkml:annotationXML>
    <inkml:trace contextRef="#ctx0" brushRef="#br0">3326-2481 260 0,'-16'0'96'0,"16"0"-76"0,-11 0-4 0,-1-3 156 15,12 3-96-15,0-11 40 16,0 4-68-16,8-6 0 16,-1 2-32-16,5-6 0 15,7 3-8-15,1-3-16 16,3 3 4-16,0-3 4 15,4 7 0-15,0 3 0 16,-3 3 0-16,-5 11 24 16,-4 7-12-16,1 10 4 15,-1 7-8-15,-7 10 20 16,0 4-16-16,0 17 48 16,-8-3-32-16,4 6-340 15,-1-3 168-15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2:01.0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436879E-2696-4953-ADA4-9E7C45BCB22C}" emma:medium="tactile" emma:mode="ink">
          <msink:context xmlns:msink="http://schemas.microsoft.com/ink/2010/main" type="inkDrawing" rotatedBoundingBox="17016,3424 17168,2506 17767,2604 17615,3523" semanticType="callout" shapeName="Other">
            <msink:sourceLink direction="from" ref="{B2D9F9F3-652D-45B1-A7CF-DB8EE6E59543}"/>
            <msink:sourceLink direction="to" ref="{B2D9F9F3-652D-45B1-A7CF-DB8EE6E59543}"/>
          </msink:context>
        </emma:interpretation>
      </emma:emma>
    </inkml:annotationXML>
    <inkml:trace contextRef="#ctx0" brushRef="#br0">6589-2952 320 0,'-8'-4'120'0,"8"8"-96"0,-4-8-4 0,1 1 112 15,3 6-76-15,-4-3 48 16,4 0-60-16,-8 0 4 16,16 0-32-16,-8 0-8 15,0 0-4-15,0 4 28 16,4 2-16-16,3 19 40 16,9 5-32-16,3 29 32 15,-3 6-32-15,3 15 20 16,0-5-24-16,-3 8-8 15,-1-11-8-15,5 0 4 16,-5-10-4-16,1-10 8 16,-1-11-8-16,-3-20 76 15,3-11-44-15,1-20 12 16,3-11-28-16,8-24-4 16,0 4-8-16,4-24 12 15,0 10-12-15,4-31 4 16,0 10-4-16,-4-17-8 15,0 21 4-15,-8 0-16 16,-4 20 8-16,5 0-4 16,-13 14 0-16,-3 4 16 0,0 10-4 15,-4 7-28-15,3 6 12 0,1 1-20 16,0 7 16-16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2:35.0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74C119C-393B-4419-95C3-F8672E16914B}" emma:medium="tactile" emma:mode="ink">
          <msink:context xmlns:msink="http://schemas.microsoft.com/ink/2010/main" type="inkDrawing" rotatedBoundingBox="12963,6222 15089,8568 14969,8677 12843,6331" semanticType="callout" shapeName="Other">
            <msink:sourceLink direction="with" ref="{B2D9F9F3-652D-45B1-A7CF-DB8EE6E59543}"/>
            <msink:sourceLink direction="with" ref="{1F80AF26-608B-4DD9-B8AD-40D340FD1224}"/>
          </msink:context>
        </emma:interpretation>
      </emma:emma>
    </inkml:annotationXML>
    <inkml:trace contextRef="#ctx0" brushRef="#br0">0 0 208 0,'8'0'76'0,"-8"0"-60"0,15 3-4 15,-11-3 128 1,0 0-80-16,0 0-16 16,0 0-28-16,-4 0 12 15,0 0-16-15,0 3 4 16,0 1-8-16,0-1 20 15,0 1-16-15,0-1 40 16,8 1-28-16,-1-1 4 16,5 4-16-16,0-4 0 0,-1 4-4 0,1 0 56 15,3 3-36-15,-3 1-20 16,0-1-8-16,-5 4 0 16,5 0 0-16,-4-1-20 15,-1 5 12-15,1-1 32 16,4 0-16-16,-1-3 8 15,1 3-8-15,3-3-24 16,1 3 8-16,-4 0 12 16,3 0 0-16,1-3 8 15,-1 0-8-15,0 0 8 16,1-1-8-16,-1 1 8 16,1 3-8-16,-1-6-12 15,5 2 4-15,-1-2 12 16,0 3-4-16,5-4-12 15,3 4 4-15,0-4 12 16,4 4-4-16,-4-1-12 16,4 1 4-16,-4 3 4 15,-4 1 0-15,-3 2 0 16,-1 1 0-16,-4 0 8 16,1 3-4-16,3 0-4 15,-3 0 4-15,-5 0 12 16,1 0-8-16,-4 0-20 15,7 0 4-15,-3 0 20 16,-1-3-4-16,-3 0-12 16,8-1 0-16,-5 1-4 15,1 0 0-15,-4-4 8 0,7 0 0 0,-3-3 0 16,-1 3 0-16,5-3-20 16,-5 3 12-16,9-7 32 15,-9 1-16-15,5-1 8 16,3 4-8-16,1-4-16 15,-1 4 4-15,8-1 4 16,-8 5 0-16,9-1-12 16,-9 4 8-16,4 3 12 15,0 0-4-15,1 3-20 16,3 4 8-16,-4 4 32 16,0-4-16-16,0 3 8 15,-3-3-8-15,-1 0 28 16,0-4-20-16,1-2-4 15,-9-1-8-15,1-4 4 16,3 1-4-16,-3-4 8 16,7 0-8-16,-3-3 8 15,-1 3-8-15,9 7-4 16,-1-10 4-16,8 3-16 16,-4 4 8-16,4 3 20 15,-4-3-8-15,0 3-4 16,-4 0 0-16,1 0-24 15,3 7 12-15,-4 3 12 16,-8-3 0-16,5 0-12 16,7 4 4-16,-8-4 20 15,1 0-8-15,-9 0-4 0,9-7 0 16,-1 0 4 0,-4 3-4-16,-3-9-4 0,3-1 4 0,-7-4 12 15,4 5-8-15,-4-11-20 16,3 6 4-16,-7 5 12 15,12-8 0-15,-13 4 8 16,13-1-8-16,-5 5-28 16,5 2 12-16,-12-6 40 15,11 3-16-15,-11-3-8 16,4 3-8-16,-4-10 28 16,4 0-12-16,-8 0 32 15,0 0-28-15,-8-7 12 16,4 3-16-16,0-3-720 15,4 0 384-15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2:37.0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9F3421D-E434-4E08-956D-D94626B5918A}" emma:medium="tactile" emma:mode="ink">
          <msink:context xmlns:msink="http://schemas.microsoft.com/ink/2010/main" type="inkDrawing" rotatedBoundingBox="8306,9016 10311,6140 10429,6222 8424,9098" semanticType="callout" shapeName="Other">
            <msink:sourceLink direction="with" ref="{B2D9F9F3-652D-45B1-A7CF-DB8EE6E59543}"/>
            <msink:sourceLink direction="with" ref="{1F80AF26-608B-4DD9-B8AD-40D340FD1224}"/>
          </msink:context>
        </emma:interpretation>
      </emma:emma>
    </inkml:annotationXML>
    <inkml:trace contextRef="#ctx0" brushRef="#br0">1981 13 248 0,'3'-6'92'0,"-3"6"-72"0,0-4-4 15,0 1 96 1,0 6-64-16,0-3 44 16,0 0-56-16,-3 0 32 15,3 0-36-15,-8 0 16 16,4 0-28-16,-8 0 16 16,8 0-20-16,-7 0 20 0,7 4-24 0,-4-1 12 15,4 0-12-15,-3 1 12 16,3-1-16-16,-4 4-4 15,4 0 0-15,-8 3-4 16,9 1 0-16,-9 2-20 16,4 8 12-16,-3-4 32 15,3 7-16-15,-8-3 0 16,9 10-4-16,-9 0 12 16,8-7-8-16,-7 7-4 15,7 0 0-15,-7 0-4 16,7 3 0-16,-7-3 0 15,7 0 0-15,-8 0 16 16,9-7-8-16,-13-3 4 16,1 0-4-16,-4-4 20 15,-4 4-16 1,-8-1-32-16,8 1 12 0,-12 6 28 16,12 1-12-16,-12 3-8 15,12 0-4-15,-8 7-4 16,12-4 0-16,-4 4 8 15,7-4 0-15,-3 1 8 16,8-4-4-16,-5 3 8 16,9-6-8-16,-5-4-4 15,5 0 4-15,-9 0-4 16,9 0 0-16,-5-10 8 16,8 6-4-16,-11-2-4 15,7-1 4-15,-3-3-32 16,3 3 16-16,-7-3 32 0,11 6-12 0,-11-3 0 15,0 1-4-15,-5-5-24 16,9 11 12-16,-8 4-4 16,3-4 4-16,1 0 8 15,7 7 0-15,-11 0 24 16,8-3-12-16,-1 3-32 16,1-7 12-16,-5 0 0 15,9 0 8-15,-9-4 16 16,1 1-8-16,0-4 4 15,-1 1-4-15,-3-5-8 16,8 11 4-16,-1-10-4 16,-3 3 0-16,-1 11 8 15,9-11-4-15,-9 7 32 16,9 0-20-16,-5 0 4 16,5 4-12-16,-5-1-16 15,5 1 4-15,-5 3 12 16,4-4-4-16,-3 1-12 15,3-4 4-15,-3 4 20 16,3-4-8-16,-3 0-4 16,7 0 0-16,-7 0-4 15,7-3 0-15,-8-1 16 16,9-3-8-16,-9 1 24 16,8-5-20-16,-11 1 4 15,7 0-8-15,-7 3-8 16,4 0 4-16,-5-3 12 0,5 10-8 15,-5 0 16-15,5 0-16 16,-1 4-4-16,5 3 0 0,-9 0-4 16,9 0 0-16,-9 3 24 15,5-3-12-15,-4 0 12 16,3 0-12-16,-3 4-24 16,7-5 4-16,-3-2 40 15,3 0-20-15,0-8 16 16,5 1-16-16,-1-7 0 15,8-1-4-15,-8-2 20 16,4-1-16-16,-3-3-4 16,7 3-4-16,-8-3-4 15,4 0 0-15,-4 0 16 16,8 0-8-16,-7-4 16 16,7 1-16-16,-4-4 40 15,8 0-24-15,-4-4-516 16,15 1 268-16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2:37.8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6BAB137-F2ED-4AE8-A768-8BC0A9A76D9A}" emma:medium="tactile" emma:mode="ink">
          <msink:context xmlns:msink="http://schemas.microsoft.com/ink/2010/main" type="writingRegion" rotatedBoundingBox="8075,5319 8038,6339 7418,6317 7454,5297">
            <msink:destinationLink direction="with" ref="{B2D9F9F3-652D-45B1-A7CF-DB8EE6E59543}"/>
          </msink:context>
        </emma:interpretation>
      </emma:emma>
    </inkml:annotationXML>
    <inkml:traceGroup>
      <inkml:annotationXML>
        <emma:emma xmlns:emma="http://www.w3.org/2003/04/emma" version="1.0">
          <emma:interpretation id="{5AF547F8-E2E0-4408-83CC-5A9C9D39FC66}" emma:medium="tactile" emma:mode="ink">
            <msink:context xmlns:msink="http://schemas.microsoft.com/ink/2010/main" type="paragraph" rotatedBoundingBox="8075,5319 8038,6339 7418,6317 7454,52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92DB0D-427D-4D76-87B1-AA53959CD1E1}" emma:medium="tactile" emma:mode="ink">
              <msink:context xmlns:msink="http://schemas.microsoft.com/ink/2010/main" type="line" rotatedBoundingBox="8075,5319 8038,6339 7418,6317 7454,5297"/>
            </emma:interpretation>
          </emma:emma>
        </inkml:annotationXML>
        <inkml:traceGroup>
          <inkml:annotationXML>
            <emma:emma xmlns:emma="http://www.w3.org/2003/04/emma" version="1.0">
              <emma:interpretation id="{12E597F4-0A40-4106-A4E4-4922F8B44983}" emma:medium="tactile" emma:mode="ink">
                <msink:context xmlns:msink="http://schemas.microsoft.com/ink/2010/main" type="inkWord" rotatedBoundingBox="8075,5319 8038,6339 7418,6317 7454,52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525 84 364 0,'19'-4'132'0,"-11"1"-100"0,0-1-12 0,-4 1 148 16,3 3-96-16,-7-7 88 16,8 4-96-16,-8-8 56 15,0 4-68-15,0-6 4 16,-8 6-32-16,-11-3-32 15,11 6 4-15,-23-3 0 16,4 7 4-16,-12 0 16 16,12 4-8-16,-19 3-12 15,19-4 0-15,-20 11 20 16,17-7-8-16,-13 13-12 16,0 4 0-16,-3 4 12 15,7 6-4-15,1-3 24 16,7 7-16-16,11 0 4 15,9-7-8-15,11 14 28 16,11-8-20-16,9 5 40 16,7-4-32-16,0-1 48 15,0-12-40-15,-8-1 20 16,8-4-32-16,-7-6-256 16,-1-7 128-16</inkml:trace>
          <inkml:trace contextRef="#ctx0" brushRef="#br0" timeOffset="227.172">-17 249 488 0,'-23'-21'180'0,"23"21"-140"0,-8 0-12 0,8-3 172 16,0 6-116-16,8-3 36 15,4 0-72-15,15 0 16 16,4 7-36-16,15 7 8 15,1-4-20-15,-1 1 52 16,0 2-36-16,1-2-140 16,7 6 60-16,4 0-612 15,-12 4 364-15</inkml:trace>
          <inkml:trace contextRef="#ctx0" brushRef="#br0" timeOffset="884.5937">347 861 372 0,'-4'0'140'0,"4"0"-112"0,-4-6-4 0,0 6 100 16,8 0-72-16,-8 0 68 16,0 0-68-16,-3 0-12 15,-1 0-24-15,-8 0 52 16,1 0-40-16,-8 6-12 15,7 1-8-15,-3 4-8 16,7-4 0-16,1 6 16 16,7 4-8-16,8 4 16 15,4-4-16-15,7 4 24 16,4-4-20-16,1-10 24 16,3 7-24-16,0-14 4 15,0 3-8-15,-7-13 12 16,-1 3-12-16,-7-14-12 15,-4 11 0-15,-8-4 4 16,0 1 0-16,-7-5 60 0,3 11-32 16,-4-3 8-16,4 3-24 0,5 0 0 15,3 1-4-15,0 6 12 16,3 0-12-16,1 0-364 16,4 0 192-16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2:29.6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873F3F7-47E2-45BD-BE4A-6D9525542C6A}" emma:medium="tactile" emma:mode="ink">
          <msink:context xmlns:msink="http://schemas.microsoft.com/ink/2010/main" type="inkDrawing" rotatedBoundingBox="11937,4807 12717,1986 12798,2008 12018,4830" semanticType="callout" shapeName="Other">
            <msink:sourceLink direction="with" ref="{1F80AF26-608B-4DD9-B8AD-40D340FD1224}"/>
            <msink:sourceLink direction="with" ref="{B2D9F9F3-652D-45B1-A7CF-DB8EE6E59543}"/>
          </msink:context>
        </emma:interpretation>
      </emma:emma>
    </inkml:annotationXML>
    <inkml:trace contextRef="#ctx0" brushRef="#br0">-2 2817 280 0,'-4'-11'104'0,"8"-6"-84"0,0-21 0 0,0-3 84 16,7 3-60-16,13-51 112 16,11 3-84-16,19-66 68 15,8 8-80-15,19-76 12 31,-4 10-40-31,-11-52-4 0,-4 39-16 16,-12-36 20-16,-11 46-20 0,4 14-4 16,-12 44-4-16,0 21-4 15,-8 37 0-15,-4 15 0 16,-3 23 0-16,-5 14-20 16,1 21 12-16,-4 7 12 15,3 10 0-15,-7 7-12 16,4 10 4-16,-4 1-4 15,0-1 0-15,-4 4-256 16,4 3 144-16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2:29.9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76777FE-E092-4E38-9847-17E3D17080F5}" emma:medium="tactile" emma:mode="ink">
          <msink:context xmlns:msink="http://schemas.microsoft.com/ink/2010/main" type="inkDrawing" rotatedBoundingBox="12060,3165 12317,2740 12590,2906 12333,3330" semanticType="verticalRange" shapeName="Other"/>
        </emma:interpretation>
      </emma:emma>
    </inkml:annotationXML>
    <inkml:trace contextRef="#ctx0" brushRef="#br0">207 1234 436 0,'-8'-31'160'0,"8"31"-124"0,0-52-8 0,0 11 88 16,12 14-68-16,-4-35 16 15,11 7-40-15,8-11 4 16,0 15-16-16,0 9-16 16,-3 15 0-16,3 16 12 15,0 11-4-15,-8 28 24 16,8 10-16-16,-7 20 40 16,14 1-28-16,-14-1-12 15,-1-6-8-15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3:01.2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FCB7287-641B-4EE0-BF3A-B1EE967C22BA}" emma:medium="tactile" emma:mode="ink">
          <msink:context xmlns:msink="http://schemas.microsoft.com/ink/2010/main" type="writingRegion" rotatedBoundingBox="22065,5827 15628,6831 15418,5489 21856,4486"/>
        </emma:interpretation>
      </emma:emma>
    </inkml:annotationXML>
    <inkml:traceGroup>
      <inkml:annotationXML>
        <emma:emma xmlns:emma="http://www.w3.org/2003/04/emma" version="1.0">
          <emma:interpretation id="{4877A3D8-407A-4289-94D8-30C5BD745EFA}" emma:medium="tactile" emma:mode="ink">
            <msink:context xmlns:msink="http://schemas.microsoft.com/ink/2010/main" type="paragraph" rotatedBoundingBox="22065,5827 15628,6831 15418,5489 21856,44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C2EDD6-2835-4471-B648-C0BE2723EBB8}" emma:medium="tactile" emma:mode="ink">
              <msink:context xmlns:msink="http://schemas.microsoft.com/ink/2010/main" type="line" rotatedBoundingBox="22065,5827 15628,6831 15418,5489 21856,4486"/>
            </emma:interpretation>
          </emma:emma>
        </inkml:annotationXML>
        <inkml:traceGroup>
          <inkml:annotationXML>
            <emma:emma xmlns:emma="http://www.w3.org/2003/04/emma" version="1.0">
              <emma:interpretation id="{A5F6404B-D6DF-4170-B5EC-C33962EACFFF}" emma:medium="tactile" emma:mode="ink">
                <msink:context xmlns:msink="http://schemas.microsoft.com/ink/2010/main" type="inkWord" rotatedBoundingBox="22012,5489 18811,5988 18654,4985 21856,44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1753-260 372 0,'4'-51'140'0,"-4"51"-112"0,58-11-4 0,-23 11 100 15,0 4-72-15,15 13 76 16,0 3-72-16,4 36 56 16,-3-5-60-16,-5 21 4 15,-7 1-32-15,-12-4 24 16,-8-8-32-16,-19 1 40 15,-7-17-32-15,-21 10 20 16,1-10-24-16,-27-11 36 16,4 1-32-16,-16-18-4 15,4-7-12-15,8-13-76 16,11-4 36-16,16-10-428 16,12 0 256-16</inkml:trace>
          <inkml:trace contextRef="#ctx0" brushRef="#br0" timeOffset="-270.2276">2094-150 592 0,'-20'-14'220'0,"20"14"-172"0,-27 31-12 15,12-3 24 1,3 10-40-16,-3 17-8 0,3-7-8 0,4 4 20 16,8-4-12-16,0-10-232 15,8-7 116-15</inkml:trace>
          <inkml:trace contextRef="#ctx0" brushRef="#br0" timeOffset="345.4469">2574-12 488 0,'7'58'180'15,"-7"-58"-140"-15,-7 42-12 0,3-25 20 16,4-3-32-16,-16-1-12 16,9 5-8-16,-13-8-136 15,9 4 72-15</inkml:trace>
          <inkml:trace contextRef="#ctx0" brushRef="#br0" timeOffset="150.5928">2577-336 572 0,'-19'-13'208'0,"19"13"-160"0,-8 7-12 0,-3-1-4 16,11-6-24-16,0 7-4 15,0 0 0-15</inkml:trace>
          <inkml:trace contextRef="#ctx0" brushRef="#br0" timeOffset="615.8324">2686 46 664 0,'-19'28'244'0,"19"-28"-188"0,-8 48-16 0,4-27 12 16,4-4-36-16,4 0 12 16,-4 0-16-16,8-3 0 15,7-4-4-15,-11-6 12 16,11-4-12-16,-3-7 16 15,0 0-16-15,-5-10-4 16,1 3 0-16,-8-10 12 16,12 3-8-16,-12-10-56 15,7 7 24-15,-7-3-192 16,12 6 120-16</inkml:trace>
          <inkml:trace contextRef="#ctx0" brushRef="#br0" timeOffset="887.5886">2957 95 464 0,'-27'31'176'0,"27"-31"-140"0,-4 27-8 0,4-17 20 16,4 4-32-16</inkml:trace>
          <inkml:trace contextRef="#ctx0" brushRef="#br0" timeOffset="766.2024">3131-246 404 0,'-4'-14'148'0,"4"14"-112"16,-8-7-12-16,1 0 152 15,-1 7-100-15,-8-3 32 16,5-1-64-16,-5 1-20 16,12 6-12-16,-7 4-196 15,7 7 100-15</inkml:trace>
          <inkml:trace contextRef="#ctx0" brushRef="#br0" timeOffset="1144.7109">3359 29 840 0,'-11'-7'312'0,"11"7"-244"0,-12-3-16 0,1 3 40 15,7 7-60-15,-8 7-12 16,4 3-12-16,-7 3-8 16,7 4 0-16,0 1 0 15,1 2 0-15,14-3 8 16,1-3-4-16,4-7-28 16,3-4 12-16,5-7-460 15,3 4 256-15</inkml:trace>
          <inkml:trace contextRef="#ctx0" brushRef="#br0" timeOffset="1500.1906">3716-274 560 0,'-8'-7'208'0,"8"7"-164"0,0 0-8 0,0 0 84 16,0 7-72-16,-8 7 60 15,4 3-64-15,-11 18-4 16,3 6-24-16,-11 14-4 15,4 4-4-15,-9 3 28 16,5-11-20-16,0-6 4 16,11-11-12-16,1-6 12 15,7-8-12-15,8-6 32 16,7-3-24-16,5-15 4 16,7 1-12-16,0-11 4 15,4 0-8-15,-3-7-56 16,-1 8 28-16,-8-4-24 15,1 3 28-15,-8 7-24 16,-1 10 24-16,-7 4-16 16,0 7 20-16,-4 7 60 15,4 3-20-15,0-4 8 16,8 1-20-16,4-4 28 16,7-3-24-16</inkml:trace>
          <inkml:trace contextRef="#ctx0" brushRef="#br0" timeOffset="1742.4145">4083-298 728 0,'4'-7'268'0,"-4"7"-208"0,8 14-16 0,-8-7 80 15,0 10-76-15,-4 28 44 16,4 0-56-16,-8 17 8 15,-3 0-28-15,-5 0 36 16,9 3-28-16,-5-17 20 16,12-7-24-16,-8-10-140 15,16-7 64-15,-8-10-388 16,8 0 248-16</inkml:trace>
          <inkml:trace contextRef="#ctx0" brushRef="#br0" timeOffset="2305.1527">4234 181 600 0,'0'-7'224'15,"0"7"-176"-15,12 7-12 0,3-7 60 16,5 0-60-16,7-4 12 16,-4 1-28-16,4-4 4 15,8 0-12-15,-12-10 12 16,0 3-16-16,-15 0 16 15,4 7-16-15,-24-10 4 16,4 10-4-16,-15-7 20 16,0 11-16-16,-12 3 92 15,8 10-56-15,-4-3 4 16,12 14-32-16,7 0 16 0,8 3-24 16,12-4-12-16,8 4-4 0,7-3 48 15,8 0-24-15,4-8 16 16,3-2-20-16,5-11 8 15,-4 0-12-15,11-11-164 16,-4 5 80-16,20-12-60 16,-12 1 80-16,4-7-16 15,-3-4 40-15,-9-20 16 16,-15 0 8-16,-4-14-16 16,-11 7 12-16,-5-7 20 15,1 17-4-15,-12 8 192 16,0 9-112-16,0 7 36 15,0 8-76-15,-4 9-36 16,8 11-12-16,-4 17 8 16,0 11-4-16,0 16 8 15,0 1-8-15,0 17 40 16,0-18-20-16,0 4 4 16,8-17-16-16,3-7-288 15,5 0 148-15,-9-17-396 16,5 0 292-16</inkml:trace>
          <inkml:trace contextRef="#ctx0" brushRef="#br0" timeOffset="2418.4544">4819-40 676 0,'-31'-10'248'0,"31"10"-192"0,-4 0-16 0,12 0 92 16,3 3-80-16,20-3 60 15,0 0-68-15,16-3 4 16,11 0-28-16</inkml:trace>
        </inkml:traceGroup>
        <inkml:traceGroup>
          <inkml:annotationXML>
            <emma:emma xmlns:emma="http://www.w3.org/2003/04/emma" version="1.0">
              <emma:interpretation id="{78464426-84A4-4A92-8D41-0C93478D6B01}" emma:medium="tactile" emma:mode="ink">
                <msink:context xmlns:msink="http://schemas.microsoft.com/ink/2010/main" type="inkWord" rotatedBoundingBox="18351,6406 15823,6800 15629,5553 18156,51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767.6079">1137 74 404 0,'31'-28'148'0,"-31"28"-112"0,27-17-12 0,-19 14 144 16,0 3-96-16,-8 0 60 16,0 7-76-16,-23 0 20 15,0 6-44-15,-28 8-20 16,9 0-4-16,-36 6 16 16,9-3-12-16,-36 0-4 15,8 0-4-15,-15-6 4 16,19-5-4-16,-11-6 16 15,22 0-12-15,-7 0 16 16,23-4-16-16,12-3-12 16,23 4 0-16,16-8-172 15,19 4 96-15,19-10-420 16,8 10 280-16</inkml:trace>
          <inkml:trace contextRef="#ctx0" brushRef="#br0" timeOffset="-527.4689">421 2 404 0,'-23'-7'148'0,"23"7"-112"0,-27 7-12 0,11 0 48 16,5 3-44-16,-20 4 24 15,0-1-32-15,-16 5 36 16,9-1-32-16,-9 0 40 16,9 4-36-16,-1-8 40 15,4 8-40-15,16-11 20 16,3 11-28-16,12-11 16 15,12 11-20-15,19-4 36 16,12-3-28-16,15 3 32 16,-4 11-32-16,24-11-92 15,-4 7 36-15</inkml:trace>
          <inkml:trace contextRef="#ctx0" brushRef="#br0" timeOffset="42935.8072">-32 1340 40 0,'-112'-10'16'0,"66"6"-12"0,-24-6-4 0,31 3-8 15,-23-3 4-15,-19-4 48 0,-8 7-24 16,4-10 44-16,7 3-36 16,1-3-4-1,11-4-16-15,0-3-8 0,-7 0 4 16,15-3 12-16,4 3-8 15,7-4 16-15,4 4-16 16,1 7-72-16</inkml:trace>
        </inkml:traceGroup>
        <inkml:traceGroup>
          <inkml:annotationXML>
            <emma:emma xmlns:emma="http://www.w3.org/2003/04/emma" version="1.0">
              <emma:interpretation id="{19324E23-D05F-4553-B41C-B30BB8C41664}" emma:medium="tactile" emma:mode="ink">
                <msink:context xmlns:msink="http://schemas.microsoft.com/ink/2010/main" type="inkWord" rotatedBoundingBox="16018,6513 15588,6580 15523,6161 15952,6094">
                  <msink:destinationLink direction="with" ref="{B2D9F9F3-652D-45B1-A7CF-DB8EE6E59543}"/>
                </msink:context>
              </emma:interpretation>
              <emma:one-of disjunction-type="recognition" id="oneOf2"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^</emma:literal>
                </emma:interpretation>
                <emma:interpretation id="interp5" emma:lang="" emma:confidence="0">
                  <emma:literal>4</emma:literal>
                </emma:interpretation>
                <emma:interpretation id="interp6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43506.9902">-1433 872 132 0,'-12'4'52'0,"12"-4"-44"0,0 0 4 0,0 0-20 0,0 0 4 15,0 7 12-15,12-1-4 16,-4 1 52-16,3 4-32 16,-3 2 8-16,8 5-20 15,-5 9 28-15,16 1-24 16,-11 13-4-16,7 4-8 15,0-4 4-15,-3-3-4 16,3-4 16-16,-4-6-12 16,1-8 16-16,-5-6-16 15,4-7 16-15,-3-10-16 16,-1-11 32-16,1-7-24 16,3-10 4-16,1-7-12 15,3 1 20-15,-8 2-16 16,1 4 12-16,-5 4-12 15,-3 3 12-15,4 3-16 16,-8 4-4-16,-4 3 0 16,0 0-4-16,0 4 0 0,-4 6-20 15</inkml:trace>
        </inkml:traceGroup>
      </inkml:traceGroup>
    </inkml:traceGroup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2:07.7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AACB937-2136-4EDF-85A0-3F765FC7B924}" emma:medium="tactile" emma:mode="ink">
          <msink:context xmlns:msink="http://schemas.microsoft.com/ink/2010/main" type="writingRegion" rotatedBoundingBox="10606,5647 11908,5860 11839,6284 10537,6072">
            <msink:destinationLink direction="with" ref="{1F80AF26-608B-4DD9-B8AD-40D340FD1224}"/>
            <msink:destinationLink direction="with" ref="{B2D9F9F3-652D-45B1-A7CF-DB8EE6E59543}"/>
          </msink:context>
        </emma:interpretation>
      </emma:emma>
    </inkml:annotationXML>
    <inkml:traceGroup>
      <inkml:annotationXML>
        <emma:emma xmlns:emma="http://www.w3.org/2003/04/emma" version="1.0">
          <emma:interpretation id="{F4EA7F27-EC63-4D39-9D93-B6DAC0507B7C}" emma:medium="tactile" emma:mode="ink">
            <msink:context xmlns:msink="http://schemas.microsoft.com/ink/2010/main" type="paragraph" rotatedBoundingBox="10606,5647 11908,5860 11839,6284 10537,60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730146-A2D0-4850-93B9-A6F9C0D956BB}" emma:medium="tactile" emma:mode="ink">
              <msink:context xmlns:msink="http://schemas.microsoft.com/ink/2010/main" type="line" rotatedBoundingBox="10606,5647 11908,5860 11839,6284 10537,6072"/>
            </emma:interpretation>
          </emma:emma>
        </inkml:annotationXML>
        <inkml:traceGroup>
          <inkml:annotationXML>
            <emma:emma xmlns:emma="http://www.w3.org/2003/04/emma" version="1.0">
              <emma:interpretation id="{A409DEC0-9427-46EC-AB87-55E39701D1E9}" emma:medium="tactile" emma:mode="ink">
                <msink:context xmlns:msink="http://schemas.microsoft.com/ink/2010/main" type="inkWord" rotatedBoundingBox="10606,5647 11908,5860 11839,6284 10537,60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3076 558 288 0,'16'-28'108'0,"-16"14"-84"16,4-6-4-16,0 9 136 16,-1 4-88-16,-3-10 96 15,4 7-96-15,0-7 20 16,4 3-52-16,-4-3 4 15,4 3-24-15,-5 0 36 16,5 7-28-16,-4 4-40 16,0 6 8-16,0 15 20 15,4 6-8-15,3 20 8 16,1 8-4-16,-1 0-16 16,5-1 4-16,-1-6 28 0,1-4-12 15,-8-10-4-15,7-3-4 0,-7-11 12 16,0 0-8-16,-1-10 16 15,1-4-16-15,0-9 16 16,3 2-16-16,1-13 4 16,0 3-4-16,-1-17 12 15,5 7-12-15,-5-17 4 16,1 6-4-16,-4-9-8 16,3 6 4-16,-3 0-16 15,0 10 8-15,3 1 12 16,-3 6-4-16,0-3-20 15,3 7 8-15</inkml:trace>
          <inkml:trace contextRef="#ctx0" brushRef="#br0" timeOffset="270.7531">3684 503 592 0,'-8'-18'220'0,"8"18"-172"0,8-10-12 0,-4 3 112 16,8 7-88-16,3-7-8 15,4 4-32-15,5-4-8 16,-1 7-4-16,-4-3-8 15,4 6 4-15,-3 0-568 16,-5 8 308-16</inkml:trace>
          <inkml:trace contextRef="#ctx0" brushRef="#br0" timeOffset="420.1496">3731 620 560 0,'-8'3'208'0,"8"-3"-164"0,15 7-8 0,-11-4 48 16,0 4-52-16,8 0 4 16,3 3-20-16,1-6 8 15,3 3-16-15</inkml:trace>
          <inkml:trace contextRef="#ctx0" brushRef="#br0" timeOffset="914.5129">4226 630 392 0,'-4'-7'148'0,"4"7"-116"0,-8-7-8 0,1 4 100 16,7 6-72-16,-8-3 40 15,0 7-52-15,-11 3 40 16,7 4-48-16,-7 7 48 15,7-1-48-15,1 4 12 16,3 1-28-16,8-5-8 16,8 1-4-16,11-4 12 15,4-3-8-15,12-7 16 16,0-4-16-16,4-10 24 16,3 4-20-16,-11-11 12 15,-8 4-12-15,-15-11-8 16,0 7 0-16,-16-10 4 15,0 7-4-15,-11-4-4 16,0 8 4-16,-1 2-16 16,5 8 8-1,7-4-48-15,12 7 24 0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2:27.7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66C5C78-9389-453E-8F77-E5C86898642F}" emma:medium="tactile" emma:mode="ink">
          <msink:context xmlns:msink="http://schemas.microsoft.com/ink/2010/main" type="inkDrawing" rotatedBoundingBox="15035,4304 15477,4537 15268,4933 14827,4700" shapeName="Other"/>
        </emma:interpretation>
      </emma:emma>
    </inkml:annotationXML>
    <inkml:trace contextRef="#ctx0" brushRef="#br0">4386-1201 320 0,'0'-14'120'0,"0"14"-96"0,0-10-4 0,8 6 44 16,-4 4-40-16,4-3 52 15,3 6-44-15,13-3 4 16,6 0-24-16,17 0 0 15,7 4-4-15,12-1 20 16,0 8-16-16,-16-4 40 16,-3 3-28-16,-13 4 40 15,-7-1-36-15,-15 15 64 16,-4-1-52-16,-24 15 0 16,-3-1-24-16,-24 4 16 15,1-4-20-15,-5 0-12 16,9-3-4-16,-1-3-524 15,4-4 288-15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5:07.3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89B6781-0C86-42D3-9400-FB0938B7A5EC}" emma:medium="tactile" emma:mode="ink">
          <msink:context xmlns:msink="http://schemas.microsoft.com/ink/2010/main" type="inkDrawing" rotatedBoundingBox="1917,9605 10567,9925 10561,10088 1910,9768" semanticType="underline" shapeName="Other">
            <msink:sourceLink direction="with" ref="{D3F09368-5A9A-481B-9EDC-B93A6F236F9E}"/>
          </msink:context>
        </emma:interpretation>
      </emma:emma>
    </inkml:annotationXML>
    <inkml:trace contextRef="#ctx0" brushRef="#br0">0 111 124 0,'0'0'44'0,"0"0"-32"0,11-7-4 0,-3 4 48 16,0 6-32-16,7-6 52 15,-3 3-44-15,15-4 124 16,0 1-84-16,4-4 52 16,4 7-68-16,4-4 12 15,-5 8-40-15,-3-11 44 16,8 10-40-16,-8-3 12 16,0 0-28-16,-4-3 36 15,0 3-28-15,0-4-12 16,4 4-8-16,0-6-4 15,4-5 0-15,8 1 24 16,-1 3-12-16,16-3 4 16,0 3-8-16,8 0 12 15,-8 0-12-15,0 7-12 16,-7 0 0-16,-5-3 28 16,-3 6-12-16,-1-6-20 15,-3 3 0-15,7-7 40 16,1 7-20-16,7 0 16 15,-4 0-16-15,8 0 12 16,-11 7-16-16,3-4-4 16,-7-3 0-16,-1 0 4 15,-7 7-4-15,-4-7 16 16,0 0-12-16,0 0 4 16,0 0-4-16,4 0-8 0,-4 0 4 15,12 0-24-15,-5 0 12 16,5 7-4-16,-1-7 4 0,5 7 32 15,-5 3-12-15,1-3 4 16,-4 0-8-16,-1 0-16 16,-3 0 4-16,8-7 4 15,-8 6 0-15,11-6 0 16,-3 0 0-16,7 0 8 16,0 4-4-16,5-4-12 15,-9 7 4-15,12 0 12 16,-11 0-4-16,-5-4-4 15,-3 0 4-15,11-3-16 16,-3 4 8-16,-1-4 4 16,1 0 0-16,7 3-20 15,4 4 12-15,0-3 20 16,-8 2-4-16,1-2-4 16,-5 3 0-16,-7 0 4 15,3 0-4-15,-11-7 8 16,8 6-8-16,0-6-4 15,-5 7 4-15,13-3-16 16,-8-1 8-16,15 1 4 16,-8-4 0-16,5 7 8 15,-5-4-4-15,-3 0-4 16,-5 1 4-16,-7-1 12 0,8 1-8 16,-4-4-4-16,-4 0 0 0,-4 0-16 15,8 3 8-15,-4-3 12 16,7 7-4-16,5-10-12 15,0 6 4-15,7-3-24 16,0 0 16-16,1 0-4 16,-1 0 8-16,-4 0 24 15,-7 0-8-15,-4 0-4 16,0 0 0-16,4-3-4 16,-5 3 0-16,9-4 0 15,-4 1 0-15,19-4 0 16,-8 7 0-16,8-4-12 15,-4 4 8-15,0 0-24 16,-3 4 16-16,-5-4 32 16,-3 0-12-16,-4 0 16 15,-1 0-12-15,1 0 0 16,0 0-4-16,3-7-8 16,1 10 4-16,3-3-4 15,-3 0 0-15,3 0 0 16,1 4 0-16,3-1 0 15,-11 1 0-15,-4-1 0 16,-4 4 0-16,3-3 16 16,-3-1-8-16,0-3-20 15,0 0 4-15,4 0 12 0,-4 0 0 16,12 0-12-16,3 0 4 16,5 0 4-16,-1 3 0 0,0-3 8 31,1 0-4-31,-9 0-12 0,5 0 4 15,-5-3 12-15,-3 3-4 16,3-3-12-16,5 3 4 0,7-4 4 16,-4 4 0-16,12 0 8 15,0 4-4-15,0-1-4 16,-4 4 4-16,-3 0-4 31,-9 0 0-31,-3-1-12 0,-5 1 8 0,1 0-16 16,0-3 12-16,7 3 20 15,1-1-4-15,7 5 4 16,0-4-4-16,12 3-16 16,-12 4 4-16,4-4-48 15,-8 0 24-15,8-3 16 16,0 0 8-16,12-7-16 16,0 4 12-16,11-1 12 15,-7 0 0-15,-1-3-4 16,-7 4 4-16,-4-4-4 15,-4 0 0-15,0-4 8 16,-8 4-4-16,-7-3-20 16,0 0 8-16,-12-4 12 15,0 0 0-15,-16-7-4 16,4 7 4-16,-3-3-4 16,-1 3 0-16,9 0 0 0,-1 4 0 15,4-1-116-15,0 8 64 16,-4 3-436-16,0 3 268 15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4:34.3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BBEA94A-AE30-4A4C-91B1-36624E995B03}" emma:medium="tactile" emma:mode="ink">
          <msink:context xmlns:msink="http://schemas.microsoft.com/ink/2010/main" type="inkDrawing" rotatedBoundingBox="4212,9788 14088,10794 13813,13496 3936,12490" hotPoints="15299,12437 9724,13162 4450,11215 10025,10490" semanticType="enclosure" shapeName="Ellipse">
            <msink:sourceLink direction="with" ref="{D7842732-E5DC-46AA-8AC6-70AC9E47AAC0}"/>
          </msink:context>
        </emma:interpretation>
      </emma:emma>
    </inkml:annotationXML>
    <inkml:trace contextRef="#ctx0" brushRef="#br0">1 28 184 0,'-8'-14'68'0,"12"10"-52"0,-4 1-4 16,0 3 40-16,8-4-32 16,3 4 80-16,5 0-56 15,3-3 48-15,8 3-52 16,-7 0 24-16,7 7-36 15,4 0-16-15,4 0-8 16,-1 6-16-16,5 1 8 16,-4 0 4-16,4-4 0 15,3 1 8-15,13 2-4 16,14 1 32-16,20 0-20 16,8 3-12-16,-4 0-8 15,0-3 20-15,11 0-8 0,16 0-12 16,4-1 0-1,-12-2 4-15,12-1 0 16,20-3 0-16,7 7 0 0,-4-7 24 16,31-4-12-16,4 0 68 15,-4 1-48-15,23-1 32 16,4 8-36-16,-11-8 8 0,23 4-20 16,-8 0 28-16,4-4-28 15,3 8-4-15,-22 6-8 16,-24-3-4-16,1 6 0 15,-13 1 24-15,-26 3-12 16,-20-3 12-16,-19-4-12 0,-27-7 0 16,0-3-4-16,-28-4 36 15,-11-3-20-15,-19-3-232 16,-8 0 112-16,-15 3-476 16</inkml:trace>
    <inkml:trace contextRef="#ctx0" brushRef="#br0" timeOffset="20402.1294">-866-2161 260 0,'-20'-58'96'0,"17"40"-76"0,-13-6-4 16,8 17 36-16,-3 7-32 15,-16 11 36-15,3 13-32 0,-10 7-40 16,-13 13 8-16,5 5 20 16,3 19-8-16,0 25 0 15,8 7 0-15,4 0 12 16,0 0-8-16,0-18-20 15,0 11 4-15,4-3 12 16,-1 3 0-16,5-11-12 16,3-6 4-16,13-18 28 15,-9-6-12-15,20-4 40 16,3-3-28-16,1 7 12 0,3-4-20 16,5 14 8-16,7-4-12 15,8 4 12-15,11 7-16 16,8-11-20-16,8-9 4 15,4-1 20-15,0-4-4 16,-8-6-4-16,8 0 0 16,7-14-4-16,5 7 0 15,15-3 16-15,7-4-8 16,-3 0 4-16,-12 0-4 16,16-3 4-16,11-1-8 15,0 1 16-15,1 0-12 0,-13 3 24 16,17 3-20-16,-1 1 4 15,11 6-8-15,-7 4-8 16,-7 3 4-16,-1-6 12 16,4-4-8-16,12 7-4 15,-4 3 0-15,-4 0 12 0,4-3-8 16,27 3 4-16,-4 4-4 16,-4-7 4-16,16-4-8 15,7-3-12-15,4 4 4 16,5-4-16-16,10 0 12 15,-18-4 4-15,11 1 4 16,0-4 0-16,12 7 0 16,-20-11 0-16,8-2 0 15,0 2 16-15,-8-3-8 16,5-10-4-16,14 4 0 0,-11 2-4 16,1-6 0-1,10-3 0-15,-3 6 0 0,-16-13-12 16,8 6 8-16,0 0 4 15,-19 1 0-15,8-8 16 16,-5 1-8-16,-3 0-12 16,-20 3 0-16,1-14 20 15,11 0-8-15,0 4-12 16,-20-4 0-16,-11-7 12 16,4-10-4-16,4-3 16 15,-4-14-12-15,-20-4 4 16,-3-6-4-16,-16-4 4 15,-7 3-8-15,-13 8 16 16,1-1-12-16,-19 4 4 16,-1-11-4-16,-15-13 12 0,-16-17-12 15,-11 6-4-15,-4 7 0 16,-11 7-4-16,-5 14 0 16,1 7 0-16,-5-10 0 15,-3 3 0-15,4-7 0 16,-4-4-12-16,-1 1 8 15,-3 3 12-15,4 0-4 16,0 14-4-16,-4 3 4 16,4 0-4-16,-12 1 0 15,4-4 0-15,-16 3 0 16,-7-3-12-16,-4-1 8 0,0-2 4 16,0 3 0-16,-4 3 0 15,8 4 0-15,-4 3-20 16,-8 3 12-16,-19 4 20 15,-8 4-4-15,0 10-12 16,0 0 0-16,8-1 20 16,-16-2-8-16,-11 6-12 15,-8 0 0-15,8 0 4 16,-1-3 0-16,-11 0-12 16,-15 3 8-16,7-6 4 15,1-1 0-15,-8 0 16 16,-16 4-8-16,8-7-4 15,11 7 0-15,-15-11-16 16,-11 8 8-16,14-11 20 16,9 7-8-16,-16 3-20 15,-11 0 4-15,15 1 4 0,8-1 4 16,-16 0 0 0,-4 4 0-16,20 0 32 0,-8-4-16 15,-8 1-24-15,1 6 4 16,14 0 0-16,5-3 4 15,-12 0 8-15,-4 3-4 16,16 0-12-16,-8 0 4 16,-8-6 4-16,0 3 0 15,12-1-20-15,-8-2 12 16,-12-1 12-16,8-7 0 16,4 8-4-16,-3-4 4 15,-17 0-16-15,16 3 8 0,8 0 4 16,-15 1 0-16,-5 9 0 15,9 5 0-15,3-5 8 16,-16 4-4-16,5 4-12 16,11-1 4-16,4-2 12 15,8 2-4-15,-4 4-4 16,27-7 4-16,15 11-4 16,20-8 0-16,12 11-108 15,14 7 60-15,25 3-500 16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2:39.6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739ACC-3504-41EA-8045-E0DC81EA0A61}" emma:medium="tactile" emma:mode="ink">
          <msink:context xmlns:msink="http://schemas.microsoft.com/ink/2010/main" type="writingRegion" rotatedBoundingBox="10950,7991 11583,7991 11583,9006 10950,9006">
            <msink:destinationLink direction="with" ref="{B2D9F9F3-652D-45B1-A7CF-DB8EE6E59543}"/>
          </msink:context>
        </emma:interpretation>
      </emma:emma>
    </inkml:annotationXML>
    <inkml:traceGroup>
      <inkml:annotationXML>
        <emma:emma xmlns:emma="http://www.w3.org/2003/04/emma" version="1.0">
          <emma:interpretation id="{497F3AE4-59CA-4A03-A9DD-272CB71C833C}" emma:medium="tactile" emma:mode="ink">
            <msink:context xmlns:msink="http://schemas.microsoft.com/ink/2010/main" type="paragraph" rotatedBoundingBox="10950,7991 11583,7991 11583,9006 10950,9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683E5B-798D-4867-B44A-8CA35B9AB116}" emma:medium="tactile" emma:mode="ink">
              <msink:context xmlns:msink="http://schemas.microsoft.com/ink/2010/main" type="line" rotatedBoundingBox="10950,7991 11583,7991 11583,9006 10950,9006"/>
            </emma:interpretation>
          </emma:emma>
        </inkml:annotationXML>
        <inkml:traceGroup>
          <inkml:annotationXML>
            <emma:emma xmlns:emma="http://www.w3.org/2003/04/emma" version="1.0">
              <emma:interpretation id="{155DEB67-2E54-4213-8A0B-2B0749494ACE}" emma:medium="tactile" emma:mode="ink">
                <msink:context xmlns:msink="http://schemas.microsoft.com/ink/2010/main" type="inkWord" rotatedBoundingBox="10950,7991 11583,7991 11583,9006 10950,9006"/>
              </emma:interpretation>
              <emma:one-of disjunction-type="recognition" id="oneOf0">
                <emma:interpretation id="interp0" emma:lang="" emma:confidence="0">
                  <emma:literal>G</emma:literal>
                </emma:interpretation>
                <emma:interpretation id="interp1" emma:lang="" emma:confidence="0">
                  <emma:literal>{</emma:literal>
                </emma:interpretation>
                <emma:interpretation id="interp2" emma:lang="" emma:confidence="0">
                  <emma:literal>h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€</emma:literal>
                </emma:interpretation>
              </emma:one-of>
            </emma:emma>
          </inkml:annotationXML>
          <inkml:trace contextRef="#ctx0" brushRef="#br0">4065 2716 352 0,'8'-10'132'0,"-8"10"-104"0,8-7-8 15,-8 0 124 1,4 7-84-16,-8 0 52 16,4-7-64-16,-16 4 0 15,13 3-28-15,-21-7-4 16,5 7-8-16,-12 0 20 15,4 7-16-15,-7-4 12 16,3-3-12-16,-4 7 20 0,4 0-20 0,-15 3 32 16,11 1-28-1,-15 6-24-15,4 0 4 0,0 14 44 16,7 3-20-16,0 8 8 16,12-1-16-1,0 0 12-15,20 1-16 0,3-5 4 16,8-2-4-16,15-4-8 15,0 0 4-15,8-4 12 16,0 1-8-16,4-4 16 16,-4-3-16-16,0-1 32 15,-4-3-24-15,-3-6 64 16,-1-1-44-16,-4-7 0 16,1 1-20-16,-5-8-168 15,5 1 80-15,-9-4-392 16,5 4 256-16</inkml:trace>
          <inkml:trace contextRef="#ctx0" brushRef="#br0" timeOffset="301.8021">3468 3015 416 0,'-12'-3'152'0,"12"3"-116"0,0 3-12 0,4-3 152 15,4 4-100-15,11-1 96 16,4 8-104-16,16-1 4 16,-1 0-48-16,1 1 12 15,7 2-20-15,-7-2 8 16,-1-1-12-16,-3 0 0 15,0 1-4-15,-8-8 48 16,-4 4-32-16,-4-4-20 16,-4 1-4-16</inkml:trace>
          <inkml:trace contextRef="#ctx0" brushRef="#br0" timeOffset="766.5576">4089 3418 456 0,'-8'-7'168'0,"8"7"-128"0,0 0-16 0,0 0 132 16,0 7-92-16,-4 7 36 16,0 3-60-16,-7 7 12 15,-1 4-32-15,-3 3 0 16,3 3-12-16,-3-6 20 16,7-1-16-16,-4-6 24 15,8-4-24-15,1-3 48 16,3-4-32-16,-4-7-252 15,8 1 120-15</inkml:trace>
        </inkml:traceGroup>
      </inkml:traceGroup>
    </inkml:traceGroup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6:29.4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20F094B-D507-4B71-BE2D-9EDC0B9BDED2}" emma:medium="tactile" emma:mode="ink">
          <msink:context xmlns:msink="http://schemas.microsoft.com/ink/2010/main" type="inkDrawing" rotatedBoundingBox="17630,13658 22171,13626 22172,13663 17631,13695" semanticType="underline" shapeName="Other">
            <msink:sourceLink direction="with" ref="{AAEBBEF4-4B4C-4B58-A10A-2B35A3E61486}"/>
          </msink:context>
        </emma:interpretation>
      </emma:emma>
    </inkml:annotationXML>
    <inkml:trace contextRef="#ctx0" brushRef="#br0">0 55 216 0,'20'-7'80'0,"-13"7"-60"0,9-10-8 16,-8 10 108-16,3 3-68 16,5-3-4-16,-1 0-28 15,5 0 4-15,3 0-16 16,0 0 68-16,0-3-44 0,0 3 40 16,5 0-40-16,3-4-20 15,7 1-4-15,13-1-8 16,10 1 0-16,13 3 16 0,7 3-8 15,4-3 24-15,24-6-20 16,34 2 12-16,4 4-12 16,20-7 20-16,30 11-20 15,-7-1-12-15,27-3-4 16,3 4-4-16,1-4 0 16,23 3 52-16,-24-3-24 15,9 0 24-15,-1 0-24 0,-34 0 16 16,-1-3-20-16,-11-1 0 15,-19 4-8-15,-28-3 20 16,-19-4-16-16,-15 7-20 16,-12-4 0-16,-15 4 64 15,-20 0-28-15,-19-3-12 16,-16 3-8-16,-27 0-316 16,-3 3 168-16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6:30.0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7EE2B0C-F5A2-4A85-A323-F0EF703EE6E5}" emma:medium="tactile" emma:mode="ink">
          <msink:context xmlns:msink="http://schemas.microsoft.com/ink/2010/main" type="inkDrawing" rotatedBoundingBox="17296,15110 23138,15532 23130,15652 17287,15230" semanticType="underline" shapeName="Other">
            <msink:sourceLink direction="with" ref="{85AFC9C7-F3EC-4175-851B-D54B39F360A2}"/>
          </msink:context>
        </emma:interpretation>
      </emma:emma>
    </inkml:annotationXML>
    <inkml:trace contextRef="#ctx0" brushRef="#br0">-2 0 124 0,'0'10'44'0,"0"-3"-32"0,3 0-4 16,-3-7 188-16,8 6-108 16,0 1 60-16,4 0-84 15,11 0 24-15,12-3-52 16,19-4 52-16,19 0-52 15,16 3 28-15,20-3-36 16,42-3 52-16,31-4-44 0,42 0 12 16,28 7-32-16,46 7 20 15,16 6-24-15,22 12 4 16,9 6-8-16,-20 3-8 16,12-3 4-16,-39 3-4 0,12 1 0 15,-36-1 32-15,-14 1-16 16,-5-4 4-16,-30-7-12 15,-20-11 4-15,8 1-8 16,-35-4 52-16,-27 4-32 16,-39-3 0-16,-27-5-16 15,-34-6-128-15,-16 0 64 16,-24 0-260-16,-22-3 176 16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9-04T18:42:59.9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7F19781-AA46-4710-BBF8-7FC4776A8ECA}" emma:medium="tactile" emma:mode="ink">
          <msink:context xmlns:msink="http://schemas.microsoft.com/ink/2010/main" type="inkDrawing" rotatedBoundingBox="22164,12250 22179,12250 22179,12265 22164,12265" shapeName="Other"/>
        </emma:interpretation>
      </emma:emma>
    </inkml:annotationXML>
    <inkml:trace contextRef="#ctx0" brushRef="#br0">16536 1286 0,'0'0'16,"0"0"-16,0 0 16,0 0-16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6:32.5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AEBBEF4-4B4C-4B58-A10A-2B35A3E61486}" emma:medium="tactile" emma:mode="ink">
          <msink:context xmlns:msink="http://schemas.microsoft.com/ink/2010/main" type="writingRegion" rotatedBoundingBox="20982,15368 18674,15485 18588,13770 20895,13653">
            <msink:destinationLink direction="with" ref="{B20F094B-D507-4B71-BE2D-9EDC0B9BDED2}"/>
          </msink:context>
        </emma:interpretation>
      </emma:emma>
    </inkml:annotationXML>
    <inkml:traceGroup>
      <inkml:annotationXML>
        <emma:emma xmlns:emma="http://www.w3.org/2003/04/emma" version="1.0">
          <emma:interpretation id="{FCF2439A-AB88-42C4-8EAE-48DB3D86D39A}" emma:medium="tactile" emma:mode="ink">
            <msink:context xmlns:msink="http://schemas.microsoft.com/ink/2010/main" type="paragraph" rotatedBoundingBox="20982,15368 18674,15485 18588,13770 20895,136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31A423-A753-4ECC-A166-6F8D202AC7DA}" emma:medium="tactile" emma:mode="ink">
              <msink:context xmlns:msink="http://schemas.microsoft.com/ink/2010/main" type="line" rotatedBoundingBox="20982,15368 18674,15485 18588,13770 20895,13653"/>
            </emma:interpretation>
          </emma:emma>
        </inkml:annotationXML>
        <inkml:traceGroup>
          <inkml:annotationXML>
            <emma:emma xmlns:emma="http://www.w3.org/2003/04/emma" version="1.0">
              <emma:interpretation id="{40FF9B68-28C0-43CF-B442-F6720AF7DE62}" emma:medium="tactile" emma:mode="ink">
                <msink:context xmlns:msink="http://schemas.microsoft.com/ink/2010/main" type="inkWord" rotatedBoundingBox="20982,15368 18674,15485 18588,13770 20895,136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-1223 162 156 0,'0'-11'56'0,"3"5"-44"0,-3 2-4 0,0 1 68 16,0-1-44-16,-7 1 60 15,-1 3-56-15,-4 0-8 16,-3 3-16-16,-4 4 8 15,-5 3-12-15,-3 1-4 16,0 2 0-16,0 5 20 16,-4-1-12-16,0 0 32 15,4 0-28-15,0 4 32 0,8 0-32 16,3-1 56-16,1 4-40 16,3 4-8-16,8 3-12 15,-4 3 32-15,16 8-20 16,-8-1 12-16,19-3-20 0,1-4-8 15,15 4-4-15,-4-11 28 16,7-2-16-16,-3-5 48 16,0-3-36-16,-12-6-288 15,-7-8 140 1</inkml:trace>
          <inkml:trace contextRef="#ctx0" brushRef="#br0" timeOffset="182.0258">-1599 430 340 0,'-8'-27'128'0,"20"23"-100"0,15-3-8 0,-15 4 88 16,15-1-64-16,8 1-20 15,23 3-12-15,-12 3 32 16,1 4-24-16,-1 0-344 15</inkml:trace>
          <inkml:trace contextRef="#ctx0" brushRef="#br0" timeOffset="-1500.7034">-1936-172 208 0,'-4'0'76'0,"8"7"-60"0,0-7-4 0,0 10 40 15,0 0-32-15,-4 1 0 16,0 6-12-16,-4-3-8 16,-4 10 4-16,1 3 48 15,-1-3-28-15,-4 7 24 16,-3 11-28-16,-1-1 16 15,5 4-20-15,-5-4 44 0,1 4-32 16,-1 10 20 0,1 21-28-16,-1 16-16 0,5 5-8 15,3-11 40-15,8-10-24 16,-8-8 16-16,4 1-16 16,4-7-16-16,0 7 0 15,0-7 48-15,0-7-24 0,-8-7 0 16,8-7-12-16,-7-6 12 15,3-8-12-15,0-6-4 16,4-4 0-16,0-7-16 16,8-3 8-16,3-3 12 15,1-4-4-15,3-4-224 16</inkml:trace>
          <inkml:trace contextRef="#ctx0" brushRef="#br0" timeOffset="-750.6225">27 31 236 0,'-4'-7'88'0,"4"7"-68"0,4-7-4 16,-4 7 112-16,4 0-72 15,4-7-4-15,-8 7-32 16,7-3-8-16,1-1-4 0,4 1 12 15,-1 3-12-15,1 0 16 16,-4 0-16-16,-1 3 4 16,-3 1-4-16,0 3-16 15,-4 0 4-15,0 3 20 16,-4-3-8-16,0 3 24 16,1-3-20-16,-1 7 40 15,0-4-28-15,0 4-4 16,4 7-12-16,-8 3 12 15,4 0-12-15,0 3 16 0,1 4-16 0,-1 7 16 16,0 3-16 0,0 14 32-16,0 18-24 15,4 9 20-15,-8 4-20 0,8 4 0 16,-4-15-8-16,4 5 4 16,-7 6-8-16,7 7 16 15,0-7-12-15,-8-7 24 16,8-10-20-16,0-11 24 15,0-13-24-15,-8-7 40 16,8-11-20 0,-8-10-156-1,5-10 64-15,-5-3-568 16</inkml:trace>
          <inkml:trace contextRef="#ctx0" brushRef="#br0" timeOffset="961.0901">-693 399 236 0,'4'52'88'0,"0"-18"-68"0,3 25-4 16,-7-28 68-16,0 13-48 16,-11-6 56-16,3-7-52 15,-11 4 8-15,-8-11-32 16,-1-7 28-16,-2-3-28 16,2-7 40-16,1-18-32 15,8 1-12-15,-8-7-8 16,15-14-4-16,5-7 0 15,-1-7 0-15,16 4 0 0,11-4-20 16,0 7 12-16,8 7 12 16,-7 7 0-16,7 0-4 0,-8 10 4 15,0-3-4-15,1 0 0 16,3 10 44-16,-7 0-24 16,7 7 52-16,-4 0-40 15,4 7-8-15,4 0-12 16,8 3 32-16,4-3-20 15,0 0-136-15,3 3 60 16,-3 4-456 0</inkml:trace>
          <inkml:trace contextRef="#ctx0" brushRef="#br0" timeOffset="467.7783">-1100 771 288 0,'-7'27'108'0,"3"-13"-84"0,4 3-4 15,0-3 64-15,0 3-48 0,-4 4 12 16,0 0-28-16,4-4 16 16</inkml:trace>
        </inkml:traceGroup>
      </inkml:traceGroup>
    </inkml:traceGroup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2:50.5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09C6167-9B1A-4F07-8228-88039B4226F5}" emma:medium="tactile" emma:mode="ink">
          <msink:context xmlns:msink="http://schemas.microsoft.com/ink/2010/main" type="writingRegion" rotatedBoundingBox="2292,10761 20127,10913 20075,17027 2240,16875"/>
        </emma:interpretation>
      </emma:emma>
    </inkml:annotationXML>
    <inkml:traceGroup>
      <inkml:annotationXML>
        <emma:emma xmlns:emma="http://www.w3.org/2003/04/emma" version="1.0">
          <emma:interpretation id="{91A7D9B7-50F2-47AE-A9A4-E2B7D6DF5E63}" emma:medium="tactile" emma:mode="ink">
            <msink:context xmlns:msink="http://schemas.microsoft.com/ink/2010/main" type="paragraph" rotatedBoundingBox="5637,10737 12985,10988 12945,12159 5597,119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7842732-E5DC-46AA-8AC6-70AC9E47AAC0}" emma:medium="tactile" emma:mode="ink">
              <msink:context xmlns:msink="http://schemas.microsoft.com/ink/2010/main" type="line" rotatedBoundingBox="5637,10737 12985,10988 12945,12159 5597,11908">
                <msink:destinationLink direction="with" ref="{3BBEA94A-AE30-4A4C-91B1-36624E995B0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3F210F2-11CB-4E01-A36A-386FEAD059F1}" emma:medium="tactile" emma:mode="ink">
                <msink:context xmlns:msink="http://schemas.microsoft.com/ink/2010/main" type="inkWord" rotatedBoundingBox="5637,10737 10101,10889 10061,12060 5597,119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2062 333 456 0,'-11'-21'168'0,"11"21"-128"0,-12-7-16 0,0 0 88 15,1 7-68-15,-16-3 16 16,3 3-36-16,-18 0-12 15,3 7-8-15,-11 3 40 16,11 7-24-16,-7 7 36 16,11-3-32-16,0 6 4 15,12 4-16-15,0 11 0 16,11-1-4-16,4 11 4 16,12-4-8-16,15 0 32 15,9-3-20-15,14-7 56 16,-3-7-40-16,15-7-140 15,0-4 60-15</inkml:trace>
          <inkml:trace contextRef="#ctx0" brushRef="#br0" timeOffset="194.8627">1733 663 580 0,'-46'-31'216'0,"46"31"-168"0,-16-21-12 0,12 11 120 16,8 3-92-16,4-7-44 15,7 4-16-15,16-4 8 16,4 7-4-16,19-3 16 16,1 7-16-16,10-4-40 15,-10 14 20-15</inkml:trace>
          <inkml:trace contextRef="#ctx0" brushRef="#br0" timeOffset="868.4349">2538 329 464 0,'-23'-10'176'0,"23"10"-140"0,-15-14-8 16,11 7 76 0,8 4-64-16,3-8 0 15,9 8-24-15,11-7-12 0,8 6 0 0,7-6 4 16,5 6-4-16,15-2-20 16,0 6 8-16,11-7 12 15,-7 10 0-15,0-3 16 16,-12 4-12-16,-11-1-12 15,-8 0 0-15,-8-3 28 16,-8 0-12-16,-7 0 40 16,-1 4-28-16,-7-4-4 15,0 0-12-15,-8 3 4 16,4 4-8-16,-8 4-12 16,4-1 4-16,-7 0 4 15,3 4 0-15,-7-4-12 16,3 4 8-16,-11 3-24 15,7 4 16-15,-7 13 48 16,4 4-16-16,-8 24-36 16,3 0 8-16,-3 10 8 15,8 1 4-15,0-11 24 16,-1-11-16-16,1-10 40 16,0-10-28-16,3-10 32 15,1 3-32-15,3-20 40 16,4-1-36-16,-3-24 12 15,7 1-24-15,-12-35 0 16,5 3-8-16,-9-20 4 16,5 6-8-16,-16-2-4 15,11 9 4-15,-11 1 4 0,4 6-4 0,-11-3-12 16,7 10 4 0,-8 0 4-1,12 14 0-15,0 4-36 0,11 13 20 16,9 11-20-16,7 6 20 0</inkml:trace>
          <inkml:trace contextRef="#ctx0" brushRef="#br0" timeOffset="1709.2986">3711 157 652 0,'-4'-24'244'0,"4"24"-192"0,8-27-12 15,4 9 40 1,3 8-52-16,12-11 24 16,8 4-32-16,12 0 0 15,-1-4-12-15,16 4 12 0,0 0-12 0,8 3-4 16,-8 4 0-16,-8-1 20 16,-12 8-12-16,-14-4 24 15,-5 7-24-15,-23-3 12 16,-4 6-12-16,-19 4-176 15,-1 0 92-15,-10 10-256 16,6 4 184-16,-6 13-12 16,7 4 96-16,-1 17 48 15,9-10 8-15,4 6 16 16,7-2-8-16,4-1 52 16,8-7-32-16,-4 0 24 15,4-6-28-15,3 6 28 16,-7-3-32-16,0 7 4 15,0-4-12-15,-7 4-8 16,3-1 4-16,-12 5 4 16,5-1-4-16,-5-4-20 15,12-6 8-15,-11 0 12 16,7-3 0-16,-3-4-4 16,3-7 4-16,-4-7 12 15,4-3-8-15,-3-4 24 16,-5-3-20-16,5-7-4 15,3 0-4-15,-11-7 12 16,7 4-8-16,-3-8 16 16,-5 4-16-16,1-6-28 15,7 6 8-15,-11-4 128 16,8 4-64-16,-1-6 44 0,4 9-56 0,5-3 12 16,7 7-32-16,11 7 36 15,5 0-32 1,15 7-4-16,4-4-12 0,11-3 28 15,-7 3-20-15,19-6 40 16,4-4-32-16,4 3 4 16,-8 4-16-16,-4-7 28 15,-4 0-24-15,-15 0-120 16,4 0 56-16,-12-3-468 16,-8 3 288-16</inkml:trace>
          <inkml:trace contextRef="#ctx0" brushRef="#br0" timeOffset="2129.9175">4060 346 320 0,'-27'-20'120'0,"27"20"-96"0,-16-7-4 15,5 10 156 1,3-3-100-16,-8 7 16 16,1 4-56-16,-5-5 36 15,9 8-40-15,-9 3 28 16,5 4-32-16,-4 7 8 0,7-8-20 0,12 11 8 16,0 4-12-16,19-4 20 15,1 3-20-15,26-10 32 16,8-10-28-16,24 3 40 15,-5-7-32-15,13-10 12 16,-21 0-20-16,-7-13 8 16,-11 2-12-16,-28-13 20 15,-3 0-20-15,-32-7-12 16,-3 4-4-16,-20-4-4 16,-7 10 0-16,-12 0-12 15,11 8 12-15,1-1 12 16,19 3 0-16,7-2 8 15,13 6-8-15</inkml:trace>
          <inkml:trace contextRef="#ctx0" brushRef="#br0" timeOffset="-616.8473">57 150 300 0,'-23'-17'112'0,"15"14"-88"0,-4-8-8 16,9 11 144-16,3-7-92 15,-8 1 88-15,4-5-92 16,4-3 28-16,0 1-52 16,12 2 28-16,-12 4-36 15,7 1-8-15,5-1-16 0,3 0-8 16,5 0 4-16,11 4-4 16,7-4 0-16,9 3 0 15,7 4 0-15,0 0 0 16,4-3 0-16,16-1 24 0,7 4-12 15,-11 0-20 1,3 0 0 0,-3-3 20-1,-8 3-4-15,-12 0-4 0,-7 0 0 0,-12 0 4 16,-4 0-4-16,-8 0 24 16,1 0-16-16,-9 0 12 15,-3 0-12-15,-4 0-8 16,0 3 0-16,-8-3 12 15,0 7-8-15,-4 0-20 16,4 0 4-16,-3 0 4 16,-1 3 4-16,-4 0 8 15,5 4-4-15,-5 7-20 16,4 0 8-16,-7 9-4 16,3 5 4-16,-11 10-20 15,7-1 16-15,-15 15 32 16,8-1-12-16,-12 32 0 0,-3 3-4 15,3-7-16-15,0-11 8 16,0-9 20-16,4-15-8 16,4-6 16-16,4-10-16 0,0-11 16 15,11-7-16-15,0-14 16 16,5-16-16-16,-1-15 16 16,-4-17-16-16,1-13 32 15,-5-11-24-15,1 4-12 16,-1 3-8-16,-7 14-16 15,-8 6 12-15,0 4-12 16,0 4 8-16,0 3 24 16,4 7-4-16,0-4 16 0,11 4-16 15,5 0-4-15,7 0 0 16,8 0-24-16,7 0 12 16,5 0 48-16,7 0-20 15,-3 3 8-15,3 0-16 16,-4 8-368-16,0 6 192 15,9 3-416 1</inkml:trace>
          <inkml:trace contextRef="#ctx0" brushRef="#br0" timeOffset="-375.2077">1002 477 748 0,'-16'10'276'0,"16"-10"-216"0,-4 7-16 15,4-7-12 1,4 4-28-16,0-1 40 0,4 1-20 15,3-4-12-15</inkml:trace>
        </inkml:traceGroup>
        <inkml:traceGroup>
          <inkml:annotationXML>
            <emma:emma xmlns:emma="http://www.w3.org/2003/04/emma" version="1.0">
              <emma:interpretation id="{885A1CA8-15AB-4EBA-B6EB-BDC36C14993D}" emma:medium="tactile" emma:mode="ink">
                <msink:context xmlns:msink="http://schemas.microsoft.com/ink/2010/main" type="inkWord" rotatedBoundingBox="10937,11220 12975,11290 12958,11787 10920,1171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07.3289">5314 377 520 0,'-8'-7'192'0,"8"7"-152"0,0-6-8 16,0 2 72 0,0 8-64-16,0-4 52 15,8 0-52-15,4 0-4 16,7 0-20-16,8 0 16 16,0 0-20-16,20 0 24 15,-1 0-24-15,0 0-12 0,1 0-4 0,-8-4 20 16,-1 4-8-1,-3-3 4-15,-4 3-4 0,-11 0 36 16,-5 3-20-16,-11-3 32 16,-4 0-32-16,0 0-56 15,-4 7 16-15</inkml:trace>
          <inkml:trace contextRef="#ctx0" brushRef="#br0" timeOffset="3201.2434">5353 635 352 0,'-31'-3'132'0,"31"3"-104"0,-16 0-8 15,16-3 200 1,0 3-124-16,-4-4 52 16,8 4-88-16,4-7 24 15,4 4-48-15,7-4 8 16,4 7-28-16,8-7 8 16,8 7-12-16,7-7 20 0,1 7-20 15,7-7-32-15,-4 7 12 16,-3-3 8-16,-1 3 4 0,1 0 8 15,-9 3-8 1,-11 1-12-16,1 3 4 0,-21-4 48 16,-3 4-24-16,-4 0 36 15,-4 3-32-15,-3-3 4 16,-1 3-16-16</inkml:trace>
          <inkml:trace contextRef="#ctx0" brushRef="#br0" timeOffset="3871.1065">7106 370 340 0,'8'-6'128'0,"-8"6"-100"0,12-11-8 0,-12 4 132 16,0 7-88-16,-4-6 52 15,-4 2-68-15,0-6 36 16,-11 6-48-16,-8 1 8 16,7 3-28-16,-10-4 28 15,2 8-28-15,-10-1 12 16,11 4-16-16,-20 4 28 15,12 2-24-15,-11 4 20 16,7 1-20-16,0 13 0 16,12 0-8-16,16 13-24 15,11 5 8-15,19 6 48 16,12-4-20-16,12-3 16 16,-5-6-20-16,20-11 28 15,4-7-28-15,8-14 32 16,-4 0-32-16,0-17 40 15,-1-6-32-15,-18-22 12 16,-4 1-20-16,-20-18 8 16,4 8-12-16,-19-8-8 15,-8 14 0-15,-8-3-4 16,-12 13 0-16,-10-3 0 16,-1 11 0-16,-20-4-36 15,5 10 20-15,-1-3 16 16,9 6 0-16,7 4 28 0,7 1-16 15</inkml:trace>
        </inkml:traceGroup>
      </inkml:traceGroup>
    </inkml:traceGroup>
    <inkml:traceGroup>
      <inkml:annotationXML>
        <emma:emma xmlns:emma="http://www.w3.org/2003/04/emma" version="1.0">
          <emma:interpretation id="{6CB34BD1-370E-4B8D-8612-25788ADA076D}" emma:medium="tactile" emma:mode="ink">
            <msink:context xmlns:msink="http://schemas.microsoft.com/ink/2010/main" type="paragraph" rotatedBoundingBox="14236,10922 20103,10828 20127,12317 14260,1241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4B34C88-DF6B-4B42-8432-B606204DE5BC}" emma:medium="tactile" emma:mode="ink">
              <msink:context xmlns:msink="http://schemas.microsoft.com/ink/2010/main" type="line" rotatedBoundingBox="14236,10922 20103,10828 20127,12317 14260,12412"/>
            </emma:interpretation>
          </emma:emma>
        </inkml:annotationXML>
        <inkml:traceGroup>
          <inkml:annotationXML>
            <emma:emma xmlns:emma="http://www.w3.org/2003/04/emma" version="1.0">
              <emma:interpretation id="{43FA27C6-CE4D-43C8-A6E7-634D4ED1E6F3}" emma:medium="tactile" emma:mode="ink">
                <msink:context xmlns:msink="http://schemas.microsoft.com/ink/2010/main" type="inkWord" rotatedBoundingBox="14255,12153 14305,12152 14310,12411 14260,1241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248.8586">8678 1196 340 0,'-16'-7'128'0,"24"21"-100"0,-8 14-8 16,0-8 0-16,4 8-16 15,0 3-4-15,-12 0 4 16,0 7-24-16,-3-4 12 15,-8 1-268-15</inkml:trace>
        </inkml:traceGroup>
        <inkml:traceGroup>
          <inkml:annotationXML>
            <emma:emma xmlns:emma="http://www.w3.org/2003/04/emma" version="1.0">
              <emma:interpretation id="{9062EB1F-4499-4B10-A71B-13334B88DF72}" emma:medium="tactile" emma:mode="ink">
                <msink:context xmlns:msink="http://schemas.microsoft.com/ink/2010/main" type="inkWord" rotatedBoundingBox="16089,10892 20103,10828 20127,12294 16112,1235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3045.979">10490 742 768 0,'-12'-17'284'0,"12"17"-220"0,23-14-20 15,-3 4-20-15,-1 6-24 16,24-9 8 0,7 2-4-16,16-2 24 0,-4 2-16 0</inkml:trace>
          <inkml:trace contextRef="#ctx0" brushRef="#br0" timeOffset="32877.5311">11097 463 488 0,'-3'-17'180'0,"3"17"-140"0,0-14-12 15,-4 4 40 1,4 7-44-16,-8-11 16 16,0 7-24-16,-15-10 20 15,4 6-24-15,-20-6 32 16,4 4-28-16,-15-5 56 15,7 8-40-15,-7 0-16 16,11 6-8-16,-3 4-44 0,11 4 20 0,-4 6-12 16,12 7 16-16,-5 7 24 15,9 4-4-15,-4 20-4 16,11 7 0-16,-3 17 4 16,3-3-4-16,1 3-4 15,3-10 4-15,-4-7 12 16,4-10-8-16,1-10 24 15,3-1-20-15,-4-13-12 16,8-4-4-16,0-7 20 16,12-3-8-16,-5-7-20 15,5 0 4-15,11 0-12 16,4 0 8-16,4 0 8 16,8 7 4-16,4 0 24 15,-1 0-12-15,5 0-4 16,-5-1-4-16,-3-2-332 15,-8-1 180-15</inkml:trace>
          <inkml:trace contextRef="#ctx0" brushRef="#br0" timeOffset="33257.5412">10803 54 728 0,'-8'-28'268'0,"8"28"-208"0,20-31-16 0,-5 18 8 15,5 2-36-15,15-2 4 16,-1-1-12-16,9 0 12 15,0 4-12-15</inkml:trace>
          <inkml:trace contextRef="#ctx0" brushRef="#br0" timeOffset="33630.028">11465 849 664 0,'-8'10'244'0,"8"-10"-188"0,35 10-16 0,-8-6-20 15,0 6-20-15</inkml:trace>
          <inkml:trace contextRef="#ctx0" brushRef="#br0" timeOffset="33514.232">11562 515 624 0,'-8'-14'228'0,"8"14"-176"0,23 0-16 0,-11-3 16 15,4 3-36-15,3-4-4 16,4 4-8-16,4 0-288 15,0 7 156-15</inkml:trace>
          <inkml:trace contextRef="#ctx0" brushRef="#br0" timeOffset="33809.0458">12096 828 716 0,'-35'-27'264'0,"35"27"-204"0,16-11-16 16,-12 4 8-1,11 7-36-15,8-3 12 0,5 0-16 0</inkml:trace>
          <inkml:trace contextRef="#ctx0" brushRef="#br0" timeOffset="34334.0019">12654 429 456 0,'-27'-14'168'0,"27"14"-128"0,19-14-16 0,-8 8 96 15,5 6-72-15,15-7 0 16,4 3-32-16,19-6-12 15,4 6 0-15,27-2-4 16,0 2 0-16,-7 1 8 16,-9 6-4-16,-3-3-12 15,-19 0 4-15,-9 0 64 16,-10 0-32-16,-17 0 76 16,-3 0-56-16,-12 0 0 15,4 7-28-15,-15-7 4 16,3 0-12-16,-11 7-24 15,3 0 4-15,-7 10-12 16,-4 4 8-16,-11 23 24 16,7 11-4-16,-12 21-12 15,13-4 0-15,-5 1 4 16,12-11 0-16,0-4 32 0,11-10-16 16,-3-3 32-1,7-11-32-15,-3-13 92 0,7-7-60 0,-7-18 4 16,3-2-32-1,-4-22 24-15,9 4-28 0,-13-41 4 16,5 6-12-16,-16-20 12 16,11 10-12-16,-14-3-28 15,3 17 8-15,-4 3 24 16,8 18-8-16,0 3-36 16,7 10 20-16</inkml:trace>
          <inkml:trace contextRef="#ctx0" brushRef="#br0" timeOffset="35053.8654">13912 357 600 0,'-31'-21'224'0,"31"21"-176"0,11-10-12 0,-3-1 16 15,4 11-36-15,11-10 4 16,4 3-12-16,16-3 4 16,-1 6-8-16,16-6 32 15,8 7-20-15,0-1-12 16,-4 4-8-16,-16-3 28 16,-7 6-12-16,-24-3-40 15,-3 0 16-15,-31 0-192 16,-1 7 112-16,-26 0-120 15,3 3 124-15,-15 11 20 16,12 7 40-16,-8 20 92 16,7 3-36-16,12 32 80 15,-3 3-60-15,14 3-36 16,9-9-8-16,-1-5 40 16,9-6-24-16,-5-7 8 15,8-7-16-15,-7-10 28 16,-1-7-24-16,-11-18 32 15,0-6-32-15,-12-17-12 16,4-4-8-16,-16-10 12 16,5-4-4-16,-5 0 60 15,12 11-36-15,1 3 76 0,6 4-56 16,9 6 8-16,11 11-32 0,8-4 4 16,20 11-16-16,11 3 0 0,19 0-4 15,20 3 20-15,7-6-16 16,-7 3-4-16,3 0-4 15,1-7-68-15,-1-3 36 16,-3-3-40-16,-4 2 36 16,-8 1-96-16,-12-7 72 15,-3-10-408 1</inkml:trace>
          <inkml:trace contextRef="#ctx0" brushRef="#br0" timeOffset="35415.0948">13993 604 600 0,'-35'-17'224'0,"35"17"-176"0,-42 7-12 15,18 3 96 1,5 8-80-16,-12 9 24 15,8 8-44-15,7 6 12 16,9 0-24-16,26 0 8 16,8-3-16-16,23-3 0 15,8-8-4-15,28-3 36 0,-1-6-20 16,12-8 4 0,-8-7-16-16,-16-6 36 0,-15-4-24 0,-23-24 12 15,-16-7-20-15,-30-17-8 31,-9 10-4-31,-26-13-4 0,0 13 0 0,-5 7-36 16,16 14 20-16,1 14-312 16,22 13 180-16</inkml:trace>
          <inkml:trace contextRef="#ctx0" brushRef="#br0" timeOffset="45744.819">12096 773 184 0,'12'-10'68'0,"-12"-1"-52"0,4 11-4 0,-4 0 40 15,0 0-32-15,0 0 24 16,4 11-24-16,-1-1 0 16,-3-10-12-16,4 7 12 15,4-4-12-15,0 1 32 16,0-4-24-16,7 0 4 16,-3 0-12-16,3-4 28 0,4-2-20 15,1 2-4-15,-1 4-8 16,1 0-24-16,-1-3 12 15,0 3 32-15,-3 0-16 16,-1-4 0-16,-3 4-4 16,-4-3 48-16,-1-1-28 15,-3 1 32-15,0-4-28 16,-4 7-36-16,0-3 4 16,0 3 16-16,0 0-4 15,0 0-12-15,0 0 0 16,0 0 28-16,0 0-12 15,0 0-4-15,0 0-4 16,0 3-4-16,0-3 0 16,-4 7 8-16,0-4-4 0,0 1-20 15,1-1 8-15,-5 1 20 0,4-1-4 16,0-3-4-16,0 4 0 16,0 2 4-16,-3-2-4 15,3 3-144 1,-4 0 76-16,16-7-308 15</inkml:trace>
        </inkml:traceGroup>
      </inkml:traceGroup>
    </inkml:traceGroup>
    <inkml:traceGroup>
      <inkml:annotationXML>
        <emma:emma xmlns:emma="http://www.w3.org/2003/04/emma" version="1.0">
          <emma:interpretation id="{AA37BC1C-6434-449B-B3A5-1F43AB60BC5C}" emma:medium="tactile" emma:mode="ink">
            <msink:context xmlns:msink="http://schemas.microsoft.com/ink/2010/main" type="paragraph" rotatedBoundingBox="6465,13412 12923,13551 12893,14938 6436,148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3CA5E27-8A4A-49BB-98D2-603C7D6840B3}" emma:medium="tactile" emma:mode="ink">
              <msink:context xmlns:msink="http://schemas.microsoft.com/ink/2010/main" type="line" rotatedBoundingBox="6465,13412 12923,13551 12893,14938 6436,14800"/>
            </emma:interpretation>
          </emma:emma>
        </inkml:annotationXML>
        <inkml:traceGroup>
          <inkml:annotationXML>
            <emma:emma xmlns:emma="http://www.w3.org/2003/04/emma" version="1.0">
              <emma:interpretation id="{27003CC0-0DA1-48DB-8CE3-9EC851406A17}" emma:medium="tactile" emma:mode="ink">
                <msink:context xmlns:msink="http://schemas.microsoft.com/ink/2010/main" type="inkWord" rotatedBoundingBox="6464,13470 8462,13513 8442,14484 6443,1444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0456.1192">835 2597 132 0,'4'0'52'0,"-8"-11"-44"0,8 5 4 0,4 2 80 16,3 4-52-16,-3-3 80 0,4-1-68 15,-1 1 0-15,5 3-32 16,-1 0-20-16,1 3-4 16,7 4-4-16,4-3 0 15,8-1 24-15,19-3-8 16,4 0 16-16,8-3-16 16,0-1-4-1,-8 1 0-15,0-4 12 0,-12-3-8 16,-7 3 32-16,-12 0-24 15,-7-4 20-15,-9 8-20 16,-15 0-52-16,-7 3 20 16,-1-4-112-16,-3 4 72 15,-5 4-80-15,-3-4 76 16,4 0 16-16,3 3 24 16,1 4 24-16,3-4 0 15,4-3 8-15,1 0-8 0,3 0 8 16,0 7-8-16,0-3-28 15,-4 13 48 1,0 7-16-16,1 7 88 16,-1 0-52-16,-4 7 40 15,1 24-48-15,-5 13 0 16,1 11-24-16,-1 0 20 16,1-10-20-16,7-14 4 15,-7-7-8-15,3-10 12 16,0-11-12-16,5-6 4 15,-1-8-4-15,-4-6 28 0,8-7-20 16,1-3 4-16,-5-8-12 16,8 1 4-16,0-4-8 15,0 0-4-15,4 0 4 16,-4 4-4-16,0-1 0 0,0 4-36 16,0 0 20-16,-4 4 24 15,0 2-4-15,-8 1-8 16,-3 4 0-16,7-1 12 15,-7 0-4-15,3 1-20 16,4-1 8-16,-3 0 4 16,-9 1 4-16,5-5 8 15,3-2-4-15,4-4 8 16,1 0-8 0,3 0-12-16,-12 0 4 0,12-4 28 15,-3 1-12-15,-5 0-20 0,-3-4 0 16,7 0 56-16,-4 0-24 15,5 0 24-15,-5 0-28 16,4 4 16-16,4-1-20 16,4 1 0-16,0 3-8 15,4 0-8-15,16 0 4 16,-1 7-4-16,4 0 0 16,4-1 16-16,16 1-8 15,11 4-12-15,4-1 0 16,4 4 12-16,-4 0-4 15,-12-1 8-15,-7 1-8 16,0 0 24-16,-16-7-16 0,0 0 24 16,-15-1-24-16,4-6 56 15,-5-6-36-15,1-1 4 16,-4 0-24-16,-4-3-308 16,0-4 164-16</inkml:trace>
          <inkml:trace contextRef="#ctx0" brushRef="#br0" timeOffset="71221.6524">1520 2889 164 0,'0'-3'60'0,"0"3"-44"0,4-4-8 0,-4 4 156 15,0 0-92-15,0 0 0 16,0 0-48-16,0-3 44 15,-4 3-36-15,0 0 12 16,-3 0-28-16,-5 0-8 0,-3 0-4 16,-1 0 12-16,-7 0-8 15,-4 0 16-15,0 3-16 16,-4 1 32-16,0-1-24 16,0 1 4-16,0 3-12 15,0 0 12-15,0 3-12 0,4 0 4 16,4 0-4-16,3 1-8 15,1-1 4-15,3 0 4 16,1 4-4-16,7 0-4 16,-4 3 4-16,9 4-4 15,-5-1 0-15,8 5 8 16,11 2-4-16,1 1 16 16,0-4-12-16,15 0 16 15,0-4-16-15,19-2 48 16,1-5-28-16,3 1-4 0,-3-4-16 15,3-3 12-15,0-7-12 16,-11 7 4-16,-12-7-4 16,4-7 12-16,-8 7-12 15,-3-7 24-15,-1-10-20 16,-4 4-20-16,-7-12 0 16,-4 1 12-16,-4 0 0 15,-4-7-12-15,-4-3 4 16,-3-4 4-16,-5-3 0 15,1 3 8-15,-8 7-4 16,-1 3-12-16,-3 4 4 16,0 0-16-16,0 10 12 0,0 4-4 15,4 3 4-15,7 4 8 16,5-1 0-16,7 8 16 16,8 3-8-16,7 3-224 15,9 0 120-15</inkml:trace>
          <inkml:trace contextRef="#ctx0" brushRef="#br0" timeOffset="71542.0047">2387 2937 332 0,'-11'-24'120'0,"19"21"-92"0,3-4-8 0,1 7 60 16,7-3-48-16,8-1 16 15,8-3-32-15,8 7 36 16,3 0-28-16,-3 4-12 0,-5 3-8 16,-3 3-420-16</inkml:trace>
          <inkml:trace contextRef="#ctx0" brushRef="#br0" timeOffset="71735.0175">2418 3199 404 0,'0'-7'148'0,"20"14"-112"0,11 0-12 16,-4-7 84-16,12-4-64 16,7 1 8-16,8 3-32 15,4-3 32-15,8 3-28 16,-4 6-516-16</inkml:trace>
        </inkml:traceGroup>
        <inkml:traceGroup>
          <inkml:annotationXML>
            <emma:emma xmlns:emma="http://www.w3.org/2003/04/emma" version="1.0">
              <emma:interpretation id="{D2A9B1BB-EBF4-499C-828E-EE0E3257AFDE}" emma:medium="tactile" emma:mode="ink">
                <msink:context xmlns:msink="http://schemas.microsoft.com/ink/2010/main" type="inkWord" rotatedBoundingBox="9228,13472 12923,13551 12893,14938 9198,1485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2229.3697">4029 2734 340 0,'4'-13'128'0,"0"13"-100"0,-1-4-8 16,-3 4 16-16,0 0-24 16,0 7-12-16,-7 3-4 15,-1 8 56-15,-4 6-28 16,-3 10 60-16,-8 18-48 15,-5 6 28-15,-3 4-36 16,-11-3 8-16,-5-4-20 16,-3-11 0-16,0-2-8 0,7-11 12 0,5-7-12 15,10-10 32 1,9 3-24 0,4-17 20-16,15 0-20 0,15 0 20 15,8-7-24-15,4-10-120 16</inkml:trace>
          <inkml:trace contextRef="#ctx0" brushRef="#br0" timeOffset="72793.3699">3808 3154 332 0,'-23'-17'120'0,"27"14"-92"0,-4-4-8 0,7 7 148 16,5-4-96-16,7-3 44 15,12 4-72-15,4-4 4 16,8 0-32-16,7 7 20 0,12 0-24 16,0 0 32-16,-4 0-28 0,-8 0 32 15,-7 0-32-15,-12-3 20 16,-8-8 0-1,-11 1-24-15,-8-4-276 16,-8 4 140-16,-8 10-344 16</inkml:trace>
          <inkml:trace contextRef="#ctx0" brushRef="#br0" timeOffset="72512.6225">4029 2662 228 0,'11'-7'84'0,"1"4"-64"0,3 6-8 0,-3-3 116 0,0 4-72 16,-1 3 32-16,1 3-52 15,3 4 40-15,1 3-44 16,3 4 36-16,4 10-36 16,1 13 0-16,3 22-20 15,0 6 28-15,0 4-24 16,-4-8 20-16,4-6-20 0,-7-3 52 16,-1-14-36-16,-3-8 20 15,-9-6-32-15,-7-6 28 16,4-12-32-16,-8-6-436 15,-3-7 228 1,-13 7-180-16</inkml:trace>
          <inkml:trace contextRef="#ctx0" brushRef="#br0" timeOffset="74508.9754">4679 3213 300 0,'0'31'112'0,"0"-18"-88"0,4 5-8 15,4-11 48-15,7 6-40 16,1-6 16-16,7 4-24 16,8 6 0-16,0-10-8 15,11-7 4-15,1 0-8 0,3-7 52 16,1-7-32-16,-1-3 0 16,1-11-16-16,-1-13-8 15,1-11 4-15,-1-13 20 16,-7-4-12-16,3 4-4 15,-18 6-4-15,-5 8-24 16,-3 2 12-16,-5 5-4 16,-11 2 4-16,0 5 76 15,-4-1-36-15,-3 7 4 16,-1 7-20-16,4 3-20 16,-4 0 0-16,4 11-4 0,-3 3 0 15,3 7-12-15,-4 7 12 16,0-3 12-16,0 9 0 0,-3 1 8 15,-12 10-8-15,15 0-4 16,-8 4 4-16,5 3 12 16,-5 10-8-16,1 11 60 15,3 10-40-15,4 20-12 16,5-3-8-16,-1-6-20 16,4-12 8-16,0-9 28 15,7-11-12-15,5-3 32 16,4-10-28-16,3-11 40 15,8-7-32-15,0-6 12 16,12-8-20-16,0-3 28 16,3-3-28-16,5-4-4 15,-5-6-8-15,-3-11 20 16,3-11-12-16,-7 1-32 16,0-7 12-16,-8 0 8 15,-7 3 4-15,3 7-28 0,-8 7 12 16,-7 11-12-16,0 6 12 15,-4 10-44-15,-4 15 28 16,0 13-20-16,-4 14 28 16,-4 17-8-16,8-4 16 15,-4-3 8-15,0-3 4 16,0-7-12-16,1-7 8 16,3-3 28-16,0-8-12 15,0-6 56-15,0-4-36 16,0-3 28-16,3-10-32 0,1-4 8 15,4-7-20-15,4-7 20 16,-5-6-24-16,5-11 4 16,0 0-8-16,7 0-8 15,4 4 4-15,4 0-60 16,4 3 32-16,4 6-24 16,0 8 28-16,0 7-24 15,0 7 24-15,-1 9-16 16,-6 12 20-16,-5 9 16 15,-4 8 4-15,-3 2 16 16,-16-2-12-16,0-1 24 16,-8 1-20-16,-4-4 32 15,-3-7-28-15,3 0-4 16,-3-4-8-16,-1-2 28 0,8-5-16 16,5-2 48-16,3-4-36 15,3-7 84 1,13-7-64-16,-4-4-428 0,7-2 204 15,-7 6-408 1</inkml:trace>
          <inkml:trace contextRef="#ctx0" brushRef="#br0" timeOffset="79434.2181">6708 3068 260 0,'-20'-14'96'0,"20"21"-76"0,0 11-4 15,0-12 52-15,0 12-40 16,8 2 68-16,11 4-56 16,1-3 36-16,11 3-44 15,3-7 0-15,-3-3-20 16,16-10 36-16,-1-4-24 16,9-4 20-16,3-3-24 15,-4-10 0-15,-4-7-12 16,-7-4 36-16,-12-9-20 0,0-5-12 15,-8-3-8-15,-11 1-4 16,-5-4 0-16,-14 6 16 16,3 8-8-16,-12 3 4 15,5 3-4-15,-9 4 12 0,-3 4-12 16,-8 2-28-16,4 5 8 16,-4 2-4-16,-4 4 8 15,4 4 24-15,-4 0-8 16,8-1-28-16,-12 8 8 15,20-4-4-15,-8 6 8 16,8 1 8-16,-1 0 0 16,1 4-28-16,11 2 16 15,0 1 4-15,5 3 8 16,3 7 24-16,0 14-12 16,0 7-4-16,0 10-4 0,3 4-4 15,-6 2 0-15,-5 1 8 16,8-10-4-16,-8-4-4 15,8 7 4-15,-12 4-4 16,1 3 0-16,7 7 16 16,-4-1-8-16,-7 5-4 15,3-11 0-15,4-7-4 16,-11-7 0-16,7-7 16 16,-7-3-8-16,-8-7 24 15,8-4-20-15,-8-6 32 16,-8-4-28-16,11-6 48 15,-3-5-36-15,0-9 56 16,0-4-48-16,8-3-16 16,-1-1-12-16,5-2-396 15,-4-1 212-15,7 0-316 16</inkml:trace>
        </inkml:traceGroup>
      </inkml:traceGroup>
    </inkml:traceGroup>
    <inkml:traceGroup>
      <inkml:annotationXML>
        <emma:emma xmlns:emma="http://www.w3.org/2003/04/emma" version="1.0">
          <emma:interpretation id="{5DBC76A5-A432-4148-B638-32339B614A56}" emma:medium="tactile" emma:mode="ink">
            <msink:context xmlns:msink="http://schemas.microsoft.com/ink/2010/main" type="paragraph" rotatedBoundingBox="2256,15019 17404,15148 17388,17004 2240,16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BC9701-49CA-4251-978E-2B427F49F72A}" emma:medium="tactile" emma:mode="ink">
              <msink:context xmlns:msink="http://schemas.microsoft.com/ink/2010/main" type="inkBullet" rotatedBoundingBox="2256,15019 3716,15031 3705,16274 2245,16261"/>
            </emma:interpretation>
          </emma:emma>
        </inkml:annotationXML>
        <inkml:trace contextRef="#ctx0" brushRef="#br0" timeOffset="93456.4835">-2808 4452 208 0,'-46'-21'76'0,"23"11"-60"0,-12-4-4 16,15 7 128-16,-3-3-80 16,-4-1 0-16,4 4-36 15,-4 4 12-15,4 3-24 16,-4 7 4-16,3 3-8 15,5 4-8-15,0 7 4 16,3 3 12-16,-7 10-8 0,7 11 40 16,1 24-24-1,-1 10-12 17,-3 3-8-32,4-9 4 0,-1-8-4 0,-3-7 40 0,-1-13-20 0,1 0 56 15,0-11-44-15,3-3 0 16,12-3-20-16,0-4 16 15,12-3-20-15,8-1 68 0,7 1-48 16,8-1 16-16,8-2-32 16,-1-5 20-16,5 1-24 15,11-3 24-15,-4-8-24 0,1 0 4 16,-9-6-8-16,-7 0-436 16</inkml:trace>
        <inkml:trace contextRef="#ctx0" brushRef="#br0" timeOffset="93833.7855">-3121 4121 592 0,'-8'-38'220'0,"20"35"-172"0,3-1-12 0,5 1-32 0,-1-4-8 15,20 4 40-15,11-1-24 16,16 4 8-16,3 4-12 16,-3 6-324-16</inkml:trace>
        <inkml:trace contextRef="#ctx0" brushRef="#br0" timeOffset="93638.2643">-3218 5030 560 0,'12'3'208'0,"7"0"-164"0,0-3-8 15,1 0-12-15,15-3-20 16,11 0 32-16,12 3-20 0,0-4-428 15,-4 1 224-15,1-11-16 16</inkml:trace>
        <inkml:trace contextRef="#ctx0" brushRef="#br0" timeOffset="94237.357">-2219 5102 664 0,'-23'7'244'0,"34"-4"-188"0,36 11-16 0,-28-7-12 0,20 7-24 15,15-8-292-15,16 22 156 16,11-18-220-16</inkml:trace>
        <inkml:trace contextRef="#ctx0" brushRef="#br0" timeOffset="94088.9624">-2165 4916 684 0,'0'-14'252'0,"8"21"-192"0,15 0-20 0,-11-7-20 16,7 7-20-16,4 10-300 15</inkml:trace>
      </inkml:traceGroup>
      <inkml:traceGroup>
        <inkml:annotationXML>
          <emma:emma xmlns:emma="http://www.w3.org/2003/04/emma" version="1.0">
            <emma:interpretation id="{395DB2F1-3F94-4B66-BCA7-950CF9CD2D6F}" emma:medium="tactile" emma:mode="ink">
              <msink:context xmlns:msink="http://schemas.microsoft.com/ink/2010/main" type="line" rotatedBoundingBox="4634,15216 17402,15324 17388,17004 4620,16895"/>
            </emma:interpretation>
          </emma:emma>
        </inkml:annotationXML>
        <inkml:traceGroup>
          <inkml:annotationXML>
            <emma:emma xmlns:emma="http://www.w3.org/2003/04/emma" version="1.0">
              <emma:interpretation id="{7F6BACDA-062E-4167-8418-D0DE587F1FB0}" emma:medium="tactile" emma:mode="ink">
                <msink:context xmlns:msink="http://schemas.microsoft.com/ink/2010/main" type="inkWord" rotatedBoundingBox="4628,15958 4903,15961 4902,15991 4627,1598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2557.4553">-996 4999 112 0,'-4'-4'44'0,"8"4"-36"0,0 4 0 16,-4-4 180-16,12 7 8 15,3-4-92-15,4 4-4 16,5-4-64-16,-1 1 32 16,8-1-40-16,4-3 12 15,15 0-24-15,8 0-376 16</inkml:trace>
        </inkml:traceGroup>
        <inkml:traceGroup>
          <inkml:annotationXML>
            <emma:emma xmlns:emma="http://www.w3.org/2003/04/emma" version="1.0">
              <emma:interpretation id="{A2019C23-EBE4-4187-8D20-E3ED7F3254D4}" emma:medium="tactile" emma:mode="ink">
                <msink:context xmlns:msink="http://schemas.microsoft.com/ink/2010/main" type="inkWord" rotatedBoundingBox="5501,15383 7361,15399 7353,16297 5493,1628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3848.0534">-121 4627 280 0,'0'-21'104'0,"0"14"-84"0,0-3 0 0,4 10 164 16,-4-14-104-16,4 14 88 15,-4-6-96-15,0 6 0 16,7 0-48-16,1-4 56 16,0 4-44-16,7-7 36 0,9 7-40 15,10-7 24-15,17 4-28 0,11-1-8 16,7 4-12 0,5-3-8-16,3 0 4 0,9-1 4 15,6 4-4-15,-6 4-12 16,-9-1 4-16,-15 0 12 15,-12 1-4-15,-15-4 24 16,-8 0-16-16,-11 0-4 16,-9 0-4-16,-7-4 12 15,-7 1-8 1,-9 0-12 0,-3-1 0-16,-4 4 12 0,-1 7-4 15,-3 3-20-15,0 4 8 0,-4 7-4 16,-4 10 4-16,1 10 24 15,-5 14-8-15,4 4-40 16,0 2 20-16,4-2 12 16,0-1 0-16,4-9 12 0,0-5-8 15,4-2-20-15,3-8 8 16,-7-10 32-16,8-7-16 16,-8-10 28-16,0-14-24 15,-12-6 32-15,0-8-28 16,5 0 40-16,-9-3-32 15,0-3 12-15,5-18-20 16,3-7-8-16,4-16-4 16,4 12 12-16,4 5-8 15,11 6-20-15,4 14 4 16,8 14-24-16,12 3 20 0,7 7-340 31,12 4 196-31,16 13-476 0</inkml:trace>
          <inkml:trace contextRef="#ctx0" brushRef="#br0" timeOffset="84358.0491">1017 4458 644 0,'12'-20'236'0,"-1"16"-180"0,24 1-20 16,-12 3 0-16,12 0-28 15,23 0 68-15,8 0-44 16,0 7 4-16,-4 0-20 16,-4-4-4-16,-4 1-4 0,-4-4 12 0,-7 0-12 15,-12 0 24-15,-12 0-20 16,-3 3-108-16,-16-3 48 16,-16 10-60-16,-3 1 64 15,0 2 12-15,-1 11 20 16,-7 21-16-16,15 31 16 15,-3 0-4-15,11 3 8 16,4-4 24-16,4-2-8 16,-4-11-4-16,0-4 0 15,-4-6 40-15,0-8-24 16,-11-13 8 0,3 0-16-16,-19-20 12 0,-19-8-16 15,-8-10-12-15,-8 0 0 16,4-6-4-16,12 2 0 15,7 4 16-15,12 4-4 0,12 3 120 16,11 7-68-16,20 3 48 16,23 4-60-16,19-4 12 15,12 11-36-15,-1 0 28 16,1-1-32-16,-4-3 32 16,-8-3-32-16,-3-3-304 15,-5-5 156-15,-7-9-504 16</inkml:trace>
          <inkml:trace contextRef="#ctx0" brushRef="#br0" timeOffset="84733.4335">1718 5009 300 0,'-27'-31'112'0,"15"17"-88"0,-11-20-8 16,11 13 172-16,-3-3-108 0,-5 0 56 15,-3 3-80-15,0 4 28 16,-12 7-48-16,-8 6 44 16,-11 15-48-16,0 9 64 0,4-2-56 15,7 9 28 1,12-3-40-16,16 4 28 0,15-8-32 16,23-2 12-16,19-5-20 15,13-2 44-15,3-1-32 16,4-17 12-16,7-3-24 0,1-1-8 15,-12-2-4-15,-19-5 20 16,-24-9-12-16,-22-1-12 16,-17 1-4-16,-10 3 12 15,-1 0-4-15,0 3 24 16,8 4-16-16,3 7 4 16,13 3-8-16,19 3-324 15,11 8 172-15,20-4-592 16</inkml:trace>
        </inkml:traceGroup>
        <inkml:traceGroup>
          <inkml:annotationXML>
            <emma:emma xmlns:emma="http://www.w3.org/2003/04/emma" version="1.0">
              <emma:interpretation id="{461C485B-5DD7-479B-AFE0-DB107B20330C}" emma:medium="tactile" emma:mode="ink">
                <msink:context xmlns:msink="http://schemas.microsoft.com/ink/2010/main" type="inkWord" rotatedBoundingBox="8303,15806 9432,15816 9430,16079 8301,1606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4719.1976">3467 4985 820 0,'-27'-21'304'0,"35"25"-236"0,19-15-20 16,0 4 52-16,20 7-64 16,22-6 4-16,13 12-24 15,22 1-796-15</inkml:trace>
          <inkml:trace contextRef="#ctx0" brushRef="#br0" timeOffset="85192.6567">2678 5057 652 0,'-4'-3'244'0,"23"10"-192"0,12-1-12 16,-15-6 4-16,19 0-32 16,7 4 40-16,16-1-28 15,4 1-524-15,-12 10 272 16,-11 3-16-16</inkml:trace>
          <inkml:trace contextRef="#ctx0" brushRef="#br0" timeOffset="85021.6989">2720 4885 748 0,'-11'-21'276'0,"7"18"-216"0,12 0-16 0,-5-1 136 15,5 1-108-15,15-1 88 0,5 1-96 16,10 3-40-16,13 7-20 15,3 3-76-15,0 4 40 0,-4 3-804 16</inkml:trace>
        </inkml:traceGroup>
        <inkml:traceGroup>
          <inkml:annotationXML>
            <emma:emma xmlns:emma="http://www.w3.org/2003/04/emma" version="1.0">
              <emma:interpretation id="{3003C918-3DB6-4884-8323-049C027225E1}" emma:medium="tactile" emma:mode="ink">
                <msink:context xmlns:msink="http://schemas.microsoft.com/ink/2010/main" type="inkWord" rotatedBoundingBox="10055,15309 12192,15328 12178,16960 10041,1694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5981.9073">4807 4727 340 0,'31'-35'128'0,"-16"25"-100"0,5-4-8 0,-5 7 176 15,-3 1-112-15,-4 2 52 16,-8 4-76 0,-8 24-36-16,-12 17-16 0,-7 11-8 15,-19 7 16-15,-1 3-8 16,-3-1-4-16,7 1 0 16,1-3 72-16,-1-7-40 15,5-11 32-15,3-10-40 0,4-11 28 16,4-13-32-16,3-14 32 15,17-13-32-15,11-4 20 16,15-7-24-16,0-4-60 16,8-13 16-16,8-14-140 15,16-24 92-15,3 0 24 16,0 7 28-16,-4 14 20 16,-3 13 0-16,-1 14-44 15,-7 11 24-15,-4 9 60 16,-8 8-20-16,-8 14 64 15,1 13-48-15,-9 27 28 16,9 22-36-16,-5 13-8 16,4 0-12-16,1-10 4 15,-5 0-8-15,1-7 52 16,-1-4-32-16,-3-3 52 16,-4-7-44-16,-8-10-208 15,-8-7 92-15,-8-10-636 16</inkml:trace>
          <inkml:trace contextRef="#ctx0" brushRef="#br0" timeOffset="86144.3138">4617 5061 736 0,'-15'-42'272'0,"15"46"-208"0,31-11-20 0,-4 3 80 15,19 1-76-15,16 0 60 16,16 3-64-16,3 6 24 0,8 1-40 15,19 4-660-15,-3 6 344 16,7 3-88-16</inkml:trace>
          <inkml:trace contextRef="#ctx0" brushRef="#br0" timeOffset="86731.8577">5678 4968 872 0,'0'3'324'0,"11"-3"-252"0,9 0-20 16,7 0 128-16,31-7-108 16,23 0 8-16,20 4-52 15,-12-1 28-15,15-2-32 16,-3-1 4-16,-8 3-16 0,-8-3-296 16,-19 7 152-16,-27 0-388 15,-32 7 296 1,-7 0-152-16</inkml:trace>
          <inkml:trace contextRef="#ctx0" brushRef="#br0" timeOffset="87109.8633">5848 5367 508 0,'-15'62'188'0,"26"-31"-148"0,20 3-8 0,-4-17 60 0,16 1-56 16,11-1 48-16,4 0-48 16,4-7 32-16,0-3-36 15,-8-7 0-15,-3-10-20 0,-13-7 0 16,-7-7-4 0,-15-11 20-16,-16-6-16 0,-16-4-4 15,-3-7-4-15,-8 11-16 16,-12 3 8-16,-11 7-32 15,-12 14 20-15,-8 14-28 16,4 23 24-16,8 22 116 16,8 16-52-16,7 8 48 15,16-1-56-15,8 4 8 16,7 6-28-16,5 8 28 16,3 3-28-16,4-10-4 15,-4-11-8-15,4-6-824 16</inkml:trace>
          <inkml:trace contextRef="#ctx0" brushRef="#br0" timeOffset="86478.6841">6309 4362 384 0,'-20'17'140'0,"20"-3"-108"0,-15 14-8 0,11-11 152 16,-4 3-100-16,8 11 16 16,-7 11-56-16,3 16 8 15,4 1-24-15,-8-1-8 0,-4-6-8 16</inkml:trace>
        </inkml:traceGroup>
        <inkml:traceGroup>
          <inkml:annotationXML>
            <emma:emma xmlns:emma="http://www.w3.org/2003/04/emma" version="1.0">
              <emma:interpretation id="{BDDC5433-1E7D-4AB1-B02D-B3B6FD862E52}" emma:medium="tactile" emma:mode="ink">
                <msink:context xmlns:msink="http://schemas.microsoft.com/ink/2010/main" type="inkWord" rotatedBoundingBox="13025,15287 13575,15292 13563,16627 13014,16622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7586.4116">7459 4933 652 0,'3'7'244'0,"13"10"-192"0,3 4-12 15,-3-7 112-15,7-7-92 16,12 6 20-16,11 1-48 15,12-4-4-15,0 1-16 16,4-4 36-16,-11-4-24 0,-13-3 4 16,-11-3-16-16,-11-8 28 31,-4 1-24-31,-20-14 4 16,-4 3-12-16,-34-13-24 15,11 3 8-15,-27-3-32 16,8 9 24-16,-4 19-12 15,4 6 16-15,7 20-44 0,1 15 28 0,-1 2-12 16,20 15 24-16,0 24 72 16,12 27-32-16,7-3 20 0,4-14-28 15,4-10 28-15,0-8-28 16,4-9 48-16,0-14-36 16,-4-14-384-16,0-18 192 15</inkml:trace>
          <inkml:trace contextRef="#ctx0" brushRef="#br0" timeOffset="87961.4277">7455 4517 736 0,'19'-14'272'0,"-3"11"-208"0,3-4-20 15,0 3 80-15,4-9-76 16,16 2 32-16,8-2-44 16,3-5 12-16,0-2-28 15,-3 2-8-15,-1-2-8 0,-15-4 28 16,-4 10-16-16,-7 4-12 15,-13 20-8-15,1 11 4 16,0 3 8 0,0 0-4-16,-5 14-152 15,1-1 80-15,-23 8-668 16</inkml:trace>
        </inkml:traceGroup>
        <inkml:traceGroup>
          <inkml:annotationXML>
            <emma:emma xmlns:emma="http://www.w3.org/2003/04/emma" version="1.0">
              <emma:interpretation id="{EE8F6BA3-ADB0-45AA-9FF1-AA2FCC6E1F41}" emma:medium="tactile" emma:mode="ink">
                <msink:context xmlns:msink="http://schemas.microsoft.com/ink/2010/main" type="inkWord" rotatedBoundingBox="17167,15627 17399,15629 17397,15863 17165,15861"/>
              </emma:interpretation>
              <emma:one-of disjunction-type="recognition" id="oneOf11">
                <emma:interpretation id="interp11" emma:lang="" emma:confidence="0">
                  <emma:literal>o</emma:literal>
                </emma:interpretation>
                <emma:interpretation id="interp12" emma:lang="" emma:confidence="0">
                  <emma:literal>Z</emma:literal>
                </emma:interpretation>
                <emma:interpretation id="interp13" emma:lang="" emma:confidence="0">
                  <emma:literal>z</emma:literal>
                </emma:interpretation>
                <emma:interpretation id="interp14" emma:lang="" emma:confidence="0">
                  <emma:literal>O</emma:literal>
                </emma:interpretation>
                <emma:interpretation id="interp1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34837.5767">11539 4758 228 0,'0'-17'84'0,"0"17"-64"0,15-21-8 16,-7 14 56 0,0 4-40-16,7-11 24 15,1 7-32-15,-1-7 8 16,5 7-16-16,-1 4-16 16,4 3 0-16,0 10 12 0,1 11-4 15,-1-4-4-15,-8 11 4 16,-7 3 4-16,-12-1-4 15,-4-5 24-15,-7 6-16 16,-4-11 12-16,-1-6-12 16,1-7 12-16,-4-14-16 15,7-10-4-15,12-11 0 32,4-10-4-32,8 1 0 0,11 2-12 0,8 8 8 0,8 20-356 15</inkml:trace>
        </inkml:traceGroup>
        <inkml:traceGroup>
          <inkml:annotationXML>
            <emma:emma xmlns:emma="http://www.w3.org/2003/04/emma" version="1.0">
              <emma:interpretation id="{5B281AB5-5131-4C5F-9D04-12056A619E78}" emma:medium="tactile" emma:mode="ink">
                <msink:context xmlns:msink="http://schemas.microsoft.com/ink/2010/main" type="inkWord" rotatedBoundingBox="17300,15745 17380,15746 17376,16162 17296,1616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32977.0404">11740 4840 164 0,'4'-7'60'0,"0"7"-44"0,0-6-8 15,-4 6 112-15,0 0-68 16,0-7 40-16,-4 0-52 16,4 0 40-16,0 3-48 15,-4-2 12-15,4 6-28 16,0-7 28-16,-4 7-28 15,0-7 4-15,0 7-12 16,0 7 4-16,-3 0-8 0,-1 3 16 16,0 11-12-1,0 3 16-15,1 7-16 0,-1-4 24 32,4 11-20-32,0 3 76 0,0 7-52 0,4 8-364 15,8 9 176-15,0-24-184 16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6:38.75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5AFC9C7-F3EC-4175-851B-D54B39F360A2}" emma:medium="tactile" emma:mode="ink">
          <msink:context xmlns:msink="http://schemas.microsoft.com/ink/2010/main" type="writingRegion" rotatedBoundingBox="19657,17544 17207,18583 16269,16373 18720,15334">
            <msink:destinationLink direction="with" ref="{67EE2B0C-F5A2-4A85-A323-F0EF703EE6E5}"/>
          </msink:context>
        </emma:interpretation>
      </emma:emma>
    </inkml:annotationXML>
    <inkml:traceGroup>
      <inkml:annotationXML>
        <emma:emma xmlns:emma="http://www.w3.org/2003/04/emma" version="1.0">
          <emma:interpretation id="{A07BBEBC-676F-4A7E-93D2-100AD34CA683}" emma:medium="tactile" emma:mode="ink">
            <msink:context xmlns:msink="http://schemas.microsoft.com/ink/2010/main" type="paragraph" rotatedBoundingBox="19657,17544 17207,18583 16269,16373 18720,15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F85C49-CA91-4016-949C-1A1D296168FB}" emma:medium="tactile" emma:mode="ink">
              <msink:context xmlns:msink="http://schemas.microsoft.com/ink/2010/main" type="line" rotatedBoundingBox="19657,17544 17207,18583 16269,16373 18720,15334"/>
            </emma:interpretation>
          </emma:emma>
        </inkml:annotationXML>
        <inkml:traceGroup>
          <inkml:annotationXML>
            <emma:emma xmlns:emma="http://www.w3.org/2003/04/emma" version="1.0">
              <emma:interpretation id="{9F462EEE-48E7-4416-924A-34705EBE0967}" emma:medium="tactile" emma:mode="ink">
                <msink:context xmlns:msink="http://schemas.microsoft.com/ink/2010/main" type="inkWord" rotatedBoundingBox="19657,17544 17207,18583 16269,16373 18720,153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11717 6272 92 0,'8'-4'32'0,"-8"4"-24"0,3 0 0 0,-3 0 4 15,0 0-8-15,0 0 68 16,0 0-40-16,0 0 112 16,-3 0-84-16,3 0 56 15,0 0-72-15,-8 0-4 0,8 0-24 16,0 4 8-16,-8-1-16 16,4 4 4-16,4 3-4 15,0 4 36-15,-8 10-20 16,8 7 32-16,0 14-32 15,-3 7 32-15,3 3-32 16,0 0 20-16,0-4-24 0,3-6 16 16,1-7-20-16,-4-4-16 15,0-6-4-15,0-4 20 16,0-7-8-16,-4-3 48 16,1-4-28-16,-1-3 48 15,4-7-44-15,-4 0-228 16,0-7 108-16</inkml:trace>
          <inkml:trace contextRef="#ctx0" brushRef="#br0" timeOffset="716.5076">11798 4923 92 0,'0'-4'32'0,"0"8"-24"0,0 3 0 0,0 0 84 16,-4 3-52-16,0 7 96 16,-3 4-76-16,-1 3 60 15,-4 10-68-15,1 15 32 0,3 26-48 16,4 1 16 0,0 10-32-16,0-17 8 0,-3 0-16 15,7-18 28-15,-8-3-24 16,8-10 32-16,-4-10-32 0,0-11 48 15,0 0-36-15,4-10 4 16,0-7-20-16,8-7-572 16,4 4 308-1,7-4 44-15</inkml:trace>
          <inkml:trace contextRef="#ctx0" brushRef="#br0" timeOffset="3889.5352">11721 5098 196 0,'-4'-3'72'0,"8"3"-56"0,-4 0-4 0,0 0 84 16,0 0-56-16,0 0 36 15,0 0-44-15,0 0-8 16,7 3-16-16,5-3-8 15,11 7 4-15,8-7 48 16,20 7-28-16,14 0-12 16,13 3-4-16,7 1-8 15,19-1 0-15,32 4 24 16,3 6-12-16,-11 5 32 16,15-8-28-16,4 3 20 15,-11-2-20-15,-28-8-8 16,-19-3-4-16,-15-7-16 15,-20-4 8-15,-7 1 12 0,-17-1-4 0,-10-2 16 16,-5 2-12-16,-11 1-12 16,4-1 0-16,-8 1-4 15,0 3 0-15,0 0-12 16,0 0 12-16,0 0 4 16,0 0 4-16,0 0 0 15,0 3 0-15,0-3 32 16,8 4-16-16,-1-1-4 15,-7 4-8-15,0 0-4 16,0 3 0-16,0 4-12 16,0 7 8-16,-7 3 4 15,7 7 0-15,-8 10 8 16,8 0-4-16,-4-3 32 0,4-7-20 16,0 0 12-16,-4-3-16 15,0-4 0-15,0-4-4 16,-3-2 12-16,-1-1-12 15,4-3 4-15,0-4-4 16,0 0 4-16,0-3-8 16,1-4 16-16,3-3-12 15,0 0 16-15,0 0-16 16,0 0-4-16,0 0 0 16,0 0-16-16,-4 0 8 15,-8 0 20-15,1 0-24 16,-5 0 4-16,-7-3 0 15,-4 0 4-15,-8 3 0 16,-8 0 0-16,5 0 0 16,3 3 0-16,4 0-12 15,8 4 8-15,11 0-4 16,12 0 0-16,12 3 0 16,11 4 0-16,8 0 8 15,11 3 0-15,1 4 24 16,-1 3-12-16,-11-7 12 15,8 7-12-15,-12-3-8 16,8-1 0-16,-8 1 12 16,-7-4-8-16,-9 1-20 15,5-8 4-15,-12 4 4 16,-8-7 4-16,-4-1 16 0,-4 8-8 16,-3-7 4-16,-12 0-4 15,0 3 4-15,-12 1-8 16,-11-5-4-16,-12 8 4 15,7-10-4-15,-3 6 0 16,12 0-20-16,7-6 12 16,20 6-4-16,11-3 4 15,16-4-12-15,23 8 12 16,15 2 32-16,8-9-16 16,5 13-16-16,-5-3 0 15,4-7 4-15,-12 7 4 16,1-11 24-16,-9 7-12 15,-10-3 4-15,-17 0-8 0,-11 0-16 16,-11 3 4-16,-9-3 4 16,-7 0 0-16,-12-4 0 15,5 1 0-15,-17-1 24 16,5 4-12-16,-8 0-40 16,15 0 16-16,0 3 0 15,24 1 12-15,3-1 16 16,28 0-8-16,7 4-4 15,15 0 0-15,5 0 4 16,-4-1-4-16,7 1-4 16,-7-4 4-16,-12 1-4 15,-8-1 0-15,-7-3 0 16,-4-4 0-16,-16 8 8 16,-11-4-4-16,-8-1-12 0,-4 1 4 15,-16 4 4-15,1 2 0 16,7-6 0-16,0 0 0 15,4 4-12-15,16 2 8 16,11-2 4-16,4-4 0 16,12 3 0-16,4-3 0 15,11 0-20-15,-4-1 12 16,1 8 4-16,-1-10 4 16,-11 9 8-16,-4 1-4 15,-4 3 8-15,-4-6-8 16,-4 3-48-16,-7-4 28 15,11 4 36-15,-4-4-8 0,0 0-20 16,0 7 4-16,5-3-8 16,-1 0 4-16,0 3 0 15,0 0 0-15,4 4 16 16,-4 0-4 0,0-1-4-16,0 1 4 0,-3 0 20 15,3-1-12-15,0-3-4 16,0-3-4-16,-4-3-4 15,1-1 0-15,-1-3 16 16,4-4-8-16,0-3 4 16,0 0-4-16,4-3-24 15,4-4 8-15,0 7 20 16,0-4-4-16,0-2-12 16,0-1 0-16,-4 0-16 15,0-4 12-15,-4 8 32 0,-4-4-16 16,0 0 0-16,0-3-4 15,-3 3-4-15,-1-3 0 16,1 3-12-16,3 0 8 16,0 0-16-16,-3-3 12 15,7 10 20-15,-4-4-4 16,0 1-4-16,0-1 0 16,1 4-4-16,-1-6 0 15,0 6 0-15,-7 0 0 16,11 0 0-16,-4 0 0 0,-4 0 0 15,1 0 0-15,-1 0 8 16,1 0-4-16,3 0-4 16,-11 0 4-16,11 6-24 15,0-6 12-15,-4 4 12 16,5-4 0-16,-9 0 8 16,1 0-8-16,-1 0-4 15,1-4 4-15,-5 4-4 16,-3 0 0-16,0-6 8 15,0 6-4-15,-4 0-20 16,0 0 8-16,-1 0 12 16,-3 0 0-16,4 0-12 15,-4 0 4-15,4 0 4 16,-4-4 0-16,4 4 16 16,0 0-8-16,0-3 4 15,4-1-4-15,0-3-8 16,-1 7 4-16,5-3-16 0,-4-1 8 15,0-6-4-15,-1 10 0 16,1-3 24-16,0 3-8 16,0-4-12-16,3 1 0 15,1-1-16 1,0 4 12-16,3 0 4 0,-3-3 4 16,3 3 0-16,-7 0 0 15,0 3 24-15,-4-3-12 16,0 4-32-16,-4-1 12 15,0 1 0-15,0-1 8 0,4-3-20 16,-1 0 12-16,5 10 32 16,4-13-16-16,0 6-8 15,3-3-4-15,4 0 20 16,1 0-8-16,-1 0 4 16,1 0-4-16,-1 0 12 15,0 0-12-15,5 0-20 16,-1 0 4-16,0 0 56 15,0 0-24-15,1 0 8 16,3 0-20-16,0 0 20 16,0 0-20-16,4 0-4 15,-4 0-4-15,4 0-4 16,0 0 0-16,8 0 24 16,0 0-12-16,-1 4 40 15,5-4-28-15,4 3-560 16,-1 11 292-16,0-10-204 15</inkml:trace>
          <inkml:trace contextRef="#ctx0" brushRef="#br0" timeOffset="-1928.1695">11221 5701 364 0,'4'0'132'0,"0"-4"-100"0,4 4-12 16,-8 0 24-16,8 0-28 0,-5 0 76 16,5 0-56-16,4 0 48 15,-4 0-48-15,-1 0 8 16,1 0-28-16,-4 0 20 16,4 0-24-16,3 4 12 0,-3-1-12 15,11-3 12-15,8 3-16 16,12 1 48-16,8-1-28 15,-1 1-4-15,16-4-16 0,15 0 20 16,24 0-16-16,7 14 12 16,1 3-12-16,-12-3 0 15,7 3-4-15,-3-7 4 16,-4 0-8-16,-16-6 8 16,-15 3-8-16,-8-7-4 15,-16-7 4-15,-11 7 56 16,-11-7-32-16,-5 0-20 15,-11 0-8-15,-8 0 24 16,-11 0-12-16,7 4 4 16,-11 3-8-16,-9 3-280 15,-3 1 148-15</inkml:trace>
          <inkml:trace contextRef="#ctx0" brushRef="#br0" timeOffset="-552.9606">11206 6131 208 0,'11'-7'76'0,"-3"10"-60"16,-8 1-4-16,0-4 116 0,0 0-72 15,0 7 48-15,-4-1-60 16,0-2 36-16,1-1-44 16,-1 4 16-16,4-7-32 15,0 7 16-15,0-7-20 16,7 4 44-16,5-1-32 16,4 0-24-16,7 4-4 0,8-7 36 15,11 0-24-15,9 4 36 16,11 6-32-16,0-3 12 15,15-7-16-15,16 0 0 0,11 10-4 16,-7-3 20-16,-8 7-16 16,-8-7-4-16,-11-4-4 15,-12 1 4-15,-4-4-4 16,-15 0-4-16,0 0 4 16,-12 0 20-16,-8 0-12 15,-7 0 32-15,-4-4-28 16,-8-3 4-16,0 4-12 15,-4-4-8-15,0 4 4 16,-8-4-216-16,8 0 116 16,-3 0-480-1,-5 7 320-15,8 7 112 16</inkml:trace>
          <inkml:trace contextRef="#ctx0" brushRef="#br0" timeOffset="5869.8901">11581 6805 260 0,'16'-10'96'0,"-8"13"-76"0,-1-6-4 16,1 3 36-16,0 0-32 0,-8 0 24 16,0 0-24-16,0 0 80 15,-4 7-56-15,4 6 48 16,0 8-52-16,-4 7-4 16,0 10-20-16,4 6-4 15,0 8-4-15,0-7-16 0,-4 6 4 16,4-3 40-1,0-6-24-15,0-4 24 0,-4-14-20 16,1 0 8-16,-1 0-12 16,0-10 20-16,0-8-20 15,0 5 24-15,0-4-24 16,-4-7-4 0,-3-4 4-16,-1-3-8 0,1 0-4 15,-1 1 4-15,0-5-16 16,1 4 8-16,3 0-16 15,4-3 12-15,4 10-12 16,8-7 8-16,7 7-8 16,5 7 8-16,7 10-8 15,0 1 8-15,0 6 8 16,-4 0 4-16,0 3 16 16,-7 11-8-16,-4 0 4 15,-9-4-4 1,-6-6 12-16,-9-7-12 0,-7-11 16 15,-12-14-16-15,-4-16-4 16,0-4 0-16,0-4 12 16,12-6-8-16,15 6-4 0,16 4 0 15,11 7-24 1,12 7 12-16,0-4-244 16,8 14 140-16,3 7-300 15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48:00.696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04T18:48:26.116"/>
    </inkml:context>
  </inkml:definitions>
  <inkml:traceGroup>
    <inkml:annotationXML>
      <emma:emma xmlns:emma="http://www.w3.org/2003/04/emma" version="1.0">
        <emma:interpretation id="{82E51CCA-C8DF-4634-99C7-CA303BA142F9}" emma:medium="tactile" emma:mode="ink">
          <msink:context xmlns:msink="http://schemas.microsoft.com/ink/2010/main" type="writingRegion" rotatedBoundingBox="2738,828 20616,1046 20430,16277 2552,16059"/>
        </emma:interpretation>
      </emma:emma>
    </inkml:annotationXML>
    <inkml:traceGroup>
      <inkml:annotationXML>
        <emma:emma xmlns:emma="http://www.w3.org/2003/04/emma" version="1.0">
          <emma:interpretation id="{FF5F429C-EB69-4702-BA40-D9DD435BC2B1}" emma:medium="tactile" emma:mode="ink">
            <msink:context xmlns:msink="http://schemas.microsoft.com/ink/2010/main" type="paragraph" rotatedBoundingBox="4283,1131 12270,110 12578,2524 4592,35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D5754C7-08F7-4314-978C-826BB4F4BBA8}" emma:medium="tactile" emma:mode="ink">
              <msink:context xmlns:msink="http://schemas.microsoft.com/ink/2010/main" type="line" rotatedBoundingBox="4283,1131 12270,110 12578,2524 4592,3545"/>
            </emma:interpretation>
          </emma:emma>
        </inkml:annotationXML>
        <inkml:traceGroup>
          <inkml:annotationXML>
            <emma:emma xmlns:emma="http://www.w3.org/2003/04/emma" version="1.0">
              <emma:interpretation id="{85798CFF-2C39-491D-A73D-25C76C2F858B}" emma:medium="tactile" emma:mode="ink">
                <msink:context xmlns:msink="http://schemas.microsoft.com/ink/2010/main" type="inkWord" rotatedBoundingBox="4283,1131 6289,875 6597,3289 4592,35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999 17 444 0,'-4'-7'164'0,"4"0"-124"0,-4 3-16 0,-3 4 60 16,3 4-52-16,-16 6 48 15,5 4-44-15,-28 20-12 16,1 4-12-16,-28 48 8 16,4 11-12-16,-19 23 4 15,15-6-4-15,-23 9 12 16,8-13-12-16,-8-3 32 15,16-17-24-15,3-15 40 16,20-16-32-16,12-11 4 16,15-17-16-16,7-24-8 15,16-4 0-15</inkml:trace>
          <inkml:trace contextRef="#ctx0" brushRef="#br0" timeOffset="314.3654">794 92 416 0,'15'-38'152'0,"-15"38"-116"0,16-17-12 15,-8 7 84 1,3 10-64-16,1-14 44 16,-1 11-52-16,5 3 32 15,-4 0-36-15,-1 7 36 16,1 10-40-16,-1 10 12 0,1 8-24 0,0 30 36 15,11 4-28-15,-4 27 4 16,-3 1-16-16,11 16 12 16,0 8-16-16,0-18 24 15,0 0-20-15,4-10 12 16,-4-14-12-16,-4-14 12 16,1-9-16-16,-5-19 32 15,-4-6-24-15,-3 0-84 16,0-17 36-16</inkml:trace>
          <inkml:trace contextRef="#ctx0" brushRef="#br0" timeOffset="541.9395">407 918 664 0,'27'0'244'0,"-27"0"-188"0,58-10-16 16,-15-1-4-1,-1 5-28-15,28-5 60 16,-1 4-40-16,1-3-20 16,-4 10-8-16,-8-7-28 15,-12 0 16-15</inkml:trace>
          <inkml:trace contextRef="#ctx0" brushRef="#br0" timeOffset="886.8751">581-310 580 0,'-39'-24'216'0,"39"24"-168"0,-11-11-12 0,3 8 120 15,8 3-92-15,0-14 60 16,8 11-68-16,11-11-8 15,12 4-28-15,23-4 16 16,4 3-24-16,8 1 4 16,0 7-8-16,0 3 28 15,-12 3-20-15,-8 1-180 16,-7 2 88-16</inkml:trace>
          <inkml:trace contextRef="#ctx0" brushRef="#br0" timeOffset="1067.3374">415-90 652 0,'-20'-7'244'0,"20"7"-192"0,20 21-12 16,-5-18 32-16,12 1-48 0,31-11 68 16,16-4-52-16,23-2 8 15,3-1-28-15,20 0 24 16,-11 4-28-16</inkml:trace>
          <inkml:trace contextRef="#ctx0" brushRef="#br0" timeOffset="6335.7324">-313 1549 320 0,'-23'-4'120'0,"23"4"-96"0,-31 31-4 16,15-7 132 0,8 1-88-16,-7 12 16 15,3 5-44-15,1-1 0 16,3 0-20-16,8-6-8 15,4-4-4-15,11-7 4 0,8 0-4 0,12-10 24 16,0-4-16-16,8-10 32 16,3 0-28-16,16-14-4 15,4 0-8-15,19-13 12 16,4 6-8-16,-4-10-20 16,0 11 4-16,-11 2 4 15,-4 11 4-15,-1 7 16 16,5 11-8-16,-16 6 16 15,-4 4-16-15,-7-1 24 16,-9 4-20-16,-18-3 24 16,-5 3-24-16,-11 0 32 15,0-3-28-15,-12-4-12 16,0 0-8-16,-3-6 28 16,3-5-12-16,4-2-12 15,8-1-4-15,15-6 4 16,5 3 0-16,14-4-12 15,5 4 8-15,11-3-16 16,-4 0 12-16,12-4 20 16,-4 3-4-16,8-6 4 15,-8 3-4-15,0-7-8 16,-7 7 4-16,-5-13 116 16,-7 3-64-16,-4-8 16 15,-4-2-48-15,-12-11-12 16,8 0-8-16,-7-10 12 15,-1 10-8-15,-7-7-20 0,7 15 4 0</inkml:trace>
        </inkml:traceGroup>
        <inkml:traceGroup>
          <inkml:annotationXML>
            <emma:emma xmlns:emma="http://www.w3.org/2003/04/emma" version="1.0">
              <emma:interpretation id="{6C2DA210-6365-4530-9AC9-5F4D6773301A}" emma:medium="tactile" emma:mode="ink">
                <msink:context xmlns:msink="http://schemas.microsoft.com/ink/2010/main" type="inkWord" rotatedBoundingBox="7054,2026 7098,2020 7106,2076 7062,20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96.2115">2087 660 872 0,'-16'-3'324'0,"16"3"-252"0,16 17-20 0,-12-14-28 16,0 4-24-16,3-3 44 15,-7-1-24-15,8 4-372 16,4 3 192-16</inkml:trace>
        </inkml:traceGroup>
        <inkml:traceGroup>
          <inkml:annotationXML>
            <emma:emma xmlns:emma="http://www.w3.org/2003/04/emma" version="1.0">
              <emma:interpretation id="{0C3FD646-6D06-4F22-9B37-D40BDE1483C7}" emma:medium="tactile" emma:mode="ink">
                <msink:context xmlns:msink="http://schemas.microsoft.com/ink/2010/main" type="inkWord" rotatedBoundingBox="7786,1527 8366,1453 8477,2318 7897,239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97.3666">2877 416 424 0,'-12'-45'156'0,"12"45"-120"0,12-28-8 0,-5 18 148 15,9 3-100-15,-1-3 16 16,5 6-56-16,3 25 20 16,8 7-32-16,4 27 20 15,7 3-24-15,9 8 0 16,-5-4-12-16,8-1 28 15,-15-2-20-15,0-1 12 16,-8-6-16-16,-8-4 28 16,-4-10-24-16,-7-14 20 15,-1-3-20-15</inkml:trace>
          <inkml:trace contextRef="#ctx0" brushRef="#br0" timeOffset="2238.4512">3422 392 580 0,'-19'-4'216'0,"19"4"-168"0,-8 45-12 0,-3-14 56 15,3 0-56-15,-15 10 4 16,3 4-24-16,-22 3 16 16,3-3-20-16,-15 10 24 15,7-4-24-15,-11 1 12 16,16-7-12-16,-1-4 12 15,16-3-16-15,0-17-20 16,8-8 4-16,-1-16-560 16,13-4 312-16</inkml:trace>
          <inkml:trace contextRef="#ctx0" brushRef="#br0" timeOffset="2448.5274">2958 192 704 0,'0'-21'264'0,"0"21"-208"0,15-10-12 16,-7 3 152 0,4 7-116-16,3-7 80 15,5 0-92-15,18-3 8 16,5 3-44-16,11-3-4 15,-4 3-16-15</inkml:trace>
        </inkml:traceGroup>
        <inkml:traceGroup>
          <inkml:annotationXML>
            <emma:emma xmlns:emma="http://www.w3.org/2003/04/emma" version="1.0">
              <emma:interpretation id="{DDB12A1C-C599-4E62-9C8B-4EA7EA236B05}" emma:medium="tactile" emma:mode="ink">
                <msink:context xmlns:msink="http://schemas.microsoft.com/ink/2010/main" type="inkWord" rotatedBoundingBox="9741,1868 10248,1803 10288,2116 9781,218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544.9434">4801 774 488 0,'-8'0'180'0,"8"0"-140"0,27 3-12 0,-4-3 164 15,0 0-112-15,20-7 28 16,3 7-64-16,12-3 8 16,-3 3-32-16,10-4 16 15,-14 4-20-15</inkml:trace>
          <inkml:trace contextRef="#ctx0" brushRef="#br0" timeOffset="3333.3808">4955 502 444 0,'0'-11'164'0,"0"11"-124"0,-7-10-16 16,7 7 200 0,0 3-128-16,7-4 24 15,1 4-72-15,11-3-24 0,9 3-12 0,3-4 16 32,7 4-16-32,-3-3 12 0,-8 3-12 0,4 0 20 15,-4 3-20-15,0-3-12 16,-7 7-4-16,-1 4-312 15,-11 2 168-15</inkml:trace>
        </inkml:traceGroup>
        <inkml:traceGroup>
          <inkml:annotationXML>
            <emma:emma xmlns:emma="http://www.w3.org/2003/04/emma" version="1.0">
              <emma:interpretation id="{D82D27C8-C98E-4BE7-A28F-86018CACED83}" emma:medium="tactile" emma:mode="ink">
                <msink:context xmlns:msink="http://schemas.microsoft.com/ink/2010/main" type="inkWord" rotatedBoundingBox="11790,951 12368,877 12518,2054 11941,2128"/>
              </emma:interpretation>
              <emma:one-of disjunction-type="recognition" id="oneOf4">
                <emma:interpretation id="interp4" emma:lang="" emma:confidence="1">
                  <emma:literal>_</emma:literal>
                </emma:interpretation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~</emma:literal>
                </emma:interpretation>
                <emma:interpretation id="interp7" emma:lang="" emma:confidence="0">
                  <emma:literal>•</emma:literal>
                </emma:interpretation>
                <emma:interpretation id="interp8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4518.17">7034-152 436 0,'-8'-24'160'0,"8"24"-124"0,-3-10-8 0,-1 3 96 16,8 7-72-16,-8 7 32 15,4 3-48-15,-4 17 4 16,0 11-24-16,-4 10 20 15,8 4-24-15,-8 10 12 16,5 0-12-16,-9 10 20 16,8-6-20-16,-8 2-12 15,9-9-4-15,-9-11 48 16,8-7-24-16,-4-10 8 16,4-3-16-16,1-11 44 15,3-14-28-15,0-13 4 16,7-4-20-16,1-20 12 15,4 3-16-15,7-7-28 16,0 7 8-16,12 7-20 16,0 10 16-16,8 21-52 15,4 10 36-15,-1 21 0 16,-3 7 16-16,-4 3 20 16,-4-3 0-16,-16-4 16 0,-11-6-12 15,-15-4 48-15,-5-7-28 0,-23-4 20 16,1-2-28-16,-13-8 8 15,16 0-16-15,-3-13 44 16,7 3-28-16,8-7-40 16,7 3 4-16,8-6-16 15,8 7 12-15,4-11-372 16,8 10 212-16</inkml:trace>
          <inkml:trace contextRef="#ctx0" brushRef="#br0" timeOffset="5208.5226">6895-424 488 0,'0'-3'180'0,"0"3"-140"0,-4 0-12 16,0 0 128-1,4 0-92-15,-4 0 72 16,4 0-80-16,0 3 32 16,8 1-52-16,4-4 8 15,3 3-28-15,16-3 44 16,8 3-32-16,23-9 12 16,0 6-24-16,7-4 20 15,1 4-24-15,-16 0 40 0,-15 4-28 0,-8-1 4 16,-12 0-16-16,-19 4-332 31,0-7 172-31</inkml:trace>
        </inkml:traceGroup>
      </inkml:traceGroup>
    </inkml:traceGroup>
    <inkml:traceGroup>
      <inkml:annotationXML>
        <emma:emma xmlns:emma="http://www.w3.org/2003/04/emma" version="1.0">
          <emma:interpretation id="{900AE73C-A228-4AF3-8C50-F4D312925B4B}" emma:medium="tactile" emma:mode="ink">
            <msink:context xmlns:msink="http://schemas.microsoft.com/ink/2010/main" type="paragraph" rotatedBoundingBox="5658,4028 11924,4291 11852,5999 5586,57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4A6BAFA-0DF7-459F-917C-5AFA70692E4C}" emma:medium="tactile" emma:mode="ink">
              <msink:context xmlns:msink="http://schemas.microsoft.com/ink/2010/main" type="inkBullet" rotatedBoundingBox="5653,4134 6716,4178 6649,5781 5586,5736"/>
            </emma:interpretation>
          </emma:emma>
        </inkml:annotationXML>
        <inkml:trace contextRef="#ctx0" brushRef="#br0" timeOffset="10194.324">1464 3348 248 0,'3'-20'92'0,"-3"20"-72"0,-7-11-4 0,3 5 104 16,4 2-68-16,-8-3 104 15,0 7-92-15,-15 7 16 16,4 7-48-16,-20 27 4 15,4-3-20-15,-19 31-16 16,4 0-4-16,-16 27 20 16,8 0-8-16,-23 8 16 15,11-8-16-15,-8-17-4 16,9-14 0-16,3-9 48 16,20-12-28-16,7-13 8 15,12-7-20-15,15-17-8 0,12-7 0 16,19-17-376-1,12-4 204-15</inkml:trace>
        <inkml:trace contextRef="#ctx0" brushRef="#br0" timeOffset="10706.1905">972 4105 632 0,'-4'-17'236'0,"4"17"-184"0,39-7-16 0,-12 4 8 16,-4-1-32-16,24-2 12 16,3-1-12-16,12 0 28 15,0 3-24-15,-4-2-12 16,-4 2-8-16,-7-10-216 15,-5 1 120-15</inkml:trace>
        <inkml:trace contextRef="#ctx0" brushRef="#br0" timeOffset="11397.0275">1046 3056 600 0,'-28'3'224'0,"28"-3"-176"0,8-3-12 16,0 0 52-1,4 6-56-15,15-6 60 0,4-1-56 0,23-6-8 16,8 3-16-16,11 7 52 16,-3 0-36-16,0 0 8 15,-12 3-24-15,4 1-464 16,-8-4 244-16</inkml:trace>
        <inkml:trace contextRef="#ctx0" brushRef="#br0" timeOffset="11172.9312">1053 2911 464 0,'-7'-10'176'0,"7"10"-140"0,7-17-8 0,-3 10 128 16,-4 7-92-16,8-7 0 15,3 0-40-15,5-6-16 16,11 2-4-16,12-6 40 16,3 7-24-16,13-1-20 15,-5 4 0-15,4 7 36 16,-7 7-24-16,-9 0 36 16,-3 7-32-16,-12-4 20 15,1 4-20-15</inkml:trace>
        <inkml:trace contextRef="#ctx0" brushRef="#br0" timeOffset="10479.0874">1266 3200 548 0,'20'-44'204'0,"-20"44"-156"0,27-17-16 0,-20 10 8 15,5 7-28-15,0 0 24 16,3 0-24-16,-3 24 48 16,3 3-32-16,1 28 12 15,3 7-24-15,4 28 28 16,0-1-28-16,-3 32 32 16,3-8-32-16,4 11 20 15,-4-17-20-15,-3-7 20 16,-1-18-24-16,-3-6 24 15,-1-14-24-15,-3-14 32 16,-1-3-28-16,-7-14-112 16,4-7 52-16</inkml:trace>
      </inkml:traceGroup>
      <inkml:traceGroup>
        <inkml:annotationXML>
          <emma:emma xmlns:emma="http://www.w3.org/2003/04/emma" version="1.0">
            <emma:interpretation id="{6A26AAA3-D78E-4151-8FBF-08E0ECFDC768}" emma:medium="tactile" emma:mode="ink">
              <msink:context xmlns:msink="http://schemas.microsoft.com/ink/2010/main" type="line" rotatedBoundingBox="7305,4097 11924,4291 11862,5767 7243,5573"/>
            </emma:interpretation>
          </emma:emma>
        </inkml:annotationXML>
        <inkml:traceGroup>
          <inkml:annotationXML>
            <emma:emma xmlns:emma="http://www.w3.org/2003/04/emma" version="1.0">
              <emma:interpretation id="{1335077E-D75F-4BCD-B508-A9E4CAA780D1}" emma:medium="tactile" emma:mode="ink">
                <msink:context xmlns:msink="http://schemas.microsoft.com/ink/2010/main" type="inkWord" rotatedBoundingBox="7288,4491 8464,4540 8421,5575 7245,552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880.6909">2292 3789 820 0,'-15'-7'304'0,"15"7"-236"0,0 7-20 0,0 0 28 15,0-4-52-15,0-3 16 16,7 7-24-16,1-7 28 16,0 7-28-16,7-7-384 15,5 7 200-15</inkml:trace>
          <inkml:trace contextRef="#ctx0" brushRef="#br0" timeOffset="12165.4284">2891 3507 528 0,'-12'-7'196'0,"12"7"-152"0,12-7-12 16,-8 14 116-1,0 7-88-15,4-4 20 16,11 11-48-16,4 6 4 15,0 1-20-15,16 6 8 16,4 4-12-16,3 3 12 0,1-3-16 0,-9 0 40 16,-3-4-24-16,-4-6 32 15,-4-8-32-15,-11-9-56 16,-5-1 16-16,-3-17-544 16,4 0 308-16</inkml:trace>
          <inkml:trace contextRef="#ctx0" brushRef="#br0" timeOffset="12372.4786">3360 3589 416 0,'-27'-20'152'0,"27"20"-116"0,-19 7-12 0,4-1 188 16,-1 1-120-16,-15 7 52 16,4 3-84-16,-12 14-20 15,4 4-24-15,-7 13 8 16,11 0-16-16,-4 4-4 15,12-8 0-15,0-2 20 16,3-8-12-16,5-10 32 16,3-3-28-16,12-11-144 15,8 0 64-15</inkml:trace>
          <inkml:trace contextRef="#ctx0" brushRef="#br0" timeOffset="12582.0966">3457 3737 664 0,'-11'14'244'0,"11"-14"-188"0,-8 59-16 0,0-25-12 15,4 4-24-15,-3 17 24 16,7-4-16-16,-8 1 24 16,8-7-24-16,-12-7 12 15,8-7-12-15,0-11-32 16,8-3 8-16,-8-10-384 15,4 0 220-15</inkml:trace>
          <inkml:trace contextRef="#ctx0" brushRef="#br0" timeOffset="12826.188">2877 3245 872 0,'-8'-20'324'0,"8"20"-252"0,15-14-20 16,1 3 24-1,7 5-52-15,23-8 8 16,9 7-20-16,18-3 72 15,1 6-48-15</inkml:trace>
        </inkml:traceGroup>
        <inkml:traceGroup>
          <inkml:annotationXML>
            <emma:emma xmlns:emma="http://www.w3.org/2003/04/emma" version="1.0">
              <emma:interpretation id="{297659CD-B93E-4F15-B30C-FB219248D8E3}" emma:medium="tactile" emma:mode="ink">
                <msink:context xmlns:msink="http://schemas.microsoft.com/ink/2010/main" type="inkWord" rotatedBoundingBox="9830,4964 10334,4986 10322,5258 9819,523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3618.8182">4835 3868 704 0,'31'0'264'0,"-31"0"-208"0,101-14-12 16,-55 7-24 0,1 7-20-16,30-10 32 0,1 3-16 0</inkml:trace>
          <inkml:trace contextRef="#ctx0" brushRef="#br0" timeOffset="13452.8765">5133 3644 664 0,'4'-3'244'0,"4"3"-188"0,11-4-16 0,-3 1 12 15,-1 3-36-15,12-7 12 16,8 4-16-16,12-4 20 15,-1 7-20-15</inkml:trace>
        </inkml:traceGroup>
        <inkml:traceGroup>
          <inkml:annotationXML>
            <emma:emma xmlns:emma="http://www.w3.org/2003/04/emma" version="1.0">
              <emma:interpretation id="{76C653B6-65E8-493B-9360-CB38965C23D1}" emma:medium="tactile" emma:mode="ink">
                <msink:context xmlns:msink="http://schemas.microsoft.com/ink/2010/main" type="inkWord" rotatedBoundingBox="11028,4253 11924,4291 11862,5767 10966,5729"/>
              </emma:interpretation>
              <emma:one-of disjunction-type="recognition" id="oneOf7">
                <emma:interpretation id="interp11" emma:lang="" emma:confidence="0">
                  <emma:literal>y,</emma:literal>
                </emma:interpretation>
                <emma:interpretation id="interp12" emma:lang="" emma:confidence="0">
                  <emma:literal>y.</emma:literal>
                </emma:interpretation>
                <emma:interpretation id="interp13" emma:lang="" emma:confidence="0">
                  <emma:literal>yt</emma:literal>
                </emma:interpretation>
                <emma:interpretation id="interp14" emma:lang="" emma:confidence="0">
                  <emma:literal>y',</emma:literal>
                </emma:interpretation>
                <emma:interpretation id="interp15" emma:lang="" emma:confidence="0">
                  <emma:literal>j.</emma:literal>
                </emma:interpretation>
              </emma:one-of>
            </emma:emma>
          </inkml:annotationXML>
          <inkml:trace contextRef="#ctx0" brushRef="#br0" timeOffset="14187.6184">6287 3428 664 0,'-23'-24'244'0,"23"24"-188"0,-8-14-16 0,4 14 84 16,0 3-76-16,-7 8 8 15,-1 6-36-15,-3 3-28 16,7 8 0-16,-4 3 4 15,4-4 4-15,16 4 24 16,0-10-12-16,7 3-4 16,9 0-4-16,3-14 40 15,4 4-24-15,4-7 0 16,3-7-12-16,1-10-8 16,7 3 4-16,-7-17 20 15,0 3-12-15,-12-17 4 16,-8 7-8-16,-15-6-16 15,0 6 4-15,-12 3-32 16,4 18 20-16,-11 10-56 16,7 13 40-16,-7 22-28 15,-1 6 36-15,1 45 20 0,3 0 4 16,-3 21 36-16,7 0-20 0,-4-8 12 16,5-16-16-16,-9-4 28 15,8-14-24-15,-11-6 20 31,4-14-20-31,-13-18 64 0,5-6-48 0,-23-21-28 16,7-4-8 0,-19-13 16-16,12 0-4 0,-9-7 16 15,17 3-16-15,3-6-4 16,12 6 0-16,11-6-32 16,16 2 16-16,19-5-4 15,12 2 8-15,15-6-20 16,1 9 16-16</inkml:trace>
          <inkml:trace contextRef="#ctx0" brushRef="#br0" timeOffset="14673.3392">6423 3004 984 0,'-4'-13'368'0,"4"13"-288"0,11-14-20 0,1 7 36 15,7 3-64-15,20-9 24 16,7 6-36-16,20 0 60 16,4-3-44-16,11 3-640 15,0 3 324-15</inkml:trace>
          <inkml:trace contextRef="#ctx0" brushRef="#br0" timeOffset="14433.4386">6841 3789 528 0,'3'-10'196'0,"-3"10"-152"0,16 0-12 15,-16 0 104 1,4 10-80-16,-4 4-12 16,0 10-28-16,-4 14 40 15,0 6-32-15,0 5 0 0,4-12-16 0,4 1 36 16,4-7-20-16,0-14 4 16,-1 1-16-16,-3-18-492 15,4 6 264-15</inkml:trace>
        </inkml:traceGroup>
      </inkml:traceGroup>
    </inkml:traceGroup>
    <inkml:traceGroup>
      <inkml:annotationXML>
        <emma:emma xmlns:emma="http://www.w3.org/2003/04/emma" version="1.0">
          <emma:interpretation id="{342183C5-18F6-45D3-A3DC-8688C7A0BF10}" emma:medium="tactile" emma:mode="ink">
            <msink:context xmlns:msink="http://schemas.microsoft.com/ink/2010/main" type="paragraph" rotatedBoundingBox="5796,6501 11998,6739 11947,8084 5744,78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19D5E36-3B5A-4FD0-BC8F-59F06B7E66BC}" emma:medium="tactile" emma:mode="ink">
              <msink:context xmlns:msink="http://schemas.microsoft.com/ink/2010/main" type="inkBullet" rotatedBoundingBox="5791,6638 7219,6693 7172,7901 5744,7846"/>
            </emma:interpretation>
          </emma:emma>
        </inkml:annotationXML>
        <inkml:trace contextRef="#ctx0" brushRef="#br0" timeOffset="17324.9238">1320 5785 404 0,'12'-24'148'0,"0"3"-112"0,-1-3-12 0,-7 14 164 15,4 3-108-15,-8 0 72 16,4-4-88-16,-12 11-16 15,0 11-32-15,-23 20 16 16,-4 13-20-16,-11 18-4 16,7 0-4-16,-19 28 12 15,4-8-8-15,-12 1-4 16,8-7 0-16,0-11 4 16,4-13-4-16,15-14 24 15,8-11-16-15,12-13 24 16,15-7-24-16,19-21 12 15,9-3-12-15</inkml:trace>
        <inkml:trace contextRef="#ctx0" brushRef="#br0" timeOffset="18351.1416">1003 5437 580 0,'-19'0'216'0,"19"0"-168"0,-12 0-12 0,12 0 76 16,8 7-68-16,7-4 36 16,5 4-48-16,14-7 8 15,9 0-24-15,27-7 28 16,-1 7-28-16,16 0 48 15,-7 7-36-15,3-3-384 16,-7 3 192-16</inkml:trace>
        <inkml:trace contextRef="#ctx0" brushRef="#br0" timeOffset="18137.5704">1042 5330 716 0,'-4'-6'264'0,"4"6"-204"0,4-4-16 0,0 1 36 16,7 6-52-16,8-10 16 15,9-3-28-15,10 0-8 16,5 10-4-16,11-7 40 16,0 14-24-16,-3-7-20 15,-9 6 0-15,-7 5-520 16,-8 3 284-16</inkml:trace>
        <inkml:trace contextRef="#ctx0" brushRef="#br0" timeOffset="17821.8844">1042 6332 548 0,'-20'-24'204'0,"20"24"-156"0,0-21-16 16,0 7 140-1,8 7-100-15,-4-10 76 16,15 7-84-16,4 0-36 16,1 3-16-16,7 0 12 15,4 3-12-15,3 1 32 16,1 3-28-16,-4-4-340 15,3 4 176-15</inkml:trace>
        <inkml:trace contextRef="#ctx0" brushRef="#br0" timeOffset="17611.8274">1255 5699 520 0,'11'-59'192'0,"-11"59"-152"0,20-41-8 15,-13 17 148 1,5 10-104-16,-1-3 60 0,1 3-80 0,0 7-16 15,-5 0-24-15,5 14-12 16,-4 10 0-16,3 21-24 16,5 7 12-16,3 17 32 15,-3-4-16-15,-5 22 28 16,9-5-24-16,-5 25 4 16,5-14-8-16,-1 4 28 15,0-11-20-15,-3-11 48 16,3-9-36-16,-3-21 12 15,-1-4-24-15,-3-10 44 16,-1-3-32-16,-7-14-376 16,0 0 188-16</inkml:trace>
        <inkml:trace contextRef="#ctx0" brushRef="#br0" timeOffset="18573.2765">2176 5970 832 0,'-27'-13'308'0,"27"13"-240"0,0 24-20 16,0-17-36-1,8 6-16-15,-1 1 40 16,5 0-24-16,3 0-36 15,1 0 12-15</inkml:trace>
      </inkml:traceGroup>
      <inkml:traceGroup>
        <inkml:annotationXML>
          <emma:emma xmlns:emma="http://www.w3.org/2003/04/emma" version="1.0">
            <emma:interpretation id="{14819AF2-93A4-4E43-8EA3-F5F17C1CE8BE}" emma:medium="tactile" emma:mode="ink">
              <msink:context xmlns:msink="http://schemas.microsoft.com/ink/2010/main" type="line" rotatedBoundingBox="7761,6576 11998,6739 11951,7974 7714,7811"/>
            </emma:interpretation>
          </emma:emma>
        </inkml:annotationXML>
        <inkml:traceGroup>
          <inkml:annotationXML>
            <emma:emma xmlns:emma="http://www.w3.org/2003/04/emma" version="1.0">
              <emma:interpretation id="{170867AD-F097-46FF-A3D1-C577A522A6A1}" emma:medium="tactile" emma:mode="ink">
                <msink:context xmlns:msink="http://schemas.microsoft.com/ink/2010/main" type="inkWord" rotatedBoundingBox="7751,6846 8346,6869 8309,7834 7714,7811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9639.3774">2764 5582 860 0,'0'-24'320'0,"0"24"-248"16,27-31-20-16,-11 17 48 15,-1 7-64-15,9-10 40 16,10 10-44-16</inkml:trace>
          <inkml:trace contextRef="#ctx0" brushRef="#br0" timeOffset="19100.1386">3124 5733 632 0,'-35'10'236'0,"35"-10"-184"0,-38 35-16 0,18-18 60 16,5 7-60-16,-16 14 24 16,12 0-40-16,-16 7 0 15,8 10-12-15,-4 0 4 16,11-4-8-16,-15 4 24 15,16-10-16-15,0-14 40 16,7-3-28-16</inkml:trace>
          <inkml:trace contextRef="#ctx0" brushRef="#br0" timeOffset="18887.5529">2853 5857 632 0,'-11'-17'236'0,"11"17"-184"0,4 3-16 0,-4 1 52 16,3-1-56-16,1 4 40 15,8 0-40-15,3 10 0 16,-3 11-20-16,7-4 0 15,-3 7-4-15,7 0 36 16,4-7-20-16,-7 7 20 16,7-4-24-16,-8-10 52 15,-3 4-40-15,-5-18-200 16,8-3 88-16</inkml:trace>
          <inkml:trace contextRef="#ctx0" brushRef="#br0" timeOffset="19398.9963">3202 6074 572 0,'54'10'208'0,"-54"-10"-160"0,31 31-12 16,-16-14 40 0,1 7-48-16,-12 7 16 15,3 4-28-15,-14-4 20 16,7 0-24-16,-20-7 32 15,-3 7-28-15,0-7 76 16,0-4-56-16,-1-2 24 16,17 2-40-16,7-6 60 15,7-4-44-15,17 1-8 0,3-4-16 0,4-11 52 16,4 4-36-16</inkml:trace>
        </inkml:traceGroup>
        <inkml:traceGroup>
          <inkml:annotationXML>
            <emma:emma xmlns:emma="http://www.w3.org/2003/04/emma" version="1.0">
              <emma:interpretation id="{9C988CFE-2E90-4E16-880E-A5AE78A5CD1C}" emma:medium="tactile" emma:mode="ink">
                <msink:context xmlns:msink="http://schemas.microsoft.com/ink/2010/main" type="inkWord" rotatedBoundingBox="9974,7293 10307,7306 10296,7596 9963,7584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0357.3254">4979 6215 748 0,'31'0'276'0,"-31"0"-216"0,61-7-16 0,-26 0-12 16,-4 7-28-16,16-14-276 16,3 11 148-16</inkml:trace>
          <inkml:trace contextRef="#ctx0" brushRef="#br0" timeOffset="20209.9736">5184 5950 736 0,'0'0'272'0,"0"0"-208"0,15-4-20 0,-7-2 28 15,4 6-48-15,7-4 24 16,8 4-28-16,0 0-468 15,4 7 244-15</inkml:trace>
        </inkml:traceGroup>
        <inkml:traceGroup>
          <inkml:annotationXML>
            <emma:emma xmlns:emma="http://www.w3.org/2003/04/emma" version="1.0">
              <emma:interpretation id="{920A9ABE-A54F-4218-9381-8102C000C1EF}" emma:medium="tactile" emma:mode="ink">
                <msink:context xmlns:msink="http://schemas.microsoft.com/ink/2010/main" type="inkWord" rotatedBoundingBox="11198,6708 11998,6739 11953,7917 11153,7886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1278.0052">6384 5761 280 0,'-4'-14'104'0,"4"14"-84"0,0-14 0 16,0 7 128-1,4 4-84-15,-8-4 116 16,4 3-104-16,-4-6 48 15,4 7-68-15,-4-1 64 16,4 4-68-16,-11 7 0 16,3 7-32-16,-4 6 40 15,4 8-32-15,-3 3-16 16,3 0-4-16,8 0 0 16,8-4-4-16,3-2 16 0,9-5-12 15,7-6 40-15,4-7-24 0,15-7 4 16,1 0-16-16,7-7-16 15,-4 4 0-15,-7-15-4 16,-4 5 0-16,-16-12 0 16,-8 5 0-16,-7-15 24 15,-4 4-8-15,-12-6-20 16,4 9 4-16,-7 7-12 16,-1 11 8-16,-3 14 0 15,3 6 4-15,0 14-36 16,5 7 24-16,-5 14 8 15,8-1 8-15,-4 32 28 16,5 0-12-16,-5 13 12 16,8-3-12-16,-12-10 0 15,4-14-4-15,-11-10 4 16,4-8-8-16,-9-13 16 16,9-7-12-16,-12-6-4 15,7 2 0-15,-7-13-4 16,8 0 0-16,-12-11 8 15,8 1-4-15,-12-18 8 16,4 4-8-16,0-14-4 16,12 4 4-16,7-4-32 15,8 7 16-15,12-7-12 16,11 7 12-16,8 3 8 16,0 4 4-16</inkml:trace>
          <inkml:trace contextRef="#ctx0" brushRef="#br0" timeOffset="21576.1905">6744 6246 332 0,'0'0'120'0,"0"0"-92"0,23 0-8 0,-11 0 192 15,7 0-120-15,0 7 88 16,1-4-108-16,3 11-12 15,4 3-36-15,-8 4 0 16,1 3-12-16,-13 0 0 16,1 3-4-16,-16-3 12 15,8-6-12-15,-19 2 4 16,11-2-4-16,-11-12 12 16,7 1-12-16,12 0 16 15,0 4-16-15,20-11 16 16,-1 0-16-16,8-4 32 15,4-3-24-15</inkml:trace>
          <inkml:trace contextRef="#ctx0" brushRef="#br0" timeOffset="21922.0595">6241 5423 684 0,'-28'-27'252'0,"28"27"-192"0,0-7-20 0,8 0 188 15,4 7-132-15,23-7 88 16,-4 7-112-16,34-10 0 16,9 3-48-16,19 4 56 15,-8 3-44-15</inkml:trace>
        </inkml:traceGroup>
      </inkml:traceGroup>
    </inkml:traceGroup>
    <inkml:traceGroup>
      <inkml:annotationXML>
        <emma:emma xmlns:emma="http://www.w3.org/2003/04/emma" version="1.0">
          <emma:interpretation id="{31FF6167-B3E4-43FF-9D4E-B9160E5DCF1E}" emma:medium="tactile" emma:mode="ink">
            <msink:context xmlns:msink="http://schemas.microsoft.com/ink/2010/main" type="paragraph" rotatedBoundingBox="2654,8178 17926,8430 17897,10149 2626,98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FF64A8-5439-4807-9EE1-40A01798D45F}" emma:medium="tactile" emma:mode="ink">
              <msink:context xmlns:msink="http://schemas.microsoft.com/ink/2010/main" type="inkBullet" rotatedBoundingBox="2654,8178 4286,8205 4262,9654 2631,9628"/>
            </emma:interpretation>
          </emma:emma>
        </inkml:annotationXML>
        <inkml:trace contextRef="#ctx0" brushRef="#br0" timeOffset="31001.3382">-1432 7261 196 0,'4'-45'72'0,"-4"45"-56"0,4-24-4 15,-4 10 152 1,4 7-92-16,-8-3 112 16,0 3-104-16,-12 14-8 15,1 3-44-15,-24 42 8 0,0 13-20 0,-30 35 28 16,7 0-28-16,-27 31 12 31,8-11-16-31,-16 4 20 0,15-10-20 16,-14-28 4-16,18-18-8 0,9-9 20 15,22-18-16-15,16-27 32 16,16 0-28-16,30-35-68 16,8 4 28-16,24-42-572 15,7-3 324-15</inkml:trace>
        <inkml:trace contextRef="#ctx0" brushRef="#br0" timeOffset="31802.1716">-2001 7140 488 0,'-27'-20'180'0,"27"20"-140"0,27 0-12 0,-8 0 64 15,1 3-56-15,30-6 4 16,8 3-24-16,31-4 24 16,8 4-24-16,11-3 48 15,-7 6-36-15</inkml:trace>
        <inkml:trace contextRef="#ctx0" brushRef="#br0" timeOffset="31395.8874">-1939 8063 612 0,'-23'-55'228'0,"23"55"-180"0,4-7-12 0,3 7 60 16,9 0-60-16,22 0 40 15,9 7-44-15,19-1 36 16,0 5-40-16,11-11 20 16,-7 7-28-16,-5-14-36 15,-6 7 8-15,-9-17-572 16,-8-1 320-16</inkml:trace>
        <inkml:trace contextRef="#ctx0" brushRef="#br0" timeOffset="31634.5663">-1823 6889 560 0,'-4'-27'208'0,"4"27"-164"15,4-17-8-15,8 10 40 16,3 3-48-16,12-6 40 15,4 6-36-15,23 4-8 16,1 4-16-16,3 6 20 16,-8 11-16-16,0 3 76 15,-7-3-52-15,-8 6-444 16,-8 4 220-16</inkml:trace>
        <inkml:trace contextRef="#ctx0" brushRef="#br0" timeOffset="31182.5759">-1672 7189 600 0,'19'-4'224'0,"-19"4"-176"0,31 41-12 0,-15-3 36 16,3 10-48-16,8 35 0 15,4-4-16-15,8 38 56 16,0-3-36-16,-8 6 52 16,0 1-48-16,0-22-8 15,-4-13-12-15,-12-17 24 16,1-7-20-16</inkml:trace>
        <inkml:trace contextRef="#ctx0" brushRef="#br0" timeOffset="31979.817">-735 7939 736 0,'-23'-7'272'0,"23"7"-208"0,19 27-20 16,-7-16 0 0,-1-4-32-16</inkml:trace>
      </inkml:traceGroup>
      <inkml:traceGroup>
        <inkml:annotationXML>
          <emma:emma xmlns:emma="http://www.w3.org/2003/04/emma" version="1.0">
            <emma:interpretation id="{F4D0825C-C6B5-49C0-9D4A-7C85BCCB9488}" emma:medium="tactile" emma:mode="ink">
              <msink:context xmlns:msink="http://schemas.microsoft.com/ink/2010/main" type="line" rotatedBoundingBox="4931,8387 17923,8601 17897,10149 4905,9935"/>
            </emma:interpretation>
          </emma:emma>
        </inkml:annotationXML>
        <inkml:traceGroup>
          <inkml:annotationXML>
            <emma:emma xmlns:emma="http://www.w3.org/2003/04/emma" version="1.0">
              <emma:interpretation id="{60F3FEFA-DFAC-4E67-A307-285BEDAE11E5}" emma:medium="tactile" emma:mode="ink">
                <msink:context xmlns:msink="http://schemas.microsoft.com/ink/2010/main" type="inkWord" rotatedBoundingBox="4928,8557 7937,8606 7914,9984 4905,9935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7115.3439">1897 7815 652 0,'-11'-4'244'0,"11"4"-192"0,-31 25-12 15,15-5 84 1,4 8-76-16,-11 13 16 16,4 4-40-16,-8 3 32 0,7 0-32 0,-7-3 20 15,0-7-24-15,-4-4 8 16,4-3-16-16,0-7 20 15,0-3-20-15,4-4 48 16,7 0-32-16,5-7-224 16,11 1 104-16</inkml:trace>
          <inkml:trace contextRef="#ctx0" brushRef="#br0" timeOffset="26874.7028">1545 7818 520 0,'12'-17'192'0,"-12"17"-152"0,7-3-8 0,-7 3 104 15,0 7-80-15,8 6 68 16,0 8-72-16,-1 20 16 16,-3 11-40-16,12 6 28 15,-5 1-32-15,9-4 32 16,-1-7-32-16,8-7 12 15,0-3-20-15,4-10 36 16,-4-4-28-16,-3-7 56 16,-5-3-44-16,-7-11-376 15,7-3 180-15</inkml:trace>
          <inkml:trace contextRef="#ctx0" brushRef="#br0" timeOffset="27314.3728">2126 8221 416 0,'0'0'152'0,"0"0"-116"0,0 27-12 0,0-13 20 16,3 3-28-16,-3 4 20 16,0 3-20-16,0 7 0 15,8-7-8-15,-4 4 4 16,4-1-8-16</inkml:trace>
          <inkml:trace contextRef="#ctx0" brushRef="#br0" timeOffset="27640.9417">2536 8193 676 0,'-8'-7'248'0,"8"7"-192"0,16-3-16 0,-1 0 112 16,1 6-92-16,15-6 20 15,7 3-48-15,5-7 12 16,-1 3-24-16,-3-6 52 16,0 10-40-16,0-3-120 15,-5-1 44-15,-3 1-600 16,-4 3 356-16</inkml:trace>
          <inkml:trace contextRef="#ctx0" brushRef="#br0" timeOffset="27851.8364">2826 7901 612 0,'-8'-4'228'0,"8"4"-180"0,-3 21-12 16,-1 0 96 0,0-1-80-16,-12 25 60 15,13 0-68-15,-17 3 24 16,5-3-40-16,-1-1 16 0,5-6-24 0,-1 0 44 15,8-3-36-15,0-8-68 16,4-3 20-16</inkml:trace>
          <inkml:trace contextRef="#ctx0" brushRef="#br0" timeOffset="26331.7492">980 8138 392 0,'7'-13'148'0,"9"6"-116"0,-8-4-8 16,-4 4 144 0,-1 7-96-16,5-10 60 15,0 0-76-15,-4-4 44 0,4 4-56 16,-1-7 24 0,1 6-40-16,-8-6 16 0,4 7-24 0,-8-8-16 15,4 8-8-15,-8-7 28 16,4 3-12-16,-3 0 4 15,-1 4-8-15,-11-4 4 16,-1 7-8-16,-11-3 16 16,4 3-12-16,-27 14-12 15,7 3 0-15,-11 15-16 16,12-1 12-16,-12 13-24 16,11 1 20-16,9 10-32 15,11-3 28-15,7 0 16 16,1-4 0-16,19-6 20 15,8-8-12-15,26-10 16 16,-3 1-16-16,24-15 16 16,-5 4-16-16,4-11 40 15,4-2-24-15,-11-1 4 16,-1 0-16-16,-19-10 12 16,4-4-16-16,-15-7 4 15,-5 8-4-15,-3-8-8 16,0 4 4-16,-8 0-32 15,0 10 16-15,-4 4-48 16,4 7 32-16,-8 9 16 16,4 12 8-16,-7 6 36 15,3 7-16-15,4 3 20 16,4-3-20-16,-4 0 8 16,4 0-12-16,-4-3 20 0,8 3-20 0,-4-11 68 15,0-3-48-15,0-10-180 16,8 0 80-16,0-14-620 15,11 7 380-15</inkml:trace>
          <inkml:trace contextRef="#ctx0" brushRef="#br0" timeOffset="26558.8884">1216 8303 300 0,'-12'0'112'0,"12"0"-88"0,-8 0-8 0,8 0 216 16,0 4-132-16,-3-1 64 15,-1 4-96-15,-8 7-20 16,8 7-32-16,-7 3 24 16,7 3-24-16,-4 4 12 15,4 0-16-15,-4-3 20 16,8-1-20-16,-3-6 32 16,3 0-28-16,-4-8 20 15,4-2-20-15,0-18-148 16,7 0 68-16</inkml:trace>
          <inkml:trace contextRef="#ctx0" brushRef="#br0" timeOffset="30028.7462">1518 7657 704 0,'-16'-11'264'0,"16"11"-208"16,-4-3-12-16,8-1 72 15,4 4-72-15,11-3-8 16,9 3-24-16,10-4 44 16,-3 4-32-16</inkml:trace>
          <inkml:trace contextRef="#ctx0" brushRef="#br0" timeOffset="32338.2698">387 7230 540 0,'-7'-24'200'0,"7"24"-156"0,-20-7-12 0,5 3 88 15,3 8-72-15,-19 6 68 16,0 4-64-16,-23 31-4 16,8 6-28-16,-16 32 4 15,15 0-12-15,-7 44 44 16,15 0-28-16,12 18 48 15,16-11-44-15,15 4 80 16,15-21-60-16</inkml:trace>
        </inkml:traceGroup>
        <inkml:traceGroup>
          <inkml:annotationXML>
            <emma:emma xmlns:emma="http://www.w3.org/2003/04/emma" version="1.0">
              <emma:interpretation id="{0462A832-94D8-4519-AE78-EB24A895EEF6}" emma:medium="tactile" emma:mode="ink">
                <msink:context xmlns:msink="http://schemas.microsoft.com/ink/2010/main" type="inkWord" rotatedBoundingBox="8375,9029 9752,9052 9737,9979 8360,9956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8372.3381">3566 8145 372 0,'42'-45'140'0,"-42"45"-112"0,39-48-4 0,-27 21 196 16,3 6-124-16,-7-17 32 16,3 4-76-16,-11-4 40 15,4 7-56-15,-12 4 12 16,1 9-32-16,-13 5 20 15,-3 6-24-15,-12 10 4 16,4 11-8-16,-11 20 4 16,11 8-8-16,-8 9 24 15,12-3-16-15,4 4 24 16,3-7-24-16,13-7 12 16,7-4-12-16,7-10 44 15,9-3-28-15,-1-8 4 16,5-2-20-16,3-11-156 15,0 0 76-15,0-7-120 0,-3 0 104 0,-5-10-36 16,1 0 72-16,-5-14 36 16,1 3 8-16,-8-3 24 15,4 7-12-15,-12 7 68 16,0 10-44-16,-8 17 60 16,4 7-56-16,-3 14 0 15,3 0-20-15,4 4 24 16,8-4-24-16,4 0 32 15,7 0-32-15,9-4 76 16,-5-3-56-16,-4-6-452 16,9-1 224-16</inkml:trace>
          <inkml:trace contextRef="#ctx0" brushRef="#br0" timeOffset="28617.4927">3767 8279 540 0,'27'0'200'0,"-27"0"-156"0,43 14-12 16,-24-4 80 0,0 1-68-16,1 3 24 15,-1 3-36-15,-7 3-4 16,-1 1-16-16,-11 3 20 16,0 0-20-16,-19 0 12 15,3-3-12-15,-11 0 36 16,8-1-24-16,0-3 20 15,11 1-24-15,8-5 28 0,11 1-32 0,13-7 20 16,3 0-20-16,4-10 64 16,4-1-48-16</inkml:trace>
          <inkml:trace contextRef="#ctx0" brushRef="#br0" timeOffset="29651.7437">4053 7681 808 0,'-15'-7'300'16,"15"7"-232"-16,8 0-20 0,7 0 44 16,-3 0-60-16,26 0 24 15,9 0-36-15,11 0 72 16,8 7-56-16,7 0-780 16,-15 6 404-16</inkml:trace>
          <inkml:trace contextRef="#ctx0" brushRef="#br0" timeOffset="28875.68">4259 7880 756 0,'0'-10'280'0,"0"10"-216"0,7 10-20 0,-7 1 76 15,16 6-76-15,-5 17 24 16,16 4-36-16,1 10 12 15,-1-3-24-15,4 0 72 16,0-7-56-16,0-8-180 16,0-2 76-16,0-4-700 15,-4-3 424-15</inkml:trace>
          <inkml:trace contextRef="#ctx0" brushRef="#br0" timeOffset="29056.1596">4560 7877 696 0,'-11'24'256'0,"11"-24"-196"0,-19 69-20 0,3-31 48 15,1-1-56-15,-16 8 40 16,3 0-40-16,-6 0 16 16,7-4-28-16,3-3 36 15,9-4-32-15</inkml:trace>
          <inkml:trace contextRef="#ctx0" brushRef="#br0" timeOffset="29340.015">4650 8307 416 0,'27'7'152'16,"-27"-7"-116"-16,31 20-12 0,-20-6 40 16,1 3-40-16,-1 8 32 15,1 2-28-15,-12 1 16 16,0 3-24-16,-8-4 28 16,1 1-32-16,-9-11 48 15,8 0-36-15,-3-7 56 16,7 1-48-16,4-8-16 15,8 1-12-15,11-8 0 16,8 4-4-16</inkml:trace>
        </inkml:traceGroup>
        <inkml:traceGroup>
          <inkml:annotationXML>
            <emma:emma xmlns:emma="http://www.w3.org/2003/04/emma" version="1.0">
              <emma:interpretation id="{C5610447-263D-4D73-B44A-D375F7A6E6E9}" emma:medium="tactile" emma:mode="ink">
                <msink:context xmlns:msink="http://schemas.microsoft.com/ink/2010/main" type="inkWord" rotatedBoundingBox="10311,8660 11525,8680 11504,9973 10290,9953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2894.087">5327 7316 496 0,'23'-24'184'0,"-23"24"-140"0,39 48-16 0,-16-7 84 16,0 4-68-16,12 34 52 15,4 4-56-15,0 37 32 16,-5-3-40-16,-14 31 52 16,-5-17-48-16,-38 10 64 15,-8-21-60-15,-39 1-24 16,1-21-16-16</inkml:trace>
          <inkml:trace contextRef="#ctx0" brushRef="#br0" timeOffset="33511.162">6001 8224 696 0,'19'-7'256'0,"-19"7"-196"0,101 0-20 16,-51 0 24 0,-4 0-44-16,28-3 68 15,-4 3-48-15,15-3-500 16,-4 3 248-16</inkml:trace>
          <inkml:trace contextRef="#ctx0" brushRef="#br0" timeOffset="33346.2571">6155 7808 684 0,'-23'-21'252'0,"23"21"-192"0,4-7-20 0,4 4 100 15,7 3-84-15,12-3 24 16,8 3-48-16,4 0 4 15,0 6-20-15,-1 1 0 16,1 4-8-16</inkml:trace>
        </inkml:traceGroup>
        <inkml:traceGroup>
          <inkml:annotationXML>
            <emma:emma xmlns:emma="http://www.w3.org/2003/04/emma" version="1.0">
              <emma:interpretation id="{CE030F2F-9835-4A14-9E2B-13CAFF10843D}" emma:medium="tactile" emma:mode="ink">
                <msink:context xmlns:msink="http://schemas.microsoft.com/ink/2010/main" type="inkWord" rotatedBoundingBox="12730,8791 14507,8820 14487,10037 12710,10008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4382.0778">8215 7770 496 0,'4'-14'184'0,"-4"14"-140"0,4-13-16 0,-4 6 84 15,3 3-68-15,1-6 60 16,-4 0-60-16,-4-8 16 16,4 8-40-16,-7-7 28 15,3 7-32-15,-12-8-12 16,1 5-8-16,-16 2 4 15,8 8 0-15,-28 3-28 16,9 3 16-16,-20 11 12 16,8 7 4-16,-8 10 24 15,15 3-16-15,9 11 4 16,10 3-8-16,21 4 12 16,7-4-12-16,23-10 24 15,8-7-20-15,15-11 32 16,5-6-28-16,-1-14 20 15,4 0-20-15,-15-21 8 16,0 4-12-16,-5-14 28 16,-6 0-24-16,-9-10 4 15,0 3-12-15,-11 0 12 16,0 7-12-16,-8 4-48 16,4 10 24-16,-12 3-60 15,4 7 44-15,-4 14 44 16,4 7-8-16,-11 20 32 0,11 4-24 15,-4 13 12-15,4 4-12 0,1 1 20 16,3-12-20-16,-4-6 48 16,4 0-32-16,0-14 56 15,4-3-48-15</inkml:trace>
          <inkml:trace contextRef="#ctx0" brushRef="#br0" timeOffset="34578.0999">8505 8063 632 0,'-8'17'236'0,"8"-17"-184"0,-15 34-16 0,-1-17 44 16,13 4-52-16,-9 3 24 15,8 4-32-15,0-4 28 16,8 0-32-16,0-3 20 15,8-4-20-15</inkml:trace>
          <inkml:trace contextRef="#ctx0" brushRef="#br0" timeOffset="35165.6766">9016 7657 520 0,'8'-31'192'0,"-8"31"-152"0,4-4-8 0,-8 8 104 15,4 2-80-15,-8 8 32 16,0 3-52-16,-7 14 12 31,7 4-28-31,4 13 16 0,4 0-20 0,12 7 36 16,3-10-28-16,16-11 12 15,4-3-20-15,4-13 36 16,0-8-28-16,-1-17 32 16,-3 4-32-16,-8-18 4 15,0-7-16-15,-11-9 0 16,-5 6-4-16,-7-7-32 15,-4 14 12-15,-11 10-48 16,3 14 32-16,-7 27-20 16,3 18 28-16,-7 24-36 15,7 0 36-15,-4 24 52 16,5-7-16-16,-5 13 28 16,9-6-24-16,-13-13 0 15,5-15-12-15,-12-17-76 16,7-10 36-16,-18-17-48 15,7-8 44-15,-16-16 28 16,12-4 8-16,1-21 0 16,6 1 4-16,9-14 4 0,7 3-4 0,20-3 8 15,8 6-8-15,26 1 8 16,5 6-8-16,11 4-20 16,-4 10 8-16</inkml:trace>
          <inkml:trace contextRef="#ctx0" brushRef="#br0" timeOffset="35598.8285">9043 7533 768 0,'-31'-35'284'0,"31"35"-220"0,4-17-20 0,8 10 68 15,7 0-72-15,16-3 36 16,11 7-44-16,5-4 88 15,-1 7-68-15,8 3-368 16,4 7 172-16</inkml:trace>
          <inkml:trace contextRef="#ctx0" brushRef="#br0" timeOffset="35346.1566">9512 8145 416 0,'-8'0'152'0,"8"0"-116"0,-4 24-12 0,0-10 108 15,4 7-76-15,-4 10 24 16,4 0-48-16,-4 10 32 15,8 0-36-15,0 1 12 16,4-8-24-16</inkml:trace>
        </inkml:traceGroup>
        <inkml:traceGroup>
          <inkml:annotationXML>
            <emma:emma xmlns:emma="http://www.w3.org/2003/04/emma" version="1.0">
              <emma:interpretation id="{E65055EF-572A-4BB8-8FDE-44F9C6065342}" emma:medium="tactile" emma:mode="ink">
                <msink:context xmlns:msink="http://schemas.microsoft.com/ink/2010/main" type="inkWord" rotatedBoundingBox="15402,8560 17923,8601 17899,10029 15379,9987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36122.722">10406 7983 600 0,'0'-6'224'0,"0"6"-176"0,4-4-12 0,4 1 116 16,-1 3-92-16,13-4 64 15,-1 4-72-15,20-3-12 16,3-1-24-16,24-2 32 16,-4 6-24-16,4-4 32 15,-4 4-32-15</inkml:trace>
          <inkml:trace contextRef="#ctx0" brushRef="#br0" timeOffset="36333.7845">10592 7715 384 0,'4'0'140'0,"-4"0"-108"0,-8 38-8 0,0-7 144 16,8 7-96-16,-12 31 68 16,5-7-80-16,3 3 28 15,-4-3-52-15,4-4 16 16,8-6-32-16,4-14-80 15,-4-7 32-15</inkml:trace>
          <inkml:trace contextRef="#ctx0" brushRef="#br0" timeOffset="36842.6659">11637 7987 404 0,'4'-45'148'0,"-4"45"-112"0,23-51-12 0,-15 26 120 15,-1 1-84-15,-3-7 44 16,4 7-60-16,-12-7 4 16,4 11-32-16,-11-4 36 15,-1 6-28-15,-19 1 12 16,4 10-20-16,-23 4-16 15,3 10-4-15,-15 13 12 16,8 8-4-16,-4 20 24 16,15 7-16-16,5 11 12 15,14-8-12-15,13 1 12 0,7-8-16 16,16-16 48-16,7-11-28 0,20 0 56 16,3-7-48-16,9-17-52 15,-5 3 8-15,-7-16-124 16,-4-1 72-16,-1-24-28 15,-10 4 52-15,-13-18 40 16,1 4 0-16,-12-4-16 16,4 11 4-16,-12 3 64 15,0 17-28-15,-3 11 40 16,7 10-36-16,0 21 16 16,4 13-28-16,4 7 16 15,3 4-20-15,5 3 52 16,0-3-36-16,-1-4 64 15,1-6-56-15,-8-4-300 16,7-11 140-16</inkml:trace>
          <inkml:trace contextRef="#ctx0" brushRef="#br0" timeOffset="37097.4941">11703 8121 436 0,'19'-10'160'0,"-19"10"-124"0,23 17-8 15,-15-10 132 1,8 3-92-16,-5 1 80 16,-3 2-88-16,-8 4 12 15,4 4-40-15,-8 0-4 16,-4-1-16-16,-3-2 36 0,3 2-24 0,-4-3 4 16,4 1-16-16,1-5-8 15,-1-2 0-15,16-8 28 16,-1 4-16-16,13-7 20 15,11 0-20-15,11-7 52 16,9 4-36-16</inkml:trace>
          <inkml:trace contextRef="#ctx0" brushRef="#br0" timeOffset="37697.7244">12280 7725 652 0,'-8'-17'244'0,"8"17"-192"0,4-7-12 16,-4 7 56-1,0 7-60-15,-4 7 12 16,4 10-28-16,-4 10-12 15,4 8-4-15,4 13 28 16,4-10-16-16,7 3 32 16,4-14-32-16,8-6 48 15,1-8-36-15,10-13 4 16,1 3-20-16,0-16-104 0,3-5 48 16,-11-16 0-16,-4-1 28 0,-7-20 4 15,-9 10 4-15,-3-3-28 16,-8 3 20-1,-12 11 4-15,12 9 12 0,-15 15-12 16,3 13 8 0,-15 32 28-16,16 13-12 0,-9 17 48 15,5-3-32-15,-5 17 20 16,1-7-28-16,0 14 36 16,11-7-32-16,-11-7 48 15,11-14-40-15,-11-17 12 16,11-10-28-16,-8-10 0 15,5-11-8-15,-13-24 4 16,9 0-8-16,-12-24-4 16,8 0 4-16,-5-17-24 15,9 3 12-15,-5-3 4 16,17 14 4-16,3 3-44 16,11 10 24-16,1 1-4 15,15 9 16-15,8 1 44 16,-4 3-24-16,15 4-476 15,1 6 252-15</inkml:trace>
          <inkml:trace contextRef="#ctx0" brushRef="#br0" timeOffset="38226.3146">12295 7302 840 0,'4'-31'312'0,"-4"31"-244"0,39-24-16 0,-8 14 24 16,7 3-52-16,24 3 60 15,4 4-48-15,4 7-88 16,-1 4 28-16</inkml:trace>
          <inkml:trace contextRef="#ctx0" brushRef="#br0" timeOffset="37983.168">12744 8303 592 0,'0'-3'220'0,"0"3"-172"0,12 3-12 0,-12 1 84 31,15-1-72-31,-3 4 32 16,-1 4-44-16,-3 6-4 0,0 7-20 0,-8 7 20 15,0 0-20-15,-12 3 4 16,5 1-8-16,-9-4 20 16,4-4-16-16,-3-6-4 15,7-1-4-15,8-13 40 16,4 0-24-16,12-14 0 15,7 4-12-15,8-14-8 16,4-1 4-16,-1-9-456 16,1 6 248-16</inkml:trace>
        </inkml:traceGroup>
      </inkml:traceGroup>
    </inkml:traceGroup>
    <inkml:traceGroup>
      <inkml:annotationXML>
        <emma:emma xmlns:emma="http://www.w3.org/2003/04/emma" version="1.0">
          <emma:interpretation id="{A3B0FB92-FD12-4477-9D13-7F0D7F3E6701}" emma:medium="tactile" emma:mode="ink">
            <msink:context xmlns:msink="http://schemas.microsoft.com/ink/2010/main" type="paragraph" rotatedBoundingBox="5230,10673 18943,10649 18947,12568 5234,125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57F0C81-0114-4CA5-BE7D-9ED6F2431C65}" emma:medium="tactile" emma:mode="ink">
              <msink:context xmlns:msink="http://schemas.microsoft.com/ink/2010/main" type="line" rotatedBoundingBox="5230,10673 18943,10649 18947,12568 5234,12592"/>
            </emma:interpretation>
          </emma:emma>
        </inkml:annotationXML>
        <inkml:traceGroup>
          <inkml:annotationXML>
            <emma:emma xmlns:emma="http://www.w3.org/2003/04/emma" version="1.0">
              <emma:interpretation id="{DD083E1B-FAD5-4A70-BCB6-3C7CA85191A4}" emma:medium="tactile" emma:mode="ink">
                <msink:context xmlns:msink="http://schemas.microsoft.com/ink/2010/main" type="inkWord" rotatedBoundingBox="5231,10889 8485,10883 8488,12586 5234,12592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52966.0972">1564 9590 560 0,'4'-24'208'0,"-4"24"-164"0,23-20-8 0,-11 9 84 16,3 8-72-16,5-7 8 16,3 6-36-16,4 4-20 15,8 4-4-15,-12 6 12 16,4 7-4-16,-11 11 24 15,-1 3-16-15,-22 6 24 16,-1 1-24-16,-19 0 4 16,7-3-8-16,-7-4 12 15,4-4-12-15,0-3-40 16,11-3 20-16,4-4-8 16,8 0 12-16,16-6 52 15,3 2-24-15,28-6 8 16,-1 4-16-16,16-8 64 15,-4 4-44-15,4-7-92 16,-8 3 32-16</inkml:trace>
          <inkml:trace contextRef="#ctx0" brushRef="#br0" timeOffset="53611.875">2791 9787 600 0,'-3'-21'224'0,"3"21"-176"0,-4-17-12 0,4 3 60 16,7 7-60-16,9-14 40 15,3 8-44-15,16-11 0 16,4 6-20-16,11-2 0 16,4 6-4-16,1 4 4 15,-5 3-8-15,-4 0 32 16,-7 7-20-16,-12-4 20 16,-8 4-20-16,-15 0-68 15,0 7 24-15,-19-7-84 16,3 14 60-16,-15 0 20 15,4 6 16-15,-16 15-28 16,8 3 24-16,-8 20-20 16,8 1 24-16,-3 30 16 15,10 1 4-15,-3 20 8 16,12-10-8-16,-1-4-4 16,5-17 4-16,-9-10 28 15,9-11-16-15,-5-6 12 16,5-14-16-16,-9-11 0 15,5-6-4-15,-12-11-8 16,7-3 4-16,-11-10-4 16,12 3 0-16,-16-4-12 0,16 4 8 15,-8 0-16 1,0 4 12-16,3 3-4 0,9 6 4 0,11 8 32 16,4 3-12-1,23 0 56-15,8 0-36 0,20-6 20 16,-1-5-32-16,23-6 16 15,5 0-20-15,11-10 80 16,-8 3-52-16,-7-4-84 16,-8 4 20-16</inkml:trace>
          <inkml:trace contextRef="#ctx0" brushRef="#br0" timeOffset="52425.1604">434 9979 312 0,'-8'-3'112'0,"8"3"-84"0,-8 3-12 15,5-6 144 1,6 3-92-16,-6-4 68 16,3 4-76-16,-4-3-8 15,4 3-32-15,-4-4 16 16,8 4-24-16,0 0 12 16,3 4-12-16,13-4 20 15,3 0-20-15,19-4-4 16,9 1-4-16,18 0 4 15,5 6-4-15,7-3 8 0,-7 0-8 16,11-3 8-16,-11 3-8 16,7-4-4-16,-11 4 4 0,-5-3-4 15,-7 6 0 1,-15-3 24-16,-8 0-12 0,-8-3 4 16,-4 10-8-16,-7-7 12 15,-1 0-12 1,-7 0-12-16,3 0 0 0,-7 0 20 15,0 0-8-15,-4 0 16 32,0 0-16-32,-4-7 4 0,4 7-4 0,-11 0-16 15,3 7 4-15,-11-7 4 16,3 6 0-16,-15 1-12 16,8 7 8-16,-16 3-4 15,4 4 0-15,-11 20-12 16,7 7 12-16,-7 21 4 15,7 4 4-15,-7 2 0 16,11-6 0-16,-8-7 0 16,8-7 0-16,-7-3-20 15,19-8 12-15,-5-9 20 16,1-4-4-16,8-17 60 16,0-4-40-16,-1-17 8 15,5-3-24-15,-12-14 20 0,-4-1-20 16,-4-12 32-1,4 2-28-15,-12-16-40 16,12 6 12-16,-11-24 12 16,7 7 0-16,-15 0 12 0,11 7-8 0,-8 10 8 15,9 11-8-15,3 0-4 16,16 9 4-16,7 1 4 16,8 11-4-16,12-1 32 15,11 10-20-15</inkml:trace>
          <inkml:trace contextRef="#ctx0" brushRef="#br0" timeOffset="54123.8079">3035 10017 372 0,'-42'-14'140'0,"42"14"-112"0,-39 4-4 16,20-1 76 0,3 1-60-16,-15 3 44 15,4-1-48-15,-12 5 32 16,5-1-36-16,-17 11 24 16,12 6-28-16,-3 18 16 0,7 7-24 0,12-4 0 15,11 3-12-15,20-6 28 16,11-4-20-16,28-10 56 15,-1-3-40 1,32-21 12-16,3 0-28 0,12-18-8 16,-8 1-4-16,-11-21 20 15,-9 4-12-15,-26-18 32 16,-8 3-28-16,-23-6-4 16,-8 7-8-16,-27 0-40 15,3 13 20-15,-22 1 32 16,7 6-8-16,1 4 8 15,14 10-8-15,13-3 12 16,11 6-12-16,23 1-100 16,8 3 48-16,12 3-516 15,3 4 304-15</inkml:trace>
          <inkml:trace contextRef="#ctx0" brushRef="#br0" timeOffset="59198.9402">3504 10685 216 0,'-8'-7'80'0,"0"14"-60"0,4-7-8 0,0 10 100 16,1-3-64-16,-5 7 76 15,4 10-68-15,0 14 24 0,0 13-48 16,4 4 36 0,-8 7-40-16,5-10 20 0,3-4-28 15,-8-7 8-15,4-3-16 16,-4-3 20-16,8-11-20 0,0-4 40 16,4-6-28-16,-4-14 56 15,8-3-44-15,0-8-308 16,11 1 148-16,8-4-344 15</inkml:trace>
        </inkml:traceGroup>
        <inkml:traceGroup>
          <inkml:annotationXML>
            <emma:emma xmlns:emma="http://www.w3.org/2003/04/emma" version="1.0">
              <emma:interpretation id="{24B860E0-2EA5-4586-AFBD-9890A4FF7A70}" emma:medium="tactile" emma:mode="ink">
                <msink:context xmlns:msink="http://schemas.microsoft.com/ink/2010/main" type="inkWord" rotatedBoundingBox="9536,11441 10043,11440 10044,11812 9537,11813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60963.1524">4564 10444 540 0,'-11'0'200'0,"11"0"-156"0,11-11-12 0,5 5 104 16,3 6-80-16,16-11 32 16,8-3-52-16,15 1 32 15,8 2-40-15,3 1 12 16,-3 3-24-16,-4 0-360 15,-8 7 188-15</inkml:trace>
          <inkml:trace contextRef="#ctx0" brushRef="#br0" timeOffset="60776.1552">4638 10162 416 0,'-12'-4'152'0,"12"4"-116"0,0-14-12 16,-7 8 152-1,14 6-100-15,-7-4 32 16,12-6-64-16,7-4 8 15,8 11-32-15,20-11-8 16,-8 7-8-16,15 0 12 16,0 4-8-16,-4-1 24 15,-11 8-20-15,-4-1 24 16,-4 7-24-16,-16 1-240 16,-3 2 120-16</inkml:trace>
        </inkml:traceGroup>
        <inkml:traceGroup>
          <inkml:annotationXML>
            <emma:emma xmlns:emma="http://www.w3.org/2003/04/emma" version="1.0">
              <emma:interpretation id="{93CE4746-9A7C-4E39-885D-9770F3175CC9}" emma:medium="tactile" emma:mode="ink">
                <msink:context xmlns:msink="http://schemas.microsoft.com/ink/2010/main" type="inkWord" rotatedBoundingBox="10855,10959 11645,10957 11647,12015 10857,12017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62756.1059">6113 9618 288 0,'-12'-17'108'0,"12"17"-84"0,-15-7-4 0,7 3 100 15,4 8-68-15,-8 3 32 16,9 3-48-16,-13 14-4 15,8 7-20-15,-7 17 36 16,7 4-24-16,-7 6 12 16,3 1-20-16,-3 6 8 15,3-6-12-15,-7 6 28 16,11-6-24-16,-4-4 56 16,5-11-40-16,-1-9 48 15,8-11-48-15,-4-14 36 16,8-3-36-16,-4-14 0 15,8 0-20-15,-1-6 12 16,5-1-16-16,-4-3-4 16,-1 6 0-16,-7 1-16 15,4 3 8-15,-8 0 28 16,0 4-12-16,-7-1-40 16,3 4 16-16,4-3 12 15,-3 6 0-15,-1-3 12 16,4 0-8-16,-4 0-12 0,8 0 4 0,-8 0 12 31,16 0-4-31,-8 0 8 0,0 0-8 0,0-3-12 16,0 3 4-16,8-4-4 15,-4 1 0-15,-4-4 24 16,8 7-8-16,-8-3-20 16,0 6 4-16,0-3-4 15,0 0 4-15,-8 0 8 16,8 7 0-16,-4 0-12 15,4 0 8-15,-8 0 4 16,16 0 0-16,-8-4-12 16,0 0 8-16,4 1 12 15,-4 3-4-15,8-4-20 16,-8 1 8-16,3 3 12 16,5-1 0-16,8-2-12 15,-9 3 4-15,-7-4-4 16,4 4 0-16,-4 0 16 15,0 3-4-15,-4 1-12 16,4 2 4-16,-4-2 12 16,1-1-4-16,-13-7-4 15,16 4 4-15,-8-3 4 16,8-1-4-16,-3-6 8 16,6 3-8-16,-3-7-20 15,4 3 8-15,-4-2 20 16,4 2-4-16,-4-3-4 15,8 4 0-15,-8-4 4 0,0 7-4 0,0-4-4 16,0 4 4-16,0-3 12 16,0 6-8-16,-8-3-12 31,8 0 0-31,-8-3 4 0,8 3 0 0,-3-3 0 16,3-1 0-16,-4-3-12 15,0 4 8-15,-4-8 12 16,8 8-4-16,-4-7 8 15,4 3-8-15,-4-7-12 16,8 7 4-16,-12-10-4 16,16 7 0-16,-8-8 0 15,0 5 0-15,12-8 8 16,-4 7 0-16,11-3-20 16,8 7 12-16,4-1-12 15,4 5 8-15,3 2-20 16,1 8 20-16,8 9-32 15,-13 5 28-15,5 9 24 16,-4 7-4-16,-12 11 36 16,4 0-24-16,-19 0-24 15,4-7 4-15,-12-1 28 16,-4-6-16-16,-27-7 72 16,8-3-48-16,-28-7-12 15,5-4-12-15,-16-6 24 16,8-1-16-16,-4-10 4 15,15 4-12-15,4-11-8 0,16 0 4 16,8-10 12-16,11 7-8 16,4-4-12-16,11 4 0 15,5 0-156-15,7 3 88 16</inkml:trace>
          <inkml:trace contextRef="#ctx0" brushRef="#br0" timeOffset="62998.7503">6663 10409 364 0,'-12'4'132'0,"12"-4"-100"0,-8 20-12 0,0-9 140 15,8 9-92-15,-11-2 24 16,3 9-52-16,-4-3 28 15,5 0-40-15,-1-3 20 16,4 0-28-16,-4-4 16 16,1-3-20-16,-5-4 64 15,12-3-48-15</inkml:trace>
        </inkml:traceGroup>
        <inkml:traceGroup>
          <inkml:annotationXML>
            <emma:emma xmlns:emma="http://www.w3.org/2003/04/emma" version="1.0">
              <emma:interpretation id="{E3A8457E-CB18-48EC-80B8-9449500319FE}" emma:medium="tactile" emma:mode="ink">
                <msink:context xmlns:msink="http://schemas.microsoft.com/ink/2010/main" type="inkWord" rotatedBoundingBox="12517,12360 12571,12359 12572,12490 12517,12490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64894.6047">7580 11001 644 0,'0'-10'236'0,"0"10"-180"0,8 10-20 0,-8-3 16 16,0 7-36-16,-8 10 32 15,0 0-32-15,-11 0 64 16,0 4-44-16</inkml:trace>
        </inkml:traceGroup>
        <inkml:traceGroup>
          <inkml:annotationXML>
            <emma:emma xmlns:emma="http://www.w3.org/2003/04/emma" version="1.0">
              <emma:interpretation id="{19B43C05-131A-4BE9-ACA4-39808DC9BFBF}" emma:medium="tactile" emma:mode="ink">
                <msink:context xmlns:msink="http://schemas.microsoft.com/ink/2010/main" type="inkWord" rotatedBoundingBox="14029,10658 16956,10652 16959,12231 14032,12236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66913.9943">10305 9838 572 0,'31'-48'208'0,"-31"48"-160"0,39-21-12 16,-20 11 76 0,1 3-68-16,11-14 0 0,0 11-28 15,19-4 24 1,0 4-24-16,12-4-4 0,-4 7-8 0,-4-6 20 15,-7 9-12-15,-20-3 24 16,-4 7-24-16,-23-7 24 16,-8 7-24-16,-23 0-76 15,4 0 36-15,-11 0-96 16,3 14 68-16,-4 3 12 16,12 8 24-16,-4 12-20 15,12 8 24-15,-5 14-12 16,13-4 16-16,-8 20 24 15,7 1-4-15,-7 14 16 16,7-11-16-16,-11-7 16 16,7-10-16-16,-15-11-4 15,4-9 0-15,-12-11 12 16,8-7-8-16,-7-4-4 16,7-6 0-16,0-3-4 15,11-5 0-15,1-2 24 16,11-1-12-16,12 1 68 15,8 3-48-15,15-4 24 16,4 4-36-16,12 0 28 16,3 3-32-16,8-3 40 15,-7 0-32-15,3 0 12 16,0 0-20-16,1-4 36 16,-1 4-28-16,-4-7-244 15,-7 3 120-15</inkml:trace>
          <inkml:trace contextRef="#ctx0" brushRef="#br0" timeOffset="67274.5882">10603 10069 436 0,'-35'-21'160'0,"35"21"-124"0,-38-10-8 0,18 6 88 16,5 4-68-16,-20-3 60 15,4 6-64-15,-19 4 32 16,7 4-44-16,-7 9 36 16,11 4-40-16,8 11 4 15,12-1-20-15,19 0 36 16,15 1-24-16,20-11 12 16,8-3-20-16,11-15 36 15,-4-2-28-15,8-18 20 16,-7-3-24-16,-9-14 36 15,-3 0-32-15,-16-7 12 16,-7 4-20-16,-20 3-36 16,0 7 12-16,-12-4-8 15,5 11 8-15,-1 0 8 16,4 10 0-16,8 0-12 16,4 4 8-16</inkml:trace>
          <inkml:trace contextRef="#ctx0" brushRef="#br0" timeOffset="67710.1978">10901 10523 164 0,'-7'-7'60'0,"7"7"-44"0,0 7-8 0,0-7 120 15,0 0-72-15,0 0 120 16,0 0-100-16,0 7 48 16,0-7-68-16,0 7 12 15,7-7-40-15,1 10 28 16,8-3-32-16,-1 7-4 15,4-4-12-15,-3 4 20 16,-1 6-16-16,-3 4 4 16,-4 1-8-16,-8-1 12 15,0 7-12-15,-20 0 16 16,5-4-16-16,-8-3-12 16,7-3 0-16,1 0 48 15,11-8-24-15,12-9 44 16,11 3-36-16,12-11 48 15,4 4-44-15,4-3-164 16,-5-4 68-16</inkml:trace>
          <inkml:trace contextRef="#ctx0" brushRef="#br0" timeOffset="68479.402">9922 9418 464 0,'-15'-17'176'0,"15"17"-140"0,15-10-8 16,-7 3 100 0,3 0-76-16,5-3 32 15,3 3-48-15,-3 3-32 16,3 8-4-16,-11 3 0 16,0 3 0-16,-20 4 24 15,4 3-12-15,-15 0 12 16,4 4-12-16,-9-4-32 15,5-3 8-15,8-7 4 16,11 3 8-16,19-10 24 0,9 4-12 0</inkml:trace>
          <inkml:trace contextRef="#ctx0" brushRef="#br0" timeOffset="66357.4936">9190 9921 384 0,'-7'0'140'0,"7"0"-108"0,-8 0-8 0,4 0 144 16,4 0-96-16,-4-7 44 16,4 7-72-16,-4-7 12 15,8 7-36-15,4 0 8 16,3 7-16-16,13-7 28 16,3 7-24-16,19-14 4 15,12 7-12-15,24-7 4 16,-1 7-8-16,8 0 16 15,-8 0-12-15,-3 0-4 16,-13 0 0-16,-10-7 4 16,-9 7-4-16,-11-3 8 15,-4 3-8-15,-12 0 32 16,-7 0-20-16,-12-7-32 16,0 7 8-16,-8 0 8 15,4 0 4-15,-7 0-4 16,3 0 4-16,-8 0-16 15,9 0 8-15,-5 0 12 16,4 0-4-16,-3 0-4 16,3 7 4-16,-7 3-4 15,3-3 0-15,-11 0 8 16,7 7-4-16,-15 3-28 16,8 7 12-16,-16 21-4 15,8 3 8-15,-15 24 0 16,11-3 0-16,-4 0 24 0,8-7-8 0,-3-11-4 15,10-6 0-15,-7-14 20 16,20-4-12-16,-13-13-4 16,13 0-4-16,-9-28 48 15,13 0-28-15,-13-30-12 16,5-5-4-16,-12-19-8 16,7 6 0-16,-18-7 0 15,7 17 0-15,-12-10-28 16,12 18 16-16,-7 2 40 15,7 8-16-15,-4 3 0 16,11 10-8-16,9 4 4 16,11 7-4-16</inkml:trace>
          <inkml:trace contextRef="#ctx0" brushRef="#br0" timeOffset="69587.1501">9632 9346 260 0,'11'-14'96'0,"-11"14"-76"0,16-10-4 0,-12 3 132 16,-4 7-84-16,7-7 28 15,1 4-56-15,4-8-4 16,-1 8-20-16,13 0-8 16,-5 6 0-16,0-3-16 15,12 7 8-15,-11 3-4 16,7 7 0-16,-4 1 32 15,0 2-12-15,-11 4 4 16,-4 4-8-16,-12 3 20 16,-4 0-16-16,-15 0 32 15,3 0-28-15,-11-7-24 16,4 3 4-16,-4-20 28 16,12 4-16-16,3-15 44 15,9 1-28-15,14-8-24 16,9-2 0-16,11-1 24 15,8 7-12-15,4-3 40 16,3 6-28-16</inkml:trace>
          <inkml:trace contextRef="#ctx0" brushRef="#br0" timeOffset="70141.1696">11645 10255 600 0,'4'-11'224'0,"-4"11"-176"0,23 7-12 0,-4-10 28 16,4 3-44-16,28-7 44 15,3 0-36-15,27-7 28 16,-7 11-28-16</inkml:trace>
          <inkml:trace contextRef="#ctx0" brushRef="#br0" timeOffset="69983.7034">11679 10024 560 0,'-11'-7'208'0,"11"7"-164"0,-4-7-8 15,4 4 136 1,8 3-100-16,3-7 44 15,5 3-72-15,7-2 4 16,0 2-32-16,12 1 64 16,4-1-48-16</inkml:trace>
        </inkml:traceGroup>
        <inkml:traceGroup>
          <inkml:annotationXML>
            <emma:emma xmlns:emma="http://www.w3.org/2003/04/emma" version="1.0">
              <emma:interpretation id="{9133A5BF-BE49-43C5-9F82-6548078C1B62}" emma:medium="tactile" emma:mode="ink">
                <msink:context xmlns:msink="http://schemas.microsoft.com/ink/2010/main" type="inkWord" rotatedBoundingBox="18043,10842 18944,10840 18947,12329 18046,12330"/>
              </emma:interpretation>
              <emma:one-of disjunction-type="recognition" id="oneOf21">
                <emma:interpretation id="interp29" emma:lang="" emma:confidence="0">
                  <emma:literal>be</emma:literal>
                </emma:interpretation>
                <emma:interpretation id="interp30" emma:lang="" emma:confidence="0">
                  <emma:literal>by</emma:literal>
                </emma:interpretation>
                <emma:interpretation id="interp31" emma:lang="" emma:confidence="0">
                  <emma:literal>b</emma:literal>
                </emma:interpretation>
                <emma:interpretation id="interp32" emma:lang="" emma:confidence="0">
                  <emma:literal>b,</emma:literal>
                </emma:interpretation>
                <emma:interpretation id="interp33" emma:lang="" emma:confidence="0">
                  <emma:literal>b2</emma:literal>
                </emma:interpretation>
              </emma:one-of>
            </emma:emma>
          </inkml:annotationXML>
          <inkml:trace contextRef="#ctx0" brushRef="#br0" timeOffset="70853.6165">13414 9508 528 0,'-12'-21'196'0,"12"21"-152"0,-4-10-12 0,0 6 88 16,4 8-72-16,-11 3-20 15,3 3-16-15,-7 28-4 16,3 10-4-16,-15 24-12 15,15 1 4-15,-19 13 20 16,8-4-8-16,-4 11 16 16,4-10-16-16,-4 6-4 15,7-20 0-15,-7-11 48 16,8-9-28-16,-4-22 68 16,7-10-52-16,4-23 20 15,12-8-40-15,12-28 16 16,4-2-20-16,15-4-36 15,7 6 12-15,9 15-36 16,-1 6 28-16,1 14-48 16,-5 14 36-16,-7 21-36 15,-4 9 32-15,-12 15 28 16,1 0 4-16,-16-1 44 16,-1-6-20-16,-14-7 76 15,-5-7-56-15,-22-10 12 16,-1-8-32-16,-19-2 40 15,4-8-36-15,-1-13 4 16,13 10-20-16,3-17 0 16,20 6-4-16,19-9-8 15,11 9 4-15</inkml:trace>
          <inkml:trace contextRef="#ctx0" brushRef="#br0" timeOffset="71075.6361">13542 10561 456 0,'11'-4'168'0,"-11"4"-128"0,23 7-16 0,-7-3 104 16,3 3-76-16,4 3 32 15,5 0-48-15,-1 7-4 16,-4 1-20-16,-8 9 0 15,-3 1-4-15,-20 6 36 16,0-3-20-16,-19-3 4 16,0-1-16-16,-4-6-16 15,8-1 0-15,4-6 116 16,11 0-60-16,23-7 68 16,13 3-68-16,26 0 48 15,4 4-56-15,8-3 48 16,-8 2-52-16,-8-2-636 15,-4-1 324-15</inkml:trace>
        </inkml:traceGroup>
      </inkml:traceGroup>
    </inkml:traceGroup>
    <inkml:traceGroup>
      <inkml:annotationXML>
        <emma:emma xmlns:emma="http://www.w3.org/2003/04/emma" version="1.0">
          <emma:interpretation id="{237FC40C-B663-447A-A235-289F92A276C1}" emma:medium="tactile" emma:mode="ink">
            <msink:context xmlns:msink="http://schemas.microsoft.com/ink/2010/main" type="paragraph" rotatedBoundingBox="4224,13158 20466,13356 20430,16277 4188,160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A5EEAD-1D34-4CBB-86EF-AEB3E8A41401}" emma:medium="tactile" emma:mode="ink">
              <msink:context xmlns:msink="http://schemas.microsoft.com/ink/2010/main" type="line" rotatedBoundingBox="4224,13158 20466,13356 20430,16277 4188,16079"/>
            </emma:interpretation>
          </emma:emma>
        </inkml:annotationXML>
        <inkml:traceGroup>
          <inkml:annotationXML>
            <emma:emma xmlns:emma="http://www.w3.org/2003/04/emma" version="1.0">
              <emma:interpretation id="{1EFAE0D4-D271-413A-B3C0-0587B2A9E350}" emma:medium="tactile" emma:mode="ink">
                <msink:context xmlns:msink="http://schemas.microsoft.com/ink/2010/main" type="inkWord" rotatedBoundingBox="4224,13193 7394,13232 7376,14724 4205,14685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74781.2932">-708 12340 364 0,'0'-4'132'0,"4"8"-100"0,4-8-12 0,-8 4 68 16,11 0-52-16,1 0 32 15,7 0-40-15,20-3 16 16,3-1-24-16,20 1 16 15,12 3-20-15,-1-3-8 16,5-1-4-16,7 1 12 0,12-4-8 16,3 0 16-16,1 0-16 15,-20 7-20-15,-11 0 4 16,-12 0 4-16,-11 0 4 16,-16-7 8-16,-8 7-4 15,-8 0 52-15,-7 0-32 16,-8 0 8-16,0 0-20 0,-4 7-8 15,-7-7 0-15,-1 0-24 16,-4 0 12-16,1 7 12 16,-4-7 0-16,-1 7-12 15,-3 7 4-15,-8-4-24 16,-4 14 16-16,-4 21-12 31,5 10 12-31,-13 20 16 16,12 1 0-16,-3 3-20 15,11-13 8-15,-12-4 4 16,12-11 4-16,-4-3 32 16,8-6-16-16,-5-11 64 15,9-7-44-15,0-14 28 0,-1-6-36 0,1-18 28 16,4 0-32-16,-5-17 20 16,-11-14-24-16,-4-13 36 15,-3-18-32-15,-13-6-24 16,5 6 0-16,-12 10-28 0,7 11 16 15,5 11-12-15,0 6 12 16,7 7 44-16,8 7-20 16,0 3 8-16,15 4-12 15,5 7-8-15,15 3 4 16,7 3 12-16,13 1-8 16,3 3-372-16,19 0 196 15</inkml:trace>
          <inkml:trace contextRef="#ctx0" brushRef="#br0" timeOffset="75170.4877">790 11844 456 0,'23'0'168'0,"-15"7"-128"0,7 17-16 0,-7-10 8 16,-4 10-24-16,0 4-4 16,4 6 0-16,-16-3 4 15,0 0-4-15,-11-7 32 16,3 0-20-16,-15-3 12 15,8-4-16-15,-4-3 64 16,8 0-44-16,-1-8 32 16,13 5-36-16,11-11 0 15,11 3-16-15,20 1 56 16,7 2-40-16,5-6 40 16,3 0-36-16,-7 0-328 15,-1-3 164-15</inkml:trace>
          <inkml:trace contextRef="#ctx0" brushRef="#br0" timeOffset="75621.5259">2145 12034 156 0,'0'-14'56'0,"0"14"-44"0,-12-14-4 0,5 7 104 16,3 4-64-16,-23-4 68 15,3 3-64-15,-26 11 48 16,4 0-56-16,-28 17 16 16,12 0-40-16,-27 28 8 15,8-4-16-15,-28 35 20 16,16-1-20-16,-3 42 76 15,18-7-52-15,16 31-32 16,24-14-4-16,26 4 48 16,27-18-24-16,32-13 68 15,3-21-52-15</inkml:trace>
          <inkml:trace contextRef="#ctx0" brushRef="#br0" timeOffset="76372.022">2203 12835 340 0,'4'-10'128'0,"-4"10"-100"16,8-28-8-16,-8 11 52 15,3 3-44-15,-6-17 32 16,-1 14-32-16,-12-14 16 16,1 4-24-16,-16-11-8 15,0 14-8-15,-20 7-4 16,5 3 0-16,-16 14 16 15,8 10-8-15,-8 14 32 16,16 7-24-16,-1 11 32 16,16-1-32-16,4 0 4 15,15-3-12-15,12-10 28 0,12-4-20 16,23-11 32-16,0 1-32 16,15-7 40-16,8-4-32 0,-4-6 20 15,-3 0-24-15,-5-8 8 16,-7 4-16-16,-8-10 20 15,-8 0-20-15,-11-11-12 16,-5 4-4-16,-11 7-48 16,1 3 24-16,-9 7-28 15,4 7 32-15,-7 7 0 16,7 7 16-16,-4 3 44 16,8 7-24-16,-3 4 24 15,7-1-20-15,-8-6 36 16,8 3-28-16,-4 0 20 15,0-3-24 1,-7 0 52-16,11-4-40 0,0-3-164 16,0-4 68-16,0-3-488 15,11 7 308-15</inkml:trace>
          <inkml:trace contextRef="#ctx0" brushRef="#br0" timeOffset="76569.0508">2397 12980 384 0,'-8'7'140'0,"8"-7"-108"0,0 27-8 15,0-6 40 1,0 3-40-16,-8 14 32 0,8 0-28 0,-12 3 16 16,12 7-24-16,-3-7 16 15,3-6-20-15,-4-4-176 16,4-7 88-16</inkml:trace>
        </inkml:traceGroup>
        <inkml:traceGroup>
          <inkml:annotationXML>
            <emma:emma xmlns:emma="http://www.w3.org/2003/04/emma" version="1.0">
              <emma:interpretation id="{CF81299D-5572-4672-AA1A-2E45473368B1}" emma:medium="tactile" emma:mode="ink">
                <msink:context xmlns:msink="http://schemas.microsoft.com/ink/2010/main" type="inkWord" rotatedBoundingBox="8176,13601 9022,13612 9009,14720 8163,14709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77800.3201">3500 12674 476 0,'-16'-31'176'0,"16"31"-136"0,-15-7-12 0,3 3 32 15,8 4-40-15,-11-3 24 16,3-1-24-16,-15 1 28 16,4 6-32-16,-12 4 20 15,4 7-20-15,-8 0 20 16,8 10-24-16,0 3-4 15,12 4-4-15,15 0 40 16,12-3-24-16,19-4 16 16,4-3-20-16,16-8 36 15,-1 1-28-15,20-10-4 16,-4-4-12-16,4-7 4 16,-5 0-8-16,-10-10 32 15,-13 3-20-15,-18-17 4 16,-5 3-12-16,-26-13 20 15,-1 3-16-15,-19-3-40 16,0 10 16-16,-8 3 12 0,12 8 0 16,-4 3 28-1,12 6-16-15,4 1 12 0,11 6-12 16,8 1 12-16,7 3-16 16,16 7-408-16,8 3 216 0</inkml:trace>
          <inkml:trace contextRef="#ctx0" brushRef="#br0" timeOffset="77968.7881">4030 12976 416 0,'-11'24'152'0,"11"-24"-116"0,-8 56-12 0,0-26 76 15,8 1-60-15,-8 14 28 16,8 7-40-16,0-7 36 15,4-8-36-15,0-6 28 16,8-7-28-16</inkml:trace>
          <inkml:trace contextRef="#ctx0" brushRef="#br0" timeOffset="77362.6558">3221 12347 508 0,'-12'-21'188'0,"12"21"-148"0,-7-10-8 16,7 3 88 0,4 0-72-16,3-3 0 0,9 6-32 15,7-6 16-15,8 3-20 0,8-7 12 16,3 7-12-16,16-3 0 15,-7 7-4-15,3 3-8 16,-4 3 4-16,-7 0 12 16,-8 1-8-16,-12-1 4 15,-4 4-4-15,-15-3 28 16,-4 3-20-16,-12 3 12 16,1 0-16-16,-8 4-16 15,7 3 0-15,-7 14-4 16,7 7 0-16,0 27 0 15,5 1 0-15,-1 13 16 16,8-3-4-16,-8-4 24 16,8-7-16-16,-8 1-12 15,-3-8-4-15,-1 1 40 16,-3-11-24-16,-9-10-20 16,9-7 4-16,-12-14-88 15,4-3 52-15,-4-14-12 16,3 0 32-16,-11-4 4 15,12 1 8-15,-8 3 0 16,12 0 0-16,0 7 0 16,7 10 0-16,8 0 24 0,8 14-8 15,11-7 32-15,5-3-24 16,7-4 12-16,4-7-16 16,11 0 20-16,9-3-20 0,-1 0 12 15,0-7-12-15,5 4 12 16,-5 3-16-16,-8-7 48 15,-3 3-28-15,-12-6-24 16,-3-1-4-16,-17-10-520 16,1 4 284-16</inkml:trace>
        </inkml:traceGroup>
        <inkml:traceGroup>
          <inkml:annotationXML>
            <emma:emma xmlns:emma="http://www.w3.org/2003/04/emma" version="1.0">
              <emma:interpretation id="{254FAEA5-E7F4-4179-9042-43E4BC524471}" emma:medium="tactile" emma:mode="ink">
                <msink:context xmlns:msink="http://schemas.microsoft.com/ink/2010/main" type="inkWord" rotatedBoundingBox="9522,13595 13520,13644 13489,16192 9490,16143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80935.703">6070 13135 320 0,'4'-7'120'0,"-4"7"-96"0,16 14-4 0,-13-1-8 15,5 4-12-15,0 14 8 16,-8 0-4-16,-8 4-20 15,0-4 8-15,-3-4 92 16,-9 1-44-16,-3-7 88 16,4-4-72-16,0-4 44 15,7-2-60-15,12-8 52 16,8 1-56-16,23-8 0 16,7 4-20-16,17-3 84 15,-1-1-52-15,4-3-436 16,-8 1 208-16</inkml:trace>
          <inkml:trace contextRef="#ctx0" brushRef="#br0" timeOffset="81566.3809">6705 12371 424 0,'-8'-31'156'0,"8"31"-120"0,20-7-8 0,-5 3 44 32,-3 4-44-32,23-6 52 0,-4 6-48 0,11-4-32 15,1 4-4-15,3-3 28 16,1-1-16-16,-1-3 0 15,-3 7-4-15,-12-3 48 16,-4 3-28-16,-16-4 0 16,-3 8-16-16,-16-4-24 15,-3 3 8-15,-16 1-24 16,7 3 20-16,1 0-12 16,0 3 12-16,-1 4-20 15,5 6 20-15,7 28-32 16,4 4 28-16,-4 31-20 15,8-1 20-15,0 11 44 16,0-10-16-16,0 10 0 16,-3-11-8-16,-17 1 20 15,12-14-12-15,-19-11 48 16,8-17-32-16,-20-13-4 16,1-11-16-16,-17-13 28 15,9-4-20-15,-4-14-32 16,7 4 8-16,4-4-24 15,12 3 16-15,8 5 28 16,15 6-8-16,23 6 36 16,8 5-24-16,16 6 20 15,11 7-20-15,4 0 36 0,8 0-28 0,-4-7 40 16,-4 1-36-16,0-11 4 31,-11-1-20-31,-5-9-164 0,-11 0 80 0,-11-15-404 16,-13 5 268-16</inkml:trace>
          <inkml:trace contextRef="#ctx0" brushRef="#br0" timeOffset="78326.2382">4541 12911 644 0,'-11'-24'236'0,"11"24"-180"0,15-7-20 0,-7 0 36 16,3 4-48-16,13-8 0 16,7 4-16-16,23-3 12 0,15 0-12 15,13 6 40-15,-1 1-24 16,-15 0-4-1,0 9-12-15</inkml:trace>
          <inkml:trace contextRef="#ctx0" brushRef="#br0" timeOffset="78532.2882">4859 12512 572 0,'-12'-24'208'0,"12"24"-160"0,0 10-12 0,-4 7-32 16,0 7-8-16,-7 25 12 16,7 2-4-16,-4 8 76 15,4-4-44 1,-4 10-252-16</inkml:trace>
          <inkml:trace contextRef="#ctx1" brushRef="#br0">5246 14769 0,'0'0'31</inkml:trace>
          <inkml:trace contextRef="#ctx0" brushRef="#br0" timeOffset="80651.9616">5842 12877 236 0,'15'-14'88'0,"-15"14"-68"16,24-11-4-16,-17 5 44 15,5 6-36-15,3-7 60 16,-3 0-48-16,-4-10 36 16,-1 6-40-16,-14-6 8 15,3 3-24-15,-19-6 0 16,3 6-8-16,-7-3-8 15,4 6 4-15,-16 5-16 16,8 6 8-16,-15 6 20 16,7 5-8-16,-11 6 16 0,11 14-16 0,-3 0 24 15,14-4-20-15,5 11 12 16,12-7-12-16,11 7 20 16,3-4-20-16,17-9 48 15,3-1-32 1,8-17 20-16,4 3-28 15,-4-14 36-15,4 1-32 16,-8-11 32-16,4 4-32 16,-12-11 12-16,8 7-20 0,-15-3-36 15,3 4 12-15,-7 2-52 16,-4 4 32-16,-8 4 8 16,0 3 8-16,-7 7 56 15,-1 7-24-15,4 6 36 16,0 4-32-16,1 7 12 15,3 4-20-15,4-1 0 16,4-3-8-16,0 0 72 16,7-4-44-16,-3 1 68 15,-4-7-64-15,4-4-156 16,-1 0 56-16,-3-3-416 16,4 0 264-16</inkml:trace>
          <inkml:trace contextRef="#ctx0" brushRef="#br0" timeOffset="81941.8786">6910 12791 280 0,'-15'-28'104'0,"15"28"-84"0,-23-14 0 0,7 7 120 16,16 4-80-16,-19-4 44 15,-1 7-60-15,-7 0 12 16,0 3-36-16,-12 8 0 16,12 3-12-16,-4 6 36 15,4 1-20-15,20 0 32 16,7 3-32-16,19 0 12 15,16 0-20-15,19-7 28 16,4-3-28-16,4-7 48 16,4-4-36-16,3-10 4 15,-3 4-20-15,-19-11 12 16,-9 0-16-16,-30-13-4 16,-16 6 0-16,-19-13-4 15,-4 3 0-15,-3 0 0 16,-5 10 0-16,12 4 0 0,3 10 0 0</inkml:trace>
          <inkml:trace contextRef="#ctx0" brushRef="#br0" timeOffset="82247.1917">7472 13234 228 0,'42'31'84'0,"-42"-31"-64"0,23 31-8 0,-23-17 28 15,8 3-24-15,-8 1 120 16,-8 2-80-16,-11-3 32 16,7-3-52-16,-15 0 92 15,16-7-72-15,-9-7 72 16,5 3-72-16,15-3 32 15,0 0-52-15,19 0 8 16,1 4-28-16,14-8 64 16,5 4-48-16,8-7-204 15,11 4 88-15</inkml:trace>
          <inkml:trace contextRef="#ctx0" brushRef="#br0" timeOffset="82541.8361">8056 12295 528 0,'19'-24'196'0,"-19"24"-152"0,47 0-12 0,-20 0 80 16,8 7-68-16,23 7 52 15,8 13-56-15,-8 32-20 0,4 47-12 16,-12 1 8-16,-15 0-8 16,-20 23 92-16,-15 18-52 0,-19-20 56 15,-27-18-60-15,-28-14 60 16,-3-6-64-16,-9-15-388 31,5 4 188-31</inkml:trace>
        </inkml:traceGroup>
        <inkml:traceGroup>
          <inkml:annotationXML>
            <emma:emma xmlns:emma="http://www.w3.org/2003/04/emma" version="1.0">
              <emma:interpretation id="{9FB69C68-D341-4295-9F29-3F7861B68588}" emma:medium="tactile" emma:mode="ink">
                <msink:context xmlns:msink="http://schemas.microsoft.com/ink/2010/main" type="inkWord" rotatedBoundingBox="14075,13941 14554,13947 14549,14353 14070,14348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83011.1688">9090 12718 612 0,'0'-34'228'0,"0"34"-180"0,23-35-12 16,-4 22 88-1,1 2-76-15,14-2 52 16,5 2-60-16,8-2 24 16,3 6-36-16,16 3 36 15,0 4-36-15,-4 21-604 16,-8-4 312-16</inkml:trace>
          <inkml:trace contextRef="#ctx0" brushRef="#br0" timeOffset="83146.4779">9109 12973 676 0,'58'7'248'0,"-58"-7"-192"0,93 0-16 0</inkml:trace>
        </inkml:traceGroup>
        <inkml:traceGroup>
          <inkml:annotationXML>
            <emma:emma xmlns:emma="http://www.w3.org/2003/04/emma" version="1.0">
              <emma:interpretation id="{C22A366F-9A84-4108-8C23-7023C7F06F71}" emma:medium="tactile" emma:mode="ink">
                <msink:context xmlns:msink="http://schemas.microsoft.com/ink/2010/main" type="inkWord" rotatedBoundingBox="15210,13477 17153,13500 17139,14599 15197,14576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83827.3393">10731 12636 208 0,'-8'-38'76'0,"8"38"-60"0,-15-45-4 0,3 24-4 16,4 11-8-16,-11-17 0 16,0 9 0-16,-16 1 68 15,8 3-36-15,-12 8 32 16,4 6-36-16,-15 6 80 16,4 1-60-16,-13 24 48 15,9 7-56-15,8 17 16 16,11-3-36-16,15-4 28 15,16 4-32-15,23-15 32 16,8-2-32-16,16-8 40 16,-1-3-32-16,20-10 48 15,-4-3-40-15,11-11 20 16,-7-4-32-16,-4-6 8 16,-8 3-16-16,-19-10-8 15,-8 0 0-15,-23-4-32 16,-8 4 16-16,-19 6-48 15,-4 8 32-15,-16 13-56 16,9 11 48-16,-5 3 44 16,8 3-4-16,4 11 32 15,7-3-24-15,-3 6 56 16,19 0-36-16,-3 1 64 16,7-5-56-16,7-6-256 15,5-6 116-15</inkml:trace>
          <inkml:trace contextRef="#ctx0" brushRef="#br0" timeOffset="83949.1389">10983 12987 528 0,'0'13'196'0,"0"-13"-152"0,4 52-12 0,-1-28 44 16,9 4-48-16,-12 3 40 15,0 0-36-15,4-4-468 16,4-3 236-16</inkml:trace>
          <inkml:trace contextRef="#ctx0" brushRef="#br0" timeOffset="84404.431">11707 12144 404 0,'-24'-18'148'0,"24"18"-112"0,-11 25-12 16,3-8 20-1,0 0-28-15,-3 14 48 16,3 7-36-16,-4 20 28 16,8 4-28-16,-7 14 8 15,7 6-20-15,-4-9 20 16,4-8-24-16,-3-17 40 0,3-10-28 15,-4-14 64 1,8-3-48-16,0-25 28 0,4-6-40 0,7-21 8 16,9 7-20-16,3-14-36 15,0 7 12-15,8 11-36 16,0 20 28-16,0 13-48 16,0 5 36-16,-15 16-12 15,-1 0 24-15,-19 1 0 16,-4-4 8-16,-19-4 8 15,0-6 0-15,-23-4 24 16,4-3-12-16,-16-7 24 16,7-7-24-16,1-4 40 15,12 1-28-15,11-4 20 16,15 0-24-16,20-3-212 16,15 6 104-16</inkml:trace>
          <inkml:trace contextRef="#ctx0" brushRef="#br0" timeOffset="84586.8338">12152 12883 560 0,'8'11'208'0,"-8"-11"-164"0,-4 24-8 15,-4-3 48 1,16 3-52-16,-8 20 60 15,0 5-56-15,0 6 36 16,0-4-40-16</inkml:trace>
        </inkml:traceGroup>
        <inkml:traceGroup>
          <inkml:annotationXML>
            <emma:emma xmlns:emma="http://www.w3.org/2003/04/emma" version="1.0">
              <emma:interpretation id="{F351A8D9-8A83-4C1D-B495-7F53495D3495}" emma:medium="tactile" emma:mode="ink">
                <msink:context xmlns:msink="http://schemas.microsoft.com/ink/2010/main" type="inkWord" rotatedBoundingBox="17830,13682 19090,13697 19081,14440 17821,14424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84962.8345">12841 12801 624 0,'0'-14'228'0,"0"14"-176"0,4-24-16 15,0 14 72 1,7-1-68-16,12 1-16 16,5-4-16-16,22 7 36 15,4-3-24-15,16 10 52 16,-4 0-40-16,-5 0-280 15,-6 10 136-15</inkml:trace>
          <inkml:trace contextRef="#ctx0" brushRef="#br0" timeOffset="85167.8781">13023 12419 372 0,'4'7'140'0,"-4"-7"-112"0,19 72-4 0,-11-24 12 15,-1 0-24-15,-3 18 32 16,4-4-28-16,-8 3 64 16,4-6-44-16,-4 3 28 15,0-7-36-15,4-4-368 16,7-6 184-16</inkml:trace>
          <inkml:trace contextRef="#ctx0" brushRef="#br0" timeOffset="85620.5958">14095 12708 364 0,'8'-65'132'0,"-8"65"-100"0,-4-66-12 16,0 35 140-1,0 7-92-15,-7-14-36 16,3 7-24-16,-12-3 0 15,5 3-4-15,-16 7-20 16,8 10 8-16,-16 0-4 0,4 4 4 16,-15 10 0-16,3 10 0 0,-3 25 32 15,11 3-12-15,1 17 32 16,15 13-28-16,11-6 56 16,12 4-40-16,12-18-16 15,11-10-8-15,12-7 36 16,-1-4-24-16,5-9 52 15,0-5-40-15,-4-13 28 16,0 0-32-16,-1-31-28 16,-7 4 0-16,-11-28 0 15,-1 0 0-15,-7-7-28 16,4 10 16-16,-16 7-32 16,4 18 28-16,-8 6-20 15,0 14 20-15,-7 25 0 16,7 9 8-16,-3 28 60 15,3 4-28-15,0 3 68 16,4-4-52-16,4-3 64 16,4-7-64-16,8-6-112 15,-1-5 32-15</inkml:trace>
        </inkml:traceGroup>
        <inkml:traceGroup>
          <inkml:annotationXML>
            <emma:emma xmlns:emma="http://www.w3.org/2003/04/emma" version="1.0">
              <emma:interpretation id="{F38CB366-F81F-4A65-A59E-C1F2228963AD}" emma:medium="tactile" emma:mode="ink">
                <msink:context xmlns:msink="http://schemas.microsoft.com/ink/2010/main" type="inkWord" rotatedBoundingBox="19725,13347 20466,13356 20449,14800 19707,14790"/>
              </emma:interpretation>
              <emma:one-of disjunction-type="recognition" id="oneOf28">
                <emma:interpretation id="interp40" emma:lang="" emma:confidence="0">
                  <emma:literal>by</emma:literal>
                </emma:interpretation>
                <emma:interpretation id="interp41" emma:lang="" emma:confidence="0.5">
                  <emma:literal>2 b,</emma:literal>
                </emma:interpretation>
                <emma:interpretation id="interp42" emma:lang="" emma:confidence="0">
                  <emma:literal>be</emma:literal>
                </emma:interpretation>
                <emma:interpretation id="interp43" emma:lang="" emma:confidence="0">
                  <emma:literal>b</emma:literal>
                </emma:interpretation>
                <emma:interpretation id="interp44" emma:lang="" emma:confidence="0">
                  <emma:literal>b,</emma:literal>
                </emma:interpretation>
              </emma:one-of>
            </emma:emma>
          </inkml:annotationXML>
          <inkml:trace contextRef="#ctx0" brushRef="#br0" timeOffset="86415.4903">14997 12064 332 0,'12'-61'120'0,"-12"61"-92"0,-8-21-8 16,0 21 96-16,4 7-68 0,-11 24-12 16,-1 10-20-1,-7 18 4-15,8-1-12 0,-12 28 32 16,7-3-24-16,-3 16 48 16,7-6-36-16,1-10-4 15,7-21-16-15,-3-11 56 16,7-20-36-16,-8-10 76 15,8-7-56-15,-3-24 8 16,3-1-32-16,8-34 24 16,3 1-32-16,16-11 4 15,5 10-12-15,10 7-40 16,5 17 16-16,3 21-72 16,-3 11 48-16,-8 23-44 15,-8 7 48-15,-8 11 20 16,4-4 12-16,-19-6 36 15,-4-5-16-15,-27-6 100 16,0-7-64-16,-27-10 28 16,0 3-44-16,-8-10 12 15,11 4-28-15,5-8 96 0,11 1-64 16,12-1-236 0,27 7-492-1,11-3 352-15</inkml:trace>
          <inkml:trace contextRef="#ctx0" brushRef="#br0" timeOffset="86701.3474">15171 13062 404 0,'-4'-3'148'0,"4"3"-112"0,24 10-12 0,-13-3 108 15,-3 0-76-15,11 3-56 16,1 4-4-16,-1 3 12 15,-3 4-4-15,-5 0 28 16,-7 6-20-16,-8-3-4 16,4-3-4-16,-19-4 4 15,11 0-4-15,-11 0 52 16,3 1-32-16,12-1 52 16,-3 4-44-16,18-4 48 15,12 0-48-15,16-3 56 16,8 3-52-16,18-7 36 15,-7 1-40-15</inkml:trace>
          <inkml:trace contextRef="#ctx0" brushRef="#br0" timeOffset="85863.3682">14025 12932 548 0,'24'3'204'0,"-24"-3"-156"0,27 10-16 0,-27-3 8 15,11 4-28-15,-11 2 12 16,0 5-12-16,-7-1 12 16,3 3-16-16,-12-2 24 15,8-5-20-15,-3-2 4 16,7-4-8-16,-4-4 36 15,8 0-20-15,0 4-32 16,8 0 4-16,11 4 96 16,12-1-48-16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4:16.5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0ED8897-6B0D-4B26-9BA1-A28FE10B152C}" emma:medium="tactile" emma:mode="ink">
          <msink:context xmlns:msink="http://schemas.microsoft.com/ink/2010/main" type="writingRegion" rotatedBoundingBox="19582,5378 21537,5378 21537,6951 19582,6951">
            <msink:destinationLink direction="with" ref="{DF528E52-6021-4757-82A2-7341ED7671D6}"/>
          </msink:context>
        </emma:interpretation>
      </emma:emma>
    </inkml:annotationXML>
    <inkml:traceGroup>
      <inkml:annotationXML>
        <emma:emma xmlns:emma="http://www.w3.org/2003/04/emma" version="1.0">
          <emma:interpretation id="{D5861B46-7EE5-4ABE-BF9E-91A9B18DE771}" emma:medium="tactile" emma:mode="ink">
            <msink:context xmlns:msink="http://schemas.microsoft.com/ink/2010/main" type="paragraph" rotatedBoundingBox="19582,5378 21537,5378 21537,6951 19582,69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DDAF50-3670-4398-BC45-21013A778DB4}" emma:medium="tactile" emma:mode="ink">
              <msink:context xmlns:msink="http://schemas.microsoft.com/ink/2010/main" type="line" rotatedBoundingBox="19582,5378 21537,5378 21537,6951 19582,6951"/>
            </emma:interpretation>
          </emma:emma>
        </inkml:annotationXML>
        <inkml:traceGroup>
          <inkml:annotationXML>
            <emma:emma xmlns:emma="http://www.w3.org/2003/04/emma" version="1.0">
              <emma:interpretation id="{972C16B1-7900-46D4-9AD6-80A32D82D239}" emma:medium="tactile" emma:mode="ink">
                <msink:context xmlns:msink="http://schemas.microsoft.com/ink/2010/main" type="inkWord" rotatedBoundingBox="19582,6352 20848,6352 20848,6951 19582,6951"/>
              </emma:interpretation>
            </emma:emma>
          </inkml:annotationXML>
          <inkml:trace contextRef="#ctx0" brushRef="#br0">7574 4284 384 0,'-8'-14'140'0,"8"10"-108"0,-19 1-8 0,11 0 40 16,-11-1-40-16,-8 1 60 15,-20-4-48-15,-11-4 80 16,-23-6-64-16,11-7 72 16,-15-14-72-16,-27 0 8 0,-16-6-36 15,8-4-4-15,23-7-12 16,1-1 12-16,7 1-12 16,11 7-28-16,16 10 8 15,24 7-48-15,18 7 32 0,16 7-12 16,20 7 24-16,3 3 52 15,4 7-16-15,1 7-72 16,3 0 28-16,-4 3-264 16,0 4 156-1,0 0-240-15</inkml:trace>
          <inkml:trace contextRef="#ctx0" brushRef="#br0" timeOffset="287.819">6839 4001 156 0,'-8'-37'56'0,"8"6"-44"0,-4-11-4 0,4 15 0 15,0-1-8-15,4 1 0 16,4 3 0-16,-1 3-20 16,1 7 12-16,4 4 12 15,3 3 0-15,8 7 16 16,1 4-12-16,-1 2 48 16,8 5-28-16,0 3-200 15</inkml:trace>
        </inkml:traceGroup>
        <inkml:traceGroup>
          <inkml:annotationXML>
            <emma:emma xmlns:emma="http://www.w3.org/2003/04/emma" version="1.0">
              <emma:interpretation id="{EBC98C0A-B5C0-4854-A62B-1A8DC6533077}" emma:medium="tactile" emma:mode="ink">
                <msink:context xmlns:msink="http://schemas.microsoft.com/ink/2010/main" type="inkWord" rotatedBoundingBox="21162,5378 21537,5378 21537,6672 21162,6672"/>
              </emma:interpretation>
            </emma:emma>
          </inkml:annotationXML>
          <inkml:trace contextRef="#ctx0" brushRef="#br0" timeOffset="798.1232">8147 4005 216 0,'12'-21'80'0,"-12"14"-60"0,7-17-8 0,1 4 128 16,-8-15-80-16,-8-20 44 16,8-24-60-16,0 7 20 15,-7-18-36-15,-5-16 28 16,-7-18-32-16,11-4 4 15,-4 18-16-15,5 14-52 0,-1 10 24 16,4 14-8-16,4 10 16 16,0 14 8-16,-8 17 0 15,8 10 0-15,0 14 0 16,8 17 8-16,-4 8-4 16,8 6-388-16,-1 3 208 15,5 4 16-15</inkml:trace>
          <inkml:trace contextRef="#ctx0" brushRef="#br0" timeOffset="1023.8683">7907 3392 312 0,'-19'-10'112'0,"19"3"-84"0,7-13-12 15,1 2 84-15,8-2-60 0,7-11 0 16,8-11-24-16,4 5 24 15,7-1-24-15,-3 3 12 16,-8 8-16-16,0 6-24 16,-4 7 4-16,-8 14-12 15,1 18 8-15,-5 13-160 16,-3 13 96-16,7-13-180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5:20.6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9CADA58-C00C-4059-A6EB-1B14576E84E2}" emma:medium="tactile" emma:mode="ink">
          <msink:context xmlns:msink="http://schemas.microsoft.com/ink/2010/main" type="inkDrawing" rotatedBoundingBox="17495,9802 19613,8944 19816,9445 17698,10304" semanticType="callout" shapeName="Other">
            <msink:sourceLink direction="with" ref="{DF528E52-6021-4757-82A2-7341ED7671D6}"/>
            <msink:sourceLink direction="with" ref="{DCC5ED12-B44B-4A58-BDF8-0C961F9FF2BE}"/>
          </msink:context>
        </emma:interpretation>
      </emma:emma>
    </inkml:annotationXML>
    <inkml:trace contextRef="#ctx0" brushRef="#br0">-3 934 352 0,'-12'-18'132'0,"12"18"-104"0,12-13-8 15,-4 6 96 1,3 3-68-16,5-6 68 16,3 0-64-16,8-11 24 15,-4 7-44-15,8-10 16 16,0 7-28-16,8-11-16 16,0 8-8-16,15-11 20 15,4 3-8-15,19-3 4 16,-3 7-4-16,7-3 20 15,-3 6-16-15,19-7 12 16,-8 1-12-16,23-1 0 0,-12 11-4 16,9-10 12-16,-24 3-12 15,8-7-12-15,-8 3 0 16,4-6 28-16,-15 6-12 0,7-10-12 16,-11 11-4-16,-5-11 4 15,-10 10 0-15,-9-3-12 16,-7 11 8-16,-12-1 20 15,4 7-8-15,-16-3 24 16,5 7-20-16,-13-7-4 16,1 10-4-16,-8-10 12 15,0 10-8-15,0-4-48 16,8 8 24-16,-4-4-200 16,4 7 120-16</inkml:trace>
    <inkml:trace contextRef="#ctx0" brushRef="#br0" timeOffset="388.5287">1549 15 392 0,'-8'-24'148'0,"8"24"-116"0,24-14-8 15,-5 4 48 1,0 6-44-16,20-10 112 15,8 11-80-15,7 0 0 0,4 3-36 0,-8 0-24 16,-3 3-4-16,-13 0 4 16,-3 1 0-16,-7-1 0 15,-5 4 0-15,-3-3 76 16,-5 2-40-16,-7-2 40 16,4 6-44-16,-4-6 8 15,-1 6-24-15,-3 4 0 16,4 0-8-16,-8 13 28 15,4 1-20-15,-3 6-4 16,3 0-8-16,-8 8 12 16,0-1-8-16,-7 0 24 15,-5-6-20-15,1-8 40 16,7-3-28-16,-3-6-12 16,3-5-8-16,4-2-444 15,8-5 240-15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2:42.5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9E1575A-787D-4006-84B3-ADFCADA680B4}" emma:medium="tactile" emma:mode="ink">
          <msink:context xmlns:msink="http://schemas.microsoft.com/ink/2010/main" type="inkDrawing" rotatedBoundingBox="5636,8302 10889,8598 10884,8687 5630,8392" semanticType="underline" shapeName="Other">
            <msink:sourceLink direction="with" ref="{EDF5DC3D-95C4-4ABD-86D6-CEC55B9E3D82}"/>
            <msink:sourceLink direction="with" ref="{9BACBE47-4DA7-4B91-AF56-92C2C803E71E}"/>
            <msink:sourceLink direction="with" ref="{FBA292AA-091E-43D6-84D3-CC5615861929}"/>
          </msink:context>
        </emma:interpretation>
      </emma:emma>
    </inkml:annotationXML>
    <inkml:trace contextRef="#ctx0" brushRef="#br0">0 82 60 0,'19'-27'24'0,"1"13"-20"0,3 0 0 16,-12 11-12-16,5-4 4 16,-5 0 64-16,1 0-32 15,-4 4 104-15,3 3-76 16,-3 7 72-16,0 0-72 16,0 3 4-16,3 0-36 0,1-3 24 15,3 0-32-15,5-7 32 16,3-3-32-16,-4 3 4 15,1 0-12-15,3-4-8 16,0 1 4-16,0 3 12 16,1 0-8-16,-1 3-20 15,4 1 4-15,0-1 48 16,8 0-20-16,7 1-20 16,5-1 0-16,7-3 8 15,4 7-4-15,0 4 16 0,0-5-12 16,4-2 4-16,8-1-4 15,11-3-16-15,4 0 4 16,0 4 4-16,-3 3 0 0,-5 0 0 16,-11-1 0-1,-8-6-20-15,8 0 12 16,7 0 20-16,9 0-4 0,3 4-20 16,0-1 4-16,4 1 12 15,4-4 0-15,12 3 16 16,11 4-12-16,-4 3-20 15,-4 1 4-15,-7-4 12 16,3-1 0-16,9 1-12 16,-5 4 4-16,-3-4 12 15,-5 6-4-15,1-9 8 16,11-1-8-16,8 4-12 16,0 3 4-16,0-3 12 0,0-3-4 15,4-1 16-15,15 4-12 16,-15 3-20-16,-8-6 4 15,8 3-4-15,0 0 4 16,0 3 8-16,-23 0 0 16,-16 1 0-16,-12-5 0 15,-14-6 16-15,-13 0-8 16,-11-3 40-16,-4-4-24 16,-8 7-12-16,12-7 16 15,0 7-16 1,-4 7-64-16,-4 7 24 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5:22.0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FA7D452-720C-4B94-9B5D-41F790319DE5}" emma:medium="tactile" emma:mode="ink">
          <msink:context xmlns:msink="http://schemas.microsoft.com/ink/2010/main" type="writingRegion" rotatedBoundingBox="14754,10130 23640,9258 24143,14387 15257,15259"/>
        </emma:interpretation>
      </emma:emma>
    </inkml:annotationXML>
    <inkml:traceGroup>
      <inkml:annotationXML>
        <emma:emma xmlns:emma="http://www.w3.org/2003/04/emma" version="1.0">
          <emma:interpretation id="{AF952BC4-F8C8-4ABC-AF18-86C7E66D77F1}" emma:medium="tactile" emma:mode="ink">
            <msink:context xmlns:msink="http://schemas.microsoft.com/ink/2010/main" type="paragraph" rotatedBoundingBox="15492,10029 17037,10076 17015,10779 15471,107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2C6B7FC-1C3F-4229-BFDF-70B18148FEE2}" emma:medium="tactile" emma:mode="ink">
              <msink:context xmlns:msink="http://schemas.microsoft.com/ink/2010/main" type="line" rotatedBoundingBox="15492,10029 17037,10076 17015,10779 15471,10732"/>
            </emma:interpretation>
          </emma:emma>
        </inkml:annotationXML>
        <inkml:traceGroup>
          <inkml:annotationXML>
            <emma:emma xmlns:emma="http://www.w3.org/2003/04/emma" version="1.0">
              <emma:interpretation id="{DCC5ED12-B44B-4A58-BDF8-0C961F9FF2BE}" emma:medium="tactile" emma:mode="ink">
                <msink:context xmlns:msink="http://schemas.microsoft.com/ink/2010/main" type="inkWord" rotatedBoundingBox="15492,10029 17037,10076 17015,10779 15471,10732">
                  <msink:destinationLink direction="with" ref="{99CADA58-C00C-4059-A6EB-1B14576E84E2}"/>
                </msink:context>
              </emma:interpretation>
              <emma:one-of disjunction-type="recognition" id="oneOf0">
                <emma:interpretation id="interp0" emma:lang="" emma:confidence="0">
                  <emma:literal>3VP</emma:literal>
                </emma:interpretation>
                <emma:interpretation id="interp1" emma:lang="" emma:confidence="0">
                  <emma:literal>ZVP</emma:literal>
                </emma:interpretation>
                <emma:interpretation id="interp2" emma:lang="" emma:confidence="0">
                  <emma:literal>SUP</emma:literal>
                </emma:interpretation>
                <emma:interpretation id="interp3" emma:lang="" emma:confidence="0">
                  <emma:literal>JUD</emma:literal>
                </emma:interpretation>
                <emma:interpretation id="interp4" emma:lang="" emma:confidence="0">
                  <emma:literal>JUMP</emma:literal>
                </emma:interpretation>
              </emma:one-of>
            </emma:emma>
          </inkml:annotationXML>
          <inkml:trace contextRef="#ctx0" brushRef="#br0">2317 7473 176 0,'8'-13'64'0,"-8"13"-48"0,0 0-8 16,0-4 76 0,0 4-48-16,0-3 68 0,0 3-64 0,-8 0 20 15,8 7-40-15,0 3 44 16,-8 4-36-16,1 6 48 16,3 1-44-16,-4 10 20 15,0 0-32-15,-3 10 36 16,11 1-32-16,-8 2 20 15,8-6-24-15,-4-7 16 16,4-3-20-16,-8-11 8 16,12-3-12-16,-4-11-44 15,8 1 20-15,-4-18-376 16,7 7 212-16</inkml:trace>
          <inkml:trace contextRef="#ctx0" brushRef="#br0" timeOffset="659.2625">2259 7436 300 0,'0'-14'112'0,"0"14"-88"0,12-14-8 16,-1 7 40-1,5 7-36-15,3-7 36 16,1 0-32-16,11-3 40 16,3 7-36-16,1-1-4 0,-4 4-16 0,8 4 20 15,-12 3-16 1,0 3 12 0,0 7-12-16,-15 0 0 0,-4 0-4 0,-16-3 28 15,-4 0-20-15,-15-4 12 16,0 4-16-1,-19-4-44 1,15 1 20-16,-12-4-32 16,20 0 24-16,-12-4 20 0,16 4 0 0,-1-7-16 15,12 3 8 1,-3-3-4-16,11 0 4 0,4 0 16 16,3 0-4-16,13 0-20 15,7 4 8-15,8-1-4 16,-4 1 4-16,15 2 8 15,1 5 0-15,-9 6 8 16,9 0-4-16,-12 11-12 16,-4-1 4-16,-4 8 40 15,-8 3-24-15,0 3 52 16,-11 0-36-16,-8-3 4 16,0 3-20-16,-8-6 20 15,1-8-20-15,-13-3 12 16,9-3-12-16,-16-7 28 15,7-1-24-15,-18-6 4 16,7 0-12-16,-16-3 12 16,8-1-12-16,-15-6 16 0,12 3-16 15,-9-11-12-15,16 4 0 0,-3-6-4 16,11 2 0-16,3-6 8 16,13 3 0-16,3-6-264 15,8 9 144-15</inkml:trace>
          <inkml:trace contextRef="#ctx0" brushRef="#br0" timeOffset="1155.081">2797 7487 228 0,'-11'7'84'0,"11"-7"-64"0,0 7-8 16,0 0 152-1,7 3-92-15,-3 7 52 16,4 4-76-16,4 10 56 15,-5 3-64-15,9 11 28 16,-1 3-40-16,5 4 0 16,-1-4-16-16,4-10 12 15,0 0-16-15,1-11 40 0,-5-6-24 16,-3-11 32-16,3-3-32 0,4-21 12 16,-4-3-20-16,1-28 0 31,-1 8-8-31,1-15 20 0,7 7-16 0,-12-6 12 15,1 16-12-15,-1-3 20 16,-7 14-20-16,0 0-12 16,-1 0-4-16,-7 10-16 15,4 1 12-15,-4 2-4 16,8 11 4-16,0-7-12 16,3 14 12-16,1-7-232 15,-4 7 128-15</inkml:trace>
          <inkml:trace contextRef="#ctx0" brushRef="#br0" timeOffset="1532.2271">3548 7487 352 0,'-11'-7'132'0,"11"7"-104"0,-8 4-8 16,8-1 44 0,-8 4-40-16,0 3 60 0,4 4-48 0,-15 10 44 15,15 0-44-15,-11 21 52 16,7 7-52-16,-7 13 12 15,11 0-32-15,-4 1 8 16,8-4-12-16,0-11 12 16,0-13-16-16,0-7 48 15,0-7-28-15,-4-10-32 16,4 3 0-16,-4-10-132 16,4-7 76-16,-4-7-392 15,0 4 252 1</inkml:trace>
          <inkml:trace contextRef="#ctx0" brushRef="#br0" timeOffset="1905.2169">3370 7456 112 0,'8'-20'44'0,"-8"20"-36"0,27-24 0 16,-15 17 84 0,-5 7-52-16,13-4 60 15,-1 8-56-15,0-1 4 16,8 7-28-16,1 4 16 0,-9 3-24 0,8 4 24 16,-4 3-24-16,1 0 68 15,-1 4-48-15,4 3 32 16,-4 0-36-16,-7 3-16 15,3 0-8-15,-11-3 20 16,-1 0-12-16,-26-6 40 16,0-1-28-16,-24-7-24 15,1 0 0-15,-13-3 36 16,9-4-24-16,-1-6-20 16,9-1 4-16,11-6-96 15,7 3 52-15</inkml:trace>
        </inkml:traceGroup>
      </inkml:traceGroup>
    </inkml:traceGroup>
    <inkml:traceGroup>
      <inkml:annotationXML>
        <emma:emma xmlns:emma="http://www.w3.org/2003/04/emma" version="1.0">
          <emma:interpretation id="{1207944C-E0D8-4373-A7EB-23554C524D9C}" emma:medium="tactile" emma:mode="ink">
            <msink:context xmlns:msink="http://schemas.microsoft.com/ink/2010/main" type="paragraph" rotatedBoundingBox="15629,10933 23726,10139 23873,11636 15776,124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B4EDAC-468B-4D7F-9E18-7A7003443ADD}" emma:medium="tactile" emma:mode="ink">
              <msink:context xmlns:msink="http://schemas.microsoft.com/ink/2010/main" type="line" rotatedBoundingBox="15629,10933 23726,10139 23873,11636 15776,12431"/>
            </emma:interpretation>
          </emma:emma>
        </inkml:annotationXML>
        <inkml:traceGroup>
          <inkml:annotationXML>
            <emma:emma xmlns:emma="http://www.w3.org/2003/04/emma" version="1.0">
              <emma:interpretation id="{AE357113-7313-4D38-BD28-ED54E1197443}" emma:medium="tactile" emma:mode="ink">
                <msink:context xmlns:msink="http://schemas.microsoft.com/ink/2010/main" type="inkWord" rotatedBoundingBox="15654,11187 18319,10925 18441,12169 15776,1243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477.0127">3064 8754 124 0,'-27'-11'44'0,"27"11"-32"0,-27-7-4 0,16 4 92 16,3 3-56-16,-8 0 80 16,5 3-72-16,-5 1-16 15,5-1-24-15,-5 4 76 16,4 3-44-16,1 1-12 16,7 2-20-16,0-2 16 15,8-1-16-15,4-3 24 16,7 0-24-16,5-7 12 15,3 0-12-15,4-7-8 16,0 0 0-16,-4-7-156 16,-3 7 84-16,-13-10-200 15,1 7 148-15</inkml:trace>
          <inkml:trace contextRef="#ctx0" brushRef="#br0" timeOffset="8077.787">3277 8681 236 0,'0'0'88'0,"0"0"-68"0,0 7-4 15,0-3 132 1,0-1-84-16,-4 0 60 15,4 1-68-15,-7 3 20 16,-1 7-44-16,-4-4 8 16,8 4-24-16,-3-4 36 15,3 4-28-15,4-4-12 16,4 0-8-16,3-6 12 16,9 3-8-16,-1-11-12 0,5 4 0 0,-1-7-200 15,0 0 112-15,-3-3-88 16,-4 3 108-16,-5-3-24 15,1 3 56-15,-8-3 16 16,0 6 12-16,-4-3 124 16,0 7-60-16,-3-3 96 15,7 6-88-15,-4 1 60 16,4 3-68-16,4 3-12 16,3 0-24-16,5 1 8 15,-1-1-16-15,9-7 16 16,-1 1-16-16,1-8-64 15,3 4 28-15,-4-3-148 16,4-4 100-16</inkml:trace>
          <inkml:trace contextRef="#ctx0" brushRef="#br0" timeOffset="8391.1174">3537 8695 352 0,'-4'0'132'0,"4"0"-104"0,4 7-8 15,-4-4 124 1,3 4-84-16,1 0 36 15,4 7-56-15,-4-7 28 16,8 3-36-16,-9-3 16 16,1 7-28-16,-4-11 16 15,0 4-20-15,-4-7 8 16,4 0-12-16,-3-3-8 0,6-1 0 16,-3 1-76-16,8-4 40 0,0-10-144 15,7 3 96-15,1-3-76 31,3 6 88-31,1 1 20 0,3 3 28 0,-4 4 60 16,1 3-20-16,-5 3 140 16,-3 4-88-16,-8 3 12 15,3 4-48-15,-3 0-8 16,4 3-16-16,7-3 20 16,5 0-20-16</inkml:trace>
          <inkml:trace contextRef="#ctx0" brushRef="#br0" timeOffset="8662.3394">4233 8695 528 0,'-31'-7'196'0,"31"7"-152"0,-38-3-12 0,18-1 116 16,13 8-88-16,-13-4-8 15,5 0-32-15,-8 0-32 16,15 7 4-16,-8 3-12 15,5 4 8-15,-5 3 16 16,8 0 0-16,1 4-12 16,7-1 4-16,0 1 12 15,0-4-4-15,11-3 24 16,-3-4-16-16,11-10-84 16,1 0 40-16,7-13-140 15,4 2 96-15,0-13-104 16,0 3 100-16</inkml:trace>
          <inkml:trace contextRef="#ctx0" brushRef="#br0" timeOffset="8856.8563">4284 8530 476 0,'-12'-28'176'0,"12"28"-136"0,-12-7-12 0,1 4 108 15,7 6-80-15,0-3 32 16,-4 7-52-16,-3 0 4 16,7 7-24-16,-12 7-8 15,9-1-4-15,-9 4 20 16,5 4-12-16,-5 3-12 15,8-4-4-15,1 4 20 16,3-3-8-16,0 3 24 16,4-4-20-16,4-3-84 15,3 1 40-15</inkml:trace>
          <inkml:trace contextRef="#ctx0" brushRef="#br0" timeOffset="7214.2813">2809 8812 228 0,'31'31'84'0,"-31"-31"-64"0,19 28-8 15,-15-18 116 1,4 4-72-16,-16-4 92 15,4 0-84-15,-23-6 12 16,4 3-44-16,-27-7 12 16,-5 3-24-16,-14-6 8 15,7 3-16-15,0-7-32 16,19 7 8-16,12-11-144 16,12 4 84-16</inkml:trace>
          <inkml:trace contextRef="#ctx0" brushRef="#br0" timeOffset="6666.4153">2569 8561 144 0,'-4'-7'52'0,"4"7"-40"0,4 7 0 0,-4-4 24 15,0 4-20-15,-4 3 108 16,4 4-68-16,-4 7 92 16,4 0-88-16,-8 6 24 15,4 4-48-15,-3 7-24 16,3-7-4-16,-4 0 24 16,4-7-16-16,-7 0 12 15,7-10-16-15,-4-7-368 16,4-7 192-16</inkml:trace>
          <inkml:trace contextRef="#ctx0" brushRef="#br0" timeOffset="6921.5734">2577 8502 312 0,'19'-3'112'0,"-19"3"-84"0,39 0-12 0,-20 3 72 16,0 4-52-16,8 4-4 15,4 6-20-15,-7 3 8 16,-5 1-12-16,-11 0 32 16,-1-1-24-16,-14-2 4 15,-1-5-12-15,-11-2-16 16,3-1 4-16</inkml:trace>
          <inkml:trace contextRef="#ctx0" brushRef="#br0" timeOffset="9998.8948">4547 8760 236 0,'-4'-17'88'0,"4"17"-68"0,-8-7-4 16,4 0 68-1,8 7-48-15,-8-10-4 16,4 3-20-16,-11 0 68 0,3 7-44 15,-7 0 40-15,3 0-44 0,-19 7 88 16,12 4-68-16,-16 2 20 16,4 8-40-16,8 0 32 15,7 3-36-15,5-4-4 16,7 1-16-16,8-7 20 16,-1-4-16-16,17-6-12 15,-1 2-4-15,4-12-208 16,4 2 116-16,-3-6-216 15,-5-4 176-15,0 4 4 16,1 3 80-16,-5 0 44 16,5 0 8-16,-5 7 100 15,1 7-56-15,-1-7 36 16,1 7-48-16,-1-4 16 16,1 1-28-16,-5-4 0 15,1 0-12-15,-8 0 20 16,-1 0-16-16,-6 0-12 15,3 0-4-15,-4 0 64 16,0 7-32-16,-4-4 68 16,4 11-56-16,0 3 20 15,4-3-40-15,0 6-8 16,4 1-8-16,0-11 40 16,4-3-24-16,-8-10 44 15,0-1-36-15,0-13 12 16,0 3-24-16,0-6-36 15,0 3 12-15,0-11-8 0,0 4 8 0,0 0 0 16,0 3 0-16,4 4-56 16,3 0 36-1,9-4-24-15,3 7 32 0,12 4 20 16,-4 3 0-16,16 0-8 16,-8 4 4-16,-4-1 20 15,-4 8-8-15,-8-4-4 16,1 3 0-16,-17-3-16 15,5 4 8-15,-16-1 28 16,8 4-12-16,-11 0-4 16,7 3-4-16,-15 1-4 15,7-1 0-15,0 0-12 16,5 4 8-16,3 0 4 16,4-1 0-16,11 1 8 15,5 0-4-15,7-7 8 16,4 3-8-16,0-6 8 15,0-1-8-15,0-6-56 16,-3-1 28-16,-5-3-96 16,-3 0 68-16,-9-3 16 15,5 3 20-15,-8-3 8 16,0 3 0-16,-8 0 44 16,0 4-24-16,-4-1 80 15,4 8-56-15,-3 6 24 16,7 4-40-16,0 20 8 15,7 4-16-15,-3 21 12 16,4 6-16-16,-4 0 4 0,0-6-4 0,-8 10 12 16,-4-4-12-16,-7 4 16 15,-1-7-16-15,-15-7 32 16,4-7-24-16,-19-20 20 16,7-11-20-16,-11-24 8 15,11-10-12-15,-4-21-16 16,12 0 0-16,4-3 20 15,12 10-8-15,3-7 76 16,12 10-48-16,16-10-40 16,15 14 0-16,11-13 16 15,5 19-8-15,-1-9 28 16,0 6-20-16</inkml:trace>
        </inkml:traceGroup>
        <inkml:traceGroup>
          <inkml:annotationXML>
            <emma:emma xmlns:emma="http://www.w3.org/2003/04/emma" version="1.0">
              <emma:interpretation id="{F655E63A-6B2B-4B81-AB07-AA06FBD61BA0}" emma:medium="tactile" emma:mode="ink">
                <msink:context xmlns:msink="http://schemas.microsoft.com/ink/2010/main" type="inkWord" rotatedBoundingBox="18877,11161 20649,10987 20717,11679 18945,11852"/>
              </emma:interpretation>
              <emma:one-of disjunction-type="recognition" id="oneOf2">
                <emma:interpretation id="interp6" emma:lang="" emma:confidence="0">
                  <emma:literal>due</emma:literal>
                </emma:interpretation>
                <emma:interpretation id="interp7" emma:lang="" emma:confidence="0">
                  <emma:literal>alive</emma:literal>
                </emma:interpretation>
                <emma:interpretation id="interp8" emma:lang="" emma:confidence="0">
                  <emma:literal>alee</emma:literal>
                </emma:interpretation>
                <emma:interpretation id="interp9" emma:lang="" emma:confidence="0">
                  <emma:literal>Ave</emma:literal>
                </emma:interpretation>
                <emma:interpretation id="interp10" emma:lang="" emma:confidence="0">
                  <emma:literal>ahe</emma:literal>
                </emma:interpretation>
              </emma:one-of>
            </emma:emma>
          </inkml:annotationXML>
          <inkml:trace contextRef="#ctx0" brushRef="#br0" timeOffset="11141.586">6215 8716 320 0,'4'-4'120'0,"-4"4"-96"0,0-7-4 16,0 4 96-16,0 3-68 0,-15-4 24 15,3 1-40-15,-11-4-12 16,7 7-12-16,-18-7-16 16,7 14 4-16,-8-7 56 15,19 0-28-15,-15 4 8 16,12 2-20-16,-4 1 20 15,11 4-20-15,0-1 12 16,5 4-12-16,7-4 12 16,4 4-16-16,7-7 16 15,5 3-16-15,7-7-108 16,8 4 52-16</inkml:trace>
          <inkml:trace contextRef="#ctx0" brushRef="#br0" timeOffset="11560.1044">6181 8726 456 0,'-4'7'168'0,"4"-7"-128"0,-8 7-16 16,16 3 80 0,-1-3-64-16,5 7-16 15,11 3-16-15,-7-3 16 16,15-1-12-16,-16-6 12 16,16 0-12-16,-8-10 0 15,1-1-4-15,-5-9-84 16,0 2 40-16,-3-6-48 15,-1 3 48-15,-3-13-68 16,7 10 60-16,-11-21-88 16,11 7 76-16,-7-14 36 15,3 4 16-15,-3-1 128 0,7 8-68 0,-7 3 68 16,0 7-72-16,-8 7 48 31,3 3-56-31,-7 7 32 0,0 7-44 0,-7 7 8 16,3 14-24-16,-8 6 0 15,8 1-8-15,-11 6 56 16,11 0-36-16,-4 8-12 16,4-8-8-16,-7 4-8 15,11 0 0-15,-4 0 52 16,4 0-28-16,0-7 0 16,0 0-16-16,0-11 4 15,4 1-8-15,-1-14 60 16,1 0-36-16,4-14-144 15,-4 0 64-15</inkml:trace>
          <inkml:trace contextRef="#ctx0" brushRef="#br0" timeOffset="12324.6353">6804 8726 464 0,'0'0'176'0,"0"0"-140"0,-8 3-8 0,8 1 76 15,0 3-64-15,-8 0 36 16,8 10-44-16,-4-3 24 15,8 6-28-15,4-3-16 16,0 4-8-16,3-11 28 16,9 1-16-16,-12-11 20 15,11 3-20-15,-11-10 0 16,7 4-8-16,-3-11-16 16,-1 4 4-16,-3-7-104 15,4 6 60-15,-8-6-52 16,11 7 60-16,-15-1 20 15,4 5 16-15,0-1-32 16,4 7 20-16,-8-4 32 16,0 8-8-16,3-4 72 15,5 3-48-15,0 1 16 16,4 6-32-16,-9-3 8 16,13 3-12-16,-12 0 0 15,7 1-4-15,1-1-8 16,-4 0 4-16,3-3 28 15,1 0-16-15,3-3-24 16,-7 2 4-16,8-9 16 16,3 3-4-16,4-10-4 0,0 3 0 15,1-7-76 1,3 4 40-16,-8-4 20 0,0 4 12 0,1-8 0 16,-12 8 4-16,-5-4-24 15,5 4 12-15,-8-4 40 16,0 7-20-16,-11-3 36 15,3 7-32-15,-12-4 32 16,1 3-32 0,-8 1 4-16,4 6-12 0,-4 1-16 15,3 3 4-15,1 3 20 16,8 4-8-16,3 6-12 16,16 1 0-16,12 10 4 15,7 3 0-15,19 4 52 16,5 0-28-16,11-4-56 15,-4-3 20-15,0-7-608 16,-3 1 340-16</inkml:trace>
          <inkml:trace contextRef="#ctx0" brushRef="#br0" timeOffset="10814.6126">5627 8702 288 0,'-4'-7'108'0,"4"7"-84"0,4 0-4 0,-4 0 56 32,0 0-44-32,0 7 84 0,4 7-64 0,-4-1 52 15,4 8-60-15,7-4 40 16,1 4-48-16,-4 0 8 15,3-1-28-15,1-13 64 16,0 0-48-16,-1-7 24 16,1-7-36-16,-1-7 44 15,1 1-36-15,-4-8-32 16,3 7 0-16,-3-6 8 16,4 2 0-16,-8 1-12 15,3 7 4-15,-14-7-16 16,7 10 12-16,0 0-244 15,7 3 140-15</inkml:trace>
        </inkml:traceGroup>
        <inkml:traceGroup>
          <inkml:annotationXML>
            <emma:emma xmlns:emma="http://www.w3.org/2003/04/emma" version="1.0">
              <emma:interpretation id="{5ADC54FC-FB6D-4F76-B89A-8E5D26D89CE8}" emma:medium="tactile" emma:mode="ink">
                <msink:context xmlns:msink="http://schemas.microsoft.com/ink/2010/main" type="inkWord" rotatedBoundingBox="22045,10304 23726,10139 23818,11080 22137,11245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38792.2159">9003 7732 352 0,'-8'-14'132'0,"0"14"-104"0,0 0-8 0,8 0 52 16,-3 3-44-16,-1 8 16 15,0 2-28-15,-8 11 28 16,12 7-28-16,12 4 12 16</inkml:trace>
          <inkml:trace contextRef="#ctx0" brushRef="#br0" timeOffset="-39921.8409">9200 8110 340 0,'-27'-10'128'15,"19"10"-100"-15,-11 0-8 0,7-4 80 0,-3-3-60 16,-8 7-8-16,-1 0-20 16,-3 4 24-16,0-1-20 15,-4 4 100-15,0 7-64 16,12-4 28-16,-4 11-44 16,7 0 20-16,4 3-28 15,9 3-8-15,6-3-12 0,13-3 12 16,11-7-12-16,8-11 16 15,11-6-16-15,1-8 16 16,-5-2-16-16,-7-5 48 0,-15-2-28 16,-9-1 4-1,-22 0-20-15,-5 1-52 0,-19-1 24 16,-7 7-24-16,-1 7 24 16,4 4-16-16,8 3 16 15,4 0-8-15,12 0 12 16,11-3-20-16,19-1 20 15,13 1-120-15,14-4 76 16,12 7-444 0</inkml:trace>
          <inkml:trace contextRef="#ctx0" brushRef="#br0" timeOffset="-39720.2118">9483 8079 612 0,'-12'-14'228'0,"24"14"-180"0,7-10-12 16,-11 10 36-16,7-7-48 16,1 7-12-16,15-3-4 15,4 3-168-15</inkml:trace>
          <inkml:trace contextRef="#ctx0" brushRef="#br0" timeOffset="-39576.7559">9483 8203 572 0,'-8'7'208'0,"23"-7"-160"0,12-7-12 0,1 7-4 16,18-7-24-16,16 4-312 15</inkml:trace>
          <inkml:trace contextRef="#ctx0" brushRef="#br0" timeOffset="-39291.6225">10075 8124 684 0,'-39'3'252'0,"31"4"-192"0,5 3-20 15,3 1-20-15,0 3-20 16,11-1-12-16,16 1 8 16,12-4 64-16,27-6-32 15,0-4-12-15,7-7-8 0,1-3 16 16,-24-4-12-16,-3-3 32 16,-28-4-28-16,0 0 4 15,-23-3-12-15,-27 4-8 16,-19 2 4-16,-8 8-24 15,-16 3 12-15,16 7-100 16,12 4 56-16,11 3-548 16</inkml:trace>
          <inkml:trace contextRef="#ctx0" brushRef="#br0" timeOffset="-40655.7938">8921 7659 312 0,'-11'-13'112'0,"15"6"-84"0,-4-4-12 0,11 8 136 16,1-1-88-16,7 4-8 16,8 4-36-16,8 3-16 15,0 3 0-15,0 0-24 16,7 1 12-16,-7 2 40 15,-4 1-20-15,-8 0 52 16,-11 0-36-16,0 0-444 16,-16-1 224-16,-16 1 20 0</inkml:trace>
          <inkml:trace contextRef="#ctx0" brushRef="#br0" timeOffset="-40363.014">8995 8162 320 0,'15'96'120'0,"-3"-44"-96"0,3 13-4 15,-7-34 104-15,0 3-72 16,-4-3 40-16,-8-3-52 16,-4-7 4-16,-7-8-28 15,-5-2 36-15,-3-11-28 16,0-11-12-16,-4-6-8 0,4-4-32 16,-1 1 16-16,9 3-4 15,3 3 8-15,5 10 88 16,3 11-48-16,4 7 60 15,11 3-52-15,5 4 16 0,7 0-36 16,8-4 16-16,15-4-20 16,5-6 52-16,3-7-36 15,-4-7-580 1,4 1 300-16,-7-18-92 16</inkml:trace>
        </inkml:traceGroup>
      </inkml:traceGroup>
    </inkml:traceGroup>
    <inkml:traceGroup>
      <inkml:annotationXML>
        <emma:emma xmlns:emma="http://www.w3.org/2003/04/emma" version="1.0">
          <emma:interpretation id="{01BD120F-CD0F-4FB5-AB68-5733D26A75DF}" emma:medium="tactile" emma:mode="ink">
            <msink:context xmlns:msink="http://schemas.microsoft.com/ink/2010/main" type="paragraph" rotatedBoundingBox="19663,11926 22142,11845 22166,12582 19687,1266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BE1A28D-7F9E-441D-98A9-BCEA71B28911}" emma:medium="tactile" emma:mode="ink">
              <msink:context xmlns:msink="http://schemas.microsoft.com/ink/2010/main" type="line" rotatedBoundingBox="19663,11926 22142,11845 22166,12582 19687,12663"/>
            </emma:interpretation>
          </emma:emma>
        </inkml:annotationXML>
        <inkml:traceGroup>
          <inkml:annotationXML>
            <emma:emma xmlns:emma="http://www.w3.org/2003/04/emma" version="1.0">
              <emma:interpretation id="{7E459653-B967-4343-9B97-4E6FD8C82746}" emma:medium="tactile" emma:mode="ink">
                <msink:context xmlns:msink="http://schemas.microsoft.com/ink/2010/main" type="inkWord" rotatedBoundingBox="19663,11926 21006,11882 21030,12619 19687,12663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3239.5942">6452 9376 364 0,'-24'59'132'0,"24"-59"-100"0,-7 127-12 16,3-65 96-1,4-14-68-15,-4 18 24 16,4-8-40-16,-4-3-12 15,8-7-12-15,-4-10 4 16,0-3-8-16,0-22 40 16,8-2-20-16,-16-22-436 15,8-2 224-15</inkml:trace>
          <inkml:trace contextRef="#ctx0" brushRef="#br0" timeOffset="13437.6195">6448 9325 572 0,'38'-7'208'0,"-38"7"-160"0,58 27-12 0,-34-6-12 16,-5 7-20-16,0 20-4 15,5 0 4-15,-17 4 84 16,1-8-48-16,-20-6 16 16,-3-7-32-16,-16 0 12 15,4-14-20-15,-12-10 8 16,8 0-12-16,0-21-236 15,8 4 120-15</inkml:trace>
          <inkml:trace contextRef="#ctx0" brushRef="#br0" timeOffset="14022.1731">6862 9442 436 0,'4'-24'160'0,"-4"24"-124"0,4 24-8 16,-8-11 8-1,4-2-24-15,-12 20 12 16,4 0-12-16,-3 7 28 16,7-7-24-16,-4 0 40 15,4-1-32-15,4-12 76 16,4-5-56-16,0-13 40 16,4-3-48-16,0-18-28 15,-1 4-8-15,5-21 16 16,0 7-8-16,-1-3-12 15,1 0 0-15,-1 3 12 0,5 10-4 0,-1 4-12 16,1 3 4 0,3 11 4-16,4 3 0 0,12-4-12 15,4 4 8-15,11 0-92 16,4 0 48-16,1 0 16 16,-9 0 16-16,-11 0 8 15,-4 0 0-15,-16 4 8 16,-3-1 0-16,-24 4 16 15,-3 0-8-15,-20 10 16 16,0 4-16-16,-11 10 60 16,11-4-40-16,0 4 24 15,12 0-32-15,7 0-8 16,13-4-8-16,14-6 20 16,12-4-12-16,16-10 32 15,8-3-28-15,-1-18 20 16,-3 4-20-16,-9-15 0 15,-3 8-8-15,-15-14-32 16,-8 4 12-16,-24-11-84 16,1 10 56-16,-20-3 16 15,0 18 16-15,-8-1-36 16,9 17 24-16,10 1-12 16,13 6 20-16,18-3-52 15,17 3 32-15</inkml:trace>
          <inkml:trace contextRef="#ctx0" brushRef="#br0" timeOffset="14442.0228">7594 9239 476 0,'-20'-14'176'0,"20"14"-136"0,-8-4-12 0,8 4 20 15,4 7-32-15,-4 4 40 16,4 2-32-16,0 8 40 15,8 3-36-15,-5 14 20 16,5 0-28-16,-8 7 28 16,0-4-32-16,-4 4 76 15,0-11-56-15,-8-10 24 16,4-3-40-16,-4-14 16 16,5-4-20-16,-5-17-24 15,8-3 0-15,0-10-100 16,4 3 56-16,3-1-56 15,5 5 64-15,4 9 20 16,3 11 20-16,0 11-16 16,4 6 12-16,-3 11-4 15,3 6 4-15,-15 0 60 16,0-3-28-16,-16-3 112 16,-4-4-76-16,-11-7 20 15,0 0-48-15,-4-13 12 16,3-4-24-16,1-17 16 0,12 3-20 15,-1-17-316-15,8 0 164 0</inkml:trace>
        </inkml:traceGroup>
        <inkml:traceGroup>
          <inkml:annotationXML>
            <emma:emma xmlns:emma="http://www.w3.org/2003/04/emma" version="1.0">
              <emma:interpretation id="{4CB1A7B0-3016-4BD1-BA4A-922F33A440BA}" emma:medium="tactile" emma:mode="ink">
                <msink:context xmlns:msink="http://schemas.microsoft.com/ink/2010/main" type="inkWord" rotatedBoundingBox="21254,11885 22142,11856 22160,12384 21272,12412"/>
              </emma:interpretation>
              <emma:one-of disjunction-type="recognition" id="oneOf5">
                <emma:interpretation id="interp13" emma:lang="" emma:confidence="0">
                  <emma:literal>km</emma:literal>
                </emma:interpretation>
                <emma:interpretation id="interp14" emma:lang="" emma:confidence="0">
                  <emma:literal>we m</emma:literal>
                </emma:interpretation>
                <emma:interpretation id="interp15" emma:lang="" emma:confidence="0">
                  <emma:literal>'em</emma:literal>
                </emma:interpretation>
                <emma:interpretation id="interp16" emma:lang="" emma:confidence="0">
                  <emma:literal>hem</emma:literal>
                </emma:interpretation>
                <emma:interpretation id="interp17" emma:lang="" emma:confidence="0">
                  <emma:literal>Hem</emma:literal>
                </emma:interpretation>
              </emma:one-of>
            </emma:emma>
          </inkml:annotationXML>
          <inkml:trace contextRef="#ctx0" brushRef="#br0" timeOffset="14683.4918">7992 9228 436 0,'-11'-7'160'0,"11"7"-124"0,0-3-8 0,0 6 44 16,4 4-44-16,-1 7 52 15,9 0-48-15,-4 17 64 16,3 0-56-16,-7 14 52 16,4 6-52-16,-8-3-4 15,4 4-20-15,-8-7 32 16,4-7-24-16,-4-7-112 15,0-14 48-15</inkml:trace>
          <inkml:trace contextRef="#ctx0" brushRef="#br0" timeOffset="15058.4898">8178 9449 384 0,'4'-4'140'0,"-4"4"-108"0,0 4-8 0,0-8 180 15,8 4-116-15,-1-7-28 16,9 0-36-16,-1-3-24 16,5 3 4-16,-1-3 12 15,0 3-8-15,-7-3 16 16,0 6-16-16,-12-6-12 16,-4 6 0-16,-12 1 40 15,1 3-24-15,-8-3 8 16,3 6-12-16,-7-3 12 15,8 3-12-15,-4 1-12 16,3 6 0-16,5 4-4 16,7 3 0-16,0 7-12 15,4-3 12-15,8 17 20 16,4 0-4-16,4 3 16 16,-1-10-16-16,5-4 16 15,-1 4-16-15,5-13 24 16,-1-5-20-16,4-6-188 15,0 0 92-15</inkml:trace>
          <inkml:trace contextRef="#ctx0" brushRef="#br0" timeOffset="15703.228">8592 9383 456 0,'-4'0'168'0,"4"0"-128"0,-11 4-16 15,7-1 52 1,4 7-48-16,-4 4 8 0,-4 3-24 16,4 11 20-16,4-1-20 0,-7 8 32 15,7 3-28-15,0 0 12 16,4-4-16-16,-4-7 20 16,0-2-20-16,0-12 40 15,0 1-28-15,0-10 12 16,3-1-20-16,-3-13 0 15,4 3-8-15,-4-17-16 16,0 0 4-16,8-14-104 16,-4 7 60-16,0-10 4 15,4 10 24-15,-1 0 8 16,1 13 4-16,4 5-12 16,-1 6 12-16,5 3 40 15,-5 8-20-15,-3 6 44 16,4 7-32-16,-5 4 12 15,5 0-20-15,-8 3 28 16,-4 0-28-16,0-4 20 16,0 1-20-16,0-11 20 15,8 1-24-15,-8-11 24 16,0 0-24-16,4-4-12 16,3 1-4-16,1-8-4 15,4 5 0-15,-5-8 8 16,5 7 0-16,-4-3 8 15,11 3-4-15,-11-4-20 0,3 5 8 16,-3-1-4-16,0 3 4 0,-4 1 0 16,0 3 0-16,-4 3 24 15,4 4-8-15,-4 3 32 32,0 4-24-32,0 3 12 0,7 4-16 0,-3 0-16 15,4 3 0-15,0-4 48 16,-1-2-24-16,1-5 36 15,4-2-32-15,-8-8-24 16,-1 4 0-16</inkml:trace>
        </inkml:traceGroup>
      </inkml:traceGroup>
    </inkml:traceGroup>
    <inkml:traceGroup>
      <inkml:annotationXML>
        <emma:emma xmlns:emma="http://www.w3.org/2003/04/emma" version="1.0">
          <emma:interpretation id="{72BA6C0E-E824-48A8-B359-E4F9ABCBDB70}" emma:medium="tactile" emma:mode="ink">
            <msink:context xmlns:msink="http://schemas.microsoft.com/ink/2010/main" type="paragraph" rotatedBoundingBox="15183,14645 17244,14349 17345,15049 15283,15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F6232D-5758-4BB8-862D-BB905CE8CB73}" emma:medium="tactile" emma:mode="ink">
              <msink:context xmlns:msink="http://schemas.microsoft.com/ink/2010/main" type="line" rotatedBoundingBox="15183,14645 17244,14349 17345,15049 15283,15345"/>
            </emma:interpretation>
          </emma:emma>
        </inkml:annotationXML>
        <inkml:traceGroup>
          <inkml:annotationXML>
            <emma:emma xmlns:emma="http://www.w3.org/2003/04/emma" version="1.0">
              <emma:interpretation id="{D8A99A96-7541-4505-BB42-4A519D159D9D}" emma:medium="tactile" emma:mode="ink">
                <msink:context xmlns:msink="http://schemas.microsoft.com/ink/2010/main" type="inkWord" rotatedBoundingBox="15183,14645 17244,14349 17345,15049 15283,15345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9150.2678">3397 11775 424 0,'8'-11'156'0,"-8"18"-120"0,0-7-8 0,0 0 104 16,0 0-76-16,0 7 60 16,-8 3-72-16,8 4 16 15,-19 3-40-15,0 14 0 0,-24 7-12 16,-7 0 12-16,-28 3-12 16,-3 1-4-16,3-1 0 15,-11-7-4-15,0-6 0 16,-3-4 60-1,-17 0-32-15,20 0 8 0,4 4-24 0,19-8 0 16,12-2-4-16,11-5-8 16,12 1 4-16,8-4-32 15,8-3 16-15,7 0 24 16,4-3-8-16,4-4-264 16,8 0 144-16,3 3-388 15</inkml:trace>
          <inkml:trace contextRef="#ctx0" brushRef="#br0" timeOffset="79690.7049">2433 12102 208 0,'-27'-14'76'0,"16"17"-60"0,-9 1-4 0,13-4 144 16,-5 3-88-16,-7 4 60 16,-9 3-72-16,9 4 36 15,0-4-52-15,-8 4 16 16,-8 3-36-16,4-3 52 16,-4 0-40-16,-4-4 48 0,4 1-48 15,4-1 28-15,4 0-32 0,4-3-8 16,8 0-12-16,3 0-16 15,4 3 4-15,8 1-4 16,4-1 0-16,8 0 16 16,7 4-4-16,1 7 16 15,3-1-12-15,4 4 4 16,0 0-4-16,-4-3 12 16,0 0-12-16,1-8 16 15,-9 1-16-15,1-7 24 16,-5-7-20-16,-3-3 12 15,-8-8-12-15,0-9 0 16,0-8-4-16,-4-3 56 16,0-3-36-16,0 3 24 15,0 0-32-15,-3 3 8 16,7 8-16-16,0-1-16 16,4 4 0-16,7 3 12 15,-3 4-4-15,4-1-56 0,-1 5 28 16,5 2-632-1,15 11 360-15,11 3-92 16</inkml:trace>
          <inkml:trace contextRef="#ctx0" brushRef="#br0" timeOffset="80785.8487">3986 11854 528 0,'0'-17'196'0,"0"10"-152"0,0-7-12 16,0 7 88-16,0 4-72 15,0-4 0-15,0-4-32 16,-8 1 24-16,8 0-24 16,-12 0 20-16,-3-1-20 0,3 4-8 15,-7 0-4-15,-8 4-4 0,0 0 0 16,-8 6 16-16,12 4-8 15,-5 0 32-15,1 0-24 16,16 3 20-16,-5 0-20 16,12 7 0-16,8 4-8 15,4 7 12-15,4-1-12 16,7 4 4-16,0 0-4 16,5 0 4-16,-5-3-8 15,4 3-4-15,0 3 4 16,-3-6 20-16,-1-4-12 0,0-4 4 15,-11-3-8-15,4 1-16 16,-4-1 4-16,-5-3 4 16,1-1 0-16,8 5-28 15,-12 2 16-15,4 1 40 16,4 0-16-16,-5 3-8 16,1-4-8-16,0 1 40 15,-4-4-24-15,-4-3 24 16,-3-4-20-16,-1-3 20 15,-8-3-24-15,1-8 24 16,-8 1-24-16,-8-4 12 16,0 0-12-16,-8 0 0 15,-8 0-4-15,1 0 20 16,3 0-16-16,1 0-12 16,-1 1-4-16,12-1-384 15,0 0 212-15,16-3-476 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3:08.5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D73DE4E-AA60-4D67-B225-27BE5A4CBCA9}" emma:medium="tactile" emma:mode="ink">
          <msink:context xmlns:msink="http://schemas.microsoft.com/ink/2010/main" type="inkDrawing" rotatedBoundingBox="13228,4163 14695,3896 14725,4059 13257,4326" semanticType="underline" shapeName="Other">
            <msink:sourceLink direction="with" ref="{81B51FF0-26AC-459D-B8E3-E4AF3CDE4055}"/>
          </msink:context>
        </emma:interpretation>
      </emma:emma>
    </inkml:annotationXML>
    <inkml:trace contextRef="#ctx0" brushRef="#br0">-21 1634 144 0,'8'-7'52'0,"-8"7"-40"0,4 0 0 16,-4 0 68 0,0 0-44-16,0 0 112 15,0 0-88-15,-4 0 36 16,4 4-56-16,-4-1 20 16,8 1-32-16,-4-4 0 15,0 3-16-15,0-3 36 16,0 0-24-16,4-3 20 15,7 3-24-15,5-7 0 16,3 0-12-16,4-7 12 0,1 7-12 0,7-7 4 16,-4 14-4-16,4-10-16 15,3 3 4-15,1 0 28 16,0 0-12-16,8-3 32 16,-12 10-28-16,11-14-4 15,-7 1-8-15,8-5-4 16,-1 8 0-16,12-7 16 15,-3 6-8-15,3 1-4 16,0 7 0-16,-4-1-4 16,-3 8 0-16,-1-1 0 15,-7 4 0-15,0-4 8 16,-4 4-4-16,-1-10 8 16,5-1-8-16,-8-6 8 15,0 3-8-15,0-6 24 16,0 2-16-16,-8-6-4 15,1 10-4-15,-5-3 12 16,-4 3-8-16,-3-3-4 16,0 6 0-16,-5-3-4 15,1 7 0-15,-8-3 0 16,4 3 0-16,0 0 8 16,4 3-4-16,-1 1-12 15,1-1 4-15,0 1 20 16,3-1-8-16,-3-3-4 15,0 0 0-15,-8 0 4 16,0 0-4-16,-4 0-20 16,4 7 8-16,-4-7 12 15,0 0 0-15,-3 7 8 0,-1-7-8 0,-4 0-4 16,4 0 4-16,-7 0-24 16,3 0 12-16,-7 0 20 15,7 0-4-15,-11-7-64 16,4 7 28-16,-12 0-40 15,8 3 36-15,-28-3 12 16,9 4 8-16,-40-1 4 16,9 8 0-16,-16-5 8 15,15 5 0-15,-3-4-28 16,19 0 16-16,-8-7 12 16,12 3 4-16,-4-3-4 15,11 0 4-15,-3 3-16 16,19-3 8-16,0 0 4 15,8 4 0-15,3-4-12 16,9 7 8-16,11 0-24 16,0-7 16-16,4 6-12 15,11 1 12-15,12 0 24 16,0-3-4-16,12-4-12 16,8 3 0-16,11-6-4 15,0-1 0-15,23-3 24 16,-4 0-8-16,12-3 16 15,-7 3-16-15,-5-6 16 16,-7 2-16-16,3-9-20 16,-11 6 4-16,0-10 12 0,-4 3 0 0,-4 4 8 15,-7-4-8-15,-12 4-12 16,0 3 4-16,-24 4 40 16,1 3-24-16,-16 0 36 31,-4 7-32-31,-15 0-32 0,4 7 8 0,-12-4 0 15,4 4 8-15,-4-3 16 16,11-1-8-16,-3-6-128 16,8 3 68-16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4:12.8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9A45176-0B65-4156-9BC8-37B67A4EC78F}" emma:medium="tactile" emma:mode="ink">
          <msink:context xmlns:msink="http://schemas.microsoft.com/ink/2010/main" type="inkDrawing" rotatedBoundingBox="22011,6720 23420,5461 23472,5519 22063,6779" semanticType="callout" shapeName="Other">
            <msink:sourceLink direction="with" ref="{DF528E52-6021-4757-82A2-7341ED7671D6}"/>
            <msink:sourceLink direction="with" ref="{8D422EF3-FD7D-420B-9A84-E6D9B6C306E9}"/>
          </msink:context>
        </emma:interpretation>
      </emma:emma>
    </inkml:annotationXML>
    <inkml:trace contextRef="#ctx0" brushRef="#br0">8786 4108 280 0,'19'-34'104'0,"-3"27"-84"0,3-17 0 16,-7 10 32-16,11-7-32 16,4-10 36-16,16-13-32 15,18-25 32-15,21-17-32 16,11-4 56-16,11-27-44 15,39-17 20-15,12 3-36 16,-31 25 52-16,0 13-40 16,-16 14 28-16,-11 17-32 15,-19 17 16-15,-32 11-24 0,-19 10 28 16,-19 10-32-16,-20 7-12 16,-7 10-8-16,-4 8-172 15,-4-1 96-15,3 4-400 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4:15.9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F94C632-95EF-40FE-B1AC-82C5658CDC2E}" emma:medium="tactile" emma:mode="ink">
          <msink:context xmlns:msink="http://schemas.microsoft.com/ink/2010/main" type="inkDrawing" rotatedBoundingBox="19373,8010 20645,7680 20661,7742 19389,8072" semanticType="callout" shapeName="Other">
            <msink:sourceLink direction="with" ref="{8D422EF3-FD7D-420B-9A84-E6D9B6C306E9}"/>
            <msink:sourceLink direction="with" ref="{DF528E52-6021-4757-82A2-7341ED7671D6}"/>
          </msink:context>
        </emma:interpretation>
      </emma:emma>
    </inkml:annotationXML>
    <inkml:trace contextRef="#ctx0" brushRef="#br0">7384 5061 352 0,'-61'14'132'16,"26"-7"-104"-16,-23 7-8 0,23-7 124 0,-4 3-84 15,-19 0 88-15,-43 1-84 16,-15 6 4-16,4 3-44 16,11 5 12-16,-11 5-20 15,0 1-16-15,7 4-4 0,12-1 12 16,28 1-4-16,18-4-28 15,28-18 12-15,19-13-76 16,27-6 52-16,19-15-304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4:16.1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3EC31D4-4953-4FCC-9354-BF3D7948401F}" emma:medium="tactile" emma:mode="ink">
          <msink:context xmlns:msink="http://schemas.microsoft.com/ink/2010/main" type="inkDrawing" rotatedBoundingBox="19702,7758 19954,7587 20120,7832 19868,8002" semanticType="verticalRange" shapeName="Other">
            <msink:sourceLink direction="with" ref="{A7D715F2-7082-4979-9652-AEE20BE3580A}"/>
          </msink:context>
        </emma:interpretation>
      </emma:emma>
    </inkml:annotationXML>
    <inkml:trace contextRef="#ctx0" brushRef="#br0">6676 4924 164 0,'-27'27'60'0,"15"-13"-44"0,-15 10-8 0,8-10 140 15,3 10-84-15,-3 7-16 16,0-4-32-16,-1 4-4 16,1-7-8-16,11-10-36 15,1 3 16-15,14-10 4 0,13 0 12 16,14-14 16-16,17 7-8 15,30-7 24-15,4 4-20 16,0 0-304-16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4:10.7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D422EF3-FD7D-420B-9A84-E6D9B6C306E9}" emma:medium="tactile" emma:mode="ink">
          <msink:context xmlns:msink="http://schemas.microsoft.com/ink/2010/main" type="inkDrawing" rotatedBoundingBox="20602,7406 21369,6349 22309,7031 21542,8088" hotPoints="22053,7299 21456,7896 20859,7299 21456,6702" semanticType="enclosure" shapeName="Circle">
            <msink:destinationLink direction="to" ref="{F4E44DFD-E1A7-4E3E-BF16-57C881965741}"/>
            <msink:destinationLink direction="with" ref="{FE21194A-352E-4A22-BAA8-F84F5B296C08}"/>
            <msink:destinationLink direction="with" ref="{93F3922C-65E9-459A-8C41-F73EE7F20CD3}"/>
            <msink:destinationLink direction="with" ref="{99A45176-0B65-4156-9BC8-37B67A4EC78F}"/>
            <msink:destinationLink direction="with" ref="{CF94C632-95EF-40FE-B1AC-82C5658CDC2E}"/>
          </msink:context>
        </emma:interpretation>
      </emma:emma>
    </inkml:annotationXML>
    <inkml:trace contextRef="#ctx0" brushRef="#br0">8178 4074 104 0,'0'-14'36'0,"8"14"-28"0,-16 0 0 0,8 0 48 16,0-3-32-16,-12 3 44 15,5-4-40-15,-5 1 40 16,-7 3-40-16,-8 0 20 16,0-4-28-16,-1 4 16 0,1 0-20 15,8 0 8-15,-12 4-12 16,-4 3-8-16,8-1 0 15,4 1 4-15,-4 4-4 16,0-1 8-16,7 4-8 16,-7-1 16-16,16 5-12 15,-9 2-20-15,5 4 4 16,-5 1 4-16,9 5 4 16,-5 1 32-16,-3 4-16 15,7-1 32-15,5-6-32 16,-5 3-4-16,-3 0-8 15,7 0 4-15,4-4-4 16,-4 1 8-16,0 3-8 16,5-7 8-16,-5 3-8 15,8 8-20-15,-8-4 8 16,8 0 32-16,8 3-16 0,-8 4 0 16,8 0-4-16,-1 0-4 15,5 0 0-15,0-8-12 16,3-2 8-16,0 0 4 15,5-4 0 1,3-4 16-16,4 1-8 0,0-4 16 16,8-3-16-1,12 0-12-15,3-4 0 0,4 0 12 0,8 1-4 16,-12-5-12-16,-3-2 4 16,-5-1 48-16,-3 1-24 0,-4-8-36 15,4 1 8-15,-1-1 0 16,5-6 8-16,-1 0 32 15,1-4-16-15,-4-3 12 16,0-4-16-16,-1-6-24 16,1-1 4-16,0-6 32 15,-12-8-16-15,0 5-8 16,-8-5-4-16,-3 4 40 16,-5 1-24-16,5 2-28 15,-8 1 8-15,-5-1 8 16,5 1 4-16,-4 0-12 15,-4-4 4-15,0-4 4 16,-4 1 0-16,-4-4-12 16,1-3 8-16,7-3 4 15,-12 2 0-15,12 5 8 16,-8 6-4-16,-3 3-12 0,-9 4 4 16,1 7 12-16,-16 4-4 15,4 3-12-15,-8 3 4 16,-3 0 40-16,-5 4-24 15,1-1 8-15,7 1-12 16,-7 0 4-16,7-4-8 16,0 0 8-16,5 4-8 15,-13 10-20-15,16 3 8 16,-4 4 32-16,24 7-16 16,3 0-500-16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4:40.7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4E44DFD-E1A7-4E3E-BF16-57C881965741}" emma:medium="tactile" emma:mode="ink">
          <msink:context xmlns:msink="http://schemas.microsoft.com/ink/2010/main" type="inkDrawing" rotatedBoundingBox="21747,7300 21776,8191 21489,8201 21460,7309" semanticType="callout" shapeName="Other">
            <msink:sourceLink direction="from" ref="{392EFF42-6D84-4270-866B-C3E84E96FE44}"/>
            <msink:sourceLink direction="to" ref="{8D422EF3-FD7D-420B-9A84-E6D9B6C306E9}"/>
          </msink:context>
        </emma:interpretation>
      </emma:emma>
    </inkml:annotationXML>
    <inkml:trace contextRef="#ctx0" brushRef="#br0">8372 5529 164 0,'7'-58'60'0,"-7"58"-44"0,12-69-8 0,-8 38-28 16,0-10 8-16,0 6 12 15,-4 1 4-15,0 3-4 16,-8-3 4-16,0 6-16 15,0 0 8-15,-3 1 28 0,-1 3-12 16,1 3 56 0,3 4-36-16,0 0 20 0,0 0-32 15,4-1 16-15,4 1-20 16,0 0 64-16,0 0-48 16,0 0 32-16,4-1-36 15,-4 1-28 1,0 3 0-16,0 1 0 0,-4-1 0 15,1-3 16-15,3 3-8 16,-4 0-28-16,4 0 8 16,4-3 12-16,-1 0 4 15,5 0 8-15,4 0-8 16,-1 3-12-16,1 3 4 16,0 1 56-16,-5 3-28 15,1 0-12-15,-8 4-4 0,0-4 0 16,-4 0-4-16,-4 4-12 15,1-4 4-15,-1 3 20 16,0 1-8 0,1 0-28-16,3-1 8 0,0 4 12 15,0 7 4-15,-4 3 16 16,-3 11-12-16,-1 6 48 16,-7 8-28-16,-1-1-32 15,5 1 0-15,-5-8 28 16,5-6-16-16,3-11 36 0,5-10-28 15,7-7-4-15,7-10-8 0,9-7 20 16,11-4-12-16,12 1 40 16,7 6-28-16,0 11 12 15,-3 0-20-15,-12 10 44 16,-12 0-32-16,-11 0-4 16,-16 0-16-16,-11 0-156 15,-8 0 80-15,0-7-352 16,0 0 236-1,19 3-76-15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4:13.6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3F3922C-65E9-459A-8C41-F73EE7F20CD3}" emma:medium="tactile" emma:mode="ink">
          <msink:context xmlns:msink="http://schemas.microsoft.com/ink/2010/main" type="inkDrawing" rotatedBoundingBox="22155,7176 24053,7672 24022,7790 22124,7294" semanticType="callout" shapeName="Other">
            <msink:sourceLink direction="with" ref="{DF528E52-6021-4757-82A2-7341ED7671D6}"/>
            <msink:sourceLink direction="with" ref="{8D422EF3-FD7D-420B-9A84-E6D9B6C306E9}"/>
          </msink:context>
        </emma:interpretation>
      </emma:emma>
    </inkml:annotationXML>
    <inkml:trace contextRef="#ctx0" brushRef="#br0">8852 4621 352 0,'11'-21'132'0,"-11"14"-104"0,16 0-8 0,-12 1 88 0,3 6-64 16,13-7 8-16,-1 3-32 16,16 4-28-16,23 11 0 15,27 2 4-15,4 11 4 16,16-6 24-16,38 16-12 15,23-3-20-15,-3 14 0 16,31 3 76-16,-20 0-40 16,-19-3 20-16,-20-4-32 15,-15-3 20-15,-31 0-24 16,-23-14 12-16,-24 7-12 0,-30-10 0 16,-16-4-4-16,-7-4-208 15,-13-6 108-15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4:13.9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3370ED3-D1D5-42AB-9DAC-FAC25E165DBC}" emma:medium="tactile" emma:mode="ink">
          <msink:context xmlns:msink="http://schemas.microsoft.com/ink/2010/main" type="inkDrawing" rotatedBoundingBox="22975,7079 23429,7625 23118,7884 22664,7337" shapeName="Other"/>
        </emma:interpretation>
      </emma:emma>
    </inkml:annotationXML>
    <inkml:trace contextRef="#ctx0" brushRef="#br0">9583 4514 312 0,'4'-7'112'0,"8"4"-84"0,11 10-12 0,-4 0 4 0,12 10-16 16,12 3 40-16,11 11-20 16,0 7 32-16,0 7-32 15,-3 7 48-15,-1-4-40 16,0 0-8-16,-7-7-12 15,-12-3 52-15,-4-7-36 16,-27-3 68-16,-11 3-56 16,-13-7 28-16,-11-4-40 15,-26 1 8-15,-9 0-20 0,-11-1-184 16,-5 4 92-16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4:14.6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E21194A-352E-4A22-BAA8-F84F5B296C08}" emma:medium="tactile" emma:mode="ink">
          <msink:context xmlns:msink="http://schemas.microsoft.com/ink/2010/main" type="inkDrawing" rotatedBoundingBox="21920,7703 22793,9542 22744,9565 21871,7726" semanticType="callout" shapeName="Other">
            <msink:sourceLink direction="with" ref="{DF528E52-6021-4757-82A2-7341ED7671D6}"/>
            <msink:sourceLink direction="with" ref="{8D422EF3-FD7D-420B-9A84-E6D9B6C306E9}"/>
          </msink:context>
        </emma:interpretation>
      </emma:emma>
    </inkml:annotationXML>
    <inkml:trace contextRef="#ctx0" brushRef="#br0">8600 5065 156 0,'0'-7'56'0,"4"7"-44"0,11 7-4 16,-7 7 32-16,15 3-24 0,1 7 56 16,3 14-40-16,4 24 80 15,-4 27-60-15,11 11 36 16,1 0-52-16,15 17 16 16,4 20-32-16,16 1 8 15,-8-11-16-15,7-6 28 16,-15 6-24-16,-3-3 12 15,-17-14-16-15,1-10-8 16,-4-25 0-16,-4-9 28 0,-12-18-16 16,-3-10 20-16,-1-14-20 15,-3-7 52-15,3-7-36 0,-15-16-32 16,-11-15-4 0,7-13-404-16,-16-15 220 15,5-13-104-15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3:06.3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8D5DAC7-FB22-4B73-AE5F-70D3A9152D85}" emma:medium="tactile" emma:mode="ink">
          <msink:context xmlns:msink="http://schemas.microsoft.com/ink/2010/main" type="writingRegion" rotatedBoundingBox="12227,1652 12692,1652 12692,3320 12227,3320">
            <msink:destinationLink direction="with" ref="{9B7F7631-C908-4CEB-9851-98956BDCBFD1}"/>
          </msink:context>
        </emma:interpretation>
      </emma:emma>
    </inkml:annotationXML>
    <inkml:traceGroup>
      <inkml:annotationXML>
        <emma:emma xmlns:emma="http://www.w3.org/2003/04/emma" version="1.0">
          <emma:interpretation id="{EF5598AC-3012-495A-8F42-746AB5DEA274}" emma:medium="tactile" emma:mode="ink">
            <msink:context xmlns:msink="http://schemas.microsoft.com/ink/2010/main" type="paragraph" rotatedBoundingBox="12227,1652 12692,1652 12692,3320 12227,3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F2F6D1-6750-49C4-9A26-C948F76CFB54}" emma:medium="tactile" emma:mode="ink">
              <msink:context xmlns:msink="http://schemas.microsoft.com/ink/2010/main" type="line" rotatedBoundingBox="12227,1652 12692,1652 12692,3320 12227,3320"/>
            </emma:interpretation>
          </emma:emma>
        </inkml:annotationXML>
        <inkml:traceGroup>
          <inkml:annotationXML>
            <emma:emma xmlns:emma="http://www.w3.org/2003/04/emma" version="1.0">
              <emma:interpretation id="{A901C150-5697-4893-8F91-9481E01E5559}" emma:medium="tactile" emma:mode="ink">
                <msink:context xmlns:msink="http://schemas.microsoft.com/ink/2010/main" type="inkWord" rotatedBoundingBox="12227,1652 12692,1652 12692,3320 12227,3320"/>
              </emma:interpretation>
            </emma:emma>
          </inkml:annotationXML>
          <inkml:trace contextRef="#ctx0" brushRef="#br0">-617-995 144 0,'11'-10'52'0,"-3"6"-40"0,0-2 0 0,-8 6-8 16,4 0-4-16,-4 0 32 15,0 0-16-15,-4 0 84 16,4 6-56-16,-8-2 32 16,4 3-44-16,-3-4 8 15,7 1-24-15,-8-1 36 16,8 0-28-16,-8-3-12 15,8 4-8-15,-4-1-16 16,8 1 8-16,-4 3 4 16,0 0 0-16,-4 3 8 15,4 0-4-15,-4 4 16 16,4 0-12-16,-3 3-12 16,-1 0 0-16,-8 0-16 15,12 1 12-15,-4-5 12 16,4 1 0-16,0-4-20 0,4 4 8 0,-4 0 20 15,0 3-4-15,0 0-4 16,0 4 0-16,-4 0 12 16,0 3-8-16,-3 0 4 15,7-4-4-15,-8 5-8 16,4-1 4-16,-4 3-32 16,4 4 16-16,-3 7-4 15,3 3 8-15,-4 7 8 16,8-3 0-16,-8 0 8 15,4-4-4-15,0 1 24 16,4-8-16-16,-11 0-4 16,3 1-4-16,-3-4 4 15,3 0-4-15,-12-4-28 16,9 1 12-16,-1-1 12 16,4 1 4-16,1-1-20 15,-1 1 8-15,8-1 4 16,0 1 4-16,-8 3 0 15,16-4 0-15,-16 4 0 16,8-3 0-16,-4-1 8 16,-3-2-4-16,-1-1 16 15,4-4-12-15,-4-3-4 16,1 1 0-16,3-8-4 16,4-3 0-16,-8-4 8 15,8 4-4-15,0-7 32 0,0 0-20 0,0-3 12 16,8 3-16-16,-4-7 0 15,3 0-4-15,-7-7 4 16,12-3-8-16,-12-17 16 16,8 3-12-16,-1-18-4 15,5-2 0-15,-4-11-4 16,3 7 0-16,5-21 8 16,3 7-4-16,1-24 8 15,7 14-8-15,-12-3-12 16,1 13 4-16,-5-3 4 15,5 17 0-15,-9-7-12 16,5 17 8-16,0-10 4 16,-1 10 0-16,-3-7-20 15,0 15 12-15,-1-5 4 16,1 15 4-16,0-1 0 0,-4 8 0 16,-4 2 24-1,4 5-12-15,-4 2 4 16,0 4-8-16,0 1 4 15,0 2-8-15,-4 1-4 16,4 3 4-16,-4 0 12 16,0 7-8-16,-4-1-12 15,8 1 0-15,-7 4 4 16,7-1 0-16,-8 7 8 16,8 4-4-16,-8-1-4 15,8 5 4-15,-8 9-4 16,5 4 0-16,-13 10-12 0,4 0 8 0,-3 21 4 15,3 0 0-15,-7 17 8 16,3-7-4-16,-11 4-12 16,12-8 4-16,-12 11 12 15,11-7-4-15,-11 11-4 16,8-11 4-16,-12 4 4 16,15-11-4-16,-15-7 8 15,12-3-8-15,0-10 8 16,-1-4-8-16,5-3-28 15,-4-11 12-15,11-6 12 16,-4-4 4-16,12-17-4 16,0 6 4-16,0-13 12 15,8 0-8-15,-4-6-4 16,4-1 0-16,-1-11 12 16,5 5-8-16,3-11-108 15,5 10 52-15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4:14.8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A414F62-098C-4B20-A700-CC387B2833F0}" emma:medium="tactile" emma:mode="ink">
          <msink:context xmlns:msink="http://schemas.microsoft.com/ink/2010/main" type="inkDrawing" rotatedBoundingBox="22045,8547 22647,8757 22572,8971 21971,8761" semanticType="callout" shapeName="Other">
            <msink:sourceLink direction="to" ref="{392EFF42-6D84-4270-866B-C3E84E96FE44}"/>
          </msink:context>
        </emma:interpretation>
      </emma:emma>
    </inkml:annotationXML>
    <inkml:trace contextRef="#ctx0" brushRef="#br0">8739 6076 424 0,'-23'-13'156'0,"19"2"-120"0,12 4-8 16,4 4 8-16,-1 3-24 15,5 3 92-15,15 11-56 16,4 10-4-16,15 4-28 15,12 3 24-15,15 7-24 16,-7-7 64-16,-4 0-44 0,-8-7 44 0,-19-4-44 16,-9-13 68-16,-10-3-56 15,-12-15-60 1,-8-20 4-16,-12-20-388 16,0-28 216-16,-15 3-252 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6:25.0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EE0368B-20D7-4D2E-B8FB-C0D248E53862}" emma:medium="tactile" emma:mode="ink">
          <msink:context xmlns:msink="http://schemas.microsoft.com/ink/2010/main" type="inkDrawing" rotatedBoundingBox="6631,12636 15460,13140 15227,17213 6399,16708" semanticType="enclosure" shapeName="Other">
            <msink:sourceLink direction="with" ref="{08A4FBEF-49AB-4D7F-ACDE-77775ABB0157}"/>
            <msink:sourceLink direction="with" ref="{79772E5E-7C94-42BE-B65B-9700EA3174E7}"/>
            <msink:sourceLink direction="with" ref="{1D36B506-E3B0-47BD-8FB8-278B515F15D6}"/>
          </msink:context>
        </emma:interpretation>
      </emma:emma>
    </inkml:annotationXML>
    <inkml:trace contextRef="#ctx0" brushRef="#br0">2129 216 476 0,'7'-31'176'0,"1"27"-136"0,-4-6-12 15,-4 6 20-15,-4-2-32 16,-7-1 100-16,-9 3-64 16,-7 4-4-16,-4 0-32 0,0 4 52 15,-8 3-40-15,-3-1-4 0,-12 5-12 16,-20 3 8 0,-19 10-12-16,-11 7-4 0,-5 13 0 15,1-2-4-15,-12 2 0 16,-4 4-12-16,8 4 8 15,7-4 40-15,5-6-24 16,3-1 16-16,-3 4-16 16,3 10-8-16,8 17 0 15,16 7-16-15,15 0 8 16,8 0 12-16,3-6-4 16,5-1-4-16,11 10 4 0,4 15-4 15,4 3 0-15,8-4 0 16,3-3 0-16,8-14 0 15,8 10 0-15,8 11-28 16,12 7 16-16,3-11-20 16,8-6 16-16,15-11 36 15,28 7-12-15,11 14-8 16,19 3-4-16,-11 0 20 16,4-13-8-16,23-11-4 15,16 10 0-15,-1 8-4 16,12-1 0-16,23-3 16 15,1-4-8-15,3-13-4 16,31-4 0-16,-4-6-4 16,24-1 0-16,0 7-12 15,11-6 8-15,8-4 20 0,-12-7-8 16,19-11 4-16,-3-13-4 16,15-7-8-16,1-3 4 15,7-17 4-15,0-11-4 16,0-14 16-16,15-17-12 15,-23-7-12-15,20-6 0 16,-16-1 28-16,4 1-12 16,-8-1 48-16,0-13-32 15,-19-8 12-15,-35-20-24 16,-3-10 8-16,-1 3-12 16,-43 7 28-16,-15-24-24 0,-23-24 20 15,-4 7-20-15,-11 14 0 16,-13-11-8-16,-10-17 4 15,-17 10-8-15,-14 25 8 16,-17-4-8-16,-7-7 8 16,-11-7-8-16,-13 14-4 15,-7 11 4-15,-11 2 20 16,-24-6-12-16,-19-10-32 16,-16 3 12-16,-11 14 0 15,11 13 8-15,-11-3-56 16,-8 0 32-16,-20-3-32 15,-7 6 32-15,4 8 20 16,7 17 4-16,-11 6-16 16,-19 4 8-16,3 10-4 15,12 7 4-15,-4 7 24 16,-19 4-8-16,4 6-4 0,-5 4 0 16,-3 7-4-16,-11 10 0 15,7 0-12-15,0 3 8 16,4-3 4-16,-16 4 0 15,16 6 0-15,11 4 0 16,5-11 8-16,-5 11-4 16,1 0 24-16,3-1-16 15,20 1 12-15,3 3-12 16,-7-3-16-16,-4 3 0 16,8-3-16-16,8 10 12 0,3-13 4 15,8 2 4-15,-4 1 8 16,-3-4-4-16,7 1 16 15,8-1-12-15,15-3-4 16,-4 0 0-16,12-7 12 16,-7 0-8-16,-13-4-4 15,5-3 0-15,3 4-16 16,1 0 8-16,7-1-16 16,20-3 12-16,-5 0 20 15,13 0-4-15,-5-6-20 16,4 6 4-16,1-3 32 15,3-1-16-15,-4 4-16 16,0 0 0-16,-7 1 20 16,-8 2-4-16,7 4-20 15,-7 0 4-15,4 0 12 16,3 0 0-16,5 0 8 16,-1-3-8-16,8-1-12 0,0 4 4 15,1 0 4-15,-1 0 0 16,-4 0 16-16,0 0-8 15,-3 4 16-15,-1 3-16 16,-3 3-4-16,3 0 0 16,4 1-4-16,4-1 0 15,12 0-12-15,4-3 8 16,3 3 20-16,5-3-8 16,3-3-4-16,12-8-124 15,19-3 64-15,16 11-788 31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6:37.3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9772E5E-7C94-42BE-B65B-9700EA3174E7}" emma:medium="tactile" emma:mode="ink">
          <msink:context xmlns:msink="http://schemas.microsoft.com/ink/2010/main" type="writingRegion" rotatedBoundingBox="13266,14410 11496,14621 11389,13729 13159,13518">
            <msink:destinationLink direction="with" ref="{0EE0368B-20D7-4D2E-B8FB-C0D248E53862}"/>
          </msink:context>
        </emma:interpretation>
      </emma:emma>
    </inkml:annotationXML>
    <inkml:traceGroup>
      <inkml:annotationXML>
        <emma:emma xmlns:emma="http://www.w3.org/2003/04/emma" version="1.0">
          <emma:interpretation id="{B2786984-2CF0-4E2B-8524-F752A76E74DE}" emma:medium="tactile" emma:mode="ink">
            <msink:context xmlns:msink="http://schemas.microsoft.com/ink/2010/main" type="paragraph" rotatedBoundingBox="13266,14410 11496,14621 11389,13729 13159,13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B07DAA-BE90-4ACE-9355-351E8146BEDD}" emma:medium="tactile" emma:mode="ink">
              <msink:context xmlns:msink="http://schemas.microsoft.com/ink/2010/main" type="line" rotatedBoundingBox="13266,14410 11496,14621 11389,13729 13159,13518"/>
            </emma:interpretation>
          </emma:emma>
        </inkml:annotationXML>
        <inkml:traceGroup>
          <inkml:annotationXML>
            <emma:emma xmlns:emma="http://www.w3.org/2003/04/emma" version="1.0">
              <emma:interpretation id="{2E738A76-DCA5-4402-BC8C-BE8D1E6F6528}" emma:medium="tactile" emma:mode="ink">
                <msink:context xmlns:msink="http://schemas.microsoft.com/ink/2010/main" type="inkWord" rotatedBoundingBox="13266,14410 11708,14596 11602,13704 13159,135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491-1913 300 0,'-8'-3'112'0,"8"6"-88"0,0-3-8 0,0 0 92 15,-8 0-64-15,8 3 16 16,-11 4-36-16,-5 0 76 16,-3 4-56-16,-4 2 92 15,-1 8-76-15,-7 3 68 16,4 14-72-16,8 7 12 0,0 10-36 16,3 0 12-16,16 3-24 15,0-10-8-15,8-3-8 16,7-7 20-16,9-4-12 15,-1-6 40-15,0-1-28 0,-4-9-128 16,1-8 56-16,-1-3-380 16,-7-7 240-1,7 0-240-15</inkml:trace>
          <inkml:trace contextRef="#ctx0" brushRef="#br0" timeOffset="433.7561">568-1720 340 0,'-7'3'128'0,"7"7"-100"0,0 15-8 0,0-1 168 15,0 7-108-15,0 6 28 16,0 1-64-16,0-3 44 16,7-4-52-1,-7-7 28-15,4-4-36 0,0-6 36 0,4-4-36 16,-8-10 28-16,4 0-28 16,3-6 0-16,1-12-16 15,-4-2 20-15,-4-4-20 16,8 0-20-16,-8-4 0 15,7 4-24-15,-3 0 20 16,4 10-4-16,0 0 8 16,11 7 16-16,-7 4-4 15,7 3 16-15,4 0-12 0,1 0-4 16,-1 0 0-16,0 0 20 16,-7 3-12-16,-1 1-340 15,-3-4 180-15</inkml:trace>
          <inkml:trace contextRef="#ctx0" brushRef="#br0" timeOffset="1208.5693">588-1820 404 0,'-8'-7'148'0,"4"7"-112"0,4-3-12 0,0 3 152 16,0 0-100-16,0 0 16 0,8 0-56 15,-4 3 8-15,11 0-24 16,-3-3 16-16,7 0-20 0,8 0-8 16,0 0-4-16,4-3 40 15,-4 0-24-15,8 3-212 16,-12 0 104-16,5 6-416 15</inkml:trace>
          <inkml:trace contextRef="#ctx0" brushRef="#br0" timeOffset="1575.8405">1072-1851 580 0,'11'14'216'0,"-3"6"-168"0,3 22-12 0,1-5 120 0,-4 15-92 16,3 10 8-16,5-3-44 16,-16-4 28-16,0-7-32 15,-12 3 32-15,-7 4-32 0,-20-3-84 16,1 0 32-16,-21-4-668 15</inkml:trace>
          <inkml:trace contextRef="#ctx0" brushRef="#br0" timeOffset="-1323.5351">-283-1930 312 0,'-12'-7'112'0,"4"3"-84"0,8 4-12 16,-11-3 248-1,11 0 20-15,0-1-136 16,0 1-28-16,11 3-80 15,5 0 0-15,3 3-24 0,0 4-8 16,9 0-4-16,-1 0-4 16,-4-4 0-16,4 1 8 15,0-4-4-15,0 3 8 16,-7-3-8-16,7-3 32 0,-8-1-20 16,-7 1 12-1,3-1-16-15,-3 1 12 0,-12 3-16 16,0-4-4-1,0 4 0-15,-8 4-16 0,-4 3 8 16,1 0-76-16,-5 0 44 16,9-1-12-16,-5 5 28 15,0 3-4-15,-3 6 12 16,7 11-20-16,-4 17 20 16,5 14-4-16,3 7 8 15,-4-4 24-15,0-10-8 16,-3-10-4-16,11-7 0 0,-8-7 12 15,8-7-8-15,-8-3 16 16,8-7-16-16,0-8 24 16,0-6-20-16,-4 4-12 15,-3-4-4-15,7 0-16 16,0-4 12-16,-8 4 4 16,8 0 4-16,0 0 8 15,0 0-4-15,0 0-28 16,0 0 12-16,15 0 48 15,5 4 0 1,-1-4-16-16,8 0 8 16,0 0-20-16,-3 3 24 15,3-3-20-15,0 0-4 16,0 0-4-16,-8 0-128 16,-7-3 68-16,-4 3-268 0,-8-4 180 15,0 4-340 1</inkml:trace>
          <inkml:trace contextRef="#ctx0" brushRef="#br0" timeOffset="54812.0046">-264-1390 248 0,'0'-3'92'0,"0"3"-72"0,8 0-4 16,-8 0 132-16,7 0-84 0,5 0 104 16,-4 0-92-16,3 0 48 15,-3-4-72-15,8 4-28 16,-12 4-16-16,11-4 0 0,-3-4-4 15,-1 4 8-15,-3-3-8 16,0 3 8-16,3-4-8 16,-3 1-4-16,0-1 4 15,-4 4-4-15,3-3 0 16,5-1 16-16,-12 1-8 16,8 0 16-16,0-4-16 15,-8 3-4-15,11 1 0 16,-11-4-4-16,8 4 0 0,0-4 0 15,-4-4 0-15,-4 4 24 16,7 1-12-16,-7 2 12 16,0-3-12-16,8 0 36 15,-4 0-24-15,0 1-24 16,0 2 0-16,3 1-20 16,-7-4 12-16,8 3 12 15,-8-3 0-15,0 4-12 16,-8 0 4-16,8-1 12 15,-7 1-4-15,7 3-12 16,-8 0 4-16,4 0 12 16,-4 0-4-16,8 0-4 15,0-4 4-15,0 4-16 16,0 0 8-16,0-3-4 16,-7-1 0-16,7 4 24 0,-4-3-8 15,-4 0-4-15,8-4 0 16,-8 3 28-16,8-3-16 15,-4 4 12-15,-3-1-16 16,7-2 12-16,-8 2-16 16,8-3 24-16,0 0-20 15,0 0 24-15,-8 4-24 16,8-4-20-16,0 0 0 16,0 4 20-16,0-1-4 15,0 1-216-15,8-1 116 0</inkml:trace>
          <inkml:trace contextRef="#ctx0" brushRef="#br0" timeOffset="54151.7496">-303-1631 164 0,'0'-3'60'0,"0"3"-44"0,8-4-8 0,-8 4 76 16,0 0-48-16,0 0 76 16,0 0-64-16,0 0 20 15,0 4-40-15,0-4 36 16,0 0-36-16,0 0 48 15,0 0-44-15,8 0-8 16,3 0-12-16,-3 0-20 16,-4 0 4-16,4-4 4 0,-8 4 0 15,0 0 16-15,0 0-8 16,0 0 4-16,0 0-4 16,0 0 36-16,0 0-20 0,0 7 4 15,0-7-16-15,7 4 36 16,5-4-24-16,-12 0-24 15,8-4 0-15,0 4 8 16,-8 0-4-16,3 0-4 16,5 0 4-16,-8 0 4 15,0 0-4-15,0 0 32 16,0 0-20-16,0 0 40 16,0 0-32-16,0 7-4 15,0-7-12-15,12 7 4 16,-4-7-8-1,-1 0-4-15,1 0 4 16,4 0-4-16,-5-4 32 16,-3 4-16-16,4 0 20 15,-8 0-20-15,0 0 20 16,0 0-24-16,0 0-4 16,0 0-4-16,0 0-16 0,8 4 8 15,-1-4 12-15,-3 0-4 16,4 0 32-16,4 0-20 15,-5 0-32-15,-7 0 8 16,0 0 20-16,0 0-8 16,0 0 28-16,0 0-20 15,0 0 12-15,0 0-12 16,0 0 0-16,0 0-4 16,0 0-24-16,0 7 8 15,0-7 20-15,12 7-4 0,-12 0-12 16,0-7 0-16,8 3-4 15,-8 4 0-15,0-7 24 16,0 0-8-16,0 0-12 16,8 7 0-16,-8-7-16 15,7 3 12-15,-3 4 20 16,-4 0-4-16,0-7-4 16,8 7 0-16,-8-7 12 15,0 0-8-15,0 0-20 16,0 3 4-16,8 1 4 15,-4 3 4-15,-4-7-20 16,7 3 12-16,1 0 20 16,0 4-4-16,-8-7 4 15,4 7-4-15,-4-7-16 0,0 7 4 16,0-7 20-16,0 10-8 16,0-3 4-16,-4 0-4 15,0-3-24 1,0-1 8-16,-4 1 4 0,8 2 4 15,-7-2-12-15,7 3 8 16,-4-4-16-16,4-3 12 16,-8 4 4-16,8 3 4 15,-8-1-20-15,4 1 12 16,-3-3 20-16,-1-1-4 16,0 1-64-16,-4-1 28 15,5 0-156-15,3 1 104 0,-4-4-56 16,0 0 84-16,8 3-8 15,-4 1 36-15,-3-4-32 16,-1 0 36-16,8 0-48 16,-8 0 40-16,4 0-144 15,-3 3 96 1,-5-3-160-16,-3 4 132 16,3 3 16-16</inkml:trace>
          <inkml:trace contextRef="#ctx0" brushRef="#br0" timeOffset="-421.6224">-86-1669 268 0,'8'-3'100'0,"-8"3"-76"0,0 3-8 16,0-3 156-16,0 0-96 16,-8-3 32-16,8 3-64 0,-4-4-20 15,-4 1-12 1,8 3 16-16,-7-3-16 0,7-1 12 15,-4 1-12-15,-4-1-24 0,0-3 4 16,-3 4 4-16,-5-1 4 16,5 1 44-16,-9 3-24 15,9 0 16-15,-13 0-20 16,5 3 8-16,4 4-12 16,-9 0-8-16,-3 0 0 15,0 0 28-15,4 0-16 16,0 0-4-16,3-4-8 0,1 4 28 15,7 0-16-15,5 0 20 16,7 7 24 0,0 3-32-1,0 0 4-15,7 4-20 0,5-1 0 16,7-3-4-16,1 1 4 16,3-1-8-16,0-3 24 15,4-4-16-15,0-7 24 16,0 1-24-16,4-4 4 15,-7 0-8-15,-1-7 4 16,-4 0-8-16,-3 0 8 16,-5 4-8-16,5-8 8 15,-5 1 0 1,1 0-4-16,-4-1-8 16,-8 1 4-16,0 0-4 15,8-4 0-15,-8 0 16 0,0-3-8 16,0 0-12-16,-8 0 0 15,8-1-4-15,-8 5 0 16,4-1 8-16,-4 4 0 16,1 3-12-16,-5 3 8 15,4 4 28-15,-3 4-12 16,3-1-32-16,0 1 12 16,-3-4 8-16,3 0 4 15,4 0-4-15,-4-4 4 16,8 1-48-16,0-1 24 15,12 4-312-15</inkml:trace>
        </inkml:traceGroup>
        <inkml:traceGroup>
          <inkml:annotationXML>
            <emma:emma xmlns:emma="http://www.w3.org/2003/04/emma" version="1.0">
              <emma:interpretation id="{D1E9E668-AD94-489B-A0A1-B44AFF6BB4E9}" emma:medium="tactile" emma:mode="ink">
                <msink:context xmlns:msink="http://schemas.microsoft.com/ink/2010/main" type="inkWord" rotatedBoundingBox="11959,14143 11875,14153 11858,14008 11942,13998"/>
              </emma:interpretation>
              <emma:one-of disjunction-type="recognition" id="oneOf1">
                <emma:interpretation id="interp1" emma:lang="" emma:confidence="1">
                  <emma:literal>{</emma:literal>
                </emma:interpretation>
                <emma:interpretation id="interp2" emma:lang="" emma:confidence="0">
                  <emma:literal>[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C</emma:literal>
                </emma:interpretation>
                <emma:interpretation id="interp5" emma:lang="" emma:confidence="0">
                  <emma:literal>(</emma:literal>
                </emma:interpretation>
              </emma:one-of>
            </emma:emma>
          </inkml:annotationXML>
          <inkml:trace contextRef="#ctx0" brushRef="#br0" timeOffset="56524.1122">-152-1493 176 0,'-11'3'64'0,"22"-10"-48"0,-3-3-8 0,-8 7 60 15,8-1-40-15,-1-3 32 16,-7 4-32-16,4-4 16 15,-4-3-24-15,0 3-16 16,0 0-8-16,0 3 12 16,0 1-4-16,-4 0 24 0,-3-4-16 15,7 7 48-15,-8-4-32 16,8-3-4-16,-8 0-16 16,8-3 4-16,0 0-8 15,0-1-4-15,0 5 4 16,0 2-16-16,0 1 8 15,-4-1 4-15,4 4 0 16,-7 4 0-16,7-1 0 16,-8 1 0-16,-4-4 0 15,5 3 8-15,3-3-4 16,-4 0-12-16,0 0 4 16,0-3-32-16</inkml:trace>
        </inkml:traceGroup>
        <inkml:traceGroup>
          <inkml:annotationXML>
            <emma:emma xmlns:emma="http://www.w3.org/2003/04/emma" version="1.0">
              <emma:interpretation id="{A1AC0C77-069F-415F-8C0C-F54A35870C80}" emma:medium="tactile" emma:mode="ink">
                <msink:context xmlns:msink="http://schemas.microsoft.com/ink/2010/main" type="inkWord" rotatedBoundingBox="11968,14308 11466,14368 11460,14321 11963,1426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354.8466">-109-1338 216 0,'-12'3'80'0,"12"-3"-60"0,0 0-8 15,-8 4 72-15,8-1-48 16,0-3 12-16,0 0-28 16,-3 0 68-16,-5 0-52 0,8 0 76 15,-8 0-64-15,8-3 36 16,-8 3-48-16,-3 0 8 16,3 0-28-16,-11 0 0 0,-1 0-8 15,1 3 56 1,0-3-36-16,-9 3 32 0,9 1-32 15,0-4 44 1,-8 0-40-16,7 0 12 0,1 0-28 16,-8 0-8-16,8 0-4 15,-9 0 20-15,1 0-12 16,0 3 12-16,4-3-12 0,0 4-8 16,3-4 0-1,9 0-4-15,-1 0 0 0,4 0-20 16,1 0 12-16,7 0 12 15,7-4 0-15,5 4-224 16,-4 0 124-16,11 11-520 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6:30.7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A4FBEF-49AB-4D7F-ACDE-77775ABB0157}" emma:medium="tactile" emma:mode="ink">
          <msink:context xmlns:msink="http://schemas.microsoft.com/ink/2010/main" type="writingRegion" rotatedBoundingBox="8720,14651 10606,14715 10582,15425 8695,15361">
            <msink:destinationLink direction="with" ref="{0EE0368B-20D7-4D2E-B8FB-C0D248E53862}"/>
          </msink:context>
        </emma:interpretation>
      </emma:emma>
    </inkml:annotationXML>
    <inkml:traceGroup>
      <inkml:annotationXML>
        <emma:emma xmlns:emma="http://www.w3.org/2003/04/emma" version="1.0">
          <emma:interpretation id="{FF78F625-D003-44D9-97FC-C9599BD87B57}" emma:medium="tactile" emma:mode="ink">
            <msink:context xmlns:msink="http://schemas.microsoft.com/ink/2010/main" type="paragraph" rotatedBoundingBox="8720,14651 10606,14715 10582,15425 8695,15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D7FB0C-64E1-4E65-8E6C-1101EF3856E4}" emma:medium="tactile" emma:mode="ink">
              <msink:context xmlns:msink="http://schemas.microsoft.com/ink/2010/main" type="line" rotatedBoundingBox="8720,14651 10606,14715 10582,15425 8695,15361"/>
            </emma:interpretation>
          </emma:emma>
        </inkml:annotationXML>
        <inkml:traceGroup>
          <inkml:annotationXML>
            <emma:emma xmlns:emma="http://www.w3.org/2003/04/emma" version="1.0">
              <emma:interpretation id="{6C497369-A05B-4A6C-8B47-633435154B68}" emma:medium="tactile" emma:mode="ink">
                <msink:context xmlns:msink="http://schemas.microsoft.com/ink/2010/main" type="inkWord" rotatedBoundingBox="8720,14651 10606,14715 10582,15425 8695,153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-3129-808 496 0,'20'-14'184'0,"-16"10"-140"0,-1-6-16 0,5 3 100 16,-8-3-76-16,4-1 52 16,-4 1-64-16,0 0 24 15,-4 3-36-15,-7 4 0 0,-9 3-16 16,1 6-24-16,-12 8 4 16,-4 0 20-16,-4 3-4 0,1 0 60 15,3 7-40-15,8 1-4 16,11 2-12-1,16 1-20-15,12-8 4 0,15-3 28 16,12-6-12-16,3-8 32 16,1-6-28-16,-1-8 12 15,-3-2-16-15,0-1 20 16,-8-3-20-16,-8-1 4 16,-11 1-8-16,-12 4-24 15,-8-5 8-15,-11 8 20 16,-9 3-4-16,-3 4-20 15,-11-1 4-15,-5 8-32 16,-3 3 24-16,8 3-28 16,3 0 24-16,12 4 8 15,15 0 12-15,16-1-12 16,19 1 8-16,8-3 40 16,12-1-24-16,-1-3 8 0,1-7-12 15,-1-4-60 1,1 1 28-16,-4-4-40 0,-8 0 32 15,-12 0 0-15,-11 0 20 16,-12 0 16-16,-12 1 0 16,-3 2-20-16,-8 4 8 15,-8 4-4-15,-7-1 4 16,-5 4 32-16,1 7-12 16,7 3 40-16,12 4-28 15,11-1-48-15,20 1 12 0,16-4 20 16,18-3-4-16,1-7 20 15,4-11-16-15,3-3 4 16,8-3-4-16,-3-4-40 16,-9 1 16-16,-7-5-40 15,-16 5 36-15,-15-1 8 16,-19 3 8-16,-12 1-8 16,-8 3 8-16,-4 4 4 15,-7 3 0-15,-9 3-12 16,1 1 8-16,8 3 40 15,7 3-24-15,12 0 0 16,15 1-8-16,16-1-16 16,12 0 8-16,7-3 12 15,4-3-4-15,4-1 16 16,0-3-12-16,-4 0 4 16,-4-3-4-16,-3-1-52 0,-9 1 28 15,-11-4 12-15,-7 3 4 16,-9 1 0-16,-11-1 4 15,-8 4-4-15,-4 4 0 16,1 3 60-16,7 3-32 16,8 0-12-16,11 1-8 15,16-4-28-15,11-1 12 16,9-2 32-16,-1-4-16 16,4 0-16-16,4 0 0 15,-12 0-612 1,-11 7 252-16</inkml:trace>
          <inkml:trace contextRef="#ctx0" brushRef="#br0" timeOffset="1080.0475">-2745-726 444 0,'-8'14'164'0,"12"-4"-124"0,3 7-16 16,1-3 124-16,12 0-88 15,-1-4 8-15,8 7-40 0,12-10-8 16,-4-3-12-16,-1-4 12 15,-3-4-12-15,-4-9-4 16,1-1 0-16,-9-3 28 0,-7-4-16 16,-9 4 12-16,-3 3-16 15,-7-7-16-15,-5 4 0 16,0 7 12-16,5-4-4 16,-5 4-20-16,-3-4 8 15,3 7 12-15,0 0 0 16,1 0-36-16,-1 4 16 15,1 3 24-15,3 0-4 16,-4 0-8-16,-3 3 0 0,-1-3 4 16,-3 7 0-16,-1 4-12 15,1-5 8-15,4 5 4 16,-1-1 0-16,5 0-20 16,3 4 12-16,4 0-4 31,4 0 4-31,0 6 8 15,4 4 0-15,-4 7 0 16,4 0 0-16,-4 11 16 0,0-1-8 16,-4-3-12-16,0 0 0 15,-4-4 4-15,0 0 0 16,1-3 0-16,-5-3 0 0,-3-7 16 16,3-8-8-16,-3 1 4 15,-5 0-4-15,1-7 4 16,-8-7-8-16,0 7 8 0,3-14-8 15,1 3 16-15,4 1-12 16,-1-7-20-16,1-1 4 16,11 4-4-16,8-3 4 15,0 3-364 1,8 4 204-16,8-4-152 16</inkml:trace>
          <inkml:trace contextRef="#ctx0" brushRef="#br0" timeOffset="1485.6265">-2025-936 404 0,'-16'-7'148'0,"1"7"-112"0,-5 0-12 16,9 7 76-16,-9 0-60 15,-3 3 16-15,-4 4-32 16,0 0 56-16,0 3-44 0,0-3 72 15,0 10-60-15,3 0 8 16,1 14-32-16,4 17 24 0,3 4-32 16,5 2 12-16,7 1-16 15,4-10 20-15,8-11-20 16,3-3-40-16,5-7 16 16,7-10-572-1,4-4 324-15,-4-3-20 16</inkml:trace>
          <inkml:trace contextRef="#ctx0" brushRef="#br0" timeOffset="1846.492">-1994-585 332 0,'-12'52'120'0,"12"-21"-92"0,4 3-8 16,4-13 80-16,-5-1-60 16,1-2 44-16,4-5-48 15,0-2 32-15,-8-11-36 16,4-4 16-16,0-6-28 16,-1-4 16-16,1-6-20 15,-4-8 8-15,4-6-12 0,4 3-24 16,-4 3 4-16,4 4 4 15,-5 3 4-15,1 8 0 16,4 2 0-16,-4 8 16 0,4 3-8 16,-8 0-4-16,11 0 0 15,-3 0 12-15,0 0-8 16,-1-4-444 0,1 8 240-1,0 3-56-15</inkml:trace>
          <inkml:trace contextRef="#ctx0" brushRef="#br0" timeOffset="2103.1737">-2041-774 528 0,'-15'-7'196'0,"11"7"-152"0,8 0-12 16,-4 0 132 0,15 7-36-16,4-7-56 15,9 0-24-15,-1 7-36 16,-8-7 20-16,8 7-220 16,0-4 100-16,-4 1-456 15</inkml:trace>
          <inkml:trace contextRef="#ctx0" brushRef="#br0" timeOffset="2527.8189">-1638-829 372 0,'11'3'140'0,"5"1"-112"0,11 6-4 15,-4 0 208-15,0 8-132 16,-3 19 36-16,-1 22-80 16,-7 3 20-16,-8 0-44 15,-12 0 0-15,-23-4-20 0,-19-10-508 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6:48.3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92F40D6-0906-4D39-A5B8-654C2389C284}" emma:medium="tactile" emma:mode="ink">
          <msink:context xmlns:msink="http://schemas.microsoft.com/ink/2010/main" type="writingRegion" rotatedBoundingBox="14733,13429 15830,12769 16178,13346 15081,14006"/>
        </emma:interpretation>
      </emma:emma>
    </inkml:annotationXML>
    <inkml:traceGroup>
      <inkml:annotationXML>
        <emma:emma xmlns:emma="http://www.w3.org/2003/04/emma" version="1.0">
          <emma:interpretation id="{7FDD6262-75FB-4E85-9E21-D07662350C64}" emma:medium="tactile" emma:mode="ink">
            <msink:context xmlns:msink="http://schemas.microsoft.com/ink/2010/main" type="paragraph" rotatedBoundingBox="14733,13429 15830,12769 16178,13346 15081,14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DC9252-5E91-42F9-A827-792AE4E36894}" emma:medium="tactile" emma:mode="ink">
              <msink:context xmlns:msink="http://schemas.microsoft.com/ink/2010/main" type="line" rotatedBoundingBox="14733,13429 15830,12769 16178,13346 15081,14006"/>
            </emma:interpretation>
          </emma:emma>
        </inkml:annotationXML>
        <inkml:traceGroup>
          <inkml:annotationXML>
            <emma:emma xmlns:emma="http://www.w3.org/2003/04/emma" version="1.0">
              <emma:interpretation id="{73E75567-547B-465A-B467-26E5128BE24B}" emma:medium="tactile" emma:mode="ink">
                <msink:context xmlns:msink="http://schemas.microsoft.com/ink/2010/main" type="inkWord" rotatedBoundingBox="14733,13429 15347,13059 15567,13424 14953,137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4 520 228 0,'-4'0'84'0,"8"3"-64"0,-4-3-8 16,0 0 92-16,0 0-60 15,0 0 44 1,0 0-52-16,0 0 32 0,0 0-36 16,0 0 52-16,0 0-48 15,0 0-16-15,0 0-12 16,0 0 16-16,0 0-12 15,0 0 12-15,4 7-12 0,-4-7 0 16,4 7-4-16,0 0 48 16,-4-7-32-16,0 0 24 15,-4 0-28-15,4 0 8 16,0 0-16-16,0 0 12 16,-4 0-16-16,4 0 32 15,0 0-24-15,0 7 12 0,-4-1-16 16,4-6-8-16,-4 0 0 15,4 0 20-15,0 0-12 16,0-3 4-16,8 0-8 16,-12-1 12-16,8-3-12 15,0 0 4-15,0 0-4 16,3 1-16-16,1 2 4 16,0-3 28-16,3 0-12 15,-3-3 4-15,4 3-8 16,3-3-8-16,5-4 4 0,3 0-4 15,0-3 0-15,4-4 8 16,8 1-4-16,-4-1-4 16,-4-3 4-16,0 3-16 15,-7 1 8-15,-1-1 12 16,-4 4-4-16,-3 0-12 16,3 3 4-16,-3 0-4 15,0 0 0-15,3-6 16 16,-3 3-4-16,-1-1-4 15,1 1 4-15,4 3-16 16,-9 1 8-16,5-1 20 16,-12 4-8-16,4-1 4 15,0 4-4-15,-4 0-8 16,0 1 4-16,3-1-24 16,1 0 12-16,0 3-4 0,0 1 4 15,0-1-12-15,-4 1 12 16,0 3 12-16,0 0 0 15,0 0-12-15,0 0 4 16,0 0 28-16,-4 0-12 16,0 0-4-16,0 0-4 15,4 0-4-15,0 0 0 16,0 0 16-16,-4-3-8 16,1 3-20-16,3 0 4 15,-4 0 12-15,0-4 0 16,0 4-4-16,-4 0 4 0,4 0-4 15,1-3 0-15,-5 3 8 16,0-7-4-16,0 3-12 16,1 4 4-16,-1-3-4 15,-4 3 0-15,-3 0 16 16,-5 0-4-16,-7 7-4 16,-4-4 4-16,-4 4-16 15,4 0 8-15,-3-4 20 16,-5 1-8-16,12-1-28 15,7-3 8-15,9 0-4 16,3 0 8-16,8 0 0 16,0 0 0-16,8 0 8 15,3 4 0-15,1-1-20 16,-4 1 12-16,11 3-4 16,-11-1 4-16,4 1 8 15,7 4 0-15,-11-1 8 0,11 0-4 16,-4 1-12-16,5 2 4 15,-5 1-4-15,5 0 0 16,-1 3 0-16,0 4 0 16,-3-4 16-16,-1 0-4 15,-3-3 16-15,-4 0-12 16,-1-4-4-16,-3 0 0 16,4 4-4-16,-4-10 0 15,0 2 8-15,-4-6-4 16,8 4-4-16,-1-4 4 0,-7 0 4 15,8 0-4-15,0-4-12 16,0 1 4-16,3 0 4 16,-3 3 0-16,0-4 8 15,-1 4-4-15,1 0-12 16,0 0 4-16,0 0 4 16,-8 0 0-16,0 0 8 15,7 0-4-15,-7 0-4 16,0 0 4-16,0 0 4 15,0 0-4-15,8-7-4 16,-4 7 4-16,0-3-4 16,-4-4 0-16,0 0 8 15,0 0-4-15,0 0 16 16,0 0-12-16,-4 0 24 16,0 1-20-16,4 2 24 15,-4-3-24-15,0 0-4 0,-3 1-4 16,3-1 12-16,0 0-8 15,-4 3-4-15,0-6 0 16,1 3-16-16,3 0 8 16,0 0 12-16,-4 7-4 15,8-10-20-15,-4 3 8 16,4 0 40-16,0 4-20 16,8-4-28-16,-8 4 8 15,0 3-376-15,4 3 208 16</inkml:trace>
        </inkml:traceGroup>
        <inkml:traceGroup>
          <inkml:annotationXML>
            <emma:emma xmlns:emma="http://www.w3.org/2003/04/emma" version="1.0">
              <emma:interpretation id="{951248D4-9AFD-4245-ADAD-598C9DE353CA}" emma:medium="tactile" emma:mode="ink">
                <msink:context xmlns:msink="http://schemas.microsoft.com/ink/2010/main" type="inkWord" rotatedBoundingBox="15393,13101 15860,12819 16178,13346 15710,13628"/>
              </emma:interpretation>
              <emma:one-of disjunction-type="recognition" id="oneOf1">
                <emma:interpretation id="interp1" emma:lang="" emma:confidence="0">
                  <emma:literal>5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T</emma:literal>
                </emma:interpretation>
                <emma:interpretation id="interp5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779.1209">720 7 280 0,'-4'7'104'0,"0"0"-84"0,1 6 0 0,3 1 120 16,-4 7-80-16,4 3 80 15,-8 7-80-15,4 0 12 16,0 0-40-16,0-4 24 15,4-6-32-15,0-4 20 0,0-3-24 16,0-7 16-16,0-7-12 16,4-7-12-16,0-3-16 15,4-4 0-15,0-3 20 16,3-4-8-16,1 0-12 16,-1-3 0-16,5 0 4 15,3 0 0 1,-3 3 0-16,-1 1 0 0,5 3-12 15,-1 3 8-15,0 3-4 16,1 5 0-16,-1-1-12 16,-4 0 12-16,1 3 4 15,3 4 4-15,-7 4 16 16,-1 3-8-16,1 0 16 16,0 3-16-16,-5 0 24 15,1 1-20-15,0-1 24 16,-4 4-24-16,-4-1 12 15,8 1-12-15,-8 3 20 0,-8 1-20 16,4-1 4-16,0 3-8 16,-4 1-8-16,4-4 4 15,1 0 12-15,-1 1-8 16,0-8-12-16,4 0 0 16,-4-3 56-16,0 0-28 15,0 3-12-15,4-3-4 16,-4-7-116-16,0 0 60 15,1 0-332 1</inkml:trace>
          <inkml:trace contextRef="#ctx0" brushRef="#br0" timeOffset="1351.2466">654-151 540 0,'8'3'200'0,"-8"-6"-156"0,0-1-12 0,4 4 104 15,4 0-80-15,3 0 48 16,5-3-60-16,-5-1 4 15,5 1-32-15,-5-4 20 0,1 0-24 16,-4 0 12-16,0-3-12 16,-1-1 20-16,-3-2-20 0,4-1-12 15,0-3-4-15,3 0 4 16,1-1 0-16,0 1 8 16,3 0-4-16,-7 3 8 15,3 4-8 1,5 3-20-16,-5 0 8 0,-3 4 20 15,12 3-4 1,-9 0 4-16,-3 3-4 0,0 4-8 16,-1 3 4-16,-3 4-16 15,12 3 8-15,-9 7-40 16,5 0 24-16,0 7-696 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6:28.4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D36B506-E3B0-47BD-8FB8-278B515F15D6}" emma:medium="tactile" emma:mode="ink">
          <msink:context xmlns:msink="http://schemas.microsoft.com/ink/2010/main" type="writingRegion" rotatedBoundingBox="12076,15639 12819,15639 12819,16238 12076,16238">
            <msink:destinationLink direction="with" ref="{0EE0368B-20D7-4D2E-B8FB-C0D248E53862}"/>
          </msink:context>
        </emma:interpretation>
      </emma:emma>
    </inkml:annotationXML>
    <inkml:traceGroup>
      <inkml:annotationXML>
        <emma:emma xmlns:emma="http://www.w3.org/2003/04/emma" version="1.0">
          <emma:interpretation id="{EB304B6C-DB05-4910-BD5C-1898E2244C90}" emma:medium="tactile" emma:mode="ink">
            <msink:context xmlns:msink="http://schemas.microsoft.com/ink/2010/main" type="paragraph" rotatedBoundingBox="12076,15639 12819,15639 12819,16238 12076,16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D233D1-2445-4582-A5F9-1E78DDD85B44}" emma:medium="tactile" emma:mode="ink">
              <msink:context xmlns:msink="http://schemas.microsoft.com/ink/2010/main" type="line" rotatedBoundingBox="12076,15639 12819,15639 12819,16238 12076,16238"/>
            </emma:interpretation>
          </emma:emma>
        </inkml:annotationXML>
        <inkml:traceGroup>
          <inkml:annotationXML>
            <emma:emma xmlns:emma="http://www.w3.org/2003/04/emma" version="1.0">
              <emma:interpretation id="{08A3C031-77E4-420D-92F5-BAE0FE950EEB}" emma:medium="tactile" emma:mode="ink">
                <msink:context xmlns:msink="http://schemas.microsoft.com/ink/2010/main" type="inkWord" rotatedBoundingBox="12076,15639 12819,15639 12819,16238 12076,162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11 176 424 0,'-12'-7'156'0,"12"7"-120"0,0-4-8 0,0 1 104 15,0 3-76-15,0 0 4 16,0-4-36-16,12 1 56 16,-4 3-48-16,-1-3 32 0,5 6-36 15,-4 0 8-15,-8 8-20 0,11 3 36 16,-3 10-28-16,-8 3 20 16,12 4-24-16,-5 0 8 15,1 4-16-15,11 2 12 16,1 5-16-16,-1-1 4 15,4 0-4-15,1-6 12 16,-1-4-12 0,-4-11 40-16,1-6-24 0,-1-7 4 15,-7-7-16-15,7-4 12 16,-11-2-16-16,7-8 4 16,-3 0-4-16,-1-3-16 15,9-4 4-15,-5-3 4 16,12-3 0-16,-3-4-20 15,3-4 12-15,0-3 20 16,11-10-4-16,-18-3 32 0,7-11-24 16,-8 7-12-16,-3 10-8 15,-5 7-32-15,1 10 20 16,-12 8 48-16,0 6-12 16,0 7-52-16,0 7 16 15,12 0 12-15,-5 14 4 16,13-7 0-16,-1 0 4 15,0 3-472-15,8 4 256 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8:10.6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8072709-6492-4503-AD9F-78DA9BCD73E1}" emma:medium="tactile" emma:mode="ink">
          <msink:context xmlns:msink="http://schemas.microsoft.com/ink/2010/main" type="writingRegion" rotatedBoundingBox="2531,17282 16216,17818 16170,18983 2485,18447"/>
        </emma:interpretation>
      </emma:emma>
    </inkml:annotationXML>
    <inkml:traceGroup>
      <inkml:annotationXML>
        <emma:emma xmlns:emma="http://www.w3.org/2003/04/emma" version="1.0">
          <emma:interpretation id="{992E0D70-F422-4871-B00C-38D984FCD98C}" emma:medium="tactile" emma:mode="ink">
            <msink:context xmlns:msink="http://schemas.microsoft.com/ink/2010/main" type="paragraph" rotatedBoundingBox="2531,17282 16216,17818 16170,18983 2485,18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D8AE1F-3796-4860-97E6-F83217009FE2}" emma:medium="tactile" emma:mode="ink">
              <msink:context xmlns:msink="http://schemas.microsoft.com/ink/2010/main" type="line" rotatedBoundingBox="2531,17282 16216,17818 16170,18983 2485,18447"/>
            </emma:interpretation>
          </emma:emma>
        </inkml:annotationXML>
        <inkml:traceGroup>
          <inkml:annotationXML>
            <emma:emma xmlns:emma="http://www.w3.org/2003/04/emma" version="1.0">
              <emma:interpretation id="{36154636-7BA9-4FBE-BBFF-75276984D9D3}" emma:medium="tactile" emma:mode="ink">
                <msink:context xmlns:msink="http://schemas.microsoft.com/ink/2010/main" type="inkWord" rotatedBoundingBox="2527,17386 3574,17427 3545,18172 2498,18131">
                  <msink:destinationLink direction="with" ref="{0675C2C5-8E20-47F6-BA52-FAD4B91DCF8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15-3 372 0,'-4'0'140'0,"0"11"-112"0,4-5-4 15,-4 5 20-15,0-4-28 0,4 3 84 16,0-10-56-16,0 0 4 16,0 0-28-16,0 0 16 15,8-4-24-15,4-2 40 16,-1 6-28-16,-7 0 12 0,19 0 0 15,4 6-24 1,0-2-12-16,20 3-4 16,-1-7 4-16,20 7 0 15,-8-4 0-15,4 1 0 16,-4-1 24-16,-4 0-12 16,-3-3-20-16,-5 0 0 15,-11 4 12-15,-8-1 0 16,-8-3 32-16,-7 0-20 0,4 0 32 15,-13-3-32-15,5-4-4 16,4 0-8-16,-4-3-4 16,7 6 0-16,-3 1-20 15,7-1 12-15,-7-2 20 16,-5 6-4-16,1 0-20 16,-8 0 4-16,0 0 32 15,0 0-16-15,0 10-8 16,0-10-4-16,-8 7-4 15,8 0 0-15,-7 0 16 16,7-1-4-16,-12 5-4 16,4 3 4-16,1-1-24 15,-5 5 12-15,0 6 4 0,-3 3 4 16,-5 14 8-16,-3-6-4 16,0 10-20-16,-8-4 8 15,4 7 32-15,0 7-16 16,4 0 0-16,-1 0-4 15,1-7-4-15,4-3 0 16,-1-10-28-16,1-11 16 16,4 7 32-16,3-21-12 15,0 4 16-15,1-14-12 16,-5-7 0-16,-3-7-4 16,-4-10 20-16,-4-14-16 15,-4-3 24-15,0 6-24 0,-4-6 12 16,0 7-12-16,0-1 0 15,4 4-4-15,4 4-16 16,4-8 4-16,7 8-4 16,1-11 0-16,7 7 8 15,0 7 0-15,5 0-20 16,3 3 12-16,3 4-4 16,1-4 4-16,4 14 8 15,0 4 0-15,7 6-108 16,5 4 60-16,-1 4-588 15</inkml:trace>
          <inkml:trace contextRef="#ctx0" brushRef="#br0" timeOffset="1022.9464">986 427 548 0,'0'0'204'0,"0"4"-156"0,0 3-16 0,4 0 148 15,4-4-104-15,-8 7 68 16,4-3-84-16,0 0-8 15,0 3-32-15,-1 1 24 0,5-4-28 16,-4-1-156-16,0 1 76 0</inkml:trace>
        </inkml:traceGroup>
        <inkml:traceGroup>
          <inkml:annotationXML>
            <emma:emma xmlns:emma="http://www.w3.org/2003/04/emma" version="1.0">
              <emma:interpretation id="{25100199-4E31-4BF2-B09A-F672EFC2F752}" emma:medium="tactile" emma:mode="ink">
                <msink:context xmlns:msink="http://schemas.microsoft.com/ink/2010/main" type="inkWord" rotatedBoundingBox="3916,17376 6098,17462 6058,18489 3875,18404">
                  <msink:destinationLink direction="with" ref="{0675C2C5-8E20-47F6-BA52-FAD4B91DCF8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19.3583">2891 94 592 0,'-8'-14'220'0,"8"3"-172"0,0 5-12 15,0-1 136-15,0 7-100 16,8-7-64-16,3 7-8 15,5 0 8-15,3 0-4 16,16 0 20-16,4 7-16 0,7-7 32 16,5 7-24-16,-5-4 12 15,-11 0-16-15,-4-3 20 16,-16 0-20-16,-15 0-76 16,-7 7 36-16,-20-7-212 15,-4 4 136-15,4-4-212 16,-8 3 180-16,4 1-76 15,4 3 124-15,3 6 52 16,5 11 24-16,11 14 204 16,-3 10-104-16,-1 4 44 15,-3 10-80-15,7 14-36 16,4-1-16-16,-8-6 24 16,1-3-12-16,-1-8 12 15,0-6-12-15,-7-18 28 16,-4 1-24-16,-4-18 20 15,-8 0-20-15,-8-3 0 16,-7-14-8-16,4-4 28 16,7-6-20-16,12 6 108 15,15 1-68-15,20-7 28 16,19 6-48-16,19 8 4 0,5 3-24 16,7 3 28-16,0 0-28 0,8 1 20 15,3 2-20-15,1-9-88 16,-4 10 40-16,-12-8-176 15,-11-6 116-15,-12 0-220 16</inkml:trace>
          <inkml:trace contextRef="#ctx0" brushRef="#br0" timeOffset="3528.8227">3053 482 236 0,'-7'-20'88'0,"7"6"-68"0,0 4-4 0,0 3 104 16,0 0-68-16,-4-3 76 15,-4-8-72-15,-4 15 48 16,-3 3-60-16,3-4 32 15,-7 1-44-15,-4-4 52 16,0 7-48-16,-5 0 56 0,-6-3-56 16,10 6 20-16,-3-3-36 15,8 10-8-15,0-3-8 16,7 17 4-16,8 4-4 0,4 6 16 16,8 4-12-16,7 0 4 15,12 0-4-15,4-4 48 16,12-13-32-16,3-4 32 15,5-17-28-15,-5 0 0 16,-3-17-16-16,-16-4 36 16,-15-13-24-16,-16-4 20 15,-12-7-24-15,-11 8 0 16,-4 6-12-16,4 0-32 16,8 10 12-16,-1 4-84 15,13 10 56-15,-1 7-20 16,16 0 36-16,19 0 32 15,7 10-4-15,9 7-668 16,0 18 360-16,-12-1-28 16</inkml:trace>
          <inkml:trace contextRef="#ctx0" brushRef="#br0" timeOffset="3821.6259">3522 830 580 0,'-4'21'216'0,"4"-11"-168"0,-4 7-12 0,4-7 56 16,-4 8-56-16,0-1 12 0,1 14-28 15,-1-4-4-15,4 1-8 16,0-4 20-16,0 3-16 0,-4-9 24 15,0-5-24 1,4-6-128-16,4-10 64 0,0-7-512 16,7 3 316-1,12-4 104-15</inkml:trace>
          <inkml:trace contextRef="#ctx0" brushRef="#br0" timeOffset="1426.5225">1733 238 364 0,'0'-14'132'0,"0"18"-100"0,-11-8-12 0,11 8 96 16,-12-1-68-16,-3 4 52 16,-5 3-60-16,-7 4-12 15,-4 0-16-15,-4-4 52 16,-3 7-36-16,-1-6 24 0,4 9-32 16,4-2 60-16,0 6-44 15,12 7-8-15,7 0-16 16,5 3-20-16,22 0 4 15,20-6 48-15,7 3-24 16,1-7 44-16,-4-3-36 0,-4-4-208 16,-8-10 96-16,0 7-436 15</inkml:trace>
          <inkml:trace contextRef="#ctx0" brushRef="#br0" timeOffset="1642.6258">1451 420 728 0,'-16'-6'268'0,"16"2"-208"0,4-3-16 16,4 7 44-16,7 0-56 15,5 0-12-15,7 0-12 16,8 0 24-16,3 7-16 15,5-3-508-15</inkml:trace>
          <inkml:trace contextRef="#ctx0" brushRef="#br0" timeOffset="2342.5323">1993 276 704 0,'-27'-10'264'0,"27"10"-208"0,0 0-12 15,0 0 20-15,7-4-44 16,5 4-28-16,0-3 4 16,15 3 0-16,8-7 4 15,3 7-12-15,1 7 8 0,0-7 28 16,7-7-12-16,1 14-12 15,-13-7-4-15,5 0 40 16,-12-7-24-16,-7 7-28 16,-9 0 8-16,-3 0 36 15,-8 0-16-15,0 0-20 16,0 0 4-16,0 0-28 16,0 0 20-16,0 0 12 15,0 0 4-15,0 0 16 16,0 0-12-16,0 0-12 0,0 0 0 15,0 10 12-15,-8-3-4 16,-3 10 8-16,-1-6-8 16,0-5-28-16,-3 12 12 15,3-1-4-15,1 7 8 16,-5 10-12-16,1 11 12 16,3 14 4-1,-3-1 4-15,7 1 16 0,0-1-8 16,4-10 4-16,0-13-4 15,-3-8 28-15,-1-6-20 16,4-7 32-16,0-8-32 16,-4-6-32-16,-3-13 8 0,3-4 8 15,-4-18 4-15,-3-10 24 16,-4-10-16-16,-1 0 4 16,1 0-8-16,0 10-24 15,-1 4 8-15,9 7 64 16,-1 10-28-16,4-4 40 15,4 11-36-15,0 0 8 16,1 3-24-16,-1 4-8 16,0-1-4-16,0 1 12 15,0 3-8-15,-4 0 32 16,1-3-24-16,3 3-100 16,4-3 40-16,4-1-736 15</inkml:trace>
        </inkml:traceGroup>
        <inkml:traceGroup>
          <inkml:annotationXML>
            <emma:emma xmlns:emma="http://www.w3.org/2003/04/emma" version="1.0">
              <emma:interpretation id="{11E45136-5806-42DA-8CA4-C41B5C30C8B8}" emma:medium="tactile" emma:mode="ink">
                <msink:context xmlns:msink="http://schemas.microsoft.com/ink/2010/main" type="inkWord" rotatedBoundingBox="6528,17665 7931,17720 7902,18463 6499,18408">
                  <msink:destinationLink direction="with" ref="{0675C2C5-8E20-47F6-BA52-FAD4B91DCF89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446.5737">4664 424 592 0,'-35'-17'220'0,"35"17"-172"0,0 0-12 16,0 0 12-16,15 0-32 0,5 0 20 16,-1 0-20-16,1-4 44 15,11 8-32-15,-4-4-156 0,0 7 68 16,11 3-444 0</inkml:trace>
          <inkml:trace contextRef="#ctx0" brushRef="#br0" timeOffset="4941.3912">5070 506 560 0,'47'7'208'0,"-28"-3"-164"0,8 3-8 0,-7-7 4 0,7 0-28 16,0 0 48-16,11 0-32 15,-10-7 12-15,10-4-24 16,-7 1 28-16,-11 0-28 0,-13 0-24 15,-14-4 4-15,-1-3 36 16,-11-1-20-16,-1 1 0 16,-3 0-8-16,0 0-16 15,-4 0 8-15,3 3 12 16,1 7-4-16,4 0-12 16,-4 0 4-16,3 4 4 0,-3 3 0 15,4 0 8-15,-5 3-4 16,9 4 24-16,-4 3-16 15,7 1-4-15,-4 2-4 16,5 8 40-16,3 7-24 16,0 16 8-16,-7 11-16 15,15 7-24-15,0-3 4 16,12 3 12-16,-9-14 0 16,9 0 24-16,7-10-16 15,-7 3 40-15,-4 1-28 0,3-8 20 16,-3-7-24-16,-4 4 44 15,-8-6-36-15,-8-8-24 16,-7-7-4-16,-8-7-64 16,-8-6 36-16,4-4-296 15,0-3 180-15,4 3-424 16</inkml:trace>
          <inkml:trace contextRef="#ctx0" brushRef="#br0" timeOffset="4174.3777">3990 575 716 0,'8'-3'264'0,"4"3"-204"0,15-14-16 0,-8 14 72 0,0-7-72 16,16-3 60-16,4 6-60 15,7 1-532-15</inkml:trace>
          <inkml:trace contextRef="#ctx0" brushRef="#br0" timeOffset="4025.9548">4021 355 580 0,'-4'-14'216'0,"16"18"-168"0,7-11-12 0,-3 7 120 16,-5 0-92-16,9 0 8 15,-1 3-44-15,8 1 52 16,-7-1-44-16,-1 4-668 16</inkml:trace>
        </inkml:traceGroup>
        <inkml:traceGroup>
          <inkml:annotationXML>
            <emma:emma xmlns:emma="http://www.w3.org/2003/04/emma" version="1.0">
              <emma:interpretation id="{BE6F9B46-DED0-4F13-B6A0-D1BC8CA55D4F}" emma:medium="tactile" emma:mode="ink">
                <msink:context xmlns:msink="http://schemas.microsoft.com/ink/2010/main" type="inkWord" rotatedBoundingBox="8374,18404 8429,18406 8418,18680 8364,1867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198.5734">5891 1016 580 0,'0'0'216'0,"4"17"-168"0,0 7-12 0,-4-7 112 16,0 11-88-16,-4 13 20 15,0 7-48-15,-4-10 56 16,-7-7-48-16,-16-3-756 16</inkml:trace>
        </inkml:traceGroup>
        <inkml:traceGroup>
          <inkml:annotationXML>
            <emma:emma xmlns:emma="http://www.w3.org/2003/04/emma" version="1.0">
              <emma:interpretation id="{E5EC19C9-D882-450B-BEF4-E2104E244B11}" emma:medium="tactile" emma:mode="ink">
                <msink:context xmlns:msink="http://schemas.microsoft.com/ink/2010/main" type="inkWord" rotatedBoundingBox="10081,17786 10999,17822 10979,18338 10061,18302">
                  <msink:destinationLink direction="with" ref="{AA4A5E0E-46FB-4C58-A58F-FC60A42CD1BE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772.3615">7598 414 404 0,'0'0'148'0,"0"0"-112"0,4 0-12 0,-4 0 92 15,8 0-68-15,0 0 68 16,-8 0-64-16,7 0-4 15,5 6-28-15,3-2-4 0,9-4-8 16,3 0 12-16,23 0-12 16,12-4-12-16,19 4 0 15,-11 4 12-15,0-4-4 16,-16 0 8-16,-4 0-8 16,-15 0-4-16,-4 0 4 15,-12 0 116-15,-3 0-64 16,-5 0 24-16,-3 0-48 15,-8 0-32-15,0 0 0 0,0 0 0 16,0 0 0-16,0 0-20 16,0 0 12-16,0 0 32 15,0 7-16-15,-4 0 0 16,0 0-4-16,-3-4 12 16,3 7-8-16,-4-3 4 15,-4 4-4-15,-3 6-24 16,-1 7 8-16,-3 10-4 15,0 11 4-15,-4 7 8 16,-1-1 0-16,5-6 8 16,0 0-4-16,-1-8-12 15,9-2 4-15,-9-14-4 16,13-1 0-16,-9-9 52 16,4-1-24-16,1-3 24 15,-5-14-24-15,5 7 8 0,-16-10-16 16,0-1 0-16,-1-9-4 15,-3-8-8-15,-7-13 4 16,11 3-24-16,-8-10 12 16,8 0-12-16,-4-1 8 15,4 8 8-15,0 7 4 16,7 3-20-16,1 3 12 16,7 14-32-16,1 4 24 15,7 3-28-15,4 7 24 16,7 7 36-16,9 3-8 15,-1 4-176-15,9 7 92 16,3 3-556-16</inkml:trace>
          <inkml:trace contextRef="#ctx0" brushRef="#br0" timeOffset="7012.5001">8330 778 768 0,'8'-3'284'0,"3"6"-220"0,9-3-20 16,-5 7 48-16,4-3-60 0,1-1 60 15,-1 1-56-15,-3 9-712 16</inkml:trace>
        </inkml:traceGroup>
        <inkml:traceGroup>
          <inkml:annotationXML>
            <emma:emma xmlns:emma="http://www.w3.org/2003/04/emma" version="1.0">
              <emma:interpretation id="{CEDCCFC6-BA53-42F8-B865-E482A76A53B1}" emma:medium="tactile" emma:mode="ink">
                <msink:context xmlns:msink="http://schemas.microsoft.com/ink/2010/main" type="inkWord" rotatedBoundingBox="11429,17631 13757,17722 13717,18746 11389,18655">
                  <msink:destinationLink direction="with" ref="{AA4A5E0E-46FB-4C58-A58F-FC60A42CD1BE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704.3398">8891 806 540 0,'-8'-10'200'0,"8"10"-156"0,0-7-12 15,4-4 176-15,4 8-120 16,4-4 16-16,7-3-60 16,12 3 4-16,12-7-28 15,3 11 80-15,8 3-56 0,-4 6-592 16,-3-2 296 0,3-8-152-16</inkml:trace>
          <inkml:trace contextRef="#ctx0" brushRef="#br0" timeOffset="8707.6895">9468 482 520 0,'-8'-3'192'0,"8"6"-152"0,0-3-8 15,0 0 104-15,0 0-80 16,0 0-4-16,8 0-32 15,4-3-16-15,3 0 0 0,8 3 12 0,4 0-8 16,8 0 4 0,16 3-4-16,-5 4 4 0,0 0-8 15,1 0 16-15,-1-4-12 16,-11 7-12 0,-4-6 0-16,-4-4 12 0,-7 0-4 15,-5 0 16-15,-3-11-12 16,-1 11-4-16,-11-3 0 15,8 0-4-15,0 3 0 16,-8 0 0-16,0 0 0 16,0 0 8-16,0 0-4 15,0 0 8-15,4-4-8 0,-4 1 8 16,-4-1-8-16,4 4 16 16,-8-3-12-1,4 3 16-15,0 0-16 0,0 3-12 16,4 1 0-16,-11 3 4 15,7-1 0-15,-8 8 16 16,5 0-8-16,-1 3-20 16,-4 4 4-16,4 10-12 15,-3 10 8-15,3 0 8 16,-11 8 4-16,7-5 16 16,-3-2-8-16,3-5-4 15,4 1 0-15,-3-10 4 16,3 3-4-16,0-11 8 15,8 5-8-15,-4-8 16 0,-3-3-12 16,7-11 16-16,-8 4-16 16,-4-7 24-16,-3 0-20 15,-5-7-20-15,1 4 0 16,-8-11 4-16,8 7 4 16,-8-7 0-16,7-7 0 15,1 4 16-15,-1-3-8 16,1-15 60-16,7-10-40 15,-3-6 8-15,3-4-24 16,-3 3-16-16,11 4 0 16,-4 14-24-16,1 6 16 15,7 7-32-15,-4 8 28 0,4 9 16 16,0 4 0-16,4 7-68 16,3 10 36-16</inkml:trace>
          <inkml:trace contextRef="#ctx0" brushRef="#br0" timeOffset="10287.1707">10683 651 288 0,'-7'-7'108'0,"7"11"-84"0,-12-8-4 0,8 4 48 16,-4 0-40-16,1 0 32 16,-5 4-32-16,1-4 44 0,-1-4-40 15,-7 4 48-15,-1-10-48 16,1 10 64-16,-1 0-56 15,-3 0 28-15,-4 0-40 16,0 10 0-16,4-3-16 0,-4 3 12 16,7 8-16-16,1-1 4 15,0 0-4-15,7 7-8 16,8 0 4 0,4 0 4-16,4-3-4 0,8-1 16 15,7 1-12-15,4-4 4 16,4-10-4-16,8 10 28 15,-4-3-20-15,4-10 40 16,0 3-32-16,-4-4 12 16,0-3-20-16,0-3-8 15,0-4-4-15,-4 7 4 0,-4-7-4 16,0-4-4-16,-3 8 4 16,-1-11-16-16,-7 4 8 15,-5-4 12-15,1-3-4 16,-8 0 16-16,-4-4-12 15,0 0-12-15,-15 1 0 16,0-1-4-16,-5 4 0 16,5 0 0-16,0 3 0 15,-1 0 8-15,1 11 0 16,3-4 0-16,1 0 0 16,0 7 0-16,3 0 0 15,-7 0-12-15,11 0 8 0,-4 10 4 16,4-3 0-16,8-7 0 15,0 11 0-15,0-5-212 16,8 1 116-16,12 0-516 16</inkml:trace>
          <inkml:trace contextRef="#ctx0" brushRef="#br0" timeOffset="7478.241">9224 486 404 0,'8'-7'148'0,"-8"7"-112"0,0-7-12 15,0 4 136-15,0-1-92 16,0 1 52-16,-20-1-72 16,5 1-8-16,-4-4-24 15,-9 7-12-15,-2 0 0 0,2 0-16 16,-6 14 8-16,3 0 4 0,0-1 0 15,4 11 32-15,3 0-16 16,5 7 20-16,3 7-20 16,1 7 36-16,7 0-28 15,4-4-32-15,8-3 4 16,12-7 44-16,15-7-20 16,11 0 44-16,5-10-36 15,-1 0-280-15,-3-8 140 16</inkml:trace>
          <inkml:trace contextRef="#ctx0" brushRef="#br0" timeOffset="9488.9823">10622 362 592 0,'0'-10'220'0,"0"10"-172"0,7-4-12 0,-3 4 48 15,4-3-52-15,7-1 4 16,9 1-20-16,7-4 16 15,7 7-20-15,5-7 32 0,-4 7-28 16,-1 4 4-16,-11-8-12 16,-3 1 28-16,-13 3-20 15,-3 0 4-15,-12 0-12 0,-4 0 4 16,-3 0-8-16,-9 7-80 16,1-1 40-16,-4 1-252 15,-4 4 164-15,0-1-100 16,-4 7 132-1,4 7 24-15,7 4 44 16,-7 3 0-16,8 13 12 16,3 1 96-16,5 0-44 15,-1 0 0-15,4-4-24 16,8 0 16-16,-7-6-20 16,3-4 32-16,0-7-28 15,0 0 4-15,-8-4-12 16,1-6 12-16,-5 10-12 15,8-6-28-15,-7-1 8 16,7-7 92-16,0 7-40 16,5-3 28-16,-1 0-40 0,4 0-8 15,4-1-12-15,-4-2 20 16,0-1-16-16,0-3 12 0,-4-4-12 16,0-3 28-16,-4-3-24 15,0-4-4-15,5 4-8 16,-5-1 28-16,4 1-16 15,4-4 32-15,8 7-32 16,-1 0-4-16,9-4-8 16,-1 8 28-16,1 3-16 15,3 0 20-15,1-4-20 0,-5 7 8 16,1-6-12 0,3-1 28-16,0-3-24 0,-3 0-92 15,-1 0 40-15</inkml:trace>
          <inkml:trace contextRef="#ctx0" brushRef="#br0" timeOffset="11365.5444">10997 1078 312 0,'15'-11'112'0,"-11"11"-84"0,12 0-12 0,-8 0 56 0,-1 7-44 16,1-7 24-16,0 4-32 15,3-1 44-15,1 1-36 16,0 6 20-16,3-3-28 16,-3 3 8-16,-1 4-16 15,1-7-8-15,-4 3 0 16,-4 7 20-16,-4 7-12 0,-4-6 12 16,-8-8-12-16,-3 7 0 15,-1 0-4-15,-7 0 4 0,-4 1-8 16,4-11-4-16,3 3 4 15,5-3-40-15,3 7 20 16,8-11 40-16,12 4-12 16,0-4 68-16,7 4-44 15,5 0 20-15,7-3-36 16,-4-1 28-16,0-3-32 16,0 0 40-16,-3 0-32 15,-5 0-40-15,-3 0 8 0,-4-7-572 16</inkml:trace>
        </inkml:traceGroup>
        <inkml:traceGroup>
          <inkml:annotationXML>
            <emma:emma xmlns:emma="http://www.w3.org/2003/04/emma" version="1.0">
              <emma:interpretation id="{1C0943C6-2B7D-42BF-8909-AB83AF8E5548}" emma:medium="tactile" emma:mode="ink">
                <msink:context xmlns:msink="http://schemas.microsoft.com/ink/2010/main" type="inkWord" rotatedBoundingBox="14323,18158 14638,17894 14777,18060 14461,18324"/>
              </emma:interpretation>
              <emma:one-of disjunction-type="recognition" id="oneOf6">
                <emma:interpretation id="interp6" emma:lang="" emma:confidence="0">
                  <emma:literal>5 g</emma:literal>
                </emma:interpretation>
                <emma:interpretation id="interp7" emma:lang="" emma:confidence="0">
                  <emma:literal>= is</emma:literal>
                </emma:interpretation>
                <emma:interpretation id="interp8" emma:lang="" emma:confidence="0">
                  <emma:literal>= of</emma:literal>
                </emma:interpretation>
                <emma:interpretation id="interp9" emma:lang="" emma:confidence="0">
                  <emma:literal>=.g</emma:literal>
                </emma:interpretation>
                <emma:interpretation id="interp10" emma:lang="" emma:confidence="0">
                  <emma:literal>= if</emma:literal>
                </emma:interpretation>
              </emma:one-of>
            </emma:emma>
          </inkml:annotationXML>
          <inkml:trace contextRef="#ctx0" brushRef="#br0" timeOffset="11757.6009">11930 665 652 0,'8'-14'244'0,"-1"7"-192"0,9-3-12 0,-4 6 84 15,3 1-76-15,4-7 44 16,8 6-56-16,1-3 0 16,-1 4-24-16,4 10 72 0,3 0-48 15,-6-1 12-15,-1 5-28 16,-8-1-488-16,-7 7 256 0,-12 1-280 15</inkml:trace>
          <inkml:trace contextRef="#ctx0" brushRef="#br0" timeOffset="11892.0812">11876 864 652 0,'4'4'244'0,"11"-1"-192"0,1-6-12 15,3-1 40-15,8 4-52 16,16 0 40-16</inkml:trace>
        </inkml:traceGroup>
        <inkml:traceGroup>
          <inkml:annotationXML>
            <emma:emma xmlns:emma="http://www.w3.org/2003/04/emma" version="1.0">
              <emma:interpretation id="{56D40A00-56AD-4A52-AFA5-386A61E73259}" emma:medium="tactile" emma:mode="ink">
                <msink:context xmlns:msink="http://schemas.microsoft.com/ink/2010/main" type="inkWord" rotatedBoundingBox="15249,17830 16214,17867 16185,18605 15220,18567"/>
              </emma:interpretation>
            </emma:emma>
          </inkml:annotationXML>
          <inkml:trace contextRef="#ctx0" brushRef="#br0" timeOffset="12149.6951">12739 730 768 0,'-27'-31'284'0,"31"31"-220"0,7-3-20 0,1-8 68 15,11 8-72-15,8 0-8 16,4 3-20-16,4 3 52 0</inkml:trace>
          <inkml:trace contextRef="#ctx0" brushRef="#br0" timeOffset="12912.5571">13374 685 508 0,'-8'11'188'0,"16"-4"-148"0,7 3-8 0,-3 4 16 15,11-11-32-15,8 4 32 16,0 0-32-16,-4 0 12 15,12-7-16-15,-12-7 28 0,4 7-24 16,-4-10 12-16,-8-4-16 0,-3-3 0 16,-12-1-4-16,0 1-8 15,-8-3 4-15,-4-5 4 16,-4 1-4-16,1 0-4 16,-1 0 4-16,1 4 4 15,-1-5-4-15,0 15-28 16,1 0 12-16,-5 3-4 15,5 4 8-15,-13-1 0 16,1 4 0-16,-4 4-12 16,0 2 12-16,-4 1 12 31,8 4 0-31,-4 9-28 0,7-6 12 16,5 7 4-16,3-1 8 15,5 4 24 1,7 4-12-16,3 6 4 0,5 1-8 15,0-1 4-15,0 4-8 0,3-10 24 16,5 6-16-16,-5 0-12 16,1-3-4-16,-12-3 20 0,8 3-8 15,-8-11 16-15,-4 15-16 16,-4-11 24-16,-7 7-20 16,-5-10 12-16,-7 3-12 15,4-7 0-15,-4 0-4 16,0 7 4-16,4-14-8 15,-5 4 16-15,9-10-12 16,-8-4 4-16,8 0-4 0,-1-7-200 16,5-7 104-16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9-04T17:32:41.0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FD93C5A-4CB4-4EF0-AA95-B85EC1FA9195}" emma:medium="tactile" emma:mode="ink">
          <msink:context xmlns:msink="http://schemas.microsoft.com/ink/2010/main" type="inkDrawing" rotatedBoundingBox="12943,16871 12958,16871 12958,16886 12943,16886" shapeName="Other"/>
        </emma:interpretation>
      </emma:emma>
    </inkml:annotationXML>
    <inkml:trace contextRef="#ctx0" brushRef="#br0">10416-519 0,'0'0'15,"0"0"1,0 0-16,0 0 16,0 0-16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40:20.1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675C2C5-8E20-47F6-BA52-FAD4B91DCF89}" emma:medium="tactile" emma:mode="ink">
          <msink:context xmlns:msink="http://schemas.microsoft.com/ink/2010/main" type="inkDrawing" rotatedBoundingBox="2722,18675 7183,18846 7180,18915 2719,18744" semanticType="underline" shapeName="Other">
            <msink:sourceLink direction="with" ref="{36154636-7BA9-4FBE-BBFF-75276984D9D3}"/>
            <msink:sourceLink direction="with" ref="{25100199-4E31-4BF2-B09A-F672EFC2F752}"/>
            <msink:sourceLink direction="with" ref="{11E45136-5806-42DA-8CA4-C41B5C30C8B8}"/>
          </msink:context>
        </emma:interpretation>
      </emma:emma>
    </inkml:annotationXML>
    <inkml:trace contextRef="#ctx0" brushRef="#br0">0 14 156 0,'23'0'56'0,"-15"-3"-44"0,7-11-4 0,-7 14 88 15,0 0-56-15,-1 0 36 16,5 0-44-16,0 0 0 16,3 10-20-16,4-6 0 15,5-1-4-15,-1-3 48 16,0 7-32-16,4-3 44 16,8-1-40-16,-4-3 20 15,4 3-28-15,-4-3 36 16,15-3-32-16,1 0 4 15,7-8-16-15,4 11-8 0,8 0 0 16,0 0 4-16,-4 0-4 0,3 0-12 16,5 0 4-16,11-3 20 15,8 3-8-15,8 3-12 16,-4-3 0 0,-8 0 12-16,-3 7-4 0,7-3-20 15,0 2 8-15,4-6 4 16,3 14 4-16,-7-7-12 15,-4-4 8-15,8-3 4 16,16 0 0-16,3 0 8 16,-7 0-4-16,-5 0 8 15,-3 7-8-15,4 0 24 16,15-3-16-16,-23 9 4 31,3 8-8-31,1-4 12 0,0-6-12 0,0-4-4 16,7-1 0-16,-3 1-68 15,0-3 36-15,-12 3-16 0,-8-1 28 16,0-2-96-16,4-4 60 16,8 0-20-1,-8 0 44-15,-7 0 24 16,-8 0 4 0,-12 0-16-16,-12 0 8 0,-11-4 32 15,-4-2-16-15,-4-1 0 16,-19 3-4-16,3-3-4 15,-3 1 0-15,-8 2 32 16,-8 1-16-16,8 6-252 0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40:21.1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A4A5E0E-46FB-4C58-A58F-FC60A42CD1BE}" emma:medium="tactile" emma:mode="ink">
          <msink:context xmlns:msink="http://schemas.microsoft.com/ink/2010/main" type="inkDrawing" rotatedBoundingBox="9990,18761 13107,18921 13104,18980 9987,18819" semanticType="underline" shapeName="Other">
            <msink:sourceLink direction="with" ref="{E5EC19C9-D882-450B-BEF4-E2104E244B11}"/>
            <msink:sourceLink direction="with" ref="{CEDCCFC6-BA53-42F8-B865-E482A76A53B1}"/>
          </msink:context>
        </emma:interpretation>
      </emma:emma>
    </inkml:annotationXML>
    <inkml:trace contextRef="#ctx0" brushRef="#br0">0 15 312 0,'19'-7'112'0,"-11"7"-84"0,11-6-12 0,-7 6 40 16,15 3-36-1,-4-3 8-15,4 3-16 0,4-3 20 16,-4 11-20-16,0-4-4 16,12-7-4-16,7 10-4 15,1-3 0-15,11 0 16 16,8 3-8-16,7 0-4 15,-7-3 0-15,0 0-16 16,19 0 8-16,0-7 12 16,8 4-4-16,-8 6 8 0,-3-3-8 15,-9 0 8-15,-3-7-8 16,3 0 8-16,9-7-8 16,3 7-12-16,0 7 4 15,-7-7 4-15,3 6 0 16,-4-12-12-16,5 6 8 15,-1 0 12-15,4 0-4 16,8 6-36-16,0-2 16 16,-16-4-20-16,5 7 20 15,3 0 36-15,0-4-12 16,0 1 8-16,-4-1-8 16,-11 7 4-16,-8-3-8 15,-8-7 16-15,-4 0-12 16,-7 7 16-16,-8-7-16 15,-8 4-84-15,-8-4 44 16,-7 0-300-16,-12 0 188 0,0 6 48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3:39.5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D1250CC-B4FC-4816-88BA-7F28DAA36973}" emma:medium="tactile" emma:mode="ink">
          <msink:context xmlns:msink="http://schemas.microsoft.com/ink/2010/main" type="inkDrawing" rotatedBoundingBox="12121,3247 12622,1598 12788,1649 12287,3297" semanticType="scratchOut" shapeName="Other">
            <msink:sourceLink direction="with" ref="{0EC8A310-B406-495C-9F8C-D6E0986C08C8}"/>
          </msink:context>
        </emma:interpretation>
      </emma:emma>
    </inkml:annotationXML>
    <inkml:trace contextRef="#ctx0" brushRef="#br0">-629-1050 28 0,'-4'10'12'0,"1"1"-8"0,-1 3-4 16,-4-11-8-1,16 4 4-15,-8 0 4 16,4 0 0-16,-4-4 8 15,3 0-4-15,-3 4-12 16,4 0 4-16,-4-3 28 16,4 3-12-16,-4 3 4 15,0 0-8-15,-4 4-8 16,4 3 4-16,-4 4 28 16,1-1-16-16,-9 1 20 15,12 3-20-15,-4 0-8 0,4-3-4 0,-4 0 4 16,8-1-4-16,-8 1-12 15,4 3 4-15,-8-3 20 16,5-1-8-16,-9 1 4 16,8 0-4-16,-11-1-8 15,7 4 4-15,-8 0-4 16,9 4 0-16,-9-1 0 16,8 4 0-16,-11 4 0 15,7-1 0-15,-7 4 8 16,7-4-4-16,-7 4-12 15,7-3 4-15,-7-4 4 16,11 0 0-16,-11 0 8 16,11-4-4-16,-3 1-4 15,-1 3 4-15,-7 0 92 16,3-4-52-16,-7 8 8 16,15-1-32-16,-11 7-4 15,19-3-8-15,-19 3 4 16,19 4-8-16,-8-7-4 15,4 0 4-15,-4-7 4 16,0 0-4-16,5-7 8 16,-5 3-8-16,0-6-4 15,0 3 4-15,4-3-4 16,-3-4 0-16,-1-3-12 16,8 3 8-16,0-3 4 15,0-1 0-15,0-2 0 0,8-4 0 0,-1 3-12 16,-3-3 8-16,4-7-4 15,-8 0 0 1,8 7 0-16,-8-7 0 0,0 0 32 16,8 7-12-16,-5-7 4 15,-3 0-8-15,8-7-16 16,-8 7 4-16,12-4 12 16,-4 1-4-16,3-7-4 15,-3 3 4-15,0-14-4 16,3 7 0-16,5-10-20 15,-5 7 12-15,-3-14 20 16,11 4-4-16,-7-22 32 16,4 5-24-16,3-25 12 15,0 10-16-15,1-13-16 16,7 10 0-16,-4-21 4 16,0 15 0-16,-3-25 0 15,7 17 0-15,-8-7 0 16,0 15 0-16,-7-5 8 15,3 18-4-15,-3-7 32 16,4 18-20-16,-9-1-12 16,1 11-8-16,-4-4 40 15,4 7-24-15,-5 0-8 16,5 7-8-16,-4-4 4 16,4 7 0-16,-4 1 0 15,3-4 0-15,-3 0 60 0,0 6-32 16,-4-2-20-16,4 3-8 0,-4-1 8 15,4 12-4-15,-4-8-20 16,0 7 8-16,0 3 20 16,0 4-4-16,0 7 4 15,0 4-4-15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9:17.5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51085C9-77C6-4C0A-AD81-85D62A8FCF4B}" emma:medium="tactile" emma:mode="ink">
          <msink:context xmlns:msink="http://schemas.microsoft.com/ink/2010/main" type="writingRegion" rotatedBoundingBox="4369,386 21075,707 21044,2313 4338,1991"/>
        </emma:interpretation>
      </emma:emma>
    </inkml:annotationXML>
    <inkml:traceGroup>
      <inkml:annotationXML>
        <emma:emma xmlns:emma="http://www.w3.org/2003/04/emma" version="1.0">
          <emma:interpretation id="{16D02338-D112-4A34-BAEA-CB33C07240CF}" emma:medium="tactile" emma:mode="ink">
            <msink:context xmlns:msink="http://schemas.microsoft.com/ink/2010/main" type="paragraph" rotatedBoundingBox="4369,386 21075,707 21044,2313 4338,19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33A113-54B2-4D84-948B-23A824074A73}" emma:medium="tactile" emma:mode="ink">
              <msink:context xmlns:msink="http://schemas.microsoft.com/ink/2010/main" type="line" rotatedBoundingBox="4369,386 21075,707 21044,2313 4338,1991"/>
            </emma:interpretation>
          </emma:emma>
        </inkml:annotationXML>
        <inkml:traceGroup>
          <inkml:annotationXML>
            <emma:emma xmlns:emma="http://www.w3.org/2003/04/emma" version="1.0">
              <emma:interpretation id="{A3C05CDD-C399-485B-8990-4726DD2C5E11}" emma:medium="tactile" emma:mode="ink">
                <msink:context xmlns:msink="http://schemas.microsoft.com/ink/2010/main" type="inkWord" rotatedBoundingBox="4369,386 5410,406 5386,1639 4345,16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-205 1072 384 0,'-7'-3'140'0,"7"3"-108"0,0 0-8 15,4 0 76-15,3 0-60 0,5 0 44 16,7 3-48-16,8 1-20 15,0 6-8-15,16-3 16 16,-4 3-12-16,11 1 4 16,-3-1-8-16,-1-3 20 15,-7 3-16-15,-4-10-144 16,-5 4 68-16</inkml:trace>
          <inkml:trace contextRef="#ctx0" brushRef="#br0" timeOffset="-185.4945">39 68 364 0,'-38'-21'132'0,"38"21"-100"0,-4-14-12 0,8 4 68 16,3 7-52-16,13-4 32 15,3 0-40-15,4 0 0 16,0 7-16-16,12 0 28 16,-4 7-24-16,-4 0-4 15,-4 3-8-15,-4 0-4 16,-4 4 0-16,-3 0 24 15,-5-4-12-15,-7 11 48 16,-4-4-32-16,-11 4-4 16,3-4-16-16,-11 7-52 15,3 0 28-15,-7 4 4 16,7 3 8-16,1 6-16 16,-1 5 12-16,-7 13 12 15,8 0 0-15,-12 17-240 16,7-3 128-16,1 7-80 15,0-8 112-15,-9-6-28 16,1-3 60-16</inkml:trace>
          <inkml:trace contextRef="#ctx0" brushRef="#br0" timeOffset="-606.1134">-437 488 132 0,'-4'0'52'0,"-3"0"-44"16,-17-11 4-16,9 22 148 15,3-11-88-15,-15 0 0 16,0 3-48-16,-8 11 88 16,4 3-60-16,-4 0 12 15,12 4-40-15,-4 13 40 16,12 4-36-16,-1 7-40 0,8 6 4 0,8-2-16 16,0-5 12-16,12-6 24 15,3-10-4-15,16-11 4 16,4-3-4-16,-8-18 36 15,4 1-20-15,-4-21 4 16,-7-4-16-16,-5-23 20 16,5-5-20-16,-24-9-4 15,4 10-4-15,-20-21 4 16,5 18-4-16,-12-18-20 16,7 21 8-16,-3-10 12 15,12 13 0-15,7-3 52 16,8 10-32-16,15 1 32 15,4-1-28-15,16 7 0 16,0 10-16-16,7-3 12 16,0 11-16-16,-3-1 16 15,0 7-16-15,-8 8 24 16,-5 6-20-16,-2 0-12 16,-5 10-4-16,0 7-436 15,0 4 240-15</inkml:trace>
          <inkml:trace contextRef="#ctx0" brushRef="#br0" timeOffset="549.4862">194 474 320 0,'-15'-14'120'0,"15"14"-96"0,-24 0-4 16,9-3 112 0,7 3-76-16,-15-4 48 0,0 4-60 0,-8-3 36 15,0 3-44 1,-4-4 16-16,8 8-32 0,-12-1 44 15,12 4-36 1,0 0 4-16,4 3-20 0,-8 7 20 16,11 1-20-16,5 9 4 15,-1 4-8-15,-3 14-8 32,19 6 4-32,8-6-16 0,11 3 8 0,20-17 40 15,7 0-24-15,32-17-8 16,-5-4-8-16,5-13 40 15,-12 0-24-15,-12-18 24 16,-8 0-20-16,-19-17 28 16,-7 7-28-16,-24-13 12 15,0 9-16-15,-27-9-16 16,4 9 0-16,-12 4 40 16,4 7-24-16,8 3-44 15,16 8 16-15,11 2-24 16,19 8 24-16,16-1-132 15,3 8 80-15</inkml:trace>
        </inkml:traceGroup>
        <inkml:traceGroup>
          <inkml:annotationXML>
            <emma:emma xmlns:emma="http://www.w3.org/2003/04/emma" version="1.0">
              <emma:interpretation id="{04916246-33BF-497C-BF7D-46D083E1A922}" emma:medium="tactile" emma:mode="ink">
                <msink:context xmlns:msink="http://schemas.microsoft.com/ink/2010/main" type="inkWord" rotatedBoundingBox="6127,914 6444,920 6438,1220 6121,12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40.6741">1026 715 592 0,'8'7'220'0,"-8"-7"-172"0,66-7-12 16,-27 0-4-1,3 14-24-15,16-7-240 16,-7 10 124-16</inkml:trace>
          <inkml:trace contextRef="#ctx0" brushRef="#br0" timeOffset="810.6815">1077 460 644 0,'-20'-10'236'0,"20"10"-180"0,20-11-20 0,-5 4 72 16,1 4-68-16,15 0-36 15,0 3-4-15,11 0 40 16,5 0-20-16,-1 6-388 15,-3 8 200-15</inkml:trace>
        </inkml:traceGroup>
        <inkml:traceGroup>
          <inkml:annotationXML>
            <emma:emma xmlns:emma="http://www.w3.org/2003/04/emma" version="1.0">
              <emma:interpretation id="{C5E09A69-302A-495D-AF46-DF4A16953936}" emma:medium="tactile" emma:mode="ink">
                <msink:context xmlns:msink="http://schemas.microsoft.com/ink/2010/main" type="inkWord" rotatedBoundingBox="7479,687 9388,724 9367,1787 7459,175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77.5839">2803 673 288 0,'-7'-20'108'0,"7"20"-84"0,-4-14-4 0,0 7 84 16,4 7-60-16,-8-10 52 16,0 6-56-16,-7-6 40 15,7 7-44-15,-19-4 32 16,4 3-36-16,-20-3 52 15,4 7-48-15,-15 4 80 16,8 3-64-16,-1 0 0 16,9 6-32-16,3 11-12 15,15 4-4-15,17 6-32 16,14 4 16-16,16-3 32 16,24 2-12-16,3-12 28 15,12-5-24-15,7-20 32 0,5 4-28 16,-1-15 4-16,-11 1-12 15,-16-11 12-15,-7 1-12 0,-32-15 40 16,-7 8-24-16,-27-8-24 16,0 8 0-1,-12-1 0-15,4 11 0 0,0 3-44 16,12 11 24-16,7-7-28 16,8 10 28-16,16 3-360 15,11 7 208-15</inkml:trace>
          <inkml:trace contextRef="#ctx0" brushRef="#br0" timeOffset="1795.8528">2621 260 488 0,'-23'-17'180'0,"23"17"-140"0,-4-10-12 15,0 3 108 1,8 7-80-16,4-3 4 16,7 6-36-16,13 4-8 15,3 0-8-15,15 3 4 16,12-3-8-16,12 3 16 0,-1-3-12 0,-3 4 4 15,-8-5-4-15,-11-2 12 16,-12-1-12-16,-24-3 16 16,-7 4-16-16,-23-11-216 15,-1 7 116-15,-22-17-108 16,7 6 116-16,-8-16-84 16,12 10 96-16,4 3 16 15,8 10 36-15,3 18 96 16,9 10-44-16,-1 18 44 15,4 2-44-15,-11 28 8 16,15 4-24-16,-16 17 0 16,8-7-8-16,-11 0-104 15,7-10 52-15,-15-14-32 16,4-11 40-16,-12-9 60 16,8-11-16-16,-12-4-4 15,5-16-8-15,-9-5-4 16,12 1 0-16,0-7 176 15,8 0-96-15,7 0 132 16,16 0-116-16,8 0 44 16,4 7-76-16,15 3-8 15,0 4-28-15,8-3-12 16,3 2-4-16,5-9 20 16,0 6-12-16,3-6 4 15,1-1-8-15,-5-3 12 0,-3 0-12 16,-12 0-92-16,-8 0 48 0</inkml:trace>
          <inkml:trace contextRef="#ctx0" brushRef="#br0" timeOffset="2518.2218">3337 1066 572 0,'-7'31'208'0,"7"-31"-160"0,-12 34-12 16,4-13 12-1,8-1-32-15,0 4-4 16,0 4-8-16,-11-7 12 16,11-4-8-16,-8-10-336 15,16 0 176-15</inkml:trace>
          <inkml:trace contextRef="#ctx0" brushRef="#br0" timeOffset="5158.1362">3787 759 260 0,'-12'-17'96'0,"12"17"-76"0,0-3-4 0,0-1 140 15,0 4-88-15,0-3 80 16,0 3-88-16,-4 0 56 16,4 7-64-16,0 0 32 15,4 6-48-15,0-9 68 16,11 10-56-16,-3-11-24 15,15 4-16-15,4-7 0 16,12 0-4-16,7-4 8 16,8 4-8-16,4-6 52 15,-4 6-32-15,-4-7 0 16,-7 7-16-16,-20-4 56 16,-8 1-36-16,-19-1-20 15,0-3-8-15,-15 4-704 16,-1 3 384-16</inkml:trace>
          <inkml:trace contextRef="#ctx0" brushRef="#br0" timeOffset="2684.2939">3860 704 652 0,'-15'-20'244'0,"15"20"-192"0,3 3-12 0,1-3-20 15,8 0-20-15</inkml:trace>
        </inkml:traceGroup>
        <inkml:traceGroup>
          <inkml:annotationXML>
            <emma:emma xmlns:emma="http://www.w3.org/2003/04/emma" version="1.0">
              <emma:interpretation id="{B127C665-9A33-47BD-8089-E85E09770699}" emma:medium="tactile" emma:mode="ink">
                <msink:context xmlns:msink="http://schemas.microsoft.com/ink/2010/main" type="inkWord" rotatedBoundingBox="10062,784 11280,807 11255,2094 10037,207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926.6667">5153 656 444 0,'0'-7'164'0,"0"7"-124"0,0 0-16 16,0-10 60-1,0 10-52-15,-8 0 40 16,8-7-40-16,-11 7 24 15,-1 0-28-15,-7 3 28 16,3 4-32-16,-7 7 20 16,8 7-24-16,-13 10 8 15,5 0-16-15,-4 10 28 0,12 0-24 16,15-3-12-16,7 0-8 16,13-7 20-16,11-7-8 15,15-10 32-15,1-4-24 0,26-17 40 16,-7 7-32-16,11-24 4 15,-11 7-16-15,-19-24-8 16,-13-4 0-16,-14-17 12 16,-9 7-8-16,-22 3 4 15,-1 4-4-15,-30 10 20 16,11 18-16-16,-8 6-20 16,8 7 0-16,4 7-24 15,8 7 20-15,19 3 32 16,7 14-12-16,20-3-380 15,0-4 204-15</inkml:trace>
          <inkml:trace contextRef="#ctx0" brushRef="#br0" timeOffset="2999.1327">4975 312 676 0,'35'0'248'0,"-35"0"-192"0,42-17-16 15,-18 17-4 1,-1 0-28-16,23 0 4 16,5 3-4-16,22 1 36 0,-7 3-20 0,0-1-4 15,0 5-12-15,-16-4-244 16,-7-4 128-16</inkml:trace>
          <inkml:trace contextRef="#ctx0" brushRef="#br0" timeOffset="3373.1248">5409 360 268 0,'-8'17'100'0,"8"-17"-76"0,-12 18-8 0,1-1 124 15,11-3-80-15,-12 37 88 16,8 4-84-16,-27 28 12 16,12-4-44-16,-12 14-4 15,8-17-16-15,-8-8-16 16,15-6 0-16,-15-10 12 15,12-4-4-15,3-13-160 16,-3-4 84-16,0-18-24 16,-1-2 56-16,-7-8 52 15,16 0-4-15,-5-3-36 16,-3 0 16-16,7 0 64 16,4 4-28-16,-3 3 108 15,11 3-76-15,4 7 28 16,7 1-48-16,1-1 4 15,7 7-24-15,8-10 52 16,4 3-36-16,23-3-16 16,-3-1-8-16,22-2-80 0,-3 2 40 15,-4-9-136-15,-12-1 92 0,-8-10-140 16,-7 7 124-16</inkml:trace>
          <inkml:trace contextRef="#ctx0" brushRef="#br0" timeOffset="4395.9129">5718 1337 364 0,'0'-24'132'0,"0"24"-100"0,27-27-12 0,-7 10 8 15,-1 10-20-15,20-10 148 16,3 6-88-16,5-6-8 16,-1 14-40-16,-3 6-24 15,-4 4 0-15,-9 10 28 16,-6 4-12-16,-20 6 12 16,-1 4-12-16,-18 4 20 15,-4-4-20-15,-20 0 24 16,4 0-24-16,-11 3 48 15,11-10-32-15,0 0-24 16,12-3-4-16,11-1 0 16,16-9 0-16,15-4 0 15,12 0 0-15,16-7 32 16,-1 0-16-16,1 0 4 16,-1 3-12-16,-3-6-316 15,-8 3 172-15</inkml:trace>
        </inkml:traceGroup>
        <inkml:traceGroup>
          <inkml:annotationXML>
            <emma:emma xmlns:emma="http://www.w3.org/2003/04/emma" version="1.0">
              <emma:interpretation id="{D1F2F789-3218-4374-8829-D402D3A8C338}" emma:medium="tactile" emma:mode="ink">
                <msink:context xmlns:msink="http://schemas.microsoft.com/ink/2010/main" type="inkWord" rotatedBoundingBox="11896,2005 11937,2006 11934,2137 11894,213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7577.1382">6810 1565 476 0,'-4'-18'176'0,"8"5"-136"0,0-1-12 15,0 7 136 1,3 7-96-16,1 0 16 0,0 7-48 0,-12 7 20 31,4 10-32-31,-19 14-252 0,-1 10 124 0</inkml:trace>
        </inkml:traceGroup>
        <inkml:traceGroup>
          <inkml:annotationXML>
            <emma:emma xmlns:emma="http://www.w3.org/2003/04/emma" version="1.0">
              <emma:interpretation id="{99A2B522-202B-497B-BCE2-A893BDF7C1AD}" emma:medium="tactile" emma:mode="ink">
                <msink:context xmlns:msink="http://schemas.microsoft.com/ink/2010/main" type="inkWord" rotatedBoundingBox="13542,958 15360,993 15343,1898 13524,1863">
                  <msink:destinationLink direction="with" ref="{2FB7FB7E-7936-4334-87E7-7F25C9A8C091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9691.2789">10259 615 364 0,'4'-17'132'0,"-4"17"-100"0,-4-11-12 0,0 8 140 15,0 3-92-15,-7-4 52 16,-1 8-72-16,-11-1 12 16,0 4-40-16,-16 4 44 15,8-1-36-15,-12 7 20 16,12 0-28-16,-3 0 36 15,6 4-32-15,5 7-24 16,4 6 0-16,-8 4 0 16,15 0 0-16,1 3 0 15,3-3 0-15,4 0 8 16,8-4-4-16,4-3 40 16,7 0-20-16,4-10 20 15,5-1-24-15,3-9-72 16,4-4 28-16,0-7-168 15,-4 3 108-15,8-10-264 16,-4 0 196-16</inkml:trace>
          <inkml:trace contextRef="#ctx0" brushRef="#br0" timeOffset="19907.8573">9899 962 508 0,'-8'-3'188'0,"8"3"-148"0,0-10-8 0,0 3 132 16,8 7-96-16,4 0 24 15,3-4-52-15,12 1 8 16,-4 6-28-16,20-3 36 16,-4 4-32-16,7-4-76 15,1 3 28-15</inkml:trace>
          <inkml:trace contextRef="#ctx0" brushRef="#br0" timeOffset="18988.3889">8536 467 320 0,'-3'0'120'0,"6"3"-96"0,-6-3-4 0,-1 0 88 16,8 0-64-16,-8 0 88 15,4 4-76-15,-4-4 52 16,8 0-64-16,-4 3 60 16,0 1-64-16,0-4 36 15,0 0-44-15,0 0 16 16,0 0-28-16,0 0 36 16,0 0-32-16,4 0-4 15,3 0-12-15,9 0-40 16,3 0 16-16,20 0 4 15,3 0 12-15,28 0 16 16,0 7-8-16,11-7-20 16,-4 6 4-16,-3 5 32 15,-8 6-16-15,-20-14 0 16,1 11-4-16,-20-4 12 16,8 1-8-16,-16-4 4 15,0 0-4-15,-11-4 20 16,4 0-16-16,-12-3 24 15,7 0-24-15,-7 0 12 16,0 0-12-16,-7 0-24 16,7 7 4-16,0-3 4 15,-8 3 4-15,-4 0-20 16,12 6 12-16,-19-6 20 16,19 10-4-16,-19-6 4 15,11 2-4-15,-11 1-8 16,19 0 4-16,-20 0-16 15,12 3 8-15,-11 4 4 0,11 10 0 16,-15-7-20-16,8 14 12 0,-24 3-24 16,20 4 20-1,-16 13 24-15,8-3-8 0,-4 10-16 16,11-3 4-16,-14-3 12 16,14-4 0-16,1-17 24 15,7-7-16-15,-7-17 40 16,11 3-28-16,0-24-4 15,1 0-12-15,-5-24-8 16,4 0 4-16,-3-17 12 16,3 3-8-16,-19-6-4 15,15 9 0-15,-23-3-16 16,12 4 8-16,-12-7 4 16,4 7 0-16,-11-11-20 15,7 11 12-15,-4-11-12 16,12 14 8-16,4-17 8 15,11 21 4-15,4-4-28 16,12 14 16-16,0-4 24 16,8 8-8-16,-1-1 8 15,1 11-4-15,0-4 4 16,-1 4-8-16</inkml:trace>
          <inkml:trace contextRef="#ctx0" brushRef="#br0" timeOffset="19257.6258">9342 952 632 0,'-8'3'236'0,"8"-3"-184"0,8 7-16 0,-8-3 8 16,7-1-32-16,5 1 24 16,0-1-24-16</inkml:trace>
        </inkml:traceGroup>
        <inkml:traceGroup>
          <inkml:annotationXML>
            <emma:emma xmlns:emma="http://www.w3.org/2003/04/emma" version="1.0">
              <emma:interpretation id="{34911B93-EC98-4BA0-AD26-2D9898E4E6E0}" emma:medium="tactile" emma:mode="ink">
                <msink:context xmlns:msink="http://schemas.microsoft.com/ink/2010/main" type="inkWord" rotatedBoundingBox="15860,773 18414,822 18393,1913 15839,1864">
                  <msink:destinationLink direction="with" ref="{2FB7FB7E-7936-4334-87E7-7F25C9A8C091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2304.038">12810 405 676 0,'0'-4'248'0,"0"4"-192"0,19-6-16 0,-3 6 24 15,3-11-44-15,16 4 8 16,4 1-16-16,15 2 0 16,0 4-4-16,4 0 20 15,-7 4-16-15,-9 2 12 16,-3-6-12-16,-12 4 12 15,0-1-16-15,-27-3 32 16,4 4-24-16,-19 3-56 16,7-7 16-16,-19 3-32 15,-4 4 32-15,-4 3-44 16,0 4 40-16,-4 20-36 16,12 1 32-16,-4 23 20 15,12 8 8-15,-8 6 12 16,7 11-4-16,-7-18 24 15,12-3-16-15,-4-7-20 16,7-7 0-16,-15 4 12 16,15-8 0-16,-15 5 8 15,12-5-8-15,-9-6-4 16,5 0 4-16,-8-14 4 16,8 0-4-16,-1-10 16 0,12-4-12 15,1-10-4 1,7 4 0-16,0-8-16 0,7 4 8 0,-7-3-16 15,12 3 12-15,4 3 40 16,3 8-20-16,8-1 8 16,4 4-12-16,12-4 12 15,3-3-12-15,8 0 4 16,0 0-4-16,1-4 48 16,-9 1-32-16,-7-4 32 15,-4 0-28-15,-12-7-80 16,-4 3 28-16,-15-13-308 15,0 3 180-15</inkml:trace>
          <inkml:trace contextRef="#ctx0" brushRef="#br0" timeOffset="20742.0543">10809 436 580 0,'-16'-4'216'0,"16"4"-168"0,-19-3-12 0,11 3 120 15,4 3-92-15,8-3 0 16,4 0-40-16,19 0-16 16,4 4-4-16,31-8 12 15,8 4-8-15,15-6 4 16,0 6-4-16,4 0 12 15,-12 6-12-15,-11-2-4 16,-15 3 0-16,-13 0-16 16,-11 0 8-16,-11-1 20 15,-8 5-8-15,-12-4 4 16,0 3-4-16,-4-7-32 16,0 11 12-16,1 0-20 15,3-11 16-15,-4 15 16 16,8-1 4-16,-8 7 16 15,4 7-12-15,-15 3-4 16,4 4 0-16,-20 21 4 16,8-11-4-16,-16 7-20 15,4 0 8-15,-3 10 4 16,7 1 4-16,-4 2-12 16,20-2 8-16,-8-8 12 15,11-9-4-15,1-12 32 16,7-6-20-16,0-13 32 15,4-8-32-15,-3-14 32 16,3-2-32-16,-4-19-4 16,4 5-8-16,-7-18 28 0,7 4-16 0,-8-15-4 15,8 12-8 1,-7-19-4 0,7 12 0-16,-4-25 0 0,0 7 0 0,-7-17-12 15,7 13 8-15,-7-2 4 16,-5 19 0-16,1-2 16 15,-1 13-8-15,13 0 4 16,-5 21-4-16,-3 0-24 16,11 3 8-16,4 4-24 15,7 6 20-15,5 4-136 16,4 11 80-16</inkml:trace>
          <inkml:trace contextRef="#ctx0" brushRef="#br0" timeOffset="21674.0555">11939 962 288 0,'-11'-3'108'0,"3"-4"-84"0,-4 7-4 16,1 0 76 0,3 0-56-16,-8 0 0 15,1 7-24-15,-8-4 40 0,7 4-28 0,-11 7 40 16,8 0-40-16,-8 10 28 16,11-7-28-16,1 11-16 15,3 3-8-15,8 0-4 16,4 0 0-16,12-18 16 15,3 11-8-15,12-17 40 16,12-7-24-16,0-14 4 16,-1 1-16-16,-7-15 44 15,0 1-28-15,-15-4 40 16,-5 0-40-16,-14-24 4 16,3 10-20-16,-16-24 12 15,5 0-16-15,-1-10-20 16,4 10 4-16,-3 4 20 15,3 17-4-15,8 0 16 16,8 17-16-16,-5-4-4 16,13 11 0-16,-4-3 4 15,7 9-4-15,8 1-12 16,-8 0 4-16,16 3 4 16,-4 11 0-16,4-4 32 15,-4 7-16-15,12-7-68 16,3 7 28-16,12-3-468 15,-4 6 272-15</inkml:trace>
          <inkml:trace contextRef="#ctx0" brushRef="#br0" timeOffset="22919.1992">13085 673 436 0,'0'-17'160'0,"0"17"-124"0,0-3-8 0,0-1 44 16,0 8-44-16,-8-8 40 15,8 4-36-15,-4 0 16 32,-3 4-28-32,-13-1 0 0,5 7-12 0,-12-6 28 15,7 3-20-15,-11 3 32 16,12-3-32-16,-16 10 12 16,12-3-16-16,-16 7 12 15,16-1-16-15,-8 4-4 16,4 0 0-16,0 1 4 15,15 2-4-15,4 4 16 16,8 0-12-16,16-7 24 31,3 7-20-31,20-10 32 0,7-4-28 0,20-7 48 16,0-3-36-16,8-3 20 16,-5-1-28-16,-3-6 16 15,-16 3-20-15,-15-11 8 16,-8 1-12-16,-11-18-8 15,-8 4 0-15,-16-17-16 16,0 7 8-16,-19-11 4 16,0 7 0-16,-4 4-28 15,4 6 16-15,8 1-20 16,-1 13 16-16,12 0-16 16,8 7 16-16,8 4 52 0,12 6-16 0,-1-3-140 31,8 7 64-31,0 3-448 0,4 1 280 0</inkml:trace>
        </inkml:traceGroup>
        <inkml:traceGroup>
          <inkml:annotationXML>
            <emma:emma xmlns:emma="http://www.w3.org/2003/04/emma" version="1.0">
              <emma:interpretation id="{0FAE1B55-9E89-4B77-B80A-D2FDFD96218E}" emma:medium="tactile" emma:mode="ink">
                <msink:context xmlns:msink="http://schemas.microsoft.com/ink/2010/main" type="inkWord" rotatedBoundingBox="19017,1292 19393,1299 19388,1530 19012,1523">
                  <msink:destinationLink direction="with" ref="{2FB7FB7E-7936-4334-87E7-7F25C9A8C091}"/>
                </msink:context>
              </emma:interpretation>
              <emma:one-of disjunction-type="recognition" id="oneOf7">
                <emma:interpretation id="interp7" emma:lang="" emma:confidence="1">
                  <emma:literal>=</emma:literal>
                </emma:interpretation>
                <emma:interpretation id="interp8" emma:lang="" emma:confidence="0">
                  <emma:literal>I</emma:literal>
                </emma:interpretation>
                <emma:interpretation id="interp9" emma:lang="" emma:confidence="0">
                  <emma:literal>[</emma:literal>
                </emma:interpretation>
                <emma:interpretation id="interp10" emma:lang="" emma:confidence="0">
                  <emma:literal>E</emma:literal>
                </emma:interpretation>
                <emma:interpretation id="interp11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23416.6862">13940 1031 624 0,'-23'-7'228'0,"23"7"-176"0,0 0-16 0,4 0 52 16,8 7-56-16,7-7 4 15,4 0-20-15,20 0 40 16,7 0-28-16</inkml:trace>
          <inkml:trace contextRef="#ctx0" brushRef="#br0" timeOffset="23255.298">14022 821 736 0,'-12'-3'272'0,"12"3"-208"0,0-4-20 15,0 1 80 1,4 6-76-16,12-6 0 16,3 3-32-16,8-3-12 15,4-1 0-15,15 4 56 16,1 4-32-16,3-1 32 16,-3 7-32-16</inkml:trace>
        </inkml:traceGroup>
        <inkml:traceGroup>
          <inkml:annotationXML>
            <emma:emma xmlns:emma="http://www.w3.org/2003/04/emma" version="1.0">
              <emma:interpretation id="{B6D8C1A4-3DCD-4B25-8BD7-712EDC9AE4DB}" emma:medium="tactile" emma:mode="ink">
                <msink:context xmlns:msink="http://schemas.microsoft.com/ink/2010/main" type="inkWord" rotatedBoundingBox="20415,1175 21066,1187 21058,1618 20407,1606">
                  <msink:destinationLink direction="with" ref="{2FB7FB7E-7936-4334-87E7-7F25C9A8C091}"/>
                </msink:context>
              </emma:interpretation>
              <emma:one-of disjunction-type="recognition" id="oneOf8">
                <emma:interpretation id="interp12" emma:lang="" emma:confidence="0">
                  <emma:literal>o</emma:literal>
                </emma:interpretation>
                <emma:interpretation id="interp13" emma:lang="" emma:confidence="0">
                  <emma:literal>O</emma:literal>
                </emma:interpretation>
                <emma:interpretation id="interp14" emma:lang="" emma:confidence="0">
                  <emma:literal>0</emma:literal>
                </emma:interpretation>
                <emma:interpretation id="interp15" emma:lang="" emma:confidence="0">
                  <emma:literal>c</emma:literal>
                </emma:interpretation>
                <emma:interpretation id="interp16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23971.2443">15694 814 364 0,'12'-24'132'0,"-12"24"-100"0,27-13-12 15,-19 2 148 1,-1 4-96-16,-7-6 68 0,-4 2-80 0,-7-2 8 15,-1 2-36-15,-7 1 4 16,3 3-20-16,-18 7-8 16,10 7-4-16,-18 7 20 15,3 3-12-15,-15 14 40 16,11-4-28-16,-7 8 4 16,11 3-16-16,8-4-16 15,16 0 0-15,15 1 20 16,7-4-8-16,36 3 40 15,7-6-24-15,24-4 32 16,-1 0-32-16,5-17 20 16,-5 0-24-16,1-21 28 15,-8 7-32-15,-16-21 12 16,-7 1-16-16,-28-11-8 16,-11 7 0-16,-19-17-16 15,-9 7 8-15,-18-21-32 16,11 20 20-16,-4 5-12 15,16 13 16-15,-1-1-28 16,9 19 24-16,7 9-20 16,12 11 20-16,7 10-712 15,4 3 396-15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40:59.4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FB7FB7E-7936-4334-87E7-7F25C9A8C091}" emma:medium="tactile" emma:mode="ink">
          <msink:context xmlns:msink="http://schemas.microsoft.com/ink/2010/main" type="inkDrawing" rotatedBoundingBox="13268,251 22057,237 22060,2554 13272,2569" hotPoints="21954,156 22045,2148 13509,2540 13418,549" semanticType="enclosure" shapeName="Rectangle">
            <msink:sourceLink direction="with" ref="{99A2B522-202B-497B-BCE2-A893BDF7C1AD}"/>
            <msink:sourceLink direction="with" ref="{34911B93-EC98-4BA0-AD26-2D9898E4E6E0}"/>
            <msink:sourceLink direction="with" ref="{0FAE1B55-9E89-4B77-B80A-D2FDFD96218E}"/>
            <msink:sourceLink direction="with" ref="{B6D8C1A4-3DCD-4B25-8BD7-712EDC9AE4DB}"/>
          </msink:context>
        </emma:interpretation>
      </emma:emma>
    </inkml:annotationXML>
    <inkml:trace contextRef="#ctx0" brushRef="#br0">0 152 260 0,'8'-7'96'0,"-8"7"-76"0,4 0-4 0,-1 0 68 16,5 0-48-16,0 0 32 16,4 0-40-16,-1-7 8 15,1 7-20-15,3-4 8 16,5 1-12-16,11-4-8 15,3 7 0-15,17-3 4 16,-1 3-4-16,12-4-28 16,0 8 12-16,11-4 12 15,-7-4 4-15,35 1-12 16,-12-1 4-16,19-2 4 16,-7 2 0-16,19-6 16 15,-15-1-8-15,26-2-4 16,-7 6 0-16,12-10-24 15,-20 10 12-15,23-4 40 16,-15 4-20-16,11 4-20 16,-15 0 4-16,20-8-16 15,-16 11 8-15,7-3 36 16,-15 6-16-16,8-3 16 16,-19 4-12-16,11-4-32 15,-8 3 8-15,8 1 4 0,-19 2 8 16,12-9 0-16,-9 6 0 0,13 1 32 15,-1-1-16-15,0 1-32 16,-7 3 8-16,11-4 8 16,-12 4 4-16,16-7-28 15,-11 14 12-15,-5-11 24 16,-11 11-8-16,15-7 8 16,-3 3-4-16,7 4-8 15,-15 0 4-15,19-1-112 16,-19 1 60-16,27-7-68 15,-12 7 68-15,8-4 40 16,-15 1 8-16,18-5 4 16,-3 1 0-16,8-3-16 15,-16 3 8-15,12-7 64 16,-11 0-32-16,26 0 68 16,-19-4-56-16,12-3 36 15,-16 4-44-15,15-4 16 16,-7 4-28-16,4-1 28 15,-16 1-32-15,-11-4 4 16,-20 3-12-16,-7-3 20 16,-12 1-16-16,-16-8 32 15,-11 7-28-15,-12-10 12 16,-3 6-16-16</inkml:trace>
    <inkml:trace contextRef="#ctx0" brushRef="#br0" timeOffset="160619.2256">-74 350 60 0,'-3'-14'24'0,"3"14"-20"0,7-17 0 0,-7 10 88 16,0 3-52-16,-7-6 104 16,-1 3-80-16,-8-10 96 15,5 7-96-15,-5-11 8 16,8 0-48-16,5-10 4 15,-5 7-16-15,8-10 0 16,0 6-4-16,-8-13 4 16,8 3-8-16,-12-24-12 15,1 11 4-15,-12-35 12 16,-1 10-4-16,-10-14 76 16,10 18-44-16,-7-21 32 15,12 21-40-15,0-35-16 16,3 21-8-16,12-17-16 15,0 24 8-15,1-11 12 16,3 22-4-16,-4-18-4 16,4 17 4-16,-8-7-4 15,4 18 0-15,-4-1 16 16,4 14-8-16,-7 4 16 16,11 7-16-16,-12 3 16 15,8 10-16-15,1 0-20 16,3 11 4-16,0 0-12 15,3-1 8-15,5 5 8 16,0-5 4-16,7 4 8 16,1 0-4-16,-5-3-12 15,5 10 4-15,-4-10 4 0,-1 10 0 16,-3-14 0-16,0 14 0 0,-8 0 8 16,0 0-4-16,0 0-12 15,0 0 4-15,0-7 20 16,0 7-8-16,0 0-20 15,4 0 4-15,-1-3 4 16,1 3 4-16,0 0 0 16,0-7 0-16,0 0 8 15,4 0-4-15,-5 0-12 16,1 7 4-16,4-10 4 16,0 6 0-16,-4-2-20 15,3 2 12-15,-3-3 4 16,4 7 4-16,-4 0-12 15,0 0 8-15,4-7 12 16,3 14-4-16,5-14-4 16,3 7 4-16,4 0-4 15,4 0 0-15,4 0-12 16,0 0 8-16,0 0 4 16,-4 0 0-16,4 0 0 15,4 7 0-15,8-7-12 16,-5 4 8-16,13-4 12 15,-1 0-4-15,16 0-4 16,-8 3 4-16,0-3-4 16,4 0 0-16,-4 0 0 15,-8-3 0-15,12 3 0 0,-8 0 0 16,5 0 0 0,-5 0 0-16,8 3 0 0,-8 1 0 15,4 2 0-15,-4-2 0 0,4-4 0 16,-4 3 0-16,24-6 0 15,-8-1 0-15,22-6-12 16,-6 3 8-16,7-10 4 16,-16 3 0-16,-4 4 0 15,1 3 0-15,0-3 0 16,-1 6 0-16,5 1 0 16,-9 3 0-16,5 0 8 15,-8 3-4-15,-1-3-12 16,1 0 4-16,8-7 12 15,-1 7-4-15,12-13-12 16,-7 9 4-16,7-10 12 16,-11 8-4-16,-1 2-4 15,-3-3 4-15,11 0-4 16,-11 4 0-16,15-7 8 16,-8 10-4-16,5-4-12 15,-16 4 4-15,19 0 12 16,-8 4-4-16,20-8 16 15,0 8-12-15,3-4-20 16,-11 3 4-16,16-6 4 16,-16 3 4-16,15-7 0 15,-11 7 0-15,4 0 8 16,-8 0-4-16,8-11-4 0,-12 11 4 16,20-6 4-16,-9 6-4 15,9 0-12-15,-12 0 4 16,15 0 4-16,-7 0 0 0,11 0 8 15,-7 0-4-15,7 0-20 16,-11 0 8-16,3 0 4 16,-11 3 4-1,8 0-20-15,-8 1 12 0,-1 3 12 16,-6-7 0-16,-1 3-4 16,-12 4 4-16,20 0 4 15,-8-4-4-15,1 11 8 16,-1-7-8-16,-12 3-20 15,-11 4 8-15,-4-4 4 16,0-3 4-16,0-3-12 16,-3 3 8-16,7-7 12 15,-1 0-4-15,13 0-4 16,-8 0 4-16,-4 0-4 16,-12 0 0-16,-7 0 8 15,-5 0-4-15,5-7 16 16,-4 7-12-16,-8-4-28 15,0 1 8-15,3-1 12 16,1-2 4-16,4 2-4 16,0 4 4-16,-1-3-4 15,-3 3 0-15,0 0 0 16,-4 3 0-16,-8 1 0 0,8 2 0 16,-7-6-12-1,-5 4 8-15,-11-4 20 16,-1 0-8-16,-3 3-12 15,0 1 0-15,-4 3-4 0,0-4 0 0,0 4 8 16,4 0 0-16,-4 0 0 16,0 3 0-16,0-3-12 15,8 3 8-15,-4-3 12 16,3 3-4-16,-3 1-4 16,4-1 4-16,-8 0-4 15,8 1 0-15,-8-1-12 16,4 4 8-16,-4 0 4 15,0-1 0-15,-4 8-12 16,4 0 8-16,0 6 4 16,4 4 0-16,-4 7 0 15,0 0 0-15,0 7-20 16,7-1 12-16,5 1 4 16,0-4 4-16,-1 1 8 15,-3-1-4-15,-4 0-4 16,3-6 4-16,-3 9-16 15,4-2 8-15,-8 9 28 16,4 1-12-16,-8 3-12 16,4 0-4-16,-8 3 4 15,8-9 0-15,0-1 0 16,0-7 0-16,0 4 8 16,0-7-4-16,0 3 16 0,0 0-12 15,-11 11-28 1,22-7 8-16,-11 3 4 0,8 3 8 0,-4 4 8 15,0-10-4-15,-4 0 8 16,0-7-8-16,-8 0-12 16,8-7 4-16,-19-7 12 15,15 0-4-15,0 3-4 16,8 1 4-16,-8-4 4 16,4-7-4-16,-4 4 24 15,8-7-16-15,-8-4-12 16,0-3-4-16,-7 3 64 15,7-3-32-15,-8-7-12 16,8 7-8-16,-15-14 16 16,3 7-12-16,-15 0 4 15,8-3-8-15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41:40.1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E50B90-9F94-4706-8F58-4289F6FEF4E7}" emma:medium="tactile" emma:mode="ink">
          <msink:context xmlns:msink="http://schemas.microsoft.com/ink/2010/main" type="inkDrawing" rotatedBoundingBox="6963,2438 20106,3996 19519,8944 6376,7386" hotPoints="20976,6234 13117,7795 5776,4583 13635,3021" semanticType="container" shapeName="Ellipse">
            <msink:sourceLink direction="with" ref="{E3406EA4-AC4D-4195-B13C-D6E28C41A242}"/>
            <msink:sourceLink direction="with" ref="{E7C7C43D-6D47-4D4C-819A-546A9DAC156C}"/>
            <msink:sourceLink direction="with" ref="{D7CCD437-F45C-403E-A9D8-CAECE9C04331}"/>
            <msink:sourceLink direction="with" ref="{AE0A1CF3-3655-4F94-8A5F-91A8C07809B0}"/>
            <msink:sourceLink direction="with" ref="{0091D148-0921-469E-9C94-8D6D9ABCB7A8}"/>
          </msink:context>
        </emma:interpretation>
      </emma:emma>
    </inkml:annotationXML>
    <inkml:trace contextRef="#ctx0" brushRef="#br0">1900 181 416 0,'0'-18'152'0,"4"15"-116"0,7-4-12 0,-3 0 76 16,8 4-60-16,3-11-16 15,-4 4-16-15,5-8-8 16,3 8 0-16,-8-4 44 15,-3 7-24-15,-12-3-8 16,-4 7-8-16,-19-1-40 16,0 4 20-16,-24 4-28 15,9 3 24-15,-21-1 52 16,9 1-12-16,-20-3 52 16,9 3-40-16,-17 0 12 15,12 3-28-15,-15 7-8 16,15 0-4-16,-3 0-24 15,10 4 12-15,-10 3 4 16,11 4 4-16,-24 10-12 16,20 3 8-16,-19 11-4 15,12-4 0-15,-13 3 16 16,24 1-4-16,-8-7-12 16,16-4 4-16,-12 4 20 15,16-7-8-15,-12 3 32 16,11-3-24-16,-7 20-12 0,11-3-8 15,-3 4 12 1,11-1-4-16,0 1-12 0,12-1 4 16,0-10 4-16,7 4 0 15,-3-4-12-15,7-10 8 0,-3 7 28 16,7-1-12-16,-4 5-40 16,5-5 16-16,-1 11-8 15,8-10 12-15,0 3 8 16,4-3 0-16,-4 0 16 15,8-7-8-15,3 0-12 16,1-1 0-16,3-2 20 16,1-1-8-16,-5 1-12 15,9 2 0-15,7 8 12 16,-4 0-4-16,4 3-12 16,0-3 4-16,4 10-4 15,4-10 0-15,0-1 8 16,-4-6 0-16,4 0 0 15,0-4 0-15,-1 4-12 16,1-7 8-16,4 7 4 16,0-7 0-16,11 7 8 15,-4-4-4-15,13 15 8 16,2 2-8-16,-2-3-20 16,6 4 8-16,-10-4 4 0,-5-3 4 15,4 3 0-15,-8-10 0 16,24 0 8-16,-8-7-4 0,16 13-12 15,-5-2 4-15,8 9 4 16,-7 1 0-16,15 0-12 16,-8-4 8-16,28 0 28 15,-13-3-12-15,9 6-4 16,-12-9-4-16,8 2-24 16,-12 1 12-16,27 0-4 15,-16-1 4-15,13 15 8 16,-17-7 0-16,20 6 0 15,-11-3 0-15,19-3 8 16,-12-4-4-16,8-3 16 16,-8-4-12-16,20 0-12 31,-12-3 0-31,8 7 4 0,-20 0 0 0,24 10 8 16,-12-4-4-16,19 11-12 15,-19-14 4-15,20 4 20 16,-13-11-8-16,20 7 24 15,-23-10-20-15,35-3 24 16,-16-4-24-16,4 3-12 16,-15-3-4-16,19 7 20 15,-19-7-8-15,26 10-12 16,-22-3 0-16,22 0 12 16,-14 0-4-16,14-4 16 15,-18 1-12-15,26-4 4 0,-23-1-4 16,20-9-8-16,-24 3 4 15,24-3 20-15,-12-1-12 16,8-2-4-16,-20-5-4 0,27-2 4 16,-22 3-4-16,11-8-12 15,-16 1 4-15,24-3 20 16,-16 3-8-16,11-7-12 16,-18 0 0-16,22-4 12 15,-18 4-4-15,10-7 16 16,-22 4-12-16,19-7-12 15,-19-1 0-15,15-6 12 16,-23 7-4-16,15-18 16 16,-23 8-12-16,20-15 24 15,-16 8-20-15,3-22 4 16,-10 5-8-16,11-18 20 16,-16 17-16-16,12-13 4 15,-12 16-8-15,1-23-8 16,-16 17 4-16,11-28 20 15,-3 11-12-15,-8-18 12 16,-8 14-12-16,0-13 0 16,-19 20-4-16,7-21 4 15,-11 14-8-15,12-27 16 16,-8 6-12-16,11-6-4 16,-7 17 0-16,-1-11-4 15,-10 15 0-15,-1-25 0 16,-12 11 0-16,-7-11 16 0,-4 17-8 15,-1-6 4-15,-3 16-4 0,0-23 4 16,0 10-8-16,0-14-20 16,-4 18 8-16,-3-8 20 15,3 21-4-15,-16-10 4 16,5 14-4-16,-16-21-8 16,11 14 4-16,-7-14-4 15,0 13 0-15,-4-2-20 16,0 20 12-16,-4-11 20 15,0 15-4-15,-3-11-4 16,-1 7 0-16,-8-18 4 16,5 11-4-16,-8-3-12 15,3 13 4-15,-11 1 12 16,8 9-4-16,-9-6-4 16,5 17 4-16,-8-10-16 15,4 10 8-15,-8-7 12 16,8 7-4-16,-19-10 8 15,7 7-8-15,-19-11-4 16,8 10 4-16,-20-2-16 16,16 6 8-16,-8-4 12 15,12 8-4-15,-12-8-20 16,11 18 8-16,-18-7 20 16,7 7-4-16,-20-7-12 15,17 13 0-15,-13-2-16 16,16 9 12-16,-11-10 12 15,11 7 0-15,-20-3 16 0,17 10-12 0,-28-10-20 16,19 6 4-16,-11 1 4 16,19 3 4-16,-7-7 0 15,15 4 0-15,-16-4 0 16,8 3 0-16,-27-3 8 16,20 4-4-16,-9 0-12 15,17 9 4-15,-13-12 12 16,16 6-4-16,-27 0-4 15,23 3 4-15,-26-3-16 16,14 0 8-16,-3 0 4 16,15 0 0-16,-15 0-12 15,19 0 8-15,-23-3 12 16,15 3-4 0,-15-4-4-16,11 4 4 0,-7 0-4 15,15 0 0-15,-7-3 8 16,7 3-4-16,-27-4-4 15,12 4 4-15,-16-3-16 16,15 3 8-16,-14-4 4 16,22 4 0-16,-23-3 8 15,12-4-4-15,-19 4-4 16,15-1 4-16,-12-6 4 16,20 3-4-16,-24-3-4 15,12 3 4-15,-11-7-24 16,7 7 12-16,-8-10 40 0,28 7-20 15,-31-4-20-15,19 0 4 0,-20-7-16 16,16 4 8-16,-7-7 16 16,18 7 0-16,-22-7 8 15,23 7-8-15,-32-4-12 16,24 4 4-16,-15-4 12 16,22 7-4-16,-18-6-12 15,19 6 4-15,-24-7 4 16,16 7 0-16,-8 1 0 15,20 2 0-15,-12-2-20 16,11 2 12-16,-18-2 40 16,14 6-20-16,-15-7-28 15,16 10 8-15,-8-2-8 16,16-1 8-16,-13-7 16 16,13 7-4-16,-20-10-20 15,16 10 8-15,-16 0 20 16,23 0-4-16,-11-7-12 15,19 8 0-15,-23-8-16 16,11 7 12-16,-15-3-24 16,8 10 20-16,-1-11-4 15,17 8 8-15,-9-7 0 16,20 6 0-16,-12-6 8 16,12 6 0-16,-16-3 0 15,12 4 0-15,-12-4 8 16,16 7-4-16,-15-3-4 15,18 3 4-15,-7-4-16 16,12 11 8-16,-9-7 4 0,9 0 0 16,-20-3-20-16,12 3 12 0,0-4 20 15,0 4-4-15,-4-3-28 16,11 6 8-16,-3-6 32 16,15 3-12-16,-8-4-8 15,12 8-4-15,-7-4-4 16,7 0 0-16,-8 0 16 15,8 3-4-15,-12-3 16 16,12 4-12-16,-11-4-40 16,7 0 20-16,-8 3 12 15,12 1 0-15,-11 2 12 16,7-6-8-16,0 7-20 16,8-7 8-16,-8 4 4 15,12 3 4-15,-8 0 0 16,8 3 0-16,-8-3 0 15,8 0 0-15,-12-1-12 16,4 5 8-16,-12-4 12 16,12 3-4-16,-15-3-4 15,11 0 4-15,-11 0-16 16,11 3 8-16,-12-3 12 16,5 3-4-16,-1-3 24 15,12 3-16-15,0-3-20 16,8 0 0-16,0-3 4 15,11-1 4-15,0-6-12 16,12 3 8-16,8-4-340 0,8 4 188 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41:48.3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3406EA4-AC4D-4195-B13C-D6E28C41A242}" emma:medium="tactile" emma:mode="ink">
          <msink:context xmlns:msink="http://schemas.microsoft.com/ink/2010/main" type="writingRegion" rotatedBoundingBox="9893,4821 10245,4821 10245,5536 9893,5536">
            <msink:destinationLink direction="with" ref="{08E50B90-9F94-4706-8F58-4289F6FEF4E7}"/>
          </msink:context>
        </emma:interpretation>
      </emma:emma>
    </inkml:annotationXML>
    <inkml:traceGroup>
      <inkml:annotationXML>
        <emma:emma xmlns:emma="http://www.w3.org/2003/04/emma" version="1.0">
          <emma:interpretation id="{B379539E-59BA-4AC6-8791-173C78A6046D}" emma:medium="tactile" emma:mode="ink">
            <msink:context xmlns:msink="http://schemas.microsoft.com/ink/2010/main" type="paragraph" rotatedBoundingBox="9893,4821 10245,4821 10245,5536 9893,55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2B9BC8-1B4B-435A-8748-56E6759C9626}" emma:medium="tactile" emma:mode="ink">
              <msink:context xmlns:msink="http://schemas.microsoft.com/ink/2010/main" type="line" rotatedBoundingBox="9893,4821 10245,4821 10245,5536 9893,5536"/>
            </emma:interpretation>
          </emma:emma>
        </inkml:annotationXML>
        <inkml:traceGroup>
          <inkml:annotationXML>
            <emma:emma xmlns:emma="http://www.w3.org/2003/04/emma" version="1.0">
              <emma:interpretation id="{E086AFA4-D00B-4F34-A2B0-3FC91BBB957F}" emma:medium="tactile" emma:mode="ink">
                <msink:context xmlns:msink="http://schemas.microsoft.com/ink/2010/main" type="inkWord" rotatedBoundingBox="9893,4821 10245,4821 10245,5536 9893,5536"/>
              </emma:interpretation>
            </emma:emma>
          </inkml:annotationXML>
          <inkml:trace contextRef="#ctx0" brushRef="#br0">-537 577 456 0,'7'0'168'0,"-7"0"-128"0,-11 7-16 0,3 0 132 15,16 3-92-15,-8 8 44 16,0 2-64-16,0 1 12 16,0-1-36-16,-8-2-8 15,8-1-8-15,0-3 20 16,0-1-12-16</inkml:trace>
          <inkml:trace contextRef="#ctx0" brushRef="#br0" timeOffset="-361.9638">-495 130 268 0,'0'-7'100'0,"0"-3"-76"0,0 3-8 0,0 0 104 15,0 7-68-15,0-7 60 16,0 0-68-16,-4-7 40 16,4 8-48-16,-7-5-20 15,3 4-8-15,-8-3-8 16,8 7 0-16,-11-4-12 16,3 7 8-16,-11 0 4 15,7 7 0-15,-7-1 0 16,8 5 0-16,-5-4-20 15,1 3 12-15,3-3 12 16,9 3 0-16,-1-3 16 16,8 3-12-16,0 1-12 15,4 2 0-15,0 1 20 16,7 0-8-16,-3 3-4 16,4 0 0-16,3 4-16 15,-3 0 8-15,-4-1 12 16,3 4-4-16,-7 1 16 0,0-5-12 15,-4-3 4-15,4 1-4 0,-12-5 28 16,4 1-20-16,-11-4-12 16,-1 4-8-16,-11-7 12 15,8 3-4-15,-12-10 8 16,8 4-8-16,-5-8 16 16,9 4-12-16,0-6 24 15,7 2-20-15,1-3-32 16,3 4 12-16,4-4-16 15,4 3 12-15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41:57.9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7C7C43D-6D47-4D4C-819A-546A9DAC156C}" emma:medium="tactile" emma:mode="ink">
          <msink:context xmlns:msink="http://schemas.microsoft.com/ink/2010/main" type="writingRegion" rotatedBoundingBox="13675,6693 14325,6693 14325,7309 13675,7309">
            <msink:destinationLink direction="with" ref="{08E50B90-9F94-4706-8F58-4289F6FEF4E7}"/>
          </msink:context>
        </emma:interpretation>
      </emma:emma>
    </inkml:annotationXML>
    <inkml:traceGroup>
      <inkml:annotationXML>
        <emma:emma xmlns:emma="http://www.w3.org/2003/04/emma" version="1.0">
          <emma:interpretation id="{1E418D5B-E573-43EC-9375-7570AFE5314D}" emma:medium="tactile" emma:mode="ink">
            <msink:context xmlns:msink="http://schemas.microsoft.com/ink/2010/main" type="paragraph" rotatedBoundingBox="13675,6693 14325,6693 14325,7309 13675,73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2E94F4-91BD-45AB-8908-B30E47E48226}" emma:medium="tactile" emma:mode="ink">
              <msink:context xmlns:msink="http://schemas.microsoft.com/ink/2010/main" type="line" rotatedBoundingBox="13675,6693 14325,6693 14325,7309 13675,7309"/>
            </emma:interpretation>
          </emma:emma>
        </inkml:annotationXML>
        <inkml:traceGroup>
          <inkml:annotationXML>
            <emma:emma xmlns:emma="http://www.w3.org/2003/04/emma" version="1.0">
              <emma:interpretation id="{81CA999E-6BFB-4C0F-8E51-644BD65779CA}" emma:medium="tactile" emma:mode="ink">
                <msink:context xmlns:msink="http://schemas.microsoft.com/ink/2010/main" type="inkWord" rotatedBoundingBox="13675,6693 14325,6693 14325,7309 13675,7309"/>
              </emma:interpretation>
              <emma:one-of disjunction-type="recognition" id="oneOf0">
                <emma:interpretation id="interp0" emma:lang="" emma:confidence="0">
                  <emma:literal>v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¥</emma:literal>
                </emma:interpretation>
              </emma:one-of>
            </emma:emma>
          </inkml:annotationXML>
          <inkml:trace contextRef="#ctx0" brushRef="#br0">-3 120 364 0,'0'-7'132'0,"4"4"-100"16,0-4-12-16,0 0 132 15,-1 7-88-15,9-7 104 16,-8 0-92-16,4-7 56 16,3 8-76-16,-3-8 48 15,0 7-60-15,-4-3 4 16,3 3-28-16,-3 0 16 15,0 3-24-15,0-3 12 16,-4 7-12-16,4-3 12 16,0 3-16-16,-4-3-4 15,0 6 0-15,0-3 4 0,0 3-4 0,0 1-4 16,8 3 4-16,-5 3-16 16,-3 4 8-16,8 10 12 15,0 0-4 1,-4 17 8-1,11 4-8-15,-3 10 16 0,-4-3-12 0,11-1 16 16,-4-2-16-16,1-8-12 16,-1-3 0-16,-3-7 12 15,11-7-4-15,-11-4 8 16,7 1-8-16,1-4 16 16,-1-3-12-16,-11-7 4 15,3 3-4-15,-3-6 28 16,0 3-20-16,-8-11 20 15,4 4-20-15,-4-3-24 16,7-1 0-16,1-3-4 16,8 0 4-16,-1-3 8 15,1 3 0-15,-1-7 8 16,1 4-4-16,3-11-4 16,-8 4 4-16,5-14 12 15,-8 7-8-15,3-17 4 16,5 3-4-16,-12-7 28 15,0 8-20-15,-1-5-76 16,5 15 32-16,0-4 0 16,4 10 16-16,-1-3 28 15,-3 7-8-15,7-4 4 16,-3 7-4-16,0-3-8 0,-5 10 4 16,-7 0-16-16,0 4 8 0,0 0 40 15,0 3-24-15,-7 0-152 16,7 3 76-16,-20 0-312 15,16 4 212-15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41:42.1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756DC66-293F-4EED-8189-4FD23B7DF9E3}" emma:medium="tactile" emma:mode="ink">
          <msink:context xmlns:msink="http://schemas.microsoft.com/ink/2010/main" type="inkDrawing" rotatedBoundingBox="10815,4641 12655,4955 12514,5785 10673,5471" hotPoints="12567,5376 11539,5655 10622,5114 11649,4836" semanticType="enclosure" shapeName="Ellipse">
            <msink:sourceLink direction="with" ref="{D7CCD437-F45C-403E-A9D8-CAECE9C04331}"/>
          </msink:context>
        </emma:interpretation>
      </emma:emma>
    </inkml:annotationXML>
    <inkml:trace contextRef="#ctx0" brushRef="#br0">1027 71 424 0,'-8'-13'156'0,"4"9"-120"0,-12 4-8 0,5-7 72 31,-1 7-60-31,-11-7 36 0,0 7-44 0,-12-6 16 16,4 6-28-16,-12-7 16 15,12 7-20-15,-7-7 0 16,3 7-8-16,0-4 12 15,4 4-12-15,-15-3 68 16,11 6-44-16,-16-3-4 16,13 11-16-16,-13-4 16 15,9-4-16-15,-9 7-4 16,13 8-4-16,-9-5-16 16,9 1 8-16,-5 0 4 15,12 3 0-15,0 0 16 16,4 0-8-16,0-3-4 15,11 7 0-15,5-4-4 16,-1 0 0-16,4 0-12 16,5 4 8-16,-1 7-4 15,4-1 0-15,0 11 16 16,4-4-4-16,-4 4-12 16,11 4 4-16,-3-8 12 15,0-3-4-15,7 0-20 16,-3-4 8-16,7-2 20 15,0-1-4-15,16-4-12 16,-4-3 0-16,16-3-4 16,-5 0 0-16,12-4 8 15,-3 4 0-15,3 0 0 16,0 0 0-16,0-4 8 16,-7 4-4-16,7-4-4 0,0 0 4 0,8-3-4 31,0 4 0-31,12-5 0 0,-9 5 0 0,5-4 8 15,-4 0-4-15,0-11 16 16,-8 4-12-16,12 0-20 16,-1-7 4-16,-3 0 12 15,0 4 0-15,-4-7 8 16,-8 10-8-16,-11-7 16 16,-9 7-12-16,1-4 4 15,-4 1-4-15,-11-8-8 16,3 1 4-16,-8-7 12 15,-3 3-8-15,-1-10 24 16,1 7-20-16,-12-18 4 16,12 8-8-16,-16-11-8 15,4-3 4-15,-12-4 4 16,4 7-4-16,-15-10-12 16,12 14 4-16,-24-4 4 15,15 7 0-15,-26-4 16 16,15 11-8-16,-23-3-4 15,15 10 0-15,-7-8-16 16,-1 15 8-16,1-10-4 16,11 6 0-16,0-7 0 15,0 4 0-15,0-7 8 0,4 7 0 16,-11-7 8 0,3 6-4-16,-19-2-12 15,12 9 4-15,-20-2 4 0,12 13 0 16,-4-4-36-16,11 4 20 15,1 0 16 1,19 7 0-16,-1-4-16 0,13 4 8 16,-1 4-136-16,13-4 76 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42:18.4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7CCD437-F45C-403E-A9D8-CAECE9C04331}" emma:medium="tactile" emma:mode="ink">
          <msink:context xmlns:msink="http://schemas.microsoft.com/ink/2010/main" type="writingRegion" rotatedBoundingBox="11178,5352 11732,5038 11942,5410 11388,5723">
            <msink:destinationLink direction="with" ref="{E756DC66-293F-4EED-8189-4FD23B7DF9E3}"/>
            <msink:destinationLink direction="with" ref="{08E50B90-9F94-4706-8F58-4289F6FEF4E7}"/>
          </msink:context>
        </emma:interpretation>
      </emma:emma>
    </inkml:annotationXML>
    <inkml:traceGroup>
      <inkml:annotationXML>
        <emma:emma xmlns:emma="http://www.w3.org/2003/04/emma" version="1.0">
          <emma:interpretation id="{F36B7659-1ECC-46B3-885A-EDEBA4B3F05B}" emma:medium="tactile" emma:mode="ink">
            <msink:context xmlns:msink="http://schemas.microsoft.com/ink/2010/main" type="paragraph" rotatedBoundingBox="11178,5352 11732,5038 11942,5410 11388,5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7D8CC4-ED2B-4732-B6F4-110E9BAF9C02}" emma:medium="tactile" emma:mode="ink">
              <msink:context xmlns:msink="http://schemas.microsoft.com/ink/2010/main" type="line" rotatedBoundingBox="11178,5352 11732,5038 11942,5410 11388,5723"/>
            </emma:interpretation>
          </emma:emma>
        </inkml:annotationXML>
        <inkml:traceGroup>
          <inkml:annotationXML>
            <emma:emma xmlns:emma="http://www.w3.org/2003/04/emma" version="1.0">
              <emma:interpretation id="{95ED3419-FBD9-4511-967B-9A60B77E2535}" emma:medium="tactile" emma:mode="ink">
                <msink:context xmlns:msink="http://schemas.microsoft.com/ink/2010/main" type="inkWord" rotatedBoundingBox="11178,5352 11732,5038 11942,5410 11388,5723"/>
              </emma:interpretation>
              <emma:one-of disjunction-type="recognition" id="oneOf0">
                <emma:interpretation id="interp0" emma:lang="" emma:confidence="0">
                  <emma:literal>in</emma:literal>
                </emma:interpretation>
                <emma:interpretation id="interp1" emma:lang="" emma:confidence="0">
                  <emma:literal>is</emma:literal>
                </emma:interpretation>
                <emma:interpretation id="interp2" emma:lang="" emma:confidence="0">
                  <emma:literal>on</emma:literal>
                </emma:interpretation>
                <emma:interpretation id="interp3" emma:lang="" emma:confidence="0">
                  <emma:literal>an</emma:literal>
                </emma:interpretation>
                <emma:interpretation id="interp4" emma:lang="" emma:confidence="0">
                  <emma:literal>of</emma:literal>
                </emma:interpretation>
              </emma:one-of>
            </emma:emma>
          </inkml:annotationXML>
          <inkml:trace contextRef="#ctx0" brushRef="#br0">945 462 236 0,'0'-10'88'0,"0"10"-68"0,0 0-4 0,-4 0 80 16,4 10-56-16,-4-3 44 15,1 7-48-15,-5 3 68 16,4 4-56-16,-4 3 8 16,8 7-32-16,-4 0 24 15,4-11-32-15,-3 1 12 16,6-4-16-16,-3 0 36 16,0-10-24-16,0-3-4 15,4-4-12-15,0-11 12 16,4 4-12-16,-4-17-20 15,0 11 4-15,-1-8 4 16,1 4 4-16,0-4-12 0,4 7 8 0,-4 1 4 16,4 6 0-16,-1 0-20 15,1 0 12-15,4 0 20 16,-1 7-4-16,5-7 32 16,3 4-24-16,-7-4 20 15,3 0-20-15,-3 3 0 16,3-2-8-16,-7-1 4 15,4 3-8-15,-5 4 40 16,1 4-20-16,-8 3-4 16,0 3-12-16,-4 4 12 15,4 3-12-15,-4 4 4 16,4-4-4-16,-3 3 20 16,3 4-16-16,-4-10-20 15,8-3 0-15,-4-5 40 16,0 8-20-16,0-14-36 15,0 7 12-15,-4-7-200 16,4 0 116-16,-8-7-268 16,4 7 208-16</inkml:trace>
          <inkml:trace contextRef="#ctx0" brushRef="#br0" timeOffset="495.1404">825 362 364 0,'4'-10'132'0,"-4"10"-100"0,16-7-12 0,-13 4 104 16,9 3-72-16,-4-4 60 15,0-3-68-15,-1-3 16 16,1 10-40-16,-8-7 8 15,4 7-16-15,-4-7 36 16,0 7-24-16,0-7 12 16,0 7-20-16,0 0 0 15,0 0-8-15,0 0 4 16,0 0-8-16,0 0 32 16,12 0-20-16,-5 0 40 15,5 0-32-15,-1 0 12 16,5 7-20-16,-1 0-8 15,-3 0-4-15,4 0 20 16,-1-4-12-16</inkml:trace>
          <inkml:trace contextRef="#ctx0" brushRef="#br0" timeOffset="-781.2735">612 851 164 0,'-4'7'60'0,"12"-11"-44"0,0-6-8 0,-4 7 112 16,0 3-68-16,3-4 68 15,1 4-68-15,-8-3 16 16,0 6-40-16,0-3 96 15,0 0-68-15,0 0 28 16,0 4-48-16,0-4 12 16,0 0-28-16,0 0 16 15,0 0-20-15,0-4 0 16,4 4-8-16,0-10-8 16,8 3 4-16,-5-10 12 15,5 3-8-15,-8-10 4 16,3 7-4-16,-7-7 4 15,4 6-8-15,-8-6-12 16,4 7 4-16,-3-4 12 16,-1 4-4-16,0-3 32 15,8-5-20-15,-4 8-12 16,7 4-8-16,-3-1 4 16,4 0 0-16,-8 0 16 15,4 11-8-15,-4-14 4 16,0 10-4-16,-4 0-8 0,4 0 4 0,-4-3-4 15,4 6 0-15,0-6-20 16,4 6 12-16,0 1-4 16,0-4 4-16,-4 0 8 15,0 7 0-15,0-3 8 16,8 3-4-16,-8-4 16 16,0 8-12-16,0-4-20 15,0 0 4-15,-8 0 20 16,8 3-4-16,0 1-12 15,-4-1 0-15,-4-3-16 16,8 7 12-16,-4-7 20 16,8 0-4-16,-12 0-12 15,5 7 0-15,-5 0 12 16,4 3-4-16,-8 4 8 16,9 3-8-16,-9 0-28 15,8 0 12-15,-4 1 12 16,8-5 4-16,-7 5-4 15,3-5 4-15,4-2 4 16,0-4-4-16,-8-7 8 16,8 6-8-16,0-6-20 15,0 0 8-15,0 0 12 16,0 0 0-16,0 0-4 16,0 0 4-16,0 0-24 15,0 0 12-15,0-6 4 16,8 6 4-16,-8 0-12 0,7 0 8 0,5-7-16 15,4 7 12 1,3 0 12-16,0-4 0 0,-3 1 8 16,3 3-8-16,-7-11-4 15,3 22 4-15,-11-11 20 16,0 0-12-16,-4 0 4 16,0 0-8-16,-4-11-16 15,4 11 4-15,-4-6 12 16,0 6-4-16,0-14 24 15,4 10-16-15,-3-6 12 16,-1 7-12-16,-4-11 20 16,0 7-20-16,-3-3 32 15,3 6-28-15,-8 1 20 16,9-4-20-16,-5 0-36 16,8 7 12-16,0-7-24 15,8 4 16-15,0-4-96 16,4-4 60-16,3 8-488 15,1 3 300-15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42:21.5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E0A1CF3-3655-4F94-8A5F-91A8C07809B0}" emma:medium="tactile" emma:mode="ink">
          <msink:context xmlns:msink="http://schemas.microsoft.com/ink/2010/main" type="writingRegion" rotatedBoundingBox="15716,6051 16007,5349 16307,5473 16017,6176">
            <msink:destinationLink direction="with" ref="{08E50B90-9F94-4706-8F58-4289F6FEF4E7}"/>
            <msink:destinationLink direction="with" ref="{CC4EF91A-1BAB-4155-B365-896D189ABE59}"/>
          </msink:context>
        </emma:interpretation>
      </emma:emma>
    </inkml:annotationXML>
    <inkml:traceGroup>
      <inkml:annotationXML>
        <emma:emma xmlns:emma="http://www.w3.org/2003/04/emma" version="1.0">
          <emma:interpretation id="{4AF5520C-34D3-4CEB-ADEC-DC2998FFBAFB}" emma:medium="tactile" emma:mode="ink">
            <msink:context xmlns:msink="http://schemas.microsoft.com/ink/2010/main" type="paragraph" rotatedBoundingBox="15716,6051 16007,5349 16307,5473 16017,61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BDE798-D0AF-405A-ABE5-5D5B412FAA49}" emma:medium="tactile" emma:mode="ink">
              <msink:context xmlns:msink="http://schemas.microsoft.com/ink/2010/main" type="line" rotatedBoundingBox="15716,6051 16007,5349 16307,5473 16017,6176"/>
            </emma:interpretation>
          </emma:emma>
        </inkml:annotationXML>
        <inkml:traceGroup>
          <inkml:annotationXML>
            <emma:emma xmlns:emma="http://www.w3.org/2003/04/emma" version="1.0">
              <emma:interpretation id="{C8E8B791-4D2D-4F75-87ED-8FC431830A5D}" emma:medium="tactile" emma:mode="ink">
                <msink:context xmlns:msink="http://schemas.microsoft.com/ink/2010/main" type="inkWord" rotatedBoundingBox="15716,6051 16007,5349 16307,5473 16017,6176"/>
              </emma:interpretation>
              <emma:one-of disjunction-type="recognition" id="oneOf0">
                <emma:interpretation id="interp0" emma:lang="" emma:confidence="0">
                  <emma:literal>7</emma:literal>
                </emma:interpretation>
                <emma:interpretation id="interp1" emma:lang="" emma:confidence="1">
                  <emma:literal>s &gt;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%</emma:literal>
                </emma:interpretation>
                <emma:interpretation id="interp4" emma:lang="" emma:confidence="0">
                  <emma:literal>"</emma:literal>
                </emma:interpretation>
              </emma:one-of>
            </emma:emma>
          </inkml:annotationXML>
          <inkml:trace contextRef="#ctx0" brushRef="#br0">306-208 280 0,'-7'-6'104'0,"7"6"-84"0,7-4 0 15,-7 4 136 1,0 0-88-16,0 4 60 16,0 2-72-16,-7 8 0 0,7-4-32 0,-4 8 32 15,4-1-32-15,-4 0 12 16,4-3-20-16,-4 3 28 15,4-3-28-15,-8-7 32 16,16 3-32 0,-8-10 12-16,8 3-16 0,-4-6 12 15,-4 0-16-15,7-11-12 16,5 7 0-16,-4-7 4 16,3 4 0-16,-3-7-20 15,4 3 12-15,-5 0 4 16,9 0 4-16,-5 7-12 15,1 7 8-15,-4 0 40 16,0 7-24-16,3 0 52 16,-3 0-36-16,0 0-4 15,-5 3-16-15,5-3 4 16,8 0-8-16,-12 0 16 16,3 3-12-16,1-3 24 15,-4 0-20-15,-8-3-4 16,4 2-4-16,-8 1-128 15,8 0 68-15,-7-3-136 16,7-1 108-16</inkml:trace>
          <inkml:trace contextRef="#ctx0" brushRef="#br0" timeOffset="527.9025">345-276 392 0,'0'0'148'16,"0"0"-116"-16,12-7-8 0,-9 7 84 15,1 0-64-15,-4-7 16 16,8 7-36-16,-8-7 12 15,8 7-20-15,-4-10 8 16,-4 10-12-16,7-7-24 16,-7 7 4-16,8-7 32 15,0 3-16-15,-8-2 36 16,4-1-28-16,0 0 56 16,0 7-40-16,-4-7 28 15,3 7-32-15,-3 7 16 0,4 0-24 0,0 3-16 31,-4-3-8-31,8 7 12 0,0-4-4 0,-5-3 8 16,5 0-8-16,0 3-20 16,-4-3 8-16</inkml:trace>
          <inkml:trace contextRef="#ctx0" brushRef="#br0" timeOffset="-600.1343">213 384 312 0,'0'-3'112'0,"0"-1"-84"0,0 8-12 0,8-8 12 15,0 4-20-15,-4-3 68 16,-4 6-44-16,0-3 76 15,0 0-60-15,0 0 20 16,0 0-40-16,0-3 36 16,4 3-36-16,-4-4-16 15,3 4-4-15,-3-3-8 16,4 3 0-16,0-3 0 16,0-1 0-16,-4-3 8 15,4 4-4-15,-4-1 16 16,0 4-12-16,0-6 24 15,0 2-20-15,-4-6-4 16,4 6-4-16,-4-9 12 16,4 6-8-16,-4-11 40 15,4 8-24-15,-4-7-4 16,12 7-12-16,-16-8 12 16,8 8-12-16,0-11 4 15,0 8-4-15,-7-8-8 16,7 7 4-16,0-6 4 15,0 2-4-15,-8 1 24 16,8 3-16-16,-4 1 4 16,4 6-8-16,-8-4 20 15,8 8-16-15,-7-4-20 16,7 7 0-16,-4-7 32 0,4 7-16 16,-8-3-28-16,0 3 12 0,4-4 0 15,4 8 8 1,-7-4-12-16,7 3 8 0,-8 1-4 15,4 6 0-15,-4 4 16 16,1 0-4-16,-13 6-4 16,12 1 4-16,-11 3 4 15,0 0-4-15,-1-3 8 16,13-1-8-16,-13-2-12 16,1-5 4-16,11-6 12 15,0 0-4-15,8-7-12 16,0 0 4-16,0-3 4 15,8-1 0-15,0-6-20 16,11 3 12-16,1-3 4 16,-1 6 4-16,0-3 0 15,1 4 0-15,-5-1 0 16,16 4 0-16,-12-3-20 16,5 6 12-16,-5-3 4 15,0 4 4-15,-7-1 0 16,4 1 0-16,-5-4 24 15,5 0-12-15,-12-4 12 16,-4 4-12-16,0-3-8 16,0-1 0-16,0-6 4 15,0 3-4-15,-8-10 60 16,4 3-36-16,-12-3-4 0,13-4-12 16,-13 1 0-16,12 3-8 15,-11-4-12-15,15 4 4 0,-8 0 4 16,4 10 0-16,-4 0-36 15,8 3 20-15,0 1-160 16,12 3 96-16,-8 0-548 16,0 7 348-16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41:43.6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C4EF91A-1BAB-4155-B365-896D189ABE59}" emma:medium="tactile" emma:mode="ink">
          <msink:context xmlns:msink="http://schemas.microsoft.com/ink/2010/main" type="inkDrawing" rotatedBoundingBox="14708,5057 16871,4991 16905,6100 14742,6165" hotPoints="17017,5551 15881,6122 14677,5714 15813,5144" semanticType="enclosure" shapeName="Ellipse">
            <msink:sourceLink direction="with" ref="{AE0A1CF3-3655-4F94-8A5F-91A8C07809B0}"/>
          </msink:context>
        </emma:interpretation>
      </emma:emma>
    </inkml:annotationXML>
    <inkml:trace contextRef="#ctx0" brushRef="#br0">1206 37 280 0,'8'-7'104'0,"-8"7"-84"0,15-10 0 16,-15 6 180-1,4 4-112-15,-12-3 60 16,4-1-84-16,-15 1 48 16,3 3-60-16,-18-10-4 15,7 10-28-15,-20 0 4 16,5 10-12-16,-17-7-8 16,13 4 0-16,-16 7-16 15,8-4 8-15,-27 4 12 16,11 3-4-16,-15 4 8 0,7 7-8 15,5-1 16 1,11 4-12-16,4 10 32 0,11-3-24 16,-7-7-4-16,15 0-8 0,-7 4-4 15,15-4 0-15,0-1 0 16,8-2 0-16,0 0-12 16,11-4 8-16,8 7-4 15,8 0 0-15,8 6 0 16,7 5 0-16,8 2 8 15,4 1 0-15,4 0 0 16,4 0 0-16,11-1 16 16,4-2-8-16,16-4 16 15,-1-8-16-15,13 1-20 16,-5-3 4-16,4-11-4 16,-3 0 4-16,15-6 16 15,-8-1-4-15,12-3 16 16,-8 0-12-16,0-7 4 15,-8 3-4-15,12-10-24 16,-12 0 8-16,8-10 40 16,-7 10-20-16,-9-13 16 15,-7 3-16-15,-4-21 12 16,-12 7-16-16,-3-21 16 16,-5 4-16-16,1-11 16 15,-4 8-16-15,-1-4-20 0,-11 13 4 16,-3-2 12-16,3 6 0 15,-12 0 24-15,-11 7-16 0,-8 0-12 16,4 7-4-16,-15-14 4 16,11 14 0-16,-19-7 8 15,19 7-4-15,-12-7-20 16,5 10 8-16,-9-6 20 16,9 13-4-16,-16-10-20 15,11 7 4-15,-15 3 12 16,16 4 0-16,-28-4-12 15,8 7 4-15,-11-3 4 16,7 3 0-16,-15 0 8 16,7 0-4-16,-11 0-4 15,12 7 4-15,-4-7-4 16,7 7 0-16,-4 0-12 16,13-3 8-16,-17-4 4 15,9 4 0-15,-12-4 0 16,11 7 0-16,-11-4 0 15,11-3 0-15,-7 4 16 16,7 0-8-16,-3-8-40 16,7 11 20-16,-3-7 12 15,11 7 0-15,-8-7-8 16,12 7 4-16,-4-3 12 16,8 3-4-1,3-3-20 1,9 3 8-16,7-4-24 0,8 4 20 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41:52.1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2E39433-1934-4FF9-88BA-EA6C85CA385B}" emma:medium="tactile" emma:mode="ink">
          <msink:context xmlns:msink="http://schemas.microsoft.com/ink/2010/main" type="writingRegion" rotatedBoundingBox="17284,8298 24241,8355 24210,12137 17253,12080"/>
        </emma:interpretation>
      </emma:emma>
    </inkml:annotationXML>
    <inkml:traceGroup>
      <inkml:annotationXML>
        <emma:emma xmlns:emma="http://www.w3.org/2003/04/emma" version="1.0">
          <emma:interpretation id="{C727D62D-7B4E-4A21-9656-4A8B88ABBD36}" emma:medium="tactile" emma:mode="ink">
            <msink:context xmlns:msink="http://schemas.microsoft.com/ink/2010/main" type="paragraph" rotatedBoundingBox="17283,8300 18862,8300 18862,9456 17283,9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2170B9-8338-4569-BF33-8DD2D2E57D81}" emma:medium="tactile" emma:mode="ink">
              <msink:context xmlns:msink="http://schemas.microsoft.com/ink/2010/main" type="line" rotatedBoundingBox="17283,8300 18862,8300 18862,9456 17283,9456"/>
            </emma:interpretation>
          </emma:emma>
        </inkml:annotationXML>
        <inkml:traceGroup>
          <inkml:annotationXML>
            <emma:emma xmlns:emma="http://www.w3.org/2003/04/emma" version="1.0">
              <emma:interpretation id="{108D6512-CE6A-43AF-BAD8-7614491D6AC6}" emma:medium="tactile" emma:mode="ink">
                <msink:context xmlns:msink="http://schemas.microsoft.com/ink/2010/main" type="inkWord" rotatedBoundingBox="17283,8300 17883,8300 17883,8750 17283,8750"/>
              </emma:interpretation>
            </emma:emma>
          </inkml:annotationXML>
          <inkml:trace contextRef="#ctx0" brushRef="#br0">3157 3722 216 0,'-4'-10'80'0,"4"7"-60"0,-8-4-8 16,1 0 152-1,7 3-92-15,-12-9 52 16,4 2-76-16,-11-13 28 16,3 7-44-16,-15-11 36 0,4 4-40 0,-8-7 12 15,-3 7-24-15,-1-7 28 16,12 7-28-16,-12-7-24 16,20 7 4-16,-8-3 8 15,7 6 0-15,9-3-4 16,7 7 4-16,-8-1-24 15,8 8 12-15,-3 0 12 16,7 6 0-16,-8 1 8 16,8 3-8-16,-8-3-12 15,8 6 4-15,-11-3 4 16,11 7 0-16,-8-4 8 16,8 4-4-16,-8 3-20 15,4 1 8-15,-7 3 4 16,3-4 4-16,-8 11 0 15,5-4 0-15,-1 3 0 16,-3 1 0-16,3-4 16 16,0 0-8-16,-3-3-20 15,7 3 4-15,0-6 4 16,5 3 4-16,-5-11 0 16,16 4 0-16,-8-11 0 15,7 4 0-15,5-6 8 16,3-1-4-16,9-7-12 15,3 7 4-15,8-7 4 16,-4 4 0-16,7 0 8 16,-11 3-4-16,0-4-12 0,-7 8 4 0,-9-4 28 15,-3 4-12-15,-19-4 76 16,3 7-52-16,-19-7 32 16,7 7-40-16,-7-7 0 15,8 4-16-15,-8-8-24 16,15 8 4-16,-3-8-232 15,11 5 128-15</inkml:trace>
          <inkml:trace contextRef="#ctx0" brushRef="#br0" timeOffset="2824.128">2723 3419 248 0,'8'-6'92'0,"-8"6"-72"0,4-4-4 0,-4 1 112 15,0 6-72-15,0-3-12 16,0 0-28-16,0 0 20 16,0 0-20-16,8-3 76 15,-1 3-56-15,-3-4 56 16,8 4-52-16,-4-3 32 15,-1-1-40-15,-7-2 68 16,0 6-52-16,0-4 36 16,-3 4-48-16,-5-3 0 15,4 3-24-15,-8-4 0 16,12 8-4-16,-4-8-24 16,8 4 8-16</inkml:trace>
        </inkml:traceGroup>
        <inkml:traceGroup>
          <inkml:annotationXML>
            <emma:emma xmlns:emma="http://www.w3.org/2003/04/emma" version="1.0">
              <emma:interpretation id="{4B1B06D5-D65D-4AC7-A38F-49570E1C63BF}" emma:medium="tactile" emma:mode="ink">
                <msink:context xmlns:msink="http://schemas.microsoft.com/ink/2010/main" type="inkWord" rotatedBoundingBox="18282,8620 18862,8620 18862,9456 18282,94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484.4416">3865 3667 476 0,'27'-14'176'0,"-27"14"-136"0,31-13-12 0,-15 6 56 16,-5 3-52-16,5-2 68 16,-4 2-60-16,-12-6 28 15,7 6-40-15,-14-3 16 16,-1 4-24-16,-12 0-44 15,1 6 12-15,-16 0-32 16,12 8 24-16,-4-1-16 16,0 0 20-16,0 4 0 15,7 0 8-15,1 3 0 16,7 0 0 0,5 4 0-16,-1 0 0 0,16 3 8 15,3 3 0-15,-3 1 8 16,11-1-4-16,1-3-4 15,-1-3 4-15,-3 0 12 16,-5-1-8-16,-3-6 4 16,4 0-4-16,-12-4 20 15,-4 4-16-15,-12-4 48 16,-3 4-32-16,-8-4 4 16,7 1-20-16,-18-4 0 15,11-1-4-15,-12-2 12 0,4 3-12 16,-4-7-144-16,1 7 72 0</inkml:trace>
          <inkml:trace contextRef="#ctx0" brushRef="#br0" timeOffset="2056.0861">3873 4032 364 0,'12'-3'132'0,"-12"3"-100"0,27-4-12 16,-16 1 96-1,9 6-68-15,7-3 32 16,0 4-44-16,0-1 12 16,-8 4-28-16,1 0 28 0,-1 3-32 0,-19 0 12 15,-4 4-16-15,-15-4 0 16,0 4-4-16,-12-3 4 15,11-1-8-15,-11-3-12 16,23 3 4-16,-3 0-40 16,15 8 24-16,3-8-4 15,21 7 16-15,-9-3 16 16,16 3-4-16,-4 0-12 16,-4-3 4-16,-8 3 4 15,1 7 0-15,-13-6 96 16,-7-1-52-16,-19-3 52 15,0 3-56-15,-20-7 24 16,4 4-36-16,-4-4-16 16,4 0-8-16,5-3-40 15,6 0 20-15,9-7-356 16,7 4 204-16</inkml:trace>
        </inkml:traceGroup>
      </inkml:traceGroup>
    </inkml:traceGroup>
    <inkml:traceGroup>
      <inkml:annotationXML>
        <emma:emma xmlns:emma="http://www.w3.org/2003/04/emma" version="1.0">
          <emma:interpretation id="{FE822628-7008-4EA8-96D0-5F39604CB98C}" emma:medium="tactile" emma:mode="ink">
            <msink:context xmlns:msink="http://schemas.microsoft.com/ink/2010/main" type="paragraph" rotatedBoundingBox="18105,10240 24225,10290 24210,12137 18090,12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D0CFD9-8339-4281-A039-A9CB7EB37520}" emma:medium="tactile" emma:mode="ink">
              <msink:context xmlns:msink="http://schemas.microsoft.com/ink/2010/main" type="line" rotatedBoundingBox="18105,10240 24225,10290 24210,12137 18090,12087"/>
            </emma:interpretation>
          </emma:emma>
        </inkml:annotationXML>
        <inkml:traceGroup>
          <inkml:annotationXML>
            <emma:emma xmlns:emma="http://www.w3.org/2003/04/emma" version="1.0">
              <emma:interpretation id="{5F25C368-B3AA-4982-A555-85CC1DE9F5C6}" emma:medium="tactile" emma:mode="ink">
                <msink:context xmlns:msink="http://schemas.microsoft.com/ink/2010/main" type="inkWord" rotatedBoundingBox="18104,10351 20749,10372 20738,11750 18093,117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7830.5736">4992 5837 332 0,'-8'-38'120'0,"8"38"-92"0,-4-52-8 0,0 25 140 15,8 3-92-15,-4-18 52 16,4 5-72-16,0-1-16 15,8 7-20-15,-5 3 8 16,5 11-12-16,-4 7 32 16,3 6-24-16,-3 11 40 15,0 10-32-15,-1 11-12 16,5 3-8-16,4 0 28 16,-1 0-16-16,4-4 40 15,5-3-32-15</inkml:trace>
          <inkml:trace contextRef="#ctx0" brushRef="#br0" timeOffset="197355.1461">4980 5950 364 0,'-4'-13'132'0,"4"13"-100"0,-4 7-12 0,4-4 80 16,4 4-60-16,0 10 60 15,8 4-56-15,3 13-4 16,5 1-24-16,7 6-20 16,4 0 0-16,0-3 40 15,0-7-24-15,-4-7 36 16,-4-3-32-16</inkml:trace>
          <inkml:trace contextRef="#ctx0" brushRef="#br0" timeOffset="197548.6619">5201 5882 572 0,'-23'3'208'0,"23"-3"-160"0,-24 17-12 0,9 4 32 16,7 0-44-16,-15 23 24 15,7 4-28-15,-7 14-8 16,8-3-8-16,-5-4 4 16,9-10-4-16,-5-7 52 15,9-4-32-15</inkml:trace>
          <inkml:trace contextRef="#ctx0" brushRef="#br0" timeOffset="198462.7546">5251 6195 704 0,'-23'-21'264'0,"23"21"-208"0,23-21-12 0,-3 8 8 16,3 6-36-16,15-14 32 15,1 7-32-15,15-6-4 16,4 6-8-16,20 0 12 16,-1 4-8-16,5 3 24 15,-5 4-20-15,-11 3-12 16,-12 3-4-16,-11 0-148 16,-9 4 84-16,-18 4-340 15,-8 2 224-15</inkml:trace>
          <inkml:trace contextRef="#ctx0" brushRef="#br0" timeOffset="198927.0457">5271 6319 208 0,'23'-4'76'0,"-23"4"-60"0,46-10-4 16,-23 13 40-1,-3 11-32-15,19 3 8 16,-1 4-16-16,-3 3-16 16,0 4 0-16,-12 2 84 0,0 1-48 0,-19 11 132 15,4-1-92-15,-24 4 36 16,5-4-64-16,-16-10 64 16,4-3-60-16,-12-18 0 15,11-3-28-15,-3-24 16 16,12-4-24-1,-1-17-4-15,13 7-4 0,6-3-32 16,13 6 16-16,3 1 4 16,8 6 8-16,-3 0-36 15,3 8 20-15,-8 2 4 16,0 1 12-16,-3 10-20 16,3 0 12-16,-7 0 4 15,-1 10 4-15,1 1-20 16,0-1 12-16,3 4 12 15,5 3 0-15,7 4-4 16,4-1 4-16,-4-3 20 16,0 4-12-16,-4-4-20 15,0 0 0-15,-7-3-232 16,-1-3 128-16</inkml:trace>
          <inkml:trace contextRef="#ctx0" brushRef="#br0" timeOffset="198161.4555">5507 5352 236 0,'15'-11'88'0,"-15"11"-68"0,20 0-4 0,-9 0 68 15,-3 7-48-15,7 17-4 16,-3 7-20-16,0 21 0 16,3 6-8-16,-7 8 8 15,3-4-8-15,-18-4 8 16,7-13-8-16,-12-7 40 16,0-7-20-16,-15-11 64 15,4-2-48-15,-12-15-8 16,4-3-20-16,4-17 8 15,8 3-12-15,3-13 4 16,13 2-4-16,10-2-68 16,13 6 32-16,7 4 4 15,8 10 12-15</inkml:trace>
          <inkml:trace contextRef="#ctx0" brushRef="#br0" timeOffset="199125.924">5840 6387 528 0,'-16'-10'196'0,"16"10"-152"0,-15 7-12 0,-1 0 96 31,5 0-76-31,-17 7 52 0,1 3-64 0,-4 10-12 16,0 4-16-16,4 4-20 15,8-4 4-15,0-4 20 16,11-3-8-16,4-10-328 15,-4-4 172-15</inkml:trace>
          <inkml:trace contextRef="#ctx0" brushRef="#br0" timeOffset="197094.4508">4434 6233 520 0,'-23'-4'192'0,"23"4"-152"0,0 10-8 15,4-10 72 1,8 0-64-16,7-3 28 16,8 3-40-16,16-3 16 15,-5-1-24-15,9-3-440 16,3 4 228-16</inkml:trace>
          <inkml:trace contextRef="#ctx0" brushRef="#br0" timeOffset="196614.2627">3389 5878 404 0,'-8'0'148'0,"5"0"-112"0,-1 4-12 0,4-4 64 15,0 0-52-15,0 0 40 16,7 3-44-16,1-3 16 15,4 0-28-15,7 0 16 16,8 0-20-16,12-3 28 16,4 3-28-16,7-4 12 15,4 1-16-15,4-8 20 16,0 8-20-16,16-4-12 16,-8 4-4-16,-1-4 12 15,-7 7-4-15,-11-4 8 16,-5 8-8-16,-11-4 8 15,-7 0-8-15,-9 0 24 16,-3 0-16-16,-8 0 12 16,-1 0-12-16,-3-4 12 15,0 4-16-15,0-3-20 16,0 6 4-16,0-3 4 0,0 0 4 16,-3 0-20-1,-1 11 12-15,-12-4 32 0,5-1-16 0,-13 5 0 16,9 2-4-16,-12 18-40 15,4 0 20-15,-8 21-12 16,0 3 16-16,-4 7 0 16,12-3 4-16,-1-8 32 15,9-6-12-15,-4-7 4 16,3-7-8-16,1-7 12 16,3-7-12-16,-7-3 16 15,11-4-16-15,-8-6 4 16,5 2-4-16,-5-9 4 15,1 0-8-15,-1-18 8 16,1 4-8-16,-8-25 8 16,7 5-8-16,-3-22-4 15,3 4 4-15,1-7 12 16,7 14-8-16,0 0-28 16,4 13 8-16,-3 1 4 15,7 10 8-15,0 3-44 16,0 7 24-16,4 4 8 15,11 10 8-15</inkml:trace>
          <inkml:trace contextRef="#ctx0" brushRef="#br0" timeOffset="196938.5391">4442 5995 496 0,'0'-14'184'0,"0"14"-140"0,8-3-16 0,-4 0 84 16,0 3-68-16,3-4 24 16,9 1-36-16,-5-4-32 15,13 7 0-15,-1-4 8 16,0 4-4-16</inkml:trace>
        </inkml:traceGroup>
        <inkml:traceGroup>
          <inkml:annotationXML>
            <emma:emma xmlns:emma="http://www.w3.org/2003/04/emma" version="1.0">
              <emma:interpretation id="{6941DD88-1F9C-478A-985D-0B1C690F4CC3}" emma:medium="tactile" emma:mode="ink">
                <msink:context xmlns:msink="http://schemas.microsoft.com/ink/2010/main" type="inkWord" rotatedBoundingBox="20986,10264 24225,10290 24210,12137 20971,1211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0114.0865">6711 5926 592 0,'-4'-7'220'0,"4"7"-172"0,-16 14-12 0,12-3 12 32,4-1-32-32,-4 7 20 15,8 4-20-15,4 3 8 0,4 3-12 0,7-9 12 16,8-1-16-16,4-10 4 15,4-4-4-15,0-10-84 16,0-3 40-16,-12-4-12 16,-4-3 28-16,-15 0 20 15,0 3 4-15,-16 0-12 16,5 4 4-16,-17 13-24 16,5 11 16-16,-4 31 4 15,3 6 8-15,1 25 8 16,11 0-4-16,4 13 8 15,4-3-8-15,-3 4 8 16,10-11-8-16,-3-14 16 16,0-10-12-16,-12-20 68 15,1-11-44-15,-13-28 16 16,9-3-32-16,-16-30 140 16,7-5-84-16,-3-16-4 15,4 10-44-15,3-7-24 16,12 10-4-16,4-3-16 15,4 13 12-15</inkml:trace>
          <inkml:trace contextRef="#ctx0" brushRef="#br0" timeOffset="199486.1819">6258 6050 580 0,'-4'-14'216'0,"4"14"-168"0,27-17-12 0,-4 7 68 16,-4 3-64-16,28-7 0 15,-4 4-24-15,3 0-12 16,0 3 0-16</inkml:trace>
          <inkml:trace contextRef="#ctx0" brushRef="#br0" timeOffset="199693.8823">6517 5854 184 0,'-8'-10'68'16,"8"10"-52"-16,0 10-4 0,0-3 152 15,0 0-92-15,-4 13 68 16,4 5-80-16,-3 19 0 16,-1 1-36-16,-4 14-4 15,8-8-12-15,-4-6 12 16,8-4-12-16,-4-10 16 16,15-7-16-16</inkml:trace>
          <inkml:trace contextRef="#ctx0" brushRef="#br0" timeOffset="200416.8658">6691 5747 456 0,'-8'-17'168'0,"8"17"-128"0,0-27-16 0,4 9 104 15,4 5-76-15,4-18 16 16,-1 7-44-16,13-4 24 16,-13 7-32-16,9 1-24 15,-5 6 4-15,-7 7 16 16,-4 11-4-16,-4-1 4 15,7 7-4-15,-14 4 12 16,7 3-12-16,0-3 16 16,7 0-16-16,1-7-84 15,0 0 44-15</inkml:trace>
          <inkml:trace contextRef="#ctx0" brushRef="#br0" timeOffset="200971.3395">7013 5954 612 0,'-24'-10'228'0,"24"10"-180"0,16-7-12 16,-1 0 148 0,9 7-108-16,18-7 8 15,5 3-56-15,26-6-16 16,1-4-8-16,15 4 20 0,-4 10-12 0,-4-7-188 16,-11 11 92-16,-20-1-368 15,-15 7 248-15</inkml:trace>
          <inkml:trace contextRef="#ctx0" brushRef="#br0" timeOffset="200743.7346">7268 5310 496 0,'27'-6'184'0,"-27"6"-140"0,12 0-16 16,-1 3-24-16,1 7-8 0,7 11 4 16,1 6 0-16,-1 22 8 15,0-1-4-15,-11 10 8 16,8-3-8-16,-24-3 16 15,0-4-12-15,-11-10 24 16,-4-7-20-16,-5-10 100 16,1-4-60-16,-7-17 56 15,6-4-64-15,5-16 32 16,8-1-44-16,11-10-64 16,12 4 20-16,11-4-36 15,4 7 28-15,16 6 36 16,0 11-8-16,3 11-228 15,-3 6 116-15</inkml:trace>
          <inkml:trace contextRef="#ctx0" brushRef="#br0" timeOffset="202018.8734">7082 6036 268 0,'35'4'100'0,"-35"-4"-76"0,47 27-8 0,-24-2 104 16,-8 5-68-16,5 15 24 16,-1 3-44-16,-7 4-32 15,3 0 0-15,-7-4 52 16,3-10-28-16,-14 3 76 16,-5-3-52-16,-4-7 36 15,4-7-48-15,-15-10 24 16,4-4-32-16,-8-14 0 15,0-2-16-15,0-12-8 16,11 1 0-16,8-7-16 16,8 7 8-16,12-4-16 15,3 7 12-15,5-3-12 16,7 7 8-16,0-4-20 0,0 4 20 0,0-4-4 16,0 0 8-16,-4 1 8 15,1 6 0-15,-5-4 0 16,-3 8 0-16,-5-4 16 15,5 7-8-15,-12-3-20 16,-1 6 4-16,-3-3 4 16,0 0 4-16,4 0-12 15,0 3 8-15,0-3 4 16,4 0 0-16,-1 0 0 16,5 0 0-16,-4 0-12 15,0 0 8-15,-1 0-4 16,1 7 0-16,-8 0 52 15,4 4-24-15,-4-5-28 16,0 1 4-16,0-3 44 16,0-1-20-16,4 1 0 15,0-1-12-15,0-3-8 16,-1 0 4-16,5 0 20 16,0 0-12-16,0-3 4 15,-1 3-8-15,-7-4 4 16,4 4-8-16,-8-3-12 15,4 3 4-15,-3-4 4 16,-1 4 0-16,-4-3 8 16,8 6-4-16,-8-3-20 15,16 0 8-15,-8 0 4 16,0 0 4-16,0 0 32 16,0 7-16-16,0 0 12 0,0 3-16 15,0 1-8-15,8-1 0 0,3 0 4 16,5 1-4-16,7-4 16 15,0-1-12-15,4-2 40 16,0-1-24-16,0-6 4 16,-3-1-16-16,-9-2 0 15,1-1-4-15,-16-7-8 16,7 7 4-16,-14-7-4 16,7 4 0-16,-8 7-56 15,0 3 32-15,-3 6 4 16,3 8 8-16,-8 24-24 15,5 10 20-15,-9 35 16 16,9-1 0-16,-5 8-16 16,9-11 8-16,-9-7 12 15,8-6 0-15,-15-11 32 16,8-14-20-16,-12-20 144 16,3-4-88-16,-7-24 40 15,0-3-68-15,8-25 36 16,4 1-44-16,-4-32-20 15,19 4-8-15,-4-6-44 16,16 6 20-16,15 3-20 16,8 18 20-16</inkml:trace>
          <inkml:trace contextRef="#ctx0" brushRef="#br0" timeOffset="202526.7255">7945 5868 664 0,'4'-14'244'0,"-4"14"-188"0,27-7-16 0,-11 0 32 16,3 7-48-16,20-10-20 15,-4 10-4-15,4-3 24 32,7 3-12-32</inkml:trace>
          <inkml:trace contextRef="#ctx0" brushRef="#br0" timeOffset="202729.9968">8143 5651 300 0,'-19'7'112'0,"19"-7"-88"0,-8 41-8 0,0-13 84 15,8-4-60-15,0 14 8 16,-4 0-28-16,-4 10 4 16,8 0-12-16</inkml:trace>
          <inkml:trace contextRef="#ctx0" brushRef="#br0" timeOffset="203222.0364">8453 5813 488 0,'7'-14'180'0,"-7"14"-140"0,16-17-12 0,-12 10 128 16,15 7-92-16,-7-4 36 15,7 4-60-15,-3 4-16 16,7 6-12-16,-16 4 8 16,13 0-12-16,-20 3 40 15,0 0-24-15,-16 4 32 16,1-1-32-16,-16-6-24 15,8 10 0-15,-8-6-64 16,4-5 36-16,7-2-156 16,9 2 104-16,3 5 0 15,8-1 48-15,8 14 12 16,3 3 12-16,1 21 8 16,-4 0 0-16,7 4-12 15,-3-8 8-15,-12 1 12 16,7-4-4-16,-14-7 24 15,-1-6-16-15,-15-8 48 16,-1-2-32-16,-3-25 20 16,0 6-28-16,-8-19 80 15,8 2-56-15,4-2 68 16,12-1-64-16,7-3 20 16,11 10-40-16,9-11-16 15,11 12-8-15,0-1 12 0,0 0-8 16</inkml:trace>
          <inkml:trace contextRef="#ctx0" brushRef="#br0" timeOffset="203537.9468">8398 5651 384 0,'-27'-21'140'0,"27"21"-108"0,0-10-8 0,4 3 136 16,0 0-92-16,0-13 60 16,8 2-72-16,3-12-8 15,0 5-28-15,9-9 16 16,-1 10-24-16,-8-4 12 16,5 8-12-16,-9-1-16 15,1 7 0-15,-12 4 12 16,4 7-4-16,-8 3 24 15,0 6-16-15,-7 5 12 16,7 6-12-16,0 4-8 16,8-1 0-16,0 1-112 15,-1 0 60-15</inkml:trace>
          <inkml:trace contextRef="#ctx0" brushRef="#br0" timeOffset="203945.0293">8662 5809 508 0,'-39'-3'188'0,"39"3"-148"0,0-14-8 0,12 7 96 15,-5 4-76-15,28-8 60 16,4 1-68-16,19-4-20 16,8 1-16-16,0 2 8 15,-5 8-8-15,5-7 24 16,-15 10-20-16,3 0-164 16,-16 10 84-16</inkml:trace>
          <inkml:trace contextRef="#ctx0" brushRef="#br0" timeOffset="203779.5886">8979 5269 340 0,'16'-10'128'0,"-16"10"-100"0,23 0-8 0,-15 0 16 16,-1 7-24-16,-7 6 68 15,12 5-48-15,-12 16-20 16,0 7-12-16,0 28 0 15,8-3 0-15,-8 2 24 16,3-9-12-16,-6-4-4 16,3-10-4-16</inkml:trace>
          <inkml:trace contextRef="#ctx0" brushRef="#br0" timeOffset="204317.565">8557 5940 496 0,'-15'4'184'0,"15"-4"-140"0,4 3-16 0,-4-3 128 16,7 0-92-16,13 0 60 16,3 0-68-16,31-3-32 15,4 3-16-15,23-4 16 16,5 4-12-16,14-3 24 15,-11 3-24-15,4-4 12 16,-8-3-12-16,-3 0-164 16,-17 7 80-16,-18-6-24 15,-16 2 56-15,-12-3 28 16,-11 4 8-16,-16-4-304 16,4 3 168-16</inkml:trace>
          <inkml:trace contextRef="#ctx0" brushRef="#br0" timeOffset="205115.275">8875 5888 196 0,'-12'-3'72'0,"12"3"-56"0,-16 0-4 0,13 0 108 16,3 0-68-16,-8 0 52 16,8 0-64-16,-8-3 16 15,0 3-36-15,4-4 0 16,4 4-12-16,-7-3 36 15,3 3-20-15,-8-4 4 16,1 1-16-16,3-4 36 16,0 7-24-16,-7-7 40 15,7 4-36-15,0-4 4 16,4 7-20 0,0-11-24-16,4 11 4 0,0-6 12 15,8 2 0-15,0-3 8 16,11 4-8-16,1-4-20 15,-1 7 8-15</inkml:trace>
          <inkml:trace contextRef="#ctx0" brushRef="#br0" timeOffset="205713.4216">8766 6129 548 0,'-4'-31'204'0,"4"31"-156"0,4-34-16 16,0 20 60-16,4 7-56 16,7-6-4-16,1 6-20 15,11 3-20 1,0 8 4-16,8 16 12 0,-12 4-4 16,-4 21-4-16,8 3 4 0,-15 4 12 15,0-4-8-15,-12-7 4 16,4-3-4-16,-20-10 12 15,4-8-12-15,-19-9 32 16,4-4-24-16,-15-11 4 16,7 4-12-16,4-14 12 15,8 1-12-15,11-11-40 16,12 6 20-16,16-2-16 16,11 3 16-16,11-1 16 15,13 8 0-15</inkml:trace>
          <inkml:trace contextRef="#ctx0" brushRef="#br0" timeOffset="206266.5771">9165 6298 548 0,'-8'-14'204'0,"8"14"-156"0,8-10-16 0,0 3 96 16,-5 7-76-16,17-3 32 15,-1 3-48-15,8 6-12 16,0 5-16-16,0 3 4 15,4 3-8-15,-15-4 24 16,-1 5-16-16,-22-5 32 16,-1 1-28-16,-19 0 4 15,0 0-12-15,-4-7-16 16,4 3 4-16,0-3-128 16,7 0 72-16,1 0-20 15,11-1 48-15,8 12 0 16,8-5 20-16,3 18 0 15,17 11 4-15,-1 23 16 16,4 0-4-16,-12-6-4 0,-7-7 4 16,-12-8 12-16,-8-13-8 15,-8-7 32-15,-11-3-24 0,0-14 32 16,8-14-32-16,-4-7 4 16,-1-3-12-16,5-7 56 15,0-4-36-15,15-3-20 16,8 4-8-16,23 3 8 31,8 7-4-31,23 3 24 16,7 10-16-16,21 15-700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1:20.1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4924C43-6578-4EAB-85D8-87FC7762CBDA}" emma:medium="tactile" emma:mode="ink">
          <msink:context xmlns:msink="http://schemas.microsoft.com/ink/2010/main" type="inkDrawing" rotatedBoundingBox="12268,3211 12618,1623 12728,1647 12378,3235" semanticType="scratchOut" shapeName="Other">
            <msink:sourceLink direction="with" ref="{0EC8A310-B406-495C-9F8C-D6E0986C08C8}"/>
          </msink:context>
        </emma:interpretation>
      </emma:emma>
    </inkml:annotationXML>
    <inkml:trace contextRef="#ctx0" brushRef="#br0">-962 550 352 0,'-7'-3'132'0,"7"6"-104"0,-4-3-8 0,-4 0 112 16,16 0-76-16,-8-3 48 15,0 3-60-15,0-4 48 16,4 1-56-16,-4-4 36 16,0 7-40-16,7-7 0 15,-7 0-20-15,8-3 20 16,-8 0-20-16,12-11 4 15,-5 7-8-15,5-17 20 16,-4 7-16-16,3-24-12 16,5 7-4-16,-4-18 20 15,3 11-8-15,-3-7 4 16,15 14-4-16,-16-11 4 16,9 7-8-16,-5-10-4 15,5 10 4-15,-9-20 12 16,8 10-8-16,-7-10-4 0,0 13 0 0,-1-6 4 15,1 13-4-15,-4 0 8 16,-1 14-8-16,-3-3-12 16,0 6 4-1,-4-3 4-15,0 7 0 0,0-7 8 16,0 10-4-16,0-6-4 16,0 6 4-16,0-10-4 15,4 4 0-15,0-11-12 16,4 7 8-16,-4-7 20 15,3 7-8-15,-3 0 24 16,0 7-20-16,-4 0 32 16,0 10-28-16,-4 1 20 15,4 2-20-15,-4 4 8 16,0 4-12-16,-3-1-8 16,7 4 0-16,-12-3-4 15,12 6 0-15,-4-3-12 16,8 0 8-16,-4 0 28 15,0 0-12-15,0 0-240 16,0 0 120-16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48:48.0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5D0F010-DAE7-4835-9546-F955E99EFCA1}" emma:medium="tactile" emma:mode="ink">
          <msink:context xmlns:msink="http://schemas.microsoft.com/ink/2010/main" type="writingRegion" rotatedBoundingBox="18639,13527 22126,13582 22115,14343 18627,14289"/>
        </emma:interpretation>
      </emma:emma>
    </inkml:annotationXML>
    <inkml:traceGroup>
      <inkml:annotationXML>
        <emma:emma xmlns:emma="http://www.w3.org/2003/04/emma" version="1.0">
          <emma:interpretation id="{130E11D0-79C9-4407-B73F-7A45DF327FF6}" emma:medium="tactile" emma:mode="ink">
            <msink:context xmlns:msink="http://schemas.microsoft.com/ink/2010/main" type="paragraph" rotatedBoundingBox="18639,13527 22126,13582 22115,14343 18627,14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5335FD-08AC-4AA2-A9FA-5628725A6A06}" emma:medium="tactile" emma:mode="ink">
              <msink:context xmlns:msink="http://schemas.microsoft.com/ink/2010/main" type="line" rotatedBoundingBox="18639,13527 22126,13582 22115,14343 18627,14289"/>
            </emma:interpretation>
          </emma:emma>
        </inkml:annotationXML>
        <inkml:traceGroup>
          <inkml:annotationXML>
            <emma:emma xmlns:emma="http://www.w3.org/2003/04/emma" version="1.0">
              <emma:interpretation id="{5BC36FE9-49E9-484E-A867-C74C0CF4036E}" emma:medium="tactile" emma:mode="ink">
                <msink:context xmlns:msink="http://schemas.microsoft.com/ink/2010/main" type="inkWord" rotatedBoundingBox="18639,13527 22126,13582 22115,14343 18627,14289"/>
              </emma:interpretation>
              <emma:one-of disjunction-type="recognition" id="oneOf0">
                <emma:interpretation id="interp0" emma:lang="" emma:confidence="0">
                  <emma:literal>"a</emma:literal>
                </emma:interpretation>
                <emma:interpretation id="interp1" emma:lang="" emma:confidence="0">
                  <emma:literal>"o</emma:literal>
                </emma:interpretation>
                <emma:interpretation id="interp2" emma:lang="" emma:confidence="0">
                  <emma:literal>"c</emma:literal>
                </emma:interpretation>
                <emma:interpretation id="interp3" emma:lang="" emma:confidence="0">
                  <emma:literal>"e</emma:literal>
                </emma:interpretation>
                <emma:interpretation id="interp4" emma:lang="" emma:confidence="0">
                  <emma:literal>"s</emma:literal>
                </emma:interpretation>
              </emma:one-of>
            </emma:emma>
          </inkml:annotationXML>
          <inkml:trace contextRef="#ctx0" brushRef="#br0">-120-1106 384 0,'4'-3'140'0,"-4"10"-108"0,8-7-8 0,-8 0 136 16,7 0-92-16,-7 0 36 15,8-4-64-15,-8 4-4 16,8 0-24-16,-8 0 56 0,8 4-40 16,-1 3 52-16,9 0-48 15,-1-7-8-15,8 0-12 16,1-7 0-16,3 7-8 15,0-7 24 1,0 3-16-16,4-3 24 16,-4 4-24-16,-4 0-224 15,-3 6 116-15</inkml:trace>
          <inkml:trace contextRef="#ctx0" brushRef="#br0" timeOffset="480.2771">577-1264 156 0,'4'-14'56'0,"-1"11"-44"0,-3-4-4 15,0 7 192-15,0-7-112 16,4 0 44-16,-4 7-80 0,-4 7 24 16,-3 0-44-1,-5-4 60-15,0 4-52 0,-7 14 28 16,-8-7-40-16,4 10 52 0,0-4-44 16,3 11 20-16,9-3-36 15,7-4-8-15,15 4-8 16,9-8 40-16,7 1-24 15,4-7 8-15,7-11-16 16,5-3-24-16,4-7 4 16,-5 0-76-16,-3-17 48 15,-12 0 12-15,-12-3 20 16,-11-4-8-16,-15-4 8 0,-9 1 84 16,-3 6-48-16,4 4 88 31,-1 4-68-31,-3-5-8 15,4 15-28-15,3 3-28 16,12 0 4-16,4 14-452 16,8 0 248-16,15 0-264 0</inkml:trace>
          <inkml:trace contextRef="#ctx0" brushRef="#br0" timeOffset="-389.7328">-54-1360 312 0,'0'0'112'0,"0"0"-84"0,-4 7-12 16,0-7 56 0,4 3-44-16,-4-3 84 15,8 0-60-15,-4-3 44 16,0 3-56-16,0-4 16 0,0 1-36 0,0-4 8 15,0 7-16-15,0-4-16 16,8 4 0-16,-1-3 20 16,5 6-8-16,0-3-4 15,3 0 0-15,1 0-4 16,3 0 0-16,0 0 0 16,1 4 0-16,-1-1 8 15,4 1-4-15,-3-4 8 16,-5 3-8-16,-3-6 8 15,3 3-8-15,-3-4-4 16,-1 1 4-16,-3-4-16 16,0 7 8-16</inkml:trace>
          <inkml:trace contextRef="#ctx0" brushRef="#br0" timeOffset="-24472.2768">-1587-1749 320 0,'8'-7'120'0,"-5"0"-96"0,-3-3-4 15,0 6 156-15,0-3-100 16,0 1 96-16,0-1-104 16,0 0 12-16,0 0-48 15,4 0-32-15,0 4 0 16,0-1 0-16,-4 4 0 0,0 0 0 15,4 7 0-15,0 0 0 16,0 3 0-16,-4 1 16 16,0 2-8-16,3 1-28 15,1 3 8-15,4 1 4 16,4 2 8-16,3-3 24 16,5 1-12-16,-1-1-4 0,4-7-4 15,0 0 4 1,1 1-4-16,-1-4 16 0,0 0-12 15,0-1 4-15,-3 1-4 16,3-7-16-16,0 4 4 16,0-4 20-16,1 0-8 15,-1-4-4-15,4 1 0 16,4-7-4-16,8-1 0 16,3 4 8-16,1 4-4 15,7-7-20-15,4-1 8 16,0 1 4-16,-3 3 4 15,-9 0-20-15,1 0 12 0,-8 0-32 16,0 7 24-16,-4-6 4 16,0 2 12-16,7 4-20 15,5 0 12-15,3 0 4 16,8 0 4-16,5-3 0 16,-1 6 0-16,-8 4 0 15,0 0 0-15,-7 0 8 16,-4 0-4-16,-8 3-12 15,-1-3 4-15,-6 0 20 16,-1 0-8-16,-4-4-28 16,-3 0 8-16,-1 4 4 15,1-3 8-15,-5-1 0 0,1 4 0 16,0-3 8-16,-1-1-4 16,1-3-12-16,-1 7 4 15,1-4 12 1,-4 1-4-16,0-1-4 0,-5 4 4 15,-3-7-16-15,0 0 8 16,4 7 12-16,-4 0-4 16,0-4 8-16,0-3-8 15,-4 4 16-15,1-1-12 16,-1 1 4-16,0-1-4 16,0-3-24-16,0-3 8 15,0 3 12-15,0-4 0 0,4 1-4 16,0-1 4-16,-4-3-4 15,1 4 0-15,3-4 8 16,0 0-4-16,0 0-12 16,0 0 4-16,7-3 12 15,1 3-4-15,4-3-12 16,-1 0 4-16,5-1-4 16,-1 4 0-16,5-3 0 15,-1 0 0-15,4-1 16 16,4 1-4-16,0 0-20 15,0-1 8-15,1 8 20 16,-1-4-4-16,-4 0 4 16,0 4-4-16,0-1-16 15,-3-3 4-15,-1 7-24 16,-3-3 16-16,7-4 32 16,-4 4-12-16,-3-1 0 15,3 1-4-15,-4-1-4 16,5 1 32-16,-1 3-16 15,1 0-24-15,-5 3 4 16,0 4 0-16,5 0 4 16,-1 0 0-16,4 0 0 15,1-4 16-15,7 1-8 16,3-1-12-16,-3 1 0 16,0 3-4-16,0-1 0 15,-4-2 16-15,-3-4-4 16,-1 3 8-16,0 1-8 0,-4-4-12 15,-3 0 4-15,-1 3-4 16,-3 4 0-16,0 0 16 16,3 0-4-16,1 0-12 15,-1-4 4-15,4-3 4 16,1 4 0-16,-1-4 0 16,1 0 0-16,3 0 16 15,0 3-8-15,0 4-20 16,4-7 4-16,-3 7 4 15,-1 3 4-15,0-3 0 16,0-7 0-16,0 7 16 16,1 0-8-16,-1 0 4 15,0-7-4-15,0 0-32 16,1 0 12-16,-5 3 12 0,-4-3 4 16,1 0 8-16,-1 7-8 15,1-7-4-15,-4 0 4 16,7 3-4-16,-4 1 0 15,-3-4 0-15,0 0 0 16,-1 0 8-16,-3-4-4 16,7 1-4-16,-3 3 4 15,-4-3-16-15,0-1 8 16,-1-3 4-16,5 4 0 16,-8-4 8-16,11 0-4 15,-3 0-12-15,-1 0 4 16,1 0 12-16,0 4-4 0,-1-11-12 15,-3 0 4-15,0 4 40 16,-4 3-24-16,-4 0 16 16,-4-6-16-16,0 9 0 15,0-3-4-15,0 0-8 16,-7 0 4-16,7 14-692 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48:32.9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25FDFA9-FBA8-4004-9A8C-DAEFE72B7927}" emma:medium="tactile" emma:mode="ink">
          <msink:context xmlns:msink="http://schemas.microsoft.com/ink/2010/main" type="inkDrawing" rotatedBoundingBox="22736,1562 23425,1195 23572,1471 22883,1838" shapeName="Other">
            <msink:destinationLink direction="to" ref="{FBE07282-B939-4F7A-9962-82BFFC1B9E27}"/>
            <msink:destinationLink direction="from" ref="{FBE07282-B939-4F7A-9962-82BFFC1B9E27}"/>
          </msink:context>
        </emma:interpretation>
      </emma:emma>
    </inkml:annotationXML>
    <inkml:trace contextRef="#ctx0" brushRef="#br0">-2 306 236 0,'0'4'88'0,"0"3"-68"0,8 3-4 16,0 0 212-16,7 4-128 15,4 0 56-15,12 10-92 16,-3 4-20-16,3-1-28 16,-1 4 40-16,1-10-28 15,-3-8 56-15,3-13-48 0,-1-6 56 16,9-12-56-16,0-6 12 15,0-10-32-15,-1-4 28 16,-7-10-28-16,-4-4-12 16,8 1-8-16,-4-1 28 15,-4 0-12-15,8 8-144 0,-8 2 68 16,0 11-388 0,-11 21 252-16,-1 3-160 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48:32.5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BE07282-B939-4F7A-9962-82BFFC1B9E27}" emma:medium="tactile" emma:mode="ink">
          <msink:context xmlns:msink="http://schemas.microsoft.com/ink/2010/main" type="inkDrawing" rotatedBoundingBox="22734,1125 23425,740 23597,1051 22906,1435" semanticType="callout" shapeName="Other">
            <msink:sourceLink direction="to" ref="{525FDFA9-FBA8-4004-9A8C-DAEFE72B7927}"/>
            <msink:sourceLink direction="from" ref="{525FDFA9-FBA8-4004-9A8C-DAEFE72B7927}"/>
          </msink:context>
        </emma:interpretation>
      </emma:emma>
    </inkml:annotationXML>
    <inkml:trace contextRef="#ctx0" brushRef="#br0">2 313 288 0,'-4'-17'108'0,"8"6"-84"0,-4 5-4 0,0 6 152 16,0 0-96-16,0 0-12 0,0 0-40 15,0 10-12-15,4 4-4 16,0 6 64-16,11 4-40 16,4 4-4-16,12 6-16 15,-3 1 16-15,6-1-16 16,-3-10-20-16,0-3 0 0,-4-11 40 16,4-3-20-16,0-21 52 15,4-24-36-15,4-10 12 16,0-7-24-16,3 0 20 15,-3-7-24-15,0 4 12 16,3-1-12-16,-3 8-16 16,7 9 0-16,-19 8-92 15,4 13 48-15,-15 14-108 0,-4 14 88 16,-12 0-384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48:06.1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0644118-D543-4063-BA22-AD751F019FE1}" emma:medium="tactile" emma:mode="ink">
          <msink:context xmlns:msink="http://schemas.microsoft.com/ink/2010/main" type="writingRegion" rotatedBoundingBox="10245,13504 15181,13504 15181,13735 10245,13735"/>
        </emma:interpretation>
      </emma:emma>
    </inkml:annotationXML>
    <inkml:traceGroup>
      <inkml:annotationXML>
        <emma:emma xmlns:emma="http://www.w3.org/2003/04/emma" version="1.0">
          <emma:interpretation id="{164327BF-EA8C-4049-AB89-2C33BA0E2280}" emma:medium="tactile" emma:mode="ink">
            <msink:context xmlns:msink="http://schemas.microsoft.com/ink/2010/main" type="paragraph" rotatedBoundingBox="10245,13504 15181,13504 15181,13735 10245,137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DD557E-B2E9-4A2D-9153-E3CD488BE42A}" emma:medium="tactile" emma:mode="ink">
              <msink:context xmlns:msink="http://schemas.microsoft.com/ink/2010/main" type="line" rotatedBoundingBox="10245,13504 15181,13504 15181,13735 10245,13735"/>
            </emma:interpretation>
          </emma:emma>
        </inkml:annotationXML>
        <inkml:traceGroup>
          <inkml:annotationXML>
            <emma:emma xmlns:emma="http://www.w3.org/2003/04/emma" version="1.0">
              <emma:interpretation id="{45CB9C63-780A-4A59-8B43-AD3EB35B8D9D}" emma:medium="tactile" emma:mode="ink">
                <msink:context xmlns:msink="http://schemas.microsoft.com/ink/2010/main" type="inkWord" rotatedBoundingBox="10245,13621 11728,13621 11728,13735 10245,13735"/>
              </emma:interpretation>
            </emma:emma>
          </inkml:annotationXML>
          <inkml:trace contextRef="#ctx0" brushRef="#br0">-9976-1708 208 0,'-4'-7'76'0,"4"7"-60"0,8-7-4 0,-4 7 188 15,4 0-112-15,-1 0 28 16,5 0-72-16,-4-10 36 16,3 10-48-16,-3 0 36 15,4 10-36-15,-5-3 8 16,1 0-24-16,0 0 28 16,3 0-28-16,5 0 40 15,-1 0-32-15,13 3 4 16,2-3-16-16,13-4 28 15,4 4-24-15,18-3-12 16,9 6-8-16,30-10-4 16,1 7 0-16,15 0 24 15,-16-4-8-15,9 1 16 0,-9-8-16 16,-11 8-4-16,-19-4 0 0,-16-4-24 31,-4 4 12-31,-15-3 40 0,-12-1-20 16,-8-3 8-16,0 7-12 0,-11-6 12 15,4 6-12 1,-12-4-4-16,0 4 0 0,0 0-156 16,0 14-480-1</inkml:trace>
        </inkml:traceGroup>
        <inkml:traceGroup>
          <inkml:annotationXML>
            <emma:emma xmlns:emma="http://www.w3.org/2003/04/emma" version="1.0">
              <emma:interpretation id="{9F690656-8E20-4409-9C0C-1F3B898D5665}" emma:medium="tactile" emma:mode="ink">
                <msink:context xmlns:msink="http://schemas.microsoft.com/ink/2010/main" type="inkWord" rotatedBoundingBox="13462,13504 15181,13504 15181,13621 13462,13621"/>
              </emma:interpretation>
            </emma:emma>
          </inkml:annotationXML>
          <inkml:trace contextRef="#ctx0" brushRef="#br0" timeOffset="1065.3321">-6763-1832 372 0,'8'-10'140'0,"-8"7"-112"0,0-1-4 0,0 4 108 16,0 0-76 0,0 0 60-16,0 0-72 0,0 0 4 15,11 7-28-15,-11 0 48 16,8 0-36-16,0-4 36 0,0-3-36 16,-4 0 16-16,11 4-28 15,-3-4 0-15,-1 0-12 16,-3 0-8-16,7 3 4 15,-3-3 12-15,7 0-8 0,9 0-12 16,-1 0 0 0,0 0 12-16,4 0-4 0,15-3-12 15,12-1 4-15,20 8 12 16,7-4-4-16,4 3-20 16,8-6 8-16,23 10 20 15,11-4-4-15,-11 4-12 16,-15 0 0-16,-8-4 28 15,-8-3-12-15,-12 0-4 16,-7 0-4-16,-12-3-4 16,-12-1 0-16,-11 4 0 15,-4 0 0-15,-12 4 8 16,-7 3-4-16,-8 3-144 16,-8 0 76-16,-8 4-528 15,-3 3 328 1,-4-10 68-16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42:23.9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1BA23D3-C76B-4E3D-9647-EF7436FF3538}" emma:medium="tactile" emma:mode="ink">
          <msink:context xmlns:msink="http://schemas.microsoft.com/ink/2010/main" type="writingRegion" rotatedBoundingBox="17578,5452 20914,5872 20824,6582 17489,6162"/>
        </emma:interpretation>
      </emma:emma>
    </inkml:annotationXML>
    <inkml:traceGroup>
      <inkml:annotationXML>
        <emma:emma xmlns:emma="http://www.w3.org/2003/04/emma" version="1.0">
          <emma:interpretation id="{219C7767-4AD2-4637-AA0B-7AF89B0A3BD2}" emma:medium="tactile" emma:mode="ink">
            <msink:context xmlns:msink="http://schemas.microsoft.com/ink/2010/main" type="paragraph" rotatedBoundingBox="17578,5452 20914,5872 20824,6582 17489,6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7EDCD3-F048-4E04-AFDC-021D356BD593}" emma:medium="tactile" emma:mode="ink">
              <msink:context xmlns:msink="http://schemas.microsoft.com/ink/2010/main" type="line" rotatedBoundingBox="17578,5452 20914,5872 20824,6582 17489,6162"/>
            </emma:interpretation>
          </emma:emma>
        </inkml:annotationXML>
        <inkml:traceGroup>
          <inkml:annotationXML>
            <emma:emma xmlns:emma="http://www.w3.org/2003/04/emma" version="1.0">
              <emma:interpretation id="{0091D148-0921-469E-9C94-8D6D9ABCB7A8}" emma:medium="tactile" emma:mode="ink">
                <msink:context xmlns:msink="http://schemas.microsoft.com/ink/2010/main" type="inkWord" rotatedBoundingBox="19741,5934 20350,6011 20319,6257 19710,6180">
                  <msink:destinationLink direction="with" ref="{08E50B90-9F94-4706-8F58-4289F6FEF4E7}"/>
                </msink:context>
              </emma:interpretation>
            </emma:emma>
          </inkml:annotationXML>
          <inkml:trace contextRef="#ctx0" brushRef="#br0">-16-9350 456 0,'-11'-4'168'0,"11"4"-128"0,0-3-16 0,0-1 140 15,0 8-96-15,0-1 8 16,8 1-48-16,-8-1 8 16,3 4-20-16,5 3 20 15,4 1-24-15,-4-1-12 16,3 4-4-16,-3 0 28 15,0-1-12-15,3-2-12 16,5 2-4-16,-5-2 12 16,-3-1-4-16,0-3-4 15,0-4 4-15,-5 4 28 16,1-3-16-16,-8-1 4 16,1 1-12-16,-5-1 48 15,0 4-32-15,-7-4-12 16,7 1-4-16,-11-1 8 15,3 4-8-15,-15 0-4 0,12 0 0 0,-8-7 20 16,7 7-12-16,-3 0-40 16,11 0 16-1,1-4 0-15,3 0 12 0,4-3-20 16,8 4 12-16,4-4-296 16,3 0 168-16</inkml:trace>
          <inkml:trace contextRef="#ctx0" brushRef="#br0" timeOffset="-450.1159">-484-9416 260 0,'8'0'96'0,"-8"0"-76"0,4 0-4 0,0 0 88 15,-1 0-60-15,-3 0 52 16,0 0-56-16,0 4 24 16,0-1-36-16,-3 1 28 15,3-1-32-15,-4 4 48 16,0 0-40-16,0-4 48 16,4 1-48-16,0-1-32 15,4 1-4-15,4 3 16 16,3-1-4-16,8 1-4 15,5 4 0-15,11-1-4 16,3 0 0-16,9 4 0 16,-5 0 0-16,5 0 8 15,-1 3-4-15,-7-7-4 16,-12 4 4-16,0-4 4 16,-8-3-4-16,-3 0 16 15,-1 0-12-15,-11-7 16 16,0 7-16-16,-4-7-4 15,0 0 0-15,-4 0-436 16,4 7 236-16</inkml:trace>
        </inkml:traceGroup>
        <inkml:traceGroup>
          <inkml:annotationXML>
            <emma:emma xmlns:emma="http://www.w3.org/2003/04/emma" version="1.0">
              <emma:interpretation id="{0A4C9FD3-E6E9-4880-84ED-C312C4A7B7DD}" emma:medium="tactile" emma:mode="ink">
                <msink:context xmlns:msink="http://schemas.microsoft.com/ink/2010/main" type="inkWord" rotatedBoundingBox="17578,5452 20914,5872 20824,6582 17489,61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321.2389">449-9323 456 0,'-8'-7'168'0,"8"7"-128"0,0-3-16 0,0 0 192 16,4 3-124-16,4-11 80 15,7 4-104-15,1-10-28 16,-1 3-24-16,5-6-16 16,3 2 4-16,-4-2-16 15,-3 6 8-15,-9 0 28 16,5 4-12-16,-8 3 24 16,4 4-24-16,-8 6 48 15,4 4-32-15,-1 3 4 16,1 8-20-16,0 6 12 15,0 0-16-15,4 0 24 16,0 0-20-16,-1-7-20 16,1 0 0-16</inkml:trace>
          <inkml:trace contextRef="#ctx0" brushRef="#br0" timeOffset="933.4819">453-9116 236 0,'19'-7'88'0,"-19"7"-68"0,8 0-4 0,0 0 176 15,-4 0-108-15,-4 0 96 16,0 0-100-16,0-4 16 15,0 4-56-15,-12-3-16 16,4 3-12-16,-3-3 0 16,-5 3-8-16,4-4 8 15,1 4-8-15,-5-3 24 16,5 6-16-16,3-3 4 16,8 0-8-16,-8 0-8 15,8 4 4-15,-4-4 28 16,8 0-16-16,-4 3 12 15,8 4-16-15,-8 7-8 16,0-1 0-16,0 1 4 16,0 3-4-16,0 4 16 15,0 0-12-15,-8-1-4 16,8-3 0-16,-4-3 20 16,4-3-12-16,-3-8-4 15,3 0-4-15,-4-9 28 16,8 2-16-16,-4-10 4 15,3 1-12-15,1-11-8 16,12 10 4-16,-5-10-4 0,-3 10 0 0,4 0-28 16,3 4 16-16,-3 3-4 15,-4-3 8-15,3 3 24 16,9 7-8-16,-13 0-20 16,9 0 4-16,-5 0 12 15,1 0 0-15,3 7-12 16,5-7 4-16,-9 6 4 15,5-6 0-15,-8 4 24 16,-1 3-12-16,-3 3 24 16,0 0-24-16,-4 4 4 15,0 0-8-15,-4 3 12 16,4 4-12-16,-7-1 16 16,14 8-16-16,-7-11-20 15,0 0 4-15,-7-3 20 16,7 0-4-16,0-11-20 15,0-3 4-15,0-10-260 16,0 3 148-16</inkml:trace>
          <inkml:trace contextRef="#ctx0" brushRef="#br0" timeOffset="-33705.4422">-2195-9810 228 0,'-8'-7'84'0,"4"1"-64"0,-3 6-8 0,3-4 40 16,0 8-32-16,-8-4 80 15,1 0-56-15,-9 0-32 16,5 3-8-16,-12-3 4 15,7-3-4-15,-14 3 16 16,6 0-12-16,-6 0 24 16,10 0-20-16,-3 0 32 15,8 0-28-15,0 0 12 16,11 3-16-16,-4 0-16 16,12 4 0-16,0 0 12 15,12 3-4-15,-1 4-4 16,5 3 4-16,-1 11-4 15,5 3 0-15,-1 0 0 16,0 7 0-16,-3 7 0 16,-1-8 0-16,-7 1 44 0,0-3-24 15,-20-4 52-15,5-4-40 16,-17-3 12-16,1-3-28 16,-16-7 8-16,5-1-12 15,-17-9 20-15,16 3-20 0,-3-11 4 16,11 1-8-16,-4-8-40 15,11 5 16-15</inkml:trace>
          <inkml:trace contextRef="#ctx0" brushRef="#br0" timeOffset="-33376.5685">-2338-9311 260 0,'19'24'96'0,"-19"-24"-76"0,4 11-4 16,-4-4 52-1,4-1-40-15,-4 5 32 16,0 2-32-16,-8-2 8 15,0 3-20-15,-3-4 44 0,3 0-32 0,-7-3 100 16,7 3-72-16,0-3-24 16,4 0-20-16,12 0 12 31,4 0-12-31,7-4 12 0,8 1-12 0,8-1-396 16,4 8 212-1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47:43.5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AA9379F-2437-47B3-B6F5-54534ECDB56B}" emma:medium="tactile" emma:mode="ink">
          <msink:context xmlns:msink="http://schemas.microsoft.com/ink/2010/main" type="writingRegion" rotatedBoundingBox="2134,14791 1500,18640 843,18532 1476,14683"/>
        </emma:interpretation>
      </emma:emma>
    </inkml:annotationXML>
    <inkml:traceGroup>
      <inkml:annotationXML>
        <emma:emma xmlns:emma="http://www.w3.org/2003/04/emma" version="1.0">
          <emma:interpretation id="{31824CF6-6B5D-4FA8-84D3-3CBA353CCCA2}" emma:medium="tactile" emma:mode="ink">
            <msink:context xmlns:msink="http://schemas.microsoft.com/ink/2010/main" type="paragraph" rotatedBoundingBox="2134,14791 1500,18640 843,18532 1476,14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F268DE-022F-445C-A258-292FEB00C1AC}" emma:medium="tactile" emma:mode="ink">
              <msink:context xmlns:msink="http://schemas.microsoft.com/ink/2010/main" type="line" rotatedBoundingBox="2134,14791 1500,18640 843,18532 1476,14683"/>
            </emma:interpretation>
          </emma:emma>
        </inkml:annotationXML>
        <inkml:traceGroup>
          <inkml:annotationXML>
            <emma:emma xmlns:emma="http://www.w3.org/2003/04/emma" version="1.0">
              <emma:interpretation id="{A8F04385-C97A-48D3-B438-281ED148379F}" emma:medium="tactile" emma:mode="ink">
                <msink:context xmlns:msink="http://schemas.microsoft.com/ink/2010/main" type="inkWord" rotatedBoundingBox="2134,14791 1815,16729 1158,16620 1476,146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-18496 64 260 0,'-4'-7'96'15,"4"7"-76"-15,-8-3-4 0,8 0 124 0,-8 6-80 0,1-3 72 16,-5 0-76-16,-15 0-4 15,8 0-32-15,-12 0-4 16,7 0-8-16,-7 3-16 16,4 1 4-16,-4-1 92 15,4 4-48-15,0 0-8 16,12 0-20-16,-5 0 16 16,5 7-16-16,-5-4 48 15,9 7-32-15,-1-3 20 16,4 0-28-16,1 3 28 15,3 4-32-15,8-4 32 16,7 3-32-16,13-6 32 16,10 10-32-16,13-7 32 15,3 1-32-15,12-5-4 16,0 1-8-16,-8-7 28 16,-3-4-16-16,-13-6-12 15,-3 0-8-15,-8-8 40 16,-4 4-24-16,-7-10 8 15,-4 7-12-15,-12-11-8 16,-4 7 4-16,-8-10 4 16,4 4-4-16,-11-4-4 15,3 3 4-15,-11-3-16 16,8 10 8-16,-12 0-32 16,8 4 20-1,-8 0 40-15,12 3-12 0,-5 0-20 0,13 4 4 16,-1-1-104-16,12 4 56 15</inkml:trace>
          <inkml:trace contextRef="#ctx0" brushRef="#br0" timeOffset="-671.7868">-18175-521 384 0,'8'-17'140'0,"-8"17"-108"0,-4-10-8 0,-4 3-12 15,0 7-12-15,-11-7 88 16,4 0-48-16,-9-3 44 16,9 6-48-16,-8-6-20 15,3 7-8-15,-7 3 16 16,8 3-12-16,-12 7 4 16,8 4-8-16,-16 3-16 15,8 4 4-15,-4 7-4 16,0-1 0-16,8 4 52 15,8 0-24-15,3 24 36 16,5 0-32-16,11 28 12 16,4-1-20-16,7 11-8 15,5-3-4-15,-5 16 20 0,9-9-12 16,-13 6-4 0,5-14-4-16,-4-6 56 0,-8-18-32 0,-8-6 40 15,-4-14-36 1,-7-8 8-16,-4-6-24 0,-16-13 8 15,12 2-12-15,-12-6 20 16,8-4-20-16,-4-3 4 16,8 0-8-16,0-7-16 15,8 0 4-15,0-14-324 16,7 4 180-16</inkml:trace>
          <inkml:trace contextRef="#ctx0" brushRef="#br0" timeOffset="1516.6464">-18411 1055 184 0,'0'-7'68'0,"0"7"-52"0,0-20-4 16,0 13 248 0,8 3-144-16,3-9 16 0,-7 6-80 0,-4-10 44 15,4 10-56-15,-8-7 28 16,4 4-40-16,-4-4 16 15,-4 7-24-15,-3-10 28 16,3 10-32-16,-11 0 12 16,7 7-16-16,-7-3-44 15,3 3 20-15,-7 0 12 16,8 3 0-16,-5-3 20 16,5 7-12-16,3 0-4 15,1 0 0-15,3 0-4 16,0 3 0-16,4-3-12 15,4 3 8-15,4 0-16 16,4 1 12-16,3 6 20 16,5-3-4-16,3 10-12 15,1-4 0-15,-1 5 12 16,0-1-4-16,8 3-4 0,-11-3 4 16,-1 0-4-16,1 0 0 15,-8-3 8-15,3-4-4 16,-11 0 8-16,0 1-8 0,-4-5-12 15,-3 1 4-15,3-3 12 16,-4-1-4-16,-4-3 16 16,-3 0-12-16,-4-1 112 15,-9-2-68-15,1-1 52 16,-4-3-64-16,-3 0 40 16,-1-3-44-16,4-1 8 0,4-2-28 15,3-5-8-15,1 1-4 16,8-4-260-16,-1-3 140 15,5-11-668 1</inkml:trace>
        </inkml:traceGroup>
        <inkml:traceGroup>
          <inkml:annotationXML>
            <emma:emma xmlns:emma="http://www.w3.org/2003/04/emma" version="1.0">
              <emma:interpretation id="{E39CE72F-4139-4912-9495-4DD93ABCBB6B}" emma:medium="tactile" emma:mode="ink">
                <msink:context xmlns:msink="http://schemas.microsoft.com/ink/2010/main" type="inkWord" rotatedBoundingBox="1598,17046 1340,18614 1030,18563 1288,16995"/>
              </emma:interpretation>
              <emma:one-of disjunction-type="recognition" id="oneOf1"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431323.4937">-18647 1816 236 0,'-12'0'88'0,"-3"7"-68"0,3 0-4 16,4-14 24-16,-3 0-24 15,-5-4 20-15,-3-2-20 16,-1-5-16-16,-7-2-4 15,8 3-4-15,-8-4 0 16,8 0 8-16,-1 4 0 16,9 3 32-16,-5 4-16 15,4 3 32 1,1 11-4-16,3 2-24 16,0 8-36-16,1 7 8 15,7 10 28-15,-4 7-12 16,-4 6 0-16,0 18-4 15,-3 21 48-15,-1 27-28 0,4 7 16 16,1-10-24-16,-1-4 0 16,-4 7-8-16,4-3 28 15,-3-1-20-15,-1-16 32 16,-3-14-32-16,3-18-4 16,4 1-8-16,5-15 20 0,3-6-12 15,3-3-12-15,5-8-4 16,0 4 20-16,4-10-8 15,-1-4 24-15,1-3-20 16,3 3 12-16,-7-14-12 16,11-3 12-1,-3 0-104-15,3-3 44 0,12-11-276 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43:04.232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04T17:41:37.069"/>
    </inkml:context>
  </inkml:definitions>
  <inkml:traceGroup>
    <inkml:annotationXML>
      <emma:emma xmlns:emma="http://www.w3.org/2003/04/emma" version="1.0">
        <emma:interpretation id="{C8642A2B-AB6E-4093-851B-E1E984571C66}" emma:medium="tactile" emma:mode="ink">
          <msink:context xmlns:msink="http://schemas.microsoft.com/ink/2010/main" type="writingRegion" rotatedBoundingBox="412,7823 22921,7758 22955,19513 446,19578"/>
        </emma:interpretation>
      </emma:emma>
    </inkml:annotationXML>
    <inkml:traceGroup>
      <inkml:annotationXML>
        <emma:emma xmlns:emma="http://www.w3.org/2003/04/emma" version="1.0">
          <emma:interpretation id="{21B8A20D-7C5F-4D19-ABE9-A481CF449F15}" emma:medium="tactile" emma:mode="ink">
            <msink:context xmlns:msink="http://schemas.microsoft.com/ink/2010/main" type="paragraph" rotatedBoundingBox="2830,7704 10468,8219 10408,9105 2770,85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392FFFF-CEFD-4ABA-AB33-54D45879C21D}" emma:medium="tactile" emma:mode="ink">
              <msink:context xmlns:msink="http://schemas.microsoft.com/ink/2010/main" type="inkBullet" rotatedBoundingBox="2823,7801 4126,7889 4086,8483 2783,8395"/>
            </emma:interpretation>
          </emma:emma>
        </inkml:annotationXML>
        <inkml:trace contextRef="#ctx0" brushRef="#br0">-17033-7344 560 0,'27'-17'208'0,"-27"17"-164"0,31-7-8 0,-23 0-4 16,0 7-24-16,-5-14 40 15,5 7-24-15,-8-10 64 16,0 10-48-16,-8-10 72 15,1 3-64-15,-5-3 8 16,-7 3-32-16,-8-3-12 16,7 7-8-16,-15-1 4 15,4 4-4-15,-7 1-28 16,-1 2 12-16,-7 4 4 16,11 7 8-16,-4-4-20 15,8 4 12-15,8 0-12 16,11 0 8-16,16 3 0 15,8 1 4-15,15 6 0 16,4 0 0-16,7 7 8 16,9 0 0-16,-8 0-12 15,-1 4 8-15,1 3 12 16,-8 0-4-16,4 10 8 16,-12-3-8-16,-15 3 16 15,7 1-12-15,-22-1-4 16,-1 0 0-16,-19-6 40 15,4-8-24-15,-16-10 0 16,8 1-12-16,-16-15 4 16,5 0-8-16,-9-13 60 15,13 0-36-15,-5-11-28 0,8 1-4 16,8-8-8 0,8 7 4-16,11-3-80 0,4 4 48 15</inkml:trace>
        <inkml:trace contextRef="#ctx0" brushRef="#br0" timeOffset="406.2111">-16603-7279 364 0,'-20'4'132'0,"20"-4"-100"0,0 3-12 15,8-3 8 1,0 0-20-16,3 0 120 16,1 0-72-16,7-3 16 15,1 3-48-15,11-4-12 16,0 8-8-16,7-4-4 16,-3 0 0-16,-4 0-12 0,4 7 8 0,-4-4 28 15,-4 4-12-15,0-4 4 16,-7 4-8-16</inkml:trace>
        <inkml:trace contextRef="#ctx0" brushRef="#br0" timeOffset="721.8134">-16557-6986 404 0,'19'7'148'0,"-19"-7"-112"0,24 6-12 15,-9-2 120 1,5 3-84-16,11-4-8 15,-1 1-32-15,13-4 28 16,0 0-24-16,3-4-12 16,-3 4-8-16,-5-7 12 15,-7 4-8-15,-7-7 24 16,-5 6-20-16</inkml:trace>
      </inkml:traceGroup>
      <inkml:traceGroup>
        <inkml:annotationXML>
          <emma:emma xmlns:emma="http://www.w3.org/2003/04/emma" version="1.0">
            <emma:interpretation id="{0B5BF1DD-FBDA-4A3F-8492-BEDCEB1211F5}" emma:medium="tactile" emma:mode="ink">
              <msink:context xmlns:msink="http://schemas.microsoft.com/ink/2010/main" type="line" rotatedBoundingBox="5029,7852 10468,8219 10408,9105 4969,8738"/>
            </emma:interpretation>
          </emma:emma>
        </inkml:annotationXML>
        <inkml:traceGroup>
          <inkml:annotationXML>
            <emma:emma xmlns:emma="http://www.w3.org/2003/04/emma" version="1.0">
              <emma:interpretation id="{A8CE687F-A884-4EF3-BDDE-4C9885528E5A}" emma:medium="tactile" emma:mode="ink">
                <msink:context xmlns:msink="http://schemas.microsoft.com/ink/2010/main" type="inkWord" rotatedBoundingBox="5027,7891 7791,8077 7734,8925 4969,87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85.7477">-14668-7282 404 0,'4'-14'148'0,"-4"14"-112"0,-12-7-12 15,12 4 76 1,0-1-60-16,-7-6 44 16,3 3-48-16,-8-3 16 15,5 3-32-15,-9-3 0 16,8 3-12-16,-15 3 4 15,4 1-8-15,-16-1 24 16,16 4-16-16,-16 0 12 16,4 4-12-16,-16-1-16 15,16 1 0-15,-11-1 4 16,11 7 0-16,-4 1 0 16,8 2 0-16,0 1-12 0,11 0 8 15,1 7-4-15,11-4 0 0,0 0-12 16,4 4 12-16,15-1 20 15,5 4-4-15,15 4 4 16,0 0-4-16,11 6-16 16,-11-3 4-16,4 0 4 15,-5 0 0-15,-7 0-12 16,1 0 8-16,-9-7 12 16,0 7-4-16,-3-11 16 15,-5-2-12-15,-7 2 32 16,4-9-24-16,-12 2 56 15,0-2-40-15,-11-4-8 16,-1-1-12-16,-15-6 0 16,0 4-8-16,-23-4 40 15,8 3-20-15,-12-3 4 16,11 0-16-16,-3 0 12 16,15 4-16-16,4-4-12 15,12 0 0-15,-1-4-120 16,16 4 68-16,8-7-340 15,4 4 220-15</inkml:trace>
          <inkml:trace contextRef="#ctx0" brushRef="#br0" timeOffset="2087.7895">-14366-6766 372 0,'-19'10'140'0,"19"-10"-112"0,0 7-4 0,-4-3 64 16,4 6-52-16,-4 4 56 15,0-1-52-15,4 5-12 16,4-1-16-16,-4 0 32 15,0 4-20-15,0-8 4 16,4 5-16-16,-4-5-8 16,0 1 0-16,0-3-324 15,0-1 176-15</inkml:trace>
          <inkml:trace contextRef="#ctx0" brushRef="#br0" timeOffset="3212.0421">-12477-7162 288 0,'12'-10'108'0,"-12"10"-84"0,15-10-4 0,-11 3 128 16,-4 3-84-16,8-6 60 16,-8 3-68-16,0-7 20 15,0 4-44-15,0 0-8 16,0 3-16-16,-8-4-24 16,4 8 8-16,-23-4 20 15,8 4-4-15,-16-4-12 16,4 7 0-16,-8-4 48 15,8 8-24-15,-15-4 16 16,7 3-20-16,4 4-16 16,8-3-4-16,4-1 4 15,8 4 0-15,-5-7-20 16,9 3 12-16,3-3-12 16,8 14 8-16,8-7 8 15,3 7 4-15,1 3-20 16,15 4 12-16,0 16 4 15,-4-6 4-15,4 18 0 0,4-5 0 16,4 1 0-16,-4 0 0 16,-8-4 16-16,1-7-8 0,-9-6-12 15,-3-7 0-15,-8-4 56 16,-1 0-28-16,-10-3 44 16,-1 0-40-16,-19-14 28 15,0 6-28-15,-16-6 8 16,1 7-20-16,-9-14 28 15,13 11-28-15,-9-11 4 16,12 4-12-16,12-8-24 16,4 4 8-16,-4-6-56 15,19 6 32-15</inkml:trace>
        </inkml:traceGroup>
        <inkml:traceGroup>
          <inkml:annotationXML>
            <emma:emma xmlns:emma="http://www.w3.org/2003/04/emma" version="1.0">
              <emma:interpretation id="{16441C7F-8ADA-4B88-A4AE-F2D78F62BA36}" emma:medium="tactile" emma:mode="ink">
                <msink:context xmlns:msink="http://schemas.microsoft.com/ink/2010/main" type="inkWord" rotatedBoundingBox="7933,8081 10466,8252 10411,9061 7879,88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56.718">-12272-6728 320 0,'12'-4'120'0,"-12"4"-96"0,16-3-4 0,-9 3 132 15,5 3-88-15,-4-3 8 16,3 0-44-16,1 0-8 15,0 7-12-15,-5 0 4 16,1 3-8-16,-4 1 8 16,0-1-8-16,-8 4 32 15,0 0-20-15,-8-1 20 16,1 5-20-16,-9-5 52 16,5 5-36-16,-8-5 28 15,7 1-32-15,-3-4 16 16,7 1-24-16,-3-4 8 15,7-1-16-15,-4-6 0 16,9 4-4-16,-5-4-16 16,8 0 4-16,8-4 12 15,3 1-4-15,8-4-4 16,5 7 4-16,3-3-76 16,0 3 40-16,4 0-376 15,-4 3 228-15</inkml:trace>
          <inkml:trace contextRef="#ctx0" brushRef="#br0" timeOffset="4879.2025">-10243-7017 364 0,'-4'-11'132'0,"4"11"-100"0,16-13-12 15,-13 2 124 1,1 8-84-16,0-7 36 16,0 3-56-16,-4-4 48 15,4 4-52-15,-4-3 44 16,0 3-44-16,-8-3-28 15,0 7-8-15,-19-4 8 16,4 3-4-16,-16-3-4 0,8 7 4 0,-11-3 4 16,11 6-4-1,-8-3-4-15,12 7 4 0,0-3-32 16,15 3 16-16,-7-1-4 16,11 1 8-16,1 0 8 15,3 3 0-15,4 1-20 16,7 3 12-16,5-1 12 15,0 5 0-15,15 6-4 16,8 3 4-16,11 4 4 16,-3 0-4-16,-1 0-28 15,1 0 12-15,-12 0 4 16,-4-3 8-16,-8-4 24 16,1 0-12-16,-13-4 56 15,1-2-36-15,-8-5 12 16,0 1-28-16,-8-4 20 15,8 1-24-15,-19-4 24 16,7-1-24-16,-23-6-4 16,8 4-4-16,-11-4 12 15,-1 0-8-15,-8 0-4 16,9 0 0-16,-5-7-4 16,16 0 0-16,-12-7-152 15,20 8 84-15</inkml:trace>
          <inkml:trace contextRef="#ctx0" brushRef="#br0" timeOffset="5495.3081">-10042-6683 248 0,'0'-4'92'16,"0"4"-72"-16,20-3-4 0,-13-1-20 15,5 8 0-15,-4-4 160 16,3 0-84-16,5 0 76 16,-5 7-84-16,13-4-8 15,-5 4-36-15,-7 3-12 16,7 0-4-16,-19 1 28 15,0 3-16-15,-19-4 12 16,3 4-16-16,-15-7 0 16,12 3-4-16,-1-7-24 0,5 4 8 0,-4-3-4 31,15-1 4-31,4 1 0 0,4-1 0 0,15 4 8 16,8 3 0-16,8 4-28 15,-4 3 16-15,4 4 24 16,0-1-8-16,-16 5 0 15,-4-1 0-15,-15 0 20 16,-3-4-12-16,-17-2 56 16,1-1-36-16,-12-7 4 15,4 0-24-15,-4-6 36 16,8 3-24-16,-5-4-12 16,9 4-8-16</inkml:trace>
        </inkml:traceGroup>
        <inkml:traceGroup>
          <inkml:annotationXML>
            <emma:emma xmlns:emma="http://www.w3.org/2003/04/emma" version="1.0">
              <emma:interpretation id="{4A74AAAB-AF90-4FA4-9260-59DBAC331F2B}" emma:medium="tactile" emma:mode="ink">
                <msink:context xmlns:msink="http://schemas.microsoft.com/ink/2010/main" type="inkWord" rotatedBoundingBox="6079,7923 9085,8125 9039,8794 6034,8592"/>
              </emma:interpretation>
            </emma:emma>
          </inkml:annotationXML>
          <inkml:trace contextRef="#ctx0" brushRef="#br0" timeOffset="7715.5443">-14141-7241 268 0,'-8'-3'100'0,"8"3"-76"0,-4 0-8 0,0 0 104 16,8 0-68-16,-4 0 60 15,0 0-68-15,0 0 4 16,0 7-28-16,0-1 92 16,0 5-60-16,-4-4 20 15,4 3-40-15,-4 0-4 16,8 1-16-16,-8-1 12 16,4 4-16-16,-4-1 16 15,4 1-16-15,0 3 4 16,4 1-4-16,0-1 20 15,0 3-16-15,0-2-4 16,4 2-4-16,-1-2-16 16,1 2 8-16,-4-3 12 15,4 1-4-15,0-5-12 16,-1 5 4-16,-3-5 12 16,0 1-4-16,0 0-4 15,4 0 4-15,-1-1-16 16,1 1 8-16,0-4 20 15,3 1-8-15,-3-1-4 16,4 0 0-16,-4-3-4 16,3 4 0-16,1-5 8 15,-1 1-4-15,-3-3 8 16,0 3-8-16,4-4-4 0,3 1 4 16,4-4 12-16,-3 3-8 0,3-3-12 15,1 3 0-15,3-3 28 16,0 0-12-16,0 0-12 15,-3 0-4-15,-1 0 20 16,4 0-8-16,-11 0-20 16,-1 0 4-16,5 0 12 15,-8 0 0-15,3-3-4 16,1 3 4-16,-4-3 4 16,-1-1-4-16,1 4-12 15,4-7 4-15,-5 0 28 16,1 7-12-16,-4-7-12 15,4 4-4-15,-8-7 12 16,4 6-4-16,0-9-4 16,-1 6 4-16,-3-11 12 15,8 12-8-15,-8-12 4 16,4 5-4-16,0-8 12 16,0 11-12-16,-4-14 16 15,8 10-16-15,-8-10 4 16,3 3-4-16,-3-3 4 15,4 3-8-15,-4-3 16 16,0 7-12-16,0-11-4 16,0 8 0-16,0-1 4 15,0 7-4-15,-4-3 16 16,4 3-12-16,-3-3 16 16,3 7-16-16,-4-4 16 0,4 7-16 15,-4-3 32-15,0 3-24 0,-4-3-12 16,8 3-8-16,-4 0 4 15,4 4 0-15,-4-4-28 16,8 7 16-16,-4-4 24 16,8 4-8-16,0 0-156 15,0 4 80-15</inkml:trace>
          <inkml:trace contextRef="#ctx0" brushRef="#br0" timeOffset="9096.6018">-11795-7138 340 0,'0'-3'128'0,"0"3"-100"0,0 0-8 15,0 0 60 1,0 0-48-16,0 0 48 0,0 0-44 0,0 0 24 15,0 0-32-15,3 3 52 16,5 1-44-16,-8-1 28 16,0 1-36-16,8 3-8 15,-8 3-12-15,0 4 20 16,4-1-16-16,-4 5 12 16,0 2-12-16,0 1-16 15,4 0 0-15,-4-1 28 16,4 1-12-16,-4-4 4 15,7 4-8-15,1-4 4 16,4 0-8-16,-5-3 8 16,5 0-8-16,-4-1-4 15,0 1 4-15,-5-4 4 16,1 4-4-16,0-3-4 16,0-1 4-16,0 0-4 15,4 0 0-15,3-3 0 16,5 0 0-16,-1 0 0 15,5 0 0-15,-1 3 0 16,0-3 0-16,-3 0 0 16,3-3 0-16,-3-1 8 15,3 7-4-15,-4-3 8 16,5 0-8-16,-5 0-12 16,5-4 4-16,-5 1 4 15,4 6 0-15,1-10 0 0,3 7 0 16,-4-7 0-16,9 0 0 0,-17 0 24 15,8 0-12-15,-7 0-4 16,4 0-4-16,-9-3 4 16,5-1-4-16,-4-3 16 15,-1 4-12-15,-3-7 4 16,4-1-4-16,0-3-24 16,0 4 8-16,-5-7 12 15,5 7 0-15,-4-8-4 16,0 5 4-16,-4-8-4 15,4 7 0-15,-8-6 8 16,4 2-4-16,-4-9 24 16,0 6-16-16,-4-13 24 15,8 6-24-15,-7-10-12 16,3 11-4-16,-4-8 12 16,4 8-4-16,-4-4 32 15,5 10-20-15,-5-3-24 16,8 10 4-16,-4-3 0 15,4 3 4-15,-4 4 16 16,4 3-8-16,-4 0-20 16,8 7 4-16,-8-3 12 15,4 6 0-15,-8 1-344 16,5 3 184-16</inkml:trace>
        </inkml:traceGroup>
      </inkml:traceGroup>
    </inkml:traceGroup>
    <inkml:traceGroup>
      <inkml:annotationXML>
        <emma:emma xmlns:emma="http://www.w3.org/2003/04/emma" version="1.0">
          <emma:interpretation id="{515393DE-4F95-45D0-A253-70913460FAAA}" emma:medium="tactile" emma:mode="ink">
            <msink:context xmlns:msink="http://schemas.microsoft.com/ink/2010/main" type="paragraph" rotatedBoundingBox="3778,9386 14883,9351 14890,11510 3785,1154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3DA8EE5-C58E-419F-9B24-3DCA5BCBACF6}" emma:medium="tactile" emma:mode="ink">
              <msink:context xmlns:msink="http://schemas.microsoft.com/ink/2010/main" type="line" rotatedBoundingBox="3778,9386 14883,9351 14890,11510 3785,11544"/>
            </emma:interpretation>
          </emma:emma>
        </inkml:annotationXML>
        <inkml:traceGroup>
          <inkml:annotationXML>
            <emma:emma xmlns:emma="http://www.w3.org/2003/04/emma" version="1.0">
              <emma:interpretation id="{44CD8334-BE5C-44AB-9535-3BB9E3F8A586}" emma:medium="tactile" emma:mode="ink">
                <msink:context xmlns:msink="http://schemas.microsoft.com/ink/2010/main" type="inkWord" rotatedBoundingBox="6081,9727 10623,9713 10627,10795 6085,10809"/>
              </emma:interpretation>
            </emma:emma>
          </inkml:annotationXML>
          <inkml:trace contextRef="#ctx0" brushRef="#br0" timeOffset="42742.8034">-13324-5476 228 0,'-43'-17'84'0,"43"17"-64"0,-23-10-8 0,15-1 196 32,4 11-116-32,-4-6 148 0,12 2-136 0,-4-3 8 15,8-3-68-15,11 0 36 16,1 6-48-16,7-3-24 16,8 7-8-16,3 0 0 15,9 0 0-15,-5 0 16 16,1 7-8-16,0-7 16 15,-5 4-16-15,-7-4 16 16,-4 3-16-16,-15-3 16 16,0 7-16-16,-20 0 16 15,0 3-16-15,-15-3-72 16,3 3 32-16,-11 4-128 16,4-7 88-16,-4 3 28 15,8 4 24-15,-4-4 12 16,8 11 0-16,-1 3-20 15,9 7 16-15,-5 21-4 16,9-1 8-16,-5 8 24 16,8-8-8-16,-4 1-4 15,4-7 0-15,-7 3 28 16,3-7-16-16,-7 4 4 16,7-7-12-16,-11 0-8 15,7 0 4-15,-11-4 4 16,7 0-4-16,-3-6-4 15,7-1 4-15,-7-6 4 0,7 0-4 16,-3-1 8-16,3-6-8 0,-3-7 8 16,7 0-8-16,-8-4 84 15,9 1-44-15,-5-4 12 16,8 0-32-16,0 0-4 16,4 0-12-16,0 0-16 15,8 0 4-15,11 0 12 16,5 0-4-16,14 3 16 15,5 4-12-15,11 0 4 16,-4 3-4-16,9-3 12 16,-13 0-12-16,-3-4 40 15,-9 1-24-15,-6-4-172 16,-5 3 80-16,-4-10-352 16,-3 4 232-1</inkml:trace>
          <inkml:trace contextRef="#ctx0" brushRef="#br0" timeOffset="43226.1906">-13263-5149 288 0,'-23'-10'108'0,"23"10"-84"0,-23-7-4 0,8 4 152 16,7 3-96-16,-15-4 52 15,7 8-80 1,-11-4 44-16,4 6-52 0,-4 5 68 16,3 3-60-16,1-1 28 15,8 4-44-15,-1 4 8 16,8 3-24-16,1 0-16 15,14 0-4-15,9-3 28 16,7 0-12-16,24-8 40 16,3 1-28-16,12-7 4 15,0-3-16-15,-4-11 20 16,-8 0-20-16,-11 0 40 16,-4-7-28-16,-16-3 12 15,-7 0-20-15,-16-11-16 16,-4 4-4-16,-23-7-4 15,4 10 0-15,-16-3 0 16,9 11 0-16,-5-1 0 16,12 7 0-16,7 0-36 15,9 4 24-15,11-1-388 16,8 8 224-16</inkml:trace>
          <inkml:trace contextRef="#ctx0" brushRef="#br0" timeOffset="41722.069">-13832-5011 176 0,'12'-4'64'0,"-12"4"-48"0,4-3-8 0,-4 0 76 15,8 3-48-15,-4-4 100 16,-1 4-76-16,-3-3 60 16,4 3-68-16,-4-7 40 15,0 3-52-15,-7 1 24 16,-1 3-36-16,-12-4-28 15,5 8 0-15,-16-4 0 16,4 3 0-16,-12 1 24 16,8 6-12-16,-8-3 24 15,12 3-24-15,-4 1 24 16,8 6-24-16,0 0 12 16,11 4-12-16,1-4-8 15,11 7 0-15,4 0 4 0,7-3-4 0,5-4 24 16,7-3-16-16,8-11 24 15,0 1-24-15,8-15 12 16,-5 4-12-16,-3-10 0 16,0 3-4-16,-7-6-8 15,-5 3 4-15,-4-8-4 16,1 8 0-16,-8-10 16 16,-4 6-8-16,-8-13 4 15,4 6-4-15,-8-13-16 16,0 3 4-16,-3-17 4 15,3 7 0-15,-8-11 8 16,9 11-4-16,-9 0-12 16,8 13 4-16,1 1-4 15,3 10 0-15,0-4 32 16,12 11-12-16,-5-3 4 16,13 9-8-16,-4-2 28 15,7 6-20-15,8-7-12 16,0 7-8-16,0-3 20 15,4 6-8-15,-4-3-4 16,4 7 0-16,-4-3 4 16,-3 3-4-16,-5 3 24 15,0 4-16-15,-7 0-108 16,0 3 48-16</inkml:trace>
          <inkml:trace contextRef="#ctx0" brushRef="#br0" timeOffset="44455.5588">-12318-5300 436 0,'-4'-7'160'0,"4"7"-124"0,0-7-8 0,0 7 148 16,0 0-100-16,0-3 52 16,4 3-80-16,0-4-8 15,7 8-24-15,13-4 8 16,7 3-16-16,19-3 16 16,0 7-16-16,12-7-20 15,0 3 4-15,8-3 4 16,-8 0 4-16,15-3 16 15,-11 3-8-15,8-7-20 16,-12 4 4-16,-12-4 12 16,-8 7 0-16,-14-7 68 0,-5 7-40 15,-15-7-4-15,-5 7-16 16,-10-3-20-16,-1 3 4 16,-8 0 40-16,1 3-24 0,-4 0-8 15,3 4-8-15,-3 4-4 16,-1-1 0-16,1 7-12 15,7 0 12-15,-7 7 4 16,4 4 4-16,-5 6-20 16,5 4 12-16,-8 3-4 15,7 1 4-15,-11 9 0 16,8-2 0-16,-9 6 16 16,13-4-4-16,-8 1 52 15,3-7-32-15,-3-11 32 16,4-6-28-16,-1-11 28 15,5-7-32-15,-12-24 4 16,8-3-16-16,-12-24 12 16,3 6-16-16,-10-16 4 15,3 13-4-15,-8-14-16 16,12 11 4-16,-11-14 4 16,15 10 0-16,0-10 0 15,-1 4 0-15,9 2 8 16,11 8-4-16,1 3-20 15,3 11 8-15,4 3-40 16,8 6 28-16,3 8 24 16,5 3 0-16,3 14 8 15,4 7-4-15</inkml:trace>
          <inkml:trace contextRef="#ctx0" brushRef="#br0" timeOffset="44681.0733">-11370-4953 780 0,'-3'-7'288'0,"3"7"-224"16,7 0-20-16,-3 0 24 15,0 0-48-15,0-3 0 16,4 3-12-16</inkml:trace>
          <inkml:trace contextRef="#ctx0" brushRef="#br0" timeOffset="45025.5351">-10564-5125 300 0,'-16'-17'112'0,"16"17"-88"0,-11 4-8 0,-1-4 100 15,0 0-68-15,-11 0 112 16,4 3-88-16,-16 0 32 15,8 4-60-15,-24 4 56 16,13 2-60-16,-13 8 72 16,13-4-64-16,-5 4 0 15,12 3-28-15,0 7-12 16,20 0-4-16,7 7 20 16,15 0-12-16,13-1 40 15,7 1-28-15,7-7-40 16,1-7 8-16</inkml:trace>
          <inkml:trace contextRef="#ctx0" brushRef="#br0" timeOffset="45190.9738">-11002-4925 788 0,'-15'-7'292'0,"15"7"-228"0,15-10-16 16,5 3-24-1,3 7-24-15,12 0 0 16,-1 0 0-16,9-7-100 16,3 10 56-16</inkml:trace>
          <inkml:trace contextRef="#ctx0" brushRef="#br0" timeOffset="45791.4245">-10142-5218 624 0,'15'-10'228'0,"-15"10"-176"0,8-17-16 0,0 10 36 16,7 0-48-16,8-3 0 15,0 6-16-15,16-3-24 16,0 7 8-16,19-6 4 15,-4 6 4-15,4-4 32 16,-7 4-16-16,-9-3-12 16,-7 3-8-16,-8-4 56 15,-4 4-28-15,-11-3 60 16,0 3-48-16,-12-4-16 16,0 8-12-16,-8-1-36 15,0 4 16-15,-4 7 12 16,-7 3 4-16,-4 11-28 15,7-1 12-15,-11 11-12 16,4 0 12-16,-12 13 8 16,8 1 4-16,-4 20 8 15,8-3-4-15,-4 3-12 16,7-6 4-16,1-15 28 16,7-2-12-16,-3-18 40 0,7-4-28 15,-7-17 64-15,7-3-48 0,-7-27-8 16,7-1-20-16,-12-34 8 15,9 7-12-15,-9-18 4 16,1 8-4-16,-8-11 28 16,-4 21-20-16,-12-14-4 15,9 14-8-15,-9-4 20 16,16 11-12-16,-4 3-12 16,12 10-4-16,3 8-40 15,12 6 24-15,8 4-4 16,8 10 16-16,7 3 16 15,8 4-4-15</inkml:trace>
        </inkml:traceGroup>
        <inkml:traceGroup>
          <inkml:annotationXML>
            <emma:emma xmlns:emma="http://www.w3.org/2003/04/emma" version="1.0">
              <emma:interpretation id="{D24CB23B-E8C9-41FD-BDA4-C2AFF840B0ED}" emma:medium="tactile" emma:mode="ink">
                <msink:context xmlns:msink="http://schemas.microsoft.com/ink/2010/main" type="inkWord" rotatedBoundingBox="3778,9386 14883,9351 14890,11510 3785,11544"/>
              </emma:interpretation>
            </emma:emma>
          </inkml:annotationXML>
          <inkml:trace contextRef="#ctx0" brushRef="#br0" timeOffset="46947.1848">-8938-4970 280 0,'0'-10'104'0,"0"10"-84"15,-8-14 0-15,4 7 136 16,0 7-88-16,-4-7 60 16,4 4-72-16,-11-4-8 15,3 0-28-15,-11 0 16 16,4 7-24-16,-16 4 24 15,12 3-24-15,-24 6 40 16,12 4-28-16,4 11 20 16,0 3-24-16,12 7-28 15,11 3 4-15,16-3 8 16,8-7 0-16,15-7 32 16,7-10-20-16,5-14 20 15,-1 0-20-15,-3-17 36 0,0-11-28 16,-8-10-4-1,-4 4-12-15,-8-21 28 0,-11 17-20 0,-8-24-40 16,0 17 12-16,0-24 20 16,-8 14-4-16,1-7 88 15,7 18-48-15,3-8 48 16,9 11-52-16,3 3-4 16,5 10-20-16,7 1-12 15,0 10 0-15,12-1 20 16,3 12-12-16,13-1 24 15,-5 7-24-15,4 3-356 16,-8 4 188-16,-3 3-400 16,-8 4 316-16</inkml:trace>
          <inkml:trace contextRef="#ctx0" brushRef="#br0" timeOffset="47441.999">-8331-5400 288 0,'0'-10'108'0,"0"10"-84"0,20-18-4 16,-13 8 136-1,5 3-88-15,11-10 0 16,8 7-44-16,8-7 28 16,0 6-28-16,-5-3 4 15,5 8-16-15,-12-5 0 16,0 4-4-16,-15 4-8 16,-4 3 4-16,-16 0-4 15,8 3 0-15,-19 4 0 0,-1 0 0 16,-7 3 8-16,8 1-4 0,-1 9-28 15,1 1 12-15,0 20-40 16,3 4 32 0,5 20 24-16,11 4 0 15,-8 7 20-15,8-4-16 0,-12 11-12 16,12-7 0-16,-15-1 28 16,3-6-12-16,-7-7-4 15,7-10-4-15,-15-8 28 16,0-9-16-16,-8-15-4 15,12-2-8-15,-20-12 20 16,20-2-12-16,-12-8 48 16,16 4-32-16,7-3 20 15,8 3-28-15,8 3 52 16,0 4-40-16,16 4-8 16,-1 2-12-16,16 5-12 15,-4-1 4-15,4-7 20 16,3 4-12-16,16-7 12 15,-3 3-12-15,11-6 36 16,-12 2-24-16,4-6-92 16,-15 0 36-16</inkml:trace>
          <inkml:trace contextRef="#ctx0" brushRef="#br0" timeOffset="47877.1553">-8137-5066 196 0,'-8'-17'72'0,"8"17"-56"0,-19-21-4 0,3 11 180 16,12 6-108-16,-15-6 72 15,4 6-92-15,-13-2 36 16,9 6-60-16,-12 6 52 15,-4 5-56-15,-3 6 80 16,-1 0-64-16,4 4 8 16,4 3-36-16,16 0-12 15,11 3-8-15,23 1 4 16,8 3-4-16,4-10 32 16,8-1-20-16,15-16 64 15,0-4-44-15,12-14-8 16,-8 4-16-16,-11-14 44 15,-1 6-32-15,-27-13-20 16,-7 4-4-16,-31-14 16 16,7 6-8-16,-23-6-12 15,8 10 0-15,-4 7-32 16,16 10 20-16,-5 7-48 16,9 7 36-16,18 10-452 15,5 8 264-15</inkml:trace>
          <inkml:trace contextRef="#ctx1" brushRef="#br0">-7243-5027 0,'0'0'0</inkml:trace>
          <inkml:trace contextRef="#ctx0" brushRef="#br0" timeOffset="51030.2847">-7216-5004 260 0,'-11'-11'96'0,"11"11"-76"0,-16 0-4 0,12 0 80 16,-4 0-56-16,1-3 148 16,-1 3-104-16,8-7 52 15,0 7-80-15,0-3-24 16,15 6-20-16,-3-6 24 15,7 3-20-15,1-7 32 16,3 3-32-16,8-6 32 16,8 7-32-16,19-8 32 15,0 8-32-15,11-4 12 16,-3 3-16-16,0-2 12 16,-8 6-16-16,-15 0-12 0,-5 3 0 0,-7 0-32 15,-7 1 20-15,-13-1-92 16,1 4 60-16</inkml:trace>
          <inkml:trace contextRef="#ctx0" brushRef="#br0" timeOffset="51390.7432">-7200-4805 444 0,'4'-7'164'0,"-4"7"-124"0,3 0-16 16,-3 0 124-1,8 0-88-15,4 0 72 16,3 0-76-16,8-6 40 16,1 2-56-16,22-10-20 15,1 4-12-15,26-11-8 16,-7 11 0-16,7-4 44 16,-7 4-24-16,-8 0-8 0,-11 6-8 0,-5 1-180 15,-7 3 96-15</inkml:trace>
          <inkml:trace contextRef="#ctx0" brushRef="#br0" timeOffset="51827.4064">-5633-5090 404 0,'-11'-14'148'15,"11"14"-112"-15,-23 3-12 0,3 1 92 16,5 6-68-16,-20 0 104 16,8 4-88-16,-8 10 60 15,8-3-72-15,0 10 4 16,7 0-32-16,13 10 4 15,7 4-16-15,19 0 12 16,8-1-16-16,31-16 32 16,8-1-24-16,15-16 12 15,-15-8-16-15,0-20 44 16,-8-4-28-16,-12-20 4 16,-15 3-20-16,-15-13 12 15,-8 9-16-15,-24-9-12 0,-3 13 0 0,-20 0-24 16,0 14 16-16,-15 7-20 15,12 10 16-15,3 7-28 16,12 7 28 0,15 6-700-16,12 8 396 15</inkml:trace>
          <inkml:trace contextRef="#ctx0" brushRef="#br0" timeOffset="73400.3715">-13812-5975 184 0,'-12'4'68'0,"12"-4"-52"0,-11 10-4 15,3-6 100 1,0 2-64-16,-4 1 88 16,1 4-80-16,-5-4 52 15,-3 3-64-15,-8 4 40 0,11 3-48 0,-15 7 8 16,8 3-28-16,-8 4 20 16,8 0-24-16,-8 4 32 15,12-1-28-15,-8 7 32 16,15-3-32-16,-15 14 20 15,15 0-20-15,-7 23 20 16,3 1-24-16,-3 7 12 16,11-11-12-16,1 4 0 15,7-8-4-15,-4 1-8 16,8 0 4-16,-1 0 20 16,9 0-12-16,4-7 4 15,-1-4-8-15,12-3 36 16,0-14-20-16</inkml:trace>
          <inkml:trace contextRef="#ctx0" brushRef="#br0" timeOffset="74465.9333">-7994-5713 164 0,'8'-4'60'0,"-8"4"-44"0,8 0-8 0,-5 0 76 16,-3 0-48-16,8 0 48 15,-8 4-48-15,12-1 44 16,-4 8-48-16,3-4 36 15,-3-1-36-15,11 5-8 16,-3-1-16-16,3 0-24 16,0 1 8-16,-7 2 20 15,7 1-4-15,1 0-4 16,-5 7 0-16,-3-8 4 16,7 8-4-16,-11 13-12 15,0-6 4-15,3 13 12 16,-3 1-4-16,-8 9-12 15,8-3 4-15,-8 4 20 16,0-4-8-16,-8-3-20 16,12-4 4-16,-16 4 12 15,12-7 0-15,-11 3 16 16,11 0-12-16,-8 4-12 16,8 0 0-16,-8 6 28 15,-3 1-12-15,-1 0-12 0,4-8-4 0,-11 1 12 16,3-7-4-16,-15-4 16 15,4-6-12-15,-11-1-12 16,3 1 0-16,-4-4 20 16,0 0-8-16,5 0-12 15,3-3 0-15</inkml:trace>
          <inkml:trace contextRef="#ctx0" brushRef="#br0" timeOffset="67335.2117">-15616-5723 320 0,'-16'-31'120'0,"16"31"-96"0,0-11-4 16,0-3-8 0,0 14-12-16,-4-10 0 15,1 3 0-15,-9-6 44 16,4 6-24-16,-11 7-28 15,0 7 4-15,-9-1 44 16,5 1-20-16,-8 10 44 16,4-3-36-16,-8 3 4 0,12 4-20 0,-8 3 28 15,8 0-24-15,-8 0-4 32,4-3-8-32,-4 3 4 0,11 7-4 0,1 7 24 15,0 7-16-15,3 23 24 16,20 1-24-16,-4 17 4 15,16-7-8-15,-5 11 20 16,1-7-16-16,-4 9 12 16,-1-9-12-16,-3 0 0 15,4-18-4-15,-8 4 28 16,4-18-20-16,-12-13 40 16,0-7-32-16,-11-7 20 15,0 4-24-15,-20-18-8 16,12 11-8-16,-16-11 48 15,5 4-28-15,-13-4 0 16,9 11-16-16,-5-7 20 16,12-1-16-16,0-6 12 15,12-3-12-15</inkml:trace>
          <inkml:trace contextRef="#ctx0" brushRef="#br0" timeOffset="68910.9949">-16092-4233 476 0,'0'-4'176'0,"0"4"-136"0,15 17-12 0,-3-6 64 15,-1 2-56-15,-3 25 32 16,4 0-40-16,-8 3 16 16,15 11-24-16,-15-4 52 15,11-3-40-15,-3-7 56 16,3-7-52-16,-7-7 36 15,4-4-40-15,-1-16 60 16,1 3-52-16,0-18 20 16,-1-2-40-16,5-32 16 15,-1 7-20-15,8-24-24 16,8 0 0-16,-4-7-24 16,12 14 20-16,-8 11 12 15,0 6 4-15,-4 14-4 16,-4 6 4-16,-7 5-164 15,-4 13 88-15</inkml:trace>
          <inkml:trace contextRef="#ctx0" brushRef="#br0" timeOffset="67891.4761">-15434-5035 332 0,'4'-11'120'0,"-4"11"-92"0,-16-13-8 0,8 6 124 16,5 0-84-16,-13 3 28 15,4-2-52-15,-11 6 20 16,4 0-28-16,-16 3 36 16,4 4-36-16,-8 7 40 15,8-1-40-15,0 5 4 16,12 2-20-16,4-9-8 15,7 9 0-15,8-9 20 16,11 2-12-16,13-6 56 16,3-7-36-16,8-7-8 15,3 0-12-15,1-10 8 16,-4-3-12-16,-4-25-116 16,-4 4 56-16,-8-28-84 15,-3 17 76-15,-12-10 16 16,-4 17 24-16,-12 8 16 15,4 13 4-15,-11 13 60 16,11 11-32-16,-11 24 68 16,-1 7-56-16,9 14 0 15,3 3-24-15,4 0 24 0,8-6-24 16,0-8 12-16,8-3-16 0,-1-10 12 16,1-1-16-1,3-9-248-15,1 2 128 16</inkml:trace>
        </inkml:traceGroup>
        <inkml:traceGroup>
          <inkml:annotationXML>
            <emma:emma xmlns:emma="http://www.w3.org/2003/04/emma" version="1.0">
              <emma:interpretation id="{E21AC2A2-9C86-4489-8B35-542768B6E96C}" emma:medium="tactile" emma:mode="ink">
                <msink:context xmlns:msink="http://schemas.microsoft.com/ink/2010/main" type="inkWord" rotatedBoundingBox="5014,9846 5529,9844 5531,10626 5017,10627"/>
              </emma:interpretation>
            </emma:emma>
          </inkml:annotationXML>
          <inkml:trace contextRef="#ctx0" brushRef="#br0" timeOffset="68287.8247">-15206-5507 340 0,'-4'0'128'0,"4"0"-100"0,0 7-8 0,0 0 16 16,4 0-24-16,4 0 92 15,11 7-56-15,-3 10 4 16,7 3-32-16,0 15 40 16,0 9-32-16,1 8 56 15,-1-4-48-15,-8 7 28 16,1-4-36-16,-5 11 28 16,1-7-32-16,-8 3 20 15,4-10-24-15,-4-10 52 16,3-11-40-16,1-13 56 15,4-11-52-15,-5-23 44 16,5-5-44 0,3-19-20-16,1 2-8 0,3-13-20 15,5 17 8-15,-5-21 4 16,4 11 0-16,-4-10 0 16,1 6 0-16,-1-3 16 15,1 13-8-15,-5-3-28 16,-3 7 8-16,-5 4-4 0,1 6 8 15</inkml:trace>
        </inkml:traceGroup>
      </inkml:traceGroup>
    </inkml:traceGroup>
    <inkml:traceGroup>
      <inkml:annotationXML>
        <emma:emma xmlns:emma="http://www.w3.org/2003/04/emma" version="1.0">
          <emma:interpretation id="{C75E128D-63D2-4D88-8933-6A5EC14C47B1}" emma:medium="tactile" emma:mode="ink">
            <msink:context xmlns:msink="http://schemas.microsoft.com/ink/2010/main" type="paragraph" rotatedBoundingBox="451,11576 22943,11928 22905,14382 413,140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7CB0C0-A7A4-4894-8AF4-E447DCEA4C50}" emma:medium="tactile" emma:mode="ink">
              <msink:context xmlns:msink="http://schemas.microsoft.com/ink/2010/main" type="line" rotatedBoundingBox="451,11576 22943,11928 22907,14239 415,13886"/>
            </emma:interpretation>
          </emma:emma>
        </inkml:annotationXML>
        <inkml:traceGroup>
          <inkml:annotationXML>
            <emma:emma xmlns:emma="http://www.w3.org/2003/04/emma" version="1.0">
              <emma:interpretation id="{B8E2A970-85BC-4754-ADA0-94EC24DF2031}" emma:medium="tactile" emma:mode="ink">
                <msink:context xmlns:msink="http://schemas.microsoft.com/ink/2010/main" type="inkWord" rotatedBoundingBox="451,11576 5430,11654 5394,13964 415,1388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7166.6231">-17710-3088 236 0,'3'-3'88'0,"-3"3"-68"0,-3 0-4 0,3 0 140 16,11 0-88-16,-11 0 52 15,0 0-72-15,0 0-8 16,0 0-24-16,0 7-20 16,0-7 0-16,8 7 40 15,0-4-24-15,-4 1 44 16,-4-4-32-16,15 0 4 15,-3-4-16-15,7 1 0 0,8-1-4 0,0-3-8 32,12 4 4-32,0-4 4 15,7 7-4-15,0 0 8 16,-7 7-8-16,8-4-12 16,-1 4 4-16,1-7 4 15,-1 4 0-15,12-4 0 16,-4 0 0-1,12 0 0-15,-8 0 0 0,8-4 8 16,-12 4-4-16,0-3 8 16,-15-1-8-16,0 1-4 15,-12-1 4-15,-8-2 4 16,-7 6-4-16,-4-4 32 16,-1 4-20-16,-7-3-24 0,0 3 4 15,0-4 28-15,0 8-16 16,0-4-8-16,0 0-4 0,0-4-16 31,8 4 12-31,-8-3 12 0,0 3 0 0,-8-4 8 16,8 8-8-16,0-4-4 15,0 0 4-15,0 3-24 16,-7 4 12-16,-1 3 20 16,4 4-4-16,-15 0-20 15,11 3 4-15,-11 7 4 16,11 0 4-16,-19 4-20 15,15 3 12-15,-15 3 4 16,11 1 4-16,-11-1 16 16,12-3-8-16,-12 7-12 0,-8-4 0 15,8 4 4-15,-4 0 0 16,4 3-12-16,-4 4 8 16,4 7 4-16,7-1 0 0,-7-3 0 15,8-6 0-15,0-1 0 16,3-7 0-16,1-6 24 15,-5-4-12-15,5-7 4 16,-1-6-8-16,1-5 56 16,3-6-36-16,1-10-4 15,-5-7-12-15,1-4 0 16,-1-10-8-16,-3-10 32 16,-8-11-20-16,0 1-4 15,-4 3-8-15,3 3-24 0,1 4 12 16,-4 3-4-16,-3 0 4 15,6-3 44-15,5-8-24 16,-4 8 36-16,0 3-32 16,15-3-4-16,-3 0-8 15,3 6 4-15,5 8-4 16,-5 3 16-16,4 7-12 16,1 3-28-16,7 7 8 15,0 7-12-15,0 0 12 16,7 7 0-16,1 3 4 15,11 0-388 1</inkml:trace>
          <inkml:trace contextRef="#ctx0" brushRef="#br0" timeOffset="97754.007">-16638-2575 372 0,'0'-10'140'0,"0"10"-112"0,8 0-4 0,-8 0 76 16,0 0-60-16,-8 3 8 15,8 4-28-15,-4 3 40 16,-4 1-32-16,0-1-4 16,8 0-16-16,-3-6 4 15,3-1-8-15,3-6 16 16,5 3-12-16,0-7-4 15,4 3 0-15,-12-2 12 16,7 2-8-16,-7-3-20 16,-7 7 4-16,-1 0 64 15,-4 4-28-15,4-4 52 16,5 3-48-16,-5-3-32 16,8 4-4-16,8-8 28 15,3 1-16-15</inkml:trace>
          <inkml:trace contextRef="#ctx0" brushRef="#br0" timeOffset="98503.5017">-15779-3253 392 0,'-4'-7'148'0,"4"7"-116"0,-15 0-8 16,7-7 92 0,8 14-68-16,-8-7 52 15,1 0-60-15,-5 0 24 16,8 0-36-16,-7 0 0 15,3 4-16-15,-8-1 12 16,9 4-16-16,-9 0 24 0,4 3-20 0,-7 4 12 16,4 0-12-16,-9 6-16 15,9 1 0-15,-12 10 12 16,4 0-4-16,-4 10-4 16,7 1 4-16,-11 2 20 15,12-2-12-15,-16 2-20 16,12-2 0-16,-4-4 12 15,3-4 0-15,5-3-12 16,4 0 4-16,3 3 20 16,8-3-8-16,-4 7 4 15,8-3-4-15,0 6 28 16,8 0-20-16,-4 7-32 16,4-3 8-16,-1 0 8 15,9-4 4-15,-4-3-4 16,15-4 4-16,-8-3 12 15,0-3-8-15,5-4-12 16,-5 0 0-16,0-3 28 16,1-4-12-16,-5 0 4 15,8-3-8-15,-11-4-24 16,7 4 8-16,-7-7 56 16,0 3-24-16,-9-3-20 15,13 0-4-15</inkml:trace>
          <inkml:trace contextRef="#ctx0" brushRef="#br0" timeOffset="99989.9003">-15504-2627 352 0,'4'-6'132'0,"-4"6"-104"0,0 0-8 16,0 0 96-1,4 0-68-15,-4-7 44 16,8 7-56-16,-16 0 24 16,8 0-32-16,-4 0 0 15,0 0-16-15,-8 0 36 16,1 7-24-16,-9-7 12 15,5 6-20-15,-12-2 8 16,4 10-12-16,-12 3 28 0,8 7-24 16,0 3 20-16,3 8-20 0,9 3 0 15,3 0-8-15,12-7-16 0,12-7 4 16,3-7 20 0,9 0-8-16,7-14 32 15,3-3-24-15,1-20 12 16,-4-1-16-16,-4-10 20 15,0 0-20-15,-11-7 24 16,-4 1-24-16,-12-8-12 16,11 7-4-16,-22-7 4 15,7 11 0-15,-8-7 8 16,0 6-4-16,1-6-20 16,-1 3 8-16,1 0 12 15,7 0 0-15,-4 0 24 16,8 7-16-16,8-6 32 15,-1 13-28-15,5-1 12 16,0 5-16-16,15 3 12 16,-8 3-16-16,8 0 16 15,8 4-16-15,-4 3 24 16,-4 0-20-16,4 7-320 16,4 7 164-16</inkml:trace>
          <inkml:trace contextRef="#ctx0" brushRef="#br0" timeOffset="100529.5247">-15047-3070 436 0,'8'-21'160'0,"-8"21"-124"0,19-17-8 0,-7 3 132 16,3 7-92-16,-3-3 16 15,7 3-48-15,0 0-36 16,1 0 0-16,-5 7 0 15,5 0 0-15,-13 7 16 16,5 0-8-16,-12 0-12 16,0 3 0-16,-12 4 12 15,5 3-4-15,-13 4-4 16,12 10 4-16,-11 13-24 31,8 1 12-31,-9 10-24 0,12 0 20 0,1 7 4 16,7-10 8-16,-8 10 8 15,16-7-4-15,-8-4 16 16,0-6-12-16,-8-7 16 16,4-7-16-16,-15-7 24 15,3-7-20-15,-22-10-12 16,10 7-4-16,-18-14 28 16,19 7-12-16,-12-7-32 15,0 3 12-15,12-3-16 16,8 7 12-16,7-7 104 15,5 7-48-15,3 7 16 16,8-4-36-16,7-3-12 16,5 7-8-16,19-7 12 0,-4 3-8 15,15-10 16-15,0 7-16 0,5 0 16 16,-5 0-16-16,-7-1 4 16,-4-2-4-16,-8 3-148 15,12 0 76-15,-20 0-228 16,0 3 164-16</inkml:trace>
          <inkml:trace contextRef="#ctx0" brushRef="#br0" timeOffset="101137.5741">-15094-2754 384 0,'-11'0'140'15,"11"0"-108"-15,-16 0-8 0,5 0 100 16,11 0-72-16,-16 0 52 15,5 0-64-15,-9 0 40 16,9 0-44-16,-13 0-12 16,1 7-12-16,0-7 44 15,4 14-32-15,-5 0 32 0,9-4-28 0,3 11-16 32,5-4-8-32,7 7 4 15,7 3-4-15,13-9 32 0,7 6-20 16,11-11-32-16,17-6 8 0,3-7 28 15,0 7-12 1,4-14 28-16,-12 0-24 16,-4-6 24-16,-7 6-24 0,-12-10 24 15,0 6-24-15,-19-6-4 16,-4 7-4-16,-16-8-4 16,9 5 0-16,-17-4-20 15,5 3 12-15,-12-3 32 16,7 3-16-16,-15 0 28 15,16 7-24-15,-12-3-4 16,4 3-4-16,0 0-24 16,8 7 12-16,-9-7 20 15,1 14-4-15,8-7-28 16,0 7 8-16,7-7-216 16,4 7 128-16</inkml:trace>
          <inkml:trace contextRef="#ctx0" brushRef="#br0" timeOffset="261473.2133">-19007-3566 144 0,'-27'-14'52'0,"23"14"-40"0,-8-3 0 16,4 3-8-16,-11-4-4 0,-4 1-20 15,0 3 12-15,-12 0 12 16,0 3 0 0,0 4 16-16,4 4-12 0,4 2 92 15,4 5-52-15,3 2-4 16,1 4-28-16,0 14-20 15,7 10 0-15,-3 7 92 16,-1 21-48-16,5 38 36 16,3 10-44-16,-4-1 36 15,1 25-40-15,3 4-4 16,4-15-16-16,-4-20 36 16,0-13-20-16,-3-8 76 15,-1-13-56-15,1-11 40 16,-9-14-48-16,-3-23 44 0,0-15-48 15,-4-26 12-15,-4-19-28 0,0-9-16 16,-4-11-4-16,4-6-76 16,4-1 44-16,7 0-196 15,9-6 128-15,7 3-368 16</inkml:trace>
          <inkml:trace contextRef="#ctx0" brushRef="#br0" timeOffset="262737.0073">-19720-1656 548 0,'16'-21'204'0,"-16"21"-156"0,0 4-16 16,0-1 72 0,4 7-64-16,0 8 72 15,3 6-64-15,-3 7-24 16,8 0-16-16,-1 0 44 15,1-4-28-15,4-6 132 16,3-7-88-16,-4-14 156 16,5-4-128-16,-1-30 40 15,8-8-76-15,8-57-28 0,19-22-20 16,0 1-748-16,-3-1 400 16,-16 11-236-16</inkml:trace>
          <inkml:trace contextRef="#ctx0" brushRef="#br0" timeOffset="262269.2634">-18992-2757 260 0,'-4'-14'96'0,"4"4"-76"0,0-4-4 0,-7 7-20 16,-1 0 0-16,0-3 100 16,4 3-52-16,-11 7 68 15,3 7-60-15,-7 3-4 16,-1 11-28-16,1-4 48 16,-8 10-36-16,4-2-8 15,7-1-12-15,5 0 8 0,7-4-12 16,12-6 24-16,3-4-20 0,16-10-4 15,0-6-4-15,12-5 12 16,-4-3-8-16,-4-23-28 16,4-1 8-16,-8-7-84 15,-8-3 56-15,-7-7-28 16,-5 14 40-16,5 10 32 16,-8 6 0-16,-8 25 96 15,0 14 16 1,0 7-56-16,0 10-16 15,4 7-28-15,4 3-12 16,4-10 0-16,0 3 12 16,0-6-8-16,-1-7-4 15,5-8 0-15,-4-6-68 32,3 4 36-32,1-11-84 0,-4-11 60 0,-1-3-16 15,-3-6 40-15,-4-1 48 16,0-10-8-16,8 4-44 15,-8 3 16-15,8 6 12 16,3 8 4-16,-3 13 132 16,11 15-68-16,-7 2 16 15,4 4-48-15,3 4 4 16,0 6-20-16,-7 8 0 16,11-5-8-16,-11 12 20 15,7-1-16-15,0-3 12 16,1-8-12-16,-12-6 44 15,3-3-28-15,-11-21 40 16,8-4-40-16,-8-13-4 16,0-11-16-16,0-13 4 15,12-1-8-15,-5-13 8 16,9 14-8-16,7-18-20 16,-4 11 8-16,8-14-144 15,1 10 80-15,6-3-284 16,-10 14 196-16</inkml:trace>
          <inkml:trace contextRef="#ctx0" brushRef="#br0" timeOffset="259327.3726">-17405-3566 28 0,'4'-10'12'0,"-4"10"-8"0,0-11-4 15,-4 5 48-15,0 2-28 0,-7-6 148 16,-1-1-92-16,-7-6 56 31,3 3-76-31,-11-6 28 0,8 3-48 0,-16-1-36 16,4 8-4-16,-11 0 8 15,11 3 0-15,-16 0-12 16,12 4 4-16,-15-1-4 16,11 8 0-16,-7 2 16 15,7 1-4-15,0 11 8 16,8 2-8-16,0 4-4 15,8 7 4-15,0 11-24 16,11-1 12-16,-3 10 56 16,7 1-24-16,-3 17 0 15,7-4-16-15,-4 32 4 16,8-4-8-16,-4 3 16 16,4-14-12-16,-4-2-4 15,-4-12 0-15,-3 5 28 16,3-8-16-16,-4 7-12 15,1-6-8-15,-12 3-16 16,11-8 12-16,-7-2 32 16,3-7-16-16,1-4-16 15,3-10 0-15,0-1 76 16,5-6-40-16,-1-3 64 16,8-1-56-16,-4-6 28 15,8-4-36-15,-4-3-8 16,8 0-12-16,-1-14 12 0,5 7-12 15,4-11 32-15,3 4-24 0,16-3 40 16,11-7-32-16,16 6 4 16,0-3-16-16</inkml:trace>
          <inkml:trace contextRef="#ctx0" brushRef="#br0" timeOffset="111069.2348">-15922-2028 156 0,'0'0'56'0,"-8"4"-44"0,8-1-4 0,0 1 60 15,0 2-40-15,0 5 96 16,0 6-72-16,12 4 28 16,-1-1-44-16,1 1-4 15,7 0-20-15,1-4-8 16,3 0 0-16,-4-7 20 16,5 1-12-16,-5-11 4 15,0 0-8-15,5-14-8 16,-1 3 4-16,4-9 20 0,0-4-12 15,4 3-20-15,-4 4 0 16,0 3 4-16,0 0 4 16,0 11-28-16,-7 3 16 15,3 3-4-15,0 4 8 16,-3 7 0-16,-5 0 0 16,-3-4 24-1,-5 4-8-15,1 3 16 16,0-3-16-16,-4 3 32 15,0 4-24-15,-4-4 4 16,0 7-12-16,-4-10 12 16,0 6-12-16,0-9-4 0,4 2 0 0,-4-13-4 15,4 11 0-15,0-22 0 16,8 11 0 0,0-13 8-16,-1 6-4 0,5-10-12 15,0 6 4 1,3-9 12-16,1 6-4 0,3-3-4 15,0-1 4-15,4 5-16 16,1-1 8-16,-5 7-32 16,0 4 20-16,1-1 16 15,-5 1 0-15,5-1 80 16,-1-3-44-16,4-3 40 16,-3 0-44-16,-1-4 8 0,-4 0-24 15,1-10 8-15,-5 7-12 0,-7 3 12 16,-4-3-16-16,-4 3 4 15,1 0-4-15,-5 11-40 16,-4-4 16-16</inkml:trace>
        </inkml:traceGroup>
        <inkml:traceGroup>
          <inkml:annotationXML>
            <emma:emma xmlns:emma="http://www.w3.org/2003/04/emma" version="1.0">
              <emma:interpretation id="{D1DDE6D5-0A78-4652-A427-5D6CA6D4CAB5}" emma:medium="tactile" emma:mode="ink">
                <msink:context xmlns:msink="http://schemas.microsoft.com/ink/2010/main" type="inkWord" rotatedBoundingBox="5778,11999 9732,12061 9708,13613 5753,1355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2856.3397">-14072-2819 320 0,'-3'-11'120'0,"3"15"-96"0,0-8-4 0,0 4 68 16,-4-3-52-16,0 3 48 0,0-3-48 15,-4 3 52-15,0 0-52 16,-3-4 36-16,3 4-40 16,-4 7 8-16,-3-4-24 15,-1 4-8-15,5-3-4 0,-5 3-16 31,-3 3 8-31,0 4 28 0,-1-4-12 16,9 0 12-16,-5 4-12 16,5-4 20-16,-9 1-20 15,9 3 12-15,-1-4-12 0,8 4 36 16,0-1-24-16,8 1-12 16,-4 3-8-16,0 7 20 15,0 1-12-15,12 2-4 0,-4 1-4 16,-1-1-4-16,13-6 0 15,-1-4 16-15,0 0-8 16,1-6 4-16,7-1-4 16,-8-3 4-16,8-4-8 15,-7-3-20-15,-1 0 8 16,-4 0-296-16,-3 0 168 16</inkml:trace>
          <inkml:trace contextRef="#ctx0" brushRef="#br0" timeOffset="105214.7966">-13692-3095 424 0,'0'0'156'0,"0"0"-120"0,-4 0-8 16,0 0 88-1,8 0-68-15,-8 0 76 16,4 0-68-16,-4 0 32 16,4 0-52-16,-4 0 0 15,8 0-24-15,0 7 28 16,8-3-24-16,3-1 4 15,8 1-12-15,8-8-8 0,0 4 4 16,23-7 12 0,1 14-8-16,7-10-20 0,0 6 4 0,-4 1 12 15,-8 6 0-15,-11-3 8 16,-5 0-8-16,-10-4 8 16,-1 4-8-16,-11-3 24 15,-1-1-16-15,-7-3 48 16,0 0-32-16,-4 0-32 15,0 0 0-15,0 0 0 16,0 0 4-16,0 0-36 16,0 0 20-16,-4 0-4 15,4 7 12-15,-4 0 16 16,0 7-4-16,-3-1-12 16,7 1 4-16,-8 7-4 15,4-1 0-15,-8 8 8 16,5-1 0-16,-13 4 0 15,12 4 0-15,-19 3 16 16,0-1-8-16,-4 8-20 16,4-4 4-16,-8 8 4 15,16-1 4-15,-12-3 24 16,12-4-12-16,-8-7-4 16,7-6-4-16,5-4 12 15,3-10-8-15,1-1 16 16,3-6-16-16,-8-7 4 15,5 4-4-15,-9-15-8 16,5-2 4-16,-4-8-4 0,-1-3 0 16,1-7 24-16,-1 0-12 0,1-7-4 15,4 7-4-15,-5-14-4 16,9 8 0-16,-16-18 16 16,15 10-8-16,-7-14 24 15,-1 11-20-15,5-4-20 16,7 11 0-16,-4 0 20 15,9 13-4-15,-5 4-56 16,8 11 24-16,4 6 4 16,3 10 8-16,5 11-52 15,0 3 36-15</inkml:trace>
          <inkml:trace contextRef="#ctx0" brushRef="#br0" timeOffset="105768.8177">-12666-2747 352 0,'11'-10'132'0,"-11"10"-104"0,20-7-8 15,-17 0 168 1,1 7-108-16,-4-4 116 16,0 4-112-16,-4-3-16 0,-3 6-44 0,-20-3 0 15,7 7-12-15,-18 4 12 16,3 2-16-16,-8 1 40 16,12 0-24-16,-4 7-12 15,12-1-8-15,4 4-16 16,11 4 8-16,16-4 20 15,3-3-8-15,24-8 16 16,-4-2-16-16,16-11 24 16,-1 0-20-16,-7-11 32 15,3 5-28-15,-15-12 12 16,-3 5-16-16,-9-15 12 16,-3 4-16-16,-20-17-4 15,4 6 0-15,-11-23 28 16,-5 6-16-16,-3-17-40 15,8 14 12-15,-1-7-8 16,8 18 12-16,1-5 60 16,18 18-28-16,-3 0 8 15,4 14-20-15,7-3-8 16,8 9 0-16,0 4-4 16,4 7 0-16,4 0 24 15,-4 7-12-15,4-3-188 16,3 6 92-16</inkml:trace>
          <inkml:trace contextRef="#ctx0" brushRef="#br0" timeOffset="106910.3216">-11962-2771 384 0,'-4'-14'140'0,"4"14"-108"0,-7-3-8 0,7 3 128 15,-8-7-88-15,-4 0 60 16,-3 7-68-16,-5 0-8 15,1 3-28-15,-12 1 48 16,4 3-36-16,-12 0 48 16,12 3-48-16,-8 0 72 15,8 4-56-15,-4 3 8 16,16-6-32-16,11 2-12 16,8 5-8-16,23-5 20 15,8 1-12-15,15-4 24 16,4-3-24-16,4-3 24 15,-4-1-24-15,1-10 24 16,-17 4-24-16,-7-11 40 16,-7 4-28-16,-17-14-12 15,-3 6-8-15,-23-13 4 16,3 4-4-16,-22-7-12 16,-1 9 4-16,0-2-16 15,8 10 12-15,8-4-12 16,8 11 8-16,18-4-152 15,9 7 92-15</inkml:trace>
          <inkml:trace contextRef="#ctx0" brushRef="#br0" timeOffset="106419.0139">-12012-3187 572 0,'-23'-11'208'0,"23"11"-160"0,-4-10-12 0,4 6 76 16,7 4-68-16,-3-3-20 15,8 6-12-15,0-3-32 16,-1 4 12-16,1 3 12 15,3 3 0-15,-3 7-20 16,0 7 8-16,-9 18 4 16,5 6 4-16,-8 10 0 15,4 1 0-15,-8-1 16 16,0-6-8-16,-3 0-12 16,7-8 0-16,-8 1 40 15,4-4-24-15,-4-6-8 16,4-4-8-16,-11 3-68 15,-5-3 40-15,-7 7 12 16,8 0 16-16,-8 7-8 16,11-11 8-16,-7 4 4 15,4 0 0-15,-1-11 8 0,13-3-4 16,-13-10 16-16,17-7-12 16,-13-7 24-16,8 0-20 0,-11-14-4 15,7 4-4 1,5-11 4-16,-1 1-4 0,4-5-4 15,0 8 4-15,0-3 56 16,8 2-32-16,0 8 24 16,8 7-32-16,15 6-8 15,11 7-8-15,13 1 4 16,3 6-4-16,-4-7 16 16,-7 1-12-16,-8-1 16 0,3 0-16 15,-11-6 24-15,-7-4-20 16,-9-7-188-1,5 3 92-15</inkml:trace>
          <inkml:trace contextRef="#ctx0" brushRef="#br0" timeOffset="107302.893">-12043-3112 320 0,'-8'-3'120'0,"8"3"-96"0,-4-14-4 0,0 7 148 16,8 4-96-16,-4-8 104 15,4 8-100-15,-4-7 56 16,4 3-76-16,0-4 24 16,0 8-48-16,3-4 36 15,5 4-40-15,4-1 4 16,-1 8-20-16,4-4 0 16,5 0-4-16,-5 0 20 15,4 0-16-15,-7-4 12 16,-1 4-12-16,-7-3 12 15,4 6-16 1,-5-3-144-16,-3 0 72 0</inkml:trace>
          <inkml:trace contextRef="#ctx0" brushRef="#br0" timeOffset="107767.6263">-11602-3284 508 0,'4'-10'188'0,"-4"10"-148"0,16-7-8 16,-1 7 88-1,4 0-72-15,8-7 52 16,4 11-60-16,8 6 52 15,0 4-56-15,0 27 28 16,-5 7-36-16,-3 42 8 16,-4-1-20-16,-3 21 28 0,-1 4-28 15,-11 6 12-15,-12-10-16 16,-8-10 56-16,-12-17-40 16,-18-15 40-16,-28-6-36 0,-11-13-168 0,-16-8 72 15,15-7-732 1</inkml:trace>
          <inkml:trace contextRef="#ctx0" brushRef="#br0" timeOffset="149099.4042">-10785-2644 260 0,'-8'0'96'0,"8"0"-76"0,12-3-4 0,-12-1 88 16,0 8-60-16,0-4 68 16,8 0-60-16,3 0 16 15,-3 0-40-15,0 0 44 16,3 0-40-16,-3 0-8 16,4 0-12-16,7 0 32 15,-4 0-20-15,5-4-4 16,-1 4-12-16,1-3 4 15,-1-1-8-15,0-2 16 16,-3 6-12-16,3-4 16 31,0 4-16-31,-11-3 16 0,4 3-16 0,-4-4 32 16,-8 8-24-16</inkml:trace>
          <inkml:trace contextRef="#ctx0" brushRef="#br0" timeOffset="149566.1427">-10859-2424 384 0,'0'-13'140'0,"0"13"-108"0,0 0-8 0,0 0 20 16,0 0-28-16,0 0 48 15,0 0-36-15,0 3 64 16,0 4-52-16,0 0 8 16,12 3-28-16,-4-3 32 15,3 0-28-15,-3-7 4 16,11 3-16-16,9-3 0 16,-1 0-4-16,0 0 4 15,-4 0-8-15,-8 0 16 16,16 4-12-16,-3-1 24 15,-9 1-20-15,-4-4 12 16,-3 0-12-16,-4-4-516 0,-8 4 272 16</inkml:trace>
          <inkml:trace contextRef="#ctx0" brushRef="#br0" timeOffset="109852.4111">-14408-2138 300 0,'-8'-7'112'0,"4"4"-88"0,-4 3-8 16,4 0 64-16,-3 0-48 15,7 0 16-15,-4 0-32 16,0 0-8-16,0 3-4 16,0 4 48-16,0 0-28 15,-3 3 24-15,7 4-28 16,3 0 8-16,1 3-16 16,4 0 36-16,8 4-24 15,-1 0-12-15,4-1-8 16,5-3 4-16,-5-3-4 0,4 3 8 0,4-10-8 15,-4-3 8-15,1-4-8 16,3 0-4-16,0-4 4 16,0-3-4-16,4-3 0 15,8 3 8-15,3-3-4 16,-3-4-4 0,4 7 4-16,7 0-24 15,-4 4 12-15,5-1 4 16,-1 4 4-16,-4-3-20 15,-3 6 12-15,-4-3 12 16,-1 7 0-16,-3 0-12 16,-4 3 4-16,4 8 12 15,-8 2-4-15,0 4 8 0,-3 1-8 16,-9-5 8-16,-3-3-8 16,-1 7-4-16,-3-10 4 15,-4 3 12-15,0-10-8 0,0 0 24 16,-4 3-20-16,0-10-4 15,0-3-4-15,3-11-4 16,1 4 0-16,0-11-12 31,4 8 8-31,-4-15 4 16,4 1 0-16,3-4 0 16,5 13 0-16,7-9-28 15,0 10 16-15,8 3 4 16,4 7 8-16,4 0-36 15,-5 4 20-15,9-4 24 0,0 7-4 16,19-4-8-16,0 8 0 16,15-4 12-16,0 3-4 0,12 1-20 15,-15-1 8-15,3-3 32 16,-11 4-16-16,8-4-16 16,-12 0 0-16,-4-7 20 15,-8 7-4-15,-7-7 24 16,-5 3-20-16,-7-6 12 15,-7 3-12-15,-9-3 44 16,4 3-28-16,-3-10 4 16,-5 10-20-16,-7-7-8 15,0 7 0-15,-4-3-428 16,0 6 232-16</inkml:trace>
          <inkml:trace contextRef="#ctx0" brushRef="#br0" timeOffset="103235.8489">-14362-2623 260 0,'0'0'96'0,"8"0"-76"0,3-4-4 16,-3 4 192-16,4 0-116 15,-4 0 16-15,-1 0-64 16,5 4 12-16,-4-1-28 0,3 1-16 15,9-1 36-15,-5-3-28 16,4 0-20 0,1 0 0-16,-1-3 8 15,-3-1-4-15,-5 1-124 16,9 3 64-16</inkml:trace>
        </inkml:traceGroup>
        <inkml:traceGroup>
          <inkml:annotationXML>
            <emma:emma xmlns:emma="http://www.w3.org/2003/04/emma" version="1.0">
              <emma:interpretation id="{6032CC24-54BC-4324-A3D5-B3ACBEC3D5BA}" emma:medium="tactile" emma:mode="ink">
                <msink:context xmlns:msink="http://schemas.microsoft.com/ink/2010/main" type="inkWord" rotatedBoundingBox="10253,12337 12049,12365 12034,13313 10238,1328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59593.9164">-8880-2544 156 0,'-8'-14'56'0,"8"14"-44"0,0-10-4 0,0 7 96 31,0 3-60-31,-12-7 16 0,12 3-36 0,0-3-12 16,0 7-8-16,-8-7 28 16,1 7-16-16,-13-3 4 15,9 3-12-15,-9-3 56 16,5 6-36-16,-16-3 24 15,12 0-32-15,-16 3 0 16,8 8-12-16,-4 9 12 16,4 4-12-16,-1 18 24 15,17-4-20 1,3 3-4 0,8 0-4-16,8-3 12 0,7-7-8 0,16-10 32 15,-4-4-24-15,12-10 12 16,-4 0-16-16,-4-21 36 15,-4 4-24-15,4-28 4 16,-12 0-16-16,1-14 0 16,-13 11-4-16,1-11 28 15,-8 14-20-15,0-6-56 16,0 13 16-16,-8-11 12 16,1 8 8-16,3-4-8 15,-4 7 8-15,0-3 4 16,8 6 0-16,0-3-20 15,0 11 12-15,8-8-12 16,0 8 8-16,-4-5 36 0,11 8-16 0,5 0 8 16,-1 7-8-16,12 3-24 15,4 10 8-15</inkml:trace>
          <inkml:trace contextRef="#ctx0" brushRef="#br0" timeOffset="160735.3059">-8385-2609 156 0,'-8'0'56'0,"8"0"-44"0,-19 0-4 0,3-7 112 15,16 14-68-15,-19-7 40 16,-12 0-52-16,12 0 64 15,-8 7-56-15,0-1-8 16,0 1-24-16,-1 11 40 16,9 2-28-16,7 11-32 15,12 7 0-15,8 3 44 16,12-3-20-16,11-7 36 16,3 0-32-16,13-3 32 15,7-11-32-15,-15-17 40 16,7 7-36-16,-11-21 20 15,-12 4-28-15,-3-21-8 16,-17 3-8-16,-6-10-4 16,-5 0 0-16,-19 4-20 0,7 0 12 0,-11 9-12 15,16 1 8-15,-4 4 16 16,7 16 0-16</inkml:trace>
          <inkml:trace contextRef="#ctx0" brushRef="#br0" timeOffset="160252.9775">-8373-2826 288 0,'-20'-28'108'0,"20"28"-84"0,12-17-4 15,-12 3 92 1,15 14-64-16,-3-10-12 16,7 3-20-16,8-7-24 15,1 14 4-15,-1-10 20 16,-4 10-8-16,0 0-20 16,-3 0 4-16,-17-10 40 15,5 10-20-15,-8-4 0 16,-8 4-8-16,-3-3 4 15,3 6-4-15,-4 4-4 0,5 4 4 0,-5 2-4 16,4 1 0-16,-11 10-20 31,7 0 12-31,-15 7 20 0,19 0-4 16,-11 0-48-16,8 7 24 0,-17 7 20 16,21 6 0-16,-5 18 0 15,4 0 0-15,8 0 20 16,0-7-12-16,-4-14-12 15,4-3-4-15,0-8 20 16,0-6-8-16,-7-10 16 16,7-4-16-16,-20-6 24 15,1-1-20-15,0-7-40 16,-8 4 16-16,-1-7-8 16,9 0 12-16,0 0 0 15,11 4 0-15,-4-4 32 16,5 3-12-16,7-3 48 15,7 7-32-15,5 0 28 16,3 3-28-16,-3-3-16 16,7 3-8-16,1-3 12 15,-1 4-8-15,16-8 24 16,-8 4-20-16,0-7 32 16,-4 3-28-16,5-6-32 15,-9 3 8-15</inkml:trace>
          <inkml:trace contextRef="#ctx0" brushRef="#br0" timeOffset="158887.9475">-9957-2761 268 0,'8'-10'100'0,"-8"10"-76"0,8 0-8 0,-4-4 68 16,-4 4-48-16,7-3 68 16,5 0-64-16,-4-4 28 15,3 7-40-15,-3-4 0 16,8 4-16-16,-5-3-8 15,1 6 0-15,15-3 12 16,0 7-8-16,8-3-4 16,4-1 0-16,7-3 4 15,-7 0-4-15,7 0-12 16,5 3 4-16,-9-3 12 16,-3 4-4-16,-8-4 24 15,-4 3-16-15,0-3-12 16,-8 4-4-16,-3-4 12 0,-4 0-4 0,-12 0 32 15,7 0-20-15,-7 0-24 16,0 0 4-16,4 0 8 16,-4 0 0-16,8-4-4 15,0 4 4-15,-8-3 12 16,3 3-8 0,-6-4 16-16,3 4-16 15,-16 0 4-15,16 4-4 16,-11-1-32-16,3 1 12 0,-4-1 4 15,4 4 8-15,1 0-12 16,-5 3 8-16,4 4-16 16,-3 3 12-1,-1 4 12-15,4 0 0 0,-11 16-12 32,4 1 4-32,-1 24 20 0,1 0-8 0,-13 7-4 15,17-7 0-15,-16-7-16 16,7-7 8-16,1-10 4 15,0-7 0-15,-1-7 8 16,13-3-4-16,-13-11 24 16,12 0-16-16,-11-10 4 15,15 4-8-15,-11-15 4 16,3 1-8-16,-3-14 16 16,11 0-12-16,-23-24-20 15,15 3 4-15,-11-20 20 16,-4 6-4-16,0-3-28 0,0 11 8 15,7 2-4-15,1 15 8 0,-1-4 8 16,13 14 0-16,-13 0-20 16,9 7 12-16,11 0-4 15,0 10 4-15,-8 0 0 16,16 3 0-16,-8 4 52 16,11 4-24-16,-3-1-212 15,11 1 104-15</inkml:trace>
        </inkml:traceGroup>
        <inkml:traceGroup>
          <inkml:annotationXML>
            <emma:emma xmlns:emma="http://www.w3.org/2003/04/emma" version="1.0">
              <emma:interpretation id="{107AA785-63A2-4423-93C5-263265702F27}" emma:medium="tactile" emma:mode="ink">
                <msink:context xmlns:msink="http://schemas.microsoft.com/ink/2010/main" type="inkWord" rotatedBoundingBox="12513,12410 15305,12453 15293,13273 12500,1322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2747.4721">-7270-2348 352 0,'-19'-17'132'0,"19"17"-104"0,-8-17-8 0,8 10 212 16,8 3-132-16,3-6-16 15,5 7-52-15,11-1 4 16,0 4-24-16,4 0 24 16,8 4-24-16</inkml:trace>
          <inkml:trace contextRef="#ctx0" brushRef="#br0" timeOffset="162566.4908">-6949-2613 184 0,'-7'-7'68'0,"7"7"-52"0,-20 0-4 0,1 0 56 15,11 0-40-15,-11 0 68 16,-1 4-56-16,1-1 0 16,0 8-24-16,-16-1 52 15,15 0-40-15,-11 7 24 16,4 1-32-16,-4 13 8 16,20 3-16-16,-5 7 28 15,12 4-24-15,4 0 12 16,4-1-16-16,16-6 20 15,-1-3-20-15,-3-8 56 16,11-3-36-16,-8-10 48 16,0 0-48-16</inkml:trace>
          <inkml:trace contextRef="#ctx0" brushRef="#br0" timeOffset="163540.7095">-6678-2647 208 0,'0'-7'76'0,"0"7"-60"0,8-4-4 15,-8 1 116 1,0 6-72-16,0-3 60 16,0 0-72-16,4 0 48 0,-4 0-52 0,8 0 32 15,-8 0-40-15,7 0 0 16,5 4-20-16,7-4 0 15,8 0-4-15,12 0 12 16,-4 0-12-16,23 0 4 16,-4 0-4-16,4 0 20 15,-15 0-16-15,-4 0-4 16,-1 3-4-16,-18-3 12 16,-5 0-8-16,-3-3-28 15,-12 3 8-15,0-7 4 16,0 7 8-16,0 0-12 15,0 0 8-15,7-7 4 16,-7 14 0-16,8-7-12 16,-4 0 8-16,-4 0 12 15,0 0-4-15,-4 0 8 16,4 0-8-16,-8 0 8 16,1 0-8-16,-5 0 8 15,4 0-8-15,-11 0-12 16,7 7 4-16,-7-4-4 15,4 11 0-15,-13 7-12 16,9 3 12-16,-8 24-32 16,8 4 24-16,-8 13 24 15,15 0-4-15,0-6-8 16,5-11 0-16,-1-10-4 16,4-7 0-16,-11-7 88 0,15-7-48 15,-12-10 44-15,4 0-44 0,-11-17-8 16,11-4-16-16,-19-27 48 15,15 3-32-15,-15-28-36 16,0 4 4-16,-4-6 0 16,4 9 8-16,-8 4-12 15,16 14 8-15,-8-1 4 16,7 11 0-16,-7 1 0 16,16 12 0-16,-5 1 0 15,16 7 0-15,0 3-20 16,8 7 12-16,-8 3-420 15,12 4 236-15</inkml:trace>
          <inkml:trace contextRef="#ctx0" brushRef="#br0" timeOffset="164458.1639">-5679-2492 196 0,'12'-24'72'0,"-12"24"-56"0,0-18-4 16,0 11 84-1,0 4-56-15,-8-7 8 0,-4 6-28 0,-15 4-28 16,0 4 0-16,-12 3-12 16,8 6 8-16,-11 8 16 15,11 3 0-15,-4 7 52 16,4 3-32-16,12 4 52 16,3-3-44-16,16-1 12 15,0-3-28-15,20-10 52 16,-5-4-36-16,16-10 4 15,-4-7-24-15,8-24 36 16,-4 7-24-16,-4-32 4 16,0 8-16-16,-15-17 20 15,7 9-20-15,-19-6-4 16,8 14-4-16,0-14-4 16,-1 10 0-16,9-10-20 15,-5 14 12-15,16-4 12 16,-7 11 0-16,7 6 8 15,0 11-8-15,-8 7 32 16,8 6-20-16,1 8 40 16,-9 6-32-16,20 4-200 15,-12 3 96-15</inkml:trace>
          <inkml:trace contextRef="#ctx0" brushRef="#br0" timeOffset="165058.2617">-5273-2816 332 0,'-7'-14'120'0,"7"14"-92"0,27-24-8 0,-8 14 16 15,1 7-24-15,7-8-12 16,19 8-4-16,-7-4 20 15,7 10-8-15,-7 1-12 16,0 3 0-16,-24 0 4 16,12 6 0-16,-23-9 16 15,8 6-8-15,-20-3-4 16,0 3 0-16,-11-6 20 16,3 3-12-16,-11 0-4 15,8 6-4-15,-8-2-40 16,7 6 20-16,-10 10-40 15,2 8 36-15,-3 27 32 16,12 7-4-16,0 20 16 16,3-6-12-16,-3-11 36 15,19-10-24-15,-12-11 32 16,12-9-32-16,-15-11 64 16,3-7-48-16,-7-11 20 15,3 1-40-15,-7-14 8 16,4-3-16-16,-8-11-8 0,0 4 0 15,-1-7-16-15,17 3 8 16,-5 0-40-16,5 4 24 0,3 10-4 16,8 7 16-16,8-1 24 15,3 5-8-15,9 3 4 16,7-1-4-16,12-2 20 16,-5 2-16-16,13-9 56 15,3 3-36-15,0-7 36 16,1 3-36-16,-12-6-176 15,-5 3 76-15,-14-7-300 16,-1 3 204-16</inkml:trace>
          <inkml:trace contextRef="#ctx0" brushRef="#br0" timeOffset="165449.3881">-5079-2516 208 0,'-35'-28'76'0,"35"28"-60"0,-39-14-4 16,20 4 72 0,4 7-48-16,-16-8 4 15,4 8-24-15,-12-4 68 16,12 7-48-16,-4 0 24 15,4 3-40-15,0 11 44 0,7 7-36 0,12 13-16 16,8 1-4-16,20 6 24 16,-1-3-16-16,16-4 12 15,11-3-16-15,13-14 20 16,-1-3-20-16,4-14 32 16,-4 0-28-16,-20-21 32 15,-3 1-32-15,-23-18 12 16,-4 3-16-16,-36-2-44 15,9 6 20-15,-27 7-8 16,7 3 12-16,4 11 24 16,12 6-8-16</inkml:trace>
          <inkml:trace contextRef="#ctx0" brushRef="#br0" timeOffset="162113.6254">-7719-2413 176 0,'0'-17'64'0,"0"17"-48"0,0-11-8 0,0 8 164 15,0 3-96-15,0-4 24 16,0 4-60-16,0 4-36 16,8 3-4-16,-8 0 8 15,7-1-4-15,-7-6 32 16,0 0-20-16,4 0-4 15,-4 0-8-15,0-3 4 16,0 3-4-16,0-3 16 16,0 6-12-16,0-3-20 15,0 7 4-15,-4 0 32 16,8 3-16-16</inkml:trace>
        </inkml:traceGroup>
        <inkml:traceGroup>
          <inkml:annotationXML>
            <emma:emma xmlns:emma="http://www.w3.org/2003/04/emma" version="1.0">
              <emma:interpretation id="{2D9F9567-6852-4B63-AC7E-715324A6E9CD}" emma:medium="tactile" emma:mode="ink">
                <msink:context xmlns:msink="http://schemas.microsoft.com/ink/2010/main" type="inkWord" rotatedBoundingBox="16175,12602 18344,12636 18332,13405 16163,1337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75012.7405">-3709-2386 320 0,'-15'79'120'0,"15"-79"-96"0,-16 62-4 0,9-38 96 16,7-3-68-16,-16 0 52 16,12 3-60-16,-11-3-4 15,15-4-20-15,-12-4 24 16,8 1-24-16,0-7 64 16,4-3-44-16,4-8-164 15,4 4 64-15</inkml:trace>
          <inkml:trace contextRef="#ctx0" brushRef="#br0" timeOffset="178766.0038">-2733-2190 268 0,'0'-6'100'0,"0"6"-76"0,0-7-8 0,-4 3 36 15,0 4-32-15,-7-7 60 16,3 7-44-16,-12-7-8 16,1 1-16-16,-8 6-12 15,8-7 4-15,-8 14 4 16,7-1-4-16,-7 8 16 16,4-3-12-16,-4 9 24 0,11-3-20 15,5 4 24-15,3 3-24 16,4 0 12-16,12-7-12 15,7 4 36 1,5-7-24-16,3-14 12 0,8 0-20 16,0-7 44-16,4 0-32 0,-4-7-4 15,0-10-16-15,0-7-8 16,-12-17 4-16,-4-17 12 16,-11-14-8-16,4 3-20 15,-16 11 4-15,8 13-24 31,-4 7 20-31,-3 11 12 0,-1 3 4 16,0 7 32-16,4 6-20 16,4 5-4-16,12-1-8 15,7 7-4-15,8 0 0 0,12 7 52 16,8 4-28-16,-1-1-28 0,0 1 0 16,-7-1-580-1,4 11 316-15,-12 3 68 16</inkml:trace>
          <inkml:trace contextRef="#ctx0" brushRef="#br0" timeOffset="179319.5243">-2284-2685 248 0,'0'-10'92'0,"0"10"-72"0,19-4-4 15,-3 1 124 1,-5-1-80-16,20-6 0 16,4 10-36-16,4-3 20 15,7 3-28-15,1 0-40 16,-8 3 12-16,-1 0 28 16,-11 8-8-16,-7-4 0 15,3 0-4-15,-19-1 20 16,4 5-12-16,-8-4 12 15,-8-1-12-15,-4 1 12 16,-3 4-16-16,-16 2-28 16,4 5 8-16,-12 20-20 15,12 13 16-15,-12 11 0 16,12 7 8-16,-4-7 16 0,8-7-4 16,3 0-20-16,1-14 8 0,0-6 20 15,-1-8-4-15,1-3 40 16,0-7-24-16,-1-3-4 15,-3-3-12-15,-4-5 12 16,4-2-12-16,-4-4-12 0,3 0 0 16,1-4-32-16,4 1 20 15,3 3-28-15,5 0 24 16,19 7 52 0,7 0 32-16,8 3-32 15,4 7 28-15,4-3-36 16,8-4 40-16,7 1-36 15,5-4-16-15,-1-1-4 0,-7-2-336 16,-5-8 180 0,-10 1-188-16</inkml:trace>
          <inkml:trace contextRef="#ctx0" brushRef="#br0" timeOffset="179846.4259">-2094-2358 52 0,'-12'-24'16'0,"0"17"-12"0,-7-7 0 0,4 7 60 16,3 4-36-16,-15-4 76 15,8-7-56-15,-9 7 88 16,9 4-76-16,-8 3 52 16,8 3-68-16,-1 11 40 15,5 0-48-15,-5 10-20 16,1 0-8-16,11 14 8 15,8-7-8-15,4 7 32 0,8-7-24 16,-1-11 32-16,9-3-32 0,15 4 64 16,3-11-44-16,17-3 36 15,3-3-40-15,0-4 8 16,-4-4-24-16,-8-6-36 16,-15 3 12-16,-11-17-8 31,-1 7 8-31,-19-18-36 15,0 8 24-15,-27-8-12 16,-4 1 20-16,-16 13-20 16,9 4 20-16,-13 0 4 0,9 10 8 15,22 7 32-15,9 7-16 16</inkml:trace>
          <inkml:trace contextRef="#ctx0" brushRef="#br0" timeOffset="174665.818">-4057-2289 260 0,'4'-7'96'0,"-4"7"-76"0,4-11-4 0,-4 5 104 31,4-1-68-31,-4 0 96 16,0 0-88-16,0 0 16 15,7 7-44-15,1 0-20 16,4 0-8-16,7 0-16 0,8 7 8 0,20-11 12 16,-9 8-4-16,20-1 16 15,-3 4-12-15,-5-3-4 16,0 3 0-16,-3-4 4 16,-9 0-4-16,-3-6 32 15,-4 3-20-15,-4-3 32 16,-3-1-32-16,-9-3 20 15,-3 0-20-15</inkml:trace>
        </inkml:traceGroup>
        <inkml:traceGroup>
          <inkml:annotationXML>
            <emma:emma xmlns:emma="http://www.w3.org/2003/04/emma" version="1.0">
              <emma:interpretation id="{9632ED43-095B-4E61-AC62-8355D2B34EE1}" emma:medium="tactile" emma:mode="ink">
                <msink:context xmlns:msink="http://schemas.microsoft.com/ink/2010/main" type="inkWord" rotatedBoundingBox="18771,12400 22935,12465 22914,13828 18750,1376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81798.8706">-708-2186 488 0,'0'-7'180'0,"0"7"-140"0,7 14-12 15,-7-7 56 1,4 0-52-16,0-4 32 0,8 4-36 0,-5 0 88 15,1-7-64-15</inkml:trace>
          <inkml:trace contextRef="#ctx0" brushRef="#br0" timeOffset="182304.8331">-27-2489 352 0,'-16'-7'132'0,"16"7"-104"0,-19-3-8 15,11-4 16 1,-3 14-24-16,-9-7 56 16,1 3-36-16,-16-3 36 15,8 7-36-15,-4 3 0 16,4 4-20-16,-12 10 12 16,20 0-16-16,-16 11-4 15,16 3 0-15,-8 3 4 16,15-3-4-16,0-4 32 15,12-3-20-15,8-3 40 16,8-4-32-16,11-4 64 0,4-2-48 16,0-5 28-16,3-2-40 15</inkml:trace>
          <inkml:trace contextRef="#ctx0" brushRef="#br0" timeOffset="182400.6295">-321-2282 528 0,'19'-11'196'0,"-19"11"-152"0,35 0-12 0,-16 0 36 16,1 7-44-16,3 3 44 15,4 4-40-15,-4 0-92 16,4 3 32-16</inkml:trace>
          <inkml:trace contextRef="#ctx0" brushRef="#br0" timeOffset="183163.1154">321-2606 444 0,'-8'-14'164'0,"8"14"-124"0,0-7-16 0,0 4 24 16,8 3-32-16,4-3-4 15,7 6-8-15,8-3 12 16,8 7-8-16,4-4 4 15,7 1-4-15,12-8 4 16,-3 4-8-16,10-3 8 16,-10 6-8-16,-13-3-12 15,5 0 4-15,-13 0 40 16,-6 0-24-16,-9-3 36 16,-7 3-32-16,3-4 12 15,-3 4-16-15,-5-3-24 16,-3 6 4-16,-4-3 12 15,0 0 0-15,0 0 8 16,0 0-8-16,-4 0-4 16,-3 0 4-16,-1 0-4 15,4 4 0-15,-11-1-12 16,15 4 8-16,-12 0 28 16,4 3-12-16,-11 8-4 15,11 6-4-15,-15 14-4 16,0 6 0-16,-8 15-36 15,11 3 20-15,-11 0-4 16,12-7 12-16,-4-4 24 0,7-6-8 16,-3-4 4-16,7-10-4 0,1-3 20 15,3-7-16-15,0-11 32 16,4-7-28-16,-7-16 12 16,7 2-16-16,-12-9-8 15,9 2 0-15,-13-20 28 16,9 8-16-16,-13-29-4 15,9 7-8-15,-12-20-16 16,7 10 8-16,1 0-16 16,0 14 12-16,-1 7 32 15,13 10-16-15,-5 3-8 16,12 11-4-16,0 3 28 16,8 7-12-16,-8 1 40 15,0 6-28-15,-8 0-144 16,8 6 64-16,-8 1-500 15,8 7 308-15</inkml:trace>
          <inkml:trace contextRef="#ctx0" brushRef="#br0" timeOffset="183853.9656">1231-2196 300 0,'0'-11'112'0,"0"11"-88"0,4-20-8 0,-4 16 84 15,0-3-60-15,-4 0 44 16,0 1-48-16,-8-5-12 15,5 4-12-15,-13 0 16 16,9 4-16-16,-12 0 4 16,3 6-8-16,-3 4-8 15,4 10 4-15,-1 4 4 16,12-1-4-16,1 1 16 16,14 0-12-16,5-1 40 15,7-2-24-15,1-5 32 16,3-2-32-16,4-8 40 15,0 0-36-15,-4-9 4 16,1 2-20-16,-5-10-8 16,-3 1 0-16,-5-22-16 0,-3 1 8 15,-8-25-4-15,0 15 0 0,4-22 8 16,-4 18 0-16,0-4-28 16,0 8 16-16,7 2-12 15,-3 15 12-15,12-4 0 16,-5 10 4-16,5-3 24 15,3 10-8-15,1 1 24 16,11 2-20-16,-4 1 4 16,11 7-8-16,-3 3 56 15,-4 3-36-15,4 0 16 16,-4 8-28-16</inkml:trace>
          <inkml:trace contextRef="#ctx0" brushRef="#br0" timeOffset="184589.9234">1831-2633 300 0,'0'-14'112'0,"0"14"-88"0,12-11-8 15,-5 5 108 1,13 2-72-16,7-3-4 15,0 7-28-15,12-3-32 16,3 3 4-16,1 0 12 16,-5 3 0-16,-10-3-12 15,-5 4 4-15,0-4 48 0,-4 3-24 0,-11-6-8 16,4 3-8-16,-12-7 40 16,0 7-24-16,0 0 0 15,-4 0-12-15,-12-7 12 16,5 7-12-16,-9-3-4 15,5 6 0-15,-8 0-32 16,-1 4 16-16,5 7-20 16,0 7 16-16,-8 20 0 15,11 4 8-15,-7 17 16 16,11 0-4-16,-19 0 40 16,20-7-20-16,-9-7-12 15,9-10-8-15,-5-7-4 16,5-7 0-16,-5-7 8 15,5 0-4-15,-5-3 8 0,-3-4-8 16,7 0 8-16,1 1-8 16,-5-4-48-16,4 0 28 15,-3-4-8-15,7 4 16 0,0-4 0 16,1 1 0-16,3-4 16 16,0 3-4-16,0-3 24 15,4-3-16-15,-4-1 4 16,0-3-8-16,0 4-16 15,1-4 4-15,-1 0-32 16,-8 0 20-16,12 4-12 16,-8-1 16-16,1 1 52 15,3 3-20-15,4 0 16 0,8 7-20 16,3 0 20-16,12 0-24 16,4 0 40-16,8-1-28 15,4-2 12-15,7-4-20 16,1 0 36-16,-5 0-28 15,-11 0 20-15,-11-4-24 16,-16 1-28 0,3 3 4-16,-18-3 8 15,3 3 0-15</inkml:trace>
          <inkml:trace contextRef="#ctx0" brushRef="#br0" timeOffset="185190.1131">1935-2454 216 0,'-11'-11'80'0,"11"11"-60"0,0 0-8 0,-8 0 28 15,0 0-24-15,-3 0 12 16,3 4-16-16,-7-1 20 15,7 1-20-15,-15-1 12 16,11 0-12-16,-11-3 64 16,11 7-44-16,-7-7 16 15,-1 7-32-15,1 0 28 16,7 0-28-16,-3 3 40 16,3 4-32-16,12 3 12 15,0 4-20-15,12-1 0 16,-4 5-8-16,15-5 64 15,8 4-40-15,11-6 16 16,5-1-32-16,7-7 52 16,0-3-36-16,-7-11 12 15,-5 4-28-15,-15-13-16 16,-7 2-4-16,-20-13-16 16,-4 0 12-16,-27-14 12 15,15 7 0-15,-18-3-20 16,3 6 8-16,11 1 12 15,5 10 0-15,-1 3-4 16,28 7 4-16,0 4-376 16,3 10 204-16,8 6-196 0</inkml:trace>
          <inkml:trace contextRef="#ctx0" brushRef="#br0" timeOffset="181526.792">-1281-2547 320 0,'0'-7'120'0,"0"7"-96"0,-8-4-4 16,8 4 68-16,0 0-52 16,0 0 32-1,0 0-40-15,0 0 0 16,0 0-16-16,0 0 12 0,0 0-16 0,8 0 32 15,-1 4-24-15,5-4 20 32,7 0-20-32,20-4 20 0,-4 4-24 0,31-7 12 15,-1 7-12-15,1-3 0 16,0 10-4-16,0-7 4 16,-20 7-8-16,-11-4-28 15,-4 4 12-15,-19-4 32 16,-4 1-12-1,-8-4-8-15,-8 3-4 0,-4 1 28 16,1-1-12-16,-5-3-20 16,4 4 0-16,-3 3-12 15,3-1 8-15,1-2 16 16,3 3 0-16,-7 7 24 16,3-1-16-16,-15 15-20 15,15-4 0-15,-23 14-12 16,12 3 8-16,-19 4 8 15,11 0 4-15,-8-1-28 16,12-2 16-16,-4-1 4 16,8-7 8-16,-1 1 8 15,9-8-4-15,-1-3 16 16,5-7-12-16,-1-10 60 16,4-3-40-16,-3-15-4 15,7 5-12-15,-8-18 0 16,8 6-8-16,-7-9 16 0,-5-8-12 0,1-13 16 15,-1-10-16-15,-7-8 16 16,4 1-16-16,-8 3-48 16,0 7 24-16,7 10-8 0,9 7 16 15,-5 11 8-15,5-1 0 16,11 15-20-16,7 2 12 16,5 4 56-16,3 11-24 15,-3-1 32 1,15 8-28-16</inkml:trace>
          <inkml:trace contextRef="#ctx0" brushRef="#br0" timeOffset="260436.8228">2446-2854 8 0,'20'-10'4'0,"3"7"-4"0,16-8 0 0,-16 8 28 16,4-1-16-16,4 1 12 16,0 3-12-16,-8 0 36 0,0 3-24 15,-7 8 32-15,-8-8-32 16,-8 7 56-16,-8-3-44 16,-8 7-16-16,1-7-12 15,-4 7 60-15,-1 3-36 16,1 4 32-16,3 6-36 15,1 21 80 1,3 0-60-16,-3 35 40 16,15 3-52-16,-4 17-28 0,-4-3-8 15,-3 7 24-15,7 3-12 16,-12-7 12-16,-3-13-12 16,7-15 56-16,-7-16-40 0,0-8 76 15,-1-9-56-15,-7-11 0 16,0-11-28-16,4-6 24 15,-8-4-28-15,0 1-252 16,-4-1 128-16,-11 11-436 16</inkml:trace>
        </inkml:traceGroup>
      </inkml:traceGroup>
      <inkml:traceGroup>
        <inkml:annotationXML>
          <emma:emma xmlns:emma="http://www.w3.org/2003/04/emma" version="1.0">
            <emma:interpretation id="{AB2C35A3-8495-4671-9F4B-E7E5F84D01D1}" emma:medium="tactile" emma:mode="ink">
              <msink:context xmlns:msink="http://schemas.microsoft.com/ink/2010/main" type="line" rotatedBoundingBox="4526,13756 7065,13784 7061,14123 4522,14095"/>
            </emma:interpretation>
          </emma:emma>
        </inkml:annotationXML>
        <inkml:traceGroup>
          <inkml:annotationXML>
            <emma:emma xmlns:emma="http://www.w3.org/2003/04/emma" version="1.0">
              <emma:interpretation id="{DDD69835-FC05-4D6D-A6B0-004E0E91EF6D}" emma:medium="tactile" emma:mode="ink">
                <msink:context xmlns:msink="http://schemas.microsoft.com/ink/2010/main" type="inkWord" rotatedBoundingBox="4525,13859 4868,13863 4865,14099 4522,14095"/>
              </emma:interpretation>
            </emma:emma>
          </inkml:annotationXML>
          <inkml:trace contextRef="#ctx0" brushRef="#br0" timeOffset="171244.2214">-15357-1439 236 0,'0'-7'88'0,"0"3"-68"0,0-3-4 0,0 4 68 0,-4 3-48 16,0-3 4-16,1-1-24 15,-1 1-12-15,-4-4 0 16,-4 7-24-16,-3-4 12 16,-1 1 20-16,-3-1-4 15,-4 1-4-15,-4 3 0 16,0 0 28-16,-1 0-16 16,1 3 4-16,0 4-12 15,0 0 56-15,4 4-36 16,4 2 16-16,3 8-28 15,5 0 20-15,7 3-24 16,8-4 32-16,15 1-28 0,0-4 20 16,1-7-20-16,11-3 36 0,3-7-28 15,-7-7 40-15,-3-3-36 16,3-4 4-16,-4 1-20 16,-7-5-8-16,-9 1 0 15,1 3-4-15,0 1 0 16,-8 2-36-16,-12 4 20 15,4 4-56-15,5 3 40 16,-9 7-28-16,0 3 36 16,5 7 20-16,3 8 4 0,4 2 36 15,11 1-20-15,1-1 92 16,7-3-60-16,5-7-516 16</inkml:trace>
        </inkml:traceGroup>
        <inkml:traceGroup>
          <inkml:annotationXML>
            <emma:emma xmlns:emma="http://www.w3.org/2003/04/emma" version="1.0">
              <emma:interpretation id="{13508F1F-7BF7-413C-AA42-B31CBC453CED}" emma:medium="tactile" emma:mode="ink">
                <msink:context xmlns:msink="http://schemas.microsoft.com/ink/2010/main" type="inkWord" rotatedBoundingBox="6729,13781 7065,13784 7062,14111 6725,14108"/>
              </emma:interpretation>
            </emma:emma>
          </inkml:annotationXML>
          <inkml:trace contextRef="#ctx0" brushRef="#br0" timeOffset="170178.0159">-13321-1570 236 0,'-19'7'88'0,"11"0"-68"0,-7 13-4 15,7-9 80-15,-4 9-56 16,-3-3 36-16,-1 14-44 0,5-3 0 15,-1-1-20-15,5-2 20 16,-1-8-20-16,4-3 48 16,0-8-32-16,8-9 28 15,0-4-28-15,4-7-8 16,3-3-12-16,1 0 12 16,3 0-12-16,5-1-4 0,3 5 0 15,4 2-32-15,4 5 16 16,0 6-12-16,-4 3 12 15,-4 7-52-15,0 7 32 16,-7 8 16-16,-5 2 12 16,-3 4 20-16,-4-7-8 0,-12 4 40 15,-7-11-24-15,-8 4 12 16,-8-11-20-16,-8-3 0 16,-4-7-8-16,1-7 4 15,3 0-8-15,4 0 16 16,4-3-12-16,12 3-160 15,7 3 80-15</inkml:trace>
        </inkml:traceGroup>
      </inkml:traceGroup>
    </inkml:traceGroup>
    <inkml:traceGroup>
      <inkml:annotationXML>
        <emma:emma xmlns:emma="http://www.w3.org/2003/04/emma" version="1.0">
          <emma:interpretation id="{39FE6906-DCF3-45F3-82D0-E7D745216666}" emma:medium="tactile" emma:mode="ink">
            <msink:context xmlns:msink="http://schemas.microsoft.com/ink/2010/main" type="paragraph" rotatedBoundingBox="2305,14746 21487,14326 21525,16065 2343,164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2CFF1F5-5592-4751-B8EA-5302A8836974}" emma:medium="tactile" emma:mode="ink">
              <msink:context xmlns:msink="http://schemas.microsoft.com/ink/2010/main" type="line" rotatedBoundingBox="2305,14746 21487,14326 21525,16065 2343,16486"/>
            </emma:interpretation>
          </emma:emma>
        </inkml:annotationXML>
        <inkml:traceGroup>
          <inkml:annotationXML>
            <emma:emma xmlns:emma="http://www.w3.org/2003/04/emma" version="1.0">
              <emma:interpretation id="{397F3E62-4ECA-49BD-9945-429D9344201A}" emma:medium="tactile" emma:mode="ink">
                <msink:context xmlns:msink="http://schemas.microsoft.com/ink/2010/main" type="inkWord" rotatedBoundingBox="2310,14991 5409,14923 5435,16105 2336,1617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66624.5983">-17567-355 528 0,'-20'-14'196'0,"13"17"-152"0,-5 4-12 16,4 3 116-16,-3 4-88 16,-1 10 80-16,-3 18-80 15,7 16-24-15,8 11-20 16,-4 0 12-16,-4-4-16 0,4-3 12 15,-7-4-12-15,3-6 12 16,-7 0-16-16,3-4 24 16,0-7-20-16,-7-3 32 0,-4-10-28 15,7-11-200-15,9-10 100 16,-1-11-584 0,8 1 372-16,11-4 128 15</inkml:trace>
          <inkml:trace contextRef="#ctx0" brushRef="#br0" timeOffset="266413.0353">-17687 126 312 0,'-4'-7'112'0,"8"4"-84"0,-4-4-12 0,4 4 48 16,-4-4-40-16,0 3 68 16,-4 1-52-16,0-4-8 15,-8 4-20-15,5 3 8 16,-13 3-12-16,1 4 48 15,-8 10-28-15,4 0 84 16,-1 4-64-16,1 0 48 16,4 3-56-16,-1 3 8 0,9 4-32 15,7 0 44-15,8-7-32 16,3-3 20-16,9-11-28 0,3-10 8 16,8-10-16-16,4-11-68 15,8-10 28 1,4-10-324-16,-1-14 196 0,-3-17-304 15</inkml:trace>
          <inkml:trace contextRef="#ctx0" brushRef="#br0" timeOffset="267088.5456">-17072 57 268 0,'-7'-6'100'0,"-5"6"-76"0,4-7-8 15,8 7 8-15,-11-4-16 16,-9 1 92-16,5 3-52 16,-5-7 100-16,-11 3-84 15,12 1 52 1,-8 6-72-16,0 8 16 0,-12-4-40 16,20 6 16-16,-8 1-20 15,7 3 0-15,9 4-8 16,7-4 12-16,15 0-12 0,5 1 4 15,3-1-4-15,5 4-8 16,3-4 4-16,0 3 4 16,-4 1-4-16,4 3-12 15,-8 0 4-15,-3 0 28 0,-5 4-12 16,-3-1-20-16,-8-3 0 16,-4 0 84-16,-3-3-44 15,-13-4 36-15,-7-3-40 16,-8-7 28-16,-7-7-32 15,-9-7 4-15,-3-10-16 16,4 0 12-16,3-4-16 16,9 0-28-16,7 4 8 15</inkml:trace>
          <inkml:trace contextRef="#ctx0" brushRef="#br0" timeOffset="269434.447">-16886-18 372 0,'0'0'140'0,"0"0"-112"0,12-7-4 16,-12 0 216-16,7 7-136 0,1-7 36 16,4 4-84-16,-4-1 28 15,3-3-48-15,-3-6-36 16,11-1-4-16,-7-7 8 15,3 7 0-15,-3-6-4 16,7 3 4-16,-11-1-24 16,4 5 12-16,-12-1 20 15,11 7-4-15,-11 0-40 16,4 7 20-16,-4 0 28 16,4 7-8-16,-4 3 8 15,8 7-8-15,0 4 12 16,-1 0-12-16,5 3 4 15,-4 0-4-15,3-3-580 16,-3-1 316-16</inkml:trace>
          <inkml:trace contextRef="#ctx0" brushRef="#br0" timeOffset="268905.5536">-16801 216 164 0,'0'0'60'0,"0"0"-44"0,8 0-8 0,-8 0 104 15,0 0-64-15,0 0-20 16,0 0-16-16,-8 0 12 15,8 0-12-15,-7 0 68 16,7 7-48-16,-4-1 48 16,-4 5-44-16,8 3 44 15,-8 10-48-15,0-4 20 16,1 4-32-16,-1 4 0 16,0-4-12-16,0-3 12 0,1-4-12 15,3-3-12-15,-4-8 0 16,4-6 40-16,4-13-24 15,4-1 8-15,8-10-12 0,3 0-52 16,1 3 28-16,3 1-96 16,0-5 64-16,1 12 16 15,-1-1 16-15,-7 4-4 16,7 3 12-16,-7 0 20 16,3 3-4-16,-3 1 4 15,-4 3-4-15,3 3 72 16,5 4-44-16,-9 0 4 15,-3 0-24-15,8 10-12 16,-4-6 0-16,3 6-4 16,-3 0 0-16,0 0-12 15,-8 0 8-15,4 4 20 16,-8-7-8-16,4 3 4 0,-4-3-4 16,-4-7 4-1,4 3-8-15,-4-10-48 31,8 0 28-31,0-10-492 0</inkml:trace>
          <inkml:trace contextRef="#ctx0" brushRef="#br0" timeOffset="270046.5747">-16247 295 372 0,'-16'3'140'0,"1"1"-112"0,7-1-4 15,4 1 128-15,0 3-88 16,0-1-16-16,-3-2-32 15,7-4-16-15,11 3 4 16,-3-3-4-16,8-3 0 0,-5-1-116 16,9-2 64-1,-1 2-40-15,-11 1 52 16,-8 3 32-16,0 0 8 16,-4 3 12-16,-8 1-8 15,1 2 60-15,3-2-36 0,-4-1-144 16,12 8 64-16,0-1-216 15</inkml:trace>
          <inkml:trace contextRef="#ctx0" brushRef="#br0" timeOffset="271940.7266">-15376-373 384 0,'0'-3'140'0,"4"6"-108"0,-12-3-8 0,8 4-24 16,-8 3-4-16,-3 0-4 0,-9 3 0 15,-3 4 16 1,-16 3-4-16,-7 10 96 16,3 4-56-16,-23 24 96 15,12 0-80-15,-8 14 88 16,16 0-88-16,-1 17 88 15,20-7-88-15,0 18 8 16,12-8-44-16,11 0 12 16,12-9-20-16,11-15 36 15,12-10-28-15,19-14 32 0,4-3-32 16,-3-10 20-16,-9-11-24 16,-3-7-192-16,-4-6 88 15,-8-8-448-15,-12-6 296 16,-3-7-160-16</inkml:trace>
          <inkml:trace contextRef="#ctx0" brushRef="#br0" timeOffset="379539.4414">-15446 168 404 0,'4'-4'148'0,"4"-3"-112"0,0 7-12 0,-5-3 180 16,-3-1-116-1,8 1 88-15,-8-4-104 0,4 4 24 16,-4-1-56-16,-4 4 48 0,4 0-52 15,-8 0 44-15,-3 0-44 16,3 0 24-16,0 4-32 16,-3-4 16-16,-1 0-24 15,-3 3 0-15,7 0-12 16,-12 1 4-16,9 3-8 16,-1 0 24-16,-3 3-16 15,7 4-4-15,-4 0-4 0,12 3 12 16,12 0-8-16,-4 0-4 15,11 0 0-15,-3 1 12 16,-1-1-8 0,4-7 4-16,-3-3-4 0,7-4 4 15,0-3-16 1,-11 0 0-16,0-3-24 16,-1-4 16-16,-7 0 4 15,0-3 8-15,4-4 16 16,-1-3-8-16,-7 0 4 15,0-7-4-15,0-4-8 16,0-6 4-16,0-1-16 16,-3-3 8-16,3 4 4 15,-8 0 0-15,8 3 8 16,-8 3-4-16,4 1-4 0,-11 2 4 16,11 5-16-16,-8-1 8 15,5 4 12-15,-5 3-4 16,4 0-28-16,12 4 12 15,-4 0-20-15,8-1 16 16,3 5-28-16,5-1 28 16,-1 0 48-16,1 0-12 15,-1 4 8-15,1-1-16 16,-1 1 12-16,1 3-16 16,-5 0-4-16,-3-4 0 0,0 1-156 15,0-1 84 1,-5 1-332-16,1-4 220 0,4 4-408 15</inkml:trace>
          <inkml:trace contextRef="#ctx0" brushRef="#br0" timeOffset="381451.0303">-15047 23 456 0,'0'0'168'0,"-4"0"-128"0,0 0-16 0,4 0 96 0,0 0-72 16,0 0 32-16,0 0-44 16,0 7-4-16,-4-7-20 15,-3 0 0-15,3 7-4 0,-4-4 4 16,-8-3-8-16,5 4 32 16,-1-4-20-16,-3 3 20 15,-5 4-20-15,13-4 8 16,-5 4-12-16,0 0 12 15,-3 0-16-15,11 0 16 16,-4 0-16-16,1 0 24 16,-1-4-20-16,-4 4 4 15,4 0-8-15,5-4 20 16,-1 1-16-16,4-1 12 16,0-3-12-16,0 7 12 15,0-7-16-15,4 10 24 0,-1 1-20 16,-3-4 24-1,8 0-24-15,4-1 12 0,-4 1-12 16,-1 0-24-16,1 0 4 16,-4-3 20-16,11-1-4 15,-3 0 32-15,0 1-24 16,-5-1-4-16,13 1-8 16,-9-1-16-16,-3 4 8 15,8 0 4-15,-5-4 0 16,1 8 8-16,7-4-4 15,-3-7 16-15,-5 6-12 0,9-6-20 16,-1 7 4-16,-4-7 12 16,1 0 0-16,-1 0 8 15,1-3-8-15,-8-1 24 16,3-2-16-16,-3 2-12 16,4 1-4-16,-5-1-4 15,-3 1 0-15,4-4 8 16,0 3 8-1,3-2-4-15,-3-1-4 16,4 7 4-16,-8-4-4 16,-1-3 0-16,5 1 0 15,0-8 0-15,-4 7 8 16,-4 3-4-16,0-2 8 16,0-8-8-16,0 7 8 15,0 7-8-15,0-4 24 0,0-2-16 16,-4-1 24-16,4 0-24 15,-4 7 4-15,0-7-8 16,-4 0 20-16,5 7-16 16,-1-3 24-16,0-4-24 15,-4 0 24-15,-4 0-24 16,-3 0 32-16,3 7-28 16,-7-7 20-16,-8 7-20 15,8-3 8-15,-9 6-12 16,9-6 0-16,4-4-4 15,3 7-52-15,4-7 28 0,8 7-420 16,8 7 240-16,-8-7-632 16</inkml:trace>
          <inkml:trace contextRef="#ctx0" brushRef="#br0" timeOffset="380305.7049">-15039-297 716 0,'-8'-3'264'0,"8"3"-204"0,4-7-16 0,-4 7 124 15,4 0-100-15,3-7-20 16,5 0-28-16,0 7 0 15,3 0-12-15,4 0-4 0,1 7 0 16,-1 0-16-16,0 0 8 16,1-4 12-16,-5 4-4 15,-3 0-12-15,-4-7 4 16,-1 0 12-16,-7 0-4 16,0 0-92-16,-3 7 52 15,-5 0-148-15,0-4 104 16,-4 4-68-16,-3-7 84 0,-1 7 20 15,1 7 24-15,0-8 60 16,-1 5-20-16,4 9 80 16,1 4-56-1,3 14 56-15,0 0-56 0,8 3-4 16,0 4-24-16,0 0 8 16,0-4-16-16,0-3-12 15,0-7 0-15,0-3 4 16,0 3 0-16,-7-1 32 15,-5-5-16-15,0 6-32 16,5 0 8-16,-5 6 28 16,4 1-12-16,8 0 0 15,0-7-4-15,0 0 20 16,0-7-12-16,8-10 12 0,0 0-12 16,3-4 12-16,-3-10-16 15,-4 0 4-15,0-4-4 16,-4-2-8-16,4-1 4 15,0 0-16-15,-4 0 8 16,3 7 48-16,5 0-24 16,0 0 80-16,7 0-56 15,1 0-12-15,3 0-20 16,4-3 8-16,-3-1-12 16,-5 1-20-16,-3-1 4 15,3 4-128-15,-3 4 76 16,-12-4-92-16,-4 7 88 15,0-4-136-15,-3 4 116 16,-5 3-412-16</inkml:trace>
        </inkml:traceGroup>
        <inkml:traceGroup>
          <inkml:annotationXML>
            <emma:emma xmlns:emma="http://www.w3.org/2003/04/emma" version="1.0">
              <emma:interpretation id="{59637656-A107-48D0-A0F2-5657D0E78672}" emma:medium="tactile" emma:mode="ink">
                <msink:context xmlns:msink="http://schemas.microsoft.com/ink/2010/main" type="inkWord" rotatedBoundingBox="5775,14974 8705,14910 8728,15961 5798,1602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76142.4344">-12817 164 392 0,'-12'-7'148'0,"4"4"-116"0,-11-4-8 0,7 3 128 16,-3-2-88-16,-5 6 52 15,-7 0-68-15,8 6 56 16,0 1-64-16,-1 7 36 0,1 3-44 15,3 1 36-15,13 2-40 16,3 4 4-16,3 0-20 0,13-3 28 16,3-7-24-16,12-7 40 15,8-11-32-15,4-3-4 16,-5 0-12-16,-7-10-112 16,-8-3 56-16,-11-5 20 15,0-12 20-15,-16-8 8 16,-12-17 0-16,5-7 8 15,-5 0-4-15,1 11 96 32,11 6-56-32,0 11 68 15,4 7-60-15,16 3-20 16,-5 13-20-16,16 5-20 16,0 6 4-16,12 3-24 15,-4 8 16-15,-4 9-548 16,-4 5 304-16,-4 6-240 0</inkml:trace>
          <inkml:trace contextRef="#ctx0" brushRef="#br0" timeOffset="277012.0262">-12415 106 392 0,'-27'-24'148'0,"27"24"-116"0,-27-4-8 15,8 4 172 1,11 4-112-16,-11-1 20 16,-1 0-64-16,-7 1 88 15,4 6-72-15,-4-3 36 16,11 7-52-16,-3 3 40 16,19 4-48-16,0-4 28 15,8 4-32-15,11-15 0 16,8 12-16-16,12-12 28 0,-4 5-24 15,3-15 12 1,1 1-16-16,0-7-52 0,-4-1 24 0,-16-9 12 16,-3 6 4-16,-16-10-24 15,-4 7 12-15,-8-4-4 16,0 7 8-16,-3-3 8 16,7 7 0-16,8-1-476 15,8 8 260-15</inkml:trace>
          <inkml:trace contextRef="#ctx0" brushRef="#br0" timeOffset="276621.9886">-12430-290 748 0,'4'-10'276'0,"-4"10"-216"0,15-7-16 0,4 3 32 16,1 1-52-16,19-4 0 15,-1 3-16-15,16 1-104 16,-7 6 52-16,-12-3-228 16,0 4 152-16,-12-1-16 15,-12 1 80-15,-14-4 44 16,-5 3 12-16,-19-3 36 16,7 7-20-16,-14 0 48 15,6 3-36-15,-3 8-4 16,12 6-16-16,0 20 56 15,3 8-36-15,5 13-4 16,14-3-12-16,-6 4 32 16,-1-8-20-16,4 4 20 15,0-3-24-15,-12-4 44 16,4-4-36-16,-11-6 4 16,11-7-20-16,-11-14 0 15,7-3-4-15,-3-11 12 0,-5-10-12 16,9-10-28-16,-8-4 8 15,11 0 12-15,0 0 4 0,4 4 60 16,4 7-36-16,4-1 112 0,12 8-80 16,-5 6 20-16,16 0-48 15,8 0 12-15,12 1-24 16,3-1-116-16,-4-3 52 16,5 0-300-16,-17-4 188 15</inkml:trace>
          <inkml:trace contextRef="#ctx0" brushRef="#br0" timeOffset="277539.5325">-11737-435 580 0,'11'-3'216'0,"-11"3"-168"0,31 3-12 0,-8 4 172 15,5 14-120-15,3 3 44 0,3 34-80 16,-7 32 96-16,-7 10-88 16,-5-7 12-16,-7-7-48 0,-12-4 12 15,-15 4-20-15,-20 0 36 16,-7-10-28-16,-1-14-92 15,-19-14 36-15</inkml:trace>
          <inkml:trace contextRef="#ctx0" brushRef="#br0" timeOffset="292161.9347">-14428 587 184 0,'12'-3'68'0,"-4"-4"-52"0,-1 4-4 15,-7 3 12-15,8 0-16 16,-8 0 68-16,-4 6-44 16,0-2 40-16,0-1-40 15,-3 1 52-15,3-1-48 16,0 1 28-16,4-4-36 16,0 0 8-16,8 3-20 15,3-3 20-15,5 4-24 0,-5-1 12 16,-3 0-12-16,0 1 20 15,4-4-20-15,-9 7 12 0,1 0-12 16,0 0 20-16,-4-1-20 16,4 1 12-16,-4-7-12 15,8 7 20-15,-4 3-20 16,3-6 12-16,9-4-12 16,-1 0-8-16,5-4 0 15,-5 4 20-15,1-3-12 16,-5 3-12-16,1-3-4 15,0 3 4-15,-5 0 0 16,-7 0 0-16,0 0 0 0,0 0 16 16,0 0-8-16,4 6-4 15,-4-6 0-15,0 0-16 16,4-3 8-16,4 0-4 16,-1-4 0-16,1 0-64 15,-4 0 40-15,0 0-532 16,-4 7 308-1,12-7 100-15</inkml:trace>
          <inkml:trace contextRef="#ctx0" brushRef="#br0" timeOffset="292944.0205">-14149 75 392 0,'0'-7'148'0,"4"7"-116"0,0-4-8 0,-4 4 40 16,0 0-40-16,7-3 16 0,1-1-24 15,-8 4 36-15,8-3-28 16,-4 0 56-16,-4 3-44 16,4-4 36-16,-4 1-40 15,-4-4 36-15,0 3-40 0,0-3-16 16,-4 1-4-16,1-1-20 15,-1 3 8-15,4-3-172 16,-4 4 96-16,8 3-408 16</inkml:trace>
          <inkml:trace contextRef="#ctx0" brushRef="#br0" timeOffset="274971.2857">-14374 278 808 0,'8'-4'300'0,"-8"4"-232"0,31-3-20 16,-11-1 72 0,-1 8-76-16,8-4 0 15,4 3-28-15,12-3-92 16,7 4 44-16,16-4-704 0</inkml:trace>
          <inkml:trace contextRef="#ctx0" brushRef="#br0" timeOffset="274790.8054">-14041-101 320 0,'-19'-3'120'0,"11"6"-96"0,-7 4-4 0,7 3 60 15,-4 4-48-15,-3 7-4 16,-1 3-16-16,-7 0-28 16,4 0 8-16,-12 7 76 15,4 0-40-15,-8 0 124 16,4 0-84-16,4 7 80 16,8 3-84-16,7 11 56 15,12-1-68-15,12 4-28 16,3-3-16-16,12-11 60 15,0-3-36-15</inkml:trace>
          <inkml:trace contextRef="#ctx0" brushRef="#br0" timeOffset="275541.0996">-13696 33 652 0,'-4'-13'244'0,"4"13"-192"0,-4 0-12 0,8 0 56 16,8 0-60-16,3 0-4 15,4 0-20-15,9 0 16 16,3 0-16-16,11-4-20 16,5 4 0-16,-1-3 20 15,-3 3-4-15,-9-4-12 16,-6 8 0-16,-9-4 12 16,-7 0-4-16,-16 0-12 15,0 3 4-15,-8-3 72 16,1 4-36-16,-5-1-12 15,4 4-12-15,-3 0-20 16,7 3 8-16,-3 4-16 16,3 0 12-16,-4 6-4 15,5 4 4-15,-13 11-12 16,1-1 12-16,-1 18 12 16,-3-1 0-16,-4 8-4 15,12-1 4-15,-5-9 12 0,5-8-8 16,3-10 48-16,-3-11-28 0,3-13 28 15,0-10-28-15,1-18 8 0,3-13-20 16,-3-7 20 0,-1 3-24-16,-7-17-4 15,3 10-4-15,-7-10 4 16,11 10-4-16,-7-3 8 16,3 10-8-16,-3 7-4 15,11 4 4-15,1 6-32 16,3 7 16-16,4 7-20 15,4 7 16-15</inkml:trace>
        </inkml:traceGroup>
        <inkml:traceGroup>
          <inkml:annotationXML>
            <emma:emma xmlns:emma="http://www.w3.org/2003/04/emma" version="1.0">
              <emma:interpretation id="{BEFB6E85-8339-4CC9-A67E-DC68AC0B4AFF}" emma:medium="tactile" emma:mode="ink">
                <msink:context xmlns:msink="http://schemas.microsoft.com/ink/2010/main" type="inkWord" rotatedBoundingBox="9189,15182 9563,15174 9571,15503 9196,15511"/>
              </emma:interpretation>
            </emma:emma>
          </inkml:annotationXML>
          <inkml:trace contextRef="#ctx0" brushRef="#br0" timeOffset="295258.9672">-11029 147 444 0,'0'-10'164'0,"0"10"-124"0,12 0-16 16,-1 0 192 0,-3 6-124-16,0-2 0 15,11-4-60-15,1 0-20 16,-1 7-8-16,8-11 12 16,-8 4-8-16,12 0-4 15,-4 4 0-15</inkml:trace>
          <inkml:trace contextRef="#ctx0" brushRef="#br0" timeOffset="294959.5725">-10990-115 560 0,'-8'-3'208'0,"8"3"-164"0,0-4-8 16,0 1 200-1,8 3-136-15,3-7-16 16,9 4-52-16,7-8 12 16,4 8-28-16,4-7 20 15,-4 10-20-15,3-11-8 16,-3 11-4-16,-3-7 12 15,-1 14-8-15,-8-7-4 16,-4 0 0-16,-3 0 40 16,-4 0-24-16,-8 0-132 0,0 0 60 0</inkml:trace>
        </inkml:traceGroup>
        <inkml:traceGroup>
          <inkml:annotationXML>
            <emma:emma xmlns:emma="http://www.w3.org/2003/04/emma" version="1.0">
              <emma:interpretation id="{02C7A8B1-E7E1-4C1A-94D9-BAAAF8C68525}" emma:medium="tactile" emma:mode="ink">
                <msink:context xmlns:msink="http://schemas.microsoft.com/ink/2010/main" type="inkWord" rotatedBoundingBox="10033,14577 11339,14548 11377,16288 10071,1631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99609.8196">-9283-269 300 0,'4'-11'112'0,"-4"11"-88"0,0-7-8 0,-4 0 48 15,4 7-40-15,-8-6 32 16,4 2-28-16,-7-6 44 15,-5 6-40-15,-3-3 64 16,3 7-56-16,-7-3-8 16,8 3-20-16,-9 0 32 15,5 7-20-15,-8 0 64 16,4 3-48-16,-4 7 64 16,3 4-64-16,1 10 20 15,8 0-40-15,3 0 0 16,12 0-12-16,8-11 12 15,4 5-12-15,7-19 32 16,4 5-24-16,4-25-48 16,0 4 16-16,4-21-184 15,0 3 112-15,-4-10-84 16,0 4 100-16,-15-4-60 16,0 11 76-16,-16-8 32 15,0 8 16-15,-8-4 32 16,5 7-12-16,-9 6 164 15,8 11-100-15,1 7 40 16,3 7-68-16,0 7 0 16,8 3-32-16,0 7 20 0,3 1-24 15,5 2-92 1,0 1 44-16,3-4-340 0,4 0 208 16</inkml:trace>
          <inkml:trace contextRef="#ctx0" brushRef="#br0" timeOffset="299969.776">-9105-421 416 0,'0'-3'152'0,"0"3"-116"0,0 13-12 0,0-6 136 16,0 4-92-16,4 9 36 15,4 4-64-15,3 11 28 16,5 3-36-16,-1 6 24 15,1 1-28-15,-1-4 0 16,1-3-16-16,-5-7 36 16,1-7-24-16,-4-10 40 15,-1-4-36-15,-3-13 12 16,0-4-24-16,0-20 20 16,0 2-24-16,4-16-20 15,-1 7 0-15,1-8 4 16,0 8 4-16,0-4 8 15,3 11-4-15,-3-1 24 16,0 11-16-16,-4-7 4 16,-1 10-8-16,-3 0-16 15,0 7 4-15,-3-3-208 0,3 7 116 16</inkml:trace>
          <inkml:trace contextRef="#ctx0" brushRef="#br0" timeOffset="298241.6315">-9581-682 280 0,'-8'-11'104'0,"8"11"-84"0,8-20 0 0,-8 9 100 16,8 4-68-16,-8-6 96 16,4 2-88-16,-4-2 16 15,7 6-44-15,-7 0 4 16,0 3-20-16,-7 1 8 15,3 3-12-15,-4 0 0 16,-4 3-4-16,-7 1-8 16,11 6 4-16,-11 0-4 15,3 4 0-15,-3 3-28 16,7-3 16-16,-7 10 32 16,0-7-12-16,3 18-28 15,-3-11 12-15,-1 14 8 0,5-7 4 16,0 7-4-16,7 0 4 0,-4 17 20 15,8-4-12-15,-3 21 32 16,7 1-28-16,0 2-24 16,7-6 4-16,-3-7 36 15,0-10-20-15,-4-4-8 16,4-7-8-16,-8-3 12 16,4-3-4-16,-8-5-12 15,1 1 4-15,-9-3 48 16,1-4-24-16,-16 0 24 15,11-3-24-15,-11-4 28 16,8 0-32-16,-8-3 12 16,4 0-16-16,0-7 12 15,0 3-16-15,4-14-4 16,3 1 0-16,-3-14-200 16,11 0 108-16</inkml:trace>
          <inkml:trace contextRef="#ctx0" brushRef="#br0" timeOffset="313044.6527">-9949 601 520 0,'12'-14'192'0,"-8"4"-152"0,-1 3-8 16,9 4 60-16,-8-1-56 16,-4 4 4-16,4 7-24 15,-4 7 52-15,0 10-40 16,-4 7 52-16,8 3-48 0,-4 1 64 16,8 3-56-16,3-1 0 15,1 5-24-15,3-4 40 16,1-4-28-16,-1-6 48 15,1-8-44-15,-1-9 64 16,1-11-56-16,-5-7 52 16,5-7-52-16,-5-3-28 15,9-4-12-15,3 0-8 16,0 1 0-16,0-1 0 16,5 0 0-16,-9 4 24 0,8-3-8 15,-11 2 16-15,-1 5-16 16,0 2-504-16,-11 8 268 15,-11 10-428 1</inkml:trace>
        </inkml:traceGroup>
        <inkml:traceGroup>
          <inkml:annotationXML>
            <emma:emma xmlns:emma="http://www.w3.org/2003/04/emma" version="1.0">
              <emma:interpretation id="{5DF3FE91-8CB8-4152-B5EA-6D9DD63A9A1E}" emma:medium="tactile" emma:mode="ink">
                <msink:context xmlns:msink="http://schemas.microsoft.com/ink/2010/main" type="inkWord" rotatedBoundingBox="11771,14550 15437,14470 15472,16073 11806,1615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11303.3032">-7688-545 260 0,'-19'7'96'0,"3"3"-76"0,-7 8-4 0,7-11 124 16,-3 10-80-16,-12 0 140 15,-4 0-112-15,0 0 108 16,4 14-112-16,-3 4 36 0,10 16-72 16,9 22 44-16,7 13-52 0,12-4-12 15,15-6-16-15,12-7 44 16,16-4-32-16,-1 1-248 15,8-5 120-15,4 5-592 16</inkml:trace>
          <inkml:trace contextRef="#ctx0" brushRef="#br0" timeOffset="310087.122">-6225-455 832 0,'-8'-11'308'0,"8"11"-240"0,4-10-20 16,0 3 8-1,8 7-40-15,-1-7 12 16,5 7-16-16,3-7 0 15,4 7-4-15,5-3 20 0,3 3-16 0,-4-3-12 16,0 3-4-16,-4-4 4 16,-4 4 0-16,1-7 24 15,3 7-12 1,-4-7-20-16,-11 7 0 0,4-7 20 16,-9 7-4-16,1 0 16 15,0 0-16-15,-4-6 24 16,8 6-20-16,-8-4-12 15,0-3-4-15,0 0 12 16,0 0-4-16,-8-3-12 16,4 7 4-16,-3-1 4 15,-1 4 0-15,-4 0-36 16,12 7 20-16,-19 3-20 16,11-3 20-16,-7 7 16 0,11 10 4 15,-12-7-36-15,5 11 16 16,3-4-4-16,0 14 12 15,4 3-12-15,4 25 12 0,0 2 12 16,-4 8 0-16,4-7 8 16,0-4-8-16,-3-17 8 15,-5-6-8-15,-4-15 24 32,1 4-16-32,-9-10 12 15,5-4-12-15,-12-7 20 16,3 1-20-16,-7-11-32 15,8 3 12-15,-8-6-24 0,8 3 16 0,-4-4 16 16,4 8 4-16,-4-4-4 16,7-4 4-16,1 1-4 15,3 3 0-15,1-4 8 16,3 4-4-16,5 0-4 16,7 0 4-16,7 0 12 15,9 7-8-15,19-3 16 16,3 6-16-16,13-6-4 15,3 6 0-15,-4-3 40 16,-3 0-24-16,-12-4-176 16,-5 0 84-16,-10-6-176 15,-1 3 140-15</inkml:trace>
          <inkml:trace contextRef="#ctx0" brushRef="#br0" timeOffset="310643.0003">-6027-300 464 0,'-4'-7'176'0,"4"7"-140"0,-4 0-8 0,0 0 120 16,4 0-88-16,-8 0 8 15,0 0-40-15,-7 7 36 16,3-7-36-16,-7 3 4 16,7 4-20-16,-11-7 56 15,8 7-40-15,-9 7 60 16,5-4-52-16,0 11 28 15,7 3-36-15,4 0 16 16,5 3-24-16,10 4-8 16,9 0-8-16,11 0 40 15,4-7-24-15,4-10 8 16,-4 3-16-16,0-13-60 16,-4-1 24-16,-8-17 4 15,0 4 8-15,-7-18 20 16,-4 4-4-16,-4-10-4 15,0 3 4-15,-4 0 12 16,0 3-8-16,-4 4 48 16,0 11-28-16,-4-11-24 15,8 17-4-15,-8-7 16 16,1 7-8-16,-9 4-4 16,8 3 0-16,-3-7-200 15,7 7 108-15,0 0-316 16,4 0 228-16</inkml:trace>
          <inkml:trace contextRef="#ctx0" brushRef="#br0" timeOffset="311874.039">-5849-727 312 0,'19'-10'112'0,"8"10"-84"0,0-4-12 15,-7 8 216-15,7 6-132 16,11 4 64-16,-3 10-96 16,8 14 12-16,-1 3-44 15,5 14 48-15,-12 3-48 0,-4 11 20 16,-16 34-36-16,-15-6 28 31,4 3-32-31,-27-1 32 16,-4-9-32-16,-31 3 56 15,0-14-40-15,-20-7-84 0,8-13 24 16,-7-21-16-16,15-14 24 0,-8-28-172 16,16-6 104-16</inkml:trace>
          <inkml:trace contextRef="#ctx0" brushRef="#br0" timeOffset="312294.6989">-5323-844 624 0,'16'-7'228'0,"-16"7"-176"0,19-14-16 15,0 7 140 1,-7 7-104-16,11 7 0 16,-3 0-48-16,-1 10-16 15,0 11-4-15,-11-1 20 16,4 1-12-16,-24-1 40 15,4-2-28-15,-11-5 32 16,3 4-32-16,-3-10-12 16,7 0-8-16,5-7-4 15,14 3 0-15,13-3 8 16,11 0-4-16</inkml:trace>
          <inkml:trace contextRef="#ctx0" brushRef="#br0" timeOffset="361391.4882">-4785 439 496 0,'4'-24'184'0,"0"24"-140"0,4 17-16 15,-1-3 64-15,-3 14-56 0,-4 6 40 16,0 4-44-16,-4 3 8 16,-7 1-24-16,-1-5-156 15,-7-9 72-15,-4 0-396 16</inkml:trace>
          <inkml:trace contextRef="#ctx0" brushRef="#br0" timeOffset="307264.7638">-8211-273 176 0,'0'-3'64'0,"0"-1"-48"0,8 1-8 15,-8-1 132-15,0 4-80 0,8-3 44 16,-4-1-60-16,-4 1 108 16,7 0-84-16,-7 3 28 15,0-4-56-15,0 1-4 16,-7 3 12-16,7 0-28 15,-12 0 8-15,4-4-16 16,4 4 64-16,-3-3-44 16,-1 3-4-16,0-4-16 15,-3 4 8-15,3 0-12 16,-4 0-12-16,1 0 0 16,-5 4 4-16,-3-4 0 0,11 0 0 15,-4 0 0 1,1-4 16-16,-5 4-8 0,9 0 24 15,-5 4-20-15,4 3-4 16,-3-4-4-16,3 4-4 16,0 3 0-16,8 1 8 15,-4 2-4-15,-4 5 24 16,5 2-16-16,-1 4-4 16,0 4-4-16,4-1 4 15,0 1-4-15,4 6 16 16,7-10-12-16,1 4 32 15,3-7-24-15,1-1 32 16,-4-3-32-16,11-3-24 16,-4 3 4-16,-7-3 44 15,7-3-20-15,-11-5-44 16,3-2 12-16,-3-4-184 0,0 0 108 16,-8-7-400-1,-8 4 272-15,8-4-144 16</inkml:trace>
          <inkml:trace contextRef="#ctx0" brushRef="#br0" timeOffset="307552.0276">-8435-128 280 0,'-4'-4'104'0,"8"4"-84"0,-4 0 0 16,0 0 252 0,0 0-152-16,0 0 56 15,7 0-104-15,5 0 52 16,-4 0-68-16,7-3 12 16,-3 3-36-16,7-4-12 15,1 1-12-15,-1 3-16 16,8 0 4-16,-8 0-76 15,1 7 44-15,7 0-560 16,-8 6 332-16</inkml:trace>
          <inkml:trace contextRef="#ctx0" brushRef="#br0" timeOffset="308661.0696">-7669-338 364 0,'-8'0'132'0,"8"0"-100"0,-3 0-12 0,-5 0 256 31,16 0-156-31,-8-7 12 16,3 7-80-16,5 0 36 0,0 0-52 0,-4-7 12 15,11 7-32-15,5 0-8 16,11 0-4-16,15 0 20 16,1 0-12-16,7 0-4 15,4 3-4-15,0-3 12 16,-4 4-8-16,-4-4 4 16,-7 0-4-16,-8 0-8 15,-4 0 4-15,-8-4 4 16,-4 4-4-16,-3-6-4 15,-5 6 4-15,-3-4-16 16,0 4 8-16,0-3-4 16,-1 3 0-16,-3-4 16 15,0 8-4-15,-4-4 8 16,0 0-8-16,-4 0 16 16,4 0-12-16,-7-4-20 15,3 4 4-15,-4 0 20 16,4 4-4-16,-4-4-20 15,4 3 4-15,-7 1-4 16,7-1 4-16,-8 4-36 16,5 3 24-16,-9 7 16 15,5 1 4-15,-5 13 12 16,4 0-8-16,-7 13-20 16,4 1 8-16,-9 13 4 0,9 1 4 15,-4-11 0-15,-1-7 0 0,5-10 24 16,3-7-12-16,0 1 12 0,1-8-12 15,-1-3 20-15,1-8-20 16,-1-6 12-16,0 0-12 16,1 0 0-16,-1-6-4 15,1-1-8-15,-5 0 4 16,-3-4 4-16,7-2-4 16,-7-5 8-16,-1-2-8 15,-3-4-12-15,8-14 4 16,-9-3 48-16,5-8-24 0,0 1-28 15,3 7 4-15,5 3 16 16,7 4-4-16,-4 3 16 16,0 14-16-1,4-4-20-15,-3 4 4 0,7 3 4 16,0 4 4-16,0 10-36 16,0 0 20-16,7 0 4 15,-3 3 12-15,16 4-336 16,-5 7 184-16,12 3-448 15</inkml:trace>
          <inkml:trace contextRef="#ctx0" brushRef="#br0" timeOffset="309276.4364">-6569-101 300 0,'-8'-14'112'0,"8"7"-88"0,-8 1-8 0,8 2 216 16,0-3-132-16,-4 0 20 0,-3 1-72 15,3-1 20-15,-4 3-36 16,-4 1 24-16,-3-1-28 0,-1 4 8 16,-7 4-20-16,0 3 44 15,-4 3-32-15,0 4 20 32,7 6-28-32,-7 4 8 15,8 1-16-15,3 2-8 16,13 1 0-16,3-1 12 15,7-3-8-15,9-3 4 16,3-4-4-16,8-3 36 16,-4-7-20-16,1 0 4 15,-1-7-16-15,-4-7-8 16,1 0 0-16,-9-17 20 16,1 0-12-16,-12-14 4 15,4-3-8-15,-8-15-8 16,0 12 4-16,-4-8-4 0,8 11 0 15,-4-4 0-15,4 11 0 0,0-4-20 16,4 7 12-16,0-4-12 16,8 11 8-16,-5-7 24 15,5 11-4-15,4-4 76 16,-1 6-48-16,12-2-12 16,-8 6-16-16,9 4 0 15,3 6-4-15,3 4 40 16,-7 7-20-16</inkml:trace>
        </inkml:traceGroup>
        <inkml:traceGroup>
          <inkml:annotationXML>
            <emma:emma xmlns:emma="http://www.w3.org/2003/04/emma" version="1.0">
              <emma:interpretation id="{8164FA40-AB62-4F00-B80E-4ABBF8642DAC}" emma:medium="tactile" emma:mode="ink">
                <msink:context xmlns:msink="http://schemas.microsoft.com/ink/2010/main" type="inkWord" rotatedBoundingBox="16762,15055 18838,15009 18851,15604 16775,15649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62712.0961">-2520-297 392 0,'-20'-21'148'0,"17"25"-116"0,-1 3-8 0,0 3 84 16,-12 7-64-16,5 14 112 15,3 21-84-15,0 10-48 16,1 0-16-16,-1-4 16 0,0-6-12 15,0-7 32-15,-3-4-28 0,-5-3-136 16,-3-11 64-16,-4-3-228 16,-1 0 160-1,1-6-172-15</inkml:trace>
          <inkml:trace contextRef="#ctx0" brushRef="#br0" timeOffset="367843.9373">-2036-170 436 0,'4'0'160'0,"-4"-7"-124"0,0 1-8 0,0 2 88 16,0 1-68-16,0-4 8 16,3 3-36-16,1-9 104 15,-4 6-72-15,-4-4 24 0,-3 5-44 16,-9-1-20-1,-7 7-8-15,-4-4-16 0,-8 4 8 16,0 7 12-16,4 3-4 16,0 1-4-16,4 2 4 15,4 8 12-15,4-4-8 16,3 1 24-16,5 2-20 16,7 1-4-16,4 3-4 0,11 0 28 15,-7 0-16-15,12 0-12 16,7 4-8-16,4-4 12 15,0 7-4-15,4-7-4 16,-4 7 4-16,-4-7 4 16,-3 0-4-16,-9-3 16 15,-7-4-12-15,-12-3 40 16,-7-1-24-16,-8-2 64 16,-8-4-48-16,0-1 28 15,-4 1-40-15,4-3 8 16,4-4-20-16,-4-4 0 15,4 1-8-15,7-1-16 16,9 1 4-16,3 0-112 16,4-4 64-16,8 3-172 15,4 1 124-15,7-1-408 16</inkml:trace>
          <inkml:trace contextRef="#ctx0" brushRef="#br0" timeOffset="368220.262">-1727 185 852 0,'20'0'316'0,"3"-7"-248"0,23 0-16 16,-15 4 4-16,16 3-40 15,7 0-296-15,0 0 152 16,-3 6-408-16</inkml:trace>
          <inkml:trace contextRef="#ctx0" brushRef="#br0" timeOffset="368075.8781">-1579 20 808 0,'7'-11'300'0,"-3"8"-232"0,4-1-20 0,0 4 176 0,7 0-132 16,8 0-52-16,4 0-32 15,1 4-56-15,-1 3 28 16,4 0-364-16,-8-1 212 0</inkml:trace>
          <inkml:trace contextRef="#ctx0" brushRef="#br0" timeOffset="362244.3724">-3380-252 40 0,'-7'0'16'0,"3"7"-12"0,0 0-4 15,4 6 188-15,-4 11-104 16,4 7 52-16,-12 7-76 16,12 10 52-16,-3-3-64 15,-1-4 52-15,-4-3-56 0,0-7 40 16,4-7-48-16,0-3 44 16,-3-4-48-16,3-3 4 0,4-4-24 15,4-3-8-15,3 0 0 16,5-4-16-16,4-3 8 15,11 4 48-15,0-1-24 16,8 4 16-16,3-3-20 16,-3-1-24-16,0 1 0 15,-4-4 20-15,0 0-4 16,-4 0-160-16,-8 0 80 16,-3-7-480-16</inkml:trace>
          <inkml:trace contextRef="#ctx0" brushRef="#br0" timeOffset="362876.3504">-3016 64 652 0,'-4'-31'244'0,"8"24"-192"0,4 7-12 16,4-3 120-16,3 0-96 15,1-1 8-15,3 4-44 16,4 4 0-16,8 2-16 16,4-2-104-16,11-1 48 0,1 4-624 15</inkml:trace>
          <inkml:trace contextRef="#ctx0" brushRef="#br0" timeOffset="362506.5495">-2923-256 364 0,'0'0'132'0,"0"4"-100"0,-8 6-12 15,8 4 148-15,-3 6-96 16,3 15 24-16,-8 10-56 15,4 6 8-15,0 4-28 16,0-7 28-16,0-3-32 0,1-7 4 16,-1-7-12-16,-4-3 4 15,0-4-8-15,0-4 24 16,5-3-16-16,3-10-356 16,7-10 188-16,13-1-216 15</inkml:trace>
        </inkml:traceGroup>
        <inkml:traceGroup>
          <inkml:annotationXML>
            <emma:emma xmlns:emma="http://www.w3.org/2003/04/emma" version="1.0">
              <emma:interpretation id="{860892E1-7A2C-47F9-ADB7-05070F2F50EE}" emma:medium="tactile" emma:mode="ink">
                <msink:context xmlns:msink="http://schemas.microsoft.com/ink/2010/main" type="inkWord" rotatedBoundingBox="19332,15253 19720,15245 19727,15588 19339,15597"/>
              </emma:interpretation>
            </emma:emma>
          </inkml:annotationXML>
          <inkml:trace contextRef="#ctx0" brushRef="#br0" timeOffset="368684.5995">-631-22 520 0,'0'-3'192'0,"0"3"-152"16,0-10-8-16,-4 6 212 15,0 8-140-15,-7-1 28 16,-1 4-80-16,-11 3 84 16,0 7-80-16,-16 7 80 15,4 1-76-15,-4-1 40 16,8 3-60-16,4 1-20 15,19-1-12-15,20 1-8 0,23-4 0 16,7-4-300-16,13-9 164 16,-1-11-176-16,-4-7 180 15,1-3 44-15,-9-4 56 0,-11-10 184 16,-15-7-84 0,-20-7 136-16,-12-3-120 0,-7-1 92 15,4 4-100-15,-16 1 36 16,8 9-64-16,0 7-76 15,11 11 8-15,12 7-440 16,20 13 248-16,19-13-400 16</inkml:trace>
        </inkml:traceGroup>
        <inkml:traceGroup>
          <inkml:annotationXML>
            <emma:emma xmlns:emma="http://www.w3.org/2003/04/emma" version="1.0">
              <emma:interpretation id="{8B1B6CC0-0808-45D2-ADB7-3B1423477AC2}" emma:medium="tactile" emma:mode="ink">
                <msink:context xmlns:msink="http://schemas.microsoft.com/ink/2010/main" type="inkWord" rotatedBoundingBox="20548,15057 21503,15036 21516,15646 20561,15667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69570.8539">1095-252 332 0,'0'-35'120'0,"0"35"-92"0,20-7-8 0,-9 4 68 16,13 0-52-16,-13 3 76 15,9 3-64-15,7 4 88 16,-8 3-76-16,-7 4 148 16,7 3-116-16,-3 7 76 15,-9 4-96-15,-22 3 68 16,15 0-80-16,-20 0-12 15,9-4-32-15,-16 4-20 16,11-3 0-16,-15 3-68 16,12-4 40-16</inkml:trace>
          <inkml:trace contextRef="#ctx0" brushRef="#br0" timeOffset="369090.075">364-204 580 0,'-39'-24'216'0,"39"17"-168"0,4-10-12 15,4 10 92-15,-1-3-76 16,13-1 16-16,11 1-44 16,4 3 76-16,11 7-56 15,1-3 100-15,-1 3-80 0,-7 3-12 16,7 14-32-16,-19 4 4 16,-7 6-16-16,-13 1 48 0,-11 3-28 15,-15-4 20 1,8 1-28-16,-17-4 8 15,9-3-16-15,-8-1-16 16,8-2 0-16,-1-1-68 16,1 0 40-16,0 0-340 15,11 4 208-15</inkml:trace>
          <inkml:trace contextRef="#ctx0" brushRef="#br0" timeOffset="369213.9047">430 260 716 0,'-8'0'264'0,"12"4"-204"0,3-4-16 0,-7 0-124 0</inkml:trace>
          <inkml:trace contextRef="#ctx0" brushRef="#br0" timeOffset="369695.1837">1227 291 1120 0,'-12'-10'416'0,"12"20"-324"0,0-6-24 16,0-4-56-16</inkml:trace>
        </inkml:traceGroup>
      </inkml:traceGroup>
    </inkml:traceGroup>
    <inkml:traceGroup>
      <inkml:annotationXML>
        <emma:emma xmlns:emma="http://www.w3.org/2003/04/emma" version="1.0">
          <emma:interpretation id="{AE071BEF-8226-414F-913F-495906BFD2BC}" emma:medium="tactile" emma:mode="ink">
            <msink:context xmlns:msink="http://schemas.microsoft.com/ink/2010/main" type="paragraph" rotatedBoundingBox="2025,16796 17861,16441 17881,17307 2045,176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828EB7F-0102-468F-B734-9D1ED8B5EFF5}" emma:medium="tactile" emma:mode="ink">
              <msink:context xmlns:msink="http://schemas.microsoft.com/ink/2010/main" type="line" rotatedBoundingBox="2025,16796 17861,16441 17881,17307 2045,17662">
                <msink:destinationLink direction="with" ref="{F15CBD01-9695-4F4D-9587-28D1188FC08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69FE88C-04EF-4DF6-8783-0CABCE3C0070}" emma:medium="tactile" emma:mode="ink">
                <msink:context xmlns:msink="http://schemas.microsoft.com/ink/2010/main" type="inkWord" rotatedBoundingBox="2029,16967 2722,16951 2733,17446 2040,17461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10274.8618">-17819 1864 208 0,'-15'-3'76'0,"19"6"-60"0,-4 4-4 0,0-7 160 16,0 7-96-16,0 0 52 15,-4-1-80-15,-4 5 108 16,8 3-88-16,-8-4 56 0,8-3-72 31,0 10 32-31,-8-7-48 0,5 4 8 0,-5-4-28 0,8-3 8 16,0-7-12-16,0 0 12 16,0 0-16-16,0 0-196 15,11-7-464 1</inkml:trace>
          <inkml:trace contextRef="#ctx0" brushRef="#br0" timeOffset="410758.2388">-17827 1633 832 0,'0'-24'308'0,"-3"24"-240"0,10-3-20 16,-7 3-24-16,8 0-24 15,0 3-380-15</inkml:trace>
          <inkml:trace contextRef="#ctx0" brushRef="#br0" timeOffset="410603.2371">-17606 1799 464 0,'4'3'176'0,"8"7"-140"0,-1 11-8 0,-3-11 152 15,4 8-104-15,-1 2 24 16,5 4-60-16,3 4-16 15,-7 3-16-15,-5 0 4 0,-14 3-8 16,3-6 16-16,-12-11-12 16,-3 0 32-16,-12-13-24 0,-4-11-172 15,-4-7 84-15,5-7-484 16</inkml:trace>
          <inkml:trace contextRef="#ctx0" brushRef="#br0" timeOffset="409986.594">-17869 1716 268 0,'-4'-10'100'0,"0"10"-76"0,8-4-8 0,-8 4 156 15,4 0-96-15,-4 4-36 16,0-1-32-16,0 1 16 15,1-1-12-15,-1 4 4 16,-4 0-8-16,-4-7 64 16,-3 14-40-16,-4-11 48 15,3 11-44-15,-11-1 0 0,4-2-24 16,-1 9 0-16,1-2-4 16,0 2 48-16,4-2-32 15,-1-1 32-15,-3 0-28 0,11 4 16 16,1-4-24-16,3 0 16 15,0 4-20-15,8-4 28 16,8 3-28-16,11-2 20 16,1-5-20-16,-1-2 20 15,8-1-24-15,-7-10-152 16,7 0 72-16,-8-7-528 16</inkml:trace>
        </inkml:traceGroup>
        <inkml:traceGroup>
          <inkml:annotationXML>
            <emma:emma xmlns:emma="http://www.w3.org/2003/04/emma" version="1.0">
              <emma:interpretation id="{C8A36437-C144-47A4-87B1-3FAD788A2912}" emma:medium="tactile" emma:mode="ink">
                <msink:context xmlns:msink="http://schemas.microsoft.com/ink/2010/main" type="inkWord" rotatedBoundingBox="3232,16769 4611,16738 4626,17405 3247,17436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11534.6603">-16716 1867 312 0,'-7'0'112'0,"-5"-3"-84"0,0 0-12 0,5 3 92 16,-5 0-64-16,-3 3-8 15,-5 7-24-15,-3-6 112 16,-4 3-68-16,0 3 68 15,0 4-72-15,0-1 76 16,0 5-72-16,15 2-8 0,4 4-32 16,8 0 8-16,20-6-16 15,-1-5-4-15,16-9 0 0,-4-8 12 16,0-2-8-16,-4-8-4 16,-4-10 0-16,-4 3-24 15,-11-10 12-15,-4-7 12 16,-8-13 0-16,-8-11-12 15,-3-4 4-15,0 4 28 16,3 11-12-16,4 6 92 16,4 7-56-16,12 14 48 15,8-3-56-15,3 9-12 16,8 1-16-16,-4 10-28 16,12 0 8-16,4 4 20 15,-4-4-4-15,-4 7-160 16,7-7 80-16,5 4-472 15</inkml:trace>
          <inkml:trace contextRef="#ctx0" brushRef="#br0" timeOffset="412061.0859">-16479 1413 312 0,'-16'0'112'0,"16"4"-84"0,0-8-12 0,8 4 248 15,11 0-148-15,1-3 44 16,7-1-96-16,11 1-68 16,9 6 0-16,-1 1-4 0,1 3 8 15,-9 0 8-15,-7-1-4 16,0 5-20-16,-7-4 8 0,-17-1-92 16,-7 1 52-16,0 0-232 15,-11 0 156 1,-13 0-104-16,-3 3 132 15,0 4 8-15,0 7 56 16,4 10 80-16,4 13-24 16,3 8 116-16,8 0-80 15,4 3 20-15,4-11-48 16,0 5-20-16,0-8-8 16,-3-3 12-16,-5 7-8 15,0-15 84-15,-7-2-48 16,-9-14 4-16,-3-4-28 15,0-10 40-15,-4-3-32 16,0-4-16-16,4-4-4 16,0-2 176-16,8 6-100 15,3 0 88-15,5-3-100 16,11 10 44-16,11 10-16 0,9-3-56 16,11-7-12-16,11 7-24 15,5 6 28-15,3-2-20 16,0-1-164-16,-3-10 80 15,-9 7-496 1</inkml:trace>
          <inkml:trace contextRef="#ctx0" brushRef="#br0" timeOffset="412542.2291">-16332 1740 364 0,'-24'-14'132'0,"13"14"-100"0,-9-7-12 16,5 7 168-16,-4 0-108 16,-1 0-8-16,-3 7-44 15,0 4 112-15,0 2-76 16,3 1 76-16,5 10-80 0,3 0 12 15,4 0-40-15,8 1 4 16,12-5-20-16,7-13 28 16,16 7-28-16,16-11 32 15,10-3-32-15,-2 4-68 0,-1-15 28 16,-16-2-28-16,-15-8 32 16,-11-3 52-16,-20-11-12 15,-15 4 0-15,-16-3-12 16,-4 3 72-16,-4 7-44 15,9-4 32-15,6 15-40 16,13 13-72-16,11 0 24 16,23 7-44-16,16 13 32 15,12-6-560 1,7-4 320-16,-4 4-156 16</inkml:trace>
          <inkml:trace contextRef="#ctx0" brushRef="#br0" timeOffset="412825.9836">-15876 1926 832 0,'-3'7'308'0,"26"-7"-240"0,12-4-20 0,-4 4 36 16,15 0-56-16,12 4-168 15</inkml:trace>
          <inkml:trace contextRef="#ctx0" brushRef="#br0" timeOffset="412695.1853">-15728 1706 872 0,'0'-11'324'0,"11"11"-252"0,1 0-20 15,3 7 24-15,5 0-52 16,7 0-64-16,-8 3 20 16,0 8-724-16</inkml:trace>
        </inkml:traceGroup>
        <inkml:traceGroup>
          <inkml:annotationXML>
            <emma:emma xmlns:emma="http://www.w3.org/2003/04/emma" version="1.0">
              <emma:interpretation id="{AE87F031-793C-4ABC-B9D7-E30A762230FA}" emma:medium="tactile" emma:mode="ink">
                <msink:context xmlns:msink="http://schemas.microsoft.com/ink/2010/main" type="inkWord" rotatedBoundingBox="5205,17088 5372,17084 5376,17284 5210,17288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13275.1978">-14904 1744 652 0,'-23'-11'244'0,"7"15"-192"0,1-4-12 15,7 3 68-15,-3 4-68 16,-1 3 0-16,4 4-24 0,0 7 52 16,-3-1-40-16,11 4-28 0,0 1-4 15,0-5 36-15,11-3-20 16,1-3 0-16,4 0-8 15,11-7 20-15,-8-7-12 16,8 0-64-16,-8-11 24 16,1-6 4-16,-9-7 12 15,-7 4 36-15,-8-5-12 16,-7 5 32-16,-1-1-28 16,-3 7 20-16,3 7-20 15,4 1-184-15,1 9-508 16</inkml:trace>
        </inkml:traceGroup>
        <inkml:traceGroup>
          <inkml:annotationXML>
            <emma:emma xmlns:emma="http://www.w3.org/2003/04/emma" version="1.0">
              <emma:interpretation id="{30961EB1-B6C3-4B12-A811-792DF5ED8855}" emma:medium="tactile" emma:mode="ink">
                <msink:context xmlns:msink="http://schemas.microsoft.com/ink/2010/main" type="inkWord" rotatedBoundingBox="6487,17118 6908,17108 6913,17312 6491,17321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14460.5348">-13646 1805 228 0,'4'-10'84'0,"-8"0"-64"0,8 6-8 16,-4 1 172-16,-4-1-104 15,4 1 28-15,0 3-64 16,0 0-28-16,-4-3-8 16,4 3 80-16,-4 0-48 15,-3-4 44-15,-5 4-48 0,4 0 52 16,1 7-52-16,-5 3 12 0,0 4-32 15,5 3 0-15,-1 1-8 16,0 2-16-16,8 1 4 16,0-4 20-16,4-3-8 15,4 0 4-15,7-4-4 16,-3-3 4-16,0-7-8 16,-1 0-28-16,1 0 12 15,-5-4-20-15,1 1 16 16,-4-4 8-16,-4 0 8 15,0 0 16-15,0 0-8 0,-4 0-20 16,4-3 4-16,4 0 20 16,0-7-4-16,0 3-20 15,4 4 4-15,-5-1 12 16,1-3 0-16,0 8-20 16,4-1 8-16,0 3 4 15,-1 4 4-15,1 0-20 16,0 0 12-1,4 7 4-15,3 3 4 0,0-3 0 16,1 4 0-16,3-1 8 16,1 4-4-16,-1 0 8 15,-3-4-8-15,-5 0 16 16,-3 0-12-16,-4-3 48 16,-8-3-28-16,0 3 4 15,-8-7-20-15,9-4 20 16,-1 4-20-16,-8-3-4 15,12-1-4-15,0-6-4 16,12 3 0-16,-5-3-20 16,9 3 12-16,-5 0 4 15,9 4 4-15,-5-1 52 16,-3 8-28-16,3-1 16 16,1 4-24-16,-8 0 20 15,-1 3-24-15,-3 0-4 16,0 4-4-16,-4-3 12 15,0-1-8-15,-4-3-12 16,4 0 0-16,-7 3-128 16,3-10 72-16,-4 7-128 15,4-4 108-15</inkml:trace>
        </inkml:traceGroup>
        <inkml:traceGroup>
          <inkml:annotationXML>
            <emma:emma xmlns:emma="http://www.w3.org/2003/04/emma" version="1.0">
              <emma:interpretation id="{0A1948BC-6D8A-4AD0-838A-CDFE070AEF24}" emma:medium="tactile" emma:mode="ink">
                <msink:context xmlns:msink="http://schemas.microsoft.com/ink/2010/main" type="inkWord" rotatedBoundingBox="7533,16904 8289,16887 8303,17522 7547,17539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15302.4039">-12430 1737 364 0,'27'-14'132'0,"-16"7"-100"0,5-7-12 16,-4 4 140-16,-9 3-92 15,5-3 68-15,-8-1-76 16,4 1-16-16,-4-4-28 16,-4 4 40-16,-4-4-28 0,-3 0 4 15,-1-3-20-15,-7 3-8 16,-4 8 0-16,-1-8-4 16,-3 10 0-16,8 4-28 15,-8 4 16-15,7-4 40 16,1 10-16-16,0 0 16 15,-1 4-16-15,13 3 12 0,-5 4-16 16,8 3 16-16,8 0-16 16,8 0 4-16,-1 11-4 15,5-4 4-15,3 0-8 16,0-4-4-16,1 1 4 16,-1-4 4-16,1-4-4 15,-5-2 8-15,-3-5-8 16,3-2 16-16,-11 3-12 15,4-4 24-15,-4 0-20 16,-4 1-12-16,-12-5-4 0,4 1 20 16,-7 0-8-16,-5 0 40 15,-3-7-24-15,0 0-4 16,0-7-12-16,3 4 4 16,-7-1-8-16,4-3-4 15,4 4 4-15,3-4-24 16,5 4 12-16,3-1-252 15,0 1 144-15</inkml:trace>
          <inkml:trace contextRef="#ctx0" brushRef="#br0" timeOffset="415592.1753">-11923 2084 488 0,'-4'11'180'0,"0"16"-140"0,-4 4-12 0,1-14-224 15</inkml:trace>
        </inkml:traceGroup>
        <inkml:traceGroup>
          <inkml:annotationXML>
            <emma:emma xmlns:emma="http://www.w3.org/2003/04/emma" version="1.0">
              <emma:interpretation id="{7FC20FB7-766D-40D0-BD21-9A7E1B520D8A}" emma:medium="tactile" emma:mode="ink">
                <msink:context xmlns:msink="http://schemas.microsoft.com/ink/2010/main" type="inkWord" rotatedBoundingBox="8974,17073 9874,17053 9880,17312 8980,17332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32222.2661">-11071 1888 300 0,'0'-7'112'0,"0"7"-88"0,0-3-8 0,0 3 100 16,0 0-68 0,0-7 8-16,3-3 28 15,5-1-52-15,0 8 24 16,-8-11-36-16,0 4 8 16,-8 3-16-16,0-4-8 0,-3 8 0 15,-1-4 20-15,-7 4-12 16,3 10 12-16,-3-1-12 15,0 5 28-15,-1 3-24 16,1 3 12-16,0 0-16 16,11-3 20-16,-4 3-20 15,8 4-4-15,8-8-4 16,8 1 28-16,3-7-16 16,9 3 12-16,3-10-16 15,4-3 28-15,0-4-24 0,0 4 20 16,-12-4-20-16,-8-7 20 15,-7-3-24-15,-8-4-32 16,-7 4 12-16,-5-4 8 16,1 4 4-16,-1-4-12 15,5 1 4-15,7 6 4 16,4 4 0-16,4 3-28 16,4 7 16-16,7-4 12 15,1 4 4-15,3 0 16 16,-8 0-12-16,5 4 16 0,3-4-16 15,-3 3-144-15,-1-3 72 16,5 0-324 0,-1 0 216-16,4-3-48 15,-3-1 132-15,7-3 36 16,4-3 32-16,-4 0 60 16,-4-1-20-16,0 5 228 15,-7 2-136-15,-1 4 48 16,1 7-92-16,-1 7 20 15,-3 6-52-15,-5 4-12 0,1 7-12 16,-4 0 0-16,0 0-8 0,-8-3 24 16,4-4-16-16,0-10 32 15,0 3-28-15,-12-7 48 16,5-3-36-16,-1-7 40 16,-4-3-40-16,5-11 20 15,-1 4-28-15,4-4 0 16,4 4-12-16,12-4-8 15,7-3 4-15,12-4 12 16,8 4-8-16,3 0 24 16,16 6-20-16,4 4-348 15,4 7 184-15,-16-7-428 16</inkml:trace>
        </inkml:traceGroup>
        <inkml:traceGroup>
          <inkml:annotationXML>
            <emma:emma xmlns:emma="http://www.w3.org/2003/04/emma" version="1.0">
              <emma:interpretation id="{9316D496-CA6A-48FB-AF17-ACDAB5B048EC}" emma:medium="tactile" emma:mode="ink">
                <msink:context xmlns:msink="http://schemas.microsoft.com/ink/2010/main" type="inkWord" rotatedBoundingBox="11175,16600 14279,16531 14296,17263 11191,17333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33708.4953">-9043 1537 288 0,'8'-14'108'0,"-1"7"-84"0,1 4-4 16,0 3 48-16,4 0-40 15,-5 0 8-15,1 3-24 16,0 11 28-16,0 0-24 16,-5 10 12-16,-3 0-16 15,0 7 36-15,0 7-24 16,-3-11 32-16,-1 4-32 16,0-6 4-16,0-1-16 15,0-11 12-15,0-6-16 16,4 4 24-16,0-5-20 0,0-6 24 15,0 0-24-15,4-6-4 16,4-5-4-16,-4 4 4 16,7-6-4-16,1-5-4 0,0-2 4 15,-1-8 4-15,1 1-4 16,-1-1-36-16,1 1 16 16,0 3 24-16,-1 3-4 15,1 4-8-15,3 3 0 16,-3 4-4-16,0 3 0 15,-1 7-20-15,1 0 16 16,-1 7 32-16,-3 3-12 16,0 7 16-16,-4 4-12 15,0 3 12-15,-1 0-16 0,1 3 40 16,0 1-24-16,0-4-12 16,0 0-8-16,0-3 12 15,-4-4-8-15,0 0 24 16,0-3-20-16,0-11 24 15,0 8-24-15,-4-8 12 16,0-6-12-16,4-8-60 16,0 8 24-16,0-7-332 15</inkml:trace>
          <inkml:trace contextRef="#ctx0" brushRef="#br0" timeOffset="434145.3583">-8908 1420 312 0,'-11'-3'112'0,"11"-1"-84"0,4-3-12 0,-4 7 224 16,7-3-136-16,5-4 0 15,0 0-60-15,3 0-44 16,1-3 0-16,-1 0 8 0,1-1-4 16,-5 1-4-16,1 0 4 0,-4-1 20 15,-1 1-12-15,1 0 12 16,0 6-12-16,-4 1 56 15,0-1-40-15,3 4-12 16,1 7-8-16,0-3 0 16,0 3-4-16,3-1 24 15,1 5-16-15,-1-1 12 16,1 0-12-16,0 1 44 16,-1-1-28-16,-3-3 20 15,-4 0-28-15,-4 0-676 16</inkml:trace>
          <inkml:trace contextRef="#ctx0" brushRef="#br0" timeOffset="434407.5662">-8451 1688 592 0,'4'21'220'0,"0"-17"-172"0,0 2-12 0,-4-6 56 15,4 7-56-15,-4-7-92 0,0 0 28 16,-4 0-488-16</inkml:trace>
          <inkml:trace contextRef="#ctx0" brushRef="#br0" timeOffset="437222.1595">-8187 1427 164 0,'0'-7'60'0,"0"7"-44"0,7 0-8 16,-7 0 96-16,0 0-60 15,0 0 36-15,0 0-48 16,0 0 112-16,-7 4-76 16,7-1 80-16,-8 0-84 15,8 1 4-15,-4-4-44 0,4 0 32 16,0 0-32-16,0 0 12 0,0 0-20 15,0 0 8-15,4 0-12 16,11 0-8-16,-3-4 0 16,3 1 48-16,5 0-28 15,7-1 16-15,4 1-24 16,7-4-8-16,9 7-4 16,-1 0-4-16,1 0 0 15,-1 0 0-15,1 0 0 16,-9 0 8-16,1 0-4 0,-12 0-4 15,-7 0 4 1,-5 0-16-16,-3 0 8 0,-5 0 40 16,-7 0-24-16,0 0-20 15,0 0 4-15,0 0 8 16,0 0 0-16,0 0 8 16,0 0-8-16,0 0-12 15,4 7 4-15,-4-7 20 16,0 7-8-16,-4-1-12 15,1 5 0-15,-5 2 20 16,4-6-8-16,-8 7-20 16,5 3 4-16,-5-3 4 15,-3 10 4-15,-5 7-12 16,5 7 8-16,-1 0-4 16,-3 3 0-16,-1-3 0 15,1 0 0-15,-4-7 32 16,4-4-12-16,-1 4-12 0,1-7-4 15,7-3-4-15,-3 0 0 16,3-8 8-16,-3-2 0 16,3-1 16-16,4-3-8 15,4-7 16-15,-3 7-16 16,-1-7 16-16,-4-7-16 16,5 7 4-16,-1-7-4 15,-4-3 4-15,4-1-8 16,-3 1-4-16,3-4 4 15,-3-3-4-15,-5-7 0 0,4-3-12 16,-7-11 8-16,4 0 12 16,3 0-4-16,-7 7-20 15,7-7 8-15,-3 14-4 16,7 0 4-16,-4 0 8 16,12 0 0-16,0 7-12 15,4-1 8-15,0 1 4 16,4-3 0-16,-1 13-12 15,1-4 8-15,-4 4-16 16,-4 1 12-16,0 2 32 16,-4 4-16-16,-7 4 0 15,3-1-4-15,4 4-304 16,0 0 164-16</inkml:trace>
          <inkml:trace contextRef="#ctx0" brushRef="#br0" timeOffset="438076.4282">-7096 1623 260 0,'8'-14'96'0,"-8"11"-76"0,4-4-4 15,-4 4 44-15,0-4-36 16,-4 0 88-16,0 0-64 15,-4 0 4-15,-3 0-32 0,-1 4 60 16,-3-4-48-16,-5 7 24 16,1 0-36-16,0 0 44 15,-1 0-36-15,1 10-16 0,-1 4-4 16,1 0 52-16,0 6-32 16,3 8-12-16,5 3-8 15,-1-4 8-15,8 8-8 16,4-4 24-16,8-4-20 15,7-3 24-15,5-3-24 16,-1-4 40-16,8-6-28 16,-4-5 20-16,-3-9-24 0,-1 0 8 15,-3-11-16 1,-9-10-8-16,-7 0 0 0,0-14-4 16,-4-4 0-16,-3-2 8 15,-1-4-4-15,0 3-4 16,1 3 4-16,-1 5-4 15,4 6 0-15,0 3-28 16,0 4 16-16,0 0 4 16,4 3 8-16,0-3 44 15,4 4-24-15,-4 2 60 16,4 1-44-16,4 0 12 16,0-4-32-16,3 14 28 15,1-3-28-15,7-4 4 16,0 7-12-16,5 1 4 15,3-1-8-15,4 3 52 16,4 4-32-16,-1 4-168 0,-3 3 76 16,-4 3-600-1</inkml:trace>
          <inkml:trace contextRef="#ctx0" brushRef="#br0" timeOffset="438767.0782">-6608 1489 92 0,'4'62'32'0,"4"-24"-24"0,-8 10 0 0,3-24 4 15,-3 7-8-15,-3-4 8 16,-1-6-8-16,-8 0-4 16,-3-1 4-16,-5-6 12 15,-3-7-8-15,-4-4-4 16,0-3 0-16,4 0 12 15,-1 0-8-15,9-3 208 16,-1 3-120-16,9 0 148 16,-1-7-140-16,8 7 8 0,0 0-68 15,0 0-8-15,8 7-24 16,3-4 20-16,12 8-20 0,1-4 12 16,3-7-12-16,4 10 20 15,4-7-20-15,-4 1 40 16,-4-1-28-16,-4 1-136 15,-4-8 60-15,-3 4-212 16,-9 0 148-16,1 0-244 16,-8 0 204-1,-4 4 12-15</inkml:trace>
          <inkml:trace contextRef="#ctx0" brushRef="#br0" timeOffset="438372.0486">-6744 1255 624 0,'16'-4'228'15,"-8"1"-176"-15,15-4-16 0,-4 7 52 0,8 0-56 16,0-3 4-16,4 3-20 15,-3 3 16-15,-5 1-20 16,0-4-4-16,-4 0-4 0,-7 3-24 16,-12-3 12-16,0 0 12 15,0 0 0-15,-4 7-144 16,0 0 76-16,-4 3-360 16</inkml:trace>
          <inkml:trace contextRef="#ctx0" brushRef="#br0" timeOffset="439279.0042">-6643 1289 320 0,'0'-7'120'0,"0"11"-96"0,-4 3-4 15,4-7 36-15,0 7-36 16,0-7-20-16,0 0 0 15,0 0 88-15,0 0-48 16,4 7 52-16,-4-1-52 16,0-6-4-16,0 7-20 0,0 4 24 15,-4-1-24-15,0 0-12 0,0 4-8 16,1 3 28-16,-5 7-12 16,0 7 12-16,4 7-12 15,0 7 12-15,0-4-16 16,1 0-380-1</inkml:trace>
          <inkml:trace contextRef="#ctx0" brushRef="#br0" timeOffset="440992.5202">-7042 1861 300 0,'8'-7'112'0,"-8"7"-88"0,4 0-8 0,4 0 40 16,-1-7-36-16,1 7 80 15,4 0-56-15,-1 0 24 16,-3 0-40-16,4 0 8 15,-1 0-20-15,1 7 64 16,3-7-48-16,5 0 16 16,-1 3-32-16,4-3 20 0,5 7-24 15,-1-7 4-15,4 0-8 16,-4 7 20-16,0-4-16 16,-4 4-4-16,0-3-4 15,-3-1-4-15,-1 0 0 16,-4-3 0-16,-3 4 0 0,-4-4 16 15,-8 0-8-15,8-4 16 16,-5 1-16-16,-3-4-4 31,4 7 0-31,-4-7-4 16,4 4 0-16,-8-4-12 16,4 4 8-16</inkml:trace>
          <inkml:trace contextRef="#ctx0" brushRef="#br0" timeOffset="440299.6749">-6728 1479 392 0,'4'-4'148'0,"-4"4"-116"0,-4 0-8 0,0-3 4 16,4 3-20-16,-8-4 48 16,4 4-28-16,-7-3 28 15,-1-1-28-15,-7-3 28 16,-1 4-32-16,-3 0 4 16,8 3-16-16,-5-7 20 0,1 7-20 15,0 0 24-15,-1 0-24 16,5 0 32-16,-1 10-28 15,1-3-4 1,7 0-8-16,-3 0 4 16,3 3-4-16,0 4 24 15,4 3-16-15,-4 4 24 16,8-4-24-16,-3 3 32 16,6 5-28-16,1-5 20 15,4 4-20-15,4-7 0 16,7 4-8-16,8-4 20 0,4-3-16 15,0-7 24-15,0 3-24 16,0-3 24-16,8-3-24 16,-8-4 4-16,-4 0-8 0,0-4-16 15,-4 1 4-15,-4-1 4 0,1-3 0 16,-5-3 16-16,-3-4-8 16,-4 4 4-1,3 0-4-15,-7-8 12 16,4 5-12-16,-4-8-20 15,0 7 4-15,-4-10 12 16,-4 4 0-16,0 2-4 16,0 1 4-16,0 3-24 15,-4 4 12-15,5 3-32 0,-1 0 24 16,-4 4 24-16,0-1-4 16,-3-2-8-1,-1 6 0-15,-4-4 56 16,9 4-28-16,-13-3-12 15,9-1-4-15,-5 1-8 16,5 3 0-16,-1-4 8 16,4 8-4-16,4-4 16 15,4 0-12-15,4 0 16 16,8 0-16-16,3 0-392 0</inkml:trace>
          <inkml:trace contextRef="#ctx0" brushRef="#br0" timeOffset="441686.5548">-6267 1702 444 0,'-28'0'164'0,"28"0"-124"0,0 0-16 0,0 0 212 16,12 4-136-16,11-4-8 15,12-4-56-15,4 4-8 16,3 0-16-16,-11 0 20 15,4 4-20-15,-4-4-56 16,-4 3 20-16,0 1-480 0</inkml:trace>
          <inkml:trace contextRef="#ctx0" brushRef="#br0" timeOffset="441457.8673">-6128 1489 580 0,'0'-7'216'0,"4"4"-168"0,-4-1-12 15,0 4 120 1,0 0-92-16,8-3 52 0,-1 3-68 16,1 0 12-1,4 0-40-15,-1 0 28 16,5 0-32-16,3 0 20 15,4 0-20-15,-3 0 8 16,-1 7-12-16,-7-7-24 16,3 10 4-16,-11-3-420 15,8 3 236-15</inkml:trace>
        </inkml:traceGroup>
        <inkml:traceGroup>
          <inkml:annotationXML>
            <emma:emma xmlns:emma="http://www.w3.org/2003/04/emma" version="1.0">
              <emma:interpretation id="{DCE13ED9-CBC0-4583-AE32-81B56CB0E140}" emma:medium="tactile" emma:mode="ink">
                <msink:context xmlns:msink="http://schemas.microsoft.com/ink/2010/main" type="inkWord" rotatedBoundingBox="14728,16773 14972,16768 14979,17077 14735,17082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442295.6753">-5412 1451 384 0,'-8'-3'140'0,"12"3"-108"0,-8 0-8 0,4 0 64 16,0 0-52-16,-7 3 84 15,3-3-68-15,0 0 44 0,-4 3-56 16,4 1 32-16,-3 3-40 16,-1 3 36-16,0 4-40 0,0 7 12 15,1 3-24-15,-1 0 52 32,12 7-36-32,7 0-24 15,1 0-8-15,7-7 44 16,1-4-24-16,3-2 36 15,4-8-32-15,0-7-40 16,-4-3 8-16,0-13-24 16,-3-5 16-16,-5-9 16 15,-3-4 4-15,-12-10-20 16,8 10 8-16,-12-4 20 16,0 8-4-16,-8 3-48 15,5 6 24-15,-5 1 4 0,4 7 8 0,-3 0 12 16,3 6-4-16,0 1-4 15,-3 3 4-15,11 0-516 16</inkml:trace>
        </inkml:traceGroup>
        <inkml:traceGroup>
          <inkml:annotationXML>
            <emma:emma xmlns:emma="http://www.w3.org/2003/04/emma" version="1.0">
              <emma:interpretation id="{4D9B9C4D-E263-4DD8-9D42-F617ADED70E6}" emma:medium="tactile" emma:mode="ink">
                <msink:context xmlns:msink="http://schemas.microsoft.com/ink/2010/main" type="inkWord" rotatedBoundingBox="16237,16759 17868,16722 17879,17219 16248,17256"/>
              </emma:interpretation>
              <emma:one-of disjunction-type="recognition" id="oneOf22">
                <emma:interpretation id="interp22" emma:lang="" emma:confidence="0">
                  <emma:literal>of</emma:literal>
                </emma:interpretation>
                <emma:interpretation id="interp23" emma:lang="" emma:confidence="0">
                  <emma:literal>o</emma:literal>
                </emma:interpretation>
                <emma:interpretation id="interp24" emma:lang="" emma:confidence="0">
                  <emma:literal>at</emma:literal>
                </emma:interpretation>
                <emma:interpretation id="interp25" emma:lang="" emma:confidence="0">
                  <emma:literal>Of</emma:literal>
                </emma:interpretation>
                <emma:interpretation id="interp26" emma:lang="" emma:confidence="0">
                  <emma:literal>co</emma:literal>
                </emma:interpretation>
              </emma:one-of>
            </emma:emma>
          </inkml:annotationXML>
          <inkml:trace contextRef="#ctx0" brushRef="#br0" timeOffset="754009.8876">-3387 1396 260 0,'-12'-3'96'0,"-3"9"-76"0,-5 5-4 16,12-4 68-16,-11 3-48 16,-4 4 40-16,-12 3-44 15,0 4 16-15,-3 3-28 0,-9 3 8 16,-3 4-16-16,-4 4 44 15,-1-8-28-15,5 1 12 16,4-4-24-16,7-4-16 16,12-2-4-16,11-1-60 15,12 3 36-15,12-2 72 16,15-1-20-16,8 3 12 16,16-2-24-16,3 6-16 15,0-4 0-15,1-6 12 0,-5-4-4 16,-3-6-12-16,-8-4 4 15,-4-10 100-15,-8-8-52 16,-4-9 60-16,-3-14-60 16,-12-11 48-16,-4-3-52 0,-8 0-20 15,-8 10-12-15,5 4 8 16,-5 17-8-16,1 7-224 16,-8 10 120-16,3 14-484 15</inkml:trace>
          <inkml:trace contextRef="#ctx0" brushRef="#br0" timeOffset="753602.3029">-2354 1499 312 0,'-11'-3'112'0,"11"-1"-84"0,0 4-12 0,0 0 92 15,-4 0-64-15,0 0 0 16,-15 4-28-16,-9 3 24 16,-18 6-24-16,-20 8 32 15,-38 10-32-15,11 0-4 16,-19-7-8-16,-5 0-16 15,-14 0 8 1,11-3 48-16,8-4-24 0,7-3 0 16,12-7-12-16,16 0 20 0,15-4-16 15,15-3-20-15,24 0 0 0,15-3-488 16</inkml:trace>
        </inkml:traceGroup>
      </inkml:traceGroup>
    </inkml:traceGroup>
    <inkml:traceGroup>
      <inkml:annotationXML>
        <emma:emma xmlns:emma="http://www.w3.org/2003/04/emma" version="1.0">
          <emma:interpretation id="{60D78861-1338-4916-A1CC-9851A01DB718}" emma:medium="tactile" emma:mode="ink">
            <msink:context xmlns:msink="http://schemas.microsoft.com/ink/2010/main" type="paragraph" rotatedBoundingBox="1893,17842 21916,17784 21921,19516 1898,195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1835768-94AB-4941-8A79-245A65C42A77}" emma:medium="tactile" emma:mode="ink">
              <msink:context xmlns:msink="http://schemas.microsoft.com/ink/2010/main" type="inkBullet" rotatedBoundingBox="1894,17998 2157,17997 2158,18396 1895,18397"/>
            </emma:interpretation>
            <emma:one-of disjunction-type="recognition" id="oneOf23">
              <emma:interpretation id="interp27" emma:lang="" emma:confidence="0">
                <emma:literal>•</emma:literal>
              </emma:interpretation>
            </emma:one-of>
          </emma:emma>
        </inkml:annotationXML>
        <inkml:trace contextRef="#ctx0" brushRef="#br0" timeOffset="461603.9952">-18094 2748 112 0,'8'-17'44'0,"-4"10"-36"0,4-3 0 16,-8 3 84-1,7 4-52-15,-14-4 72 16,7 3-64-16,-4-3 80 0,0 0-72 16,-8 4 24-16,5 0-44 0,-13 3-24 15,5 3-4-15,-12 0-8 16,11 15 0-16,-11-1 24 16,0 10-12-16,8 4 40 15,-1 0-28-15,1 7-4 16,3-3-12-16,5 6 36 15,3-10-20-15,4 0 20 16,8-7-24-16,0-10 28 16,4 3-32-16,-1-10 56 15,5-4-40-15,-4-3 12 16,-1 0-28-16</inkml:trace>
        <inkml:trace contextRef="#ctx0" brushRef="#br0" timeOffset="461871.2078">-18074 2731 364 0,'-20'10'132'0,"20"-10"-100"0,-11 21-12 16,3-7 24-1,0 0-28-15,-3 3 76 16,11 10-56-16,-8-3 40 15,4 0-44-15,4 1 0 16,0-5-20-16,-8 1 12 16,8-4-16-16,0-3 40 0,-4 0-24 0,-3-8 4 15,3 5-16-15,-4-11-376 16,8 3 196 0</inkml:trace>
        <inkml:trace contextRef="#ctx0" brushRef="#br0" timeOffset="462273.9715">-18074 2652 572 0,'-16'-7'208'0,"16"7"-160"0,-11 0-12 16,7 0 120-16,4 0-92 15,-4 0-16 1,0 7-32-16</inkml:trace>
      </inkml:traceGroup>
      <inkml:traceGroup>
        <inkml:annotationXML>
          <emma:emma xmlns:emma="http://www.w3.org/2003/04/emma" version="1.0">
            <emma:interpretation id="{4E319BEC-F5BC-4E99-9FA3-C403011E9517}" emma:medium="tactile" emma:mode="ink">
              <msink:context xmlns:msink="http://schemas.microsoft.com/ink/2010/main" type="line" rotatedBoundingBox="2273,17840 21916,17784 21921,19516 2278,19573">
                <msink:destinationLink direction="with" ref="{F15CBD01-9695-4F4D-9587-28D1188FC08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8A0F757-3F35-4B18-BC76-2898345FC571}" emma:medium="tactile" emma:mode="ink">
                <msink:context xmlns:msink="http://schemas.microsoft.com/ink/2010/main" type="inkWord" rotatedBoundingBox="2273,17950 2679,17948 2681,18482 2275,18483"/>
              </emma:interpretation>
            </emma:emma>
          </inkml:annotationXML>
          <inkml:trace contextRef="#ctx0" brushRef="#br0" timeOffset="462193.5634">-17908 2769 424 0,'-12'10'156'0,"12"-10"-120"0,-11 28-8 0,7-11 104 16,4 7-76-16,-8 0 4 16,8 4-36-16,0-4-8 15,0 0-8-15,8-3-8 16,-8-4 4-16,4 0 28 15,0-7-16-15,-8-6-4 16,4 3-8-16,-12-7-472 16,5 0 256-16</inkml:trace>
          <inkml:trace contextRef="#ctx0" brushRef="#br0" timeOffset="462402.8146">-17927 2611 508 0,'11'-7'188'0,"-11"7"-148"0,8-4-8 0,-4 1 72 15,0 6-64-15,4-3-8 16,-1 0-20-16</inkml:trace>
          <inkml:trace contextRef="#ctx0" brushRef="#br0" timeOffset="462713.1394">-17687 2618 488 0,'27'3'180'0,"-27"-3"-140"0,23 45-12 16,-7-14 48-16,3 10-48 0,0 11-4 15,5 6-12-15,-17-6 16 16,1-4-16-16,-20-3 12 15,1-8-12-15,-24-6 28 16,8-3-24-16,-8-7 20 16,12-1-20-16</inkml:trace>
        </inkml:traceGroup>
        <inkml:traceGroup>
          <inkml:annotationXML>
            <emma:emma xmlns:emma="http://www.w3.org/2003/04/emma" version="1.0">
              <emma:interpretation id="{349FFFB4-8B83-4175-9101-34ED8E171AF1}" emma:medium="tactile" emma:mode="ink">
                <msink:context xmlns:msink="http://schemas.microsoft.com/ink/2010/main" type="inkWord" rotatedBoundingBox="3523,17888 5377,17883 5379,18534 3525,18540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463300.2714">-16545 2941 364 0,'0'-10'132'0,"0"10"-100"0,-8-14-12 0,4 7 52 15,4 4-44-15,-11-8 8 16,3 8-24-16,-12-4 56 15,9 7-40-15,-12 3 60 16,7 8-52-16,-3 6 36 16,3 0-40-16,5 11 24 15,3-4-28-15,8 0 16 16,8-4-24-16,3-6 28 16,5 3-32-16,3-6 40 15,4-8-32-15,-7-10 4 16,-5 0-16-16,-3-13 20 15,-4-4-20-15,-8-24-32 16,4 6 12-16,-8-20 20 16,1 4-8-16,-5-1 8 15,4 18-4-15,8-4-40 16,4 14 16-16,0 0-20 16,8 14 20-16,3-4 36 15,8 11-12-15,1 0 0 16,3 6-4-16,0 1 28 15,12 6-16-15,-5 4-532 16,1 10 280-16</inkml:trace>
          <inkml:trace contextRef="#ctx0" brushRef="#br0" timeOffset="464578.1688">-16181 2838 436 0,'-8'-7'160'16,"0"7"-124"-16,-7 7-8 0,7-4 60 0,-4 8-52 15,-3-5 48 1,3 5-48-16,-3 2 44 15,3 5-48-15,8-1 4 16,0 10-24-16,12-9 20 16,8 2-20-16,15-9 68 15,3-1-48-15,5 0-4 16,-4-10-16-16,-4-3 0 16,4-4-8-16,-16-10 8 15,0 0-8-15,-15-8-12 0,-4 5 4 16,-11-15 4-16,3 4 0 0,-15 4 88 15,3 3-48-15,1 3 16 16,11 4-32-16,8 10 12 16,12 4-20-16,11 9-264 15</inkml:trace>
          <inkml:trace contextRef="#ctx0" brushRef="#br0" timeOffset="464191.6417">-16193 2569 592 0,'-15'-17'220'0,"15"17"-172"0,-4 0-12 15,0-3 112 1,8 6-88-16,3-3 28 16,9 0-52-16,7 0-12 0,0 0-16 0,8 0 12 15,4 7-12-15,-4-7 24 16,0 0-20-16,-4 0 4 15,-4 3-8-15,-11 1-16 16,-4-1 4-16,-16-3-156 16,4 11 88-16,-11-4-112 15,3 6 104-15,-11 5-8 16,7-1 48-16,-3 10 8 16,4 4 20-16,-1 7 8 15,4 10 4-15,9 7 16 16,3-3-8-16,0-4-4 15,3-17 0-15,-3-3 40 16,-3-4-24-16,-1-7-20 16,4 4 0-16,-16-15 8 0,5 8-4 15,-9-10 8-15,-3 6-8 16,-4-3-20-16,4-7 8 16,3 10 92-16,5-3-44 15,3-7 72-15,8 0-64 16,12 7 72-16,8 0-68 15,11-4 44-15,0 11-56 0,4-11-28 16,0 8-12-16,-4 3 52 16,4-8-28-16,-4-6 16 15,-4 4-24-15,-4-1-104 16,-7-3 44-16,-8 0-88 16,4 0 76-1,-8-3-76-15,4 3 72 16,-4-10-216-16,0 10 156 0</inkml:trace>
          <inkml:trace contextRef="#ctx0" brushRef="#br0" timeOffset="465276.5266">-15616 3041 652 0,'-23'3'244'0,"23"-3"-192"0,19 0-12 16,-4 0 76 0,9 0-72-16,3 7 36 15,8-3-48-15,7-4-240 16,5 3 116-16,15 0-444 0</inkml:trace>
          <inkml:trace contextRef="#ctx0" brushRef="#br0" timeOffset="465182.7765">-15500 2876 684 0,'-12'-18'252'0,"12"18"-192"0,-11-10-20 0,7 3 180 16,4 7-128-16,0-7 24 15,8 4-68-15,-1-4-24 16,5 7-12-16,3 7 24 16,1 3-20-16,-1 4-348 15,1 3 180-15</inkml:trace>
          <inkml:trace contextRef="#ctx0" brushRef="#br0" timeOffset="465521.1936">-14939 2858 520 0,'8'-10'192'0,"-8"10"-152"0,0-7-8 0,0 14 36 16,0 0-44-16,-4 3 32 16,0 7-28-16,-7 4-16 15,-1 3-8-15,-3 0 28 16,7 0-16-16,4 0 4 15,4-3-12-15,8-4 48 16,7-3-32-16,5-7 32 16,3-4-28-16,0-3 8 15,4-3-20-15,-11-11-8 16,-5 0-4-16,-11-6-16 16,0-4 8-16,-15-11 4 15,3 15 0-15,-7-4 0 16,3 10 0-16</inkml:trace>
        </inkml:traceGroup>
        <inkml:traceGroup>
          <inkml:annotationXML>
            <emma:emma xmlns:emma="http://www.w3.org/2003/04/emma" version="1.0">
              <emma:interpretation id="{2257AC10-FE0F-4046-BCD0-5A30B64A3A7D}" emma:medium="tactile" emma:mode="ink">
                <msink:context xmlns:msink="http://schemas.microsoft.com/ink/2010/main" type="inkWord" rotatedBoundingBox="6311,18225 6876,18223 6877,18395 6312,18397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466560.017">-13774 2889 248 0,'-15'-13'92'0,"7"13"-72"0,-3-4-4 0,3 4 36 15,-4 4-32-15,-3 2 36 16,3 1-32-16,-7 4 32 15,7 2-32-15,-3 5 64 16,7 2-48-16,4 4 52 16,8-6-52-16,4-1 8 15,3-3-32-15,1-4 28 0,3-3-28 16,5-4 20-16,-5-3-20 0,-7-3 36 16,4-4-28-16,-1-3-4 15,-3-1-12-15,0-6-16 16,-1-4 4-16,5-3 12 15,-4 7-4 1,3-4-36-16,1 8 16 0,4-1-4 16,3 4 12-16,-11 10 0 15,3 10 0-15,1 0 52 32,3 4-24-32,-15 3 0 15,8 4-12-15,-8 0 20 16,0-4-16-16,0 0 24 15,0 0-24-15,-8-10 24 0,8 3-24 16,0-10 56-16,0 4-36 0,0-15-24 16,0 5-8-16,8-15 0 15,11 4 0-15,1-4-28 16,-5 4 16-16,16-4-32 16,4 7 28-16,0 8-4 15,0 6 12-15,-4 10 52 16,-4 7-24-16,-8 0 8 15,1 7-16-15,-17 0 56 16,1-3-40-16</inkml:trace>
        </inkml:traceGroup>
        <inkml:traceGroup>
          <inkml:annotationXML>
            <emma:emma xmlns:emma="http://www.w3.org/2003/04/emma" version="1.0">
              <emma:interpretation id="{A9530046-863D-4144-8F1E-75B94A5445D9}" emma:medium="tactile" emma:mode="ink">
                <msink:context xmlns:msink="http://schemas.microsoft.com/ink/2010/main" type="inkWord" rotatedBoundingBox="7262,18025 8460,18021 8462,18644 7264,18648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467519.0664">-12945 2876 260 0,'-4'-18'96'0,"4"18"-76"0,19-3-4 0,-19 3 156 16,12 3-96-16,3 8 8 16,5-4-56-16,11 10-16 15,0 0-8-15,0 7 4 0,0 4-4 16,-8-8 16-16,-8 1-12 15,-7 0-12-15,-12-8 0 16,-11 1 28-16,-8-4-12 16,-8 1-4-16,-8-4-4 15,4 0 12-15,4-4-8 16,4-3 4-16,8 0-4 0,7-3-24 16,8-4 8-16,16 0-100 15,11 3 56-15,12-9-336 16</inkml:trace>
          <inkml:trace contextRef="#ctx0" brushRef="#br0" timeOffset="467205.7361">-12918 2800 320 0,'8'-21'120'0,"-8"14"-96"15,7-3-4-15,-7 3 44 0,0 7-40 16,0 0-36-16,0 14 4 16,0 7 8-16,0 20 4 15,-3 4 60-15,-1 10-36 16,-4-11 8-1,4 5-24-15,-4 2-8 16,5 1 0-16,-5-1 40 16,4-6-24-16,-8 0 8 15,8-18-16-15</inkml:trace>
          <inkml:trace contextRef="#ctx0" brushRef="#br0" timeOffset="468300.662">-12442 2917 156 0,'-8'-17'56'0,"8"10"-44"0,0 0-4 0,0 3 60 15,0-2-40-15,0 6-4 16,0-4-12-16,0 1-20 16,0-1 4-16,0 4 20 15,-11 4-8-15,3-1 120 16,0 1-72-16,-3 9 40 16,3 5-56-16,-4-1 28 0,5 0-36 15,3 4 16-15,-4-4-28 16,8-3 0-1,8-4-12-15,-8 4 12 0,4-7-12 0,-4-7 24 32,7 0-20-32,1-7-4 15,-4 3-4-15,4-10-32 16,-8 1 16-16,7-4-64 16,5-1 40-16,-4 1 36 15,3 0 0-15,-3 7 24 16,4 3-16-16,3 3 4 15,5 8-4-15,-9 3 48 16,9 3-32-16,-5 7-20 16,4 0-4-16,-7-3 24 15,3 3-12-15,-15-6 24 16,4-1-24-16,-8 0-4 0,-3 1-4 16,-5-5 12-16,-3 1-8 15,3-7-20-15,-3 0 4 0,3-3-12 16,4-1 8-16,4 1-8 15,4 6 8-15,4-3-8 16,16 7 8-16,7-3 16 16,7-1 0-16,13 8 8 15,-1-5-8-15,5-6 16 16,-5 11-12-16,1-8 4 16,-13-3-4-16,-3-7 4 15,8 0-8-15,-23-13-4 16,3 6 4-16,-7-17-4 15,-5 0 0-15,-7-24 8 16,12 10-4-16,-24-17-12 16,12 21 4-16,0 3-4 15,0 11 0-15,-7 9-44 16,10 8 24-16,-6 20 8 16,3 15 8-16,0 12 20 15,0 8-4-15,-12 3 16 16,12-6-12-16,0 6 16 15,-8-14-16-15,-3-13-356 16,3 3 192-16</inkml:trace>
          <inkml:trace contextRef="#ctx0" brushRef="#br0" timeOffset="468421.9904">-12132 2772 696 0,'0'-41'256'0,"0"41"-196"0,39-10-20 0,-12 3 32 15,0 7-48-15,11 7 16 16,9 3-24-16,11 0-608 15,4 18 324-15,8-11 44 16</inkml:trace>
        </inkml:traceGroup>
        <inkml:traceGroup>
          <inkml:annotationXML>
            <emma:emma xmlns:emma="http://www.w3.org/2003/04/emma" version="1.0">
              <emma:interpretation id="{189FB57A-4565-4953-AE68-CE6B53300F84}" emma:medium="tactile" emma:mode="ink">
                <msink:context xmlns:msink="http://schemas.microsoft.com/ink/2010/main" type="inkWord" rotatedBoundingBox="8942,17976 10460,17972 10462,18599 8944,18604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468855.6788">-11176 2889 404 0,'-15'-17'148'0,"15"17"-112"0,-12-7-12 0,4 7 92 15,4 4-68-15,-7-1-20 16,3 7-16-16,-8 4 4 16,5 7-8-16,-1-4-28 15,4 7 8-15,8-3 24 16,8-4-8-16,-4-3 28 15,12-4-20-15,-5-6-12 16,9-4-4-16,-13-7-216 16,13 0 120-16,-13-7-104 15,-3 4 120-15,-4-14 12 16,-4 6 44-16,-3-9 80 16,-1 6-28-16,4-6 256 0,0 10-152 15,8-4 56-15,8 7-108 0,15 0 16 16,4 1-52-1,15 9-16-15,4 4-12 0,5 0 8 16,-9 4-12-16,-7-4-40 16,-8 0 20-16,-12 0-148 15,1-7 88-15,-17 0-216 16,1 0 164-16</inkml:trace>
          <inkml:trace contextRef="#ctx0" brushRef="#br0" timeOffset="469036.7552">-11071 2628 488 0,'-12'24'180'0,"12"-24"-140"0,0 58-12 16,-4-20 12 0,4 4-28-16,-4 9 32 15,0 4-28-15,-3-3 20 16,-1-7-20-16,0-4-88 15,-4-3 40-15</inkml:trace>
          <inkml:trace contextRef="#ctx0" brushRef="#br0" timeOffset="469533.1025">-10220 2762 332 0,'23'-31'120'0,"-23"31"-92"0,12-17-8 0,-12 7 132 16,4 3-88-16,-12-11 16 15,8 8-44-15,-15-4-52 16,-5 4 8-16,-15 0 8 16,1 3 4-16,-13 0-12 15,8 7 4-15,-3 0 64 16,11 10-32-16,4 8 16 15,11 2-28-15,12 15 28 16,12 2-28-16,15 12 40 16,8-5-32-16,8 4 4 15,0-6-16-15,-8-1 0 16,-4-10-4-16,-16-7 28 16,-3-3-20-16,-31-7 32 0,0-8-32 15,-31 1-4-15,3 0-8 16,-11-7 12-16,8 4-8 15</inkml:trace>
          <inkml:trace contextRef="#ctx0" brushRef="#br0" timeOffset="469772.7767">-9798 3189 676 0,'35'-7'248'0,"-35"7"-192"0,0 31-16 15,-12-14 4 1,5 0-32-16</inkml:trace>
        </inkml:traceGroup>
        <inkml:traceGroup>
          <inkml:annotationXML>
            <emma:emma xmlns:emma="http://www.w3.org/2003/04/emma" version="1.0">
              <emma:interpretation id="{EDA7BAAE-C3BC-4FC9-AEBA-DBF1CEB66307}" emma:medium="tactile" emma:mode="ink">
                <msink:context xmlns:msink="http://schemas.microsoft.com/ink/2010/main" type="inkWord" rotatedBoundingBox="10836,17896 12407,17891 12409,18385 10837,18390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471587.763">-9388 2779 404 0,'0'-20'148'0,"12"16"-112"0,19-3-12 15,-4 4 108-15,8 3-76 16,11 0-4-16,12 3-32 15,1-3 4-15,-1-3-16 16,-4-4-12-16,-4-7 0 0,0-3 4 16,-7 0 0-16,0-4-12 15,-16 1 8-15,-4 2 20 32,0 5-8-32,-7-5 48 15,-5 11-28-15,-7 1 4 16,-4-1-20-16,-8 14 12 15,1 6-16-15,-5 8 32 16,4 13-24-16,-3 8 12 0,3 9-16 16,-4 1 36-1,8-4-24-15,-3-3 4 16,3-7-16-16,-4-7 28 0,8-7-24 0,-8-11 56 16,8 1-40-16,-3-10 36 15,6-4-36-15,-3-18-8 16,8 5-16-16,4-25-16 15,3 7 4-15,8-10-40 16,5 6 24-16,3 1-36 16,3 6 32-16,1 4-24 15,-4 17 28-15,-8 18-44 16,1 2 36-16,-13 18 24 16,-3 0 4-16,-12 0 0 15,0 0 4-15,-4 0 28 16,1-7-16-16,-5-6 20 15,8-1-20-15,0 0 44 16,4-10-32-16,4-7 12 16,8 3-24-16,3-6-24 15,5 3 0-15,3-7-4 16,4 7 4-16,0-17 16 16,4 13-4-16,0-9-4 15,-4 2 4-15,-4-6-24 16,-3 3 12-16,-9-10 12 15,-3 7 0-15,-8-14-20 0,8 0 8 16,-16 3 32-16,0 4-16 0,-7 0-16 16,3 7 0-16,-3 10-48 15,3 7 28-15,-3 7-4 16,7 10 20-16,4 11 0 16,4 3 4-16,8 14 8 15,3-8 0-15,9 1 32 16,-1-7-16-16,4-7 40 15,1-3-32-15,-1-7 4 16,-4-4-16-16,1-7-288 16,-5 1 148-16,-3-11-284 15,-1 4 236-15</inkml:trace>
          <inkml:trace contextRef="#ctx0" brushRef="#br0" timeOffset="470764.9437">-9012 2549 384 0,'-4'-7'140'0,"-4"7"-108"0,-7 3-8 0,7 4 108 16,-4 7-76-16,1 7 16 15,-1 23-48-15,5 11 12 16,3 7-20-16,0-10 20 16,4 0-24-16,-4-11 40 15,4-3-28-15</inkml:trace>
          <inkml:trace contextRef="#ctx0" brushRef="#br0" timeOffset="472488.4244">-8153 2765 288 0,'8'-6'108'0,"-8"6"-84"0,0 10-4 0,0 0 108 15,0 1-72-15,0 20 60 16,0 0-72-16,0 3 4 16,0-3-28-16,-8 0 24 15,8-4-28-15,4-9 40 16,4-1-32-16,0-10 32 16,3-4-32-16,9-13 32 15,-1 3-32-15,4-17-12 16,-3 3-8-16,7-10-4 15,0 4 0-15,0-4-36 16,-8 10 20-16,8 4-20 16,-7 7 20-16,-9 10 36 15,9 10-12-15,-13 7 28 16,13 4-24-16,-9-1-164 16,-3 4 84-16</inkml:trace>
        </inkml:traceGroup>
        <inkml:traceGroup>
          <inkml:annotationXML>
            <emma:emma xmlns:emma="http://www.w3.org/2003/04/emma" version="1.0">
              <emma:interpretation id="{35E08F7F-1C07-4EA1-89E1-F2CD423A934C}" emma:medium="tactile" emma:mode="ink">
                <msink:context xmlns:msink="http://schemas.microsoft.com/ink/2010/main" type="inkWord" rotatedBoundingBox="13113,17864 16290,17855 16292,18497 13115,18506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473210.8446">-7107 2772 228 0,'-4'-24'84'0,"4"24"-64"0,4-17-8 0,-1 14 20 15,5 3-20-15,0 3 56 16,-4 7-36-16,-4 4 92 16,4 3-72-16,-8 14 64 15,4 4-64-15,-4 3 16 16,4-4-40-16,0-3 28 15,0-3-32-15,-8-11 32 16,8 0-32-16,0-10 32 16,8 3-32-16,-8-13 32 0,4-1-32 0,4-13-12 31,3 3-8-31,1-17-16 0,3 11 8 0,1-15-84 16,3 4 48-16,-3-3-4 15,3 6 28-15,0 8 4 16,4 6 4-16,-7 10 16 15,3 8-4-15,-11 13 60 16,4 4-36-16,-5 6 24 16,1 8-32-16,4-4 28 15,-8-4-32-15,0-6 32 16,7 0-32-16,-11-8-4 16,0-2-8-16,-8-5-412 15,1-2 224-15</inkml:trace>
          <inkml:trace contextRef="#ctx0" brushRef="#br0" timeOffset="473434.9409">-7022 2604 384 0,'-12'-17'140'0,"12"17"-108"0,16-21-8 16,-9 14 100 0,5 0-72-16,3-3 60 0,5 3-68 15,7-3-20-15,0 6-16 0,-4-3 36 16,0 4-24-16,5 3 16 16,-9 3-20-16,-4 1 44 15,5 3-32-15,-13 6 28 16,5-2-28-16,-8-8 0 15,4 14-16-15,-4-6 44 16,3 2-28-16</inkml:trace>
          <inkml:trace contextRef="#ctx0" brushRef="#br0" timeOffset="473572.8092">-6449 2882 508 0,'4'-6'188'0,"-4"6"-148"0,0 0-8 16</inkml:trace>
          <inkml:trace contextRef="#ctx0" brushRef="#br0" timeOffset="474485.5928">-6051 2621 384 0,'-7'-7'140'0,"7"7"-108"0,-4-3-8 16,0-4 188-1,8 14-120-15,-4-7 80 16,0 0-104-16,4-7 60 16,3 7-72-16,1 0 4 15,4 0-36-15,3-4-4 16,1 4-12-16,11-3 4 15,0 6-8-15,23-3 32 16,-3 0-20-16,7 0 4 16,-4 0-12-16,-3 0-16 15,-5 4 4-15,-15-4 4 16,-7 0 0-16,-9 0-20 16,1 0 12-16,-12 0 20 15,4 0-4-15,-12-7-40 0,4 10 20 0,-4-3 12 16,5 0 0-16,-5 4-8 15,4-4 4-15,-12 0 28 16,9 7-12-16,-13 0-20 16,5 6 0-16,-12 5-24 15,7 6 20-15,-11 13-4 16,8 1 8-16,-4 14 8 16,0-4 0-16,-8 4-20 15,12-11 12-15,0-3 12 16,7-4 0-16,-7-10 16 15,8 0-12-15,-1-10 24 16,4-3-20-16,5-5 24 16,-1-6-24-16,-4 0 24 15,12-6-24-15,-15-5-12 16,11-3-4-16,-12-17 20 16,5 4-8-16,-20-18-12 15,8 4 0-15,-8-18 12 16,7 18-4-16,1-11 8 15,4 15-8-15,7-5-28 16,5 15 12-16,-1 3 4 16,8 7 8-16,-4-1-28 15,8 11 16-15,-4 1-4 0,8 6 8 16,-1 6-116-16,9 5 68 0</inkml:trace>
          <inkml:trace contextRef="#ctx0" brushRef="#br0" timeOffset="474980.3762">-5404 2941 340 0,'8'-14'128'0,"-8"14"-100"0,3-14-8 0,-3 8 220 16,0 2-136-16,-3-6-8 15,3 3-60-15,-8 7-16 16,0 0-12-16,-7 0 4 16,-1 14-8-16,-15-1-12 15,8 1 4-15,-8 7 20 16,4 0-8-16,4-4 4 15,11 7-4-15,8-7 20 16,8 0-16-16,12-3 40 16,7-4-28-16,4-6 32 15,4-4-32-15,0-11 12 16,0 5-20-16,-8-22 0 16,-4 4-8-16,-11-28-8 0,0 11 4 15,-16-28-16-15,4 18 8 0,-4-1 12 16,5 11-4-16,-1 3 52 15,4 10-32 1,4 8-20-16,7 6-4 16,5 4-8-16,-1 10 0 15,5 6-20-15,3 5 16 0,0 6-664 16,0 7 368-16</inkml:trace>
          <inkml:trace contextRef="#ctx0" brushRef="#br0" timeOffset="475461.6556">-5029 2576 572 0,'12'-14'208'0,"-12"14"-160"15,23-10-12-15,-11 7 76 16,3 6-68-16,5-3-20 16,-1 0-12-16,0 0-12 15,1 0 0-15,-5 7 16 16,-3-4-8-16,-8-3 16 15,0 0-16-15,-8 0-4 16,4 0 0-16,-8-3-24 16,4 3 12-16,-4-7-12 15,4 7 8-15,-7 10 0 16,7-3 4-16,-4 28-28 16,4-1 20-16,-7 25 24 15,3-1-4-15,-7 11 8 0,7-7-4 0,-8-7 4 16,9-10-8-16,-13-7-20 15,9-7 8-15,-13-7 64 16,1-7-28-16,-4 0 8 16,4-3-24-16,-8-11 12 15,8 8-16-15,3-11-40 32,1 3 20-32,3-6 0 0,5 3 12 0,3-4-20 15,8 4 12-15,12-7 92 16,3 14-44-16,20-7-8 15,4 4-20-15,15-1 32 16,-4 0-20-16,-3-3-12 16,-1 0-8-16,-15 0-280 15,-4 0 152-15</inkml:trace>
          <inkml:trace contextRef="#ctx0" brushRef="#br0" timeOffset="475926.8927">-5110 2858 416 0,'-23'0'152'0,"23"0"-116"0,-23 7-12 0,11-3 92 16,8 3-68-16,-8 10 44 16,9 0-56-16,3 4 32 15,3-1-36-15,13-2 44 16,3-1-44-16,16 0 28 15,8-3-32-15,-1-7 8 16,-3-1-20-16,-4-9-96 16,0 3 44-16,-12-14-24 15,0 4 36-15,-15-14-12 16,0 3 20-16,-16-13 28 16,0 6-8-16,-11-3 8 15,3 7-4-15,-3 4-8 16,4 6 4-16,3 10-16 15,12 4 8-15,8 4-260 16,3 10 144-16</inkml:trace>
          <inkml:trace contextRef="#ctx0" brushRef="#br0" timeOffset="477567.9021">-4773 3034 260 0,'0'0'96'0,"0"0"-76"0,-4 0-4 16,0 0 148-1,8 0-92-15,-4 0 76 16,8 0-84-16,-1 0 16 16,1 3-44-16,0 1-24 15,4-1-4-15,-1-3 16 16,5 0-12-16,-1 0 24 15,1 7-24-15,-1-7-12 16,4 0-4-16,-3-7 28 0,-1 7-12 0</inkml:trace>
          <inkml:trace contextRef="#ctx0" brushRef="#br0" timeOffset="476324.2915">-4707 2986 652 0,'-20'0'244'0,"20"0"-192"0,4 0-12 0,4 0 56 15,4 10-60-15</inkml:trace>
          <inkml:trace contextRef="#ctx0" brushRef="#br0" timeOffset="476212.7822">-4591 2824 696 0,'0'-17'256'0,"0"17"-196"0,15-4-20 0,-3-3 24 16,-1 14-44-16,5-7 16 16,3 4-20-16</inkml:trace>
          <inkml:trace contextRef="#ctx0" brushRef="#br0" timeOffset="476556.2127">-4119 2855 352 0,'-23'-52'132'0,"23"52"-104"0,-12-31-8 15,4 24 200 1,8 4-124-16,-7 3-44 0,3 3-40 15,-8 11-32 1,8 7 12-16,1 10 32 0,3-4-16 0,0 11 28 16,7-3-24-16,13-8 56 15,-1-6-36-15,20-4 28 16,-4-10-32-16,7-7 16 16,-7-4-24-16,0-16-28 15,-8-1 4-15,-27-20 8 16,0 0 0-16,-23-4-12 15,7 4 4-15,-11 6-4 16,4 11 0-16</inkml:trace>
        </inkml:traceGroup>
        <inkml:traceGroup>
          <inkml:annotationXML>
            <emma:emma xmlns:emma="http://www.w3.org/2003/04/emma" version="1.0">
              <emma:interpretation id="{EC26CDB0-F0C4-4983-9056-14466042F80F}" emma:medium="tactile" emma:mode="ink">
                <msink:context xmlns:msink="http://schemas.microsoft.com/ink/2010/main" type="inkWord" rotatedBoundingBox="17029,17866 19419,17859 19424,19523 17034,19530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479500.8642">-1893 2686 340 0,'-4'-10'128'0,"4"10"-100"0,0 0-8 16,0 3 80-1,4 8-60-15,-4 6 52 16,0 4-52-16,0 6 76 16,4 4-64-16,-4 0 36 15,0 0-52-15,0-3 8 16,0-4-28-16,0-7 28 0,8 0-28 16,-8-3 32-16,3-11-32 15,-3 4 40 1,0-3-32-16,0-15 4 0,8 8-16 0,-8-18-32 15,12 4 8-15,-4-17-32 16,-1 10 28-16,9-11-12 16,-1 8 16-16,-3-1-20 15,3 11 20-15,-7 0-20 16,8 3 16-16,-13 14-16 16,9 0 16-16,-8 14-8 15,4-1 12-15,-4 1 44 16,-4 3-20-16,15-3 36 15,-11 0-32-15,11-7 40 16,1 3-32-16,-1-10 4 16,5 4-16-16,-5-18-16 15,5 10 0-15,-9-13-4 16,-3 7 0-16,-16-7 16 16,8 3-4-16,-8 0-20 15,1 4 8-15,-13-1-32 16,9 8 24-16,-9 6-28 15,13 1 24-15,-5 13 28 16,4 0-4-16,1 7-16 16,7 0 4-16,3 4 40 15,1 0-20-15,12-4 16 0,3-4-16 16,12-3-120 0,4-3 56-16,4-7-420 0,3 0 264 0</inkml:trace>
          <inkml:trace contextRef="#ctx0" brushRef="#br0" timeOffset="479784.7586">-1185 2724 476 0,'4'-38'176'0,"-4"38"-136"0,4-24-12 0,-4 17 64 15,4 4-56-15,-4 0-4 16,0-4-20-16,-4 7-20 16,4 7 4-16,-8-4-16 15,8 11 12-15,-4 6 12 16,8 4 0-16,-4 7 68 15,8 7-40-15,4 0-20 16,3 0-12-16,5-7 36 16,-1 0-24-16,-4-7 8 15,1 4-12-15,-12-15 12 16,0 1-12-16,-16-7 24 16,0-7-20-16,-11-4 4 15,0 1-8-15,-4-14-8 16,4 3 4-16,-4-10-4 15,7 0 0-15</inkml:trace>
          <inkml:trace contextRef="#ctx0" brushRef="#br0" timeOffset="478725.2444">-3023 3003 364 0,'-4'-4'132'0,"4"4"-100"0,0-20-12 0,0 10 132 15,0 10-88-15,-8 0 0 16,4-7-40-16,-8 7 12 16,5 0-24-16,-13 7 12 15,1-1-12-15,-8 5 36 16,4 2-24-16,-1 1 12 15,9 3-20-15,7-10 28 16,12 7-28-16,12-7 32 16,3 3-32-16,4-10 12 15,0 7-16-15,-3-7 12 16,-1-3-16-16,-7-8-20 16,-1 5 4-16,-11-12 4 15,4 5 4-15,-8-8-20 16,4 4 12-16,0 0 4 15,8-1 4-15,0 8-28 16,0 3 16-16,3 4-12 16,1 3 12-16,3 0 8 0,1 0 4 0,-1 3 0 15,1 4 0 1,-5 0-28-16,1 7 16 16,-8-7 4-16,4 6 8 15,-8 4-20-15,3-3 12 16,-3 3 4-16,0-3 4 15,0 3 24-15,0-3-12 0,0-10 32 16,4 9-28-16,-4-9 32 16,4-4-32-16,-4 0 12 15,4 0-16-15,0-7 12 16,4-3-16-16,-4-1-12 16,3-2 0-16,5-5 12 15,0 1-4-15,3 0-36 16,4 7 16-16,5-4-20 15,-1 4 20-15,4 10 44 16,0 6-16-16,0 5 24 16,0 2-20-16,-4 1 28 15,-3 3-28-15,-9-3 20 16,1 3-20-16,-8-6 20 16,-4 3-24-16,0-8 40 15,-4 5-28-15,-11-4-728 16,11 3 384-16</inkml:trace>
          <inkml:trace contextRef="#ctx1" brushRef="#br0" timeOffset="38730.2951">-2323 3751 0,'0'0'15,"0"0"1,20 76-16,-9-18 15,1 1 1,3 10-16,-3 0 16,3-14-1,1-17-15</inkml:trace>
          <inkml:trace contextRef="#ctx0" brushRef="#br0" timeOffset="480261.0493">-1007 2655 228 0,'16'-24'84'0,"-16"24"-64"0,58-13-8 0,-27 6 56 16,8 7-40-16</inkml:trace>
          <inkml:trace contextRef="#ctx0" brushRef="#br0" timeOffset="479984.7901">-840 2507 364 0,'-4'7'132'0,"4"-7"-100"0,-4 28-12 0,4-4 36 16,8-3-36-16,4 20 44 15,-5 0-36-15,-3 4-16 16,8 3-4-16</inkml:trace>
        </inkml:traceGroup>
        <inkml:traceGroup>
          <inkml:annotationXML>
            <emma:emma xmlns:emma="http://www.w3.org/2003/04/emma" version="1.0">
              <emma:interpretation id="{84B9B352-A2B9-4510-B385-0006CAD565D3}" emma:medium="tactile" emma:mode="ink">
                <msink:context xmlns:msink="http://schemas.microsoft.com/ink/2010/main" type="inkWord" rotatedBoundingBox="20201,17882 20770,17880 20772,18584 20203,18586"/>
              </emma:interpretation>
              <emma:one-of disjunction-type="recognition" id="oneOf31">
                <emma:interpretation id="interp35" emma:lang="" emma:confidence="0">
                  <emma:literal>of</emma:literal>
                </emma:interpretation>
                <emma:interpretation id="interp36" emma:lang="" emma:confidence="0">
                  <emma:literal>or</emma:literal>
                </emma:interpretation>
                <emma:interpretation id="interp37" emma:lang="" emma:confidence="0">
                  <emma:literal>o</emma:literal>
                </emma:interpretation>
                <emma:interpretation id="interp38" emma:lang="" emma:confidence="0">
                  <emma:literal>on</emma:literal>
                </emma:interpretation>
                <emma:interpretation id="interp39" emma:lang="" emma:confidence="0">
                  <emma:literal>oy</emma:literal>
                </emma:interpretation>
              </emma:one-of>
            </emma:emma>
          </inkml:annotationXML>
          <inkml:trace contextRef="#ctx0" brushRef="#br0" timeOffset="480755.3695">35 2669 228 0,'-20'-7'84'0,"20"7"-64"0,-7 7-8 0,-5 0 48 16,12 3-36-16,-8 11 68 15,4 3-52-15,-3 14 44 16,7-4-48-16,4 1 0 15,-1-1-24-15,9-10 56 16,0-3-40-16,7-7 8 16,-3-4-24-16,3-10-24 15,8 0 4-15,-15-14-232 16,7 4 128-16,-19-14-12 16,0 0 72-16,-4-14 52 15,-4 7 4-15,-7-10 20 16,3 10-16-16,1 7 148 15,3 6-88-15,0 5 52 16,16 6-72-16,7 7 108 16,5 7-88-16,18-1 12 15,1 12-48-15,19-5 12 16,-11 1-24-16,15-7 8 16,-12 7-16-16,-8-11 20 0,-3-3-20 15,-12-3-56-15,-3-1 20 0,-17-9-208 31,9-1 128-31</inkml:trace>
          <inkml:trace contextRef="#ctx0" brushRef="#br0" timeOffset="480889.863">437 2532 560 0,'-11'-4'208'0,"11"4"-164"0,-8 14-8 0,0-4 24 16,8 7-40-16,-7 35 52 15,-5 3-40-15,4 17 20 16,4 11-32-16,-11-7 60 16,3-14-44-16,1 6 12 15,-5-9-32-15,-19-8-44 0,0-2 16 16,1-22-332-16,-1-17 188 16,0-10-268-16</inkml:trace>
        </inkml:traceGroup>
        <inkml:traceGroup>
          <inkml:annotationXML>
            <emma:emma xmlns:emma="http://www.w3.org/2003/04/emma" version="1.0">
              <emma:interpretation id="{7D458EC0-2025-45BC-AC10-B4D82A021C3B}" emma:medium="tactile" emma:mode="ink">
                <msink:context xmlns:msink="http://schemas.microsoft.com/ink/2010/main" type="inkWord" rotatedBoundingBox="21504,17785 21916,17784 21918,18403 21506,18404"/>
              </emma:interpretation>
              <emma:one-of disjunction-type="recognition" id="oneOf32">
                <emma:interpretation id="interp40" emma:lang="" emma:confidence="1">
                  <emma:literal>S</emma:literal>
                </emma:interpretation>
                <emma:interpretation id="interp41" emma:lang="" emma:confidence="0">
                  <emma:literal>s</emma:literal>
                </emma:interpretation>
                <emma:interpretation id="interp42" emma:lang="" emma:confidence="0">
                  <emma:literal>5</emma:literal>
                </emma:interpretation>
                <emma:interpretation id="interp43" emma:lang="" emma:confidence="0">
                  <emma:literal>J</emma:literal>
                </emma:interpretation>
                <emma:interpretation id="interp44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481333.9736">1676 2532 416 0,'16'-14'152'0,"-20"3"-116"0,4-6-12 0,-12 10 84 16,4-6-64-16,-15-1-20 15,-4 0-12-15,-12 7-4 16,1 4-4-16,3 6 24 0,8 4-16 0,7 10 4 16,9 0-8-16,15 11 64 15,11 10-40-15,8 17-12 16,12 21-12-16,-4-1 0 16,0 1-4-16,-8-14 24 15,4-7-16-15,-7-10 12 16,-12-14-12-16,-16-11 56 15,-12-13-40-15,-18 0-20 16,-16-14-8-16,-12 0 36 16,-4-13-24-16,4-4-72 15,4-7 32-15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54:56.1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15CBD01-9695-4F4D-9587-28D1188FC088}" emma:medium="tactile" emma:mode="ink">
          <msink:context xmlns:msink="http://schemas.microsoft.com/ink/2010/main" type="inkDrawing" rotatedBoundingBox="22476,18855 22710,16772 22941,16798 22708,18881" semanticType="verticalRange" shapeName="Other">
            <msink:sourceLink direction="with" ref="{D828EB7F-0102-468F-B734-9D1ED8B5EFF5}"/>
            <msink:sourceLink direction="with" ref="{4E319BEC-F5BC-4E99-9FA3-C403011E9517}"/>
          </msink:context>
        </emma:interpretation>
      </emma:emma>
    </inkml:annotationXML>
    <inkml:trace contextRef="#ctx0" brushRef="#br0">271 20 352 0,'54'-14'132'0,"-38"14"-104"0,3-7-8 15,-7 7 88-15,-5 0-64 16,1 0 36-16,-8 0-48 0,0 0 8 16,0 0-24-16,0 0 8 15,-4 7-12-15,0 7-24 0,-3 10 4 32,7 7 40-32,-8 7-20 0,8 13 16 0,0 8-16 15,0-4 0-15,-4 3-4 16,8 1-8-16,-4 3 4 15,0 17 20-15,-4 17-12 16,0 1 4-16,-8-8-8 16,9-13 28-16,-5 10-20 15,0 10-32-15,4 1 8 16,0-4 28-16,0-7-12 0,-7-18 16 16,3 1-12-16,-7-14-16 15,7-7 0-15,-8-3 4 16,-3 0 0-16,7-4 0 15,1 1 0-15,-1-5-12 16,4-6 8-16,1-3 28 16,3 6-12-16,-4 1-4 15,8-8-4-15,-4-6-4 16,0-1 0-16,-3-2 8 16,3-1-4-16,-4-10 16 15,8 7-12-15,-12-11 24 16,-3-3 8-1,-1 0-20-15,-7 0-240 16,-4 14 116-16,-27-31-432 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53:15.1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DCF12C9-414F-4D99-BABE-A63A35467FC1}" emma:medium="tactile" emma:mode="ink">
          <msink:context xmlns:msink="http://schemas.microsoft.com/ink/2010/main" type="inkDrawing" rotatedBoundingBox="9146,4257 14457,4105 14468,4516 9158,4668" semanticType="underline" shapeName="Other">
            <msink:sourceLink direction="with" ref="{7FF448A2-15D7-47EC-A5D1-3B8FBCF3CEE0}"/>
            <msink:sourceLink direction="with" ref="{E28B5510-B375-44B7-A510-1569F746E64B}"/>
          </msink:context>
        </emma:interpretation>
      </emma:emma>
    </inkml:annotationXML>
    <inkml:trace contextRef="#ctx0" brushRef="#br0">2059 3551 288 0,'-11'0'108'0,"7"0"-84"0,0 0-4 15,0 0 64 1,4 4-48-16,-4-1 48 0,1 4-48 15,-1 0 16-15,4 0-32 0,0 7 0 16,7-1-12-16,1-2 36 16,0 3-20-16,3-4-12 15,1 0-8-15,4-3 20 16,-1 3-12-16,8-3-4 16,-3 0-4-16,7-3-4 15,4 2 0-15,4-6 8 16,3 4-4-16,1-11 8 15,0 7-8-15,7-10-12 16,1 3 4-16,18-7-4 16,-10 0 0-16,22-3 8 15,-11 3 0-15,11-3 8 16,-11 7-4-16,-8-4-12 16,4 7 4-16,-15 0 20 15,-1 7-8-15,-7-3-4 16,7 10 0-16,1-7-32 15,-9 10 16-15,20-3 12 16,-3 0 4-16,-1-11-4 16,-4 15 4-16,0-11-4 15,-3 7 0-15,-5-1 24 16,-3 1-12-16,-4-3-12 16,0 3-4-16,-4 0 12 15,0-1-4-15,-4 5 8 16,4 2-8-16,-4-6-4 0,-4 4 4 0,4 2 4 15,0-6-4-15,0 0 8 32,-3 4-8-32,-5-5-4 0,0 1 4 0,-7 0 20 15,0 4-12-15,-5 2-12 16,1-6-4-16,-8 3 4 16,0 4 0-16,-4-3-12 15,4-1 8-15,-4-7 12 16,4 1-4-16,0-8-12 15,8 1 4-15,0-4 4 16,0 0 0-16,-1 0 0 16,5-3 0-16,0-4 8 15,-1 7-4-15,5-6-4 16,-1 6 4-16,5-4 4 16,-1-2-4-16,0-1-12 15,4 3 4-15,5-2-4 16,-1 2 0-16,7-2 8 15,5 2 0-15,8-2-12 16,-5 6 8-16,9 0-4 16,-5 3 0-16,4-3 16 15,1 7-4-15,3-10-20 16,-8 7 8-16,12-8-12 16,-3 4 8-16,22-6 8 15,-7 2 4-15,23-2 0 16,-16 2 0-16,-3 1 0 0,-1 3 0 0,-3 0 0 15,-12 4 0-15,8 3 0 16,-8 3 0-16,8-3-12 16,-8 7 8-16,11-3-4 15,-7 2 0-15,4-6 32 16,-4 4-12-16,15-4 32 16,1 3-28-16,11 1 12 15,-8-1-16-15,4 4 12 16,-15-7-16-16,0 7-4 15,-12 0 0-15,8-7 12 16,-8 3-8-16,7-3 16 16,-7 0-16-16,8-3-20 15,-4 3 4-15,0-14-4 16,-8 7 4-16,1-10 32 16,-9 3-12-16,0-13 24 15,-11 6-24-15,-4-17 12 16,0 7-12-16,-11-10 20 15,-1 10-20-15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51:51.7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59B8D79-FD75-43FE-9FA3-5E21AA0AD98E}" emma:medium="tactile" emma:mode="ink">
          <msink:context xmlns:msink="http://schemas.microsoft.com/ink/2010/main" type="writingRegion" rotatedBoundingBox="6166,410 15250,228 15332,4333 6249,4515"/>
        </emma:interpretation>
      </emma:emma>
    </inkml:annotationXML>
    <inkml:traceGroup>
      <inkml:annotationXML>
        <emma:emma xmlns:emma="http://www.w3.org/2003/04/emma" version="1.0">
          <emma:interpretation id="{3079D15B-6779-48A8-A064-6DFBD7BAADAF}" emma:medium="tactile" emma:mode="ink">
            <msink:context xmlns:msink="http://schemas.microsoft.com/ink/2010/main" type="paragraph" rotatedBoundingBox="6166,410 15250,228 15280,1738 6197,1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FBE410-0C5F-4506-B675-ABBAC7FFD564}" emma:medium="tactile" emma:mode="ink">
              <msink:context xmlns:msink="http://schemas.microsoft.com/ink/2010/main" type="line" rotatedBoundingBox="6166,410 15250,228 15280,1738 6197,1920"/>
            </emma:interpretation>
          </emma:emma>
        </inkml:annotationXML>
        <inkml:traceGroup>
          <inkml:annotationXML>
            <emma:emma xmlns:emma="http://www.w3.org/2003/04/emma" version="1.0">
              <emma:interpretation id="{31AD00FC-68CD-4FCF-9547-45DF54C0DAE8}" emma:medium="tactile" emma:mode="ink">
                <msink:context xmlns:msink="http://schemas.microsoft.com/ink/2010/main" type="inkWord" rotatedBoundingBox="7117,799 8939,763 8950,1330 7129,13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5112-6360 548 0,'-7'-20'204'0,"7"20"-156"0,-31-7-16 0,7 7 44 16,9 0-48-16,-20 0 16 16,8 0-28-16,-12 3 28 15,4 11-28-15,-7-4 56 16,11 4-40-16,-4 7 4 16,12 3-24-16,0 3 0 15,11 4-4-15,8-7 12 16,12-3-12-16,7-11 4 15,5-3-4-15,3-14-8 16,4 0 4-16,8-13-172 16,0-1 92-16,3-3-84 15,-3-3 92-15,0-4 36 16,0 3 24-16,-4-10 8 16,0 4 0-16,-8-11 52 15,-4 11-28-15,-3-8 220 16,-5 11-136-16,-11 14-4 15,4 10-60-15,-8 14-16 0,4 10-16 0,-3 14-8 16,-1 4 0-16,4 3 40 16,4 3-24-16,-4 4 16 15,7-1-20-15,-7 1-184 16,8-7 92-16,4-7-220 16,-5-4 168-16</inkml:trace>
          <inkml:trace contextRef="#ctx0" brushRef="#br0" timeOffset="367.9375">5217-6195 404 0,'19'-27'-192'0,"1"-21"128"16,7 3 44-16,-12 7 232 16,4 7-116-16,1 11 144 15,-1-1-136-15,-7 7 0 16,11 7-64-16,-11 7 16 16,-1 7-28-16,-11 7 44 15,8 7-40-15,-16 13 48 16,8 4-48-16,0 17 4 15,0-4-24-15,0 1 0 16,8-7-4-16,0-7 20 16,3-7-16-16,1-14 40 15,3-7-28-15,1-13 12 16,-1-1-20-16,5-20 8 16,-1 4-12-16,4-29-8 15,1 12 0-15,7-19-16 16,3 12 8-16,5-8 4 15,0 11 0-15,-4 0 32 16,-1 10-16-16,-10 0 32 0,-1 17-32 16,-8-14 4-16,1 21-12 0,-4-6-16 15,-1 9 4-15,-3-3-68 16,3 14 40-16</inkml:trace>
          <inkml:trace contextRef="#ctx0" brushRef="#br0" timeOffset="2065.7665">6367-6157 488 0,'-24'-13'180'0,"24"13"-140"0,4-7-12 0,4 3 152 15,4 4-104-15,7-7-4 16,8 7-44-16,8 0-4 15,-4 4-12-15,8-1 12 16,-5 1-16-16</inkml:trace>
        </inkml:traceGroup>
        <inkml:traceGroup>
          <inkml:annotationXML>
            <emma:emma xmlns:emma="http://www.w3.org/2003/04/emma" version="1.0">
              <emma:interpretation id="{70BB15F1-5B77-400B-8B1A-816C9480A91D}" emma:medium="tactile" emma:mode="ink">
                <msink:context xmlns:msink="http://schemas.microsoft.com/ink/2010/main" type="inkWord" rotatedBoundingBox="6166,410 12722,279 12752,1789 6197,19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69.4286">6672-6432 364 0,'0'-3'132'0,"0"3"-100"0,4 3-12 15,-4-6 52 1,0 3-44-16,-4-4 68 16,4 8-56-16,0-4 8 15,-7 0-28-15,-5 0 24 16,4 3-28-16,-19 0-12 16,16 4-8-16,-17 4 20 15,1-1-8-15,-4 4 16 16,4 3-16-16,0 10 32 15,0 4-24-15,8 11 48 16,7 2-36-16,4 1 20 16,12 3-28-16,12-3 0 15,-5-10-12-15,13-8 36 16,-1-3-20-16,0-7 4 0,-4 1-16 0</inkml:trace>
          <inkml:trace contextRef="#ctx0" brushRef="#br0" timeOffset="-533.962">4659-6931 236 0,'8'-21'88'0,"-8"18"-68"0,-8 0-4 15,4-1 96 1,4 1-64-16,-7-4 112 16,-1 7-88-16,-7-11 52 15,7 11-72-15,-12-6 16 0,1 6-40 16,-4 0-8-16,3 0-12 0,-10 0 20 31,6 3-16-31,-11 4-12 0,8 7-4 0,-4-1 4 16,4 8 0-16,-4 0-20 15,12 3 12-15,-8 10 4 16,11 4 4-16,-3 10-28 16,7 4 16-16,-3 10 4 15,7 0 8-15,-3 24 0 16,7-4 0-16,4 25 8 15,-4-7-4-15,8 0 8 16,-8-8-8-16,8-9 8 16,-4-14-8-16,-4 3-4 15,0-6 4-15,-8-15 4 16,1-10-4-16,-12-13 104 16,7-7-60-16,-19-15 8 15,8 1-36-15,-19-17 32 16,3-4-28-16,-3-6-12 15,11 2-8-15,-8-2-16 16,16 3 8-16,8-8-4 16,7 5 0-16,12-4-504 15,8 10 280-15</inkml:trace>
          <inkml:trace contextRef="#ctx0" brushRef="#br0" timeOffset="3762.7833">7625-6466 176 0,'7'0'64'0,"-7"0"-48"0,8 0-8 15,-8 0 104 1,0 0-64-16,0 0 32 0,0 0-44 0,0 0-32 16,0 0-4-16,0 0 8 31,0 0-4-31,0 0-12 0,0 0 4 0,0 0 4 15,0 0 0-15,0 0 0 16,0 0 0-16,0 0 24 16,0 0-12-16,0 0 32 15,0 0-28-15,-4 0 32 16,4 6-32-16,-4-6 4 16,8 7-12-16,-8-7 48 15,4 4-32-15,-3-1 24 16,-1-3-28-16,0 0 28 15,0 0-32-15,-4 0 12 16,4 0-16-16,-3 0 20 16,3 0-20-16,-8-3 32 15,8 3-28-15,-7-4 12 16,7 4-16-16,-8-7 0 16,8 14-4-16,-7-7 4 15,7 0-8-15,-4 0-4 16,8 0 4-16,-4-3-4 15,4 3 0-15,-4-4 8 16,8 8-4-16,-4-4 16 16,0 0-12-16,0 0-4 15,0 0 0-15,0 0 28 16,0 0-16-16,0 0-4 16,0 0-8-16,0 0 4 15,0 0-4-15,0 0 24 0,0 0-16 0,0 0 4 16,0 0-8-16,0 0 28 15,0 0-20-15,0 0-32 16,0 0 8-16,0 0 8 16,0 0 4-16,0 0 16 15,0 0-12-15,0 0 24 16,0 0-20-16,0 0-12 16,0 0-4-16,-4 0 56 15,4 3-28-15,-4-3 16 16,1 4-24-16,-5-4 8 15,8 0-12-15,-8 0-8 16,8 0 0-16,-8-4 12 16,8 4-8-16,-7-3-12 15,7 6 0-15,-4-6 28 16,4 3-12-16,-4-4 32 16,8 8-28-16,-4-4 12 15,4 0-16-15,-1-4-8 16,9 4 0-16,11-3-16 15,8 6 8-15,12-3 20 16,-1 0-8-16,9 0-4 16,3 0 0-16,0 0 28 15,-4-3-16-15,5 3-12 16,-9 3-8-16,1-3 4 16,-13 4 0-16,-10-1-20 15,-5 1 12-15,-7-4 12 0,-1 3 0 16,-7-3-4-16,0 0 4 0,-4 0 12 15,0 0-8-15,0 0-12 16,0 0 0-16,0 0 12 16,0 4-4-16,-8-4-12 15,8 7 4-15,-19 6 12 16,11-2-4-16,-19 13-28 16,15-4 12-16,-15 32-12 15,-4-4 12-15,4 21 8 16,8-4 4-16,-1 1 8 15,1-15-4-15,0-6 16 16,3-7-12-16,5-11-4 16,-1-6 0-16,-3-4 20 15,15-3-12-15,-12-10 4 16,4-4-8-16,0-11 12 16,8 1-12-16,-11-21-4 15,3 3 0-15,-11-23 12 16,11 3-8-16,-19-18-12 15,4 4 0-15,-8 4 20 16,4 13-8-16,0 0-12 16,11 14 0-16,1 0-16 15,7 14 12-15,4-3-24 16,8 13 20-16,4-4 24 16,3 4-8-16,1 7-288 15,3 0 152-15</inkml:trace>
          <inkml:trace contextRef="#ctx0" brushRef="#br0" timeOffset="4286.8848">8438-6270 436 0,'0'-7'160'0,"0"7"-124"0,-12 0-8 0,8 0 124 16,4 3-88-16,-12 4 16 16,5 3-44-16,-13 11-16 15,5 3-12-15,-4 14 28 16,7-7-20-16,-4 14 20 15,5-14-20-15,11 3 20 16,8-3-24-16,7-17 24 16,8 3-24-16,4-17 4 15,0-3-8-15,4-11-8 16,-3-3 4-16,-9-11 4 16,0 1-4-16,-15-18 24 15,0 0-16-15,-12-13-20 16,1 9 0-16,-5-9 20 15,-4 13-4-15,5-10 24 0,3 10-20 0,0-6 100 16,4 10-60-16,4-4 12 16,4 17-40-16,0-6 40 15,8 3-36-15,-1 7 20 16,5 10-28-16,-1 7 0 16,5 7-12-16,3 11-8 15,-4 2 4-15,16 4 12 16,-4 1-8-16</inkml:trace>
          <inkml:trace contextRef="#ctx0" brushRef="#br0" timeOffset="5742.2561">7327-6859 340 0,'-16'-3'128'0,"16"3"-100"0,-12 7-8 16,-3 3 104-1,11 0-72-15,-15 14 40 16,3 7-52-16,-22 21 20 15,10 3-32-15,-18 17 44 0,11-3-40 0,-7 38 64 16,18 0-56-16,13 13 20 16,18-10-40-16,21 4 80 15,10-18-56-15,36-3 48 16,7-14-52-16</inkml:trace>
          <inkml:trace contextRef="#ctx0" brushRef="#br0" timeOffset="4782.2024">9045-6859 756 0,'0'-20'280'0,"0"20"-216"0,27-18-20 15,1 5 112 1,-9 9-96-16,20-6 44 16,3 6-60-16,-3 1-24 15,0 6-12-15,-12-3 8 16,4 14-8-16,-12-3-4 16,0 13 0-16,-15-4 4 15,0 11-4-15,-15 11-20 16,3-5 8-16,-12 15-12 15,5-4 8-15,-8 14-116 0,7-3 72 0,1 16-144 32,3-6 112-32,-3 7 24 0,7-7 40 0,-11-4 20 15,3-6 4-15,-11-8 8 16,4-10-4-16,-8-6-4 16,4-4 4-16,-4-7 20 15,11-7-12-15,-11-7 12 16,8-3-12-16,-8-3 80 15,12-1-48-15,-1-3 136 16,9 4-100-16,3-4 60 16,12 0-80-16,11 0 36 15,9 3-56-15,18-6-4 16,5 3-20-16,15-4 16 16,0 4-20-16,3-3-120 15,-7 6 60-15,-11-3-344 16,-8 4 216-16</inkml:trace>
          <inkml:trace contextRef="#ctx0" brushRef="#br0" timeOffset="5201.3164">9227-6470 496 0,'-23'-17'184'0,"23"17"-140"0,-23-7-16 0,7 4 120 16,9 3-88-16,-13-7 80 15,5 7-80-15,-8 0 32 16,3 7-56-16,-7 3 16 16,8 7-32-16,-4 7 44 15,7 4-36-15,1 6 4 16,7 1-20-16,12 2 36 15,7-2-24-15,32-11 32 16,3-7-32-16,20-13 32 16,4-4-32-16,-1-21-40 15,-3 7 8-15,-12-10 0 16,-11 0 8-16,-24-7 8 16,-7 7-4-16,-27-10-20 15,-5 9 8-15,-15-2-12 16,-3 10 8-16,3 3 8 15,8 10 4-15,15 1 0 16,12 6 0-16,12 8-652 16,3 9 356-16</inkml:trace>
          <inkml:trace contextRef="#ctx0" brushRef="#br0" timeOffset="6179.2373">9738-6986 372 0,'0'3'140'0,"0"-3"-112"0,16 11-4 16,-5-1 144-1,1 4-96-15,11 27 68 0,8 4-80 16,4 31 20-16,-4 3-48 0,-12 48 60 31,5 0-52-31,-24 11 20 0,-8-11-40 16,-23 8 8 0,4-29-16-16,-31 4 64 0,4-17-44 0,-12-21 60 15,8-6-56-15,-12-49-120 16,16-7 40-16,-4-37-424 15,15-1 260-15</inkml:trace>
          <inkml:trace contextRef="#ctx0" brushRef="#br0" timeOffset="6484.7838">10137-6972 384 0,'15'-17'140'0,"-15"17"-108"0,16-7-8 16,-8 3 108 0,-1 4-76-16,9 0 112 15,-1 11-96-15,1-8-20 16,3 11-32-16,-11 3-8 16,-4 7-4-16,-12 10 36 15,0 1-20-15,-11-8 40 16,4 4-36-16,-1-3 40 15,4-4-40-15,5-7 64 16,3-10-52-16,15 0 28 16,9-7-40-16,11 0-8 15,7 0-12-15,-7 0-84 16,0-3 40-16</inkml:trace>
        </inkml:traceGroup>
        <inkml:traceGroup>
          <inkml:annotationXML>
            <emma:emma xmlns:emma="http://www.w3.org/2003/04/emma" version="1.0">
              <emma:interpretation id="{C4BF0164-91C2-40F9-B94C-65885728A735}" emma:medium="tactile" emma:mode="ink">
                <msink:context xmlns:msink="http://schemas.microsoft.com/ink/2010/main" type="inkWord" rotatedBoundingBox="13446,895 13818,887 13822,1103 13451,1111"/>
              </emma:interpretation>
              <emma:one-of disjunction-type="recognition" id="oneOf2">
                <emma:interpretation id="interp2" emma:lang="" emma:confidence="1">
                  <emma:literal>=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€</emma:literal>
                </emma:interpretation>
                <emma:interpretation id="interp5" emma:lang="" emma:confidence="0">
                  <emma:literal>_</emma:literal>
                </emma:interpretation>
                <emma:interpretation id="interp6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8326.0836">11066-6284 748 0,'-8'7'276'0,"8"-7"-216"0,35 0-16 15,-15 0 76 1,3 0-76-16,15 0 8 15,5 0-32-15,7-7 16 16,1 4-24-16,3-4-76 16,0 3 36-16</inkml:trace>
          <inkml:trace contextRef="#ctx0" brushRef="#br0" timeOffset="8131.5663">11058-6477 632 0,'-7'-3'236'0,"7"3"-184"0,0 0-16 0,0 0 116 16,3 0-92-16,9-7 88 15,7 7-84-15,5-4 12 16,3 8-44-16,8-4-20 16,3-4-8-16,1 4 20 15,-4 4-12-15,-4-4 12 16,0 0-12-16,-12 7-220 16,-3-4 116-16</inkml:trace>
        </inkml:traceGroup>
        <inkml:traceGroup>
          <inkml:annotationXML>
            <emma:emma xmlns:emma="http://www.w3.org/2003/04/emma" version="1.0">
              <emma:interpretation id="{6B976B1D-3890-4F53-A189-BC0F4F2D843F}" emma:medium="tactile" emma:mode="ink">
                <msink:context xmlns:msink="http://schemas.microsoft.com/ink/2010/main" type="inkWord" rotatedBoundingBox="14775,842 15262,832 15268,1136 14781,1146"/>
              </emma:interpretation>
              <emma:one-of disjunction-type="recognition" id="oneOf3">
                <emma:interpretation id="interp7" emma:lang="" emma:confidence="1">
                  <emma:literal>o</emma:literal>
                </emma:interpretation>
                <emma:interpretation id="interp8" emma:lang="" emma:confidence="0">
                  <emma:literal>O</emma:literal>
                </emma:interpretation>
                <emma:interpretation id="interp9" emma:lang="" emma:confidence="0">
                  <emma:literal>u</emma:literal>
                </emma:interpretation>
                <emma:interpretation id="interp10" emma:lang="" emma:confidence="0">
                  <emma:literal>0</emma:literal>
                </emma:interpretation>
                <emma:interpretation id="interp11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8730.1601">12522-6515 476 0,'7'-10'176'0,"-7"10"-136"0,20-17-12 0,-20 13 180 16,0 4-120-16,-8 0 80 15,-4 7-100-15,-7 4 16 32,-8 2-48-32,-8 8 64 0,8 3-52 0,4 7-8 31,7 4-24-31,24 9 40 0,4-2-28 0,22-8 40 16,5-3-40-16,27-21 20 15,0-10-28-15,11-14 8 16,-3 1-16-16,-20-18-8 15,-8 7 0-15,-34-11-24 16,-12 8 12-16,-35-11-12 16,0 14 8-16,-19 0-20 15,8 10 20-15,11 4-92 16,8 3 56-16</inkml:trace>
        </inkml:traceGroup>
      </inkml:traceGroup>
    </inkml:traceGroup>
    <inkml:traceGroup>
      <inkml:annotationXML>
        <emma:emma xmlns:emma="http://www.w3.org/2003/04/emma" version="1.0">
          <emma:interpretation id="{15846BD3-192F-44F3-A25C-F8A0FFAC4FE7}" emma:medium="tactile" emma:mode="ink">
            <msink:context xmlns:msink="http://schemas.microsoft.com/ink/2010/main" type="paragraph" rotatedBoundingBox="7105,2043 7424,4405 6578,4519 6259,2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1FE457-C5C7-47BF-91B3-89F38E901134}" emma:medium="tactile" emma:mode="ink">
              <msink:context xmlns:msink="http://schemas.microsoft.com/ink/2010/main" type="line" rotatedBoundingBox="7105,2043 7424,4405 6578,4519 6259,2157"/>
            </emma:interpretation>
          </emma:emma>
        </inkml:annotationXML>
        <inkml:traceGroup>
          <inkml:annotationXML>
            <emma:emma xmlns:emma="http://www.w3.org/2003/04/emma" version="1.0">
              <emma:interpretation id="{D61A5D98-24F8-42C1-9956-252A22D0FCB2}" emma:medium="tactile" emma:mode="ink">
                <msink:context xmlns:msink="http://schemas.microsoft.com/ink/2010/main" type="inkWord" rotatedBoundingBox="7105,2043 7424,4405 6578,4519 6259,2157"/>
              </emma:interpretation>
            </emma:emma>
          </inkml:annotationXML>
          <inkml:trace contextRef="#ctx0" brushRef="#br0" timeOffset="7453.6228">3885-5214 496 0,'8'-7'184'0,"-4"7"-140"0,3-7-16 0,-3 7 128 16,0 0-92-16,4-7 44 16,4 14-64-16,-1 0-8 15,1 4-20-15,3 20-12 16,1-1 0-16,7 29 4 15,0-4-4-15,4 7 8 16,0-4-8-16,1-9 24 16,-5-11-16-16,0-14 144 15,0 7-84-15,-3-25 64 16,3-6-76-16,-12-24 80 16,5 7-80-16,-1-34 76 15,1 6-76-15,11-24-24 16,0 14-20-16,0-7-4 15,4 17-8-15,0 1 16 16,-4 13-12 0,-4 6-460-16,5 5 244 0</inkml:trace>
          <inkml:trace contextRef="#ctx0" brushRef="#br0" timeOffset="45834.6635">4779-4140 476 0,'35'-7'176'0,"-23"0"-136"0,-4 0-12 0,-1 4 76 16,-3 6-64-16,4-6 52 15,4 3-52-15,-12-4 68 16,3 4-60-16,-6-3 28 15,3 3-44-15,-20 0-8 16,9 3-16-16,-24-3 12 16,-4 0-12-16,-38 0 16 15,3 7-16-15,-11-4-12 16,11 4 0-16,-3-3 4 16,19 3 0-16,-4-7-36 15,19 0 20-15,16 7-40 16,16 3 36-16,18-3-20 15,5 7 24-15,34 10-8 16,1-4 12-16,26 11 36 16,13-3-16-16,-5 10 0 0,-8 3-4 15,-15-7 28-15,-15 4-16 16,-16 0 40-16,-4-4-32 16,-23-3 20-16,-7 0-24 15,-36-3 28-15,0-1-32 0,-30-2-4 16,7-1-8-16,-15-4 4 15,15-3-4-15,-11-3-4 16,19 0 4-16,-1-11-32 16,17 4 16-16,11 0-56 15,23 0 36-15,16-7-12 16,19 0 28-16,31 0 0 16,4 7 8-16,39-4 24 15,-5 1-8-15,5 6 40 16,-16-3-24-16,-7 0 12 15,-9 3-20-15,-18-3-44 16,-9 0 16-16,-18 3-332 16,-9 4 188-16</inkml:trace>
          <inkml:trace contextRef="#ctx0" brushRef="#br0" timeOffset="46203.0157">4206-3208 624 0,'8'0'228'0,"-8"0"-176"0,0 4-16 0,4-4-8 16,4 0-24-16</inkml:trace>
          <inkml:trace contextRef="#ctx0" brushRef="#br0" timeOffset="46400.0413">4454-3046 684 0,'8'-7'252'0,"-8"7"-192"0,19-7-20 0,-3 7 40 16,-5 0-52-16,9 0-20 15,7 0-8-15</inkml:trace>
          <inkml:trace contextRef="#ctx0" brushRef="#br0" timeOffset="46055.1224">4210-2977 548 0,'-7'10'204'0,"7"-10"-156"0,-16 21-16 0,12-8 80 16,8-9-68-16,-4 10-8 15,4 3-24-15,4-10 0 16,3 7-8-16,5-14 52 15,-5 0-32-15</inkml:trace>
          <inkml:trace contextRef="#ctx0" brushRef="#br0" timeOffset="46716.3804">4884-3060 404 0,'0'4'148'0,"0"-4"-112"0,-4 24-12 16,0-11 12 0,0 1-24-16,-3 10 4 15,3 0-8-15</inkml:trace>
          <inkml:trace contextRef="#ctx0" brushRef="#br0" timeOffset="46564.4761">4423-2939 436 0,'-19'0'160'0,"19"0"-124"0,19 0-8 0,1 0 72 16,-1 6-60-16,16-6 8 15,7 0-28-15,13 0-40 16,-5 4 12-16</inkml:trace>
          <inkml:trace contextRef="#ctx0" brushRef="#br0" timeOffset="48141.1852">4474-4546 248 0,'-4'-4'92'0,"-4"4"-72"0,8 4-4 16,-8-1 8-1,8 4-16-15,-11 7 32 16,3 6-24-16,-12 11 32 16,13 0-32-16,-13 7 84 15,13-3-56-15,-13-1 4 16,16-3-28-16,-11-14 32 0,15 7-28 0,-12-10 20 16,12 0-24-16,0-11 16 31,0 1-20-31,8-18-8 0,-4 7-4 0,-4-17 20 15,8 3-12-15,-8-10-4 16,7 7-4-16,-7-7-4 16,0 11 0-16,0-4-28 15,0 17 16-15,0-4-20 16,4 18 16-16,-4 4 28 16,8 2-8-16,8 8 44 15,3 3-24-15,4 4-24 16,0-1 0-16,1-6 24 15,3-4-12-15,0-7 92 16,-4 1-56-16,-4-11 56 16,1-4-60-16,-5-13 48 15,1 3-52-15,-5-17 16 16,5 0-36-16,-1-13 8 16,1-1-16-16,-1 3-52 15,5 5 24-15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2:55.6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B46F8AE-796B-4B70-8247-AD65998E6F02}" emma:medium="tactile" emma:mode="ink">
          <msink:context xmlns:msink="http://schemas.microsoft.com/ink/2010/main" type="inkDrawing" rotatedBoundingBox="13753,2209 15210,1107 15300,1225 13842,2327" semanticType="callout" shapeName="Other">
            <msink:sourceLink direction="with" ref="{96E1B216-98C1-407A-9E93-63D42610BB28}"/>
            <msink:sourceLink direction="with" ref="{049E295F-855B-4B38-9E90-F16B15F0B39E}"/>
          </msink:context>
        </emma:interpretation>
      </emma:emma>
    </inkml:annotationXML>
    <inkml:trace contextRef="#ctx0" brushRef="#br0">571-341 208 0,'-11'-10'76'0,"11"10"-60"0,0-4-4 0,0 1 84 16,4-1-56-16,-1-6 44 16,5-7-48-16,4-7-20 15,7-4-8-15,16-13 8 16,15-7-8-16,24-18 16 15,15-27-16-15,8-17-20 16,23 4 4-16,19 9 76 16,-7 8-40-16,-16 6-8 15,-4 11-12-15,-4 7-8 0,-11 13 0 16,-12 18 16 0,-19 3-8-16,-19 10 4 0,-16 14-4 15,-20 7 28-15,-15 10-20 16,-11 8-436-16,-8 2 228 15,-4-3 40-15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52:29.1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BAA77CA-19D6-4516-AF35-80FE241AFADD}" emma:medium="tactile" emma:mode="ink">
          <msink:context xmlns:msink="http://schemas.microsoft.com/ink/2010/main" type="writingRegion" rotatedBoundingBox="2481,2504 24233,2866 23961,19265 2209,18904"/>
        </emma:interpretation>
      </emma:emma>
    </inkml:annotationXML>
    <inkml:traceGroup>
      <inkml:annotationXML>
        <emma:emma xmlns:emma="http://www.w3.org/2003/04/emma" version="1.0">
          <emma:interpretation id="{91E84DD3-B8ED-449C-9A1A-285B85FB89D8}" emma:medium="tactile" emma:mode="ink">
            <msink:context xmlns:msink="http://schemas.microsoft.com/ink/2010/main" type="paragraph" rotatedBoundingBox="7783,2911 17573,2594 17615,3872 7825,418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29633A4-8B74-480F-8300-3C5A06129ADA}" emma:medium="tactile" emma:mode="ink">
              <msink:context xmlns:msink="http://schemas.microsoft.com/ink/2010/main" type="line" rotatedBoundingBox="7783,2911 17573,2594 17615,3872 7825,4189"/>
            </emma:interpretation>
          </emma:emma>
        </inkml:annotationXML>
        <inkml:traceGroup>
          <inkml:annotationXML>
            <emma:emma xmlns:emma="http://www.w3.org/2003/04/emma" version="1.0">
              <emma:interpretation id="{5575C4D3-B8B2-4242-9AEA-7184DFA4A60C}" emma:medium="tactile" emma:mode="ink">
                <msink:context xmlns:msink="http://schemas.microsoft.com/ink/2010/main" type="inkWord" rotatedBoundingBox="7795,3255 8764,3224 8781,3776 7812,38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5801-4130 416 0,'12'-10'152'0,"-8"14"-116"0,0-8-12 0,-4 1 108 15,0 6-76-15,0-3 24 16,0 0-48-16,-4 4-4 16,0 2-16-16,-12 5 36 15,5 6-24-15,-12 11-12 16,-1-1-8-16,-14 18 4 16,3 0-4-16,-12 6 8 15,13-2-8-15,-5-8-4 16,8-3 4-16,0-7 12 15,8-4-8-15,-1-10 24 16,13 1-20-16,-1-8-32 16,12-3 12-16,4-7 0 15,8 0 8-15,11 0-20 16,4 7 12-16,16-4 20 16,-1 4-4-16,12 0-12 0,-3 3 0 15,-1 1-4 1,-7-1 0-16,-5-3 16 0,-7 0-4 15,-7-4 32-15,-5 1-20 0,-7-8 20 16,-1 4-20-16,-11-7 28 16,0 4-28-16,-8-7 12 15,5-1-16 1,-5-6-8-16,4 7 0 0,-8-18 40 16,8 4-24-16,-7-24 0 15,3 10-12-15,-11-7 4 16,7 4-8-16,-11 0 24 15,7 10-16-15,-3 3 4 16,4 14-8-16,3-3-32 16,4 10 12-16,4-3 4 15,8 6 8-15,4-3 0 16,4 7 0-16,3-6-152 16,1 6 84-16,-5-4-500 15,5 8 316-15</inkml:trace>
          <inkml:trace contextRef="#ctx0" brushRef="#br0" timeOffset="473.592">6010-4061 416 0,'-7'0'152'0,"7"0"-116"0,7-3-12 0,-7 3 48 15,4 7-44-15,-4 0 16 16,4 3-28-16,-4 18 36 16,8 6-28-16,0 14 4 15,-1 4-16-15,1 3-8 16,4-3 0-16,3-8 12 15,-7-6-8-15,0-7 40 16,3-7-24-16,1-10 76 16,0 0-56-16,-1-18 32 15,5 1-44-15,3-21 36 16,0 0-40-16,8-31 28 16,1 3-28-16,-1-17-8 15,-8 11-12-15,8-1 28 16,-8 18-20-16,-3 3 20 15,-8 10-20-15,-4 4-16 16,-1 7-4-16,-6 3-32 16,-1 11 20-16</inkml:trace>
        </inkml:traceGroup>
        <inkml:traceGroup>
          <inkml:annotationXML>
            <emma:emma xmlns:emma="http://www.w3.org/2003/04/emma" version="1.0">
              <emma:interpretation id="{7FF448A2-15D7-47EC-A5D1-3B8FBCF3CEE0}" emma:medium="tactile" emma:mode="ink">
                <msink:context xmlns:msink="http://schemas.microsoft.com/ink/2010/main" type="inkWord" rotatedBoundingBox="9157,3211 12349,3108 12376,3938 9184,4042">
                  <msink:destinationLink direction="with" ref="{2DCF12C9-414F-4D99-BABE-A63A35467FC1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76.7924">7214-4123 228 0,'-11'0'84'0,"11"0"-64"0,-8-3-8 15,0 3 116 1,8 0-72-16,-8-7 76 15,1 7-76-15,-13 0 48 16,5 7-60-16,-8-7-20 0,3 3-16 0,-7 4 36 16,4 4-24-16,-8 6 16 15,0 3-20-15,0 15 20 16,0-1-24-16,-4 18 32 16,12 0-28-16,-8 3 32 15,19 0-32-15,12-10 12 16,8-8-16-16,19 1 0 15,4-7-4-15,12-13 28 16,-1 2-20-16,1-3 4 16,0-10-12-16,-9 0-32 15,-6 0 12-15,-9-3-284 16,0 2 160-16</inkml:trace>
          <inkml:trace contextRef="#ctx0" brushRef="#br0" timeOffset="1683.8356">6777-3689 676 0,'8'-10'248'0,"-8"10"-192"0,58-24-16 16,-27 14-12-1,0 10-24-15,7-14 32 16,5 3-20-16,-1 5-268 0,-3 2 136 0</inkml:trace>
          <inkml:trace contextRef="#ctx0" brushRef="#br0" timeOffset="2782.012">7408-3513 268 0,'-19'34'100'0,"19"-34"-76"0,0 38-8 16,0-24 44 0,11 3-36-16,-3-3-20 15,3 0-4-15,-3-7 36 16,12 3-24-16,-13-10-300 15,13 0 156-15</inkml:trace>
          <inkml:trace contextRef="#ctx0" brushRef="#br0" timeOffset="2896.8164">7632-3758 612 0,'0'-24'228'0,"0"24"-180"0,-7 0-12 0,7-7 8 16,4 7-32-16</inkml:trace>
          <inkml:trace contextRef="#ctx0" brushRef="#br0" timeOffset="4082.971">8004-4068 288 0,'-8'0'108'0,"8"0"-84"0,0 0-4 0,0 0 100 31,0 0-68-31,0 0 32 0,0 0-48 0,0 0 56 31,8 0-52-31,0 0 64 0,3 0-64 0,5-6 28 16,-1 12-40-16,12-6-8 31,4 0-12-31,12-3-8 0,3 10 4 0,13-7 12 16,-5 3-8-16,8-6 24 15,0 3-20-15,0-4 12 16,-4 1-12-16,-12 0-8 16,-7 3 0-16,-16-4 12 15,-4 8-8-15,-15-4 24 16,0 0-20-16,-16 0-12 15,5 0-4-15,-9 0 12 16,5 3-4-16,-5-3-28 16,8 3 12-16,-7 1-4 15,7 6 8-15,-7 1 16 16,7 2-4-16,-11 8-28 16,7 7 12-16,-15 16-4 15,11 5 8-15,-11 13 16 16,8 0-4-16,-4-1 8 15,3-9-8-15,1-4-4 16,11-6 4-16,-7-8-4 16,11-6 0-16,-4-11 44 15,8-7-24-15,-11-13 0 16,11-1-12-16,-4-20 4 0,4 4-8 0,-16-25 16 16,5 0-12-16,-17-34 4 15,9 7-4-15,-8-8-24 16,4 15 8-16,0 10-24 15,7 13 20-15,4 8-12 16,12 10 12-16,8 7 8 16,4 6 4-16,7 4-160 15,4 7 88-15</inkml:trace>
          <inkml:trace contextRef="#ctx0" brushRef="#br0" timeOffset="4533.2059">9014-3981 364 0,'-15'0'132'0,"15"0"-100"0,-19 17-12 16,15 3 88-1,0-2-64-15,-8 13 0 16,1 0-28-16,3 3-20 0,8 1 0 0,0-8 20 16,11-3-8-16,5-10 24 15,-4-4-20-15,7-17 12 16,8 7-12-16,-8-24 80 15,8 7-48-15,-15-17 84 16,4 3-72-16,-16-18 68 16,0 8-68-16,-8-7 68 15,-4 10-72-15,-7-7 16 16,11 11-36-16,-4-8-20 16,9 11-8-16,6 0-32 15,5 7 16-15,8 4 4 16,7 9 8-16,12 8-108 15,0 6 60-15</inkml:trace>
          <inkml:trace contextRef="#ctx0" brushRef="#br0" timeOffset="5060.1169">9483-4202 436 0,'0'-21'160'0,"0"21"-124"0,19-3-8 15,-7 0 104 17,3 3-76-32,5-4 16 0,-1 1-48 0,12-1-20 15,12 4-8-15,15-7 64 16,-4 7-32-16,-4 0-4 16,4 7-12-16,-15-10 8 0,-4 6-12 0,-24-6 32 15,1 3-24-15,-16-4-4 16,-11 4-8-16,-5-10-16 15,1 10 8-15,-8 3 4 16,0 1 0-16,-4 10-28 16,11-1 16-16,-7 18-4 15,8 0 8-15,-8 35 8 16,8 3 0-16,-9 17-12 16,13-7 8-16,-4-7-4 15,7-13 0-15,-11-11 8 16,11-7 0-16,-7-6 24 15,7-8-12-15,-3-9 4 16,7-5-8-16,-4-6 12 16,8 0-12-16,1-10-4 15,3 3 0-15,0-7-32 16,7 3 16-16,1 4 40 16,4 4-16-16,3-1 16 15,1 4-16-15,11 4 20 16,8-1-20-16,11-3 48 15,1 3-32-15,3-6-4 16,0 2-16-16,-3-9-316 16,-9 3 172-16</inkml:trace>
        </inkml:traceGroup>
        <inkml:traceGroup>
          <inkml:annotationXML>
            <emma:emma xmlns:emma="http://www.w3.org/2003/04/emma" version="1.0">
              <emma:interpretation id="{E28B5510-B375-44B7-A510-1569F746E64B}" emma:medium="tactile" emma:mode="ink">
                <msink:context xmlns:msink="http://schemas.microsoft.com/ink/2010/main" type="inkWord" rotatedBoundingBox="10264,2831 14668,2688 14709,3966 10305,4109">
                  <msink:destinationLink direction="with" ref="{2DCF12C9-414F-4D99-BABE-A63A35467FC1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42.2697">9789-3923 476 0,'-35'-17'176'0,"35"17"-136"0,-27-17-12 0,11 3 84 15,5 14-68-15,-9-14 80 16,1 14-72-16,0 0-16 16,3 7-24-16,-11 10 24 15,15 4-20-15,-15 17 12 16,12-7-16-16,-1 14-8 15,12-8 0-15,4-6-24 16,8-3 12-16,11-11 56 16,5-7-24-16,18-13 8 15,5-4-20-15,15-13 36 16,-12-1-24-16,-4-17 12 16,-11 7-20-16,-31-17 0 15,-12 10-8-15,-15 0-16 16,-4 7 4-16,-12 0-24 15,5 17 16-15,10 4-20 16,9 3 16-16,15 0 16 16,19 7 4-16</inkml:trace>
          <inkml:trace contextRef="#ctx0" brushRef="#br0" timeOffset="5690.7948">10493-4188 580 0,'0'-17'216'0,"0"17"-168"0,4-4-12 0,-4 1 76 16,0 6-68-16,-8-3 8 15,1 7-32-15,-17 7 16 16,1 3-24-16,-16 18 12 16,8 2-12-16,-7 29 12 15,7 3-16-15,0 7 4 16,11-4-4-16,-3-3 4 15,15-11-8-15,5-10 24 16,6-10-16-16,5-7-56 16,8 0 20-16</inkml:trace>
          <inkml:trace contextRef="#ctx0" brushRef="#br0" timeOffset="6005.1298">10586-3816 384 0,'-12'-17'140'0,"12"17"-108"16,8 7-8-16,-12-1 152 15,4 5-100-15,-7 9-20 16,3 5-36-16,-8-1 0 16,8 0-12-16,-4-4 16 0,5-2-16 0,-1-5 16 15,4 1-16-15,-4-14 24 16,8 0-20-16,-4-7 56 15,7 0-36-15,-3-10 36 16,4 3-36-16,4-13 24 16,-1 3-28-16,1 0-8 15,3-4-12-15,-3 7-8 16,0 8 4-16,-1 2 20 16,5 8-12-16,-5-4 40 15,5 7-28-15</inkml:trace>
          <inkml:trace contextRef="#ctx0" brushRef="#br0" timeOffset="6202.2116">10652-4078 624 0,'8'-7'228'0,"-8"7"-176"0,19 0-16 15,-7 0 8 1,-1 0-32-16,5 0 12 16,-1 0-12-16,1 0 12 15,-1 7-16-15</inkml:trace>
          <inkml:trace contextRef="#ctx0" brushRef="#br0" timeOffset="6473.375">10826-3689 444 0,'-4'4'164'0,"4"-4"-124"0,-8 24-16 0,5-14 104 16,6 4-76-16,-6 0 8 15,3 3-40-15,-4-3 16 16,4 6-24-16,0-6 12 16,4 0-12-16,-1-11 0 15,9 11-4-15,-4-14 20 16,0 0-16-16</inkml:trace>
          <inkml:trace contextRef="#ctx0" brushRef="#br0" timeOffset="6636.3094">10985-3799 632 0,'-16'0'236'0,"16"0"-184"16,-7 0-16-16,-1 0-28 15,16 0-12-15,-5 0-60 16,5 7 36-16</inkml:trace>
          <inkml:trace contextRef="#ctx0" brushRef="#br0" timeOffset="6952.3352">11236-4181 340 0,'0'-14'128'0,"0"14"-100"0,24 3-8 0,-13-3 176 16,1 0-112-16,11 7 64 16,-4 4-88-16,5 20 28 15,3 3-52-15,-8 35 52 16,-3 7-52-16,-13 13-8 15,1-6-16-15,-11-4 32 16,3-13-20-16,-23-1 56 16,3-10-44-16,-26-3-44 15,8-11 4-15</inkml:trace>
          <inkml:trace contextRef="#ctx0" brushRef="#br0" timeOffset="12760.3402">8290-4340 320 0,'-7'-3'120'0,"7"6"-96"0,0 4-4 15,-4-7 52-15,0 4-44 0,-4-1 60 16,1 8-52-16,-9-5 12 16,4 5-32-16,-7-1-8 15,4 0-4-15,-9 4 12 16,5 0-8-16,-8 0-4 16,4 3 0-16,-1-3 40 15,5 3-24-15,-4-3-20 16,4 3 0-16,-1 0 8 15,5 0-4-15,-5 4 24 16,5 3-16-16,-1 4-4 16,5-1-4-16,-1 8-4 15,8 6 0-15,-4 0 16 16,5-3-8-16,-1 0-4 16,8 0 0-16,-4 0 4 15,3 0-4-15,1-4 16 16,4-3-12-16,0 0-4 15,0-3 0-15,-1-1 20 16,5 1-12-16,0 3-40 16,3 0 16-16,8 0 12 15,1 0 0-15,6-11 12 16,-2 5-8-16,3-5 16 16,3-6-12-16,-7 3 4 15,-7-6-4-15,-1-1 48 16,1 0-32-16</inkml:trace>
          <inkml:trace contextRef="#ctx0" brushRef="#br0" timeOffset="13544.4404">11658-4247 260 0,'4'-3'96'0,"0"3"-76"0,4-4-4 0,-4 4 140 16,0 4-88-16,-1-1 16 15,9 1-48-15,-4 3 8 16,3 3-24-16,5 7 28 15,-1 4-32-15,5 10-12 16,3 3-8-16,-8 21 12 16,9 4-4-16,-9 13 16 15,1-3-12-15,-9 0 16 16,1-10-16-16,-12-4 32 16,0-7-24-16,-15-3 12 15,4-4-16-15,-20-3 20 16,8 0-20-16,-12-11-12 15,4-3-4-15,-4-10-112 16,12-3 64-16</inkml:trace>
          <inkml:trace contextRef="#ctx0" brushRef="#br0" timeOffset="14052.3064">11856-4632 404 0,'-8'-24'148'16,"8"24"-112"-16,0-7-12 0,4 0 108 16,4 7-76-16,3-7 40 15,1 0-56-15,3 7 20 16,5 7-32-16,3-7-8 15,4 7-12-15,-11 7 4 16,3-4-8-16,-15 14 60 16,0 4-36-16,-12 3 16 15,0 0-28-15,-3 0 20 0,-1 0-24 16,0-11-4-16,1 4-4 0,11-17 12 16,7 4-8-16,13-11 4 15,11 6-4-15,15-9 4 16,1 0-8-16,3 3 32 15,4 0-20-15,-11 6 32 16,-8-2-32-16</inkml:trace>
        </inkml:traceGroup>
        <inkml:traceGroup>
          <inkml:annotationXML>
            <emma:emma xmlns:emma="http://www.w3.org/2003/04/emma" version="1.0">
              <emma:interpretation id="{3A390C42-44FB-4A3E-AEB6-3A9EC767A637}" emma:medium="tactile" emma:mode="ink">
                <msink:context xmlns:msink="http://schemas.microsoft.com/ink/2010/main" type="inkWord" rotatedBoundingBox="15846,3252 16279,3238 16289,3555 15857,356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3111.7398">13458-3909 268 0,'0'-7'100'0,"0"7"-76"0,28 0-8 16,-17 3 140-1,12 4-88-15,1 4 44 16,7 6-68-16,3-3 4 16,5-1-32-16,0-6 0 15,-4 4-8-15,3-8 20 16,1 1-16-16,4-8 32 16,-5 1-28-16</inkml:trace>
          <inkml:trace contextRef="#ctx0" brushRef="#br0" timeOffset="42848.1773">13559-4102 456 0,'0'-3'168'0,"0"3"-128"0,-8-11-16 15,1 8 112 1,14 3-80-16,-7-4 76 16,0 1-76-16,0-4 12 15,0 7-36-15,8-3-20 0,0 6-8 0,3-3-24 32,9 7 12-32,7 0 4 0,0 0 4 0,0-4 0 15,0 1 0 1,0-8 16-16,4 4-8 0,0-3 16 31,-4-1-16-31,-3-3 24 0,-5 7-20 16,-4-3 24-16,-11 3-24 0,-8 0-240 15,4 3 120-15,-7 1-432 16,7 6 304-16</inkml:trace>
        </inkml:traceGroup>
        <inkml:traceGroup>
          <inkml:annotationXML>
            <emma:emma xmlns:emma="http://www.w3.org/2003/04/emma" version="1.0">
              <emma:interpretation id="{C465A927-EDB6-424E-B595-0EFAFD9638C6}" emma:medium="tactile" emma:mode="ink">
                <msink:context xmlns:msink="http://schemas.microsoft.com/ink/2010/main" type="inkWord" rotatedBoundingBox="17178,3211 17593,3198 17602,3475 17187,3488"/>
              </emma:interpretation>
              <emma:one-of disjunction-type="recognition" id="oneOf4">
                <emma:interpretation id="interp4" emma:lang="" emma:confidence="1">
                  <emma:literal>u</emma:literal>
                </emma:interpretation>
                <emma:interpretation id="interp5" emma:lang="" emma:confidence="0">
                  <emma:literal>w</emma:literal>
                </emma:interpretation>
                <emma:interpretation id="interp6" emma:lang="" emma:confidence="0">
                  <emma:literal>U</emma:literal>
                </emma:interpretation>
                <emma:interpretation id="interp7" emma:lang="" emma:confidence="0">
                  <emma:literal>W</emma:literal>
                </emma:interpretation>
                <emma:interpretation id="interp8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43478.0346">14809-4140 372 0,'-3'-3'140'0,"3"3"-112"0,-8 3-4 0,4-3 100 15,8 10-72-15,-8 4 68 16,0 3-68-16,0 11-20 16,8 0-20-16,4 6 0 15,3-3-8-15,9-3-4 16,3-1 4-16,12-13 20 16,0-7-12-16,11-7 4 15,1-7-8-15,-1-17 36 16,1 10-20-16,-13-17 64 15,-3 7-48-15,-15-11 72 16,-5 4-64-16,-11 0 0 16,-3 7-28-16,-9 0-12 15,0 10-4-15,-3 1-4 0,7 2 0 16,0 11-144-16,8 7 80 0</inkml:trace>
        </inkml:traceGroup>
      </inkml:traceGroup>
    </inkml:traceGroup>
    <inkml:traceGroup>
      <inkml:annotationXML>
        <emma:emma xmlns:emma="http://www.w3.org/2003/04/emma" version="1.0">
          <emma:interpretation id="{655F6061-9B89-4C0C-9549-E9AB82A27B80}" emma:medium="tactile" emma:mode="ink">
            <msink:context xmlns:msink="http://schemas.microsoft.com/ink/2010/main" type="paragraph" rotatedBoundingBox="10655,5006 16982,4700 17033,5766 10707,607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3488DE1-A25A-4745-9F2E-996A71217229}" emma:medium="tactile" emma:mode="ink">
              <msink:context xmlns:msink="http://schemas.microsoft.com/ink/2010/main" type="line" rotatedBoundingBox="10655,5006 16982,4700 17033,5766 10707,6072"/>
            </emma:interpretation>
          </emma:emma>
        </inkml:annotationXML>
        <inkml:traceGroup>
          <inkml:annotationXML>
            <emma:emma xmlns:emma="http://www.w3.org/2003/04/emma" version="1.0">
              <emma:interpretation id="{CB6DF501-6893-4441-A158-AE20968B46E9}" emma:medium="tactile" emma:mode="ink">
                <msink:context xmlns:msink="http://schemas.microsoft.com/ink/2010/main" type="inkWord" rotatedBoundingBox="11584,5129 13485,5037 13529,5931 11627,602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3582.0387">9498-1750 416 0,'4'-7'152'0,"-4"7"-116"0,0 0-12 16,0 0 64 0,0 0-52-16,0 0 68 15,0 0-64-15,0-7 20 16,8 7-40-16,-8 0 16 15,0 0-20-15,-4-7 8 16,4 7-12-16,-4 0-8 16,0 0 0-16,-3 0 20 0,3 0-12 15,-4-6 4-15,4 6-8 0,-11-11 4 16,3 11-8-16,-11 0 16 16,7 4-12-16,-11-4-20 15,0 3 4 1,0-3 20-16,4 7-4 0,-4 3-12 15,11 4 0-15,1 7 20 16,3-1-8-16,0 15-20 16,9 3 4-16,3 3 32 15,3 0-16-15,5-3 8 16,4-3-8-16,3-8 4 16,5-6-8-16,-1-11-4 15,4 1 4-15,-3-8 20 16,3 0-12-16,-4-6 4 15,-3 3-8-15,-5-7-8 16,5 4 4-16,-5-8 20 16,1 4-12-16,-4-10-12 15,-1 0-4-15,-3-14 4 16,0 7 0-16,-4-7 16 16,0 0-8-16,-4-14-12 15,4 14 0-15,-7-14 20 16,-1 14-8-16,-8-6-4 15,9 9 0-15,-5-10-4 16,4 11 0-16,-3-8-28 0,7 11 16 16,0-10-4-16,4 16 8 0,-4-9 8 15,8 10 0-15,-4-1 16 16,4 12-8-16,-4-12-12 16,7 11 0-16,1-6 4 15,8 13 0 1,-1-11 0-16,1 11 0 0,3 0 8 15,0 11-4-15,1-4 32 16,-1-1-20-16,-3-6-84 16,-1 7 36-16,4 4-544 15,1-4 316-15</inkml:trace>
          <inkml:trace contextRef="#ctx0" brushRef="#br0" timeOffset="64183.1999">9932-2270 560 0,'-20'-14'208'0,"20"14"-164"0,8-3-8 15,0-1 76 1,-4 8-68-16,15-4 8 15,8 0-32-15,0 0-12 16,4 7-4-16,-4 0 28 16,4 0-16-16,-7-1-24 0,-1 5 4 0,-4-4 28 15,1 3-16-15,-17-3 36 16,9 3-28-16,-12-3-12 16,0 3-8-16,-8-3-92 15,1 0 48-15,-9 0-48 16,4 0 56-16,-3 3 12 15,3 4 16-15,-3 14-16 16,3 3 16 0,1 13-4-16,3-2 8 0,-8 16 16 15,16-6-4-15,-11 10-36 16,3 0 16-16,-11-4 32 16,11-2-8-16,-11-8-28 15,7-7 12-15,-7-6-16 16,3-8 12-16,-7-10-20 15,7-6 20-15,-3-15 12 16,0-3 4-16,7-6 40 16,4 2-20-16,8 1 76 15,4 6-56-15,12 4 56 16,3 7-56-16,8 7 4 16,12 3-28-16,0-3-4 15,-1 3-8-15,1-6 28 16,-8 2-20-16,4-6 20 15,-8 4-20-15,-4-11-132 16,0 3 64-16,1-10-468 16,-9 4 292-16</inkml:trace>
          <inkml:trace contextRef="#ctx0" brushRef="#br0" timeOffset="64952.8537">10133-1891 196 0,'4'-10'72'0,"-4"10"-56"0,0 3-4 16,-4-3 128-1,4 0-80-15,-4 0 80 16,8 0-80-16,-12 0 56 15,5 0-64-15,-9 0 4 16,4 0-32-16,-7 0 40 16,3 7-36-16,-11-4 4 15,7 1-20-15,-7-1 28 0,4 4-24 16,-4-7 12-16,3 7-16 0,-3-4 0 16,0 4-4-16,3 7 4 31,9-7-8-31,-5 7 8 0,5 3-8 0,-1-3 16 15,12 6-12-15,12 1 4 16,-1 0-4-16,13 3-24 16,-1-7 8-16,19-3 32 15,-3-7-16-15,0-4 28 16,-1 1-24-16,-3-8-4 16,4 1-4-16,-8-11 4 15,0 7-4-15,-8-3 8 16,0 3-8-16,-11-7 24 15,-4 7-16-15,-12-3 4 16,4-4-8-16,-12-3 12 16,12 10-12-16,-11-10-4 15,3 6 0-15,-8 1 4 16,13 0-4-16,-13-1-12 16,8 8 4-16,-7-4-4 15,3 7 0-15,-7-10 32 16,7 6-12-16,-7-3-4 15,7 4-4-15,1-4-4 16,3 0 0-16,0 4-36 16,8 3 20-16,4-4-188 15,8 4 112-15</inkml:trace>
          <inkml:trace contextRef="#ctx0" brushRef="#br0" timeOffset="65999.6714">10834-2180 332 0,'-8'-4'120'0,"4"4"-92"0,-4 4-8 0,1-1 104 15,7 4-72-15,-12 3 52 16,4 8-64-16,-7 2 52 15,3 1-56-15,-11 10-8 16,8 3-16-16,-13 11 52 16,9-7-36-16,-4 14 16 15,4-1-28-15,3 15 20 16,12-11-24-16,0 7 12 16,12-7-12-16,4-10 0 15,-1-7-4-15</inkml:trace>
          <inkml:trace contextRef="#ctx0" brushRef="#br0" timeOffset="66359.6281">10919-1774 364 0,'-19'31'132'0,"19"-31"-100"0,-20 62-12 0,13-34 24 16,-1-4-28-16,0 7 4 16,8-11-12-16,-4-2 108 15,4-5-64-15,-8-13 60 16,8-3-68-16,0-14 32 16,8-1-44-16,0-13 36 15,4 11-40-15,-5-18-4 16,5 10-16-16,3 1-16 15,1 6 4-15,7 0 20 16,-4 11-8-16,1 0 16 16,7 6-16-16,-8-3 4 15,1 7-4-15,-9-3-16 16,12 6 4-16,-7-6-480 16,-1 0 264-16</inkml:trace>
        </inkml:traceGroup>
        <inkml:traceGroup>
          <inkml:annotationXML>
            <emma:emma xmlns:emma="http://www.w3.org/2003/04/emma" version="1.0">
              <emma:interpretation id="{00C17567-83F2-4B98-B88B-A42A5222D39D}" emma:medium="tactile" emma:mode="ink">
                <msink:context xmlns:msink="http://schemas.microsoft.com/ink/2010/main" type="inkWord" rotatedBoundingBox="10655,5006 14944,4799 14995,5864 10707,607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6518.1253">11004-2036 748 0,'4'-13'276'0,"-4"13"-216"0,15 0-16 16,1 0 32-1,-8 3-52-15,11 0 0 0,-3 4-16 0</inkml:trace>
          <inkml:trace contextRef="#ctx0" brushRef="#br0" timeOffset="66756.7582">11248-1622 676 0,'-12'24'248'0,"12"-24"-192"0,-15 31-16 0,7-18 68 15,8 5-68-15,0-8-16 16,4 4-16-16,0-7 0 16,4 0-4-16,3-18-36 15,9 8 16-15</inkml:trace>
          <inkml:trace contextRef="#ctx0" brushRef="#br0" timeOffset="66886.105">11360-1788 560 0,'0'-3'208'0,"0"3"-164"0,-7-4-8 0,3 1 12 15,8 6-32 1</inkml:trace>
          <inkml:trace contextRef="#ctx0" brushRef="#br0" timeOffset="67260.6353">11507-2218 548 0,'12'-17'204'0,"-12"17"-156"0,12-7-16 16,3 3 116-1,-3 15-88-15,15 6 80 16,4 7-80-16,11 17 56 16,-3 11-64-16,-12 10 60 15,0-4-64-15,-15 8-16 16,-8-4-20-16,-31 10 68 16,0-3-44-16,-28 7-232 15,1-14 104-15,0-7-232 16,8-3 184-16</inkml:trace>
          <inkml:trace contextRef="#ctx0" brushRef="#br0" timeOffset="71043.1823">8441-1936 572 0,'-7'0'208'0,"7"-7"-160"0,7 4-12 16,-3-1 40-1,0 4-48-15,0-7 24 16,4 7-32-16,7 0 16 16,-3 4-20-16,7-4 0 15,20 3-8-15,7-6-8 16,1 6 4-16,7-3-4 16,0 4 0-16,-7-4 0 0,-5 3 0 15,-7 1 8-15,-4-1-4 16,-12 1 16-16,1-1-12 15,-12-3 60-15,-5 3-40 0,-3-6 8 16,0 3-24-16,-3-3-8 16,3-1 0-16,-4 1 4 15,4 3-4-15,-8 3-36 16,4 7 16-16,-8 4 24 16,9 7-4-16,-13 6-16 15,8 1 4-15,-11 13 4 16,7 4 4-16,-3 3 0 15,3-3 0-15,-3-7 32 16,3-4-16-16,1-9 4 16,3-8-12-16,-4-17 56 15,8 0-36-15,-3-17 16 16,3-1-28-16,-8-13-8 16,8 4-4-16,-11-8 12 15,3 11-8-15,-11-3-28 16,7 9 8-16,-7-6-172 15,4 7 104-15,-4-4-384 16,7 4 260-16</inkml:trace>
          <inkml:trace contextRef="#ctx0" brushRef="#br0" timeOffset="71583.6182">8519-2328 364 0,'-12'0'132'0,"12"0"-100"0,-15 10-12 15,3-3 68 1,8 0-52-16,-11 6 76 16,-1 8-64-16,-15 14 36 15,12-4-48-15,-12 17 44 0,4 3-48 0,8 8 48 16,-1-4-48-16,5 21 12 15,19-4-28-15,-1 18 28 16,13-4-28-16,3 0-4 16,5-10-8-16,3-8-324 15,4-9 176-15</inkml:trace>
          <inkml:trace contextRef="#ctx0" brushRef="#br0" timeOffset="72229.0153">11960-2463 464 0,'12'-7'176'0,"-12"7"-140"0,19 11-8 0,-3-1 120 16,3 4-88-16,8 24 20 15,0 3-48-15,0 35 12 16,12 3-24-16,-16 14 0 15,1-14-12-15,-21 0 36 16,1-6-20-16,-23 6 32 16,-4-10-32-16,-16-7 12 15,4-7-20-15,-7-10-44 16,7-11 16-16,0-17-200 16,8-3 116-16</inkml:trace>
          <inkml:trace contextRef="#ctx0" brushRef="#br0" timeOffset="72623.9082">12351-2570 632 0,'-4'-6'236'0,"4"6"-184"0,16 0-16 0,-8 0 60 15,-4 0-60-15,11 6 56 16,4 5-52-16,-11 3-20 16,11-1-12-16,-15-2 8 15,12 2-8-15,-16 5 24 16,0-5-20-16,0 1 24 15,-8-3-24-15,0-5-4 16,8 1-4-16,0-7 20 16,4 11-12-16,8-11 12 15,3 3-12-15,5-6 0 16,-1 3-4-16,4 0 20 16,0 0-16-16</inkml:trace>
        </inkml:traceGroup>
        <inkml:traceGroup>
          <inkml:annotationXML>
            <emma:emma xmlns:emma="http://www.w3.org/2003/04/emma" version="1.0">
              <emma:interpretation id="{17EF0490-EC05-4571-984B-34D4C31824DF}" emma:medium="tactile" emma:mode="ink">
                <msink:context xmlns:msink="http://schemas.microsoft.com/ink/2010/main" type="inkWord" rotatedBoundingBox="15514,5343 15784,5330 15794,5547 15525,5560"/>
              </emma:interpretation>
              <emma:one-of disjunction-type="recognition" id="oneOf7">
                <emma:interpretation id="interp11" emma:lang="" emma:confidence="1">
                  <emma:literal>=</emma:literal>
                </emma:interpretation>
                <emma:interpretation id="interp12" emma:lang="" emma:confidence="0">
                  <emma:literal>E</emma:literal>
                </emma:interpretation>
                <emma:interpretation id="interp13" emma:lang="" emma:confidence="0">
                  <emma:literal>I</emma:literal>
                </emma:interpretation>
                <emma:interpretation id="interp14" emma:lang="" emma:confidence="0">
                  <emma:literal>€</emma:literal>
                </emma:interpretation>
                <emma:interpretation id="interp15" emma:lang="" emma:confidence="0">
                  <emma:literal>==</emma:literal>
                </emma:interpretation>
              </emma:one-of>
            </emma:emma>
          </inkml:annotationXML>
          <inkml:trace contextRef="#ctx0" brushRef="#br0" timeOffset="73251.0784">13129-1833 684 0,'0'0'252'0,"0"0"-192"0,0 7-20 0,4-7 40 16,16 0-52-16,14-3 8 16,9-1-24-16,27-2-16 15,-4 2 0-15</inkml:trace>
          <inkml:trace contextRef="#ctx0" brushRef="#br0" timeOffset="73059.065">13156-2029 652 0,'-7'-14'244'0,"7"14"-192"0,-4 4-12 16,0-4 76-1,8 0-72-15,4 0 24 16,3 0-36-16,12 0-12 0,8 0-12 0,8 0-16 15,4 0 4-15,3 0-392 16,-3 0 216-16</inkml:trace>
        </inkml:traceGroup>
        <inkml:traceGroup>
          <inkml:annotationXML>
            <emma:emma xmlns:emma="http://www.w3.org/2003/04/emma" version="1.0">
              <emma:interpretation id="{4DFD8377-0BC9-432C-B12D-DEC6BF925219}" emma:medium="tactile" emma:mode="ink">
                <msink:context xmlns:msink="http://schemas.microsoft.com/ink/2010/main" type="inkWord" rotatedBoundingBox="16621,5331 17011,5312 17023,5556 16633,5575"/>
              </emma:interpretation>
              <emma:one-of disjunction-type="recognition" id="oneOf8">
                <emma:interpretation id="interp16" emma:lang="" emma:confidence="0">
                  <emma:literal>U</emma:literal>
                </emma:interpretation>
                <emma:interpretation id="interp17" emma:lang="" emma:confidence="0">
                  <emma:literal>u</emma:literal>
                </emma:interpretation>
                <emma:interpretation id="interp18" emma:lang="" emma:confidence="0">
                  <emma:literal>w</emma:literal>
                </emma:interpretation>
                <emma:interpretation id="interp19" emma:lang="" emma:confidence="0">
                  <emma:literal>W</emma:literal>
                </emma:interpretation>
                <emma:interpretation id="interp20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73701.2727">14302-2053 476 0,'-4'-3'176'0,"4"3"-136"0,-3 0-12 0,-9 0 120 15,12 3-88-15,0 1 52 16,-4 6-64-16,-11 4 28 15,7 10-44-15,-4 0 0 16,5 3-20-16,3-3 12 16,4 7-16-16,11-6 16 15,9-1-16-15,7-11-4 16,11-2 0-16,9-8 12 16,11-3-8-16,-4-7 4 15,0 0-4-15,-15-3 36 16,-8-4-20-16,-23-10 12 15,-4 4-20-15,-28-11 8 16,5 13-12-16,-16-2 64 16,4 6-44-16,4-3-40 15,8 10 4-15</inkml:trace>
        </inkml:traceGroup>
      </inkml:traceGroup>
    </inkml:traceGroup>
    <inkml:traceGroup>
      <inkml:annotationXML>
        <emma:emma xmlns:emma="http://www.w3.org/2003/04/emma" version="1.0">
          <emma:interpretation id="{021CD1E5-86B2-442F-9E1D-8EA55EFD585D}" emma:medium="tactile" emma:mode="ink">
            <msink:context xmlns:msink="http://schemas.microsoft.com/ink/2010/main" type="paragraph" rotatedBoundingBox="11765,6639 19212,6352 19252,7389 11805,767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E1B57689-A2DE-4B9D-B8E9-53AA2F7E6302}" emma:medium="tactile" emma:mode="ink">
              <msink:context xmlns:msink="http://schemas.microsoft.com/ink/2010/main" type="line" rotatedBoundingBox="11765,6639 19212,6352 19252,7389 11805,7676"/>
            </emma:interpretation>
          </emma:emma>
        </inkml:annotationXML>
        <inkml:traceGroup>
          <inkml:annotationXML>
            <emma:emma xmlns:emma="http://www.w3.org/2003/04/emma" version="1.0">
              <emma:interpretation id="{326802FA-36CE-4D09-9E04-E78372747262}" emma:medium="tactile" emma:mode="ink">
                <msink:context xmlns:msink="http://schemas.microsoft.com/ink/2010/main" type="inkWord" rotatedBoundingBox="11767,6689 12717,6652 12749,7494 11799,7531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02121.0571">9599-214 236 0,'-8'-3'88'0,"4"-4"-68"0,-3 7-4 16,3 0 88-1,0 0-60-15,-8 0 52 16,4 0-56-16,-11 3 32 15,7 4-40-15,-11 3 44 0,4 4-44 0,-8 3-8 16,7 1-12-16,1-1 16 16,7 3-16-16,5-2 12 15,11 2-12-15,3-6 12 16,5 0-16-16,3-7-4 16,1 3 0-16,-1-6 20 15,1-1-12-15,-4-6-4 16,3-1-4-16,-3-3 20 15,-1 0-12-15,-7-6-12 16,4-1-4-16,-4-10 12 16,3 6-4-16,-7-16 8 15,0 6-8-15,-7-20 40 16,7 3-20-16,0-13 4 16,-8 6-16-16,0 1 36 15,0 9-24-15,1-2-12 16,3 13-8-16,0 0 28 15,8 6-16-15,-4 1 20 16,8 11-20-16,-1-5 8 16,1 11-12-16,0 1 0 15,0 2-4-15,3-3 12 16,-3 7-12-16,11-7 32 16,-7 7-24-16,15-7-112 15,-8 1 52-15</inkml:trace>
          <inkml:trace contextRef="#ctx0" brushRef="#br0" timeOffset="102661.8696">9982-682 416 0,'-15'-7'152'0,"15"7"-116"0,7-4-12 0,-7-3 108 16,8 14-76-16,12-7 32 15,7 0-52-15,4 0-32 16,-4 0-4-16,11-3 36 16,-3 6-24-16,4-3-8 15,0 0-8-15,-12 0 28 16,0 7-12-16,-19-3-4 16,-5 3-4-16,-14-4-24 15,-1 4 12-15,-11 0-84 16,0 0 52-16,-12 3-28 15,12 0 40-15,-8 14 4 16,11 7 16-16,1 28-20 16,0 10 16-16,11 10 12 15,4-10 4-15,-4 7-4 16,8-14 4-16,-7 0-4 16,7-4 0-16,-4-10 32 15,-4-6-16-15,0-11 20 16,-3-7-20-16,-9-14 20 15,1-6-24-15,-4-22-20 0,3 1 0 16,1-10 20-16,0 6-4 0,-1-7 16 16,1 15-16-1,11 2 60-15,4 4-40 0,4 7 32 16,4 11-32-16,16 3 28 16,-1 6-32-16,8 4 4 15,0 0-16-15,8-3 20 16,-4-4-20-16,0-10 12 15,0 0-12-15</inkml:trace>
          <inkml:trace contextRef="#ctx0" brushRef="#br0" timeOffset="103077.3821">10226-279 320 0,'-19'-28'120'0,"19"28"-96"0,-8-31-4 16,0 17 176 0,8 4-112-16,-11-7 108 15,3 3-112-15,-4 0 12 16,-3 7-56-16,-5 7 12 16,1 4-28-16,-8 13 16 15,8 7-20-15,-9 14 8 16,9-7-12-16,0 7 0 15,19 0-4-15,8-7 20 16,3-7-16-16,16-4 40 16,12-9-28-16,4-11 32 0,-1 0-32 0,5-17-12 15,3 3-8-15,-15-14 28 16,-8 4-16-16,-19-17 12 16,-1 6-16-1,-26-6-32-15,0 7 8 0,-12 6-20 16,7 11 16-16,-10 7-8 15,14 6 12-15,1 8 16 16,15 2 0-16,4 5-424 16,12 3 228-16</inkml:trace>
        </inkml:traceGroup>
        <inkml:traceGroup>
          <inkml:annotationXML>
            <emma:emma xmlns:emma="http://www.w3.org/2003/04/emma" version="1.0">
              <emma:interpretation id="{2C20E11C-F374-41E2-9868-86B36A663B6E}" emma:medium="tactile" emma:mode="ink">
                <msink:context xmlns:msink="http://schemas.microsoft.com/ink/2010/main" type="inkWord" rotatedBoundingBox="13667,6858 14064,6843 14076,7156 13679,7171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03873.161">11302-483 464 0,'-8'-3'176'0,"8"3"-140"0,0-3-8 0,0-1 136 15,4 4-96-15,0-3 44 16,8 3-68-16,3-7 36 15,9 0-44-15,10-3 24 16,9 6-32-16,3-3 0 16,-3 4-16-16,3-1 0 15,-3 8-4-15,-20-1-8 16,4 4 4-16,-15 3-156 16,-12 1 84-16</inkml:trace>
          <inkml:trace contextRef="#ctx0" brushRef="#br0" timeOffset="104076.0426">11283-224 756 0,'0'7'280'0,"0"-7"-216"0,19 3-20 16,-11-6 76-1,4 3-76-15,22-4 36 16,5 4-48-16,15-3 8 16,4-1-24-16,8-3-16 15,-8 7-4-15</inkml:trace>
        </inkml:traceGroup>
        <inkml:traceGroup>
          <inkml:annotationXML>
            <emma:emma xmlns:emma="http://www.w3.org/2003/04/emma" version="1.0">
              <emma:interpretation id="{681600D0-2EDB-4C97-890F-5308B72B32BA}" emma:medium="tactile" emma:mode="ink">
                <msink:context xmlns:msink="http://schemas.microsoft.com/ink/2010/main" type="inkWord" rotatedBoundingBox="14916,6870 15379,6853 15391,7166 14928,7184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04523.2276">12673-520 488 0,'-35'6'180'0,"35"-6"-140"0,-39 31-12 0,24-10 136 16,3 3-96-16,-7 11 44 16,7-1-68-16,4 7-8 15,4-3-20-15,12-7-4 16,8-7-4-16,22-10 20 15,9 0-16-15,19-14-12 16,7-4-4-16,-7-9 40 16,-12 2-24-16,-11-13 8 15,-12-3-12-15,-20-11 12 16,-3 7-12-16,-31-14-12 16,-4 14 0-16,-20 4 152 0,5 9-80 15,-1 8-28-15,16 10-24 0,11 0-220 16,13 7 112-16</inkml:trace>
        </inkml:traceGroup>
        <inkml:traceGroup>
          <inkml:annotationXML>
            <emma:emma xmlns:emma="http://www.w3.org/2003/04/emma" version="1.0">
              <emma:interpretation id="{6664721D-070D-4581-BC29-A181BDBE8FCE}" emma:medium="tactile" emma:mode="ink">
                <msink:context xmlns:msink="http://schemas.microsoft.com/ink/2010/main" type="inkWord" rotatedBoundingBox="15983,7342 16052,7339 16058,7512 15989,7515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10477.3889">13656-45 728 0,'-8'3'268'0,"4"18"-208"0,0 13-16 0,-3-10-44 15,3 1-8-15,-12 9-268 16,-3 0 148-16</inkml:trace>
        </inkml:traceGroup>
        <inkml:traceGroup>
          <inkml:annotationXML>
            <emma:emma xmlns:emma="http://www.w3.org/2003/04/emma" version="1.0">
              <emma:interpretation id="{8E82208F-F373-41CD-931E-8CBF8483FE05}" emma:medium="tactile" emma:mode="ink">
                <msink:context xmlns:msink="http://schemas.microsoft.com/ink/2010/main" type="inkWord" rotatedBoundingBox="16889,6540 17896,6501 17919,7104 16913,7143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11476.9971">14519-465 540 0,'-11'-14'200'0,"11"14"-156"0,11-17-12 15,1 6 88 1,-1 4-72-16,13-10 68 16,3 7-64-16,15-7 4 15,5 3-32-15,11-7-20 16,0 11-8-16,23-4 20 16,-3-3-8-16,14 10-4 15,-6 0 0-15,-1 7-4 0,-23 0 0 16,-4 0-12-1,-12 7 8-15,-11-4 48 16,-12 1-24-16,-3-1 16 0,-5 1-20 16,-3-4 64-16,-4 3-48 15,-1-6-260-15,-3 3 124 16</inkml:trace>
          <inkml:trace contextRef="#ctx0" brushRef="#br0" timeOffset="111070.3901">14763-844 372 0,'-4'-11'140'0,"4"11"-112"0,12 14-4 0,-8 3 76 16,3 1-60-16,5 20 28 15,0 3-40-15,3 24 8 16,1 1-20-16,3 10 20 16,0-8-24-16,-3-12 4 15,-1-8-8-15,1-14 92 16,-1-6-56-16,-7-11 52 15,7-7-56-15,-3-13 40 16,4-1-44-16,3-23 24 16,0-1-32-16,8-23 28 15,0 6-32-15,12-17 12 16,4 7-20-16,-1 0 36 16,1 10-28-16,-16 0 4 0,4 4-16 15,-19 3-16 1,7 14 0-16,-11 0 4 0,-4 10 0 15,-8-3 8-15,4 13-4 0,-8 4-12 16,4 4 4-16,-4 3-156 16,1 3 88-16</inkml:trace>
        </inkml:traceGroup>
        <inkml:traceGroup>
          <inkml:annotationXML>
            <emma:emma xmlns:emma="http://www.w3.org/2003/04/emma" version="1.0">
              <emma:interpretation id="{9FB0C51E-C72B-4526-A027-C331B976A6EC}" emma:medium="tactile" emma:mode="ink">
                <msink:context xmlns:msink="http://schemas.microsoft.com/ink/2010/main" type="inkWord" rotatedBoundingBox="18654,6374 19212,6352 19249,7300 18690,7322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12003.9717">16308-672 208 0,'-12'-3'76'0,"12"3"-60"0,0 10-4 16,0-3 108 0,0 3-68-16,0 14 52 15,0 7-64-15,-4 14 16 0,4-4-36 0,-4 4 60 16,8-7-44-16,-8-4 56 15,4-6-56-15,-4-11 64 16,8 0-60-16,-4-13 44 16,0-4-48-16,0-17 8 15,0 3-28-15,0-21 8 16,8 1-12-16,0-11 0 16,-1 11-4-16,5-4 20 15,4 10-16-15,3-3 24 16,4 14-24-16,4-7 40 15,0 10-28-15,4 0 12 16,-4 8-20-16,0-1-8 16,1 7-4-16,-1-4 4 15,-4 8-4-15,0-4 40 16,-4 0-20-16,-3-4 20 16,-1 4-24-16,-3-7-236 15,0 4 112-15</inkml:trace>
          <inkml:trace contextRef="#ctx0" brushRef="#br0" timeOffset="112259.126">16381-958 704 0,'0'-14'264'0,"0"14"-208"0,23-10-12 0,-7 0 124 16,-1 6-100-16,12-6 80 15,8 7-88-15,-8-4-4 16,0 3-36-16,1 1 24 16,-5 3-28-16,-4 3-68 15,0 4 28-15</inkml:trace>
          <inkml:trace contextRef="#ctx0" brushRef="#br0" timeOffset="112812.096">16749-255 280 0,'-8'7'104'0,"8"-7"-84"0,0 0 0 0,0 6 56 16,0-6-44-16,0 7 48 15,0-3-44-15,-4 10 76 16,0-1-60-16,-3 5 72 16,7-1-72-16,-4-3-16 15,4 3-24-15,-4-3 16 16,4 3-16-16,0-7 12 15,4 0-12-15,0-6 28 16,7-1-24-16,-3-6 12 16,4 3-16-16</inkml:trace>
          <inkml:trace contextRef="#ctx0" brushRef="#br0" timeOffset="112951.9684">16842-379 548 0,'-16'-31'204'0,"16"31"-156"0,0-7-16 0,0 3 116 16,0 4-88-16</inkml:trace>
        </inkml:traceGroup>
      </inkml:traceGroup>
    </inkml:traceGroup>
    <inkml:traceGroup>
      <inkml:annotationXML>
        <emma:emma xmlns:emma="http://www.w3.org/2003/04/emma" version="1.0">
          <emma:interpretation id="{0EA091CE-7A42-4838-BF58-D0AE6526A493}" emma:medium="tactile" emma:mode="ink">
            <msink:context xmlns:msink="http://schemas.microsoft.com/ink/2010/main" type="paragraph" rotatedBoundingBox="2405,7341 22594,7848 22560,9199 2371,86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3C1965-B6D4-4B81-AB9B-44843CED46DE}" emma:medium="tactile" emma:mode="ink">
              <msink:context xmlns:msink="http://schemas.microsoft.com/ink/2010/main" type="line" rotatedBoundingBox="2405,7341 22594,7848 22560,9199 2371,8692"/>
            </emma:interpretation>
          </emma:emma>
        </inkml:annotationXML>
        <inkml:traceGroup>
          <inkml:annotationXML>
            <emma:emma xmlns:emma="http://www.w3.org/2003/04/emma" version="1.0">
              <emma:interpretation id="{1A73A279-EA3D-4115-AC2A-A0B2842A0298}" emma:medium="tactile" emma:mode="ink">
                <msink:context xmlns:msink="http://schemas.microsoft.com/ink/2010/main" type="inkWord" rotatedBoundingBox="2405,7341 3529,7369 3511,8085 2387,8056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63707.9328">316 0 404 0,'0'-4'148'0,"0"4"-112"0,0 0-12 16,0 0 56 0,0 0-48-16,0 0 24 15,-8 7-36-15,-3 0 28 16,-9 3-32-16,-7 4-12 15,8 0-8-15,-8 6 12 16,0 1-4-16,0 3 8 16,-4 4-8-16,0 3 24 0,3 3-16 15,1 4 4-15,12-4-8 0,-1 8 12 16,13-4-12-16,6 3 4 16,5-3-4-16,8 0 12 15,3 0-12-15,8-7 24 16,-4 0-20-16,-3-7 32 15,7 0-28-15,-12-3 48 16,8-8-36-16,-7-2-60 16,3-4 20-16,-15-7-284 15,12 3 164-15</inkml:trace>
          <inkml:trace contextRef="#ctx0" brushRef="#br0" timeOffset="164413.3102">366-31 444 0,'-4'-4'164'0,"4"4"-124"0,4 7-16 0,4-4 16 15,-8 1-28-15,8-4 4 16,-8 3-8-1,11 1-148-15,-3-1 76 0</inkml:trace>
          <inkml:trace contextRef="#ctx0" brushRef="#br0" timeOffset="164191.717">444 251 176 0,'11'-10'64'0,"-11"10"-48"0,4-7-8 0,-4 7 104 16,0 7-64-16,0-1 68 15,0 8-64-15,-8 3 32 16,5 4-48-16,-9 3 44 15,4 4-48-15,-7-8 20 16,7 1-32-16,-7-4 28 16,7-3-32-16,0 0 4 15,0 0-12-15,-7-7 4 16,11 3-8-16,-4-7 8 16,8 4-8-16,-4-7 16 15,8 4-12-15,-4-4-92 16,0 0 48-16,0-4-340 15,8 4 208-15</inkml:trace>
          <inkml:trace contextRef="#ctx0" brushRef="#br0" timeOffset="164743.6875">1059 309 184 0,'35'76'68'0,"-35"-76"-52"0,23 62-4 16,-23-38 160 0,4-3-96-16,-23 0 96 0,3 3-104 15,-22 7 4 1,-1-7-48-16,-11-3 24 16,3-4-32-16,1 3-320 0,11-6 160 0</inkml:trace>
        </inkml:traceGroup>
        <inkml:traceGroup>
          <inkml:annotationXML>
            <emma:emma xmlns:emma="http://www.w3.org/2003/04/emma" version="1.0">
              <emma:interpretation id="{4D595048-4AA2-41B6-8311-14234E80311A}" emma:medium="tactile" emma:mode="ink">
                <msink:context xmlns:msink="http://schemas.microsoft.com/ink/2010/main" type="inkWord" rotatedBoundingBox="4907,7425 6416,7463 6390,8498 4881,8460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67578.6192">3003 475 236 0,'-8'-11'88'0,"8"11"-68"0,-20-3-4 16,13-4 96-1,3 14-64-15,-16-7 52 16,1 7-60-16,-16 0 60 16,4 3-60-16,-15 0 64 15,3 1-64-15,-3 3 52 16,11-1-52-16,4 8-20 15,16-4-12-15,18 4 0 0,1 3-4 0,31 0 16 16,8-3-12-16,15-7 16 31,0-1-16-31,-4-9 24 0,-4-4-20 0,-7-7 12 16,-4 0-12 0,-16-10 36-16,-8 0-24 0,-7-11-4 15,-8 14-12-15,-15-10-16 16,-5 7 4-16,1 0-16 15,0 6 12-15,3 1-12 16,1 3 8-16,-1 7-8 16,16 0 8-16,12-7-108 15,3 14 68-15</inkml:trace>
          <inkml:trace contextRef="#ctx0" brushRef="#br0" timeOffset="167838.8874">3312 847 580 0,'-19'-7'216'0,"19"7"-168"0,8 27-12 16,-5-9 4-1,1 2-28-15,-4 4-4 16,4 4-4-16,-4-4 20 0,4-3-12 0,-4-1 12 15,4 1-12-15,-8-7 28 16,0 0-24-16,-4-8-4 16,1 8-8-16,-5-14-384 15,8 0 208-15</inkml:trace>
          <inkml:trace contextRef="#ctx0" brushRef="#br0" timeOffset="168045.9507">3730 533 488 0,'8'-13'180'0,"-8"13"-140"0,39 0-12 0,-20 0 92 15,0 0-72-15,9 0 8 16,3 0-36-16,3 0 16 15,5 6-24-15,-8-2 12 16,0 10-12-16</inkml:trace>
          <inkml:trace contextRef="#ctx0" brushRef="#br0" timeOffset="168182.8147">3800 764 580 0,'-16'-7'216'0,"16"7"-168"0,39-7-12 0,-12 4-4 15,0 3-24-15,20-4 4 16,-1 1-4-16</inkml:trace>
          <inkml:trace contextRef="#ctx0" brushRef="#br0" timeOffset="166695.2702">2511 65 508 0,'15'-10'188'0,"-15"10"-148"0,39-4-8 15,-12 1 28 1,4 6-40-16,23-3 44 16,1-3-36-16,14 3 12 0,-3 7-24 0,4-7 8 15,-8 0-12-15,0 0 28 16,-4 3-24-16,-12 1-4 15,-7-1-8-15,-20-3 48 16,-3 3-28-16,-24-3-100 16,-4 4 44-16</inkml:trace>
          <inkml:trace contextRef="#ctx0" brushRef="#br0" timeOffset="167130.4282">2921 186 320 0,'-4'31'120'0,"4"-31"-96"0,-4 68-4 0,1-26 44 16,10-4-40-16,-3 13-12 15,0 11-4-15,-4 14-8 16,8 3 0-16,-12 4 24 16,4-11-12-16,-12-3 12 15,5-10-12-15,-13-11 12 16,1-10-16-16,-12-7 16 15,4-7-16-15,-12-10-4 16,8-4 0-16,-8-10-16 16,8-4 8-16,-3-6 12 15,10 0-4-15,-7-7-4 16,12 6 4-16,0-3 20 16,7 4-12-16,1 0 100 15,3 3-60-15,0 0-4 16,16 7-32-16,0-3-12 15,3 3 0-15,20-4 12 0,4 8-8 16,19-4 32-16,0 6-24 16,4 1-12-16,-3 0-8 15,-5 0 4-15,-4 0 0 16,-11-4 44-16,-8 4-24 0,-7-7-20 16,-5 7 0-16,-7-14-196 15,3 7 108-15</inkml:trace>
        </inkml:traceGroup>
        <inkml:traceGroup>
          <inkml:annotationXML>
            <emma:emma xmlns:emma="http://www.w3.org/2003/04/emma" version="1.0">
              <emma:interpretation id="{A8897CC0-E045-450D-9CDD-275175848530}" emma:medium="tactile" emma:mode="ink">
                <msink:context xmlns:msink="http://schemas.microsoft.com/ink/2010/main" type="inkWord" rotatedBoundingBox="7000,7572 7990,7597 7964,8623 6975,8598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69222.2706">4899 578 288 0,'-23'-14'108'0,"23"14"-84"0,-11-7-4 0,-1 4-12 15,8 3-8-15,-11-3 192 16,7-1-104-16,-15-6 44 16,3 10-80-16,-11-4 40 15,4 8-52-15,-8 6 32 16,4 0-40-16,0 8-20 15,8 2-4-15,12 8-20 16,11-1 8-16,19 4 20 16,8 0-8-16,12-10 24 15,-1-4-20-15,9-17 12 16,-5 0-12-16,-3-17 44 16,-4 0-28-16,-16-14 20 15,-3 0-28-15,-16-7 0 16,-8 14-12-16,-11-14-16 15,3 10 4-15,-3 4-4 16,3 11 0-16,5 2-44 16,3 8 24-16,12 3-48 15,8 7 44-15</inkml:trace>
          <inkml:trace contextRef="#ctx0" brushRef="#br0" timeOffset="168810.51">4880 247 300 0,'-8'31'112'0,"8"-31"-88"0,4 56-8 16,-8-25 64-16,4 0-48 0,-7 20 40 16,3 1-40-16,-8 24 0 15,12-7-20-15,-15 10-16 16,18-7 0-16,-10-7 4 16,-5-13 0-16,0-11-108 15,-3-10 60-15,-16-10 12 16,4-4 20-16,-8-10 24 15,4 0-4-15,4-7 24 16,8 0-16-16,-1 0 100 16,13 0-60-16,-1 0 56 15,16 0-64-15,11 0 48 16,0 7-52-16,16-4 16 16,4 8-36-16,19-4 8 15,-4 3-16-15,20-3 20 16,-9 0-20-16,1-4 32 15,-12 4-28-15,-7-7 20 16,-1 0-20-16,-19-7-96 16,-7 7 44-16</inkml:trace>
          <inkml:trace contextRef="#ctx0" brushRef="#br0" timeOffset="169682.3431">5325 1022 404 0,'12'-3'148'0,"-12"3"-112"0,4-7-12 0,0 7 56 16,3 3-48-16,1-3 40 16,4 4-40-16,-1-4 0 15,-3 7-20-15,7 0-16 16,1 6 0-16,-4-2 20 15,-1 3-8-15,-3-1 16 16,0 1-16-16,-12 0 32 16,4 3-24-16,-16-3 56 15,5 0-40-15,-13-4 48 16,5 0-48-16,-4-3-8 16,7 0-12-16,1 0-20 15,11 3 4-15,8-3 4 16,4 0 0-16,15-3 0 15,4 2 0-15,12-6 16 16,3 4-8-16,9-4 40 16,-5 0-24-16</inkml:trace>
          <inkml:trace contextRef="#ctx0" brushRef="#br0" timeOffset="168452.5319">4694 258 696 0,'4'-17'256'0,"-4"17"-196"0,39-14-20 0,-20 7-40 15,4 7-8-15,16-10-4 16,8 3 4-16,14 7 24 15,5 0-8-15,0-4 32 16,-8 11-24-16,-8-3-48 16,-11 3 16-16,-19-4-368 15,-9 4 212-15</inkml:trace>
        </inkml:traceGroup>
        <inkml:traceGroup>
          <inkml:annotationXML>
            <emma:emma xmlns:emma="http://www.w3.org/2003/04/emma" version="1.0">
              <emma:interpretation id="{C532C4EA-CC4B-4122-9C0E-0CFEADBA511C}" emma:medium="tactile" emma:mode="ink">
                <msink:context xmlns:msink="http://schemas.microsoft.com/ink/2010/main" type="inkWord" rotatedBoundingBox="9075,8178 9697,8194 9690,8487 9068,8472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71288.5332">6746 950 184 0,'4'-21'68'0,"-4"21"-52"0,0-20-4 15,0 6 72 1,0 7-48-16,0-14 56 15,0 8-52-15,-4-8 16 16,0 7-36-16,-4-3 60 16,4 10-44-16,-7 7-16 15,7 7-12-15,-8 7 8 16,8 6-8-16,-7 11 16 16,7 4-16-16,-4-1 16 0,8 1-16 0,4-8 16 15,4 1-16-15,3-8 4 16,1 1-4-16,0-11 48 15,3-3-32-15,1-10 16 16,-1 3-24 0,-3-14 0-16,-1 4-8 0,1-18-8 15,0 8 4-15,-1-11 12 16,5 6-8-16,-1-2-40 16,5 6 20-16,3 1 0 15,4 9 12-15,0 1-44 16,4 17 24-16,-4 3-20 15,0 7 24-15,-4 7 36 16,-3 1-12-16,-5-1 16 16,1 3-12-16,-12-3 28 15,3 0-24-15,-7-6 20 16,4-5-20-16,-4-6 36 16,0 0-28-16,4-14-4 15,4 4-12-15,-1-14 4 16,5-1-8-16,0-13 24 15,3 4-16-15,1-8-56 16,-1 18 20-16,1 3-16 16,3 8 24-16,-7 16 60 15,7 7-20-15,-15 7 32 16,4 0-28-16,-12 0 0 16,8 1-16-16,-8-8 56 0,0 0-40 0,-8-3 24 15,8-4-32-15,-3-6-140 16,7-4 64-16,0-11-432 15,7 4 272-15</inkml:trace>
        </inkml:traceGroup>
        <inkml:traceGroup>
          <inkml:annotationXML>
            <emma:emma xmlns:emma="http://www.w3.org/2003/04/emma" version="1.0">
              <emma:interpretation id="{52EA8436-EBE0-4BBA-8999-3C3515AEEC40}" emma:medium="tactile" emma:mode="ink">
                <msink:context xmlns:msink="http://schemas.microsoft.com/ink/2010/main" type="inkWord" rotatedBoundingBox="10493,7932 10806,7940 10792,8500 10479,8492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71810.1219">8376 616 216 0,'11'-14'80'0,"-11"14"-60"0,16-7-8 0,-12 7 28 15,-1-7-24-15,-6 1 144 16,3 6-88-16,-8-11-12 16,0 11-40-16,-11-3-8 15,3 3-4-15,-15 0 20 16,8-7-16-16,-16 0 48 15,5 4-32-15,-5 3 20 16,8 0-28-16,4 0-8 16,7 6-8-16,9-6-24 15,7 7 12-15,8 11-4 16,7-5 4-16,9 11 8 16,3 14 0-16,12 7 0 15,0 7 0-15,-4-1-12 0,7-2 8 16,-11 2 12-16,1-6-4 0,-9-7 24 15,-4-7-16 1,-11 0 100-16,-4-14-60 0,-11 4 64 16,-5-11-64-16,-3-3 4 15,-4 0-32-15,-12-7 4 16,4 0-16-16,-12-7 0 16,16 7-4-16,-4-7-24 15,12 7 8-15,-1-3-620 16,5 6 340-16</inkml:trace>
        </inkml:traceGroup>
        <inkml:traceGroup>
          <inkml:annotationXML>
            <emma:emma xmlns:emma="http://www.w3.org/2003/04/emma" version="1.0">
              <emma:interpretation id="{1ECE1163-69DD-4EF1-AE22-25483BC9D9A8}" emma:medium="tactile" emma:mode="ink">
                <msink:context xmlns:msink="http://schemas.microsoft.com/ink/2010/main" type="inkWord" rotatedBoundingBox="11427,8719 11555,8722 11550,8923 11422,8920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71965.1315">9100 1336 728 0,'42'34'268'0,"-42"-34"-208"0,16 41-16 16,-24-23 64 0,4-1-68-16,-19 4-16 15,0 3-16-15,-16 0-520 16,4-4 280-16</inkml:trace>
        </inkml:traceGroup>
        <inkml:traceGroup>
          <inkml:annotationXML>
            <emma:emma xmlns:emma="http://www.w3.org/2003/04/emma" version="1.0">
              <emma:interpretation id="{A4141CAF-CEDA-483D-BE04-40B4FC25E3D6}" emma:medium="tactile" emma:mode="ink">
                <msink:context xmlns:msink="http://schemas.microsoft.com/ink/2010/main" type="inkWord" rotatedBoundingBox="13207,7896 15680,7958 15660,8760 13187,8698">
                  <msink:destinationLink direction="with" ref="{396F1C0F-AC8E-48AE-8512-B7AC36D9CD77}"/>
                </msink:context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73660.2713">10799 995 216 0,'8'10'80'0,"-8"-10"-60"0,11 17-8 0,-7-6 116 15,4 2-72-15,0 5 16 16,-1 2-48-16,-3 1 48 15,4 0-40-15,-4-4 64 16,0-3-56-16,-4-7 52 16,4-4-52-16,0-10-12 15,3 4-16-15,5-11 0 16,7 4-8-16,1-11 8 16,3 7-8-16,0-7 16 15,0 8-12-15,4-5-48 16,0 8 24-16,4 0-16 15,-3 3 20-15,-1 0 8 16,0 7 4-16,-4 0-20 0,0 7 12 16,-7 0 40-16,-1 7-20 0,-7-1 0 15,4 1-8 1,-9 0 12-16,1 0-8 0,-4 3 16 16,0 0-16-16,0-3-12 15,0 3 0-15,0-3 28 16,0 0-12-1,0-4 32-15,0-3-28 0</inkml:trace>
          <inkml:trace contextRef="#ctx0" brushRef="#br0" timeOffset="173961.7062">11070 719 260 0,'35'-34'96'0,"-35"34"-76"0,31-28-4 16,-16 21 148 0,5-3-92-16,-5 3 52 15,1 0-76-15,-5 0 44 16,5 7-52-16,-9-3 32 15,5 3-40-15,-8 0 16 0,0 3-28 16,0 4 0 0,0 0-12-16,-1 10 12 0,1-3-12 0,0 10-92 15,4 7 48-15</inkml:trace>
          <inkml:trace contextRef="#ctx0" brushRef="#br0" timeOffset="174083.3698">11538 1033 748 0,'24'10'276'0,"-24"-10"-216"0,27 14-16 0</inkml:trace>
          <inkml:trace contextRef="#ctx0" brushRef="#br0" timeOffset="174650.4686">11836 833 280 0,'8'-24'104'0,"-8"24"-84"0,23-14 0 16,-11 7 12-1,0 7-20-15,11-3 48 16,-4-4-32-16,16 0-4 15,0 0-16-15,19 4 20 16,8-1-16-16,0 4-12 0,-4 7-4 0,-4-3 4 31,-3 6 0-31,-13-7 112 0,-11 1-60 16,0-4 8-16,-7 3-40 16,-12-3 76-16,3 0-52 0,-11 0-20 15,0 7-16-15,-11-7-8 16,7 14 0-1,-8 0-20-15,4-4 12 0,-7 11-4 16,3 3 4-16,-15 14-12 16,0-4 12-16,-8 7 20 15,8 4-4-15,-12 7-28 16,8-4 8-16,-3 4 32 16,10-4-12-16,1-7 52 15,8-6-32-15,-1-15 28 16,1-6-28-16,-1-21 16 15,8-3-24-15,-3-21 0 16,3 3-12-16,-11-13 4 16,7 3-8-16,-11-10 16 15,7 10-12-15,-3-14 60 16,0 11-40-16,-5-11-4 16,13 14-12-16,-1 1-36 15,1 9 12-15,11 4-12 16,3 14 12-16,1 3-20 15,12 7 20-15</inkml:trace>
          <inkml:trace contextRef="#ctx0" brushRef="#br0" timeOffset="175836.6039">12727 619 528 0,'-27'-20'196'0,"27"20"-152"0,0-11-12 16,4 5 16-1,7 6-32-15,12-7 64 16,8 3-44-16,12-3-24 16,0 7-12-16,7 0 8 15,0 7-4-15,1-7 16 0,-9 7-12 0,1-3 4 16,-8-4-4-16,-5 6 12 16,-2 1-12-16,-13 0 24 15,-3 0-20-15,-16 0-20 16,0 3 0-16,-12-3-112 15,5 7 68-15,-9-4-4 16,5 11 32-16,-4 3 0 16,-1 7 12-16,5 14 8 15,3 3 4-15,1 4 0 16,3-4 0-16,0-3 0 16,8-4 0-16,-4-3-132 15,8-4 72-15,-8-6 12 16,0-1 32-16,-3-6-20 15,3-4 20-15,-19-6-84 16,7-1 60-16,-11-7 16 16,4 4 16-16,-1-3 16 15,-3-1-4-15,8 1 184 16,4 3-104-16,15-1 64 16,0 5-88-16,15 3 44 15,4-1-60-15,8 1-12 16,1 3-20-16,3-3 8 15,0 0-12-15,-1-4 24 16,1 1-20-16,4-5 4 16,0 1-8-16,0-7 12 15,0 0-12-15,-4-3-512 16,-4 3 272-16</inkml:trace>
          <inkml:trace contextRef="#ctx0" brushRef="#br0" timeOffset="176327.9077">13095 929 80 0,'-8'-7'32'0,"8"7"-24"0,-16 4-4 0,5-1 140 16,7 1-80-16,-16-1 72 15,1 1-80-15,-16-4 76 16,8 10-76-16,-12-3 60 16,-3 3-64-16,-1 1 76 15,8-1-72-15,4 0-28 16,16 4-16-16,11-4-12 16,16 4 0-16,15-4 24 15,8 1-12-15,11-4 12 16,4 0-12-16,1-4 36 15,-5 0-24-15,-3-9-4 16,-4 2-12-16,-16-10 28 16,0 4-20-16,-15-14 4 15,3 3-12-15,-22-10-8 16,7 4 4-16,-12-4-24 0,1 10 12 16,-4 0 20-16,3 8-4 0,-3 2-4 15,7 8 0-15,0-1-32 16,9 4 16-16,3 4 12 15,7 3 4-15,9 0-100 16,3 3 52-16</inkml:trace>
        </inkml:traceGroup>
        <inkml:traceGroup>
          <inkml:annotationXML>
            <emma:emma xmlns:emma="http://www.w3.org/2003/04/emma" version="1.0">
              <emma:interpretation id="{E374AB5D-E48C-4784-A15F-B437012A1E7D}" emma:medium="tactile" emma:mode="ink">
                <msink:context xmlns:msink="http://schemas.microsoft.com/ink/2010/main" type="inkWord" rotatedBoundingBox="16073,8603 16098,8603 16090,8883 16066,8882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76590.6131">13702 1219 600 0,'-7'7'224'0,"7"-7"-176"0,0 31-12 15,-4-14 28 1,4 3-44-16,-4 11 16 15,4 0-20-15,-4 0 20 16,4 0-24-16,-4-10 12 16,4 3-12-16,-4-10 44 15,4 3-28-15,-4-17-216 0,8 4 100 16</inkml:trace>
        </inkml:traceGroup>
        <inkml:traceGroup>
          <inkml:annotationXML>
            <emma:emma xmlns:emma="http://www.w3.org/2003/04/emma" version="1.0">
              <emma:interpretation id="{AC840239-2580-4ACC-AA1E-8EF198E80390}" emma:medium="tactile" emma:mode="ink">
                <msink:context xmlns:msink="http://schemas.microsoft.com/ink/2010/main" type="inkWord" rotatedBoundingBox="16683,7866 18113,7902 18095,8601 16665,8565">
                  <msink:destinationLink direction="with" ref="{12EFDEFC-421F-4A0C-B29B-32C8D0F64000}"/>
                </msink:context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78013.0285">15108 657 384 0,'3'-31'140'0,"-3"31"-108"0,39-31-8 0,-20 18 4 15,1 2-20-15,7-6 84 16,0 7-48-16,0-4 48 15,8 7-52-15,-8 0 8 16,0 0-32-16,-7 7 28 16,-1 4-28-16,-8 9 32 15,-3 1-32-15,-8 3 32 16,0 1-32-16,-4 16 4 16,0-3-12-16,1 14 28 15,6-4-20-15,1-3-376 16,4 0 196-16</inkml:trace>
          <inkml:trace contextRef="#ctx0" brushRef="#br0" timeOffset="178151.899">15619 1043 676 0,'0'-14'248'0,"0"14"-192"0,46 7-16 0,-27-7 12 16,1 7-36-16</inkml:trace>
          <inkml:trace contextRef="#ctx0" brushRef="#br0" timeOffset="176964.3261">14271 1139 728 0,'4'4'268'0,"-4"-4"-208"0,39-7-16 16,-8 4 0 0,4 3-32-16,27-4 40 15,4 4-28-15,11 7-692 16,-4 0 364-16</inkml:trace>
          <inkml:trace contextRef="#ctx0" brushRef="#br0" timeOffset="176815.8634">14357 995 572 0,'3'-24'208'0,"-3"24"-160"0,24 0-12 0,-13 0 24 15,5 3-40-15,7-3 8 16,4 4-16-16,-4-1-60 16,4 7 24-16</inkml:trace>
          <inkml:trace contextRef="#ctx0" brushRef="#br0" timeOffset="177715.2657">14929 988 144 0,'16'-14'52'0,"-16"14"-40"0,19 10 0 0,-15-3 44 16,8 4-32-16,-4 6 120 15,-1 0-76-15,-3 4 20 16,4 3-52-16,-8 0 84 16,4-3-68-16,-4-8 28 15,4 1-44-15,-1-10 76 16,5-4-64-16,0-11-12 15,4 1-24-15,7-11 0 16,0 1-8-16,8-11-4 16,8 7 4-16,-4-4-16 15,4 7 8-15,-8 4-48 16,-4 10 24-16,4 11 8 16,-3 6 8-16,-9 4 36 15,-3 6-12-15,-4 1 24 16,-1 3-24-16,1 0 24 15,0 0-24-15,-8-3 4 16,4 0-8-16,-4-4 20 16,0-3-16-16,0-4 24 15,0 0-24-15,0-6-20 16,0-1 0-16</inkml:trace>
        </inkml:traceGroup>
        <inkml:traceGroup>
          <inkml:annotationXML>
            <emma:emma xmlns:emma="http://www.w3.org/2003/04/emma" version="1.0">
              <emma:interpretation id="{332BA374-2BEE-4ACB-95E2-9ADADF15FE84}" emma:medium="tactile" emma:mode="ink">
                <msink:context xmlns:msink="http://schemas.microsoft.com/ink/2010/main" type="inkWord" rotatedBoundingBox="18447,7891 20319,7938 20295,8920 18422,8872">
                  <msink:destinationLink direction="with" ref="{12EFDEFC-421F-4A0C-B29B-32C8D0F64000}"/>
                </msink:context>
              </emma:interpretation>
              <emma:one-of disjunction-type="recognition" id="oneOf24">
                <emma:interpretation id="interp36" emma:lang="" emma:confidence="0">
                  <emma:literal>U</emma:literal>
                </emma:interpretation>
                <emma:interpretation id="interp37" emma:lang="" emma:confidence="0">
                  <emma:literal>z</emma:literal>
                </emma:interpretation>
                <emma:interpretation id="interp38" emma:lang="" emma:confidence="0">
                  <emma:literal>2</emma:literal>
                </emma:interpretation>
                <emma:interpretation id="interp39" emma:lang="" emma:confidence="0">
                  <emma:literal>1</emma:literal>
                </emma:interpretation>
                <emma:interpretation id="interp40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80073.4412">17678 1212 384 0,'0'0'140'16,"0"0"-108"-16,19 7-8 0,-7 0 4 15,3 3-20-15,5 11 104 16,-1 3-64-16,-3 7-12 16,3 0-20-16,-7 0 12 15,-5 0-16-15,-11-4 12 16,-3-3-12-16,-17-7 80 16,1 4-48-16,-12-17 84 15,8 6-72-15,0-7 24 16,8 1-44-16,15-4-48 15,12 3 4-15,15-3 8 16,8 7 4-16,12-7 40 16,-1 7-20-16,12-7-488 0,-3 3 252 15</inkml:trace>
          <inkml:trace contextRef="#ctx0" brushRef="#br0" timeOffset="178765.1886">16102 788 652 0,'-3'-41'244'0,"3"41"-192"0,0-21-12 0,0 11 68 15,7 3-68-15,5-7-28 16,3 7-8-16,20-3 12 16,4 7-8-16,15 6-4 15,0-3 0-15,8 7 12 16,-4 7-8-16,-11-4-4 15,-1 7 0-15,-15-10-4 16,0 0 0-16,-11 3 8 16,-1-3-4-16,-4-7 16 15,-3 7-12-15,-4-7 40 16,-1 0-24-16,-3 0-12 16,-4 0-8-16,0 0-40 15,0 0 20-15,-11 7 24 0,11-7-4 16,-16 7-8-16,12 3 0 0,-11-3 12 15,11 7-4-15,-23 3-48 16,15 11 28-16,-19 3 12 16,0 6 4-16,0 5-16 15,-3-4 8-15,3 10 20 16,3 0-4-16,9 0-4 16,4-3 0-16,3-7 20 15,4-7-12-15,-11-17 68 16,11-7-48-16,-11-21 40 15,7-3-40-15,-15-18-44 16,8 4 4-16,-20-14 20 16,16 8-8-16,-12-19 0 15,8 8 0-15,0-10-16 16,11 13 8-16,-3 0-4 16,11 14 0-16,4 7-20 15,8 7 16-15,8 17-532 16,7 0 296-16</inkml:trace>
          <inkml:trace contextRef="#ctx0" brushRef="#br0" timeOffset="179320.6608">16850 647 508 0,'31'-52'188'0,"-31"52"-148"0,54-17-8 0,-23 10 60 16,4 4-56-1,3-4-4-15,9 7-20 0,11-7 0 16,-12 7-8-16,16-7 24 16,-19 7-16-16,-1-3 12 15,-3 3-12-15,-12-4 0 16,-15 8-4-16,-12-4-8 16,-12 0 4-16,-3 0-4 15,-5 0 0-15,1 0-144 16,0 0 80-16,-9 0 8 15,17 7 36-15,-9 3 0 16,5 4 8-16,3 24 8 16,5 6 4-16,-5 25-12 15,4 0 8-15,1 7 12 16,7-11-4-16,-12-3 8 16,12-7-8-16,-8-3 8 15,0-7-8-15,-3-11 24 16,-1-3-16-16,-15-17-100 15,12-4 44-15,-16-17-24 16,4 1 40-16,-4-12 40 16,4 5-4-16,-8-1 104 15,15 3-60-15,1 5 12 16,11 2-40-16,8 4 24 16,16 7-32-16,22 3 32 15,9 4-32-15,7 0 20 16,-4 0-20-16,5-4 36 15,-9 4-28-15,4-11-4 0,-15 4-12 16,-4-10-140-16,-8-1 76 16,-11-6-368-16,0 0 236 0</inkml:trace>
          <inkml:trace contextRef="#ctx0" brushRef="#br0" timeOffset="179695.9357">17210 833 404 0,'-28'-24'148'0,"28"24"-112"0,-3 0-12 0,-5 0 92 16,0 0-68-16,-11 0 88 16,-1 14-80-16,-7-4 36 15,4 14-56-15,-12-3 16 16,8 6-32-16,0 1 0 15,8-4-12-15,19 0 4 16,7 0-8-16,24-3 32 16,4-1-20-16,12-6 56 15,7-3-40-15,-4-8 4 16,-3-3-24-16,-1-10-8 16,-7-1 0-16,-24-16 4 15,-3 3-4-15,-20-18-12 16,-3 8 4-16,-17-14-4 15,9 17 0-15,0 0-20 16,-1 10 16-16,5 4-20 16,3 17 16-16,12 0 28 0,12 17-8 0</inkml:trace>
        </inkml:traceGroup>
        <inkml:traceGroup>
          <inkml:annotationXML>
            <emma:emma xmlns:emma="http://www.w3.org/2003/04/emma" version="1.0">
              <emma:interpretation id="{F2B4E624-A7AD-4D67-B159-2DF4BF2AF35E}" emma:medium="tactile" emma:mode="ink">
                <msink:context xmlns:msink="http://schemas.microsoft.com/ink/2010/main" type="inkWord" rotatedBoundingBox="21161,8221 21828,8238 21822,8480 21155,8463"/>
              </emma:interpretation>
              <emma:one-of disjunction-type="recognition" id="oneOf25">
                <emma:interpretation id="interp41" emma:lang="" emma:confidence="0">
                  <emma:literal>as</emma:literal>
                </emma:interpretation>
                <emma:interpretation id="interp42" emma:lang="" emma:confidence="0">
                  <emma:literal>ens</emma:literal>
                </emma:interpretation>
                <emma:interpretation id="interp43" emma:lang="" emma:confidence="0">
                  <emma:literal>ins</emma:literal>
                </emma:interpretation>
                <emma:interpretation id="interp44" emma:lang="" emma:confidence="0">
                  <emma:literal>ans</emma:literal>
                </emma:interpretation>
                <emma:interpretation id="interp45" emma:lang="" emma:confidence="0">
                  <emma:literal>ons</emma:literal>
                </emma:interpretation>
              </emma:one-of>
            </emma:emma>
          </inkml:annotationXML>
          <inkml:trace contextRef="#ctx0" brushRef="#br0" timeOffset="181168.8758">18870 971 208 0,'0'-35'76'0,"0"35"-60"0,8-20-4 0,-4 9 136 15,0 4-84-15,3-6 60 16,-3-1-68-16,-4 0 28 15,4 4-48-15,-8 3 0 16,0 7-24-16,-11 0 20 16,0 7-20-16,-13 10 12 15,9-3-12-15,-4 10-16 16,7 0 0-16,5-3-4 16,7 3 0-16,12-4 32 15,11 1-12-15,8-4 24 16,0-3-24-16,4-4 24 15,0 1-24-15,-4-11 12 16,0 0-12-16,-3-11 12 0,-5 4-16 16,0-10 4-16,-3 0-4 0,-1-4-32 31,1 8 12-31,-1-5-32 0,1 8 28 0,-1 3-4 16,1 4 12-16,-1 6-28 15,1 4 20-15,-5 3-4 16,1 4 12-16,-8 0 32 15,3 0-12-15,-7-4 32 16,4 4-28-16,-4-7-4 16,0 3-8-16,0-7 56 15,0 1-32-15,0-4 32 16,0 0-32-16,0-4-16 16,4 1-8-16,-4-11 12 15,4 4-8-15,0-11-12 16,8 4 0-16,-1-4-16 15,1 4 12-15,7 3-40 16,0 7 28-16,5 4 8 16,3 3 8-16,-4 10 28 15,0 4-12-15,-7 3 32 16,-1 1-28-16,-7-5 32 16,0 5-32-16,-8-5 40 15,0 1-32-15,-4-4 12 16,0 1-20-16,-4-4 8 15,8 3-12-15,0 0-264 16,4 1 140-16</inkml:trace>
        </inkml:traceGroup>
        <inkml:traceGroup>
          <inkml:annotationXML>
            <emma:emma xmlns:emma="http://www.w3.org/2003/04/emma" version="1.0">
              <emma:interpretation id="{1F087B1E-EA38-4399-A12F-33CC63813273}" emma:medium="tactile" emma:mode="ink">
                <msink:context xmlns:msink="http://schemas.microsoft.com/ink/2010/main" type="inkWord" rotatedBoundingBox="22388,8149 22587,8154 22575,8604 22376,8600"/>
              </emma:interpretation>
            </emma:emma>
          </inkml:annotationXML>
          <inkml:trace contextRef="#ctx0" brushRef="#br0" timeOffset="181499.2412">20186 833 184 0,'4'-17'68'0,"-4"17"-52"0,-7-21-4 0,-1 14 92 15,4 4-60-15,-15-11 112 16,3 11-84-16,-11 6 16 16,4-3-52-16,-4 14-4 15,11 3-20-15,5 7 12 16,7 10-16-16,8 4-4 15,7 0 0-15,5 0 40 16,7 0-24-16,4 3 0 16,0-3-12-16,-11-3 20 15,3-8-16-15,-27-3 136 16,0-3-80-16,-22-11-4 16,-1-3-40-16,-31-7-8 15,11 0-8-15</inkml:trace>
        </inkml:traceGroup>
      </inkml:traceGroup>
    </inkml:traceGroup>
    <inkml:traceGroup>
      <inkml:annotationXML>
        <emma:emma xmlns:emma="http://www.w3.org/2003/04/emma" version="1.0">
          <emma:interpretation id="{A1D65D8D-8643-4BEA-82CB-B3FDD4E1B789}" emma:medium="tactile" emma:mode="ink">
            <msink:context xmlns:msink="http://schemas.microsoft.com/ink/2010/main" type="paragraph" rotatedBoundingBox="13884,9203 22665,9255 22658,10450 13877,10398" alignmentLevel="6"/>
          </emma:interpretation>
        </emma:emma>
      </inkml:annotationXML>
      <inkml:traceGroup>
        <inkml:annotationXML>
          <emma:emma xmlns:emma="http://www.w3.org/2003/04/emma" version="1.0">
            <emma:interpretation id="{65E5517D-7539-480D-9A38-33A24C6EEF97}" emma:medium="tactile" emma:mode="ink">
              <msink:context xmlns:msink="http://schemas.microsoft.com/ink/2010/main" type="line" rotatedBoundingBox="13884,9203 22665,9255 22658,10450 13877,10398"/>
            </emma:interpretation>
          </emma:emma>
        </inkml:annotationXML>
        <inkml:traceGroup>
          <inkml:annotationXML>
            <emma:emma xmlns:emma="http://www.w3.org/2003/04/emma" version="1.0">
              <emma:interpretation id="{94FAEB50-54E7-4871-BD6D-75BF0BD4DFAF}" emma:medium="tactile" emma:mode="ink">
                <msink:context xmlns:msink="http://schemas.microsoft.com/ink/2010/main" type="inkWord" rotatedBoundingBox="13882,9478 16196,9491 16190,10410 13877,10396"/>
              </emma:interpretation>
              <emma:one-of disjunction-type="recognition" id="oneOf2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18894.6367">11484 2549 164 0,'39'3'60'0,"-39"-3"-44"0,70 7-8 16,-24-3 76-16,12-1-48 0,8 1 48 16,7-1-48-16,20 4 0 15,12 3-24-15,3 4-8 16,-7 3 0 0,-16-6 12-16,-8-5-8 0,-7 1 4 15,-8 0-4-15,-12-7 20 16,-11 0-16-16,-12 0-12 15</inkml:trace>
          <inkml:trace contextRef="#ctx0" brushRef="#br0" timeOffset="218362.5479">11658 2129 112 0,'8'-17'44'0,"4"17"-36"0,-1-14 0 0,1 14 12 16,7 0-12-16,1-3 40 15,3 3-24-15,4 0 4 16,4 10-16-16,-4 4 12 16,0 7-16-16,0-4 68 15,0 7-44-15,-7 3 32 0,-5-3-36 16,-3 4 28 0,-8-1-32-16,-4 4 4 15,-8-3-16-15,0 6 28 16,-7-16-24-16,-1-5 4 15,-7-6-12-15,-4-14 28 16,4-6-20-16,-1-5-24 0,5-2 4 16,4 3-28-16,7-4 20 15,4 4-20-15,12-1 16 16,3 12-28-16,9-8 28 16,7 7-188-16</inkml:trace>
          <inkml:trace contextRef="#ctx0" brushRef="#br0" timeOffset="219435.9124">12030 2855 196 0,'19'17'72'0,"-15"-6"-56"0,-4 6-4 0,0-7 20 16,-11 8-20-16,3-1 12 15,-12 0-12-15,1 4 28 16,0-8-24-16,-8-2-24 16,0-4 4-16,-12-7 0 15,12-4 4-15,0-3 16 16,0-3-8-16,15-4-12 0,0-3 0 16,16-4-16-16,4 4 12 15,11 0-4-15,1 0 4 16,7-1 16-16,4 5-4 15,11-5-12-15,9 5 4 16,3-4-192-16,0 3 108 16,0 10 28-16</inkml:trace>
          <inkml:trace contextRef="#ctx0" brushRef="#br0" timeOffset="220931.8958">12328 2786 164 0,'-12'7'60'0,"16"-7"-44"0,-8 4-8 15,8 3 60-15,0 3-40 16,0 0 24-16,0 4-32 16,4 0 16-16,-4 3-20 0,-4-3 28 15,0 0-28-15,-4-8 108 16,-4 1-68-16,-4-3 12 16,5-4-44-16,-5-4-4 15,4-3-12-15,4-3 12 16,4 0-12-16,4-4-20 0,8 0 4 15,-1 4-12-15,5 0 8 16,3 3-28-16,5 3 24 16,-9 4-4-16,4 4 12 15,-3 3 52-15,-5 6-24 0,-3 1 52 16,-4 0-40-16,4 3-8 16,0 0-12-16,-8 1 8 15,0-5-12-15,0-2 4 16,11-1-4-16,-11-10-260 15,0 0 136 1,0 0-228-16</inkml:trace>
          <inkml:trace contextRef="#ctx0" brushRef="#br0" timeOffset="221102.3979">13222 2339 216 0,'-23'4'80'0,"15"-1"-60"0,-11-3-8 0,11 0 56 15,0 3-40-15,-3 1 68 16,-5-1-56-16,5 4 28 16,-9 4-40-16,1-1 60 0,0 7-48 15,3 7 36-15,5 7-44 16,-5 0 0-16,8 0-20 15,8 0 20-15,8 0-20 0,11-7 4 16,9-3-8-16,3-8 12 16,23-6-12-16,4-7 48 15,4-3-28-15,-4-7-24 16,-12-8-4-16,-7-2 36 16,-20-4-24-16,-11-4 0 15,-12 1-8-15,-23-1-4 16,-12 1 0-16,-3 6-20 15,3 7 12-15,8 0 4 16,8 4 4-16,7 3-20 16,9 4 12-16,7-1 20 15,7 1-4-15,13 3-328 16,-1 0 172 0,0 0-240-16</inkml:trace>
          <inkml:trace contextRef="#ctx0" brushRef="#br0" timeOffset="220934.4025">13009 2184 340 0,'4'-14'128'0,"0"8"-100"0,0 2-8 16,15-6 80-1,1 3-44-15,7-7-24 16,4 7 0-16,7 0-24 16,9 7-12-16,7-3 0 15,-11 6 40-15,-1 1-24 16,-11-1 8-16,-4-3-12 16,-11 4-200-16</inkml:trace>
          <inkml:trace contextRef="#ctx0" brushRef="#br0" timeOffset="220936.4082">13129 2755 60 0,'8'18'24'0,"-16"-11"-20"0,8 3 0 0,0-10 24 16,-7 3-16-16,7 1 12 15,0-8-12-15,-8 1 0 16,4-1-4-16,4-2 48 16,-8-8-32-16,8 7 132 15,-7 7-88-15,14-4-4 16,-7 4-40-16,8 4 72 16,4-4-52-16,7 7 40 0,8-4-48 15,12 1 8-15,23-1-28 16,-4 4 8-16,8 0-12 15,-8 0 28-15,-12 0-24 0,-7-4-4 16,-4-3-8-16,-16-3-288 16,-7-1 156-1,-12-3-212-15</inkml:trace>
          <inkml:trace contextRef="#ctx0" brushRef="#br0" timeOffset="221417.6876">13156 2257 208 0,'8'-4'76'0,"-4"4"-60"0,0 0-4 0,-4 0 128 0,12 0-80 16,-9 7 80-16,1 0-80 16,-4 3 48-16,-4 7-64 15,1 7 40-15,3 14-48 16,-8 10 8-16,0 8-28 16,4-5 20-16,0-3-24 0,4-3 32 15,-4-7-28-15,4-7 12 16,4-10-16-16,-4-1-384 15,0-6 200 1</inkml:trace>
          <inkml:trace contextRef="#ctx0" brushRef="#br0" timeOffset="221779.1496">13757 2776 476 0,'-8'-17'176'0,"16"17"-136"0,-5-4-12 0,-3 4 48 0,0 0-48 16,8 7 40-16,4 4-36 15,-12-1-8-15,7 4-16 16,-7 0 20-16,0 3-16 0,0 0 56 16,0 4-36-16,8-1 4 15,-8 1-24-15,-4 0-332 16,0 3 172-1,12 0-240-15</inkml:trace>
        </inkml:traceGroup>
        <inkml:traceGroup>
          <inkml:annotationXML>
            <emma:emma xmlns:emma="http://www.w3.org/2003/04/emma" version="1.0">
              <emma:interpretation id="{FD93761E-6068-4685-B14A-DD4DEE7807E5}" emma:medium="tactile" emma:mode="ink">
                <msink:context xmlns:msink="http://schemas.microsoft.com/ink/2010/main" type="inkWord" rotatedBoundingBox="17031,9221 20182,9240 20175,10435 17024,10417"/>
              </emma:interpretation>
              <emma:one-of disjunction-type="recognition" id="oneOf2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22498.0605">14651 2628 520 0,'-20'-10'192'0,"36"6"-152"0,3 4-8 0,12 0 8 0,-4-3-28 16,16-4-4-16,-1 0-4 15,9 0 28-15,3 4-16 16,4-1 12-16,-4 4-16 0,-3 0-360 16,-9 4 192-1,-11 6-100-15</inkml:trace>
          <inkml:trace contextRef="#ctx0" brushRef="#br0" timeOffset="222305.5498">14736 2374 416 0,'-4'-14'152'0,"8"10"-116"0,11-3-12 0,-3 4 84 15,3 3-64-15,5 0-20 16,-1 0-12-16,8 3 4 15,4-3-8-15,4 4 32 0,-4 3-24 16,12 3-200 0</inkml:trace>
          <inkml:trace contextRef="#ctx0" brushRef="#br0" timeOffset="223278.87">15491 2539 104 0,'0'0'36'0,"0"0"-28"0,8 0 0 0,-1 0 160 15,5 0-92-15,11 3 76 0,12 4-88 16,19 0 88 0,20 0-88-16,15 3-12 0,4 0-32 15,15-6 12-15,16-1-20 16,-4 4 24-16,-12 0-24 0,-23-4 12 16,-15-3-12-16,-16-3 12 15,-11 0-16-15,-20-1-128 16,-15 4 68-16,-12-3-396 15</inkml:trace>
          <inkml:trace contextRef="#ctx0" brushRef="#br0" timeOffset="223684.9466">15653 2645 92 0,'16'-7'32'0,"-5"11"-24"0,13-4 0 0,-5 7 40 15,8 3-28-15,8 11 8 16,0 3-16-16,-4 3 108 15,-4 4-68-15,-4 4-36 16,-7 3-16-16,-9-4 24 0,-14 4-16 16,-17 0 72-16,-18-4-48 15,-9-10 4 1,-7-3-20-16,4-14-4 16,8-14-4-16,7-7-8 0,12-3 4 15,8-11-4-15,11 4 0 16,12 0 0-16,11 0 0 15,20 3 0-15,15 8 0 16,5 2-12-16,3 4 8 16,0 7-340-16</inkml:trace>
          <inkml:trace contextRef="#ctx0" brushRef="#br0" timeOffset="222950.4923">15773 1875 216 0,'55'-21'80'0,"-24"11"-60"0,23 16-8 0,-23 1 116 15,-4 11-72-15,11 6 24 16,-7 20-48-16,4 8 68 15,0 0-56-15,-4-4 4 16,-12-10-28-16,-7-4 48 0,-16-3-36 16,-7-3 36-16,-20-4-36 15,-8-4 8-15,-15-6-24 0,-12-4 20 16,-4-6-24-16,4-8-76 16,8-3 36-16,16 1 0 15,19-5 16-15,15 4-16 16,19-6 16-16,17 2-20 15,14 1 16-15,12 3-8 16,4 7 12-16,-7 0-64 16,-5 0 44-16,-7 7-392 15</inkml:trace>
          <inkml:trace contextRef="#ctx0" brushRef="#br0" timeOffset="224045.9347">16079 2835 404 0,'-4'-7'148'0,"8"14"-112"0,-4-7-12 15,0 0-4-15,4 6-16 0,0 1 40 16,-4 11-20-16,0-5 12 16,0 11-20-16,0-3 8 15,0 3-12-15,-4 0 20 16,4-3-20-16,-4-11 32 16,0-3-28-16,4-7 12 15,0-7-16-15,4-3 0 0,0-11-4 16,4-3-8-16,0 0 4 15,7-3-4-15,8 9 0 16,-3-2-36-16,3 9 20 16,-4 4 48-16,1 7-12 15,-9 7 24-15,-3 4-24 0,-4 9 0 16,-4-2-12-16,0 2 20 16,-4 4-16-16,-4-10 40 15,0 3-28-15,5-10-4 16,3 0-12-16,0-7-244 15,15 0 128-15,8-7-368 16</inkml:trace>
          <inkml:trace contextRef="#ctx0" brushRef="#br0" timeOffset="224615.4479">17186 2556 288 0,'-4'89'108'0,"1"-54"-84"0,3 6-4 16,0-20-24-16,0-8 0 16,0-2 64-16,3 3-32 15,-3-8 16-15,-3 5-28 16,-1-4 8-16,0 0-12 16,-4-1-8-16,0-6 0 15,1 0-24-15,3 0 12 16,0 0-4-16,4 0 4 15,0 0 148-15,11 7-76 16,9-3 36-16,7 3-60 0,4 6 28 16,4-9-36-16,7-1 8 0,5 4-24 15,-5-3 0-15,-7-4-8 16,-8 0-200-16,-11 0 104 16,-20-4-368-1</inkml:trace>
          <inkml:trace contextRef="#ctx0" brushRef="#br0" timeOffset="224303.6183">17167 2239 476 0,'19'-17'176'0,"-7"10"-136"0,15-7-12 0,-8 14 76 16,8-6-64-16,4 2 28 16,16 1-40-16,11 3-8 15,-4 3-12-15,-7 4 28 0,-1-4-20 16,-7 1 20-16,-12-1-20 15,-12 1 44-15,-15-4-32 16,-15 7-172-16,-12 0 76 16</inkml:trace>
          <inkml:trace contextRef="#ctx0" brushRef="#br0" timeOffset="225067.4305">17190 2453 60 0,'-11'-11'24'0,"3"8"-20"0,-12-4 0 15,9 4 192-15,-12 3-108 16,-8 0 44-16,-8 6-80 16,0 1 84-16,4 4-76 15,8 6 8-15,16 4-44 16,11 9 40-16,23 1-36 15,20 7 4-15,3-7-20 16,0 4 12-16,5-11-16 0,-1-14 40 16,-3-10-24-16,-9-3 20 0,-11-8-24 15,-11-9 36-15,-12-8-32 16,-12-10-4-16,-4-6-12 16,-11-5-16-16,4 5 4 15,-8 6-24-15,3 10 16 16,9 11-32-16,7 10 28 15,8 7-40-15,20 14 36 16,3 13-548 0,8 15 312-16,27-4 88 15</inkml:trace>
          <inkml:trace contextRef="#ctx0" brushRef="#br0" timeOffset="225563.4685">17655 2848 300 0,'4'-7'112'0,"3"7"-88"0,5 0-8 0,-4 0 64 15,7 0-48-15,1 7 32 16,-1-7-36-16,-3 7 0 16,-1 4-16-16,-3 6-8 15,0 0 0-15,-8 0 12 16,-4 0-8-16,-4 1 24 16,-7-1-20-16,-1-7 32 0,-7 0-28 15,4-3 40-15,3-3-32 16,8-1-4-16,5 1-12 15,10-1-16-15,13 4 4 0,7 3 28 16,4 1-12-16,4 2-532 16</inkml:trace>
        </inkml:traceGroup>
        <inkml:traceGroup>
          <inkml:annotationXML>
            <emma:emma xmlns:emma="http://www.w3.org/2003/04/emma" version="1.0">
              <emma:interpretation id="{163A265B-6859-42F3-B464-D2F12EB09848}" emma:medium="tactile" emma:mode="ink">
                <msink:context xmlns:msink="http://schemas.microsoft.com/ink/2010/main" type="inkWord" rotatedBoundingBox="21256,9822 21879,9826 21877,10151 21254,10147"/>
              </emma:interpretation>
              <emma:one-of disjunction-type="recognition" id="oneOf28">
                <emma:interpretation id="interp48" emma:lang="" emma:confidence="1">
                  <emma:literal>on</emma:literal>
                </emma:interpretation>
                <emma:interpretation id="interp49" emma:lang="" emma:confidence="0">
                  <emma:literal>an</emma:literal>
                </emma:interpretation>
                <emma:interpretation id="interp50" emma:lang="" emma:confidence="0">
                  <emma:literal>in</emma:literal>
                </emma:interpretation>
                <emma:interpretation id="interp51" emma:lang="" emma:confidence="0">
                  <emma:literal>On</emma:literal>
                </emma:interpretation>
                <emma:interpretation id="interp52" emma:lang="" emma:confidence="0">
                  <emma:literal>•n</emma:literal>
                </emma:interpretation>
              </emma:one-of>
            </emma:emma>
          </inkml:annotationXML>
          <inkml:trace contextRef="#ctx0" brushRef="#br0" timeOffset="226476.8982">18913 2587 156 0,'0'-14'56'0,"-8"7"-44"0,4 0-4 16,4 7 0-16,-8 0-8 16,8 0 68-16,-7 0-36 15,-1 0 104-15,0 14-80 16,1 0 20-16,3 10-44 15,4 0 12-15,4-3-24 16,7 3-16-16,1 0-8 16,7-4 40-16,-3-6-24 15,3-3 36-15,-7-8-32 0,7-3 20 16,-11-7-20-16,3-3-8 16,-3-14-4-16,-8 0-16 0,4-7 8 15,-4-7-172 1,0-3 96-16,4 3 4 15,-4 7 48-15,11 7 20 16,-3 3 8-16,4 7-36 16,-1 7 20-16,5 4 4 15,-1 6 12-15,-3 4 88 16,7 7-48-16,-7 3 60 16,-4 7-56-16,-5 7 32 15,1 0-44-15,-8 0 16 0,1-3-28 16,-1 3 8-16,0-7-16 15,4-10 0-15,-4 3-4 0,4-10 28 16,0-7-20-16,0 0-4 16,0 0-8-16,8 0 12 15,3-7-8-15,1-10-4 16,7-4 0-16,5 4-16 16,3 3 8-16,4 7-60 15,7 0 36-15,1 7 48 16,-4 14-12-16,-8 0 20 31,0 3-16-31,-4 4 36 0,-3-1-24 16,-13-3 4-16,5-6-16 15,-8-1 12-15,-4-3-16 0,-4-4-276 16,-8 1 144-16,9-4-300 16</inkml:trace>
        </inkml:traceGroup>
        <inkml:traceGroup>
          <inkml:annotationXML>
            <emma:emma xmlns:emma="http://www.w3.org/2003/04/emma" version="1.0">
              <emma:interpretation id="{F8A015D6-2B7B-481B-8751-2BA7915404D3}" emma:medium="tactile" emma:mode="ink">
                <msink:context xmlns:msink="http://schemas.microsoft.com/ink/2010/main" type="inkWord" rotatedBoundingBox="22402,9751 22662,9752 22659,10213 22399,10211"/>
              </emma:interpretation>
              <emma:one-of disjunction-type="recognition" id="oneOf29">
                <emma:interpretation id="interp53" emma:lang="" emma:confidence="0">
                  <emma:literal>}</emma:literal>
                </emma:interpretation>
                <emma:interpretation id="interp54" emma:lang="" emma:confidence="0">
                  <emma:literal>S</emma:literal>
                </emma:interpretation>
                <emma:interpretation id="interp55" emma:lang="" emma:confidence="0">
                  <emma:literal>s</emma:literal>
                </emma:interpretation>
                <emma:interpretation id="interp56" emma:lang="" emma:confidence="0">
                  <emma:literal>5</emma:literal>
                </emma:interpretation>
                <emma:interpretation id="interp57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226890.4977">20121 2429 184 0,'15'-25'68'0,"-11"19"-52"15,8-8-4-15,-5 14 56 0,-3-4-40 16,-4-2 96-16,0 6-72 16,-8-7 4-16,-7 7-36 15,0 0 24-15,-5 7-28 16,5 3 40-16,11 10-32 16,0 5-12-16,8 12-8 15,7 1 40-15,13 14-24 16,3-4 0-16,0-3-12 15,0-4 28-15,-4-3-20 16,-3-14 40-16,-9 0-32 0,-3-3 92 16,-16-4-64-16,-3-10 20 15,-17 0-40-15,-6-7 4 0,-9-7-20 16,-7 7-44-16,3-7 16 16,8 4-676-1</inkml:trace>
        </inkml:traceGroup>
      </inkml:traceGroup>
    </inkml:traceGroup>
    <inkml:traceGroup>
      <inkml:annotationXML>
        <emma:emma xmlns:emma="http://www.w3.org/2003/04/emma" version="1.0">
          <emma:interpretation id="{F72D9D49-27C9-41F1-A848-48F617227C67}" emma:medium="tactile" emma:mode="ink">
            <msink:context xmlns:msink="http://schemas.microsoft.com/ink/2010/main" type="paragraph" rotatedBoundingBox="2915,10276 9777,10390 9764,11199 2902,110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EC890F-E445-4415-8B6A-C4E480ED6914}" emma:medium="tactile" emma:mode="ink">
              <msink:context xmlns:msink="http://schemas.microsoft.com/ink/2010/main" type="inkBullet" rotatedBoundingBox="2915,10276 3349,10284 3338,10906 2905,10899"/>
            </emma:interpretation>
          </emma:emma>
        </inkml:annotationXML>
        <inkml:trace contextRef="#ctx0" brushRef="#br0" timeOffset="253576.1244">823 2897 132 0,'27'27'52'0,"-7"-10"-44"0,-1 28 4 0,-4-17 52 15,5 20-36-15,-9 3 52 16,-3 8-48-16,-4-1-8 16,-4-10-12-16,-4-6 16 15,-11-8-16-15,-9-3 4 16,-7-3-8-16,-7-1 20 16,-5 1-16-16,4-11-4 0,1-3-4 15,-5-1 28-15,1-9-16 16,7-4-32-16,4-7 8 15,4 0 28-15,7-3-12 16,13-4-28-16,7 0 12 16,11 1 36-16,8-8-16 15,5 4-344-15</inkml:trace>
        <inkml:trace contextRef="#ctx0" brushRef="#br0" timeOffset="253082.3109">726 2986 236 0,'-7'7'88'0,"7"0"-68"0,-16 7-4 0,16-4 24 16,-8 7-24-16,4 7 40 15,-3 4-32-15,3 3-12 16,-4 6-8-16,0-6 20 16,1 11-12-16,-5-11 12 15,0-4-12-15,1-3-244 16</inkml:trace>
      </inkml:traceGroup>
      <inkml:traceGroup>
        <inkml:annotationXML>
          <emma:emma xmlns:emma="http://www.w3.org/2003/04/emma" version="1.0">
            <emma:interpretation id="{85F4E1C1-1F17-4A55-9962-80C28AA906BE}" emma:medium="tactile" emma:mode="ink">
              <msink:context xmlns:msink="http://schemas.microsoft.com/ink/2010/main" type="line" rotatedBoundingBox="3441,10285 9777,10390 9764,11199 3428,11094"/>
            </emma:interpretation>
          </emma:emma>
        </inkml:annotationXML>
        <inkml:traceGroup>
          <inkml:annotationXML>
            <emma:emma xmlns:emma="http://www.w3.org/2003/04/emma" version="1.0">
              <emma:interpretation id="{6957FA35-52B7-435B-BA56-88D1392FD7D5}" emma:medium="tactile" emma:mode="ink">
                <msink:context xmlns:msink="http://schemas.microsoft.com/ink/2010/main" type="inkWord" rotatedBoundingBox="3441,10285 4667,10305 4654,11032 3429,11011"/>
              </emma:interpretation>
              <emma:one-of disjunction-type="recognition" id="oneOf30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53968.6839">1082 3399 228 0,'-3'24'84'0,"3"-17"-64"0,-4 0-8 16,0 0 48-16,4 0-36 16,-4-1 8-16,0-2-20 15,-4-1-96-15,-3 1 48 16,3-1-156-16</inkml:trace>
          <inkml:trace contextRef="#ctx0" brushRef="#br0" timeOffset="253758.6261">1168 2910 104 0,'11'-7'36'0,"-11"7"-28"0,8 0 0 0,-8 0-24 16,0 0 8-1,4 7 40-15,0 7-20 0,0-7-96 16</inkml:trace>
          <inkml:trace contextRef="#ctx0" brushRef="#br0" timeOffset="254344.6862">1307 3457 196 0,'-4'21'72'0,"8"-11"-56"0,4 4-4 0,-4-7 72 16,-1 0-48-16,-3 0 56 16,0-7-52-16,0-4 60 15,0-3-60-15,4-6-24 16,0-4-16-16,0-4 16 16,4-7-8-16,3-6-4 15,5 0 0-15,3 3-48 0,8 6 24 16,8 5 104-16,4 6-44 15,0 11 20-15,-5-1-36 16,1 8 4-16,-8 9-16 16,-3 8 56-16,-9-11-40 0,-3 11-136 15,-5-11 60-15,-3 11-428 16</inkml:trace>
          <inkml:trace contextRef="#ctx0" brushRef="#br0" timeOffset="254611.8947">1876 3409 540 0,'-23'-3'200'0,"19"13"-156"0,-4 11-12 0,0-11 8 16,-3 4-28-16,3 3 24 16,4 11-24-16,8-4-172 15</inkml:trace>
          <inkml:trace contextRef="#ctx0" brushRef="#br0" timeOffset="254463.5399">1861 3117 600 0,'-4'-24'224'0,"4"17"-176"0,-4 0-12 15,0 0-8-15,0 14-24 16,-4 7-108-16</inkml:trace>
          <inkml:trace contextRef="#ctx0" brushRef="#br0" timeOffset="254945.3325">2128 3468 184 0,'-31'10'68'0,"27"4"-52"0,4 3-4 0,8-3 40 15,3 3-32-15,9 4 44 16,7 3-36-16,4 0 12 16,0-4-24-16,7-2 8 15</inkml:trace>
        </inkml:traceGroup>
        <inkml:traceGroup>
          <inkml:annotationXML>
            <emma:emma xmlns:emma="http://www.w3.org/2003/04/emma" version="1.0">
              <emma:interpretation id="{E760352F-9287-4B3A-B30E-E5DB74D158A6}" emma:medium="tactile" emma:mode="ink">
                <msink:context xmlns:msink="http://schemas.microsoft.com/ink/2010/main" type="inkWord" rotatedBoundingBox="5017,10430 6800,10460 6788,11150 5005,11120"/>
              </emma:interpretation>
            </emma:emma>
          </inkml:annotationXML>
          <inkml:trace contextRef="#ctx0" brushRef="#br0" timeOffset="255408.0597">2774 3141 92 0,'-19'34'32'0,"7"-6"-24"0,-7 17 0 15,11-15 108-15,-4 8-64 16,5-7 24-16,-1 7-44 15,0-7 68-15,0 7-56 16,1 0 24-16,-5-7-40 16,4-7 28-16,5-3-32 15,-9-4 40-15,4-3-36 16,0-4 28-16,5-14-28 16,3-9-8-16,7-1-12 0,9-10-52 0,3 7 28 15,8-4-60-15,12 4 44 16,4 6 8-1,-1 5 12-15,-3 2-40 16,-4 4 24-16,-4 4 24 16,-8 6 4-16,-8 4 64 15,-11 3-36-15,-4 7 40 16,-8 3-36-16,-3-2 16 16,-1 5-28-16,-3-2 0 15,3 0-12-15,4-4-8 0,1-14 4 16,7 0-180-16,7 1 96 15,1-11-268-15</inkml:trace>
          <inkml:trace contextRef="#ctx0" brushRef="#br0" timeOffset="255680.3812">3366 3161 184 0,'20'25'68'0,"-9"-1"-52"0,-3 14-4 16,-4-14 188-16,0 7-112 0,-4 0 16 16,0 0-60-1,-4-1-20-15,-8-2-16 0,-3 3 56 16,3 0-36-16,-11-4 8 15,8 1-24-15,-5 0 20 16,9-1-20-16,3-3-372 16</inkml:trace>
          <inkml:trace contextRef="#ctx0" brushRef="#br0" timeOffset="256024.2371">3653 3509 60 0,'23'-17'24'0,"-4"13"-20"0,5-9 0 16,-13 13 0-16,5-7-4 15,-5 0 8-15,-7 3-4 16,-4-2 8-16,-7 6-8 15,-9 0 40-15,-7 0-20 16,0 10 100-16,-1-3-68 16,-3 3 28-16,8 0-48 15,3 4 48-15,9 3-48 16,7 4 0-16,4 3-20 16,15-3 16-16,8-1-20 15,16-6 68-15,11-4-48 16,8 1-20-16</inkml:trace>
          <inkml:trace contextRef="#ctx0" brushRef="#br0" timeOffset="256401.3323">4133 3344 372 0,'4'-7'140'0,"4"4"-112"0,7-11-4 16,4 10 32-16,12-3-36 0,8 4 44 15</inkml:trace>
          <inkml:trace contextRef="#ctx0" brushRef="#br0" timeOffset="256265.3783">4404 3075 300 0,'-4'4'112'0,"-4"3"-88"0,-15 13-8 0,11 1 48 0,-3 10-40 16,-4 21 32-16,-9 3-28 16,-10 0 28-1,11 3-32-15,-4 1 4 0,11 3-16 16,9-4 0-16,3-3-4 16,8-10 56-16,8-14-36 15,3-10-4-15,5-15-12 16,-1-12-496-16</inkml:trace>
        </inkml:traceGroup>
        <inkml:traceGroup>
          <inkml:annotationXML>
            <emma:emma xmlns:emma="http://www.w3.org/2003/04/emma" version="1.0">
              <emma:interpretation id="{10015882-B7A2-482C-BD20-86B6DAA38F8F}" emma:medium="tactile" emma:mode="ink">
                <msink:context xmlns:msink="http://schemas.microsoft.com/ink/2010/main" type="inkWord" rotatedBoundingBox="7896,10405 9247,10428 9237,11019 7886,10997"/>
              </emma:interpretation>
              <emma:one-of disjunction-type="recognition" id="oneOf31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57187.4124">5596 3127 184 0,'-8'14'68'0,"8"3"-52"0,-7 28-4 16,3-21 108-16,4 10-68 16,-12 1 24-16,4 3-44 15,1-1 32-15,-1-2-36 16,0-1-4-16,-3-3-16 16,-1 0 28-16,0-3-20 15,5-8 32-15</inkml:trace>
          <inkml:trace contextRef="#ctx0" brushRef="#br0" timeOffset="257646.09">5658 3031 288 0,'39'-7'108'0,"-16"10"-84"0,16 1-4 0,-16 3 48 16,4 13-40-16,0-3 52 0,-4 14-48 16,-3 11 12-16,-9-4-28 15,-3 6 64-15,-12-9-48 16,-15-4 4-16,-12-4-20 16,-8-13 8-16,-3 3-16 15,-5-6-40-15,8-8 20 0,9-6-120 16,10-4 72-1,16 0 8-15,8 3 32 16,12 1-12-16,7 6 20 16,4 4 4-16,0 4 8 15,0-1-36-15,0 10 20 16,0-2 4-16,-7 6 12 16,-5 0-20-16,1 3 12 15,-5-3 12-15,-7 7 0 16,-8-6 16-16,-7-5-12 15,-9-6 32-15,-11-4-24 0,-11-6 84 16,-5-4-56-16,-3-4 68 16,4 1-64-16,7-4-8 15,8-3-24-15,8-1 8 16,3 1-16-16,13 0-20 0,7-1 4 16,7 1 20-16,5 3-4 15,7 0-512 1,8 11 272-16,8 3 100 15</inkml:trace>
          <inkml:trace contextRef="#ctx0" brushRef="#br0" timeOffset="257796.99">6200 3423 404 0,'-27'0'148'0,"23"7"-112"0,-4 0-12 16,8 0-32-16,0 0 0 15,8-1 40-15,4 1-20 16,7 0-344-16</inkml:trace>
          <inkml:trace contextRef="#ctx0" brushRef="#br0" timeOffset="258235.1543">6692 3296 364 0,'-39'31'132'0,"27"-18"-100"0,1 8-12 0,7-7 104 16,-4 0-72-16,4 3 24 15,4 0-44-15,8 0 12 0,4 0-24 16,-1 1 28-16,9-5-32 16,7 1 48-16,4-4-36 0,7 4-192 15,1 3 92-15,4 4-384 16</inkml:trace>
        </inkml:traceGroup>
        <inkml:traceGroup>
          <inkml:annotationXML>
            <emma:emma xmlns:emma="http://www.w3.org/2003/04/emma" version="1.0">
              <emma:interpretation id="{069CD58D-8663-45FF-ADC2-F7D8075B5928}" emma:medium="tactile" emma:mode="ink">
                <msink:context xmlns:msink="http://schemas.microsoft.com/ink/2010/main" type="inkWord" rotatedBoundingBox="9731,10900 9769,10901 9767,10970 9730,10970"/>
              </emma:interpretation>
            </emma:emma>
          </inkml:annotationXML>
          <inkml:trace contextRef="#ctx0" brushRef="#br0" timeOffset="258261.727">7334 3585 580 0,'8'-69'216'0,"0"72"-168"0,15-3-12 15,-23 0-460-15</inkml:trace>
        </inkml:traceGroup>
      </inkml:traceGroup>
    </inkml:traceGroup>
    <inkml:traceGroup>
      <inkml:annotationXML>
        <emma:emma xmlns:emma="http://www.w3.org/2003/04/emma" version="1.0">
          <emma:interpretation id="{EB358536-A785-4055-9FB5-F2975A2BC91D}" emma:medium="tactile" emma:mode="ink">
            <msink:context xmlns:msink="http://schemas.microsoft.com/ink/2010/main" type="paragraph" rotatedBoundingBox="13567,10987 19656,11150 19633,12023 13544,11861" alignmentLevel="6"/>
          </emma:interpretation>
        </emma:emma>
      </inkml:annotationXML>
      <inkml:traceGroup>
        <inkml:annotationXML>
          <emma:emma xmlns:emma="http://www.w3.org/2003/04/emma" version="1.0">
            <emma:interpretation id="{A3E9B4BA-18E2-43EC-A6C8-D351C08EC1B3}" emma:medium="tactile" emma:mode="ink">
              <msink:context xmlns:msink="http://schemas.microsoft.com/ink/2010/main" type="line" rotatedBoundingBox="13567,10987 19656,11150 19633,12023 13544,11861"/>
            </emma:interpretation>
          </emma:emma>
        </inkml:annotationXML>
        <inkml:traceGroup>
          <inkml:annotationXML>
            <emma:emma xmlns:emma="http://www.w3.org/2003/04/emma" version="1.0">
              <emma:interpretation id="{55C54663-EF37-428B-A7B3-343270367418}" emma:medium="tactile" emma:mode="ink">
                <msink:context xmlns:msink="http://schemas.microsoft.com/ink/2010/main" type="inkWord" rotatedBoundingBox="13567,10987 16940,11077 16916,11951 13544,11861"/>
              </emma:interpretation>
              <emma:one-of disjunction-type="recognition" id="oneOf32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65361.5584">11887 4321 312 0,'7'-10'112'0,"-3"3"-84"0,12 3-12 16,-5 1 20-16,1 0-24 16,4-4 4-16,3-4-8 15,4-2 20-15,0-5-16 16,1 1-4-16,-5-3-4 15,-4-1 12-15,-3 0-8 16,-4 1-4-16,-8-1 0 16,-4 4 4-16,-8 3-4 15,1 4 32-15,-9 3-20 0,5 3-4 16,-1 4-8-16,1 4 12 16,-1-1-8-16,5 4 4 15,-1 3-4-15,1 4-16 16,3 10 4-16,-4-3 20 15,4 10-8-15,5 7 24 16,6-4-20-16,5 1 32 16,4-4-28-16,-1-4 20 15,9-3-20-15,7-7 52 0,4-3-36 16,0-4-288 0,4-3 136-16,3-3-244 0</inkml:trace>
          <inkml:trace contextRef="#ctx0" brushRef="#br0" timeOffset="265711.0302">12355 4173 236 0,'0'14'88'0,"-8"-4"-68"0,-3 14-4 0,7-10 80 16,0 7-56-16,0 3 44 16,0 0-48-16,0 0-20 15,1 4-8-15,-1-8 16 16,11-3-12-16,1 1 24 15,4-5-24-15,3-6 32 16,5-14-28-16,-1-3-144 16,4-4 64-16,0-6-192 15,-3-4 144-15,-1-4-20 16</inkml:trace>
          <inkml:trace contextRef="#ctx0" brushRef="#br0" timeOffset="265859.8831">12522 4201 352 0,'3'-4'132'0,"-10"15"-104"0,-1 9-8 0,8-3 44 0,0 7-40 15,0 4 0-15,0 6-16 16,8-3 28-16,3-3-20 16,1-7 12-16,3-4-16 15,5-7 20-15,-1-3-20 16,8-7-312-16,-7-7 164 16,-1 4-72-16</inkml:trace>
          <inkml:trace contextRef="#ctx0" brushRef="#br0" timeOffset="266548.7517">12769 4362 340 0,'-27'31'128'0,"23"-24"-100"0,-3 7-8 0,3-7 36 15,0 3-36-15,0-6 24 16,4-4-24-16,4-7 36 15,4-4-32-15,3-6-12 0,9-7-8 16,-1-3 12-16,0-4-8 16,-3 0-64-16,-1 3 28 15,1 4 20-15,-1 3 8 16,-3 8-32 0,0 2 16-16,-5 8-20 0,-7 3 20 15,4 10 0-15,0 7 8 16,0 4 60-16,0 3-28 15,3 4 16-15,1-1-24 16,0-3 8-16,0-3-12 16,3-4 44-16,1-3-28 15,-4-7 4-15,-4 0-20 16,3-11 28-16,-7-3-24 0,0-3-4 16,4 0-8-16,0-4-120 0,0-7 64 15,0 1-76 1,11-1 72-16,-3 4 12 15,-1 3 28-15,9 4-16 16,-5 3 20-16,5 3 56 16,-1 11-20-16,0 4 76 15,-7 6-52-15,0 3-36 16,-5 8-8-16,-3 0 40 16,-8-1-24-16,-3 4 44 15,-1-7-36-15,-4-3-4 16,1-1-16-16,-5-2 12 0,5-5-12 15,3-2-240-15,4-4 124 16,4-7-220-16</inkml:trace>
          <inkml:trace contextRef="#ctx0" brushRef="#br0" timeOffset="266938.2498">13609 4311 156 0,'-3'-7'56'0,"3"0"-44"0,-4 0-4 0,0 4 44 15,-8-4-32-15,4-4 16 16,-3 5-20-16,-5-5 8 16,1 4-12-16,-1 1-8 15,-3 6 0-15,0 0 48 16,-1 6-28-16,5 12 68 16,-1 2-52-16,5 4 8 15,-1 0-28-15,4 4 4 16,8-4-12-16,0-7 12 15,0 4-16-15,0-4 60 0,8-3-40 16,-4-7-92-16,4-7 36 16,3 0-248-16</inkml:trace>
          <inkml:trace contextRef="#ctx0" brushRef="#br0" timeOffset="269165.4986">13447 4483 52 0,'19'-7'16'0,"-7"14"-12"0,-1 0 0 0,-11-7 24 15,8 0-16 1,-8 0 48-16,8 0-32 16,0 3 4-16,3-3-20 0,-3 0-8 15,11 0 0-15,1-3-76 16,-1 3 40-16,12-7-48 15</inkml:trace>
          <inkml:trace contextRef="#ctx0" brushRef="#br0" timeOffset="267100.1829">13629 4280 288 0,'-4'10'108'0,"8"0"-84"0,0 11-4 15,-4-11 120-15,0 4-80 16,4 3 0-16,3 1-36 16,5-1 36-16,-1 0-32 15,5-3-24-15</inkml:trace>
          <inkml:trace contextRef="#ctx0" brushRef="#br0" timeOffset="267647.1349">13873 4380 300 0,'-16'24'112'0,"8"-11"-88"0,1 5-8 0,7-11 28 0,-4 3-28 16,4-3 20-16,0 0-20 15,0-7 36-15,4-4-28 16,3-6 4-16,5-4-16 16,4-7 0-16,3-3-4 15,0-3-104-15,1-4 52 16,7 0-60-16,-4 3 60 16,0 8 12-16,-4 3 20 15,-3 6 20-15,-4 8-4 0,-5 10 96 16,-3 6-56-16,4 8 60 15,-4 7-60-15,0-1 4 16,3-3-28-16,-3 4 4 16,0-4-12-16,-4-4 28 15,0-6-24-15,0-3 20 16,0-5-20-16,0-6 36 16,-4 4-28-16,0-4-12 0,1-7-8 15,-1 4-304 1,4-1 164-16,0 4-176 15</inkml:trace>
          <inkml:trace contextRef="#ctx0" brushRef="#br0" timeOffset="268049.227">14306 4383 236 0,'0'24'88'0,"4"-17"-68"0,4 7-4 15,-8 0 88-15,0-1-60 16,0 1 52-16,-8-4-56 16,8 1 52-16,-4-1-56 15,0-7 36-15,0-3-40 16,1-3-8-16,6-14-16 15,5-7-8-15,-4 0 20 0,12 0-12 16,-1-4-12-16,1 4 0 16,-1 7-16-16,0 3 12 15,1 4-32-15,-1 6 24 16,-3 8 4-16,0 6 12 16,-5 4 44-16,-3 6-24 15,4 1 24-15,-4 3-24 16,4 0 36-16,3-3-32 15,5-7 20-15,-5-4-24 16,1 4-616 0</inkml:trace>
          <inkml:trace contextRef="#ctx0" brushRef="#br0" timeOffset="264806.0452">11248 4042 312 0,'-12'38'112'0,"5"-7"-84"0,3 31-12 15,-4-31 56-15,0 7-44 16,1 0 24-16,-5-7-32 16,0 0 72-16,-3-11-56 15,11-9 12-15,0-4-28 0,0-7 24 16,8-18-28-16,4-9-4 16,0-11-8-16,-1-3-4 0,5-4 0 15,0 0-88-15,-1 7 48 16,5-3-4-16,-1 7 28 15,-3-1 4-15,-1-9 4 16,1 6-12-16,-8 7 12 16,7 7-12-1,-3 3 8-15,4 14-36 16,-4 7 28-16,-1 21 96 16,5 10-40-16,3 0 40 0,1 13-44 15,-1 5 8-15,12 13-24 16,1 3 20-16,-1-10-24 15,-4-7 32-15,4-7-28 0,0-23 40 16,0-8-32-16,-7-13 48 16,7-18-40-16,-8-17 12 15,-4-17-28-15,1 0 20 16,-1-4-24-16,-3-2 12 16,0-8-12-16,-1-7-8 15,-3 4 0-15,0 10-16 16,0 10 8-16,-1 11-16 15,1 13 12-15,0 15-172 16,-1 9 100-16,1 14-452 16</inkml:trace>
        </inkml:traceGroup>
        <inkml:traceGroup>
          <inkml:annotationXML>
            <emma:emma xmlns:emma="http://www.w3.org/2003/04/emma" version="1.0">
              <emma:interpretation id="{21B6514D-B36D-4BB4-9633-7785CD709BCB}" emma:medium="tactile" emma:mode="ink">
                <msink:context xmlns:msink="http://schemas.microsoft.com/ink/2010/main" type="inkWord" rotatedBoundingBox="17777,11345 19082,11380 19067,11940 17762,11905"/>
              </emma:interpretation>
              <emma:one-of disjunction-type="recognition" id="oneOf33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70394.3551">16002 4411 560 0,'-8'-14'208'0,"16"21"-164"0,3 0-8 0,-7-1 12 0,-4 1-32 16,8 4-216-16</inkml:trace>
          <inkml:trace contextRef="#ctx0" brushRef="#br0" timeOffset="270707.059">16683 4142 216 0,'-19'-10'80'0,"11"10"-60"0,-23 3-8 16,16 1 48-16,-24 6-36 0,-4-3 96 16,-3 10-68-16,3 0 116 15,4 7-92-15,16 4-20 16,12 6-36-16,11 1 12 15,15-1-20-15,12-6 24 16,8 3-24-16,12 0 56 16,3-7-36-16,-4-7 4 15,-3-3-24-15,-4-1-632 16</inkml:trace>
          <inkml:trace contextRef="#ctx0" brushRef="#br0" timeOffset="269777.5307">15533 4087 340 0,'-15'21'128'0,"7"-4"-100"0,4 28-8 15,0-14 24-15,1 7-28 16,-5 3-4-16,8-3-8 16,0 6 56-16,-4-13-32 15,0-3 16-15,0-7-28 16,0-8-124-16,0-6 60 15,1-3-272-15</inkml:trace>
          <inkml:trace contextRef="#ctx0" brushRef="#br0" timeOffset="270242.2686">15526 3994 164 0,'15'-14'60'0,"-15"14"-44"0,12-13-8 0,-1 13 140 15,5 0-84-15,11 0 0 16,-4 0-40-16,8 3 56 16,8 4-48-16,-8 3-20 15,0 1-12-15,-4 2 36 0,-8 1-24 16,-15 3 36-16,-16 1-32 16,-11 2 48-1,-12 1-36-15,-7-4-16 0,-1-3-4 16,1-4-196-16,7-3 104 15,4 3-36-15,8-6 72 16,7-4 12-16,16 7 20 16,0-7-4-16,16 10 8 15,11-7-8-15,11 1 8 16,9 10 60-16,-1 6-24 16,1 4 0-16,-5 4-16 15,-7-1 36-15,-8 1-20 16,-15-4 84-16,-12 0-60 15,-8-3 48-15,-15-4-56 16,-12 0 60-16,-11 0-60 16,-9 1 0-16,5-5-24 15,0 1-20-15,3 0 0 0,5-7 20 0,3-4-8 16,4-3 4-16,4 4-4 16,16-4 4-16,11-4-8 15</inkml:trace>
        </inkml:traceGroup>
        <inkml:traceGroup>
          <inkml:annotationXML>
            <emma:emma xmlns:emma="http://www.w3.org/2003/04/emma" version="1.0">
              <emma:interpretation id="{9CB82A03-71CF-4779-B8E8-F9612CED057E}" emma:medium="tactile" emma:mode="ink">
                <msink:context xmlns:msink="http://schemas.microsoft.com/ink/2010/main" type="inkWord" rotatedBoundingBox="19625,11894 19636,11895 19636,11906 19624,11905"/>
              </emma:interpretation>
              <emma:one-of disjunction-type="recognition" id="oneOf34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270816.8513">17233 4521 624 0,'-4'-11'228'0,"16"11"-176"0</inkml:trace>
        </inkml:traceGroup>
      </inkml:traceGroup>
    </inkml:traceGroup>
    <inkml:traceGroup>
      <inkml:annotationXML>
        <emma:emma xmlns:emma="http://www.w3.org/2003/04/emma" version="1.0">
          <emma:interpretation id="{4947D282-3CE9-4D59-A11D-C19CFBB43643}" emma:medium="tactile" emma:mode="ink">
            <msink:context xmlns:msink="http://schemas.microsoft.com/ink/2010/main" type="paragraph" rotatedBoundingBox="7669,11750 15681,12180 15641,12916 7630,1248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80E2170-0948-4CC1-9676-5714C4472ED4}" emma:medium="tactile" emma:mode="ink">
              <msink:context xmlns:msink="http://schemas.microsoft.com/ink/2010/main" type="line" rotatedBoundingBox="7669,11750 15681,12180 15641,12916 7630,12486"/>
            </emma:interpretation>
          </emma:emma>
        </inkml:annotationXML>
        <inkml:traceGroup>
          <inkml:annotationXML>
            <emma:emma xmlns:emma="http://www.w3.org/2003/04/emma" version="1.0">
              <emma:interpretation id="{28D46348-B5F5-4276-A51B-5540FA3779E9}" emma:medium="tactile" emma:mode="ink">
                <msink:context xmlns:msink="http://schemas.microsoft.com/ink/2010/main" type="inkWord" rotatedBoundingBox="7669,11750 10693,11912 10659,12537 7636,12375"/>
              </emma:interpretation>
              <emma:one-of disjunction-type="recognition" id="oneOf35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297884.5075">6103 4693 352 0,'-7'-24'132'0,"10"17"-104"0,1 7-8 16,-4 0 168-16,8 0-108 16,8 7 28-16,7 6-64 0,4 5 0 15,4 13-28-15,8 10-8 0,3-3-4 16,1 0 12-16,-5-11-8 16,-10 4 16-16,-1-3-16 15,-8-4-72-15,-7-4 32 16</inkml:trace>
          <inkml:trace contextRef="#ctx0" brushRef="#br0" timeOffset="298083.2463">6506 4651 364 0,'-8'0'132'0,"4"4"-100"0,-11 13-12 0,7-7 228 16,-7 11-140-16,-9 13 8 0,-10 4-68 15,-5 14-8-15,4-7-24 16,-8-7 36-16,9-8-28 0,6-5-164 16,9-5 76-16,0-9-488 15</inkml:trace>
          <inkml:trace contextRef="#ctx0" brushRef="#br0" timeOffset="298573.0463">6622 4789 540 0,'-19'-14'200'0,"23"7"-156"0,3 1-12 15,-3 2 44-15,4-3-48 16,7 0-4-16,16-6-12 15,12 2 0-15,7 4-8 16,16-3-4-16,0 3 4 0,-16 0-76 16,-7 4 40-16,-1-1-180 15</inkml:trace>
          <inkml:trace contextRef="#ctx0" brushRef="#br0" timeOffset="298365.4989">7009 4524 320 0,'-35'28'120'0,"16"-11"-96"0,-4 10-4 0,7 1 184 16,-7 17-116-16,4 13-28 16,3 8-36-16,1-8-12 15,-1-3-8-15,-3-10 40 0,3-4-20 16,1-10-296 0,-4-7 148-16,7 0-188 0</inkml:trace>
          <inkml:trace contextRef="#ctx0" brushRef="#br0" timeOffset="297438.0326">6053 4448 464 0,'-8'-41'176'0,"8"41"-140"0,-4 0-8 15,4 7-4-15,-7 0-20 16,-1 3 8-16,0 4-8 0,4 7-408 16</inkml:trace>
          <inkml:trace contextRef="#ctx0" brushRef="#br0" timeOffset="297609.9854">5898 4624 496 0,'-23'10'184'0,"15"14"-140"0,-3 14-16 0,3-14 4 16,4 11-24-16,4 3 24 15,8 3-20-15,7 0 4 0,-11-13-8 16,0-4 12 0,-4-4-12-16,4-2-160 0</inkml:trace>
          <inkml:trace contextRef="#ctx0" brushRef="#br0" timeOffset="297280.1086">5275 4572 288 0,'-8'-7'108'0,"8"7"-84"0,-4 0-4 15,4 0-12-15,0 0-8 16,0 7 96-16,4 4-52 0,-4 2-8 16,0 11-24-16,0 1 16 15,8 12-16-15,-8 1 12 16,8 7-12-16,-5 0-16 16,-3-7 0-16,0-4 20 15,-3-10-8-15,-1-3 16 16,0-11-16-16,0-7 4 15,0-3-4-15,4-10 4 16,4-7-8-16,4 0-12 16,-1-4 4-16,9-3 4 0,-8 0 0 15,7 3 8-15,1-3-4 16,-1 7-12-16,-3-7 4 16,3 7-4-16,-3 0 0 15,-1 3 8-15,1 3 0 16,0 5-20-16,-1 2 12 15,-3 1-12-15,0 6 8 16,0 7 44-16,-5 8-20 16,1 9 68-16,0 14-44 15,-4 1 12-15,8 6-32 16,-8-17-8-16,0 0-4 16,4-7 20-16,0-7-12 0,0-3 24 15,3-11-24-15,1-10 12 16,0-10-12-16,-1-7-8 15,1-7 0-15,8-3 28 0,-9-4-16 16,5 7-4-16,0 3-8 16,-1 4-16-16,1 4 8 15,0 3-16-15,-1-1 12 16,5 5-24-16,-1 2 20 16,1 4 4-16,-1 4 8 15,-7-1-20 1,3 8 12-16,-7 3 12 15,-4 7 0-15,-7 3-20 16,-1 10 8-16,-4 4 48 16,1 4-20-16,-1 3 24 0,0-4-24 15,1-3-28-15,-1-7 4 0,4-3 0 16,8-1 4-16,4-6 24 16,4-7-12-16,4-7 32 15,-1-4-28-15,1-6-232 16,-1-7 112-16,1-4-388 15</inkml:trace>
          <inkml:trace contextRef="#ctx0" brushRef="#br0" timeOffset="299427.0258">7187 4682 364 0,'0'0'132'0,"-4"7"-100"0,0 4-12 0,-7-1 80 15,3 7-60-15,0 7 52 16,-3 7-52-16,-1 4 16 16,-3 2-36-16,15-6-8 15,0-3-8-15,7-7 40 0,5-4-24 0,7-3 16 16,5-8-20-16,-5-9-36 31,4 0 12-31,4-15-200 0,-7 8 112 16,-5-11-20-16,-3 4 68 15,-5 3 24-15,-7 4 12 16,-7 3-16-16,7 7 16 16,0 0 120-16,0 11-60 15,7 2 132-15,5 1-100 16,15-7-12-16,12 3-44 15,3 4 12-15,5-11-24 16,-4 1 24-16,-1-8-24 0,-11-2-4 16,-4-1-4-16,-7 3 28 15,-5-3-16-15,-11 1-4 0,-4 2-8 16,-4 4-24-16,-4 4 12 16,-7 6-12-16,3 4 8 15,4-1-20-15,8 1 20 16,-3 3 4-16,6-10 8 15,5 0 16-15,4-7-8 16,7-7 32-16,-3-7-24 16,3-3 12-16,0-7-16 15,-11-3 0-15,0-1-4 16,-8 1-8-16,4 3 4 16,-4-1-4-16,0 1 0 15,7 4 0-15,5-1 0 16,-4 4-28-16,3 7 16 0,-3 3-32 15,11 0 28-15,1 7-12 16,7 3 16-16,0 1 8 31,12 3 4-31,-1 6 0 0,9 1 0 16,-4 0 16-16,-5 0-8 16,1-1 16-16,-4-2-16 15,-12-1-4-15,4-7 0 0,-11-3 12 16,-5-3-8-16,-3-4 24 15,-4-3-20-15,-4-7-4 16,-4-4-4-16,-4 4-16 16,0-4 8-16,-3 11-24 15,-1-1 16-15,1 5-32 16,-1 6 28-16,0 10 84 16,5 11-36-16,3 16-44 0,4 12 4 15,4 2 60-15,3 4-28 16,13-3 20-16,-1-7-28 15,0-4-16-15,16-14-4 16,-4-3-420 0</inkml:trace>
        </inkml:traceGroup>
        <inkml:traceGroup>
          <inkml:annotationXML>
            <emma:emma xmlns:emma="http://www.w3.org/2003/04/emma" version="1.0">
              <emma:interpretation id="{6B938E17-2473-4DAE-92F3-FA77510F48E7}" emma:medium="tactile" emma:mode="ink">
                <msink:context xmlns:msink="http://schemas.microsoft.com/ink/2010/main" type="inkWord" rotatedBoundingBox="11626,11983 15680,12201 15641,12916 11588,12699"/>
              </emma:interpretation>
              <emma:one-of disjunction-type="recognition" id="oneOf36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300628.5732">9223 4765 560 0,'0'-21'208'0,"8"14"-164"0,4 1-8 0,-4 2 84 15,-1 1-72-15,13 3-28 16,-1 0-16-16,16 0 20 16,4 0-12-16,-1-7-4 0,1 0-4 15,7 0-4-15,-7-3 0 16,8-4 8-16,-13-3-4 16,5 6-12-16,-12 1 4 15,-7 0 12-15,-1 6-4 16,-11 4-4-16,-8 7 4 15,-8 10 28-15,-4 21-16 16,-3 21 32-16,-5 13-32 16,1 4-4-16,8-11-8 0,3-10-4 15,0-10 0-15,4-7 24 16,-4-7-12-16,8-7 32 16,0-10-28-16,0-8 48 15,0-6-36-15,12-6 28 16,-4-1-28-16,11-10 8 15,0-4-20-15,1-10-60 16,7-7 20-16,8 7-40 16,3 7 32-16,1 3-8 15,-4 4 24-15,-4 3-16 16,-4 7 16-16,-8 4-16 16,-11 3 16-16,12 10 0 15,-20 11 8-15,0 3 60 16,0 0-28-16,0 4-12 0,0 3-4 15,11 0 8-15,-3-7-8 16,0 10 32 0,3-3-24-16,-3-3 48 0,0-8-36 15,-4-2 20-15,-4-8-28 16,0-3 44-16,-4-4-36 16,-4-6-24-16,0-4-4 15,-3 0-336-15,11 0 184 16</inkml:trace>
          <inkml:trace contextRef="#ctx0" brushRef="#br0" timeOffset="300032.6363">9576 4624 416 0,'-8'-7'152'0,"8"14"-116"0,-12 3-12 15,5 4 208-15,-1 17-132 16,-4 14 4-16,-3 24-64 16,3 6-20-16,4-6-12 15,-3-7 64-15,3-7-40 0,-4-10-108 16,5-7 36-16,-1-14-336 15</inkml:trace>
          <inkml:trace contextRef="#ctx0" brushRef="#br0" timeOffset="300989.0314">10346 5140 436 0,'-8'-10'160'0,"16"10"-124"0,0-4-8 16,-4 1 140-16,11 3-96 15,-3 0 0-15,15-7-48 16,0 4 0-16,4-4-12 16,-4 0-16-16,0 0 0 0,-8-7 20 15,-11 0-8-15,4 1 16 16,-24-1-16-16,4 4-4 16,-19-1 0-16,-4 1-4 15,-15 3 0-15,7 10-36 16,-3 8 20-16,11-1 24 0,4 7-4 15,7 0 36-15,20 1-24 16,12-1 20-16,23-3-20 16,11 3 8-16,12 0-12 15,-4 0 44-15,12-3-28 16,0-7-148-16,-8 0 68 16,-4-4-400-1</inkml:trace>
          <inkml:trace contextRef="#ctx0" brushRef="#br0" timeOffset="301502.6147">10938 4958 540 0,'0'-14'200'0,"8"10"-156"16,-8 8-12-16,8-1 52 0,3 11-52 16,-11 0 16-1,8 7-32-15,-8 6 0 0,0-3-8 16,-8-3 12-16,-3-4-12 15,3 0 16-15,-4-3-16 16,5-4 16-16,-1-3-16 0,-4 0 16 16,12-3-16-16,0 2-28 15,0-6 8-15,0 7-20 16,0 0 16-16,0 0 0 16,0 0 8-16,0 0 52 15,0-7-24-15,0 0 60 16,0 3-44-16,0 1 20 15,-7-4-36-15,7 0-8 0,-8 0-8 16,8-4-4-16,0-3 0 16,8 0 32-16,-8-3-16 15,7-4 20-15,5-6-20 16,7-8 8-16,-3-6-12 16,11-4-24-16,-4-3 4 15,4 6-32-15,12 4 24 16,-24 7-4-1,16 7 12-15,-4 7-20 16,-7 10 16-16,-1 10 24 16,-3 11-8-16,3 10-404 15,0 3 216-15,9 7-240 0</inkml:trace>
          <inkml:trace contextRef="#ctx0" brushRef="#br0" timeOffset="301784.9568">11341 5113 592 0,'-12'10'220'0,"12"-10"-172"0,20-4-12 15,-9 8 32-15,5-4-44 16,11 0-12-16,12-4-4 16,3 1 36-16,12-4-24 15,-7 0 16-15,-1 0-20 0,-11 0 0 16,-16-3-8-16,-7-4-32 0,-24 1 12 15,5-5 12-15,-24 5 4 16,-12 6-4-16,-7 7 4 16,15 3-40-16,-4 8 20 15,1 6 48-15,22-4-12 16,4 8-8-16,5 0-8 16,22-1 12-16,5 1-8 15,26 0 76-15,8-1-48 16,12 8-232-16,-8 3 104 15,-11-7-464 1</inkml:trace>
          <inkml:trace contextRef="#ctx0" brushRef="#br0" timeOffset="302376.0419">12212 5109 352 0,'8'-10'132'0,"-8"13"-104"0,0-6-8 16,-8 3 212-16,0 0-132 16,-11 3-8-16,-12 4-56 15,-8 3 0-15,12 1-20 16,-4 6 8-16,16 0-12 0,3 0 0 16,12 4-4-16,12 0 28 15,15-4-20-15,15-3 32 16,9-7-32-16,-5-4-48 15,1-6 16-15,-9-4-32 0,-11-4 28 16,-7-2 8-16,-5-5 12 16,-11 1 0-16,-16-4 0 15,5 1 16-15,-5-1-8 16,4 4-28-16,4 0 8 16,20 10-12-16,3 0 12 15,12 4 0-15,16-4 4 16,15 3 8-16,15 4 0 15,8 0 16-15,0-3-8 16,-3 6 24-16,-16-3-20 16,-20-3 24-16,-11-4-24 15,-16 3-4-15,-11-2-4 0,-12-5-192 16,-8-2 104-16,-11-5-404 16</inkml:trace>
          <inkml:trace contextRef="#ctx0" brushRef="#br0" timeOffset="302432.1947">12851 4834 384 0,'0'7'140'0,"4"3"-108"0,-12 11-8 15,0-4 152-15,8 14-100 16,-8 14 40-16,-11-1-68 16,7 1 8-16,-7 10-36 15,-8 7 36-15,8 7-32 0,15 0 4 16,-4-7-16-16,0-11 44 15,-3-13-28-15,-5-14-236 0,-3-7 116 16</inkml:trace>
          <inkml:trace contextRef="#ctx0" brushRef="#br0" timeOffset="303030.3729">13149 4903 260 0,'-8'-18'96'0,"4"15"-76"0,-11 0-4 0,15 6 112 15,0 7-72-15,-12 4 4 16,12 10-36-16,-4 7 88 15,4 10-60-15,8 1 12 16,-4-1-40-16,4 7-4 16,-1 4-12-16,-3 3 36 0,-8 0-20 15,-3-3 4-15,-9-8-16 0,4-13 44 16,-7-10-28 0,-8-11 28-16,0-10-28 0,0-7-16 15,4-6-8-15,3-1-280 16,5 0 152-16,3 11-344 15</inkml:trace>
          <inkml:trace contextRef="#ctx0" brushRef="#br0" timeOffset="302762.5748">12982 5082 80 0,'4'-4'32'0,"-4"11"-24"0,8-7-4 15,-4 0 104-15,4 0-60 16,11 0 24 0,8 0 12-16,0-3-48 15,4-1 16-15,0-3-32 16,4 0 28-16,-4-3-32 16,-4 0 4-16,-4 3-12 15,-11 0-112-15,-8 0 56 16,-8 0-216-16</inkml:trace>
        </inkml:traceGroup>
      </inkml:traceGroup>
    </inkml:traceGroup>
    <inkml:traceGroup>
      <inkml:annotationXML>
        <emma:emma xmlns:emma="http://www.w3.org/2003/04/emma" version="1.0">
          <emma:interpretation id="{EB6F4A37-3410-4117-B3D4-E457E4F1DB48}" emma:medium="tactile" emma:mode="ink">
            <msink:context xmlns:msink="http://schemas.microsoft.com/ink/2010/main" type="paragraph" rotatedBoundingBox="17250,16489 21527,16697 21488,17504 17211,17296" alignmentLevel="7"/>
          </emma:interpretation>
        </emma:emma>
      </inkml:annotationXML>
      <inkml:traceGroup>
        <inkml:annotationXML>
          <emma:emma xmlns:emma="http://www.w3.org/2003/04/emma" version="1.0">
            <emma:interpretation id="{B0988AD2-E9FA-45AE-ADD6-5545415001B4}" emma:medium="tactile" emma:mode="ink">
              <msink:context xmlns:msink="http://schemas.microsoft.com/ink/2010/main" type="line" rotatedBoundingBox="17250,16489 21527,16697 21488,17504 17211,17296"/>
            </emma:interpretation>
          </emma:emma>
        </inkml:annotationXML>
        <inkml:traceGroup>
          <inkml:annotationXML>
            <emma:emma xmlns:emma="http://www.w3.org/2003/04/emma" version="1.0">
              <emma:interpretation id="{2EF1C632-579A-4A18-A56E-E0FCF701A0BB}" emma:medium="tactile" emma:mode="ink">
                <msink:context xmlns:msink="http://schemas.microsoft.com/ink/2010/main" type="inkWord" rotatedBoundingBox="17250,16489 20069,16626 20030,17433 17211,17296"/>
              </emma:interpretation>
              <emma:one-of disjunction-type="recognition" id="oneOf37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411097.8551">14875 9317 260 0,'-4'0'96'0,"4"0"-76"0,-7 0-4 16,7 0 80-16,0 0-56 15,0 0 28-15,0 0-40 16,0 0 0-16,0 0-16 16,0 0 20-16,0 0-20 15,0 0 40-15,0 0-28 16,0 0 32-16,11 0-32 15,-3 0 4-15,0 0-16 16,3-4 28-16,13 1-24 16,-1-7-24-16,19 3 4 0,9 0 16 15,7 3-4-15,-4 4-20 16,0 4 4-16,-15 3 4 0,11-7 4 16,-23 0 0-16,0 0 0 15,-7-4 32-15,-1 4-16 16,-15-7 20-16,0 7-20 15,-4 0-8-15,0 0-4 16,0 0-16-16,0 0 8 16,11 0 12-1,-7 11-4-15,-4-11-12 0,4 7 4 16,-4 0 4-16,0-1 0 16,0 1 8-16,0 0-4 15,-8 0-12-15,-3 3 4 16,7 4 4-16,-11 3 0 0,3 14-20 15,-4 4 12-15,-3 6 20 16,0 11-4-16,-8-1-12 16,-4-9 0-16,7 2 4 15,5 1 0-15,-12-4 0 16,12-3 0-16,-8 7 8 16,7-14-4-16,1-7-4 15,3-14 4-15,-3 8-4 16,7-18 0-16,-3-7 0 15,3-11 0-15,5-2 0 16,-5-4 0-16,-3-4 8 16,3-3-4-16,-7-7-4 15,3 0 4-15,-3 1-4 16,-1-1 0-16,1 0 16 16,11 7-8-16,-3 7 16 0,-1-4-16 15,4 8 24-15,1-1-20 16,7 0 12-16,7 8-12 15,-7-1-16-15,0 0 0 16,0 0 12-16,12-3-4 16,-4 0-48-16,-8 0 28 15,7-7-288 1,5 6 168-16,3 12-260 16</inkml:trace>
          <inkml:trace contextRef="#ctx0" brushRef="#br0" timeOffset="411344.1311">15429 9737 756 0,'0'10'280'0,"0"-10"-216"0,8-3-20 16,-8 3 56-16,7 3-64 16,5 0-48-16,-4-3 4 15,3 0-248-15,-3-3 140 16,19 3-384-16</inkml:trace>
          <inkml:trace contextRef="#ctx0" brushRef="#br0" timeOffset="411698.1987">16037 9455 364 0,'7'-21'132'0,"-7"14"-100"0,-7-3-12 0,7 6 132 16,0-3-88-16,-4 4 8 0,-12-1-44 15,12 1 72-15,-11 6-56 16,-4 4 40-16,-9 7-48 0,5 3 24 16,-4 7-32-16,-8 4 52 15,8 6-44-15,4 8 44 16,0-8-44-16,15-3 8 16,4 0-28-16,8-3 0 15,4-4-8-15,15-4-8 16,0-3 4-16,4 1-68 15,-7-8 36-15,-1 4-252 16,0-4 156-16,-3-3-372 16,-5-4 280-1,-3 11 12-15</inkml:trace>
          <inkml:trace contextRef="#ctx0" brushRef="#br0" timeOffset="411881.3256">15855 9706 624 0,'-16'-7'228'0,"16"7"-176"0,8-4-16 0,4 8 140 15,7-4-104-15,4 3 0 16,0 1-48-16,4-4-76 16,8 0 24-16,-4 3-524 15,12-3 300-15,3-7 0 16</inkml:trace>
          <inkml:trace contextRef="#ctx0" brushRef="#br0" timeOffset="412524.0773">16400 9341 592 0,'-7'-10'220'0,"7"6"-172"0,4-3-12 16,3 4 92-16,9 3-76 16,3 0-4-16,4 0-28 15,8 0-16-15,4 0 0 16,0 0 12-16,4-4-8 0,-1 1-20 16,1 0 4-16,-4-1-12 15,-4 1 8-15,-4-1 44 16,-8 4-20-16,-7-7-20 15,0 4 4-15,-8-1 8 0,-4 1 0 16,0 3 24-16,0 0-16 16,0 0 4-16,0 0-8 15,0 0-16-15,-4 7 4 16,0 3 20-16,-4-3-8 16,-4 3-4-16,-3 11 0 15,-1 3-4-15,1 14 0 16,-4 7-12-16,-1 17 8 15,-3 0 4-15,0-4 0 16,7-6 0-16,9-4 0 0,3-3 16 16,-4-7-8-16,8-4-12 15,8-7 0-15,-4-9 20 16,-4-8-8-16,0-10 16 16,0-7-16-16,-4-7 40 15,-12-3-24 1,5-4-48-16,-9-9 12 0,-7-1 36 15,0-11-12-15,0-13 0 16,-4-14-8-16,-4 7-4 16,8-3 0-16,4 13 8 15,7 8-4-15,16 9 16 16,8 8-12-16,11 10-12 16,5 6 0-16,-1 8-32 15,0 10 20-15,0 6-468 16,-3 8 264-16,-1 3-176 15</inkml:trace>
          <inkml:trace contextRef="#ctx0" brushRef="#br0" timeOffset="413083.2545">17171 9293 560 0,'8'-10'208'0,"11"10"-164"0,8-7-8 15,-11 7 100-15,11-3-80 16,7-1-4-16,9 1-32 16,3 3 12-16,-3-4-20 15,-8 4-20-15,-4 0 0 0,-12-3 12 16,-7 0 0-16,-12-1-28 15,-8 1 12-15,-7-1-4 16,-5-3 8-16,1 4-12 16,0-1 12-16,-1 4-4 15,1 4 4-15,3 6-12 16,-3 11 12-16,0 13 20 16,-1 25-4-16,-3 16-20 15,4 1 4-15,-1-7 12 16,9-14 0-16,3-3 8 0,-4-11-8 15,5-3-4-15,7-7 4 16,0 0-4-16,-4-11 0 16,4 1-64-16,0-11 36 15,-8 4-4-15,8-7 16 16,-8 0 20-16,8-4 0 16,-4-3 40-16,8 7-20 15,4 4 40-15,4-5-36 16,11 1 28-16,8 0-28 15,23 0-8-15,4-4-12 16,8-3-24-16,-8 4 8 16,-12-4-76-16,-3 0 48 0,-20-7-268 15</inkml:trace>
          <inkml:trace contextRef="#ctx0" brushRef="#br0" timeOffset="413651.8795">17244 9579 352 0,'-11'-14'132'0,"3"11"-104"0,8-1-8 0,-8 4 112 16,-3 0-76-16,-5 4 24 15,-3 3-48-15,-4 0 40 16,-12-1-40-16,8 8 80 15,-12 3-60-15,4 1 44 0,4 2-56 16,12 1 68-16,-1 0-60 16,20-1 28-16,24-3-44 0,11 1 16 15,11-5-28-15,4-2 0 16,4-4-12-16,5-7-140 16,-5-7 76-16,-8 0-44 15,-7 3 60-15,-20-9 16 16,-11 6 12-16,-16-7 28 15,-7-10-8-15,-8 0 40 16,-5-4-24-16,1 1 40 16,4 3-36-16,4 3 28 15,11 14-28-15,8 0-36 16,8 4 4-16,3 3-116 16,20 3 68-16,4-3-436 15,16 7 268 1,-1-14-140-16</inkml:trace>
        </inkml:traceGroup>
        <inkml:traceGroup>
          <inkml:annotationXML>
            <emma:emma xmlns:emma="http://www.w3.org/2003/04/emma" version="1.0">
              <emma:interpretation id="{465B2B13-5472-4512-A20F-00208C778AFF}" emma:medium="tactile" emma:mode="ink">
                <msink:context xmlns:msink="http://schemas.microsoft.com/ink/2010/main" type="inkWord" rotatedBoundingBox="20520,16902 21515,16951 21500,17255 20505,17207"/>
              </emma:interpretation>
              <emma:one-of disjunction-type="recognition" id="oneOf38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414120.626">18115 9717 580 0,'8'-4'216'0,"15"4"-168"0,20 4-12 16,-12-4 68-16,8 6-64 16,7-2 8-16,4-1-28 0,1 1-480 15,11-1 252-15,-4 11-52 16</inkml:trace>
          <inkml:trace contextRef="#ctx0" brushRef="#br0" timeOffset="413921.5984">18173 9576 716 0,'-3'-18'264'0,"6"15"-204"0,1-7-16 0,4 6 96 0,11 1-84 16,5-1-12-16,3-3-28 15,4 7 12-15,-4 0-16 16,4 11-128-16,-4-1 64 0,-8 4-556 15,4-7 340 1,1 3 48-16</inkml:trace>
          <inkml:trace contextRef="#ctx0" brushRef="#br0" timeOffset="414370.3038">18917 9723 528 0,'-12'-10'196'0,"12"14"-152"0,0-1-12 16,-19 0 176-16,-1 4-24 0,1 7-88 16,7 0-68-16,12 3-28 15,12 4 12-15,11 3-4 0,8-4 16 16,8-6-16-16,4-3-12 15,-1-11 0-15,-3-4 4 16,-12-6 0-16,-12-4-12 16,-18-3 8-16,-9-4 12 15,-7-3-4-15,-9 3 32 16,1 4-20-16,4 0 4 16,8 10-12-16,7 7-112 15,12 7 56-15</inkml:trace>
        </inkml:traceGroup>
      </inkml:traceGroup>
    </inkml:traceGroup>
    <inkml:traceGroup>
      <inkml:annotationXML>
        <emma:emma xmlns:emma="http://www.w3.org/2003/04/emma" version="1.0">
          <emma:interpretation id="{9863F4F9-94AA-4B0F-9977-EBAA8C357202}" emma:medium="tactile" emma:mode="ink">
            <msink:context xmlns:msink="http://schemas.microsoft.com/ink/2010/main" type="paragraph" rotatedBoundingBox="17629,17765 19563,17261 19686,17735 17753,18239" alignmentLevel="7"/>
          </emma:interpretation>
        </emma:emma>
      </inkml:annotationXML>
      <inkml:traceGroup>
        <inkml:annotationXML>
          <emma:emma xmlns:emma="http://www.w3.org/2003/04/emma" version="1.0">
            <emma:interpretation id="{1F4DE780-4461-48A9-88A0-C464BACE79BF}" emma:medium="tactile" emma:mode="ink">
              <msink:context xmlns:msink="http://schemas.microsoft.com/ink/2010/main" type="line" rotatedBoundingBox="17629,17765 19563,17261 19686,17735 17753,18239"/>
            </emma:interpretation>
          </emma:emma>
        </inkml:annotationXML>
        <inkml:traceGroup>
          <inkml:annotationXML>
            <emma:emma xmlns:emma="http://www.w3.org/2003/04/emma" version="1.0">
              <emma:interpretation id="{C2D9270E-3DD6-41AC-9C29-3742035722B6}" emma:medium="tactile" emma:mode="ink">
                <msink:context xmlns:msink="http://schemas.microsoft.com/ink/2010/main" type="inkWord" rotatedBoundingBox="19526,17420 19599,17401 19614,17457 19540,17476"/>
              </emma:interpretation>
              <emma:one-of disjunction-type="recognition" id="oneOf39">
                <emma:interpretation id="interp67" emma:lang="" emma:confidence="0">
                  <emma:literal>Z</emma:literal>
                </emma:interpretation>
                <emma:interpretation id="interp68" emma:lang="" emma:confidence="0">
                  <emma:literal>z</emma:literal>
                </emma:interpretation>
                <emma:interpretation id="interp69" emma:lang="" emma:confidence="0">
                  <emma:literal>2</emma:literal>
                </emma:interpretation>
                <emma:interpretation id="interp70" emma:lang="" emma:confidence="0">
                  <emma:literal>,</emma:literal>
                </emma:interpretation>
                <emma:interpretation id="interp71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430104.7191">15243 10408 156 0,'0'-7'56'0,"-4"7"-44"0,8 0-4 0,-4 0 96 0,0 0-60 16,8-3 36-16,-4 3-48 16,3-4 24-16,1 4-28 15,-4-10 28-15,0 10-32 16,4-3-4-16,-5-1-12 15,5 1 20-15,0-1-16 16,0-2 32-16,-1 6-28 16,1-7-4-16,4 7-8 15,-1-7 12-15,1 7-8 16,7-4 16-16,-3 1-16 16,-1-1-20-16,1 1 4 15,-1 0 12-15,1-4 0 0,-1 7 8 16,1 0-8-16,-5 3-12 15,-3-3 4-15,4 0 20 0,-1 0-8 16,-3 10-4-16,0-6 0 16,3 6-32-16,5 1 16 15,-1 2 24-15,-3 8-8 16,0 0 0-16,-1 10 0 16,-7 0-4-16,0-1 0 15,-4 5 0-15,-4-1 0 16,-4-3 0-16,-7-3 0 15,3 6 24-15,-3-3-12 16,-1-3-4-16,1-11-4 0,-1 7-40 16,1-7 20-16,-1-6-12 15,1 6 16-15,-1-10-20 16,-3-7 20-16,4 0-4 16,3-7 8-16,0-10 8 15,5-1 0-15,-1-6 0 16,4 0 0-16,8-7 8 15,4 7-4-15,7 0-20 16,1 3 8-16,-1 4 4 16,1 3 4-16,-1 1 8 15,-3 9-4-15,3-3-20 16,-3 7 8-16,-5 7-200 16</inkml:trace>
        </inkml:traceGroup>
        <inkml:traceGroup>
          <inkml:annotationXML>
            <emma:emma xmlns:emma="http://www.w3.org/2003/04/emma" version="1.0">
              <emma:interpretation id="{145051AA-AF2F-4AF7-9D89-D2B865B4B6BC}" emma:medium="tactile" emma:mode="ink">
                <msink:context xmlns:msink="http://schemas.microsoft.com/ink/2010/main" type="inkWord" rotatedBoundingBox="17629,17765 17980,17674 18103,18148 17753,18239"/>
              </emma:interpretation>
            </emma:emma>
          </inkml:annotationXML>
          <inkml:trace contextRef="#ctx0" brushRef="#br0" timeOffset="417705.8151">17213 10074 72 0,'0'0'24'15,"0"0"-16"-15,-3 0-4 0,3 0-12 16,0 0 4-16,0 0 4 16,0 0 0-16,0 0 8 0,0 0-4 15,0 0-4-15,0 0 4 16,0 0 48-16,0 0-28 15,7-3-12-15,-7 0-4 16,0 3 16-16,0 0-12 16,0 0 24-16,0 0-24 15,0 0 4-15,0 3-8 16,0-3 20-16,-4 0-16 16,1 3 24-16,-1-3-24 0,-4 4 40 15,8-4-28-15,0 0-24 16,-4-4 0-16,0 4 36 15,4-3-24-15,-4 0 24 16,4-1-20-16,-7 1 8 16,7 3-12-16,-8-7-32 15,8 7 8-15,-12 0 68 16,4-4-32-16,5 1 0 16,-1 3-12-16,0 0 16 15,4-4-16-15,-8 4 12 16,8 0-12-16,0-6 20 15,8 6-20-15,-4-4-4 0,-4 4-4 16,7-3 4-16,1 3-4 16,-8 0-80-16,0 0 40 15,12 3-364-15</inkml:trace>
        </inkml:traceGroup>
      </inkml:traceGroup>
    </inkml:traceGroup>
    <inkml:traceGroup>
      <inkml:annotationXML>
        <emma:emma xmlns:emma="http://www.w3.org/2003/04/emma" version="1.0">
          <emma:interpretation id="{9533747C-B94F-49C6-A8E7-AE7F1DA1B10F}" emma:medium="tactile" emma:mode="ink">
            <msink:context xmlns:msink="http://schemas.microsoft.com/ink/2010/main" type="paragraph" rotatedBoundingBox="11909,17737 23979,17714 23981,18862 11911,1888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3D513986-523D-4875-A48F-8C68AF1BB5ED}" emma:medium="tactile" emma:mode="ink">
              <msink:context xmlns:msink="http://schemas.microsoft.com/ink/2010/main" type="line" rotatedBoundingBox="11909,17737 23979,17714 23981,18862 11911,18886"/>
            </emma:interpretation>
          </emma:emma>
        </inkml:annotationXML>
        <inkml:traceGroup>
          <inkml:annotationXML>
            <emma:emma xmlns:emma="http://www.w3.org/2003/04/emma" version="1.0">
              <emma:interpretation id="{47DBF0FA-7C26-454E-A9F2-A0D541BBA367}" emma:medium="tactile" emma:mode="ink">
                <msink:context xmlns:msink="http://schemas.microsoft.com/ink/2010/main" type="inkWord" rotatedBoundingBox="11909,17762 15176,17756 15177,18725 11911,18731"/>
              </emma:interpretation>
              <emma:one-of disjunction-type="recognition" id="oneOf40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488161.9646">9518 10701 280 0,'-4'0'104'0,"8"3"-84"0,3 7 0 0,-7-3 48 16,0 0-40-16,0 4 84 16,0-1-60-16,0 7 44 15,0 11-56-15,0-4 52 16,0 3-56-16,-4-3 0 15,4 0-20-15,-3-6 8 0,3 6-16 16,0-7 24-16,0-7-20 16,0 4 12-16,0-14-12 15,0 0 12-15,0 0-16 16,0-7-12-16,0-3 0 16,7-4 12-16,-7 7-4 15,8-7-12-15,4-3 4 0,-5-3 4 16,1 6 0-16,0-7-12 15,0 0 0 1,-1 1 8-16,1 3-8 16,12-1 4-16,-5 1 8 15,-3 0 0-15,7 0-12 16,0 0 8-16,1 10 12 16,-5-4-4-16,5 5-20 15,-5 2 8-15,-3 4-4 16,-1 7 4-16,-3 3 24 15,-8 7-8-15,0 1 24 16,0-1-20-16,0 10 24 16,0-2-24-16,0 2 12 15,0-3-12-15,0-3-24 0,0-1 4 16,0-2 20-16,-8-1-4 16,8 0 16-16,-7 0-16 15,3-3 24-15,-4-4-20 16,8 1 4-16,-8-4-8 15,4-7-244-15,-3 0 128 16</inkml:trace>
          <inkml:trace contextRef="#ctx0" brushRef="#br0" timeOffset="488508.0383">9684 10470 340 0,'0'-24'128'0,"8"14"-100"0,0 3-8 16,-5-3 176-16,5 6-112 15,0-3 20-15,4-3-64 16,-1-4-16-16,5 11-16 15,-5-1 28-15,9 4-20 0,-13 4 20 16,5-1-20-16,3 11 64 16,-3 0-48-16,-4 3 60 15,3 4-56-15,-3-1 0 16,4 11-20-16,-4-3 16 16,-1-4-20-16,1 0-312 0,4 3 164 15,-12-13-416 1</inkml:trace>
          <inkml:trace contextRef="#ctx0" brushRef="#br0" timeOffset="488674.828">10094 10852 756 0,'12'0'280'0,"-12"4"-216"0,8-4-20 0,-8 0 4 0,4 3-36 15,-4-3-328-15,15 7 168 16,4 3-276-16</inkml:trace>
          <inkml:trace contextRef="#ctx0" brushRef="#br0" timeOffset="489079.0309">10640 10460 476 0,'-11'0'176'0,"-1"3"-136"0,0 4-12 0,5 4 56 15,-5 6-52 1,-7 7 48-16,-8 17-44 0,-4 7 60 16,-4 4-56-16,0 6 36 0,0 1-44 15,0-4 60-15,4 10-52 16,12-6-16-16,7 3-16 0,12-4 16 15,12-13-12 1,11-4 12-16,8-13-12 0,4-8-332 16,0-9 172-16,7-11-396 15</inkml:trace>
          <inkml:trace contextRef="#ctx0" brushRef="#br0" timeOffset="489394.8691">10842 10604 496 0,'0'-24'184'0,"3"17"-140"0,-3 7-16 0,0 0 56 15,0 18-52-15,-3 6 104 16,-5 14-80-16,0 6 28 16,0 4-48-16,1-3-24 0,-5 0-4 15,4-7 16-15,0-4-12 16,1-3 12-16,-1-7-12 16,0 0-88-16,1-10 44 15,3-4-264 1,0-6 164-16,0-8-284 15</inkml:trace>
          <inkml:trace contextRef="#ctx0" brushRef="#br0" timeOffset="460462.3042">19664 10587 340 0,'11'-31'128'0,"1"17"-100"0,4-17-8 0,3 18 124 15,4-8-84-15,0-3 44 16,12 0-60-16,-4-4-24 16,4 11-12-16,-8 0-8 15,-4 3 0-15,-7 4 32 0,-8 3-16 16,-12 4 48-16,-8 6-36 16,-7 7 48-16,-8 18-44 15,-4 34 12-15,-4 27-28 16,8 4-8-16,7-10-4 0,1-8 12 15,11-16-8-15,8 6 24 16,8-20-20-16,0 0-12 16,3-14-4-16,-3-14-24 15,8-3 16-15,-5-18-20 16,1-6 16-16,-4-7 8 16,-8-7 8-16,0 0 8 15,-4-4-4-15,-8 4-4 16,-7-4 4-16,-1 4 64 15,1 4-36-15,4 6 92 16,-5-3-68-16,16 6-52 16,4 5-8-16,4 2-172 15,19 1 100-15,16-8-604 16</inkml:trace>
          <inkml:trace contextRef="#ctx0" brushRef="#br0" timeOffset="460809.3272">20090 10580 644 0,'-24'17'236'0,"9"8"-180"0,3 9-20 16,12-17 72-16,0 14-68 16,8-3 8-16,-4-4-28 15,-4 0 4-15,8-3-12 16,-8-4 20-16,0-4-20 0,0-2-48 15,-8-1 20-15,-4-6-448 16,5-1 256 0,-1 0-116-16</inkml:trace>
          <inkml:trace contextRef="#ctx0" brushRef="#br0" timeOffset="460593.6555">20163 10425 704 0,'-31'-41'264'0,"24"51"-208"0,18-6-12 0,-11-4-68 16</inkml:trace>
          <inkml:trace contextRef="#ctx0" brushRef="#br0" timeOffset="463242.3865">20202 10866 404 0,'0'0'148'0,"-4"0"-112"0,8 3-12 0,0-6 56 0,-4 3-48 16,0-4 40-16,0 1-40 15,4 0-8-15,0-1-16 16,-1-3 12-16,5-3-12 15,4-7-12-15,-1 10 0 0,5-7 4 16,-1 0 0-16,1 4 0 16,-1 3 0-16,-3 0 0 15,0 4 0-15,-5 3-20 16,1 3 12-16,0 4 56 16,-4 0-24-16,11 3 32 15,-3 1-28-15,-1 2 0 16,1-2-16-16,-4 2 12 15,-1-2-16-15,1 3-4 0,-4-1 0 16,-4-6 20-16,0 4-12 16,-4-5 12-16,-4 1-12 15,8-3-16-15,-3-1 0 16,3-3 28-16,0 0-12 16,3 0-172-16,13-3 88 15</inkml:trace>
          <inkml:trace contextRef="#ctx0" brushRef="#br0" timeOffset="462655.829">20221 10780 424 0,'-4'-7'156'0,"4"17"-120"0,0 4-8 0,0-10 140 0,0 9-96 16,-3 1 88-16,3 3-96 15,-4-3 48-15,0 0-68 16,0-4-4-16,4 0-24 0,-4-3 8 16,4 0-16-16,0-7 16 15,0 0-16-15,0 0-100 16,8-3 48-16,0-8-456 15</inkml:trace>
          <inkml:trace contextRef="#ctx0" brushRef="#br0" timeOffset="463571.2633">20717 10728 548 0,'-27'21'204'0,"27"-4"-156"0,-4 14-16 0,4-21 96 0,0 8-76 0,4-1 24 16,3 0-44-16,1-3-20 16,0-4-8-16,-4 0-312 15</inkml:trace>
          <inkml:trace contextRef="#ctx0" brushRef="#br0" timeOffset="463420.3621">20736 10542 768 0,'-19'-20'284'0,"19"16"-220"0,11-3-20 16,-11 7 48-16,0 0-60 15,8 7 4-15,0-3-20 16,0 3-644-16</inkml:trace>
          <inkml:trace contextRef="#ctx0" brushRef="#br0" timeOffset="466858.1399">20883 10721 288 0,'4'-7'108'0,"-4"7"-84"0,12 0-4 0,-8 0 120 16,-1 0-80-16,-3-6 72 16,4 6-76-16,0 0 32 15,-4 0-52-15,12-7 24 16,-1 3-32-16,5-3 0 16,11 7-16-16,12-3 20 15,-1 0-20-15,9-8 12 16,-5 11-12-16,1-7 12 15,-8 7-16-15,-8-3 4 16,-8 3-4-16,-7-7 28 16,3 7-20-16,-15-7-12 15,0 7-8-15,0-3-16 16,-3 3 12-16,-9 0-516 16,8 3 288-16</inkml:trace>
          <inkml:trace contextRef="#ctx0" brushRef="#br0" timeOffset="467181.8104">21085 10425 352 0,'-20'0'132'0,"20"0"-104"0,-19 11-8 0,15 3 88 15,0-4-64-15,-4 7 80 16,8 7-72-16,-4 4 60 16,4 6-60-16,-7 14 40 15,7-10-52-15,-12 0-12 16,8-4-16-16,-7-6 16 16,7 6-16-16,-8-6 40 15,4-8-28-15,1-2-24 16,-1-5 0-16,8-6-52 15,0 0 24-15,-4-7-180 16,8 11 116-16</inkml:trace>
        </inkml:traceGroup>
        <inkml:traceGroup>
          <inkml:annotationXML>
            <emma:emma xmlns:emma="http://www.w3.org/2003/04/emma" version="1.0">
              <emma:interpretation id="{8B79589B-B295-4AEE-9C82-17151CB338F8}" emma:medium="tactile" emma:mode="ink">
                <msink:context xmlns:msink="http://schemas.microsoft.com/ink/2010/main" type="inkWord" rotatedBoundingBox="15486,18175 16632,18173 16633,18838 15487,18840"/>
              </emma:interpretation>
              <emma:one-of disjunction-type="recognition" id="oneOf41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467613.2998">21297 10876 548 0,'12'-7'204'0,"-12"7"-156"0,8 4-16 16,-4-1 124-1,0-3-92-15,3 0 8 0,5 7-44 0,7-7 8 16,4 4-20-16,5-8-8 15,6-3-4-15,-6 0 4 16,-1 4-4-16,-4-11 16 16,-4 4-12-16,-3-14 24 15,-5 13-20-15,-3-13 12 16,-4 7-12-16,-8 0 56 16,-4 3-40-16,-3 0-4 15,7 11-12-15,-19 6 44 16,15 4-32-16,-12 10-28 15,5 4 0-15,-8 3 44 16,11 0-20-16,-3-3-8 16,11 3-8-16,-4-7-24 15,8 0 12-15,12-3 48 16,3-3-20-16,16-8-36 0,4 0 8 16,4 1-388-16</inkml:trace>
          <inkml:trace contextRef="#ctx0" brushRef="#br0" timeOffset="431185.8403">15200 10990 404 0,'0'-11'148'0,"8"11"-112"0,8 0-12 16,-9 0 32-16,5 0-36 0,0 7 24 16,7-3-24-1,0 3 8-15,5 0-16 0,-1 10 12 16,-4 0-16-16,4 14 16 16,-3 3-16-16,-5 4 4 15,-7 0-4-15,0 0-8 0,-4-4 4 16,-4-3-4-16,-12-3 0 15,-4-1 0-15,1-3 0 16,-4-6 0-16,-8-5 0 16,-1-6 16-16,1-3-8 15,4-4-12-15,-8 0 0 16,8-4 4-16,7-3 0 16,5-3 16-16,3-4-8 0,20-3-12 15,-1 0 0-15,9-7 20 16,3 3-8-16,4 0-28 15,0 4 8-15,0 0-136 16,0 0 80 0,-3 7-216-16</inkml:trace>
          <inkml:trace contextRef="#ctx0" brushRef="#br0" timeOffset="431607.0754">15522 11107 300 0,'15'0'112'0,"-7"-4"-88"0,-4 4-8 16,4 0 84-16,-8 4-60 15,3 13 28-15,-3 0-40 16,0 7 28-16,0 7-32 16,-3 0 4-16,-1-3-16 15,0 3 20-15,0 0-20 16,-4-4 24-16,4-10-24 0,4-3-12 0,0-4-4 16,0-10 48-16,0 0-24 15,0 0-8-15,4 0-8 16,4-10 12-16,0-10-8 15,-1 9-12-15,9-9 0 16,-8-1 4-16,7 4 0 16,-3 3 0-16,3 7 0 15,5-3 16-15,-1 10-8 16,0 0 92-16,1 13-52 0,-5-6 32 16,1 21-48-1,-5-7 24-15,-3 6-28 0,0-3-8 16,-4 4-12-16,-1-11 36 15,-3 0-20-15,4-3-4 16,0 3-12 0,0-13-96-16,0 6 52 0,4-3-220 15,3-7 144-15,1 0-424 16,11 0 300 0,-3-4 88-16</inkml:trace>
          <inkml:trace contextRef="#ctx0" brushRef="#br0" timeOffset="430690.2762">15018 10921 288 0,'4'3'108'0,"0"-3"-84"0,4 0-4 16,-8 0 76-16,8 4-56 15,3-4 80-15,5 0-68 16,-1 0 52-16,5 0-60 15,7 0 40-15,4 0-48 16,15 7 24-16,8-7-32 16,1 0 8-16,3 0-20 0,7-7 0 0,9 3-8 15,-4 1 20-15,7 0-16 16,-15 3-20-16,-12 0 0 16,-11-7 20-16,-8 7-4 15,-8 0 4-15,-7 0-4 16,-5 0 4-16,1 0-8 15,0 0-4-15,-5 0 4 16,5 0-4-16,0 0 0 16,-5 0-212-16,-7 0 116 15</inkml:trace>
        </inkml:traceGroup>
        <inkml:traceGroup>
          <inkml:annotationXML>
            <emma:emma xmlns:emma="http://www.w3.org/2003/04/emma" version="1.0">
              <emma:interpretation id="{ED25C5F3-743A-4F03-A30F-F018AC397C16}" emma:medium="tactile" emma:mode="ink">
                <msink:context xmlns:msink="http://schemas.microsoft.com/ink/2010/main" type="inkWord" rotatedBoundingBox="17413,18297 18350,18295 18352,18873 17415,18875"/>
              </emma:interpretation>
              <emma:one-of disjunction-type="recognition" id="oneOf42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432164.5492">16397 10962 612 0,'-16'-3'228'0,"20"3"-180"0,8 3-12 0,-1-3 60 16,9 0-60-16,3 0 12 15,4 11-28-15,4-5 24 16,4 5-28-16,-4-1-224 15,0-6 112-15,7 9-396 16</inkml:trace>
          <inkml:trace contextRef="#ctx0" brushRef="#br0" timeOffset="431983.5688">16640 10814 436 0,'-7'-7'160'0,"7"-3"-124"0,-4 3-8 0,0 7 124 16,0 0-88-16,-7 0 36 16,-5 4-60-16,1 3 20 0,-5-1-32 15,-3 5 44-15,-4 6-40 0,0-3-8 16,0 3-12-16,0-7 24 15,3 18-20-15,9-8 12 16,11 11-16-16,8 0 0 16,7 0-4-16,13 0 56 15,3 0-36-15,0-3-80 16,0-8 24-16,-4-6-236 16,-3-7 144-16</inkml:trace>
          <inkml:trace contextRef="#ctx0" brushRef="#br0" timeOffset="437101.0465">16927 10780 364 0,'8'-7'132'0,"-1"0"-100"0,9 0-12 16,-8 4 88-16,3-4-64 16,5 7 52-16,-5-4-56 15,5 1 32-15,-5 6-40 16,1-3 16-16,7 4-28 15,-3-4-16-15,7 7-8 0,4-4 20 16,0-3-8-16,0 4-20 0,1-4 4 16,-5 0 20-16,0 0-4 15,-4 0 16-15,-3 3-16 16,-5-3-4-16,-3 7 0 16,-8-7 4-16,0 0-4 15,0 0 8-15,0 0-8 16,0 0-12-16,0 0 4 15,-4 3 4-15,0 1 0 16,1-4 8-16,-1 3-4 16,0 8-12-16,0-4 4 15,-4 3-4-15,4 4 0 16,-3 3 0-16,-1 3 0 0,-4 5 0 16,1-1 0-16,-9 10 8 15,5 7 0-15,-1 1-20 16,5-5 12-16,-1 1 4 15,4-10 4-15,-3 6 16 16,3-17-8-16,0 1-4 16,1-5 0-16,-1-9-16 15,-4-8 8-15,1-9 4 16,-5-5 0-16,1-9 8 16,-1-7-4-16,1-1 24 15,-5 1-16-15,5 3 4 16,-1 0-8-16,1 3-16 15,3 1 4-15,1 3 12 16,7 6-4-16,8 1 8 16,7 10-8-16,1 0-20 15,3 4 8-15,5 3-332 16,3 10 188-16,0-3-196 16</inkml:trace>
        </inkml:traceGroup>
        <inkml:traceGroup>
          <inkml:annotationXML>
            <emma:emma xmlns:emma="http://www.w3.org/2003/04/emma" version="1.0">
              <emma:interpretation id="{EB432A06-7348-4DA7-8F94-4E9797A331E9}" emma:medium="tactile" emma:mode="ink">
                <msink:context xmlns:msink="http://schemas.microsoft.com/ink/2010/main" type="inkWord" rotatedBoundingBox="18776,17950 20286,17947 20288,18600 18777,18603"/>
              </emma:interpretation>
              <emma:one-of disjunction-type="recognition" id="oneOf43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437806.4222">17635 10690 416 0,'4'-17'152'0,"16"7"-116"0,7-4-12 0,-12 11 128 0,8-4-88 16,5 7 0-16,-5-4-40 15,8 1-16-15,-12-7-4 16,8 10 12-16,-7-4-8 0,-9 1 4 31,-3-1-4-31,-8 1-16 0,0-4 4 16,-8 0-32-16,4 0 20 16,-3 0-12-16,-5 0 16 15,4-3-36-15,0 10 28 16,1 0-20-16,-5 7 24 15,4 3 8-15,1 14 8 16,-5 4 16-16,-7 10-8 16,7 6 24-16,-3 1-20 15,3-3-12-15,4-8-4 0,0 0 12 16,1-10-4-16,3 4 24 0,4-4-16 16,-8-7-32-16,8 7 12 15,0-6-44-15,0-5 32 16,0 5-36-16,-8-5 32 15,4 1-52 1,4-4 44-16,-7-3-12 16,7 4 28-1,-16-11 28-15,1 0 0 16,-1 0-4-16,-3 0-12 0,0 0 0 16,-9-4 4-16,9 1 0 15,0-1 16-15,-1-3-8 16,5 7 24-16,-1-3-20 15,1 3 24-15,3 0-24 16,5 0 56-16,3 3-36 16,11-3 56-16,9 7-52 15,7 0 88-15,12 3-68 16,4-3 52-16,7-3-64 16,-3 6-4-16,-1-3-24 0,-3-4 8 15,-8-3-16-15,-4 4-56 16,-11-4 24-16,-1 0-128 15,-7 0 80-15,-8 0-280 16,0-7 192 0,8 0-128-16</inkml:trace>
          <inkml:trace contextRef="#ctx0" brushRef="#br0" timeOffset="438317.2802">17721 10869 164 0,'-20'0'60'0,"12"0"-44"0,-11 0-8 16,11 0 112-16,-3 0-68 15,-5 0 52-15,-3 7-64 16,0-7 84-16,-1 11-68 16,-7-5 52-16,8 1-64 15,-1 4 40-15,13 2-48 16,7 1 16-16,7 0-32 15,13-4 16-15,18-3-20 0,-3 3 0 16,8-10-8-16,-1 0-52 16,-11 0 28-16,4 0-24 15,-15-6 24-15,-1 2 0 16,0-3 8-16,-19-10 8 16,0 14 0-16,0-11 8 15,-11-3-4-15,-16 6 24 0,15 1-16 16,-3 3 32-16,7 0-28 15,4 4-4-15,4 3-8 16,8 3 4-16,3-3-4 16,1 0-160-16,-1 7 84 15</inkml:trace>
          <inkml:trace contextRef="#ctx0" brushRef="#br0" timeOffset="489705.7178">10648 10666 508 0,'4'-38'188'0,"4"28"-148"0,11-11-8 16,-4 11 96-1,5 0-76-15,15-4 40 0,23 14-52 16,0 0 48-16,4 24-52 15,-4 7-16-15,0 7-12 16,-16 3 0-16,-11 1-4 0,-15-5 60 16,-8-6-36-16,-12-3 52 15,-16-4-48-15,-11 0 36 16,-15-3-36-16,-12 3 0 16,4-7-20-16,7 0 0 15,5 0-4-15,11-10-8 0,11-3 4 16,5-4-136-16,3 0 72 15,16-4-284 1,12 8-248 0</inkml:trace>
          <inkml:trace contextRef="#ctx0" brushRef="#br0" timeOffset="489964.9071">11306 10979 664 0,'0'7'244'0,"-8"7"-188"0,4 7-16 15,-7-4 84-15,7 7-76 16,0 4 8-16,-11 13-36 15,7-7 4-15,4-6-12 16,0-4 0-16,4-7-4 0,0-10-32 16,4 3 12-16,0-13-516 15,4-4 292 1,7-10-72-16</inkml:trace>
          <inkml:trace contextRef="#ctx0" brushRef="#br0" timeOffset="490190.5074">11523 10904 788 0,'8'-11'292'0,"3"11"-228"0,5 0-16 0,-1-3 96 15,5 0-88-15,-1 3 24 16,4 0-48-16,4 0-196 0,8 0 88 16,-8 3-624-16</inkml:trace>
        </inkml:traceGroup>
        <inkml:traceGroup>
          <inkml:annotationXML>
            <emma:emma xmlns:emma="http://www.w3.org/2003/04/emma" version="1.0">
              <emma:interpretation id="{3019351E-7248-4FC9-BA90-D80CDFE95B6E}" emma:medium="tactile" emma:mode="ink">
                <msink:context xmlns:msink="http://schemas.microsoft.com/ink/2010/main" type="inkWord" rotatedBoundingBox="22059,17718 23979,17714 23980,18433 22060,18437"/>
              </emma:interpretation>
              <emma:one-of disjunction-type="recognition" id="oneOf44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490700.4477">11922 10670 600 0,'3'-42'224'0,"1"32"-176"0,12-4-12 0,-1 7 140 16,12 1-104-16,16 2 112 0,3 11-104 16,5 10-24-16,-1 11-36 15,-3 6 12-15,-16 18-20 0,-4-11 12 16,-4-6-12-16,-12-1 28 16,-11 0-24-16,-11-10 20 15,-9 7-20-15,-7-10 20 16,0 7-24-16,-11-4-12 15,3-4-4-15,4-2-156 16,4-5 88-16,3-6-280 16,9 7 200-16,7-11-408 15</inkml:trace>
          <inkml:trace contextRef="#ctx0" brushRef="#br0" timeOffset="490402.5717">12154 10756 580 0,'-12'-7'216'0,"8"14"-168"0,-7 3-12 16,7 0 56-16,0 8-56 16,-8 2-12-16,1 1-16 15,-1 10-8-15,4-4 0 16,-3 1 16-16,3-4-8 0,4-7-204 0,-7 0 104 15</inkml:trace>
          <inkml:trace contextRef="#ctx0" brushRef="#br0" timeOffset="490997.4379">12324 11035 528 0,'4'3'196'0,"0"-3"-152"0,11 10-12 0,-7-3 132 16,0 0-96-16,-4 3 16 16,11 4-48-16,-11 3-8 15,-4 1-16-15,0-1 20 0,-4 0-20 16,-3 4-4-16,-1-4-4 15,4-3-4-15,-4-4 0 16,4 0-12-16,4-3 8 16,12 0 4-16,-8-7 0 15,11 0 8-15,5 0-4 0,7-7-48 16,-8-10 28-16,8 0-632 16</inkml:trace>
          <inkml:trace contextRef="#ctx0" brushRef="#br0" timeOffset="491284.9557">12618 10697 572 0,'0'-24'208'0,"4"17"-160"0,8-6-12 16,-1 9 144-16,9 8-104 0,3 6 60 15,4 14-80-15,4 10 20 16,-12 11-44-16,-7 3 0 0,-8 7-20 16,-16 11 36-16,1 9-24 15,-9 1 48-15,-11-4-40 16,-3-13-112-16,-1-4 40 15,4-17-168-15,0-7 112 16</inkml:trace>
          <inkml:trace contextRef="#ctx0" brushRef="#br0" timeOffset="492607.8446">10861 10415 756 0,'12'-7'280'0,"-9"7"-216"0,13-7-20 0,-8 7 144 0,11 0-112 16,0 0-4-16,12 7-44 15,12-3 16-15,3 3-28 16,1-1-532-16,19 12 280 16,15-8-244-16</inkml:trace>
          <inkml:trace contextRef="#ctx0" brushRef="#br0" timeOffset="491901.8773">11918 10398 748 0,'4'0'276'0,"3"-4"-216"0,1 1-16 16,0 3 112-16,3 0-96 15,1-7 20-15,4 7-48 16,7 0 4-16,0 0-20 15,4 0-200-15,0 0 96 0</inkml:trace>
          <inkml:trace contextRef="#ctx0" brushRef="#br0" timeOffset="493386.3514">13091 10945 756 0,'4'0'280'16,"-1"0"-216"-16,5 0-20 0,0 0 144 0,7-3-112 16,9-4 8-16,3 0-56 15,0 7-112-15,8-4 40 16,3 8-720-16</inkml:trace>
          <inkml:trace contextRef="#ctx0" brushRef="#br0" timeOffset="493223.419">13145 10835 476 0,'-4'0'176'0,"0"-4"-136"0,4-2-12 0,0 6 208 15,0-7-136-15,4 7 100 16,0-4-116-16,4-3 16 15,3 1-60-15,5 2 4 0,3 1-28 16,8-1 20-16,0 8-24 16,0-1-100-16,-3 1 44 15,-5-4-544 1,-7 10 324-16,-9 7-100 16</inkml:trace>
          <inkml:trace contextRef="#ctx0" brushRef="#br0" timeOffset="494217.771">13733 10828 456 0,'0'-3'168'0,"-4"3"-128"0,8 0-16 0,-4-7 124 16,0 7-88-16,0 0 28 15,0 0-52-15,-4 0 20 16,-7-7-28-16,7 14 8 0,-4-7-20 16,-3 7 36-16,-1-4-28 15,-4 4 48-15,1 0-40 0,-4 7 56 16,3-8-52-16,1 8 36 15,-1 0-40-15,8-4-8 16,8 1-16-16,0 6 12 16,12 0-12-16,4-10 24 15,7 3-20-15,4-10 24 16,0 0-24-16,0 0-20 16,0-3 0-1,-7-4-40-15,-1 0 28 0,-11-3 16 16,-8-1 4-16,0-2-8 15,0-5 4-15,-8 1 4 16,0 7 0-16,0 0 16 16,1 3-8-16,-1 3 4 15,4 1-4-15,4 3-16 16,8 10 4-16</inkml:trace>
          <inkml:trace contextRef="#ctx0" brushRef="#br0" timeOffset="494637.386">14225 11131 996 0,'12'7'368'0,"-12"3"-284"0,-8 31-24 16,4-17 12-16,-8 11-52 16,-3 6 0-16,-8 4-12 0,-16-4-412 15,-4-3 220-15,-3 3-408 16</inkml:trace>
        </inkml:traceGroup>
      </inkml:traceGroup>
    </inkml:traceGroup>
    <inkml:traceGroup>
      <inkml:annotationXML>
        <emma:emma xmlns:emma="http://www.w3.org/2003/04/emma" version="1.0">
          <emma:interpretation id="{9BC2904B-C911-4BA4-ACD7-26A0568D4C4B}" emma:medium="tactile" emma:mode="ink">
            <msink:context xmlns:msink="http://schemas.microsoft.com/ink/2010/main" type="paragraph" rotatedBoundingBox="3821,18095 13833,18609 13796,19329 3784,188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D713B6-7958-42D1-B8A8-1C4CE4CB8142}" emma:medium="tactile" emma:mode="ink">
              <msink:context xmlns:msink="http://schemas.microsoft.com/ink/2010/main" type="line" rotatedBoundingBox="3821,18095 13833,18609 13796,19329 3784,18815">
                <msink:destinationLink direction="with" ref="{717D3DDC-698C-46EF-9AD2-98C63D24BD5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5AFCA93-4875-4837-8C99-D660B20B5103}" emma:medium="tactile" emma:mode="ink">
                <msink:context xmlns:msink="http://schemas.microsoft.com/ink/2010/main" type="inkWord" rotatedBoundingBox="3821,18095 4881,18149 4844,18869 3784,18815"/>
              </emma:interpretation>
              <emma:one-of disjunction-type="recognition" id="oneOf45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504496.2837">1427 10859 508 0,'-4'-3'188'0,"4"-4"-148"0,0 3-8 0,0 4 104 16,0 0-80-16,-4 0 68 0,4 0-72 15,0 0 32-15,4 7-48 16,4 0 60-16,7 0-56 0,9-4-16 15,10 1-16-15,9-1 16 16,7 4-12-16,5-7 4 16,-1 0-8-16,4-7 4 15,-8 4-8-15,-3-8 16 16,-9 5-12-16,-7-5 24 16,-8 1-20-16,-3 6 4 15,-12-2-8-15,-5-1-8 16,-3 3 4-16,-3 1 4 15,-1 3-4-15,-4 0-48 16,0 7 28-16,4-7 4 16,4 10 8-16,-4-3 4 15,1 7 0-15,-9 6 8 16,0 4-4-16,-3 4-4 16,-1 6-8-1,-3 15 4-15,-4 9 20 0,-4 11-8 16,3-7 4-16,1-7-4 15,-4-10-8-15,4-4 4 16,4-14 12-16,3-3-8 16,4-6 16-16,1-8-16 15,3-10-4-15,0-14 0 16,1-3 4-16,-1-21-4 0,-4-13 8 16,-3-1-8-16,-1 0 16 15,-3 1-12-15,0 3-20 16,-5 10 4-16,1 3-4 15,0 4 4-15,0 7-20 16,3 7 16-16,5 0-12 16,7 7 12-16,8 3-8 15,4 3 8-15,8 1 16 16,3 3 0-16,4 3-300 16,5 1 160-16,7 9-500 15</inkml:trace>
          <inkml:trace contextRef="#ctx0" brushRef="#br0" timeOffset="505353.0759">2124 10873 664 0,'-4'-4'244'0,"4"1"-188"0,0-4-16 0,8 7 56 16,3-3-60-16,5-1 40 16,11 1-44-16,4-1-8 15,8-6-16-15,3 6-24 0,-3-2 8 0,-4-5 20 16,0 4-4-1,-8-3 4-15,-8 3-4 0,-4 0 28 16,-7 4-20-16,-8-4-4 16,-4 0-8-16,0 7 4 15,-3-3-4-15,-5 3 8 16,0 3-8-16,1 4-12 16,3 3 4-16,-3 1-68 15,-1 2 40-15,0 5-40 16,1-1 40-16,-1 0 0 15,0 7 20-15,1 0 0 16,-1 7 4-16,1 10 0 16,3 15 0-16,0-1 0 15,0 3 0-15,1 1 32 16,3-11-12-16,0-10 12 16,-4-4-12-16,4 0 0 0,-3-10-4 15,3-6 12-15,-8-5-12 16,0-9-4-16,1 3 0 15,-5-4-4-15,1-3 0 16,-5 0 0-16,1 0 0 16,0 4-12-16,-4-1 8 15,-1-3 4-15,-3 0 0 16,4 7 0-16,8-7 0 16,-1 3-12-16,4-3 8 15,5 7-24-15,3-7 16 0,0 0 24 16,4 0-8-16,0 0 52 15,0 0-28-15,8 0 28 16,3 7-28 0,5-14 44-16,7 7-40 0,8 0 20 15,4 0-32-15,7 7 44 16,5 0-36-16,-5-3-24 16,1-4-4-16,0 0 36 15,-9 0-24-15,-3 0 8 16,-7 0-12-16,-5 0 36 15,-4 0-20-15,-3 0 40 16,-8-4-28 0,-8 1-16-16,0-8-224 15,0 8 108-15,4-11-324 16,-7-3 236-16,14 7-352 16</inkml:trace>
          <inkml:trace contextRef="#ctx0" brushRef="#br0" timeOffset="505820.4837">2364 11062 300 0,'-12'-10'112'15,"8"6"-88"-15,-3 1-8 0,7-4 72 0,-4 7-52 16,0-3 84 0,-12-4 20-16,1 0-76 15,-1 7 24-15,-15 0-56 16,8 7 36-16,-8 3-40 16,-4 7 56-16,1 7-48 0,6 4 28 15,1 10-36-15,20-1 16 16,7-6-24-16,7-3 8 15,28-11-16-15,8 0 44 16,11-10-28-16,-8-7 28 16,9-7-28-16,-17 0 0 15,-7-6-16-15,-4-8 0 16,-7 4-4-16,-13-4-8 16,-7 1 4-16,-7-8-4 15,-9 7 0-15,5 1 8 16,-1 3-4-16,0-1 32 0,5 1-20 15,3 10-32-15,19-3-108 16,5 3 68 0,-1 4-772-1</inkml:trace>
        </inkml:traceGroup>
        <inkml:traceGroup>
          <inkml:annotationXML>
            <emma:emma xmlns:emma="http://www.w3.org/2003/04/emma" version="1.0">
              <emma:interpretation id="{CFD2DD0B-63E2-4FA8-875C-53B88980F2E2}" emma:medium="tactile" emma:mode="ink">
                <msink:context xmlns:msink="http://schemas.microsoft.com/ink/2010/main" type="inkWord" rotatedBoundingBox="5598,18241 6021,18263 5996,18751 5573,18729"/>
              </emma:interpretation>
              <emma:one-of disjunction-type="recognition" id="oneOf46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506313.6105">3196 11107 600 0,'-8'31'224'0,"12"-14"-176"0,-4 7-12 0,0-3 104 16,4-4-84-16,0 0-12 15,0 4-28-15,4-1 20 0,-1-9-20 16,1 2-48-16,4-9 16 0,3-4-192 16,5-4 116-16</inkml:trace>
          <inkml:trace contextRef="#ctx0" brushRef="#br0" timeOffset="506164.212">3281 10887 756 0,'-19'-14'280'0,"19"7"-216"0,-4 3-20 16,0 4 112-16,0-3-96 0,4 3-44 15,4 7-12-15,0 0 44 16,0 3-24-16,0 0-792 15,4 18 416-15,-5-4 120 16</inkml:trace>
          <inkml:trace contextRef="#ctx0" brushRef="#br0" timeOffset="506583.8282">3606 11131 624 0,'8'-24'228'0,"-8"13"-176"0,-8-2-16 15,8 9 168-15,-7-3-120 16,-5 7 36-16,-7 0-72 16,-1 0-20-16,1 7-16 15,0 4-44-15,3 2 16 0,12 5-4 16,8 2 12-16,4 4 0 16,4 4 0-16,3-4 16 15,0 0-4-15,-3-7 8 16,0 0-8-16,-5 7 24 0,-7-13-16 15,-7 6 24-15,-5-7-24 16,-3-3-4-16,-1 4-4 16,5-5-120-16,-1-6 64 15,4 0-664 1</inkml:trace>
        </inkml:traceGroup>
        <inkml:traceGroup>
          <inkml:annotationXML>
            <emma:emma xmlns:emma="http://www.w3.org/2003/04/emma" version="1.0">
              <emma:interpretation id="{97FC4928-2489-4CD6-9704-AF20F984B508}" emma:medium="tactile" emma:mode="ink">
                <msink:context xmlns:msink="http://schemas.microsoft.com/ink/2010/main" type="inkWord" rotatedBoundingBox="6653,18301 8267,18384 8237,18955 6624,18872"/>
              </emma:interpretation>
              <emma:one-of disjunction-type="recognition" id="oneOf47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507022.4947">4253 11182 808 0,'0'-10'300'0,"-8"3"-232"0,16 0-20 0,-8 4 80 16,12-4-80-16,-5 4 0 16,20-4-32-16,12 0 24 15,8 3-24-15,-1 1 20 0,8 6-20 16,-4-3-52-16,-3 4 20 16,-8-4-272-16,-5 7 160 15,-14-7-244 1,-9 0 212-16,-3-7-168 15</inkml:trace>
          <inkml:trace contextRef="#ctx0" brushRef="#br0" timeOffset="507319.3188">4679 10976 540 0,'-12'-17'200'0,"-3"17"-156"0,-9-7-12 15,13 7 36-15,-5 7-44 16,-7-4 68-16,0 8-52 15,3 2-44-15,1 11 0 16,0 11-4-16,3 10 8 0,5 13 8 16,-1 7-4-16,4-10-4 15,8-6 4-15,0-5-4 16,0-9 0-16,4-4 24 16,0-7-12-16,-4-10 12 15,-4-1-12-15,-4-2 44 16,-3-4-28-16,-5-7-4 15,-3 0-16-15,0-7 64 0,-5 7-40 16,9-7-20-16,3-3-12 16,5-1-36-16,10 1 20 15</inkml:trace>
          <inkml:trace contextRef="#ctx0" brushRef="#br0" timeOffset="507694.4362">4729 11148 748 0,'-8'28'276'0,"8"-8"-216"0,-7 18-16 16,7-17 48-16,0-1-60 15,0 4 24-15,0 4-36 16,0-11-8-16,0 0-8 15,7 4 4-15,-7-7-4 0,0-7-212 0,-7-7 112 16,7 0-472 0,0-4 316-16,0-10 96 15</inkml:trace>
          <inkml:trace contextRef="#ctx0" brushRef="#br0" timeOffset="508174.7642">4818 11213 404 0,'0'4'148'0,"-4"-4"-112"0,4 0-12 0,0 0 84 0,0 14-64 16,0-4 60-16,0 7-60 16,0 7 40-16,-4-7-48 15,8 1 0-15,0-8-24 16,0 7 12-16,-4-10-16 0,8-3 32 15,-1-1-24-15,1-3 12 16,4-7-16-16,-1 0 0 16,1-3-4-16,0-7-40 15,-1-7 16-15,1 3-20 16,-4 0 20-16,-1 1 8 16,1 2 8-16,0 1 0 15,0 10 0-15,3 0 88 16,1 7-48-16,-1 11 28 15,1 3-40-15,0 6 36 16,-1 1-36-16,-3-1-24 0,0 1-4 16,-4 0 36-16,-4-4-24 15,0-3 52-15,-4 0-36 16,-4-8 12-16,4 1-24 16,0 0 0-16,0-7-8 15,1-7-8-15,3 0 4 16,7-10-136-16,5-3 72 15,7-1-188-15,4-7 140 16,1 11-512 0</inkml:trace>
          <inkml:trace contextRef="#ctx0" brushRef="#br0" timeOffset="507504.5946">4814 10979 932 0,'-8'-34'348'0,"12"34"-272"0,-4 0-20 0,0 0 68 0,0 0-80 16,0 0-20-16,0 7-12 16,0 0-364-16,4 7 192 15,4 10-464-15</inkml:trace>
          <inkml:trace contextRef="#ctx0" brushRef="#br0" timeOffset="508313.3672">5271 11004 684 0,'-8'-11'252'0,"12"11"-192"0,-8 0-20 15,4 0 12-15,0 7-36 16,0 3 20-16,0 8-20 16,4 6-376-16</inkml:trace>
          <inkml:trace contextRef="#ctx0" brushRef="#br0" timeOffset="508506.6484">5317 11275 496 0,'-11'14'184'0,"11"-14"-140"0,-4 10-16 15,4-3 152-15,0 4-104 0,0-1 32 16,0 7-64-16,4 0-8 16,4 4-24-16,3-11 20 15,5-3-20-15,-1-3-4 0,1 3-4 16,3-14-244-16,4 0 132 16,0-4-308-1,5-6 236-15,-1-7-16 16</inkml:trace>
          <inkml:trace contextRef="#ctx0" brushRef="#br0" timeOffset="508895.7128">5534 11017 464 0,'-19'-7'176'0,"7"18"-140"0,-11 6-8 0,15 0 92 0,1 11-72 16,-1 3 0-16,4 3-32 16,0 0-4-16,0 1-4 15,4-11 20 1,4 0-16-16,4-7 4 0,0-6-8 15,7-11-68-15,4 0 32 16,-3 0-172-16,3-11 108 16,1 1 16-16,-1-7 48 15,0-4-60-15,1 0 52 16,-1 1-48-16,4 3 48 16,0 6 100-16,1 4-36 15,3 11 152-15,-4-1-100 16,0 8 68-16,-7-5-84 15,3 5 28-15,-7-4-56 16,-5 0 16-16,1-1-32 16,-8-6 36-16,0 0-32 0,-11 0 4 0,-9-6-16 15,1 6-16-15,-4-7 0 16,3 7 12-16,9 7-4 16,11-1-36-16,11 5 16 15,9-1 40-15,7 11-12 16,4-1-160-16,4-2 80 15</inkml:trace>
        </inkml:traceGroup>
        <inkml:traceGroup>
          <inkml:annotationXML>
            <emma:emma xmlns:emma="http://www.w3.org/2003/04/emma" version="1.0">
              <emma:interpretation id="{B8FF5891-0338-477E-A094-C2B11B3409F4}" emma:medium="tactile" emma:mode="ink">
                <msink:context xmlns:msink="http://schemas.microsoft.com/ink/2010/main" type="inkWord" rotatedBoundingBox="8611,18391 10162,18470 10133,19039 8582,18959"/>
              </emma:interpretation>
              <emma:one-of disjunction-type="recognition" id="oneOf48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509047.6159">6250 11437 612 0,'-7'10'228'0,"-5"-6"-180"0,-7 10-12 16,-1-7-104-16</inkml:trace>
          <inkml:trace contextRef="#ctx0" brushRef="#br0" timeOffset="511479.793">6494 11344 548 0,'8'-7'204'0,"-8"7"-156"0,0-3-16 16,8-4 52-16,0 7-52 15,3 0 32-15,-3 7-36 16,11-4 16-16,1 1-24 15,3-1 44-15,8-3-36 0,4 11-4 16,3-5-16-16,-3 1 36 16,0-7-20-16,-8 11 4 15,-4-8-16-15,-11 0-8 16,-8 8 0-16,-8-4-392 16</inkml:trace>
          <inkml:trace contextRef="#ctx0" brushRef="#br0" timeOffset="511692.4571">6529 11472 664 0,'8'0'244'0,"3"0"-188"0,9 0-16 0,-9 0 76 15,5 6-72-15,3-6-44 16,16 0-4-16,4 4 84 15,3-4-40-15,1 3-96 0,0 1 28 0,-12-4-356 16,-4 0 212 0,-8 0-196-16</inkml:trace>
          <inkml:trace contextRef="#ctx0" brushRef="#br0" timeOffset="512003.8547">6827 11193 520 0,'-27'-28'192'0,"23"21"-152"0,0 4-8 16,4 3 160-16,0 0-112 15,8 3-8-15,8 11-44 16,3-4-36-16,8 8 0 16,4 6 32-16,0 3-16 0,0-3-8 0,-4 4-4 15,-11-4 28-15,-5 10-12 16,-3-10 12-16,-12 7-12 15,-8-10 12-15,-11 7-16 16,0-8 32-16,-4 1-24 16,4-4-4-16,3-3-8 15,5-4 4-15,7 4-4 16,8-11-64-16,8 4 32 16,3-7-412-1,5 0 244-15,3 0-176 16</inkml:trace>
          <inkml:trace contextRef="#ctx0" brushRef="#br0" timeOffset="512640.2697">7358 11124 496 0,'0'-28'184'0,"7"22"-140"0,5-5-16 15,3 4 208-15,5 7-136 16,7-3 36-16,4 6-80 16,11 4 4-16,-3 10-40 15,0-6 0-15,-8 13-12 0,4-7 36 16,3 7-20-16,-18-14 20 16,-1 4-24-16,-3-10 8 15,-5 6-16-15,-11-10-132 16,0 0 68-16,-11 0-88 0,11-3 80 15,-8-4-108-15,-4 0 92 16,-3 3-40-16,3 4 68 16,4 7 0-16,-3 10 28 15,-5 11 4-15,-3 6 8 16,3 8 24-16,5-1-8 16,-5-7 16-16,5-6-16 15,-1 3 16-15,0-10-16 16,1-4 4-16,3-4-4 15,-4-2 12 1,-3-1-12-16,-4-3-136 16,-5-7 72-16,1 0-16 0,-4 0 44 15,0 0 28-15,4 0 0 16,3 0 44-16,5 0-20 16,-1 7 180-1,5 0-112-15,3-4-12 0,4 11-52 16,0-4 16-16,8 1-28 15,4-1 20-15,4-3-20 0,11 7 36 16,8-11-28-16,4-3-12 16,7 7-8-16,1-7-76 15,-1 10 40-15,-11-10-92 16,-7 7 68-16,-1-7 20 16,-4 7 20-16,-7-4-4 15,-1-3 12-15,-11 0-288 16</inkml:trace>
          <inkml:trace contextRef="#ctx0" brushRef="#br0" timeOffset="513203.7591">7617 11416 320 0,'-12'-6'120'0,"8"12"-96"0,1-9-4 16,3 3 60-16,-4 0-48 15,0-3 92-15,-4-4-68 16,0 3 24-16,1-3-44 16,-9-3 32-1,4 3-40-15,-11-7 20 0,-4 8-28 16,0-5 16-16,-4 11-20 16,0 0 0-16,4 0-8 15,4 14 12-15,3 3-12 0,9-7 40 16,3 8-24-16,12-1 20 15,11 7-24-15,13-14 8 0,10 4-16 16,9 0 36 0,-1-11-24-16,-3 1 4 0,-1 3-16 15,-11-7 20-15,-4-7-20 16,-7 7-4-16,-1-4-4 16,-19-9-4-16,-4 2 0 15,-7-6 0-15,-1 0 0 16,-3-7 8-16,-1 6-4 15,4 8-48-15,9-4 28 16,6-3 4-16,13 17 8 0,-1 0-208 16,9 0 116-16,14 0-536 15</inkml:trace>
        </inkml:traceGroup>
        <inkml:traceGroup>
          <inkml:annotationXML>
            <emma:emma xmlns:emma="http://www.w3.org/2003/04/emma" version="1.0">
              <emma:interpretation id="{1AC0DE66-45D5-4B2D-B8E1-A4BABC2DA3C3}" emma:medium="tactile" emma:mode="ink">
                <msink:context xmlns:msink="http://schemas.microsoft.com/ink/2010/main" type="inkWord" rotatedBoundingBox="10571,18543 13828,18710 13811,19052 10554,18885"/>
              </emma:interpretation>
              <emma:one-of disjunction-type="recognition" id="oneOf49">
                <emma:interpretation id="interp81" emma:lang="" emma:confidence="1">
                  <emma:literal/>
                </emma:interpretation>
              </emma:one-of>
            </emma:emma>
          </inkml:annotationXML>
          <inkml:trace contextRef="#ctx0" brushRef="#br0" timeOffset="513729.157">8170 11434 508 0,'-7'-7'188'0,"7"-4"-148"0,0 5-8 16,0 6 228-16,7-7-148 15,5 7 36-15,7-4-92 16,-3 8 4-16,3-4-40 16,8 10 36-16,-7-3-32 0,-1 3-188 15,0 4 88-15,1-4-624 16</inkml:trace>
          <inkml:trace contextRef="#ctx0" brushRef="#br0" timeOffset="513894.0944">8198 11489 728 0,'3'0'268'0,"5"7"-208"0,8-14-16 0,-5 14 28 16,9-7-48-16,-1 10-20 16,0-10-4-16,8 0 44 15,12 0-24-15,-4 0-564 16,11-4 296-16,1 8-44 15</inkml:trace>
          <inkml:trace contextRef="#ctx0" brushRef="#br0" timeOffset="514195.4391">8929 11430 684 0,'-15'-14'252'0,"15"11"-192"0,0 3-20 16,-4-10 100 0,-4 10-64-16,0-7-36 15,-3 3-24-15,-9 4-12 16,5 4-24-16,-8-4 12 0,-4 7 40 16,-1 6-20-16,1 1 52 15,8-7-36-15,11 7 4 16,8-4-20-16,8 1 20 15,4 2-20-15,11-9 56 16,0 3-36-16,4 3-192 0,12-10 88 16,-12 0-516-1</inkml:trace>
          <inkml:trace contextRef="#ctx0" brushRef="#br0" timeOffset="515066.8771">9072 11427 704 0,'-3'-24'264'0,"-5"31"-208"0,0-1-12 0,8-2 72 16,-8-4-72-16,8 14-20 16,-11-1-12-16,11 1-12 15,0-3 0-15,11 6 0 0,5-10 0 16,3 3 32-16,8-3-16 0,-7 0 4 16,-1-7-12-16,0 0-60 15,-19-7 12 1,-7 0 16-16,-5-3 8 15,0-1 8-15,-3-2 24 16,3 6-8-16,12-4-28 16,0 1 8-16,12 3-64 15,7 0 40-15,1 4-196 16,7 3 132-16,0 0-212 16,0 0 176-1,0 0-12-15,-8 3 88 16,-7-3 56-16,-4 0 4 15,3 0 120-15,-3 0-68 16,0-3 96-16,0 3-88 0,-1-7 8 16,1 7-44-16,0 0 24 15,-4 10-32 1,-4-10 64-16,7 7 20 16,-3 10-56-16,4 1 32 15,0-5-44-15,-4-9 0 16,3 13-20-16,5 0 20 15,0-10-20-15,3 3 32 16,-3-3-28-16,7-7-40 16,-11 0 12-16,3 0-60 0,5-7 40 15,-12-3 24-15,-4-7 8 16,7 10-16-16,-7-10 8 0,0 13 4 16,0-3 4-16,4 1 68 15,-4 6-36-15,4 6 40 16,0 1-40-16,4-3-8 15,0 9-16-15,-1-2 20 16,-3 3-16-16,12-1 24 16,-5-6-24-16,9-7 40 15,-13 11-28-15,13-8-232 16,-1-3 112-16,-11 3-228 16,3-3 184-1,-3-3-56-15,12-4 116 16,-1-3 28-16,-11-4 32 15,7-10 60-15,5-4-20 16,-13-6 112-16,1-7-72 0,4 6 160 16,-12 8-124-16,3 6 68 15,-3 4-96-15,-3 7 24 16,-5 6-52-16,0 8-4 0,0 6-24 16,-3 7 12-16,-1 7-16 15,1 0-4-15,-1 11 0 16,4-8 40-16,4-3-24 15,0 0-28-15,4-6 4 16,4-1-352 0,8 0 196-16,-4-7-280 15</inkml:trace>
          <inkml:trace contextRef="#ctx0" brushRef="#br0" timeOffset="515218.278">9599 11351 748 0,'12'-14'276'0,"3"14"-216"0,16 0-16 16,-4 4 56-16,12 6-64 15,7 0 24-15,8 11-40 16,-7-4-336-16</inkml:trace>
          <inkml:trace contextRef="#ctx0" brushRef="#br0" timeOffset="515712.0912">10002 11482 780 0,'-8'7'288'0,"8"10"-224"0,-8-10-20 15,8 3 32-15,8-3-52 16,0 7 60-16,-8-4-48 16,3-3-120-16,5-4 40 15,-8-3-476-15,0 0 284 16</inkml:trace>
          <inkml:trace contextRef="#ctx0" brushRef="#br0" timeOffset="515548.6574">10048 11272 840 0,'-8'-7'312'0,"16"-3"-244"0,-16 10-16 0,8 0 24 0,12 0-52 16,-12 10 16-16,0 0-24 15,0 1-228-15,0 6 116 16,0-3-528-16</inkml:trace>
          <inkml:trace contextRef="#ctx0" brushRef="#br0" timeOffset="517018.064">10180 11454 384 0,'0'0'140'0,"0"7"-108"15,-8 4-8-15,8-5 136 0,0 1-92 16,0-3 36-16,-8 13-64 16,8 0 12-16,-4-10-32 15,-4 7 16-15,5-4-20 0,-1-3 28 16,4 3-28-16,-4-3 4 16,0-3-12-16,4-4 36 15,4-4-20-15,0-3-12 16,3-3-8-16,5-4-4 15,4 4 0-15,3-4-36 16,-7-3 20-16,7 7-4 16,-4 3 12-16,-7-4-12 15,0 5 12-15,0 2 12 16,-5-3 0-16,-3 7 16 0,-3 4-12 16,-1-1 4-16,4 1-4 15,-4 9 12-15,0-2-12 16,4-1 16-16,0 4-16 15,0-4 4-15,8 7-4 16,-4-3 12-16,3 0-12 16,1-7 24-16,4 6-20 15,-1-9 32-15,1 3-28 16,0-7-4-16,3-7-8 16,1 0-104-16,-1-3 56 15,0-8-8-15,1 12 32 0,-4-12-4 16,-1 1 12-16,-3 0-8 15,0 7 8-15,-1 3-28 16,1 3 24-16,0 4 40 16,-4 4-12-16,0 3 8 15,0-7-12-15,-1 17 20 16,5-7-16-16,0 4 12 16,0-4-12-16,3 7 20 15,1-6-20-15,-1-4 32 16,1 0-28-16,0-4-84 15,3-3 36-15,-7-3-80 16,0-4 68-16,-4 3 8 16,3-10 24-16,-3 11 4 15,0-11 0-15,0 11-36 16,4-4 24-16,-1 7 60 16,1 3-20-16,4 1 48 0,3-1-40 15,-3 4 12-15,-1 0-24 16,9-4 0-16,-1-3-8 15,1 0 28-15,-1 0-20 16,0 0 20-16,1-3-20 16,-9 0-24-16,-3-1 0 15,0-3-4-15,-4 7 4 16,-8-3-20-16,0-1 16 16,0 4-20-16,-4 0 16 15,4 4-8-15,4-1 12 16,0 4 0-16,4 0 4 0,4-4 44 15,7 4-24-15,5 0 16 16,3-3-16-16,4-4 36 16,8 0-24-16,0 0-4 15,0 0-12-15,-4 0-164 16,-8-7 84-16,-8 3-16 16,-7-3 56-16,0 7 28 15,-4-6 4-15,0-5-24 16,3 11 12-16,1-7-20 15,0 4 16-15,-4-4 52 16,3 7-16-16,1 7 44 16,4-4-36-16,-1 4-4 15,9-7-16-15,-5 7 12 16,5-3-12-16,3-1 4 16,0-3-4-16,0 0 12 0,0 0-12 15,-3-3 24-15,-5-1-20 16,-3 4 24-16,-4-7-24 15,-1 7-20-15,-7 0 0 16,0 0 48-16,0 0-20 16,0 0 80-16,0 0-56 15,0 7 48-15,0 0-52 16,0 7 8-16,8-7-32 16,-4 3 36-16,4-3-28 15,-1 0 20-15,-3 0-24 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56:04.9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96F1C0F-AC8E-48AE-8512-B7AC36D9CD77}" emma:medium="tactile" emma:mode="ink">
          <msink:context xmlns:msink="http://schemas.microsoft.com/ink/2010/main" type="inkDrawing" rotatedBoundingBox="13404,9042 16025,9089 16023,9202 13402,9154" semanticType="underline" shapeName="Other">
            <msink:sourceLink direction="with" ref="{A4141CAF-CEDA-483D-BE04-40B4FC25E3D6}"/>
          </msink:context>
        </emma:interpretation>
      </emma:emma>
    </inkml:annotationXML>
    <inkml:trace contextRef="#ctx0" brushRef="#br0">0 2 196 0,'23'-3'72'0,"-15"3"-56"0,4 0-4 0,-5 0 56 15,5 3-40-15,-12-3 60 16,0 7-52-16,-4 0 0 16,-4 3-20-16,1 1 24 15,-1-1-24-15,0 0 12 0,4 1-16 16,4-1 28-16,4-3-24 15,12-4 4-15,3-3-12 16,-4 0 12-16,9-3-12 16,-1 3-4-16,4 0 0 15,-4 0-16-15,8 0 8 16,-4 0-4-16,0 3 0 16,0 1 8-16,1-1 0 15,10 1 0-15,1-4 0 16,11 0 16-16,12 0-8 15,12 3-4-15,-1 0 0 16,1 4 20-16,3-3-12 16,16-4-12-16,23 3-4 15,-3 4-4-15,-5 0 0 16,4-7 16-16,16-3-4 0,8-4-12 16,-5 7 4-16,-3-4-16 15,0 1 12-15,-4-1 48 16,-4 1-20-16,-24 3-20 15,-14 0 0-15,-17 0 44 16,-14 0-24-16,-20 0 60 0,-8 0-44 16,-4-4-16-16,-7 1-12 15,-8 0-8-15,-4-1 0 16,0-3 16-16,0 0-8 16,-4 0 16-16,4 4-16 15,-4 0-600-15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56:06.0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2EFDEFC-421F-4A0C-B29B-32C8D0F64000}" emma:medium="tactile" emma:mode="ink">
          <msink:context xmlns:msink="http://schemas.microsoft.com/ink/2010/main" type="inkDrawing" rotatedBoundingBox="17600,8971 20124,9103 20121,9161 17596,9029" semanticType="underline" shapeName="Other">
            <msink:sourceLink direction="with" ref="{AC840239-2580-4ACC-AA1E-8EF198E80390}"/>
            <msink:sourceLink direction="with" ref="{332BA374-2BEE-4ACB-95E2-9ADADF15FE84}"/>
          </msink:context>
        </emma:interpretation>
      </emma:emma>
    </inkml:annotationXML>
    <inkml:trace contextRef="#ctx0" brushRef="#br0">0 0 156 0,'16'3'56'0,"-5"0"-44"0,5 1-4 0,-4-4 68 16,3 3-44-16,8 4 48 15,-7 0-44-15,3-4 16 0,0 1-32 16,9-1 8-16,-9 4-16 16,12-3 0-16,4-1-4 15,3-3-8-15,17 0 4 16,10 0 20-16,21 7-12 16,-1 0 4-16,0 0-8 15,8-7-24-15,38 7 8 16,1 3 20-16,0 0-4 15,-1-3-20-15,28 0 4 16,-12 3 4-16,-8-3 4 16,-7-3 60-16,-8-1-32 15,-12-3 8-15,-11 4-24 16,-16-4 20-16,-19 0-20 16,-8 0 12-16,-12 0-12 0,-15 0 20 15,-11-4-20-15,-9 1-4 16,-11 3-4-16,-7 3 12 0,-13 1-8 15,-3 6-320 1,-4 4 168-16,0 6-124 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56:40.6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C0D61DD-CA65-4E60-967A-E6707C993D1C}" emma:medium="tactile" emma:mode="ink">
          <msink:context xmlns:msink="http://schemas.microsoft.com/ink/2010/main" type="inkDrawing" rotatedBoundingBox="4532,9431 10241,9710 10216,10206 4508,9927" shapeName="Other"/>
        </emma:interpretation>
      </emma:emma>
    </inkml:annotationXML>
    <inkml:trace contextRef="#ctx0" brushRef="#br0">0 29 80 0,'7'-7'32'0,"-3"7"-24"0,0 0-4 15,-4 0 52-15,4 0-32 16,0-3 60-16,-4-4-48 15,4 7-8-15,3-7-16 16,-3 7-12-16,0-7 4 16,4 7 12-16,-4 0-8 15,0 0-12-15,-4 0 0 16,7 0 28-16,-7 0-12 16,0 0 4-16,8 0-8 0,-8 0-24 15,0 0 8-15,8 7 20 16,0 0-4-16,-8-7-12 15,7 7 0-15,-3-4-4 16,4 4 0-16,-4 0 16 16,4 7-4-16,-1-4 8 15,1 0-8-15,0 1 16 16,7 2-12-16,-11 1 32 16,0 3-24-16,4 1 4 15,3-1-12-15,-3 0 20 16,4 0-16-16,-4-3 4 15,3-4-8-15,5 1 4 0,-5-4-8 16,13-7-12-16,-5 0 4 16,4 0 20-16,-4 0-8 15,-3 0 16-15,3 0-16 16,1 0 4-16,-5 0-4 16,-3-4-8-16,-1 1 4 15,9-1 4-15,3 1-4 16,0-4-4-16,20-10 4 15,-1 10-4-15,5-3 0 16,-1 3 16-16,-3 0-8 16,-1 3-20-16,-7-3 4 15,4 1 4-15,0 6 4 16,-12-4 0-16,11 1 0 16,-3-1-12-16,12 1 8 15,-9-1-4-15,9 1 0 0,-8 3 16 16,3-4-4-16,-11 11-12 15,-4-3 4-15,-7-1-32 16,-1 4 20-16,-4 3 24 16,-11 4-4-16,4 3-8 15,4 11 0-15,-5-1 12 16,-7 1-4-16,8-4-20 16,-4 7 8-16,0-10 12 15,4-4 0-15,-1 0 16 16,1-3-12-16,-4-7 4 15,0 0-4-15,0 3 20 0,-4-10-16 16,4-4 4-16,0-2-8 16,-1-8-8-16,5 4 4 15,0-11-4-15,0 4 0 16,3-4-12-16,5-3 8 16,-5 7-4-16,13-4 0 15,-5 7 16-15,0-3-4 16,8 0-20-16,0 0 8 15,8 6 12-15,4 1 0 16,0 3-12-16,3 0 4 16,1 4 4-16,-1-1 0 15,1 4 0-15,0 4 0 16,-1-1-20-16,1-3 12 16,-4 4 4-16,-5-4 4 15,5 0-12-15,4 0 8 0,7 0 12 16,0 0-4-16,1 3 8 15,3 4-8-15,0 0-20 16,0 0 8-16,-3 0 12 16,-1 3 0-16,0-3 16 15,4 0-12-15,1-7-4 16,7 0 0-16,-1 3-24 16,5 1 12-16,0 3 4 15,0 3 4-15,-12 0 24 16,-4 4-12-16,1 0-12 15,-1 3-4-15,4 0-24 0,8 4 16 16,4-4 40-16,4 0-16 16,-5 0 0-16,1-3-8 15,-4 0 4-15,0 0-4 16,4-7 8-16,11-1-8 16,5 1-12-16,3 0 4 15,-8 0 4-15,-7 0 0 16,-4 0-20-16,-4 0 12 15,0-4 4-15,0 4 4 16,7-3-20-16,5 6 12 16,-1-7 40-16,-3 4-20 15,-4 0-28-15,-8-4 8 16,0-6-8-16,-8 0 8 16,4-4 16-16,-3-4-4 15,-1-2-4-15,0-5 4 16,1-2 12-16,3-4-8 15,-4-4-12-15,-3 1 0 0,-5-1 4 16,-3 1 0-16,-4 3 0 16,4-1 0-16,-5 1-28 15,-3 4 16-15,-3-1 32 16,-5 0-12-16,-4 8-8 16,0-1-4-16,-3 4 12 15,-4 3-4-15,-5 0 8 16,-11 3-8-16,-3 4-36 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56:52.6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C074A2B-9912-4D33-90B0-1D70AF68A285}" emma:medium="tactile" emma:mode="ink">
          <msink:context xmlns:msink="http://schemas.microsoft.com/ink/2010/main" type="inkDrawing" rotatedBoundingBox="13265,10349 22953,10691 22923,11524 13235,11181" semanticType="callout" shapeName="Other"/>
        </emma:interpretation>
      </emma:emma>
    </inkml:annotationXML>
    <inkml:trace contextRef="#ctx0" brushRef="#br0">0 50 236 0,'8'-27'88'0,"-5"13"-68"0,5 7-4 0,-4 7 24 16,0-3-24-16,-4 3 4 16,0 0-12-16,4 3-16 15,0 11 4-15,-1 3 4 16,-3 4 0-16,0 3 60 16,0 3-32-16,0 4 32 15,4 4-32-15,4-1 36 16,8-3-36-16,3-3-16 15,4-8-4-15,8 1 0 16,4-4-4-16,4 0 24 0,-1 4-16 16,9-7 40-16,-8-4-28 15,7-3-12-15,0 0-8 16,9-4 4-16,3-3-4 16,15 0-4-16,1 4 4 0,-4-1-16 15,3 1 8-15,1-4 12 16,11-4-4-16,8 1-4 15,19-1 4-15,-15 4-4 16,3 4 0-16,-14-4 0 16,6 3 0-16,9 1-12 15,7 3 8-15,1 3 40 16,-8 4-24-16,-9-4-36 16,5 4 12-16,0-7-8 15,-4 3 12-15,-12 4 16 16,-11 3-4-16,-12-3-12 15,-12 10 4-15,-3 0-24 0,-8-4 16 16,-4 11 12-16,-8-3 4 16,-7 3 8-16,-1-4-8 15,-7 1 16-15,-1 0-12 16,1-1 4-16,-4-3-4 16,0-7-8-16,0-3 4 15,0-4 4-15,3-6-4 16,1-4 24-16,4-7-16 15,-1-3-12-15,5-8-4 16,3-2 4-16,8-4 0 16,4-4 24-16,4-6-12 0,4-1-12 15,0-2-4-15,-5 2-4 16,1 1 0 0,4 3 8-16,-4 7 0 0,-4 0-12 15,4 10 8-15,3-3-24 16,-3 3 16-16,8 0-4 15,3 0 8-15,8 4 0 16,4-4 0-16,4 11 8 16,-4-1 0-16,1 4 0 15,-1 4 0-15,4-4-20 16,-8 3 12-16,4-3 4 16,15 0 4-16,13-3-20 15,6 13 12-15,1 0 20 16,4-3-4-16,8-7-12 15,22 4 0-15,1 3-4 16,-4 3 0-16,4 0 32 0,15 1-12 16,8 2 12-16,-16 1-12 15,1 3 0-15,19 1-4 16,0 2-16-16,3 1 4 16,5-7 20-16,11 3-8 15,-11 0-4-15,-5-7 0 16,21 1-16-16,6-1 8 15,1 4 4-15,12-4 0 16,-5-7 0-16,-11 8 0 16,4-4 0-16,0 3 0 0,-16-3 16 15,-4-7-8 1,9 0 24-16,-17-4-20 0,-18-2 4 16,-16-12-8-16,-28-6 12 31,13 0-12-31,-5-17 32 0,-15-7-24 15,-23 0 12-15,-16 3-16 16,-22 0 28-16,-17-3-24 16,-15-4-172-16,-15 11 84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57:40.2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2D11633-8CA9-48EB-A376-83B2373B3930}" emma:medium="tactile" emma:mode="ink">
          <msink:context xmlns:msink="http://schemas.microsoft.com/ink/2010/main" type="inkDrawing" rotatedBoundingBox="20711,13487 23128,14258 22484,16278 20067,15508" hotPoints="22650,15046 21485,16211 20320,15046 21485,13881" semanticType="enclosure" shapeName="Circle">
            <msink:sourceLink direction="with" ref="{3284D321-1BD6-4183-A70D-9323815912D1}"/>
            <msink:sourceLink direction="with" ref="{41D01356-8F00-4EFF-96DE-0E9B1E4E5299}"/>
          </msink:context>
        </emma:interpretation>
      </emma:emma>
    </inkml:annotationXML>
    <inkml:trace contextRef="#ctx0" brushRef="#br0">1262 3 352 0,'-35'-10'132'0,"23"10"-104"0,-15 0-8 0,15 0 8 15,-3 7-20-15,-12-4 32 0,-4-3-24 16,-8 3-32-16,-7 4 8 15,-8 4 20 1,3 6-8-16,-18 10 28 0,-1 11-20 16,4-3 4-16,8 13-8 15,0-14 64 1,4 11-40-16,-8 0 32 16,8-4-36-16,-8-3-8 15,15 0-12-15,-7 3 12 16,15 0-12-16,-7 21 4 0,7 7-4 15,12-7-8 1,8 3 4-16,-8 11-4 0,7-14 0 16,9-4 8-16,3 1-4 15,0 6-4-15,4 4 4 16,4 7 12-16,0 3-8 0,4-7-20 16,4-10 4-16,3-7 20 0,9-3-4 15,7-7-20-15,12-4 4 16,7 4 48-16,1-1-20 15,3 1-8-15,4-4-8 16,0 1 56-16,-11-5-32 16,7 1-12-16,4-3-8 15,12 3 0-15,8-14-4 16,3 7-4-16,4-7 4 16,-7 0-4-16,0-7 0 15,-9-3 24-15,5 0-12 0,11-4 4 16,8-10-8-16,8 7-8 15,-8-7 4-15,-11 0-4 16,-5-7 0-16,-7-3 8 16,7-8-4-16,-7 1-4 15,0-3 4-15,0-5 28 16,0-2-16-16,-8-1 4 16,-4-6-12-16,-8-4 20 15,1-7-16-15,-8 4 24 16,-1 0-24-16,-3 3 4 15,-4 4-8-15,4-1-16 16,-8-3 4-16,4 0 20 16,-4-6-8-16,-4-11 24 15,1-7-20-15,-13-7-12 16,-3 3-4-16,4 1 4 0,-12 14 0 16,0 2-12-16,0 8 8 15,-8 3 28-15,-4-7-12 16,4 1-4-16,-11-4-4 15,-8-4-4-15,4-3 0 16,-4 0 8-16,0 0-4 16,-4 7 16-16,4 6-12 15,-16 4-20-15,4 1 4 16,-3 2 12-16,-20 4 0 16,4 0-20-16,-12 0 8 15,0 7-12-15,12 0 8 16,-8 3 0-16,4-3 4 0,-3 4 8 15,-9-1 0-15,-7-3 0 16,7 3 0-16,8 1 0 16,8-1 0-16,12 0-36 15,15 1 20-15,4-1 48 16,11 0-12-16,12 8-20 16,8 6 0-16,8 3-96 15,3 11 48-15,5 7-592 16,-1 10 352-1,4-3 20-15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58:44.2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E73EAAA-284F-4D09-B476-15AF7BF71B05}" emma:medium="tactile" emma:mode="ink">
          <msink:context xmlns:msink="http://schemas.microsoft.com/ink/2010/main" type="inkDrawing" rotatedBoundingBox="4938,14215 14534,14434 14531,14544 4936,14325" shapeName="Other">
            <msink:destinationLink direction="with" ref="{5E4A339A-B84A-4B29-A282-FB60AE073DA4}"/>
            <msink:destinationLink direction="with" ref="{2098E38A-52BF-4DF6-9260-2AC1F4170640}"/>
          </msink:context>
        </emma:interpretation>
      </emma:emma>
    </inkml:annotationXML>
    <inkml:trace contextRef="#ctx0" brushRef="#br0">0 6 132 0,'11'0'52'0,"5"0"-44"0,3-7 4 0,1 7 52 15,-5 0-36-15,8 0-12 16,4 0-8-16,4 0 8 16,4 0-8-16,0 0 32 15,-4-6-24-15,4 6 32 16,0 0-32-16,-4 6-12 15,0-6-8-15,0 7 28 16,0-7-12-16,3 0-12 16,5 7-4-16,8-7 12 15,11 4-4-15,4-4 8 0,7 10-8 16,-3-3-12-16,8 0 4 16,-8 0 20-16,11-4-8 15,16-3-4-15,11 7 0 16,-3 0-24-16,-4 0 12 15,15-4 12-15,8 1 0 16,12 6 8-16,-5 0-8 16,-3-3-4-16,23 0 4 15,4 0-4-15,-7-4 0 16,22 1 0-16,4 3 0 16,1 0 8-16,-1-4-4 15,16-3-12-15,7 7 4 16,5-4 4-16,11 4 0 15,-4 0 16-15,39-3-8 0,-20-1-28 16,32-3 8-16,3 7 56 16,-7-4-20-16,11 4 0 15,-19 0-16-15,19-4 4 16,-11 1-8-16,-16-8-4 16,20 4 4-16,-32 0 4 15,16-3-4-15,-12 10 16 16,-3-14-12-16,0 7 16 15,-13 3-16-15,-22-6-4 16,8 0 0-16,-20-1 4 16,-20 4-4-16,-26 0-4 15,-4-3 4-15,-12-1 20 16,-16 4-12-16,-30-3 24 0,-16 3-24 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58:45.4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296D3C9-154A-446B-9CA8-785D45EE38BD}" emma:medium="tactile" emma:mode="ink">
          <msink:context xmlns:msink="http://schemas.microsoft.com/ink/2010/main" type="inkDrawing" rotatedBoundingBox="4673,16577 15467,17126 15451,17429 4657,16881" shapeName="Other">
            <msink:destinationLink direction="with" ref="{5E4A339A-B84A-4B29-A282-FB60AE073DA4}"/>
            <msink:destinationLink direction="with" ref="{2098E38A-52BF-4DF6-9260-2AC1F4170640}"/>
          </msink:context>
        </emma:interpretation>
      </emma:emma>
    </inkml:annotationXML>
    <inkml:trace contextRef="#ctx0" brushRef="#br0">0-1 164 0,'23'-4'60'0,"-11"11"-44"0,-5 0-8 0,9-3-20 16,-8-1 4-16,11 1 12 15,0 2 0-15,5-6 8 16,3 0-8-16,7 0-12 16,13 0 4-16,11 0 12 15,16 4-4-15,-1 3 8 16,4 3-8-16,-3 0-12 0,15 1 4 16,19 2 4-16,5 1 0 15,3 0 0-15,4 7 0 16,19-8 8-16,12 8-4 15,-4 7 24-15,12-1-16 16,19 1 12-16,0-1-12 16,4-3-8-16,16-3 0 15,-1 3-4-15,20-3 0 16,3 3 8-16,-14-4-4 16,22-2 16-16,4-1-12 15,0-3-4-15,9 6 0 16,-9-10 20-16,27 1-12 15,-23-1-4-15,12-3-4 16,-4 7-4-16,8-14 0 16,-1 14-12-16,-15-11 8 0,20 7 4 15,-16-3 0-15,4-3 0 16,11 6 0 0,-23-10 16-16,36 3-8 0,-25 1-20 15,1-4 4-15,-11 3-4 16,-24 1 4-16,11-11 16 15,-11 17-4-15,-23-10 16 16,-4-10-12-16,-4 6-12 16,-11 1 0-16,-28 0 4 15,-11-4 0-15,-8-4 0 16,-4 1 0-16,-16 7 60 0,-3-1-32 16,-19-6 8-16,-12 10-24 15,-12-4 20-15,-8-6-20 16,-7 13-4-16,-8-9-4 15,-20 6 12-15,-7-7-8 16,-8 7-364-16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58:47.2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098E38A-52BF-4DF6-9260-2AC1F4170640}" emma:medium="tactile" emma:mode="ink">
          <msink:context xmlns:msink="http://schemas.microsoft.com/ink/2010/main" type="inkDrawing" rotatedBoundingBox="8382,16950 8703,14457 8859,14477 8538,16970" semanticType="callout" shapeName="Other">
            <msink:sourceLink direction="with" ref="{0296D3C9-154A-446B-9CA8-785D45EE38BD}"/>
            <msink:sourceLink direction="with" ref="{8E73EAAA-284F-4D09-B476-15AF7BF71B05}"/>
          </msink:context>
        </emma:interpretation>
      </emma:emma>
    </inkml:annotationXML>
    <inkml:trace contextRef="#ctx0" brushRef="#br0">337 7 92 0,'4'-7'32'0,"8"7"-24"0,-12 0 0 0,0 0 48 15,0 0-32-15,0 10 0 16,-8 1-16-16,4 3 4 16,0 3-8-16,0 0 8 15,1 7-8-15,-1-3 16 16,-4-1-12-16,4 1 60 0,0 0-40 15,0-4-4-15,-3 3-12 16,3 1 8-16,-4 0-12 16,0-1-4-16,1-2 0 15,-1-1-4-15,0 0 0 16,0 0 0-16,1 0 0 16,-1 1 0-16,0 2 0 15,0 1 8-15,4 0-4 16,1 3-4-16,-5 3 4 15,0 4-24-15,0 10 12 16,1-3 32-16,-1 10-16 16,0 4-16-16,4-7 0 15,-3-4 20-15,-1 4-4 16,8-14-12-16,-8 0 0 16,4-4 12-16,-4 1-4 15,1-1-4-15,3-6 4 0,-12 7 20 16,5 3-12-16,3 3 24 15,0 0-24-15,4 4-12 16,0 0-4-16,-7-4 4 16,11 1 0-16,0-1 8 15,0-3-4-15,0-3 16 16,0-1-12-16,0 4 24 16,4-7-20-16,0-3-4 15,-1-4-4-15,1 4 4 16,0-1-4-16,-4 1-4 0,0 0 4 15,0-1 4-15,0 5-4 16,0 2-28-16,-4 4 12 16,4 0 32-16,0 3-12 15,-4 1 28-15,1 3-24 16,-1-1-20-16,0-2 0 16,0-1 32-16,0-6-16 15,0 3 28-15,0-7-24 16,1-3-4-16,-1-4-4 15,0 3 20-15,0-2-12 16,4-1-4-16,0 0-4 0,0 0-16 16,0 0 8-16,0 1 4 15,0-1 0-15,-4 3 24 16,0 1-12-16,4 0 4 16,0-1-8-16,0 1 4 0,-4 0-8 15,0-1 8 1,1 4-8-16,3-6 16 0,0-1-12 15,0 0-4-15,0 0 0 16,-4-3 12-16,8-4-8 16,-1 8-4-16,1-8 0 15,4 0 12-15,-8 1-8 16,4-5 68-16,-4-6-44 16,8-3-460-1,-1 3 228-15,9-21-116 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58:48.7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E4A339A-B84A-4B29-A282-FB60AE073DA4}" emma:medium="tactile" emma:mode="ink">
          <msink:context xmlns:msink="http://schemas.microsoft.com/ink/2010/main" type="inkDrawing" rotatedBoundingBox="11112,17112 11308,14595 11373,14600 11178,17117" semanticType="callout" shapeName="Other">
            <msink:sourceLink direction="with" ref="{0296D3C9-154A-446B-9CA8-785D45EE38BD}"/>
            <msink:sourceLink direction="with" ref="{8E73EAAA-284F-4D09-B476-15AF7BF71B05}"/>
          </msink:context>
        </emma:interpretation>
      </emma:emma>
    </inkml:annotationXML>
    <inkml:trace contextRef="#ctx0" brushRef="#br0">175 27 132 0,'8'-14'52'0,"-4"14"-44"0,-4-7 4 0,0 4 104 15,0 3-64-15,0-3 8 16,0 3-40-16,0 0-20 16,0 0-4-16,0 0 20 15,0 0-8-15,8 10-4 16,-8 0 0-16,-8 1 28 15,16-1-16-15,-8 0 12 16,0 0-16-16,0 1 20 0,0-1-20 16,0 7-4-16,4-3-4 15,-4 0 28-15,0 3-16 16,0 0-12 0,-4 0-8-16,4 1 12 0,-4 2-4 15,0-2-4-15,4 2 4 16,-4 1-4-16,0 3 0 15,0 0 0-15,1 7 0 16,-1 3 0-16,0 4 0 16,0 0 8-16,4 3-4 15,0 4-12-15,-4 0 4 16,0-4 12-16,4-3-4 16,-4-4 16-16,1-3-12 15,-1-3-4-15,0-4 0 16,0 0 4-16,0-3-4 0,-4 3-4 15,1 0 4-15,3 3-16 16,4 1 8-16,-4 3 40 16,0 3-24-16,0 1-8 15,-4 3-8-15,8 3 20 16,-4-7-8-16,1 4 4 16,-9 3-4-16,12-6-24 15,0-1 8-15,-8-6 4 16,8-1 4-16,0-3 0 15,4-3 0-15,-4 0 0 0,0 3 0 16,0-4 0-16,0 1 0 16,0 3 8-16,-4 4-4 15,0 3-4-15,4 0 4 16,0 3-4-16,4 0 0 16,4 1 0-16,-4-4 0 0,0 0-20 15,3 0 12-15,-7 0 12 16,0-4 0-16,0-3 16 15,-3 4-12-15,-5-7-4 16,0-4 0-16,0 3 4 16,1 4-4-16,-1 1-20 15,0-1 8-15,4 3 12 16,0 8 0-16,4-1-20 16,-4 4 8-16,1 10-12 15,-1-10 8-15,4 3 16 16,-4 0 0-16,0-3-4 15,0-3 4-15,0-8 40 0,4-3-24 16,0 0 8-16,0-10-16 16,0-4 44-16,4-3-28 15,-4-7 56-15,0 0-48 16,-4-13-604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3:49.2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2D01FE0-FD43-4C3D-AFE2-EB537158939B}" emma:medium="tactile" emma:mode="ink">
          <msink:context xmlns:msink="http://schemas.microsoft.com/ink/2010/main" type="inkDrawing" rotatedBoundingBox="10882,3159 13180,3283 13093,4911 10794,4787" semanticType="enclosure" shapeName="Other">
            <msink:sourceLink direction="with" ref="{1D2A03E3-7489-49FB-9E35-1AC48CD54B42}"/>
            <msink:sourceLink direction="with" ref="{F4CE3699-860A-4841-A804-889EB8731A84}"/>
            <msink:sourceLink direction="with" ref="{48A6EBCF-2DE5-4697-9A8A-B033814C40CC}"/>
          </msink:context>
        </emma:interpretation>
      </emma:emma>
    </inkml:annotationXML>
    <inkml:trace contextRef="#ctx0" brushRef="#br0">752 0 92 0,'-7'3'32'0,"3"1"-24"0,0-1 0 0,0-3 48 16,4 4-32-16,-4-4 16 15,4 0-24-15,-4 0 28 16,4 0-28-16,-4 0 32 15,4 0-32-15,-4-4-12 16,1 4-8-16,-5-3 40 16,8 3-24-16,-8-4 16 15,4 8-16-15,-3-4 28 16,3 0-24-16,-4 0-12 16,4 3-8-16,-4 1 12 15,4-1-4-15,-7-3 8 16,7 3-8-16,-4-3 24 15,8 0-16-15,-8 0-32 16,8 0 12-16,-7 0 36 16,7 0-16-16,-8 0 16 15,8 0-16-15,-8 0-8 16,4 0 0-16,-3 0 4 16,3 7-4-16,-4-3 8 15,4-1-8-15,-4-3-4 16,5 4 4-16,-5-1 12 15,4 1-8-15,-4-4-12 16,8 6 0-16,-8 1 12 0,5-7-4 16,-9 7-12-16,8-7 4 0,-8 7 12 15,5 0-4-15,-5-4-4 16,4 4 4-16,-3-7 4 16,3 7-4-1,-7-7 8-15,7 7-8 0,-4-7 16 16,4 7-12-16,-7-7-12 15,7 3 0-15,-3-3 4 16,3 7 0-16,-4-7-12 16,8 7 8-16,-7 0 28 15,3 7-12-15,-4-7 4 16,8 3-8-16,-7 0-8 16,7 4 4-16,-8-4 12 15,1 1-8-15,-1-1-4 16,4 0 0-16,-3-3 4 15,3 4-4-15,0-1-4 16,1 0 4-16,-9 1-16 16,8 2 8-16,-7 1-4 15,7 0 0-15,-3 0 16 16,3-1-4-16,-4-2-4 16,4 2 4-16,-3-2-4 15,7-1 0-15,-8 0 8 16,12 1-4-16,-11-1-4 15,11 0 4-15,-12-3-4 16,8 4 0-16,-7-1 0 0,3 0 0 16,0 1 0-16,4-1 0 15,-3-3-20-15,7 3 12 0,-8 0 4 16,0 1 4-16,4-4-12 16,4 3 8-16,-8-3 20 15,8 3-8-15,-11-3 4 16,11 3-4-16,0 1-24 15,0-1 8-15,0 0 12 16,0 4 0-16,-8-4-4 16,8 4 4-16,0-4-16 15,0 4 8-15,-8 0 4 16,16 0 0-16,-8 0-12 16,0-1 8-16,-8 1 12 15,8 3-4-15,0 0-4 16,0 4 4-16,-4-4-16 15,8 4 8-15,-4-4 4 16,-4 4 0-16,4-7-20 16,4 3 12-16,0 0 20 15,0 0-4-15,-4-3 24 16,4 3-20-16,-4 0-4 16,4 1-4-16,0-5-32 15,-4 1 16-15,0-4 24 16,0 4-8-16,-4-3-8 15,8-1 0-15,0 0 12 16,-1 0-4-16,1-3-28 16,4 4 12-16,0-4 24 0,0-1-8 15,-1 1-8-15,1 0 0 16,-4 0 12-16,4 3-4 0,-1-3-4 16,1 4 4-16,-4-8-24 15,0 7 12-15,0-3 4 16,3 0 4-16,1 3 8 15,0-6-4-15,4-1-20 16,-1 4 8-16,1-3 20 16,3-1-4-16,-3-3-12 15,3 4 0-15,-3 2 4 16,0-2 0-16,-5 3 16 16,5 3-8-16,-4 0-12 15,3 1 0-15,-3-1 4 16,4 4 0-16,-1-4-12 15,1 0 8-15,-1-3 28 16,5 7-12-16,-1-10-20 16,1 6 0-16,-1-3-4 15,1 3 4-15,-1-6 8 16,5 2 0-16,-5 1 16 16,1 0-8-16,-5 0-12 15,5 0 0-15,-5 0-4 16,1 3 0-16,-4-3 16 15,0 3-4-15,-1-3-4 16,1 0 4-16,4 0 4 16,-5 3-4-16,1-3 8 0,0 0-8 15,0-3-4-15,3-1 4 16,-3 0 12-16,4 1-8 0,-5 3-4 16,5-7 0-16,0 3-32 15,-5 1 16-15,9-1 12 16,-1 4 4-16,1-4-4 15,3 8 4-15,0-11-4 16,9 7 0-16,-9-7 0 16,12 6 0-16,-4-6 8 15,0 7-4-15,0-3 8 16,0 3-8-16,4-7-4 16,-4 7 4-16,0-7-16 15,-7 3 8-15,-1 0-4 16,4 4 0-16,-7-7 16 15,3 4-4-15,-7-4-12 16,3 3 4-16,-7-3 12 16,11 4-4-16,-7-4-4 15,4 3 4-15,-1-3-16 16,-3 0 8-16,7 0 4 16,0 0 0-16,1-3 0 15,-1 3 0-15,4-4 8 16,0 4-4-16,-7-3 16 15,3 3-12-15,1-4-20 16,7 8 4-16,-8-8 20 16,8 4-4-16,4-7-4 15,4 4 0-15,-4-7 12 0,-4 6-8 16,0-6-4-16,0 6 0 0,-7-2-16 16,-1 2 8-1,0-6 12-15,1 6-4 0,-9-2 8 16,5 2-8-16,-1-6 8 15,5 3-8-15,-1-10-12 16,0 6 4-16,1-6 12 16,-1 0-4-16,0-4-4 15,5 4 4-15,-5-7-4 16,4 7 0-16,0-7 0 16,1 3 0-16,-1 0 8 15,-4 4-4-15,1-3-12 16,-1 6 4-16,0-3 12 15,1 6-4-15,-5-3 8 16,1 4-8-16,-5-4-20 16,5 8 8-16,-8-5 20 15,3 4-4-15,-3-3-12 16,3 3 0-16,-3-7 12 16,0 4-4-16,0-7-20 15,-1 3 8-15,-3-7 12 16,4 4 0-16,-4 0-12 15,4 3 4-15,-8-6 12 16,4 2-4-16,-4-6 8 16,0 4-8-16,0-11-20 15,0 7 8-15,3-14 4 16,1 14 4-16,4-14 0 0,-4 17 0 0,0-10 0 16,0 7 0-16,-4-3 0 15,0 6 0-15,0 0 0 16,0 4 0-16,-4-4-20 15,8 4 12-15,-4-7 12 16,0 3 0-16,0-3 8 16,0 7-8-16,0-3-4 15,0 2 4-15,-4-2 40 16,4 6-24-16,-8-7 8 16,0 4-16-16,-3-7-8 15,3 7 0-15,-8-7 28 16,9 3-16-16,-9-6-4 15,8 6-8-15,-7-7 12 16,3 11-8-16,-3-7 16 16,3 10-16-16,-7-3 4 15,3 7-4-15,-7-4 4 16,8 7-8-16,-8-3 8 16,7 3-8-16,-3-3-4 15,3 3 4-15,-7-4-4 16,7 5 0-16,-7-5 8 15,8 8-4-15,-5-4-4 16,5 7 4-16,-4-7 12 16,3 7-8-16,-7-7-4 15,7 7 0-15,-7-7 12 16,4 7-8-16,-16-7 4 16,12 0-4-16,-20 1 12 0,12 6-12 0,-23-7 16 15,8 7-16-15,-13-7-4 16,13 14 0-16,-12-7-16 15,11 10 8-15,1-7 20 16,11 1-8-16,-4-4-4 16,9 7 0-16,-5-7 4 15,8 7-4-15,-12-7 8 16,4 7-8-16,-8-7 8 16,16 0-8-16,-11-4 24 15,3 4-16-15,8-3 4 16,15-1-8-16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58:49.9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C172A3F-638D-4E71-BAA0-4D16E9B8A5BE}" emma:medium="tactile" emma:mode="ink">
          <msink:context xmlns:msink="http://schemas.microsoft.com/ink/2010/main" type="writingRegion" rotatedBoundingBox="5898,15312 6610,15312 6610,16083 5898,16083"/>
        </emma:interpretation>
      </emma:emma>
    </inkml:annotationXML>
    <inkml:traceGroup>
      <inkml:annotationXML>
        <emma:emma xmlns:emma="http://www.w3.org/2003/04/emma" version="1.0">
          <emma:interpretation id="{B0051B01-E798-4C38-AE96-4C98ADE4686C}" emma:medium="tactile" emma:mode="ink">
            <msink:context xmlns:msink="http://schemas.microsoft.com/ink/2010/main" type="paragraph" rotatedBoundingBox="5898,15312 6610,15312 6610,16083 5898,160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5190CE-23AD-48BF-B343-5E7CAB18B627}" emma:medium="tactile" emma:mode="ink">
              <msink:context xmlns:msink="http://schemas.microsoft.com/ink/2010/main" type="line" rotatedBoundingBox="5898,15312 6610,15312 6610,16083 5898,16083"/>
            </emma:interpretation>
          </emma:emma>
        </inkml:annotationXML>
        <inkml:traceGroup>
          <inkml:annotationXML>
            <emma:emma xmlns:emma="http://www.w3.org/2003/04/emma" version="1.0">
              <emma:interpretation id="{3DB634AA-FCFC-4B47-8C2D-1D545AE11F43}" emma:medium="tactile" emma:mode="ink">
                <msink:context xmlns:msink="http://schemas.microsoft.com/ink/2010/main" type="inkWord" rotatedBoundingBox="5898,15312 6610,15312 6610,16083 5898,16083"/>
              </emma:interpretation>
              <emma:one-of disjunction-type="recognition" id="oneOf0">
                <emma:interpretation id="interp0" emma:lang="" emma:confidence="1">
                  <emma:literal>to</emma:literal>
                </emma:interpretation>
                <emma:interpretation id="interp1" emma:lang="" emma:confidence="0">
                  <emma:literal>Eo</emma:literal>
                </emma:interpretation>
                <emma:interpretation id="interp2" emma:lang="" emma:confidence="0">
                  <emma:literal>E.</emma:literal>
                </emma:interpretation>
                <emma:interpretation id="interp3" emma:lang="" emma:confidence="0">
                  <emma:literal>E,</emma:literal>
                </emma:interpretation>
                <emma:interpretation id="interp4" emma:lang="" emma:confidence="0">
                  <emma:literal>€0</emma:literal>
                </emma:interpretation>
              </emma:one-of>
            </emma:emma>
          </inkml:annotationXML>
          <inkml:trace contextRef="#ctx0" brushRef="#br0">11 20 476 0,'-12'-21'176'0,"12"25"-136"0,15-4-12 0,-3 3 56 16,7-3-52-16,5 3 40 15,3 1-40-15,11-1 24 16,13 1-28-16,7-1 44 0,11 1-40 0,1 3-208 16,-8 3 92-16,-8 7-400 15</inkml:trace>
          <inkml:trace contextRef="#ctx0" brushRef="#br0" timeOffset="-197.5253">347-187 124 0,'-38'7'44'0,"10"-3"-32"0,1 2-4 15,8 5 64-15,0 3-40 16,-8 3 68-16,-1 0-60 16,5 0 72-16,-4 7-64 15,0 0 36-15,15 11-48 16,-7 10 16-16,15 6-32 16,4 4 8-16,8 0-16 15,4-3 36-15,3-11-24 16,4-6 32-16,5-11-32 15,3-4 48-15,0-9-40 0,0-11-216 16,-4-4 96-16,0-6-364 16</inkml:trace>
          <inkml:trace contextRef="#ctx0" brushRef="#br0" timeOffset="464.7362">638 398 300 0,'-16'0'112'0,"5"7"-88"0,-5 10-8 16,8-6 72-16,-7 6-52 0,-1 0 40 15,5 0-44-15,3 4 0 16,8 0-20-16,8-1 56 0,7-3-40 16,8-3 24-16,1-7-32 15,3-7 8-15,-4-3-16 16,-4-8 36-16,1 4-24 0,-9-10-4 15,-7-3-12 1,-4-1-8-16,-8-3 4 0,-3 7-4 16,-1 6 0-16,4 4-36 15,5 7 20-15,3 11-524 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58:51.1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3737D19-5B5A-41B9-AB3A-8CEDEE1EA686}" emma:medium="tactile" emma:mode="ink">
          <msink:context xmlns:msink="http://schemas.microsoft.com/ink/2010/main" type="writingRegion" rotatedBoundingBox="9324,15416 9986,15416 9986,16341 9324,16341"/>
        </emma:interpretation>
      </emma:emma>
    </inkml:annotationXML>
    <inkml:traceGroup>
      <inkml:annotationXML>
        <emma:emma xmlns:emma="http://www.w3.org/2003/04/emma" version="1.0">
          <emma:interpretation id="{F965B94F-4751-4292-A245-98EE01300215}" emma:medium="tactile" emma:mode="ink">
            <msink:context xmlns:msink="http://schemas.microsoft.com/ink/2010/main" type="paragraph" rotatedBoundingBox="9324,15416 9986,15416 9986,16341 9324,163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DA621E-D51B-4446-8C7E-B8184011FC87}" emma:medium="tactile" emma:mode="ink">
              <msink:context xmlns:msink="http://schemas.microsoft.com/ink/2010/main" type="line" rotatedBoundingBox="9324,15416 9986,15416 9986,16341 9324,16341"/>
            </emma:interpretation>
          </emma:emma>
        </inkml:annotationXML>
        <inkml:traceGroup>
          <inkml:annotationXML>
            <emma:emma xmlns:emma="http://www.w3.org/2003/04/emma" version="1.0">
              <emma:interpretation id="{39844439-A17A-4846-BAE5-A915963ADF6B}" emma:medium="tactile" emma:mode="ink">
                <msink:context xmlns:msink="http://schemas.microsoft.com/ink/2010/main" type="inkWord" rotatedBoundingBox="9324,15416 9986,15416 9986,16341 9324,16341"/>
              </emma:interpretation>
              <emma:one-of disjunction-type="recognition" id="oneOf0">
                <emma:interpretation id="interp0" emma:lang="" emma:confidence="0">
                  <emma:literal>5</emma:literal>
                </emma:interpretation>
                <emma:interpretation id="interp1" emma:lang="" emma:confidence="0">
                  <emma:literal>G</emma:literal>
                </emma:interpretation>
                <emma:interpretation id="interp2" emma:lang="" emma:confidence="0">
                  <emma:literal>%</emma:literal>
                </emma:interpretation>
                <emma:interpretation id="interp3" emma:lang="" emma:confidence="0">
                  <emma:literal>E,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554 20 320 0,'-7'-10'120'0,"-1"6"-96"0,-8-2-4 16,9 6 24-16,-9 0-28 15,-7 3-12-15,-4 0-8 0,-8 4 12 16,-8 4-4-16,1 2-12 16,-9 5 4-16,1 2 92 15,-4 11-48-15,0 7 28 16,-1 10-40-16,17 4 8 15,15 3-20-15,19-4 20 16,8-2-24-16,19-1 40 16,0-10-28-16,12-11 32 0,4-6-32 15,-5-7 32-15,5-4-32 16,0-7-180-16,-4-3 84 16,-12-3-416-16</inkml:trace>
          <inkml:trace contextRef="#ctx0" brushRef="#br0" timeOffset="227.1101">-34 306 300 0,'11'-31'112'0,"5"31"-88"0,11-7-8 16,-11 0 172-1,3 0-108-15,8 7 28 0,0-3-64 16,4-4-8-16,0 7-24 16,0 7 44-16,0-4-28 15,8-3-200-15,7 14 92 16,-7-4-340-16</inkml:trace>
          <inkml:trace contextRef="#ctx0" brushRef="#br0" timeOffset="632.6882">628 567 112 0,'-8'4'44'0,"8"3"-36"0,-4 10 0 16,0-3 72-16,0 6-44 15,1 8 40-15,3 10-44 16,-4 6 36-16,0 4-40 16,-4 1-16-16,0-5-4 0,-3 1-284 15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58:52.3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820BA2A-927A-4163-97AA-AC4BB1950C01}" emma:medium="tactile" emma:mode="ink">
          <msink:context xmlns:msink="http://schemas.microsoft.com/ink/2010/main" type="writingRegion" rotatedBoundingBox="12394,15453 13400,15453 13400,16434 12394,16434"/>
        </emma:interpretation>
      </emma:emma>
    </inkml:annotationXML>
    <inkml:traceGroup>
      <inkml:annotationXML>
        <emma:emma xmlns:emma="http://www.w3.org/2003/04/emma" version="1.0">
          <emma:interpretation id="{AA52BADA-628C-4004-BF87-4B61C56D10EA}" emma:medium="tactile" emma:mode="ink">
            <msink:context xmlns:msink="http://schemas.microsoft.com/ink/2010/main" type="paragraph" rotatedBoundingBox="12394,15453 13400,15453 13400,16434 12394,164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53F1DF-BD2A-47FE-8AD0-3C26C29034A6}" emma:medium="tactile" emma:mode="ink">
              <msink:context xmlns:msink="http://schemas.microsoft.com/ink/2010/main" type="line" rotatedBoundingBox="12394,15453 13400,15453 13400,16434 12394,16434"/>
            </emma:interpretation>
          </emma:emma>
        </inkml:annotationXML>
        <inkml:traceGroup>
          <inkml:annotationXML>
            <emma:emma xmlns:emma="http://www.w3.org/2003/04/emma" version="1.0">
              <emma:interpretation id="{C082F019-96B4-41D3-80DC-7CC821714183}" emma:medium="tactile" emma:mode="ink">
                <msink:context xmlns:msink="http://schemas.microsoft.com/ink/2010/main" type="inkWord" rotatedBoundingBox="12394,15453 13400,15453 13400,16434 12394,16434"/>
              </emma:interpretation>
              <emma:one-of disjunction-type="recognition" id="oneOf0">
                <emma:interpretation id="interp0" emma:lang="" emma:confidence="0">
                  <emma:literal>to</emma:literal>
                </emma:interpretation>
                <emma:interpretation id="interp1" emma:lang="" emma:confidence="0">
                  <emma:literal>Co</emma:literal>
                </emma:interpretation>
                <emma:interpretation id="interp2" emma:lang="" emma:confidence="0">
                  <emma:literal>Go</emma:literal>
                </emma:interpretation>
                <emma:interpretation id="interp3" emma:lang="" emma:confidence="0">
                  <emma:literal>ton</emma:literal>
                </emma:interpretation>
                <emma:interpretation id="interp4" emma:lang="" emma:confidence="0">
                  <emma:literal>&amp;</emma:literal>
                </emma:interpretation>
              </emma:one-of>
            </emma:emma>
          </inkml:annotationXML>
          <inkml:trace contextRef="#ctx0" brushRef="#br0">394-2 340 0,'-66'0'128'0,"39"14"-100"0,-19 0-8 0,23-4 68 16,-8 7-52-16,0 8 76 0,-4 12-64 15,-4 8 0-15,12 7-28 16,-4-4 16-16,12 3-24 16,11-2 32-16,-4-8-28 0,12 0 20 15,20-10-20-15,7-3 52 16,-8-4-36-16,20-7-148 16,-4-7 64-16,15 1-480 15</inkml:trace>
          <inkml:trace contextRef="#ctx0" brushRef="#br0" timeOffset="196.5222">-39 446 404 0,'31'-7'148'0,"-12"7"-112"0,16-4-12 0,-4-6 84 16,4 7-64 0,30 3 16-16,1 0-36 0,12 13 12 15</inkml:trace>
          <inkml:trace contextRef="#ctx0" brushRef="#br0" timeOffset="741.0175">681 790 268 0,'-27'38'100'0,"23"-14"-76"0,4 14-8 0,4-21 44 16,3 3-36-16,9-2 16 15,11 2-24-15,12-9 52 0,11-8-36 16,0-6-32-16,-3-8-4 16,-9-6-124-16,-10-10 72 15,-17-11 12-15,-15-4 28 16,-23 5-28-16,-4 6 24 16,-11 10-136-16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58:54.2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A0DB5F5-B145-4B0A-B91D-270BD8AEC80B}" emma:medium="tactile" emma:mode="ink">
          <msink:context xmlns:msink="http://schemas.microsoft.com/ink/2010/main" type="writingRegion" rotatedBoundingBox="7942,13444 8933,13444 8933,14129 7942,14129"/>
        </emma:interpretation>
      </emma:emma>
    </inkml:annotationXML>
    <inkml:traceGroup>
      <inkml:annotationXML>
        <emma:emma xmlns:emma="http://www.w3.org/2003/04/emma" version="1.0">
          <emma:interpretation id="{D45189E6-40FD-409F-975C-141AF01AF23C}" emma:medium="tactile" emma:mode="ink">
            <msink:context xmlns:msink="http://schemas.microsoft.com/ink/2010/main" type="paragraph" rotatedBoundingBox="7942,13444 8933,13444 8933,14129 7942,141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42E029-62D4-43C8-9611-6C2EF1D33D74}" emma:medium="tactile" emma:mode="ink">
              <msink:context xmlns:msink="http://schemas.microsoft.com/ink/2010/main" type="line" rotatedBoundingBox="7942,13444 8933,13444 8933,14129 7942,14129"/>
            </emma:interpretation>
          </emma:emma>
        </inkml:annotationXML>
        <inkml:traceGroup>
          <inkml:annotationXML>
            <emma:emma xmlns:emma="http://www.w3.org/2003/04/emma" version="1.0">
              <emma:interpretation id="{44B4E5DA-849E-427F-94D3-680C84513DB3}" emma:medium="tactile" emma:mode="ink">
                <msink:context xmlns:msink="http://schemas.microsoft.com/ink/2010/main" type="inkWord" rotatedBoundingBox="7942,13444 8933,13444 8933,14129 7942,14129"/>
              </emma:interpretation>
              <emma:one-of disjunction-type="recognition" id="oneOf0">
                <emma:interpretation id="interp0" emma:lang="" emma:confidence="1">
                  <emma:literal>V,</emma:literal>
                </emma:interpretation>
                <emma:interpretation id="interp1" emma:lang="" emma:confidence="0">
                  <emma:literal>v,</emma:literal>
                </emma:interpretation>
                <emma:interpretation id="interp2" emma:lang="" emma:confidence="0">
                  <emma:literal>V.</emma:literal>
                </emma:interpretation>
                <emma:interpretation id="interp3" emma:lang="" emma:confidence="0">
                  <emma:literal>v.</emma:literal>
                </emma:interpretation>
                <emma:interpretation id="interp4" emma:lang="" emma:confidence="0">
                  <emma:literal>u,</emma:literal>
                </emma:interpretation>
              </emma:one-of>
            </emma:emma>
          </inkml:annotationXML>
          <inkml:trace contextRef="#ctx0" brushRef="#br0">0 0 52 0,'8'3'16'0,"-5"8"-12"0,5 16 0 15,4-6 120-15,3 10-68 16,5 7 68-16,11-1-72 0,3 12-4 15,1 6-28-15,0-4 32 16,0 4-28-16,-4 0 48 16,0-3-40-16,0-14 72 15,-4-11-56-15,0-13 28 16,-4-7-44-16,1-24 52 16,7-14-48-16,-1-10 36 0,9-8-40 15,4 5-20-15,3-1-4 16,1 4-8-16,-5-1 0 15,-3 4 16-15,-8 1-8 16,-8 6 4-16,-11 3-4 16,-4 4-8-16,-5 7 4 0,-3 10-40 15,-3 7 20-15,3 0-188 16,7 10 112-16,1 4-328 16,0 3 232-1,0 7 16-15</inkml:trace>
          <inkml:trace contextRef="#ctx0" brushRef="#br0" timeOffset="260.6933">975 519 392 0,'-3'-6'148'0,"6"12"-116"0,1 15-8 0,-4-4 40 16,0 7-40-16,0 7 52 15,4 7-44-15,4-3 56 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57:41.1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6BCBEEC-872F-4ED8-96A8-249D6D8E1F65}" emma:medium="tactile" emma:mode="ink">
          <msink:context xmlns:msink="http://schemas.microsoft.com/ink/2010/main" type="writingRegion" rotatedBoundingBox="22696,12666 25909,14927 24169,17399 20957,15138"/>
        </emma:interpretation>
      </emma:emma>
    </inkml:annotationXML>
    <inkml:traceGroup>
      <inkml:annotationXML>
        <emma:emma xmlns:emma="http://www.w3.org/2003/04/emma" version="1.0">
          <emma:interpretation id="{18D1E630-6BA2-4947-A527-2E06A1DE2A89}" emma:medium="tactile" emma:mode="ink">
            <msink:context xmlns:msink="http://schemas.microsoft.com/ink/2010/main" type="paragraph" rotatedBoundingBox="21605,14204 24590,13786 24669,14343 21683,14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AB632B-66AE-4F77-AC3F-B6F30E6D90A6}" emma:medium="tactile" emma:mode="ink">
              <msink:context xmlns:msink="http://schemas.microsoft.com/ink/2010/main" type="line" rotatedBoundingBox="21605,14204 24590,13786 24669,14343 21683,14762"/>
            </emma:interpretation>
          </emma:emma>
        </inkml:annotationXML>
        <inkml:traceGroup>
          <inkml:annotationXML>
            <emma:emma xmlns:emma="http://www.w3.org/2003/04/emma" version="1.0">
              <emma:interpretation id="{F5F35BAF-52AC-4D0D-B6CA-5DFCD0627F7B}" emma:medium="tactile" emma:mode="ink">
                <msink:context xmlns:msink="http://schemas.microsoft.com/ink/2010/main" type="inkWord" rotatedBoundingBox="22678,14272 22988,14228 23016,14424 22705,14468"/>
              </emma:interpretation>
              <emma:one-of disjunction-type="recognition" id="oneOf0">
                <emma:interpretation id="interp0" emma:lang="" emma:confidence="0">
                  <emma:literal>v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&lt;</emma:literal>
                </emma:interpretation>
                <emma:interpretation id="interp4" emma:lang="" emma:confidence="0">
                  <emma:literal>V</emma:literal>
                </emma:interpretation>
              </emma:one-of>
            </emma:emma>
          </inkml:annotationXML>
          <inkml:trace contextRef="#ctx0" brushRef="#br0">1609-254 416 0,'-42'18'152'0,"19"-8"-116"0,-16 4-12 16,27 0 108-16,5 3-76 16,-1 0 4-16,8 4-36 15,15-1-24-15,5-3-4 16,26-6 72-16,12-4-36 0,8-4-4 15,-8 1-16-15,4-4-364 16</inkml:trace>
        </inkml:traceGroup>
        <inkml:traceGroup>
          <inkml:annotationXML>
            <emma:emma xmlns:emma="http://www.w3.org/2003/04/emma" version="1.0">
              <emma:interpretation id="{41D01356-8F00-4EFF-96DE-0E9B1E4E5299}" emma:medium="tactile" emma:mode="ink">
                <msink:context xmlns:msink="http://schemas.microsoft.com/ink/2010/main" type="inkWord" rotatedBoundingBox="21605,14204 24590,13786 24669,14343 21683,14762">
                  <msink:destinationLink direction="with" ref="{D2D11633-8CA9-48EB-A376-83B2373B3930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35.6229">2322-491 364 0,'-16'-7'132'0,"-7"17"-100"0,-16 11-12 0,12-4 24 15,-15 11-28-15,-9 3 20 16,-7 0-20 0,-8 0 20-16,-7-7-24 0,-1 7 84 15,5-4-52-15,7 1-20 16,11-7-16-16,9-8 16 16,19 1-12-16,7-7-4 0,12-7-4 15,16-4-464 1</inkml:trace>
          <inkml:trace contextRef="#ctx0" brushRef="#br0" timeOffset="657.7511">2511-543 436 0,'-11'-10'160'0,"19"3"-124"0,-5-7-8 15,5 11 96-15,4-4-72 16,3 0-4-16,5 0-28 15,-1 0 4-15,8 1-16 16,-4 6-4-16,4-4 0 0,-3-3 12 16,-5 7-8-16,-15 0 24 31,4 0-20-31,-16 0-4 16,4 0-4-16,-12 0-76 0,-3 4 40 15,0-4-120-15,3 3 88 16,1 1-16-16,-8 9 48 0,11 11 8 15,4 7 16-15,-3 18 0 16,-1 2 0-16,4 1 32 16,8-4-12-16,-7 4-4 15,-1-1-4-15,-4-3 12 16,8-6-8-16,-11-8 16 16,3-6-16-16,4-11 24 15,-11-10-20-15,0-11 12 16,-1-9-12-16,-3-5 0 15,0-2-4-15,-4 2-16 16,7 5 4-16,9 2 136 16,-5 4-72-16,16 7 28 0,16 7-52 15,-1 4 20-15,12 6-28 16,8 4 16-16,-4-1-24 0,4-3 60 16,4 1-44-16,-12-8-68 15,0-3 12-15,4-7-440 16,-19-4 248-1,11 1-136-15</inkml:trace>
          <inkml:trace contextRef="#ctx0" brushRef="#br0" timeOffset="1301.9642">2597-315 164 0,'-12'-4'60'0,"12"8"-44"0,-4-8-8 15,4 4 68-15,-4 4-44 16,0-1 40-16,0-3-40 16,1 3 24-16,-5-3-28 15,-4 0 60-15,5 0-48 16,-5 0 64-16,0 0-64 16,-11 7 52-1,11 4-24-15,-3-1-36 16,15 11 16-16,12-1-12 15,-1-6-20-15,12 0 28 0,-3-4-28 16,7-6 32-16,0-8-32 16,8-3 40-16,-8-3-32 15,-12 0 12-15,-3-4-20 16,-12 0-16-16,-12-7-4 16,1 1-16-16,-1 3 12 15,-3 3-12-15,3 3 8 16,8 8-20-16,0 6 20 15,12 1 24-15,4-1-8 16,15 8-696 0</inkml:trace>
          <inkml:trace contextRef="#ctx0" brushRef="#br0" timeOffset="1680.0568">2883-240 476 0,'-27'-14'176'0,"27"21"-136"0,8-7-12 0,3 0 92 16,9 0-72-16,11 0 32 15,-4 7-44-15,11 0-120 16,1 0 44-16,-4 0-444 16</inkml:trace>
          <inkml:trace contextRef="#ctx0" brushRef="#br0" timeOffset="1547.2035">2941-329 600 0,'-4'-21'224'0,"4"21"-176"0,4-3-12 16,-4-1 124-16,0 4-96 15,0-3 28 1,12 3-56-16,3 0-4 15,-3 7-20-15,7 6-156 0,-3-2 76 16</inkml:trace>
          <inkml:trace contextRef="#ctx0" brushRef="#br0" timeOffset="2052.2827">3212-481 572 0,'0'-10'208'0,"0"13"-160"0,0-3-12 0,0 7 32 0,0 4-44 15,0 13 52-15,-8 7-44 16,8 3 28-16,0 1-32 15,8-1 0-15,8 0-16 0,-5-3 0 16,5-7-4-16,-1 1 28 16,8-12-20-16,-7-6 40 15,7-7-32-15,-11-10 76 0,7-4-56 16,-7-7 48-16,-1-3-52 16,-3-10-4-16,0-11-20 15,-8 4 16 1,11 6-20-16,-11-6-64 15,0 14 24-15,-3 13-576 16,-5 14 328-16,4 3-176 16</inkml:trace>
          <inkml:trace contextRef="#ctx0" brushRef="#br0" timeOffset="13389.1908">456 152 176 0,'15'-6'64'0,"-3"12"-48"0,0-6-8 16,3 0 8-16,-7 0-12 16,3 0 128-16,1 0-68 0,4 0 40 15,-16 0-60-15,0 0 28 16,0 0-40-16,0 0-8 16,0 0-16-16,0 0 4 15,7-6-8-15,5-1 60 16,7 0-36-16,-3-10 32 15,7-4-32-15,4-7-8 16,8-9-12-16,-4 2 4 0,-4 1-8 16,0 3-20-16,-4 0 8 15,4-4 12-15,0 11 0 16,-7 0 8 0,7 7-8-16,-8 0 52 0,1 0-32 15,-5 6 0-15,1-2-16 16,-5 2 12-16,1 4-12 15,-4 4 16-15,-1-1-16 0,-3 1-12 16,-4 3 0-16,0 0 4 16,0-3 0-16,0 3 24 15,0 0-12-15,0 0 12 16,0 0-12-16,0 0 0 16,0 0-4-16,0 0-428 15,0 6 228 1,8 8-188-16</inkml:trace>
        </inkml:traceGroup>
      </inkml:traceGroup>
    </inkml:traceGroup>
    <inkml:traceGroup>
      <inkml:annotationXML>
        <emma:emma xmlns:emma="http://www.w3.org/2003/04/emma" version="1.0">
          <emma:interpretation id="{1BD5C220-B0FD-4B2F-AA3F-CDA9119992E7}" emma:medium="tactile" emma:mode="ink">
            <msink:context xmlns:msink="http://schemas.microsoft.com/ink/2010/main" type="paragraph" rotatedBoundingBox="21505,14359 24717,16619 24169,17399 20957,15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84D321-1BD6-4183-A70D-9323815912D1}" emma:medium="tactile" emma:mode="ink">
              <msink:context xmlns:msink="http://schemas.microsoft.com/ink/2010/main" type="line" rotatedBoundingBox="21505,14359 24717,16619 24169,17399 20957,15138">
                <msink:destinationLink direction="with" ref="{D2D11633-8CA9-48EB-A376-83B2373B393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53B8239-76A0-4D5A-8D09-ED69DEFF221A}" emma:medium="tactile" emma:mode="ink">
                <msink:context xmlns:msink="http://schemas.microsoft.com/ink/2010/main" type="inkWord" rotatedBoundingBox="21505,14359 24717,16619 24169,17399 20957,1513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061.6106">313 18 164 0,'-16'-13'60'0,"12"9"-44"16,-15 1-8-16,11 3 140 0,-3 0-84 15,3 3 36-15,-8 7-60 16,5 1 4-16,-9 9-28 16,1-2 36-16,-8 6-28 15,8 0 56-15,-9 0-44 16,-3 10 28-16,8-6-36 16,4-1-8-16,7-3-12 15,-7 7 4-15,19 0-8 0,0 4 16 16,0 6-12-16,12 7-12 15,7 4 0-15,0-1 12 16,-3-2-4-16,15-8 16 16,7-10-12-16,-3-10 32 15,19-8-24-15,5-9 4 16,18-11-12-16,-11-7 4 0,0-13-8 16,-4-8 8-16,-16-6-8 15,-7 0 16-15,-12-1-12 16,-8 4 24-16,-11 1-20 15,-8-1-20-15,-16 0 0 16,-3-3 4-16,-8-1 4 16,-4 1 16-16,-12 3-8 15,5 4 4-15,-1 3-4 16,-8 7 4-16,9 10-8 16,-1 7 8-16,4 7-8 0,4 7-4 15,4 0 4-15,12 10-24 16,3-3 12-16,4 6-48 15,8-9 28-15,16-4-540 16,11 10 312 0,12-21 24-16</inkml:trace>
          <inkml:trace contextRef="#ctx0" brushRef="#br0" timeOffset="3644.5733">2244 1784 364 0,'-7'0'132'0,"-5"3"-100"0,-15 4-12 15,8 0 96-15,-12 3-68 16,-4-3 8-16,0 0-36 15,-12-4 16-15,1-3-24 16,-12-7 24-16,-20-10-24 16,-11-7 12-16,0-3-12 15,4-4-24-15,-12-4 4 0,1-3 32 16,-17 0-16-16,17 11-8 0,-5-4-4 16,16-7 12-16,11-20-4 15,1-4-12-15,3-17 4 16,8-1 4-16,4 8 0 15,12 10 8-15,7 11-4 16,12 6-4-16,0 4 4 16,7-1-16-16,9 8 8 15,3-1-4-15,-4-2 0 16,12 6 0-16,-7 3 0 16,7 1 16-16,0 2-4 0,0 5-20 15,0 3 8-15,0 3 4 16,-8 0 4-16,8 0 8 15,-8 1-4-15,8-1-20 16,-4 3 8-16,-4 1 12 16,8 3 0-16,0 0-4 15,0 4 4-15,8 0-24 16,-4-1 12-16,4 1 4 16,7-1 4-16,-3-3 0 15,0 0 0-15,-5 1 32 16,1-5-16-16,-8 4-24 15,0 0 4-15,-8 4-8 16,8 3 4-16,-7 0 8 16,3 3 0-16,-4 4-12 15,0 4 8-15,-3 2-16 0,-5 5 12 16,4 6-4-16,5 7 4 16,-5 3 8-16,4 1 0 15,-3-5 32-15,3-2-16 16,8-7-12-16,8-11-8 15,11-3 28-15,-3-11-12 16,3-9 56 0,12-1-36-16,-4-21 12 15,4 1-28-15,-4 3-16 16,-8 7-4-16,1 7 4 16,-5 10 0-16,-15 14 16 0,12 10-8 0,-4 0-292 15,-1 4 152 1,-3 3-236-16</inkml:trace>
          <inkml:trace contextRef="#ctx0" brushRef="#br0" timeOffset="4141.979">2329 1746 476 0,'12'-24'176'0,"0"13"-136"0,11-3-12 0,-11 11 76 0,11 0-64 16,-8-1 16-16,12 4-32 16,-7 10 4-16,-1 4-16 15,8 0 12-15,-7 3-16 0,-5 4 16 16,-3-7-16-16,-5-4 16 16,-7 0-16-16,-7-3-92 15,-13-3 48-15,5-1-200 16</inkml:trace>
          <inkml:trace contextRef="#ctx0" brushRef="#br0" timeOffset="4566.1647">2322 2093 196 0,'11'38'72'0,"-3"-24"-56"0,4 6-4 16,-12-9 136-16,0-4-84 0,-4 0 16 15,-4-4-44-15,-11-3-24 16,3-7-8-16,-7 0 4 15,-4 0-4-15,0 0-12 16,7 1 4-16,1-1 100 16,19 3 16-1,19 4-52-15,9 0-16 16,10 7-28-16,-3 3 32 0,4 1-24 16,0-1 40-16,-5 0-36 15,-10-3-120-15,-5-3 48 0,-11-4-248 16,-8-4 164-1,0-3-200-15</inkml:trace>
          <inkml:trace contextRef="#ctx0" brushRef="#br0" timeOffset="4937.1516">2353 1997 496 0,'-4'-7'184'0,"-4"4"-140"0,0-1-16 0,4 11 48 15,-3-7-48-15,-1 7-28 16,0 0-4-16,-3 3 28 16,11 0-16-16,7 4 0 0,5 0-4 15,7 0 28-15,16-4-16 16,-8 0 48-16,0-3-36 15,4-7 12-15,-11 0-24 0,-1-3 20 16,-11-11-24-16,-8 7-20 16,-12-7 0-16,1 1 4 15,-13-5 4-15,5 8-12 16,0 3 8-16,3 7-4 16,16 0 0-16,12 7-520 15,-1 14 288 1,13-1 32-16</inkml:trace>
          <inkml:trace contextRef="#ctx0" brushRef="#br0" timeOffset="5070.1128">2624 2031 560 0,'7'-10'208'0,"1"7"-164"0,12-8-8 0,-1 8 40 16,12 3-48-16,11 3 8 15,5 4-24-15,-1 0 12 16,-3 3-16-16,-8 1-468 16,-16-1 248-16,0 4-12 15</inkml:trace>
          <inkml:trace contextRef="#ctx0" brushRef="#br0" timeOffset="5206.475">2744 2104 416 0,'35'-4'152'0,"-5"4"-116"0,25 0-12 0,-24 4 4 0,4 2-20 16,-1 1-100-16,-3 0 48 15,-7 4-244-15</inkml:trace>
          <inkml:trace contextRef="#ctx0" brushRef="#br0" timeOffset="5611.5526">3336 2059 320 0,'-4'-7'120'0,"-4"7"-96"0,-7 0-4 0,-1 7 176 16,-7 0-112-16,4 3 44 15,-4 4-76-15,-1 0 32 16,5 3-48-16,11 3-12 0,8 1-12 15,12-4 44-15,15 0-32 16,23-10 32-16,-7-7-28 0,11-7 28 16,-4-6-32-16,-7-1-68 15,-20-7 24-15,-7 1-124 16,-20-4 80-16,-19 10-176 16,-8-3 136-16</inkml:trace>
          <inkml:trace contextRef="#ctx0" brushRef="#br0" timeOffset="14679.6211">587 589 300 0,'0'-10'112'0,"8"10"-88"0,4-3-8 16,-4-1 92-16,-1 1-64 16,5-1 36-16,3 1-48 15,-3 0 24-15,-4-1-28 16,0 4-8-16,3 4-12 15,-11 2 56-15,0 5-36 16,0-4-36-16,-8 3 0 0,8-3 44 16,8 0-16-16,0 3 8 15,3-7-16-15,9 1-8 0,-9-1 0 16,5-3-4 0,3 7 0-16,-7 0 0 15,7 3 0-15,-11 1 16 16,7 6-8-16,-11-10-4 15,12 3 0-15,-8 4 28 0,11-7-16 16,0 0-40-16,1-4 12 16,7 4 12-16,4-4 0 15,4-3 0-15,-4 0 4 16,3 0 12-16,-7 4-8 16,4 3-20-16,-11 3 4 0,7-3 12 15,-8 0 0-15,-7 3-20 16,11 4 8-16,-11-7 12 15,7 3 0-15,-7 0-4 16,11-3 4-16,-11 0 4 16,3 0-4-16,0-3 24 15,1-1-16-15,-4 0-4 16,3-3-4-16,-11 4-16 16,4-1 8-16,-1 1-4 15,-7-4 0-15,8 3 8 16,-4 1 0-16,-4-4-12 15,8 0 8-15,0 3 4 16,3-3 0-16,-3 0 0 16,-4 0 0-16,-4 0 8 15,7 0-4-15,-7 0 16 16,8 0-12-16,-8 0 4 0,0 0-4 16,0 0 20-1,0 0-16-15,0 0-20 0,0 0 0 16,8 0 20-16,4 0-4 15,-1 0-128-15,5 4 68 16,3 9-500 0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58:55.4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5734C50-B950-4A25-87E1-6BBFC7D0DB7F}" emma:medium="tactile" emma:mode="ink">
          <msink:context xmlns:msink="http://schemas.microsoft.com/ink/2010/main" type="writingRegion" rotatedBoundingBox="7265,17279 9127,17646 9038,18101 7175,17733"/>
        </emma:interpretation>
      </emma:emma>
    </inkml:annotationXML>
    <inkml:traceGroup>
      <inkml:annotationXML>
        <emma:emma xmlns:emma="http://www.w3.org/2003/04/emma" version="1.0">
          <emma:interpretation id="{9DB32C11-E6AE-4A7A-AD29-CDFD89DFF748}" emma:medium="tactile" emma:mode="ink">
            <msink:context xmlns:msink="http://schemas.microsoft.com/ink/2010/main" type="paragraph" rotatedBoundingBox="7265,17279 9127,17646 9038,18101 7175,177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0B42F4-7646-4FB5-A290-BE773FC7D0A0}" emma:medium="tactile" emma:mode="ink">
              <msink:context xmlns:msink="http://schemas.microsoft.com/ink/2010/main" type="line" rotatedBoundingBox="7265,17279 9127,17646 9038,18101 7175,17733"/>
            </emma:interpretation>
          </emma:emma>
        </inkml:annotationXML>
        <inkml:traceGroup>
          <inkml:annotationXML>
            <emma:emma xmlns:emma="http://www.w3.org/2003/04/emma" version="1.0">
              <emma:interpretation id="{FBEB75A4-3BBC-4DBA-9E9D-C7C01DE0F0F5}" emma:medium="tactile" emma:mode="ink">
                <msink:context xmlns:msink="http://schemas.microsoft.com/ink/2010/main" type="inkWord" rotatedBoundingBox="7267,17270 8336,17502 8237,17957 7168,177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-9972 634 228 0,'0'11'84'0,"3"2"-64"0,5 25-8 0,0-7 100 16,0 10-64-16,3 11 68 15,5 3-64-15,3-3-4 16,4-8-28-16,1-6 16 15,3 0-24-15,-4-7 32 16,0-7-28-16,-4-7 40 16,5-6-32-16,-1-8 48 15,0-10-40-15,-7-7-8 0,-1-6-12 16,1-8 0-16,-1-13-8 0,4-11 40 16,-7-3-20-16,7 4-24 15,1 6 0-15,-1 7 8 16,-3 7-4-16,-5 7-64 15,1 10 32-15,-4 7-376 16,-8 14 224 0,7 11-112-16</inkml:trace>
          <inkml:trace contextRef="#ctx0" brushRef="#br0" timeOffset="556.6077">-9190 1099 520 0,'27'0'192'0,"0"0"-152"0,19 0-8 0,-11 3 8 0,11 7-28 0,5-3 24 15</inkml:trace>
          <inkml:trace contextRef="#ctx0" brushRef="#br0" timeOffset="423.126">-9109 971 508 0,'-8'-17'188'0,"8"24"-148"16,8-7-8-16,-8 0-16 0,11 0-16 15,9 7 24-15,-1 0-12 16,4 3 68-16,4 4-48 16,-7 3-532-16</inkml:trace>
        </inkml:traceGroup>
        <inkml:traceGroup>
          <inkml:annotationXML>
            <emma:emma xmlns:emma="http://www.w3.org/2003/04/emma" version="1.0">
              <emma:interpretation id="{415FFD86-D9FC-49F9-85CB-159AA15F462F}" emma:medium="tactile" emma:mode="ink">
                <msink:context xmlns:msink="http://schemas.microsoft.com/ink/2010/main" type="inkWord" rotatedBoundingBox="8885,17753 9098,17795 9064,17968 8850,17926"/>
              </emma:interpretation>
            </emma:emma>
          </inkml:annotationXML>
          <inkml:trace contextRef="#ctx0" brushRef="#br0" timeOffset="886.5264">-8323 1109 404 0,'0'0'148'0,"0"0"-112"0,-16 10-12 0,5 4 56 15,7-4-48-15,-4 8 4 16,4-1-20-16,4 4-4 16,8 3-4-16,3 0 48 0,5-7-32 15,7-7 52-15,4-10-44 16,4-3 4-16,0-8-24 16,-4-2 28-16,-4-8-24 0,-7 0 20 15,-8-3-20-15,-12 4-52 16,-8 2 20-16,-7 5-8 15,0 2 16-15,-1 4 0 16,1 7 0-16,11 4-468 16,8 13 260-1,12 0-4-15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1:48.4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17D3DDC-698C-46EF-9AD2-98C63D24BD54}" emma:medium="tactile" emma:mode="ink">
          <msink:context xmlns:msink="http://schemas.microsoft.com/ink/2010/main" type="inkDrawing" rotatedBoundingBox="3391,17672 14209,18275 14130,19685 3312,19082" semanticType="scratchOut" shapeName="Other">
            <msink:sourceLink direction="with" ref="{42D713B6-7958-42D1-B8A8-1C4CE4CB8142}"/>
          </msink:context>
        </emma:interpretation>
      </emma:emma>
    </inkml:annotationXML>
    <inkml:trace contextRef="#ctx0" brushRef="#br0">1117 1113 132 0,'11'0'52'0,"-3"0"-44"0,0 0 4 0,0 6-8 15,-1-2-4-15,5-4 0 16,0 7 0-16,3-7 0 16,1 7 0-16,3-4 0 15,4 1 0-15,0-1 0 16,1-3 0-16,-1 0 16 0,0 7-8 16,-7-7-4-16,3 3 0 15,-4 1-16-15,-3-4 8 16,-4 3 4-16,0-3 0 15,3 7-12-15,1-3 8 16,-1-1 20-16,5 0-8 16,-1-3 24-16,1 0-20 15,3 0-4-15,1 0-4 16,-1 0 20-16,0 0-12 16,4 0 12-16,1 0-12 15,3 0 28-15,-4 0-24 16,0 0-4-16,-3 7-8 15,3-3 4-15,0-1-4 16,0 1 8-16,4-4-8 16,-3 7 8-16,7-4-8 15,-4-3-12-15,4 0 4 16,0 0 20-16,-4 0-8 0,0-3 24 16,-4 6-20-16,0-3 4 15,-3 0-8-15,-1 0-8 16,4 0 4-16,-7 0-4 15,3 0 0-15,4 0 0 16,0 0 0-16,1 0-12 16,3 0 8-16,0 3 4 15,4-6 0-15,0 3 24 16,0-3-12-16,4 3-20 16,0-7 0-16,-8 7 40 0,4 0-20 15,-4 0 24-15,0-4-20 16,-4 4 0-16,0 0-8 15,0 0-16-15,1-3 4 16,-5 3 28-16,4-4-12 16,0-3 12-16,5 7-12 15,-1-3 0-15,4 0-4 16,0-1 12-16,0-3-12 16,3 7 4-16,1 0-4 15,4 0 4-15,-4 0-8 16,7 0-4-16,-7 0 4 15,4 11-4-15,-4-5 0 0,0-6 0 16,-1 0 0-16,1 0 16 16,0 0-8-16,0 0-12 15,4-3 0-15,-8 3-4 0,7 0 0 16,-3 0 8-16,4 0 0 16,0 3 8-16,3-3-4 15,-3 0-20-15,0 0 8 16,-5 0 12-16,5 7 0 15,-8-7 8-15,4 0-8 16,-4 0 8-16,4 0-8 16,-8 0-4-16,8 0 4 15,3 0 4-15,1 0-4 16,-4 0-12-16,4 0 4 16,-1 0 20-16,1 0-8 0,0 0 32 15,0 4-24-15,-8 3-4 16,0-7-8-16,-1 7-4 15,1-4 0-15,-3 0-12 16,-1-3 8-16,0 4 28 16,-4-4-12-16,0 0-12 15,0 0-4-15,1 0 12 16,-1 0-4-16,-4 7-12 16,4-4 4-16,1 1 12 15,-1-1-4-15,-4 4 8 31,5 0-8-31,6-4-12 0,1 4 4 16,0 3 4-16,0-3 0 16,0-7 16-16,-4 11-8 15,1-11-20-15,-1 0 4 0,0 0 4 16,-8 0 4-16,0 0 16 0,1 7-8 16,3-7-4-16,-4 0 0 15,1 6-4-15,3-6 0 16,0 0 0-16,4 0 0 15,4 0 0-15,0 0 0 16,12 0 0-16,-4 0 0 16,3-6 16-16,1 6-8 15,-5 6-12-15,1-2 0 16,-4 3 12-16,-4-7-4 16,-4 7-4-16,4-4 4 15,-8 0-4-15,0-3 0 16,5 0 0-16,-5 0 0 0,4 0 8 15,4-3-4-15,0 0 16 16,0 3-12-16,0 0-4 16,-4 0 0-16,4 0-16 15,-4 0 8-15,0 3 4 16,-4 0 0-16,4 1 8 16,0-4-4-16,-3 0-12 15,-1 0 4-15,0 0 4 16,0 0 0-16,1 7 0 15,-1-4 0-15,-8 1 8 16,1-1-4-16,-1-3-12 16,-3 10 4-16,-1-3 12 15,1 0-4-15,0 4-20 16,-1-5 8-16,5 8 12 0,-1-3 0 16,5-1-4-16,3 0 4 15,4-3 12-15,0 0-8 16,4-4-4-16,0 1 0 15,0-1 4-15,8 8-4 16,-8-5-4-16,0 1 4 16,0 0-16-16,0-3 8 15,-4 9 4-15,4-9 0 16,-4 3 0-16,0 3 0 16,-4-3 8-16,0-7-4 15,4 0 16-15,4 7-12 0,0-7-20 16,4-7 4-16,0 7-4 15,4 7 4-15,-1-7 8 16,1 0 0-16,-8 0-12 16,0 0 8-16,0 3 12 15,-4-3-4-15,0 4-20 16,0-4 8-16,-3 0 12 16,3 0 0-16,-4 0-4 15,4-7 4-15,-8 7-4 16,8-7 0-16,1 0 0 15,2 7 0-15,5-10-12 16,4 10 8-16,7 0 4 16,-3-7 0-16,0 7 16 15,-1 0-8-15,-3 0-12 16,0 0 0-16,-8 0-16 16,3-4 12-16,-3 4 12 0,0 0 0 15,0-6-12-15,-4 6 4 16,1 0 12-16,-1-7-4 15,0 7 16-15,4-4-12 16,0 4 4-16,0 0-4 16,4 0-16-16,-1 0 4 15,5 0 20-15,-4 0-8 16,4 4-4-16,-5-4 0 16,-3 7-4-16,8-14 0 15,-4 7 0-15,-4 7 0 16,-4-7 8-16,8 0-4 0,-4 0-12 15,-4 0 4-15,12 0 12 16,-4 0-4-16,3 0-4 16,9 0 4-16,-1 0-4 15,1 6 0-15,3-6 0 16,-15 0 0-16,11 0 8 16,-7 0-4-16,0 0-12 15,3 0 4-15,1 0-4 16,3-6 0-16,1 6 8 15,7-7 0-15,0 7 0 16,-4-4 0-16,5-3 0 16,3 7 0-16,-12 0-20 15,8-7 12-15,-11 7 4 16,-1-3 4-16,1 0 8 16,4-1-4-16,3-3-4 0,4 0 4 15,0-3 4 1,-3 7-4-16,-1-1-4 15,0 4 4-15,-7 0-24 0,-8 0 12 16,-1 0 4-16,-3 0 4 16,0 0 8-16,-3 0-4 15,-1 4 8-15,0-4-8 16,0 0-4-16,0-4 4 16,4 1 4-16,0-4-4 15,0 0 8-15,0-3-8 16,4 3-4-16,-4-4 4 15,3 5-24-15,1-5 12 0,-4 4 32 16,-8 0-16-16,1-6 0 16,-5 6-4-16,-3-7 28 15,-5 0-16-15,-3 1 12 16,-4-5-16-16,0 8 12 16,-4-4-16-16,0 4 4 15,0 3-4-15,0-3-8 16,0-1 4-16,0-2-4 15,0 9 0-15,0-3 0 16,-4 0 0-16,4 1 0 16,-4-5 0-16,-4 8 8 15,4-4-4-15,-3 0-4 16,-5 0 4-16,0 7-4 16,-3-10 0-16,-5 3 0 15,1 7 0-15,0-4 8 0,-4-2-4 16,3 6-20-16,-3-7 8 15,0 3 12-15,-1 4 0 16,1 0 8-16,0-3-8 16,0 3-12-16,0 0 4 15,-1 0 48-15,-3 0-24 16,4 0-52-16,0-10 16 16,0 10 12-16,-1 0 4 15,5 0 0-15,0-4 4 16,3 4-4-16,-3-3 0 15,-1-1 0-15,-3-3 0 16,0 7 0-16,-4-7 0 16,0 4 0-16,-4-4 0 0,0 4-12 15,-4-11 8-15,4 14 28 16,-4-7-12-16,0 4-4 16,4-4-4-16,0 3-24 15,0-3 12-15,4 0 12 16,0 1 0-16,-4-5-12 15,4 4 4-15,0 4 20 16,4-4-8-16,0 0-4 16,-1 0 0-16,1-3-24 15,0 3 12-15,0 4 12 16,-4-4 0-16,0 7 24 16,-1-4-16-16,-3 1-40 15,-3 3 16-15,3-4 20 0,4-2-4 16,-1 6 8-16,1 0-4 15,4 0-24-15,0 0 8 16,4 0-4-16,7 0 4 16,-7 0 24-16,3 0-8 15,4 0 4-15,5 0-4 16,-5 0-8-16,-7 0 4 16,3 0 4-16,-3-7-4 15,0 7-12-15,-1 0 4 16,-7 0 4-16,0-4 0 15,4-3 8-15,-12 4-4 0,8-1-12 16,-4 1 4-16,-4-4 12 16,4 7-4-16,-4-3 16 15,8-1-12-15,4 1-20 16,-4-4 4-16,0 7-4 16,7-7 4-16,1 0 8 15,0 4 0-15,-1-4-12 16,9 7 8-16,-5-4-16 15,1 4 12-15,-1 0 12 16,1 0 0-16,-5 0 16 16,5 0-12-16,-4 0-12 15,-1 0 0-15,1-3 4 16,-4 3 0-16,-1-3 8 16,-7-4-4-16,4 0-4 15,0-4 4-15,0 8 4 0,0-4-4 16,0 0-4-16,0-3 4 15,0 3-16-15,0 4 8 16,0-4 12-16,3 0-4 16,1 0-4-16,0 0 4 15,0-3-4-15,-1 3 0 16,1-3-12-16,0 6 8 16,0-3 4-16,-4 0 0 15,0-3 8-15,3 3-4 16,-3 0-4-16,0-3 4 15,0 10-16-15,-4-10 8 16,4 3 4-16,-4 0 0 0,0-3 0 16,0 10 0-16,-4-4 0 15,8 1 0 1,-8-1 16-16,4 4-8 0,4 0-20 16,0 0 4-16,0 0 4 15,4 0 4-15,0 0 8 16,-1 0-4-16,-3 0-12 15,4-3 4-15,0-1 4 16,-12-3 0-16,4 7 0 16,-4 0 0-16,4-3 8 15,-8 0-4-15,5-1-4 16,-1-3 4-16,4 7-4 16,-8-7 0-16,12 7 0 15,0-3 0-15,0-4 0 16,4 7 0-16,-1 0 0 0,-3-3 0 15,0-1 0 1,0 1 0-16,8-4-12 16,-5 7 8-16,1-4-4 0,-8-2 0 15,4-1 24-15,0 7-8 16,0-7-12-16,-4 3 0 16,0-3 4-16,-4 4 0 15,-4 0 8-15,1 3-4 16,-5 0-12-16,4 0 4 15,5 0 4-15,3 0 0 16,-4 0 0-16,0 0 0 0,0 0 16 16,-4-4-8-16,1 4-4 15,-5-7 0-15,-3 7-4 16,-1 0 0-16,-3 0-12 16,-4 0 8-16,7 0 4 15,9 0 0-15,-1 0 8 16,4 0-4-16,-4 0-4 15,4-3 4-15,4-1-16 16,-7-3 8-16,-5 4 4 16,-7 0 0-16,-4-4 0 15,-4 0 0 1,3 0-12-16,-10-3 8 0,18 10 12 16,1-7-4-16,-5 0-12 15,9 7 4-15,-9-10 12 16,5 10-4-16,0-4-20 15,-1 1 8-15,-7 3 12 0,4 0 0 16,-5 0-12-16,9 3 4 16,7-3 12-16,-7 0-4 15,19 0-20-15,-12-3 8 16,12 3 12-16,-4 0 0 16,-4-4 8-16,8-3-8 15,-12 0-4-15,1-3 4 16,-1 7 4-16,-8-4-4 15,-3-4-12 1,4 5 4-16,3-1 4 0,-3-11 0 16,7 5 0-16,4-1 0 15,4 0 0-15,-4 4 0 16,-4 0 0-16,8-4 0 0,-3 7-12 16,-5-3 8-16,-8 3-4 15,1-4 0-15,7 1 8 16,-7-4 0-16,-1 7 0 15,1-3 0-15,0 7 0 16,7-1 0-16,-8 1 16 16,9-4-8-16,-9 7-28 15,-7 0 8-15,-4 0 12 16,-4 0 4-16,-4 0-4 16,0 0 4-16,8 0-4 15,-4 0 0-15,16 0 0 16,3-7 0-16,1 7 0 15,3-10 0-15,0 3 16 16,1-4-8-16,-9 1-12 0,1 0 0 16,-12-4 12-16,11 4-4 15,-7-4-20-15,4 11 8 16,3-4-4-16,1 0 4 16,7 0 8-16,-4 7 0 15,5-4-12-15,-9-2 8 16,-3-5 12-16,0 4-4 15,-1 0-4-15,-3 4 4 16,4-4-16-16,3 7 8 16,5 0 4-16,3 0 0 15,0 0 8-15,8 0-4 0,0 0-4 16,-3 0 4-16,-1 0-16 16,-4 0 8-16,-4 0 4 15,-7 0 0-15,-8 7-12 16,-4 0 8-16,0 7 4 15,0-1 0-15,4-2 8 16,0 6-4-16,8-7-4 16,-1-3 4-16,1-3 12 15,4-4-8-15,7-4-20 16,4 4 4-16,8 0-4 16,0 0 4-16,0 0-12 15,0 7 12-15,-4 0 20 16,-4 3-4-16,0 4 4 15,4 3-4-15,-4-3-24 16,4 3 8-16,-4 0-4 0,4 4 4 16,4-7 8-16,4 0 0 15,0 10 0-15,0 0 0 16,3-7 0-16,5 4 0 16,-4-1 0-16,-1 1 0 15,5 3 0-15,-1-3 0 16,1 3 16-16,-1 0-8 15,-3-4-4-15,0 5 0 16,3-5-4-16,1 1 0 16,3-4 0-16,4 0 0 15,0 11 16-15,1-4-8 16,7 0-12-16,0 10 0 0,0 1 20 16,4 6-8-16,-1 7-4 15,5-10 0-15,0 3-16 16,4-6 8-16,3-1 12 15,12-3-4-15,-4-3-4 16,4-4 4-16,8 0 4 16,-4-3-4-16,-4 3 16 15,8 0-12-15,-12 0 24 16,1 7-20-16,-1 0-12 16,4 3-4-16,8 1-356 15,4 13 192-15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2:02.7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BCAC930-64EF-4E03-BA92-DD2D491B8D90}" emma:medium="tactile" emma:mode="ink">
          <msink:context xmlns:msink="http://schemas.microsoft.com/ink/2010/main" type="writingRegion" rotatedBoundingBox="6887,3558 9197,1365 11697,3997 9387,6191"/>
        </emma:interpretation>
      </emma:emma>
    </inkml:annotationXML>
    <inkml:traceGroup>
      <inkml:annotationXML>
        <emma:emma xmlns:emma="http://www.w3.org/2003/04/emma" version="1.0">
          <emma:interpretation id="{2B7E2B20-C7AE-42BE-AB88-3E624853770A}" emma:medium="tactile" emma:mode="ink">
            <msink:context xmlns:msink="http://schemas.microsoft.com/ink/2010/main" type="paragraph" rotatedBoundingBox="8222,3868 8011,2488 8916,2350 9127,37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3651EA-2F63-4AAA-AA9F-FAADE3ADAFB8}" emma:medium="tactile" emma:mode="ink">
              <msink:context xmlns:msink="http://schemas.microsoft.com/ink/2010/main" type="line" rotatedBoundingBox="8222,3868 8011,2488 8916,2350 9127,3729"/>
            </emma:interpretation>
          </emma:emma>
        </inkml:annotationXML>
        <inkml:traceGroup>
          <inkml:annotationXML>
            <emma:emma xmlns:emma="http://www.w3.org/2003/04/emma" version="1.0">
              <emma:interpretation id="{0FB86368-7602-49B8-945D-184FCC3A7980}" emma:medium="tactile" emma:mode="ink">
                <msink:context xmlns:msink="http://schemas.microsoft.com/ink/2010/main" type="inkWord" rotatedBoundingBox="8222,3868 8011,2488 8916,2350 9127,37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-9953-1990 508 0,'-3'3'188'0,"14"7"-148"0,16-6-8 0,4-4 36 15,0 7-44-15,23-14 24 16,1 7-28-16,18-4 8 16,-3 1-16-16,23-4 12 15,-16 0-16-15,8 0-4 16,-3 4 0-16,-17-1-4 15,-7 4 0-15,-19 0 44 16,-4 7-24-16,-16-7 24 16,1 7-24-16,-28 0-72 15,0 7 28-15,-15-11-248 16,4 4 152-16,-20 0 24 16,8 3 60-16,-12 11 36 15,9-4 4-15,-5 14 24 0,12 0-16 16,-4 31-4-16,11 7-4 15</inkml:trace>
          <inkml:trace contextRef="#ctx0" brushRef="#br0" timeOffset="719.9444">-9426-1677 444 0,'-27'-24'164'0,"27"24"-124"0,-8-4-16 0,4 1-8 16,0 6-16-16,-11 1 68 15,3 3-36-15,-7 6 60 16,7 5-56-16,-11 6 36 16,4 0-40-16,-16 10 16 15,12 4-28-15,3 7 36 16,9-4-32-16,11 4-24 15,11-7 0-15,9-4 8 16,3-3-4-16,19-14 24 16,-3-3-16-16,11-14 12 15,1 0-12-15,3-17 28 16,-8 3-24-16,-15-17 32 16,-7 7-32-16,-32-17 4 15,-4 3-12-15,-26-7 12 16,-1 11-12-16,-15-1 60 15,11 15-40-15,-7-1 8 16,15 11-24-16,-4-1-44 16,12 11 20-16,8 0-44 15,11 4 36-15,4-1 16 16,8 4 4-16,11 0-176 16,-3 3 100-16,7-3-324 15,1 3 224-15</inkml:trace>
          <inkml:trace contextRef="#ctx0" brushRef="#br0" timeOffset="1088.0139">-9473-1605 372 0,'4'7'140'0,"-4"-7"-112"0,-4 24-4 0,1-7 56 15,3 0-48-15,-4 14 76 16,4 0-60-16,-8 14 64 15,0 0-64-15,-3 6-8 16,7-2-24-16,-8 6-4 16,4-4-4-16,1 4 4 15,3-6-8-15,0-5 8 16,4-6-8-16,0-10 16 16,8-8-12-16</inkml:trace>
          <inkml:trace contextRef="#ctx0" brushRef="#br0" timeOffset="240.139">-9658-1092 476 0,'-16'-21'176'0,"16"21"-136"0,-4 4-12 0,8 2 64 15,8 5-56-15,3 9 84 16,8 5-68-16,5 5 28 16,6 5-48-16,9-4-8 15,3-4-16-15,9-6 12 16,-5 0-12-16,4-11 32 16,0 0-24-16,-7-10 4 15,-8 4-12-15,-5-18-120 16,-3 4 60-16</inkml:trace>
          <inkml:trace contextRef="#ctx0" brushRef="#br0" timeOffset="1310.0631">-8942-979 456 0,'-16'52'168'0,"16"-52"-128"0,8 69-16 0,-4-38 16 16,0-4-28-16,-4 8-12 15,8-4-4-15</inkml:trace>
        </inkml:traceGroup>
      </inkml:traceGroup>
    </inkml:traceGroup>
    <inkml:traceGroup>
      <inkml:annotationXML>
        <emma:emma xmlns:emma="http://www.w3.org/2003/04/emma" version="1.0">
          <emma:interpretation id="{32C03DA5-4577-4769-A5DB-CF76A731BECC}" emma:medium="tactile" emma:mode="ink">
            <msink:context xmlns:msink="http://schemas.microsoft.com/ink/2010/main" type="paragraph" rotatedBoundingBox="8693,5460 11003,3267 11697,3997 9387,61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7AF929-932D-46B5-9FA6-A6E32431F88D}" emma:medium="tactile" emma:mode="ink">
              <msink:context xmlns:msink="http://schemas.microsoft.com/ink/2010/main" type="line" rotatedBoundingBox="8693,5460 11003,3267 11697,3997 9387,6191"/>
            </emma:interpretation>
          </emma:emma>
        </inkml:annotationXML>
        <inkml:traceGroup>
          <inkml:annotationXML>
            <emma:emma xmlns:emma="http://www.w3.org/2003/04/emma" version="1.0">
              <emma:interpretation id="{F2450DF5-C9E7-40ED-A3D1-277FA02E3E0C}" emma:medium="tactile" emma:mode="ink">
                <msink:context xmlns:msink="http://schemas.microsoft.com/ink/2010/main" type="inkWord" rotatedBoundingBox="8952,5732 10097,4645 10422,4988 9277,60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651.1354">-8954 1320 236 0,'0'-14'88'0,"0"14"-68"0,0-17-4 16,0 10 140-16,8-7-88 16,-8 1 68-1,4 2-76-15,4-3 72 16,-1 4-76-16,-7 0 36 0,8-4-56 16,-8 4 16-1,0 3-32-15,4-3 28 0,0 3-32 16,3-4-24-16,1 1 4 15,15-4 16-15,8 0-4 0,24-10-40 16,10 0 20 0,28-24 12-16,-8 7 0 0,32-25 28 15,-5 5-16-15,12 2 24 16,-16 4-24-16,-11 3 12 16,-20 14-12-16,-11 4 28 15,-19 10-24-15,-16 3 56 16,-8 11-40-16,-19 0-192 15,-4 6 88-15,-20 1-384 16,5 6 256-16</inkml:trace>
          <inkml:trace contextRef="#ctx0" brushRef="#br0" timeOffset="16904.3078">-8214 566 340 0,'-16'-13'128'0,"16"13"-100"0,19-11-8 16,-3 4 80-1,7 0-60-15,20-6 28 16,3 2-40-16,16-9-8 16,0 3-12-16,0-1-16 15,0 5 4-15,-4 2 20 16,-4 8-8-16,-11 3 76 16,-5 3-48-16,-14 8 100 15,-9 2-76-15,-15 5 44 16,-4 2-64-16,-11 4-12 15,3 4-16-15,-7 3 24 16,7-4-20-16,1-3-84 0,3-3 36 16</inkml:trace>
        </inkml:traceGroup>
        <inkml:traceGroup>
          <inkml:annotationXML>
            <emma:emma xmlns:emma="http://www.w3.org/2003/04/emma" version="1.0">
              <emma:interpretation id="{85B60E3D-A841-4C9B-8B1F-AA3A7E63C767}" emma:medium="tactile" emma:mode="ink">
                <msink:context xmlns:msink="http://schemas.microsoft.com/ink/2010/main" type="inkWord" rotatedBoundingBox="10311,3923 11003,3267 11697,3997 11005,4654"/>
              </emma:interpretation>
              <emma:one-of disjunction-type="recognition" id="oneOf2">
                <emma:interpretation id="interp2" emma:lang="" emma:confidence="0">
                  <emma:literal>X,</emma:literal>
                </emma:interpretation>
                <emma:interpretation id="interp3" emma:lang="" emma:confidence="0">
                  <emma:literal>t,</emma:literal>
                </emma:interpretation>
                <emma:interpretation id="interp4" emma:lang="" emma:confidence="0">
                  <emma:literal>to</emma:literal>
                </emma:interpretation>
                <emma:interpretation id="interp5" emma:lang="" emma:confidence="0">
                  <emma:literal>a,</emma:literal>
                </emma:interpretation>
                <emma:interpretation id="interp6" emma:lang="" emma:confidence="0">
                  <emma:literal>x,</emma:literal>
                </emma:interpretation>
              </emma:one-of>
            </emma:emma>
          </inkml:annotationXML>
          <inkml:trace contextRef="#ctx0" brushRef="#br0" timeOffset="18256.45">-6643-614 72 0,'-15'-7'24'0,"15"7"-16"0,0 4-4 0,0-4 140 15,0 0-80-15,0 3 96 16,0 4-92-16,0 3 48 15,0 4-72-15,-4 10 48 16,0-3-52-16,-4 10 32 16,4 3-40-16,-3 7 8 15,-1 1-24-15,-8-1-24 16,9 0 0-16,-5-10 12 16,8-3 0-16,8-11 8 15,4 0-8-15,11-13 40 16,4-1-20-16,4-13-332 15,4-1 168-15</inkml:trace>
          <inkml:trace contextRef="#ctx0" brushRef="#br0" timeOffset="17970.6897">-6863-507 288 0,'-4'-4'108'0,"4"4"-84"0,0 0-4 0,0 0 172 15,0 0-108-15,0 0 36 16,4 0-72-16,11 0-20 16,-3 0-16-16,15-3 0 15,4 3-8-15,4-7 40 16,3 4-20-16,1-8-4 16,-4 8-12-16,-4-8-16 15,-4 8 4-15</inkml:trace>
          <inkml:trace contextRef="#ctx0" brushRef="#br0" timeOffset="18409.5847">-6368-583 476 0,'-15'-3'176'0,"15"3"-136"0,-8 17-12 16,0-3 40-1,8 3-44-15,-4 14 0 0,4 7-16 16,4 13 48 0,8-3-32-16</inkml:trace>
          <inkml:trace contextRef="#ctx0" brushRef="#br0" timeOffset="17447.8091">-7092-958 424 0,'12'-21'156'0,"-12"21"-120"0,8-17-8 16,-8 10 72 0,3 4-60-16,-10-1 36 15,3 8-44-15,-12-1-36 16,1 8 0-16,-12 2 16 16,3 5-4-16,-6-1 4 15,2 3-4-15,-6-2-24 0,10-5 8 0,-3-2-4 31,12 2 4-31,-1-2-12 0,5 3 12 16,-5 3 4-16,8 3 4 0,-3 8 0 16,7 3 0-16,-8 7 8 15,8 3-4-15,-3 14 24 16,-1 0-16-16,4 4 24 16,-4-4-24-16,8-4 4 15,0-9-8-15,8-11 12 16,4-4-12-16,7-10 4 15,8-3-4-15,4-10-8 16,4-4 4-16,4 0 12 16,-4 0-8-16,3-4 60 15,1 1-40-15,-4-4-240 16,0 0 112-16</inkml:trace>
          <inkml:trace contextRef="#ctx0" brushRef="#br0" timeOffset="17627.2761">-7336-459 528 0,'-27'-34'196'0,"27"34"-152"0,8-18-12 15,4 8 60 1,-5 7-56-16,13-8 56 16,-1 8-52-16,0-8-28 15,8 8-12-15,1-4 16 16,-5 7-8-16,12-10 32 0,-1 10-24 0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2:04.7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ED9574C-B9BC-42E8-96F1-325E3940777B}" emma:medium="tactile" emma:mode="ink">
          <msink:context xmlns:msink="http://schemas.microsoft.com/ink/2010/main" type="writingRegion" rotatedBoundingBox="12456,4979 13176,4979 13176,5702 12456,5702"/>
        </emma:interpretation>
      </emma:emma>
    </inkml:annotationXML>
    <inkml:traceGroup>
      <inkml:annotationXML>
        <emma:emma xmlns:emma="http://www.w3.org/2003/04/emma" version="1.0">
          <emma:interpretation id="{0B946B2D-9E2C-4D60-8533-4D3405414473}" emma:medium="tactile" emma:mode="ink">
            <msink:context xmlns:msink="http://schemas.microsoft.com/ink/2010/main" type="paragraph" rotatedBoundingBox="12456,4979 13176,4979 13176,5702 12456,5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251EC4-72D3-4229-9FEA-107DA691374F}" emma:medium="tactile" emma:mode="ink">
              <msink:context xmlns:msink="http://schemas.microsoft.com/ink/2010/main" type="line" rotatedBoundingBox="12456,4979 13176,4979 13176,5702 12456,5702"/>
            </emma:interpretation>
          </emma:emma>
        </inkml:annotationXML>
        <inkml:traceGroup>
          <inkml:annotationXML>
            <emma:emma xmlns:emma="http://www.w3.org/2003/04/emma" version="1.0">
              <emma:interpretation id="{D15F3858-7322-4A77-88B5-F909AA13B9BC}" emma:medium="tactile" emma:mode="ink">
                <msink:context xmlns:msink="http://schemas.microsoft.com/ink/2010/main" type="inkWord" rotatedBoundingBox="12456,4979 13176,4979 13176,5702 12456,57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-5501 508 416 0,'-11'-7'152'0,"11"7"-116"0,11 0-12 0,-3 0 48 31,4 3-44-31,7-3 84 0,0 4-60 0,24-4 60 16,-1 0-60-16,36 0-4 16,-5 0-28-16,9 0 16 15,-9 0-24-15,-7 0 4 16,-8 0-8-16,-8 0 20 15,-11 3-16-15,-12-3-224 16,-7 7 116-16</inkml:trace>
          <inkml:trace contextRef="#ctx0" brushRef="#br0" timeOffset="121.8642">-5067 632 436 0,'-47'51'160'0,"47"-51"-124"0,-15 114-8 0,15-62 36 16,4-4-40-16,3 24 0 15,5 0-16-15,4 11-8 16,3-8 4-16</inkml:trace>
          <inkml:trace contextRef="#ctx0" brushRef="#br0" timeOffset="782.2504">-5036 766 320 0,'-27'3'120'0,"27"-3"-96"0,-39 31-4 15,20-13 88 1,3-1-64-16,-15 7 80 16,4 0-72-16,-8 10 44 15,8 1-56-15,-4 6 84 16,12-10-68-16,3 7-20 15,12 0-20-15,8-4-16 16,19 1 4-16,16-15 28 16,8 1-16-16,11-14 12 15,8 0-16-15,-5-14 28 0,1 0-24 16,-15-10-4-16,-8 3-8 0,-16-10 48 16,-4 7-28-1,-23-11 24-15,0 4-28 0,-19-7-16 16,0 7-8-16,-12 0-16 15,4 10 12-15,4-7-12 16,8 14 8-16,11 4-88 16,8 6 52-16,8 1-460 15,7 10 280-15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2:16.3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ECA06BD-36A5-424E-A969-A060661CDB7A}" emma:medium="tactile" emma:mode="ink">
          <msink:context xmlns:msink="http://schemas.microsoft.com/ink/2010/main" type="writingRegion" rotatedBoundingBox="14361,3709 22510,4124 22213,9967 14064,9552"/>
        </emma:interpretation>
      </emma:emma>
    </inkml:annotationXML>
    <inkml:traceGroup>
      <inkml:annotationXML>
        <emma:emma xmlns:emma="http://www.w3.org/2003/04/emma" version="1.0">
          <emma:interpretation id="{5D142442-B197-4478-BC38-3003D6BE276D}" emma:medium="tactile" emma:mode="ink">
            <msink:context xmlns:msink="http://schemas.microsoft.com/ink/2010/main" type="paragraph" rotatedBoundingBox="17903,3918 22469,3947 22458,5637 17892,56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B543441-0561-451D-82C7-59A2C1F8FC1D}" emma:medium="tactile" emma:mode="ink">
              <msink:context xmlns:msink="http://schemas.microsoft.com/ink/2010/main" type="inkBullet" rotatedBoundingBox="17903,3918 19817,3930 19807,5620 17892,5608"/>
            </emma:interpretation>
          </emma:emma>
        </inkml:annotationXML>
        <inkml:trace contextRef="#ctx0" brushRef="#br0">1022 453 548 0,'0'-7'204'0,"0"7"-156"0,27 7-16 0,-11-7 8 16,-1 7-28-16,8-11-4 15,1 1-4-15</inkml:trace>
        <inkml:trace contextRef="#ctx0" brushRef="#br0" timeOffset="364.5328">1738 580 548 0,'-19'-14'204'0,"19"14"-156"0,8 0-16 0,-5-3 28 16,5 3-40-16,8-4 16 15,3 1-20-15,12-4-8 16,8 7-4-16</inkml:trace>
        <inkml:trace contextRef="#ctx0" brushRef="#br0" timeOffset="-768.725">612 105 580 0,'11'-34'216'0,"-11"34"-168"0,8-24-12 0,-8 13 84 16,4 8-72-16,-8-11 68 15,4 7-64-15,-8 0-40 16,1 4-8-16,-9 0 4 16,1 3-4-16,-12 0 8 15,7 6-8-15,-15-2 8 16,8 3-8-16,-12-4-4 16,5 8 4-16,-9-5-16 15,12 1 8-15,-8 11-24 16,12-1 16-16,-8 14-40 15,12 0 32-15,-8 17-12 0,12 0 20 16,-4 14 16-16,7 0 0 0,-3 24-4 16,7-4 4-16,-3 18 12 15,-1-10-8-15,1-1 24 32,7-17-20-32,-4-6-12 0,9-15-4 0,-9-9 12 15,8-8-4-15,0-10 32 16,8-3-20-16,4-18 20 15,3 8-20-15,17-22-8 16,2 11-4-16,21-10-60 16,-1 7 32-16,8-4 12 15,-4 10 8-15,1 1 4 16,-5 2 0-16,-4 1 8 16,-3 0-4-16,0-7 8 15,-5 4-8-15,-3-8 68 16,-4 4-40-16</inkml:trace>
        <inkml:trace contextRef="#ctx0" brushRef="#br0" timeOffset="-295.9395">213-445 652 0,'-16'-48'244'0,"16"48"-192"0,24-21-12 15,-5 11-4 1,-3 6-28-16,18-6 4 16,1 6-4-16,8-3 20 15,3 4-16-15,5 0 32 16,3 3-28-16,12 0-84 16,-1 3 36-16</inkml:trace>
        <inkml:trace contextRef="#ctx0" brushRef="#br0" timeOffset="-557.1628">-39 828 800 0,'-34'-35'296'0,"34"35"-232"0,3-10-16 15,5 3-52-15,8 0-8 0,18-6 48 16,9-1-16-16,19 0 8 16,4 7-16-16,11 0-88 15,-11 7 44-15,0-7-396 16,-4 7 236-16</inkml:trace>
        <inkml:trace contextRef="#ctx0" brushRef="#br0" timeOffset="164.8266">1026 690 696 0,'15'14'256'0,"-15"-14"-196"0,43 7-20 16,-16-7 4 0,4 3-32-16,27-3 4 0,4 0-8 15</inkml:trace>
      </inkml:traceGroup>
      <inkml:traceGroup>
        <inkml:annotationXML>
          <emma:emma xmlns:emma="http://www.w3.org/2003/04/emma" version="1.0">
            <emma:interpretation id="{4933285A-319C-4559-BF1B-E32971CCDB12}" emma:medium="tactile" emma:mode="ink">
              <msink:context xmlns:msink="http://schemas.microsoft.com/ink/2010/main" type="line" rotatedBoundingBox="20450,4384 22466,4397 22458,5619 20443,5606"/>
            </emma:interpretation>
          </emma:emma>
        </inkml:annotationXML>
        <inkml:traceGroup>
          <inkml:annotationXML>
            <emma:emma xmlns:emma="http://www.w3.org/2003/04/emma" version="1.0">
              <emma:interpretation id="{6883C890-0CBE-49E1-8D50-E47B129505FD}" emma:medium="tactile" emma:mode="ink">
                <msink:context xmlns:msink="http://schemas.microsoft.com/ink/2010/main" type="inkWord" rotatedBoundingBox="20450,4384 22466,4397 22458,5619 20443,56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988.0558">2559 246 404 0,'-31'-44'148'0,"31"44"-112"0,0-21-12 0,0 11 64 15,8 3-52-15,15-7 32 16,12 4-40-16,11-4 44 16,8 7-40-16,12-3-24 15,-4 6-8-15,16-10 16 16,-5 11-8-16,5-4 16 15,-5 7-16-15,-7-7-20 16,-12 7 4-16,-11-7 32 16,-16 7-16-16,0-6 72 15,-12 6-48-15,-7-7 4 16,-4 7-20-16,-8 0-12 16,4 10 0-16,-8 0-40 15,1 4 20-15,-9 7 4 16,4 3 12-16,-15 14-28 15,4 3 16-15,-19 14 12 16,7 0 4-16,-16 28-20 16,9-1 8-16,3 18 20 15,4-7-4-15,4 0 16 16,12-17-16-16,-4-18 68 16,11-10-44-16,-7-13 104 15,7-11-80-15,-7-17 36 16,3-7-52-16,-11-28-4 15,4 0-24-15,-8-40 12 16,12-1-16-16,-20-21 32 16,12 11-24-16,-12-3-12 15,12 13-8-15,-8-3-16 16,8 13 12-16,-4 1-12 0,8 16 8 16,0 8 8-16,11 13 4 0,4 11-132 15,4 6 72-15,12 11-312 16,8 7 208-16</inkml:trace>
          <inkml:trace contextRef="#ctx0" brushRef="#br0" timeOffset="1543.9506">3647-29 580 0,'27'-31'216'0,"-27"31"-168"0,104-14-12 0,-57 11-12 16,-5-1-20-16,16 1-28 15,0 6 12-15,-3-3 24 16,-5 0-8-16,-7 0 0 16,3 4 0-16,-15-4 20 15,-4 3-12-15,-15-3 24 16,-5 0-24-16,-14 4-12 15,-1 3-4-15,-11 3-224 16,3 0 120-16,-11 18 40 16,8 3 40-16,-8 34 0 15,3 7 16-15,-11 14 12 16,28-3 4-16,-13 13-12 16,9-3 4-16,-5 4-4 0,16-15 0 15,-11-3 68-15,3-17-32 16,-11-7 52-16,7-10-48 0,-15-14 20 15,11-7-32 1,-3-3-28-16,7-4 4 16,-15 0 28-16,16-6-16 0,-16-5 0 15,7 1-4-15,1 0 100 16,-8 0-56-16,11 0 24 16,-3 0-40-16,19 0-20 15,15 3-8-15,24-3 40 16,0 3-24-16,19-6 24 15,4 3-24-15,11-7-8 16,-7 0-8-16,12-11-68 16,-5 8 36-16,5-8-428 15,-13 1 252-15</inkml:trace>
          <inkml:trace contextRef="#ctx0" brushRef="#br0" timeOffset="1905.413">4018 391 352 0,'-42'-38'132'0,"42"38"-104"0,-31-31-8 0,8 24 200 16,7 4-124-16,-11 6 44 15,4 4-88-15,-4 14-12 16,7 3-24-16,13 10-20 15,7 1 0-15,27 13 20 16,11 0-8-16,17 7 32 16,3-3-24-16,27-11 20 15,-4-10-20-15,8-24 36 16,-8 3-28-16,-7-31 48 16,-24 1-40-16,-15-22 20 15,-16 1-32-15,-26-17 0 16,-20 3-12-16,-31-11-32 15,11 11 12-15,-19 7-40 16,28 14 32-16,-1 16-100 16,12 15 68-16</inkml:trace>
        </inkml:traceGroup>
      </inkml:traceGroup>
    </inkml:traceGroup>
    <inkml:traceGroup>
      <inkml:annotationXML>
        <emma:emma xmlns:emma="http://www.w3.org/2003/04/emma" version="1.0">
          <emma:interpretation id="{213EE791-B9CA-41B5-BD09-4BF63956B1F1}" emma:medium="tactile" emma:mode="ink">
            <msink:context xmlns:msink="http://schemas.microsoft.com/ink/2010/main" type="paragraph" rotatedBoundingBox="16232,6641 19701,6818 19641,7981 16173,78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A1EEEC-2DBD-4AB1-BCE7-8CC7A3A474DE}" emma:medium="tactile" emma:mode="ink">
              <msink:context xmlns:msink="http://schemas.microsoft.com/ink/2010/main" type="inkBullet" rotatedBoundingBox="16223,6814 17364,6872 17314,7863 16173,7804"/>
            </emma:interpretation>
          </emma:emma>
        </inkml:annotationXML>
        <inkml:trace contextRef="#ctx0" brushRef="#br0" timeOffset="18678.0675">-1750 2452 236 0,'8'-14'88'0,"-8"14"-68"0,8-10-4 16,-4 3 52 0,11 4-40-16,8-8 76 0,4 4-56 15,20-3 72 1,7 3-68-16,8 0-8 0,0 7-28 0,4-7-12 15,-4 11 0-15,7-4 12 16,-3 0-8-16,0-4 24 16,-12 11-20-16,-7-3-20 15,-9 3 0-15</inkml:trace>
        <inkml:trace contextRef="#ctx0" brushRef="#br0" timeOffset="19080.942">-1541 3261 300 0,'-23'-11'112'0,"23"11"-88"0,-19 7-8 0,7 0 56 16,8 0-44-16,-7 0 84 15,3 3-60-15,4 0 8 16,8 1-36-16,15-4 12 16,5 0-20-16,18-7-8 15,1 3-4-15,11-6 12 16,-4 3-8-16,4-7-40 16,1 0 20-16</inkml:trace>
        <inkml:trace contextRef="#ctx0" brushRef="#br0" timeOffset="19499.6409">-1173 2820 228 0,'-27'-10'84'0,"27"10"-64"0,-15-7-8 15,3 4 4 1,4 3-12-16,-11-4 24 16,3 1-16-16,-11-1 84 15,8 8-52-15,-16-1 68 16,4 4-64-16,-8 7 88 16,8 3-76-16,4 7-28 15,8 0-20-15,19 4 12 0,8 3-12 0,19 0 4 16,8-7-8-16,15-17 20 15,0-1-16-15,12-12 12 32,0-5-12-32,-4-9 28 0,4-1-24 0,-19-7 4 15,-8 4-12-15,-24-7 12 16,-3 7-12-16,-27 0-20 16,3 7 4-16,-11 3-24 15,8 7 20-15,-5 4-4 16,13 6 8-16,3 4-124 15,12 4 72-15</inkml:trace>
        <inkml:trace contextRef="#ctx0" brushRef="#br0" timeOffset="18870.3816">-1285 2514 260 0,'-4'24'96'0,"4"-24"-76"15,-4 41-4-15,-4-17 36 16,16 4-32-16,-16 10 0 16,12 0-12-16,-8 10-16 15,4-3 4-15,0 10 12 16,12 0-4-16,-8 3 24 15,-4-6-16-15</inkml:trace>
        <inkml:trace contextRef="#ctx0" brushRef="#br0" timeOffset="19726.2081">-697 3116 572 0,'-23'10'208'0,"23"-10"-160"0,4 56-12 16,-4-29-12-1,4 4-20-15,-4 0 32 16,8 0-20-16,-1-7-4 16,1-3-8-16,0-4 20 15,-1-3-12-15,1-11-216 16,4 1 112-16</inkml:trace>
      </inkml:traceGroup>
      <inkml:traceGroup>
        <inkml:annotationXML>
          <emma:emma xmlns:emma="http://www.w3.org/2003/04/emma" version="1.0">
            <emma:interpretation id="{1BFFFF22-2D85-48BB-AB7A-D563AED98E67}" emma:medium="tactile" emma:mode="ink">
              <msink:context xmlns:msink="http://schemas.microsoft.com/ink/2010/main" type="line" rotatedBoundingBox="17881,6725 19701,6818 19646,7884 17827,7791"/>
            </emma:interpretation>
          </emma:emma>
        </inkml:annotationXML>
        <inkml:traceGroup>
          <inkml:annotationXML>
            <emma:emma xmlns:emma="http://www.w3.org/2003/04/emma" version="1.0">
              <emma:interpretation id="{DF81EA14-E6DF-4C41-8C54-A0FB9807084F}" emma:medium="tactile" emma:mode="ink">
                <msink:context xmlns:msink="http://schemas.microsoft.com/ink/2010/main" type="inkWord" rotatedBoundingBox="17860,7146 18137,7161 18126,7372 17849,73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908.1769">-104 2714 600 0,'-4'-45'224'0,"4"45"-176"0,35 3-12 0,-16-3-8 15,8 4-24-15,4-1-4 16,12 1 4-16,3 2-332 16,-7 5 180-16</inkml:trace>
          <inkml:trace contextRef="#ctx0" brushRef="#br0" timeOffset="20055.5323">-85 2872 612 0,'4'10'228'0,"-4"-10"-180"0,38 0-12 16,-7 0 28-1,8 0-44-15,23 0-228 16,8 4 112-16</inkml:trace>
        </inkml:traceGroup>
        <inkml:traceGroup>
          <inkml:annotationXML>
            <emma:emma xmlns:emma="http://www.w3.org/2003/04/emma" version="1.0">
              <emma:interpretation id="{85E85ADF-0B86-4035-B485-1BBD71CDE93B}" emma:medium="tactile" emma:mode="ink">
                <msink:context xmlns:msink="http://schemas.microsoft.com/ink/2010/main" type="inkWord" rotatedBoundingBox="18839,6774 19701,6818 19646,7884 18785,7840"/>
              </emma:interpretation>
              <emma:one-of disjunction-type="recognition" id="oneOf2"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6</emma:literal>
                </emma:interpretation>
                <emma:interpretation id="interp5" emma:lang="" emma:confidence="0">
                  <emma:literal>&gt;</emma:literal>
                </emma:interpretation>
                <emma:interpretation id="interp6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21244.4775">1595 3140 384 0,'-12'-17'140'0,"12"17"-108"0,-4 10-8 0,4-6-24 16,4-1-4-16,0 8 4 15,8 2 0-15,-1 1 0 16,1 3 0-16,4 0-12 16,-1 4 8-16,-3 0 20 15,3-1-8-15,-11-2 16 16,-4-5-16-16,-12-6 4 16,-3 4-4-16,-4-8 80 15,7 0-44-15,4-3-4 16,-3 4-24-16,22-1-4 15,9 1-4-15</inkml:trace>
          <inkml:trace contextRef="#ctx0" brushRef="#br0" timeOffset="20300.1853">863 2469 540 0,'24'-38'200'0,"-24"38"-156"0,77-17-12 0,-42 10-8 15,-4 4-20-15,19-7 16 16,0 3-12-16,12-4-12 15,0 4 0-15,-4 1-156 16,-3 6 88-16,-21-14-200 16,-3 7 152-16</inkml:trace>
          <inkml:trace contextRef="#ctx0" brushRef="#br0" timeOffset="20912.3131">1053 2786 372 0,'-27'-14'140'0,"27"14"-112"0,-23-10-4 0,11 6 56 16,4 4-48-16,-11 0 68 15,3 7-60-15,1 3 28 16,3 8-40-16,9 6-8 16,6 3-12-16,21 11 4 15,3 0-8-15,8-4 8 16,-1 1-8-16,9-15 24 16,-4-2-16-16,-1-18 40 15,-3-4-28-15,-12-16 12 16,1-1-20-16,-17-13 28 15,1 3-28-15,-16-7-12 16,5 7-8-16,-9-4-40 0,8 11 24 16,0 4-4-1,4 9 16-15</inkml:trace>
          <inkml:trace contextRef="#ctx0" brushRef="#br0" timeOffset="20565.3885">1161 2311 352 0,'-23'34'132'0,"23"-34"-104"0,-15 107-8 0,7-48 60 15,8-1-48-15,-8 21 16 16,8 0-32-16,-4 11 0 16,4-8-8-16,-4 4 12 15,8-6-12-15,-8-15 4 16,4-10-4-16,-3-10 28 16,-5-11-20-16,0-6 32 15,-4-8-32-15,-15-3-24 16,12-3 4-16,-8-7-8 15,7 0 4-15,5-4 112 16,3 1-56-16,16-1 16 0,3 1-40 0,16-4-32 16,8 3 4-16,12-6 28 15,3 3-16-15,12-4 8 16,4 1-8-16</inkml:trace>
        </inkml:traceGroup>
      </inkml:traceGroup>
    </inkml:traceGroup>
    <inkml:traceGroup>
      <inkml:annotationXML>
        <emma:emma xmlns:emma="http://www.w3.org/2003/04/emma" version="1.0">
          <emma:interpretation id="{A40A2AE4-BAFA-4B48-8737-61FC5C1056CD}" emma:medium="tactile" emma:mode="ink">
            <msink:context xmlns:msink="http://schemas.microsoft.com/ink/2010/main" type="paragraph" rotatedBoundingBox="14136,8322 20214,8731 20135,9909 14057,9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81DA28-09AC-49A7-A693-6F9BD55EE134}" emma:medium="tactile" emma:mode="ink">
              <msink:context xmlns:msink="http://schemas.microsoft.com/ink/2010/main" type="inkBullet" rotatedBoundingBox="14110,8715 15310,8796 15274,9328 14074,9247"/>
            </emma:interpretation>
            <emma:one-of disjunction-type="recognition" id="oneOf3">
              <emma:interpretation id="interp7" emma:lang="" emma:confidence="0">
                <emma:literal>→</emma:literal>
              </emma:interpretation>
            </emma:one-of>
          </emma:emma>
        </inkml:annotationXML>
        <inkml:trace contextRef="#ctx0" brushRef="#br0" timeOffset="21871.692">-3848 4448 508 0,'-23'-14'188'0,"23"14"-148"0,19 0-8 0,5 0-44 16,3-3 0-16,31-8 48 16,-4 4-16-16,47-3 36 15,-5 3-32-15,20 4-12 16,-11 3-8-16,3 3 20 15,-11 7-12-15</inkml:trace>
        <inkml:trace contextRef="#ctx0" brushRef="#br0" timeOffset="22096.4131">-3809 4678 572 0,'-39'-3'208'0,"39"3"-160"0,31 0-12 15,-4 0 12 1,8 0-32-16,35-4 12 16,11 1-16-16,27-4 28 0,1 7-24 15,11-7-4-15,-8 4-8 0,4-4 20 16,-15 3-12-16,-12-6-164 16,-16 10 84-16,-26-7-396 15,-12 4 256-15</inkml:trace>
        <inkml:trace contextRef="#ctx0" brushRef="#br0" timeOffset="22338.4737">-3074 4338 456 0,'-19'-42'168'0,"19"42"-128"0,16-3-16 0,-13 0-36 15,9 6 0-15,19 0-4 16,-4 1 8-16,23 10 52 15,-3 3-24-15,11 10 60 16,-4 1-44-16,-4 6 28 16,-11-3-36-16,-19 4 72 15,-5-1-56-15,-30 11 32 16,3 3-44-16,-23 10 36 16,4-2-40-16,-12 2-92 15,1-3 32-15</inkml:trace>
      </inkml:traceGroup>
      <inkml:traceGroup>
        <inkml:annotationXML>
          <emma:emma xmlns:emma="http://www.w3.org/2003/04/emma" version="1.0">
            <emma:interpretation id="{ADA2C00E-A0E1-422D-8320-C7DBDC6D1D39}" emma:medium="tactile" emma:mode="ink">
              <msink:context xmlns:msink="http://schemas.microsoft.com/ink/2010/main" type="line" rotatedBoundingBox="16202,8461 20214,8731 20135,9909 16123,9639"/>
            </emma:interpretation>
          </emma:emma>
        </inkml:annotationXML>
        <inkml:traceGroup>
          <inkml:annotationXML>
            <emma:emma xmlns:emma="http://www.w3.org/2003/04/emma" version="1.0">
              <emma:interpretation id="{A383EA31-E739-43BE-88D3-F94E7A671800}" emma:medium="tactile" emma:mode="ink">
                <msink:context xmlns:msink="http://schemas.microsoft.com/ink/2010/main" type="inkWord" rotatedBoundingBox="16506,8528 17534,9324 17009,10002 15980,920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3480.5315">-1297 4991 288 0,'8'0'108'0,"-8"0"-84"0,8 0-4 0,-4 0 108 16,7 0-72-16,9 0 4 15,7 4-36-15,11-1 12 16,5 1-24-16,7 3 12 16,-7-4-12-16,3-3-8 15,-7 4 0-15,-12-1-288 16,0 0 156-16</inkml:trace>
          <inkml:trace contextRef="#ctx0" brushRef="#br0" timeOffset="23718.8153">-1150 4868 112 0,'0'6'44'0,"0"-6"-36"0,-7 21 0 0,3-11 204 16,0 4-116-16,-4 7 60 15,0 3-92-15,-3 0 40 16,7 4-60-16,-4-4-4 16,8 0-24-16,8-4 8 15,3-2-16-15,9-5 16 16,-1-2-16-16,24-8 32 16,-12 4-24-16,15-4-392 15,1 1 204-15</inkml:trace>
          <inkml:trace contextRef="#ctx0" brushRef="#br0" timeOffset="23916.3406">-689 4998 416 0,'-12'-31'152'0,"12"31"-116"16,-7 4-12-16,7-1 40 15,-8 4-40-15,-4 3 24 16,12 15-28-16,-7 2-8 15,-1 1-8-15,4-1 12 16,-4 4-8-16,8 0-4 16,12 0 0-16,-12-7-392 15,8-3 212-15</inkml:trace>
          <inkml:trace contextRef="#ctx0" brushRef="#br0" timeOffset="23226.8611">-1792 4654 612 0,'-16'-41'228'0,"16"41"-180"0,16-17-12 16,-5 6 44-1,1 8-52-15,11-7 24 16,8 10-32-16,12-7-16 16,-1 7-8-16,13 3 20 0,-5 4-8 0,4 3-600 15,0 8 320-15</inkml:trace>
          <inkml:trace contextRef="#ctx0" brushRef="#br0" timeOffset="23028.4">-1130 4393 332 0,'11'-17'120'0,"-11"17"-92"0,20-18-8 16,-16 5 96-1,-1 13-68-15,-10-14 0 16,-1 14-32-16,-19-7-20 16,4 3 0-16,-20-2 12 15,8 2-4-15,-19-3 8 0,8 0-8 0,-9-6 68 16,9 2-40-16,-4-2 24 16,11 6-36-16,0 0-16 15,16 3-8-15,0 11-16 16,7 7 12-16,-3 14 20 15,7 6-4-15,-7 11-12 16,3 3 0-16,-7 3 20 16,8 1-8-16,-5 7 32 15,9-4-24-15,-1-4 12 16,4-3-16-16,1 1 20 16,3-15-20-16,4 0 4 15,7-10-8-15,9-6 12 16,3 2-12-16,8-9 4 15,4 6-4-15,4-3 4 16,4 3-8-16,0-10-80 16,-5 3 40-16</inkml:trace>
        </inkml:traceGroup>
        <inkml:traceGroup>
          <inkml:annotationXML>
            <emma:emma xmlns:emma="http://www.w3.org/2003/04/emma" version="1.0">
              <emma:interpretation id="{29DCD8F9-DBF1-4CAA-9B80-60E50EFB0CEE}" emma:medium="tactile" emma:mode="ink">
                <msink:context xmlns:msink="http://schemas.microsoft.com/ink/2010/main" type="inkWord" rotatedBoundingBox="17889,9060 18214,9082 18193,9391 17868,936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4171.5196">-81 4613 520 0,'11'-14'192'0,"-11"14"-152"0,20-7-8 0,-1 4-16 16,-3 3-16-16,22 0 24 16,-7 3-12-16,12 8-276 15,-4 2 140-15</inkml:trace>
          <inkml:trace contextRef="#ctx0" brushRef="#br0" timeOffset="24304.3737">-97 4892 592 0,'8'0'220'0,"-8"0"-172"0,58-4-12 16,-4 1-4-1,-7 3-24-15,30-4-48 16,4 4 24-16</inkml:trace>
        </inkml:traceGroup>
        <inkml:traceGroup>
          <inkml:annotationXML>
            <emma:emma xmlns:emma="http://www.w3.org/2003/04/emma" version="1.0">
              <emma:interpretation id="{B921D6C0-3E74-4946-8C18-7607ACF6493E}" emma:medium="tactile" emma:mode="ink">
                <msink:context xmlns:msink="http://schemas.microsoft.com/ink/2010/main" type="inkWord" rotatedBoundingBox="18975,8648 20214,8731 20147,9726 18908,9642"/>
              </emma:interpretation>
              <emma:one-of disjunction-type="recognition" id="oneOf6">
                <emma:interpretation id="interp10" emma:lang="" emma:confidence="0">
                  <emma:literal>ft.</emma:literal>
                </emma:interpretation>
                <emma:interpretation id="interp11" emma:lang="" emma:confidence="0">
                  <emma:literal>far</emma:literal>
                </emma:interpretation>
                <emma:interpretation id="interp12" emma:lang="" emma:confidence="0">
                  <emma:literal>fee</emma:literal>
                </emma:interpretation>
                <emma:interpretation id="interp13" emma:lang="" emma:confidence="0">
                  <emma:literal>ft2</emma:literal>
                </emma:interpretation>
                <emma:interpretation id="interp14" emma:lang="" emma:confidence="0">
                  <emma:literal>ftz</emma:literal>
                </emma:interpretation>
              </emma:one-of>
            </emma:emma>
          </inkml:annotationXML>
          <inkml:trace contextRef="#ctx0" brushRef="#br0" timeOffset="24905.9988">999 4623 748 0,'-20'-34'276'0,"20"34"-216"0,28-4-16 0,-17 1-56 16,16 0-4-16,4-4 40 15,4 3-12-15,23 1 24 16,0 3-20-16,12 3-300 16,0 8 156-16</inkml:trace>
          <inkml:trace contextRef="#ctx0" brushRef="#br0" timeOffset="24709.45">1502 4369 260 0,'23'-31'96'0,"-23"31"-76"0,-7-28-4 0,-1 11 96 15,0 7-64-15,-11-11 68 16,-1 4-64-16,-11-4-20 15,8 7-20-15,-12 1 16 16,4 9-16-16,-3 4-20 16,6 7 0-16,-10 10 32 15,18 4-16-15,-7 13 16 16,8 8-12-16,-8 6 0 16,0-4-4-16,3 1 12 15,9-3-12-15,-4 2-12 16,-1 1 0-16,1 0 12 15,7-4-4-15,-3 4-4 16,7-7 4-16,-4-4 12 16,12-3-8-16,0 0-4 15,12-4 0-15,-4 1 4 16,11 0-4-16,8-8 32 16,-7 1-20-16,14-7 40 15,-3-4-32-15</inkml:trace>
          <inkml:trace contextRef="#ctx0" brushRef="#br0" timeOffset="25151.6508">1413 5016 592 0,'16'0'220'0,"-16"0"-172"0,34-7-12 15,-10 3 4 1,3 8-28-16,8-4 40 0,-5 0-28 0,9 0-4 15,-4 7-12-15,0-4 28 16,-4 4-20-16</inkml:trace>
          <inkml:trace contextRef="#ctx0" brushRef="#br0" timeOffset="25371.3402">1622 4837 384 0,'-4'0'140'0,"4"0"-108"0,-15 31-8 0,3-11 84 15,4 4-64-15,-7 7 36 16,7 4-48-16,-7-1-20 16,3-3-4-16,12 0-8 15,0-3 0-15,8-4 52 16,3-4-28-16,5-2 16 15,-1-5-24-15</inkml:trace>
          <inkml:trace contextRef="#ctx0" brushRef="#br0" timeOffset="25734.4153">1943 5029 300 0,'12'4'112'0,"-12"-4"-88"0,19 10-8 0,-11-3 136 16,11 0-88-16,1 3 16 16,3 0-44-16,-4 1 20 15,5 3-32-15,-9-4-4 16,1 4-12-16,-16-4 28 15,-4 4-20-15,-12-4-4 16,1 0-8-16,-12-3 48 16,0 4-28-16,7-5 52 15,5 5-44-15,3-4-40 16,20 3 0-16,3-3 44 16,17 0-16-16,6-4 36 15,5 1-32-15,4-4 12 16,-8 3-20-16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1:18.3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1CB08A5-6CC3-4C04-832C-241C90E854B4}" emma:medium="tactile" emma:mode="ink">
          <msink:context xmlns:msink="http://schemas.microsoft.com/ink/2010/main" type="inkDrawing" rotatedBoundingBox="10885,3109 13293,3242 13202,4891 10794,4758" hotPoints="13164,3944 12115,4994 11065,3944 12115,2895" semanticType="enclosure" shapeName="Circle">
            <msink:sourceLink direction="with" ref="{1D2A03E3-7489-49FB-9E35-1AC48CD54B42}"/>
            <msink:sourceLink direction="with" ref="{F4CE3699-860A-4841-A804-889EB8731A84}"/>
            <msink:sourceLink direction="with" ref="{48A6EBCF-2DE5-4697-9A8A-B033814C40CC}"/>
          </msink:context>
        </emma:interpretation>
      </emma:emma>
    </inkml:annotationXML>
    <inkml:trace contextRef="#ctx0" brushRef="#br0">-1391 657 208 0,'15'-10'76'0,"-15"6"-60"0,-8-3-4 0,8 4 136 15,0 3-84-15,-7-7 28 16,3 7-56-16,-12-4 12 16,5 4-28-16,-9-3 52 15,1 0-40-15,-8-4 48 16,0 7-48-16,-8-7-16 16,12 7-8-16,-12-7 0 15,8 7-4-15,-12-7-4 16,12 7 4-16,-8-3 4 15,8 6-4-15,-4-3 24 16,8 0-16-16,-4 0 4 16,11 7-8-16,-7 3 4 15,4-3-8-15,-8-3 24 16,7 2-16-16,-7 1-12 16,8 7-4-16,-8-4 12 15,3 4-4-15,-10 3-12 16,6 4 4-16,-6 7 20 15,3-1-8-15,-12 4 16 16,16-3-16-16,-4 3 4 16,12-4-4-16,-8 1 4 15,11-1-8-15,-7 1 8 0,7-1-8 0,1 1-4 16,-1-4 4-16,5 0-4 16,11-3 0-16,-8 3-20 15,16-4 12-15,-8 1 4 16,4-4 4-16,-4 0 16 15,7 4-8-15,-7 3-12 16,0 4 0-16,0-1 4 16,0 4 0-16,0 3-12 15,0-3 8-15,8 0-4 16,-4 0 0-16,4 0 24 16,3-3-8-16,1 3-20 15,0-4 4-15,3 1 12 16,1 3 0-16,-13-10 16 15,5 3-12-15,0 0-20 16,0-4 4-16,-1-2 12 16,5-1 0-16,4 0 16 15,-1 0-12-15,8-3 4 16,0 3-4-16,8 0 28 16,0 1-20-16,0 2-24 15,-4 4 4-15,4 0 0 16,-3 4 4-16,3-1 0 15,-4 1 0-15,4-4 16 16,0 0-8-16,11-7-4 16,-3 1 0-16,23-8-4 15,-12 4 0-15,16-7 0 16,-8 3 0-16,-4-3 8 0,8 0-4 16,-12-4-12-16,-11 7 4 0,15-3 4 15,-7 0 0-15,7-3-12 16,4-1 8-16,8-6 28 15,0-1-12-15,-1-6-4 16,-6 6-4-16,-5-6 4 16,-8 7-4-16,-7-11-4 15,0 4 4-15,-1-8 4 16,-3 8-4-16,8-11-20 16,-8 4 8-16,7-10 32 15,1-1-16-15,7-6 28 16,0 3-24-16,5-4 4 15,-5 8-8-15,-4-8 20 16,-7 11-16-16,-4-10-4 16,-4 6-4-16,-8-13 12 15,-4 13-8-15,-3-16 4 16,-1 6-4-16,-11-14-16 16,8 8 4-16,-8-5 20 15,4 5-8-15,-1-8-12 16,1 18 0-16,-8-8 4 15,4 8 0-15,-4-4 0 16,0 7 0-16,-4-10 0 16,0 13 0-16,-7-10 0 15,11 11 0-15,-12-11 8 16,8 11-4-16,-15-11-12 0,7 10 4 16,-7-6 4-16,7 6 0 0,-11-6-12 15,7 10 8-15,-11-4 12 16,8 8-4-16,-16-5-4 15,4 8 4-15,-15 0 4 16,7 7-4-16,-15-4-12 16,11 7 4-16,-7-3 20 15,7 3-8-15,-3-3 4 16,11 3-4-16,-11-4-24 16,11 4 8-16,-19-6 20 15,19 6-4-15,-23-4-20 16,19 1 4-16,-15 0-4 15,7 10 4-15,-11-7 8 16,23 7 0-16,-3-7 8 16,-1 4-4-16,12-4 24 15,-4 0-16-15,-4 7 4 16,8 0-8-16,-4-7-32 16,-4 7 12-16,-4 0 12 15,8 0 4-15,-3-7-12 16,14 7 4-16,-18 0 20 15,18 0-8-15,-7 0-4 16,12 0 0-16,-9 0 4 16,9 0-4-16,-8-3 8 15,3 6-8-15,-7-3 24 0,8 0-16 16,-4 0-20-16,7 4 0 16,-3-4-4-16,7 3 4 0,1-3 8 15,3 3 0-15,4 1 0 16,4-1 0-16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2:22.5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919F819-B57B-4602-A0AE-2E3C6A1ACA3D}" emma:medium="tactile" emma:mode="ink">
          <msink:context xmlns:msink="http://schemas.microsoft.com/ink/2010/main" type="writingRegion" rotatedBoundingBox="9843,5788 13656,5788 13656,6641 9843,6641"/>
        </emma:interpretation>
      </emma:emma>
    </inkml:annotationXML>
    <inkml:traceGroup>
      <inkml:annotationXML>
        <emma:emma xmlns:emma="http://www.w3.org/2003/04/emma" version="1.0">
          <emma:interpretation id="{D02000F1-0199-4E7D-8310-1AF36A19A588}" emma:medium="tactile" emma:mode="ink">
            <msink:context xmlns:msink="http://schemas.microsoft.com/ink/2010/main" type="paragraph" rotatedBoundingBox="9843,5788 13656,5788 13656,6641 9843,6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DE8580-36BD-4281-9D86-5723C1E94B80}" emma:medium="tactile" emma:mode="ink">
              <msink:context xmlns:msink="http://schemas.microsoft.com/ink/2010/main" type="line" rotatedBoundingBox="9843,5788 13656,5788 13656,6641 9843,6641"/>
            </emma:interpretation>
          </emma:emma>
        </inkml:annotationXML>
        <inkml:traceGroup>
          <inkml:annotationXML>
            <emma:emma xmlns:emma="http://www.w3.org/2003/04/emma" version="1.0">
              <emma:interpretation id="{A61CD6AC-D93F-47FF-99F0-4005F3F341C2}" emma:medium="tactile" emma:mode="ink">
                <msink:context xmlns:msink="http://schemas.microsoft.com/ink/2010/main" type="inkWord" rotatedBoundingBox="9843,5788 10919,5788 10919,6641 9843,6641"/>
              </emma:interpretation>
            </emma:emma>
          </inkml:annotationXML>
          <inkml:trace contextRef="#ctx0" brushRef="#br0">-7703 1316 280 0,'0'-3'104'0,"0"3"-84"0,-4 0 0 16,0 0 64-1,0 3-48-15,-8 1 12 16,5 6-28-16,-9-6-12 16,-3 3-4-16,-8-11 40 15,0 4-24-15,-4-7 68 0,3 4-48 16,-10-8 8-16,15 11-28 0,-5-6 16 16,9 12-24-16,-4 1-20 15,7 0 0-15,5 10 4 16,3 8 4-16,0 12-28 15,4 1 16-15,4 7 12 16,4-7 4-16,-4 3 8 16,4 4-8-16,-8 0-12 15,4-1 4-15,-11 1 20 16,3 0-8-16,-8 0 24 16,5-8-20-16,-1-2-32 15,4-8 12-15,5-3 8 16,6-3 4-16,13-7 8 15,7-4-8-15,12-10 32 16,0 4-20-16,7-11 4 16,-3 3-12-16,-4-6-272 15,4 3 148-15</inkml:trace>
          <inkml:trace contextRef="#ctx0" brushRef="#br0" timeOffset="175.0444">-8036 1750 684 0,'-39'-31'252'0,"39"31"-192"0,19-3-20 15,-7-1 24-15,3 1-44 0,12-4 36 16,4 7-32-16,8-10-24 16,0 10 0-16,11-7 68 15,-3 7-36-15</inkml:trace>
          <inkml:trace contextRef="#ctx0" brushRef="#br0" timeOffset="682.8227">-7525 1702 280 0,'-8'7'104'0,"8"-7"-84"0,-8 17 0 0,4-3 76 16,8-1-56-1,-4 8 60-15,0 3-56 0,-4 11 24 16,4-1-40-16,-7 7 36 16,3 1-36-16,-16-1 4 15,13-7-20-15,-9-3 0 16,12 0-4-16,-11-3 20 16,11-8-16-16,8-6-20 15,11-3 0-15,8-8 32 16,8-3-16-16</inkml:trace>
          <inkml:trace contextRef="#ctx0" brushRef="#br0" timeOffset="383.4858">-7649 1870 488 0,'11'-17'180'0,"-11"17"-140"0,24-17-12 0,-9 10 48 16,4 4-48-16,12-8-12 15,0 8-8-15,8-4 24 16,4 7-16-16</inkml:trace>
          <inkml:trace contextRef="#ctx0" brushRef="#br0" timeOffset="1029.2032">-7177 1850 260 0,'0'-4'96'0,"0"4"-76"0,15 7-4 15,-7 0 52 1,4 0-40-16,-1 3 60 0,1 4-52 0,0 3 44 16,-1 1-44-16,-3 2 32 15,4 1-36-15,-8-4 16 16,-1 4-28-16,-10-4 8 15,3 4-16-15,-8-4 12 16,4-4-16-16,-3-2 16 16,3 6-16-16,0-10-20 15,8 3 4-15,4-10 12 16,8 4 0-16,15-8-4 16,8 4 4-16</inkml:trace>
        </inkml:traceGroup>
        <inkml:traceGroup>
          <inkml:annotationXML>
            <emma:emma xmlns:emma="http://www.w3.org/2003/04/emma" version="1.0">
              <emma:interpretation id="{FDE99AC7-1EB9-46AD-9A54-DB3FFCACB097}" emma:medium="tactile" emma:mode="ink">
                <msink:context xmlns:msink="http://schemas.microsoft.com/ink/2010/main" type="inkWord" rotatedBoundingBox="12541,6039 13656,6039 13656,6410 12541,6410"/>
              </emma:interpretation>
            </emma:emma>
          </inkml:annotationXML>
          <inkml:trace contextRef="#ctx0" brushRef="#br0" timeOffset="-17450.8089">-5381 1585 600 0,'-31'-17'224'0,"31"17"-176"0,-15-4-12 16,15 1 88-1,0 6-76-15,15 1 76 16,5 3-68-16,11-1-4 0,15 5-32 0,16-4 4 31,-8 3-12-31,8-3 20 0,-8 3-20 16,0-3 24-16,-11 3-24 0,-4-10-76 16,-8 4 36-16,-8-15-256 15,0 8 160-15</inkml:trace>
          <inkml:trace contextRef="#ctx0" brushRef="#br0" timeOffset="-16659.4496">-4634 1612 340 0,'-11'4'128'0,"11"-4"-100"0,27 7-8 16,-12-7 24-1,5 7-28-15,11 3 64 16,3-3-44-16,13 0-8 16,-8 3-16-16,-1 0 52 0,-3 4-36 0,-8 0 8 15,-7-4-24-15,-20 11 44 16,0-1-28-16,-20 11 64 16,1-3-52-16,-8 0 20 15,-4-1-40-15,8-3 8 16,7-3-16-16,20-11-24 15,15 0 4-15,12-13 32 16,8-4-16-16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2:02.0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4CF7E2F-ED37-42F9-97FD-9DF06A67A4A5}" emma:medium="tactile" emma:mode="ink">
          <msink:context xmlns:msink="http://schemas.microsoft.com/ink/2010/main" type="inkDrawing" rotatedBoundingBox="6671,6744 17251,1674 17781,2782 7202,7851" semanticType="callout" shapeName="Other"/>
        </emma:interpretation>
      </emma:emma>
    </inkml:annotationXML>
    <inkml:trace contextRef="#ctx0" brushRef="#br0">0 5134 364 0,'12'-51'132'0,"4"9"-100"0,15-30-12 0,-4 14-28 15,15-18 0-15,16 0-12 0,16-13 8 16,11-21 16-16,-4-18 0 16,8 4 156-16,24-6-88 15,26-15 8-15,12-17-52 16,19 8-8-16,32-8-12 16,10-21-24-16,40 11 8 15,-4-10 12-15,46-14 0 0,-7 13-12 16,30-9 4-16,27-11 12 15,9 10-4-15,30 7-20 16,43-13 8-16,11 16-4 16,12 18 4-16,0 0 8 15,20 0 0-15,11 24 16 16,-8 24-8-16,-42 10-12 16,-8 7 0-16,-20-3 4 15,-42 10 0-15,-11 7 104 0,-51 21-56 16,-19 3 0-16,-24 20-32 15,-50 12 24-15,-42 9-24 16,-32 7-232-16,-38 7 112 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3:23.6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601A48C-A07E-47C7-8EE3-FE5105816BA0}" emma:medium="tactile" emma:mode="ink">
          <msink:context xmlns:msink="http://schemas.microsoft.com/ink/2010/main" type="inkDrawing" rotatedBoundingBox="4194,1548 12242,1478 12243,1621 4196,1691" semanticType="underline" shapeName="Other">
            <msink:sourceLink direction="with" ref="{ACB93FB9-77B1-4C11-AB6D-0F14E9B0B7C3}"/>
          </msink:context>
        </emma:interpretation>
      </emma:emma>
    </inkml:annotationXML>
    <inkml:trace contextRef="#ctx0" brushRef="#br0">-3 62 340 0,'7'-7'128'0,"-14"7"-100"0,14-6-8 0,-7 2 132 15,0 4-88-15,4-3 60 16,4 3-68-16,0-4 20 15,-8 8-44-15,0-4 16 16,0 0-28-16,0 0 28 16,0 0-32-16,0 0-4 15,7 7-8-15,5-7 20 16,-4 3-12-16,3-3 4 16,9 3-8-16,-5-3-8 15,5 4 4-15,11-4-4 16,3 0 0-16,5 0 0 15,8 3 0-15,-5-6 0 0,1 10 0 16,3-4 8-16,1 1-4 0,-5 3 8 16,-3-4-8-16,0 0-12 15,-4 4 4-15,3-7 4 16,1 4 0 0,4-4-20-16,-1 3 12 15,12 1 32-15,-3-1-16 16,3 1 8-16,-4 2-8 15,4 1-24-15,-3 0 8 16,3-3 4-16,-15 3 4 0,15-7 0 16,-4 0 0-16,4 0 8 15,8 0-4-15,-4 0-12 16,4 0 4-16,-4 6 4 16,-4 1 0-16,5-7 0 15,-13 7 0-15,0-7 8 16,1 4-4-16,11-8-4 15,0 4 4-15,8-3-16 16,-4-4 8-16,4 7 12 16,-4 0-4-16,-4-4 8 15,-12 4-8-15,4 0-12 16,-7 0 4-16,7-3 4 16,1 6 0-16,11-6 0 15,-8 0 0-15,8-4 8 16,-8 14-4-16,0-7-12 15,-7 0 4-15,3 0 12 16,-8 0-4-16,1 0-4 16,-8 0 4-16,11-11-4 0,-3 11 0 15,15-3 0-15,-8 6 0 0,4-3 24 16,1 4-12-16,3 3-12 16,-8-7-4-16,-3 0 12 15,-5 3-4-15,-3-3-4 16,0 0 4-16,-1-3-16 15,1 3 8-15,7-11 4 16,-3 8 0-16,19-1-20 16,-12 4 12-16,12 0 4 15,-11 4 4-15,3-1 0 16,-8 1 0-16,1-4 0 16,-9 7 0-16,9-14 8 15,-1 7-4-15,8-7 8 16,-3 7-8-16,7-4-12 15,0 4 4-15,0-3-4 16,-8 3 0-16,1-4 8 16,-5 4 0-16,-3-6-12 15,-5 6 8-15,1-7 12 16,0 3-4-16,3-6 16 16,1 6-12-16,7-2 4 15,1 2-4-15,3-3-16 16,-4 7 4-16,4-3-24 15,-7 6 16-15,3-3 32 16,-15 0-12-16,7-3-28 0,-3 3 12 16,0-4 20-1,-4 1-8-15,15-1-16 0,-3 4 4 16,7-3 12-16,-8 6 0 0,12-6-20 16,-11 6 8-1,-1 1 12-15,-7-1 0 0,3-3 8 16,1 0-8-16,0-3-4 15,-5 3 4-15,13-7-4 16,-5 7 0-16,16-7-20 16,-12 7 12-16,8 0 12 15,-7 0 0-15,-1 0 8 16,-7 7-8-16,-1-7 8 16,-3 0-8-16,-4 0-12 15,0-7 4-15,3 7-4 16,1 0 0-16,11-7 16 15,1 7-4-15,7-3-12 16,0 6 4-16,8-3 20 16,-16 0-8-16,8 0-12 15,-4 0 0-15,12-3-4 16,-4 3 0-16,12-4-12 16,-5 1 12-16,5 0 40 15,-5 3-20-15,-3-4-28 16,-4 8 8-16,-4-11 0 15,-7 7 8-15,7-4 0 16,-4 4 0-16,0-10 16 16,-4 10-8-16,-7-4 4 0,-4 4-4 0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6:25.0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E96D4E6-0B79-4D9D-9C81-18006616D049}" emma:medium="tactile" emma:mode="ink">
          <msink:context xmlns:msink="http://schemas.microsoft.com/ink/2010/main" type="writingRegion" rotatedBoundingBox="19214,10816 23805,10886 23760,13832 19168,13762"/>
        </emma:interpretation>
      </emma:emma>
    </inkml:annotationXML>
    <inkml:traceGroup>
      <inkml:annotationXML>
        <emma:emma xmlns:emma="http://www.w3.org/2003/04/emma" version="1.0">
          <emma:interpretation id="{2E84235A-4E01-4DF8-91BF-E77DA46EDB32}" emma:medium="tactile" emma:mode="ink">
            <msink:context xmlns:msink="http://schemas.microsoft.com/ink/2010/main" type="paragraph" rotatedBoundingBox="19755,11046 23173,10801 23219,11446 19801,116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048353-7476-45B5-AD71-D8ECF1262D87}" emma:medium="tactile" emma:mode="ink">
              <msink:context xmlns:msink="http://schemas.microsoft.com/ink/2010/main" type="line" rotatedBoundingBox="19755,11046 23173,10801 23219,11446 19801,11691"/>
            </emma:interpretation>
          </emma:emma>
        </inkml:annotationXML>
        <inkml:traceGroup>
          <inkml:annotationXML>
            <emma:emma xmlns:emma="http://www.w3.org/2003/04/emma" version="1.0">
              <emma:interpretation id="{F681314F-410D-4BD5-932F-BE4C47FC6ED4}" emma:medium="tactile" emma:mode="ink">
                <msink:context xmlns:msink="http://schemas.microsoft.com/ink/2010/main" type="inkWord" rotatedBoundingBox="19762,11152 20757,11080 20790,11537 19795,116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937-478 208 0,'-7'-20'76'0,"7"20"-60"0,-8-11-4 0,0 4-4 16,8 4-8-16,-8-7 44 15,4 10-24-15,-3-14 44 16,3 7-36-16,-12-7 72 16,9 4-52-16,-9 3 0 15,1 4-28-15,-5-8-4 16,9 8-8-16,-13-1-16 16,5 4 4-16,-8 0 12 15,4 11-4-15,-8-4 16 16,8 3-12-16,-5-3 16 15,13 7-16-15,-1-4-28 16,9-3 8-16,7 0 40 16,0 0-16-16,19-11-8 15,0 4-8-15,12-10-4 16,0 10 0-16,0-14 24 16,-4 7-8-16,-3 0-4 15,-1 7 0-15,-11 0-16 0,-1 7 8 16,-15 0 4-16,4 3 0 15,0 11 8-15,0 0-4 0,8 6 8 16,7-3-8-16,9 0-4 16,3-3 4-16,4-7-4 15,4 3 0-15,-4-3 16 16,0-4-8-16,11-7-12 16,-15 4 0-16,12-10 12 15,0-1-4-15,-4-16-4 16,3 3 4-16,-7-18-32 15,4 4 16-15,4-10-12 16,-12 10 12-16,8-10 8 16,-4 6 4-16,-4-6 8 15,-4 7-4-15,-8-8-4 16,1 11 4-16,-12 0 64 16,-4 7-36-16,-12 7 68 15,4 7-60-15,-11 10 20 16,4 10-40-16,-16 7-28 15,7 14 4-15,-10 4 8 16,6-1 0-16,-2-3-12 16,6 0 4-16,1-3-120 15,11-4 68-15,1-4-144 16,7-3 112-16,4-6-196 16,4-1 160-16</inkml:trace>
          <inkml:trace contextRef="#ctx0" brushRef="#br0" timeOffset="136.8631">1201-629 652 0,'-8'-24'244'0,"8"24"-192"0,19-14-12 0,-3 4 32 31,7 3-48-31,19-7 0 0,5 0-16 0,11 4-84 16,0 3 40-16,4-7-428 16,-4 7 260-16</inkml:trace>
        </inkml:traceGroup>
        <inkml:traceGroup>
          <inkml:annotationXML>
            <emma:emma xmlns:emma="http://www.w3.org/2003/04/emma" version="1.0">
              <emma:interpretation id="{48F774E8-27DB-45D8-9D22-2EC13709B6F2}" emma:medium="tactile" emma:mode="ink">
                <msink:context xmlns:msink="http://schemas.microsoft.com/ink/2010/main" type="inkWord" rotatedBoundingBox="21285,10936 22061,10881 22098,11400 21323,1145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31.6818">2192-639 228 0,'-20'34'84'0,"20"-34"-64"0,-11 27-8 0,3-13 108 15,8 0-68-15,-12 0 84 16,12 0-76-16,-4-4 48 16,4 0-64-1,-4-6 32-15,8-1-44 0,-4-10 0 16,4 4-20-16,-4-8 0 16,8 1-4-16,0-7-8 15,3 7 4-15,5-11-24 16,-1 7 12-16,5-6-4 15,3 2 4-15,0-6 52 16,4 7-24-16,-4-4-20 16,4 11 0-16,1-4 16 15,-1 7-8-15,0 1-136 16,-4 6 72-16,0-4-308 16,4 8 204-16</inkml:trace>
          <inkml:trace contextRef="#ctx0" brushRef="#br0" timeOffset="1978.5542">2265-966 520 0,'0'0'192'0,"0"0"-152"0,16-11-8 16,-5 4 36-16,5 7-44 16,7-6-12-16,8 2-4 0</inkml:trace>
          <inkml:trace contextRef="#ctx0" brushRef="#br0" timeOffset="1053.3115">2559-505 384 0,'-7'3'140'0,"7"-3"-108"0,19-3-8 0,-7-1 164 16,7 8-108-16,8-4 44 16,0 0-72-16,4 0-28 15,12 0-16-15,-20 0 8 16,4 0-8-16,-4 0-144 15,0 0 72-15</inkml:trace>
          <inkml:trace contextRef="#ctx0" brushRef="#br0" timeOffset="874.8259">2629-674 80 0,'8'-3'32'0,"-8"3"-24"0,19 3-4 15,-7 1 44 1,-1-1-28-16,5-6-36 16,3 3 8-16,0-4 64 15,-3 1-32-15,-4-4 108 16,3 3-76-16,-3-3 80 15,-1 7-76-15,-3-3 32 0,4 3-56 16,-5-7-20-16,1 11-8 0,4-4 0 31,-1 3-4-31,1-3-144 0,3 7 76 0,-7 0-244 16,0 3 168-16</inkml:trace>
        </inkml:traceGroup>
        <inkml:traceGroup>
          <inkml:annotationXML>
            <emma:emma xmlns:emma="http://www.w3.org/2003/04/emma" version="1.0">
              <emma:interpretation id="{259B3EC2-791C-42ED-B743-8FC7E6A0473C}" emma:medium="tactile" emma:mode="ink">
                <msink:context xmlns:msink="http://schemas.microsoft.com/ink/2010/main" type="inkWord" rotatedBoundingBox="22525,10896 23176,10849 23219,11446 22568,1149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26.4589">3457-629 332 0,'-11'-10'120'0,"11"10"-92"0,-12 0-8 0,4 3 36 16,8 4-36-16,-11 7 36 16,3 3-32-16,-4 7 32 15,9 0-32-15,-5 4-24 16,8-1 0-16,-4-3 16 16,4 0-8-16,0-10 84 15,4 0-48-15,-4-14 24 16,0 0-40-16,0-14 8 15,0 0-20-15,4-10-8 16,3 4-4-16,-3-8-4 16,8 7 0-16,-4-6 8 15,3 3-4-15,-3 0-20 16,11 6 8-16,-3-2-4 16,-1 9 4-16,1-2 8 15,11 6 0-15,-4 0-12 16,8 3 8-16,-4-2-268 15,4 6 144-15</inkml:trace>
          <inkml:trace contextRef="#ctx0" brushRef="#br0" timeOffset="2284.367">3364-990 436 0,'-15'-14'160'0,"15"14"-124"0,-8-4-8 16,12 1 160 0,4 3-108-16,7-7 12 15,5 14-56-15,15-7-8 16,-1 0-16-16</inkml:trace>
          <inkml:trace contextRef="#ctx0" brushRef="#br0" timeOffset="1625.4877">3976-1001 404 0,'4'-31'148'0,"-4"31"-112"0,0-3-12 16,0 3 84-16,0 7-64 0,0 6-8 16,4 8-24-16,0 7-12 15,0-1 4-15,-4 4-280 16,11-3 152-16</inkml:trace>
        </inkml:traceGroup>
      </inkml:traceGroup>
    </inkml:traceGroup>
    <inkml:traceGroup>
      <inkml:annotationXML>
        <emma:emma xmlns:emma="http://www.w3.org/2003/04/emma" version="1.0">
          <emma:interpretation id="{0B4DC866-3979-4685-8507-3156ABCDBEDE}" emma:medium="tactile" emma:mode="ink">
            <msink:context xmlns:msink="http://schemas.microsoft.com/ink/2010/main" type="paragraph" rotatedBoundingBox="19198,11856 23789,11927 23773,12972 19182,129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E6666F-4547-4B9E-831E-6DF379A61571}" emma:medium="tactile" emma:mode="ink">
              <msink:context xmlns:msink="http://schemas.microsoft.com/ink/2010/main" type="line" rotatedBoundingBox="19198,11856 23789,11927 23773,12972 19182,12902"/>
            </emma:interpretation>
          </emma:emma>
        </inkml:annotationXML>
        <inkml:traceGroup>
          <inkml:annotationXML>
            <emma:emma xmlns:emma="http://www.w3.org/2003/04/emma" version="1.0">
              <emma:interpretation id="{6A046A68-6EEF-4B0B-94E8-D4125E4A2EAB}" emma:medium="tactile" emma:mode="ink">
                <msink:context xmlns:msink="http://schemas.microsoft.com/ink/2010/main" type="inkWord" rotatedBoundingBox="19198,11856 20926,11883 20915,12613 19186,1258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144.7339">902 241 800 0,'-19'42'296'0,"19"-42"-232"0,-15 51-16 0,3-33 0 15,8 2-36-15,-4-3 4 16,4 11-8-16,-3-7-16 16,7-4 4-16,-4-3-252 15,8-4 140-15</inkml:trace>
          <inkml:trace contextRef="#ctx0" brushRef="#br0" timeOffset="4043.5261">980 11 600 0,'-8'-4'224'0,"8"4"-176"0,-19-3-12 0,7 0-8 31,4 3-24-31,-7 0-204 0,7 3 108 0</inkml:trace>
          <inkml:trace contextRef="#ctx0" brushRef="#br0" timeOffset="4893.7235">1069 372 208 0,'-16'-3'76'0,"16"3"-60"0,-7 3-4 0,3-3 48 16,8 0-36-16,-4 0 16 16,7 7-24-16,1 0 36 15,0 0-28-15,0 7 4 16,3-4-16-16,1 4-8 16,-1 3 0-16,-3-3 20 15,4 6-12-15,-12-9 4 16,4 6-8-16,-4-7 20 15,0 0-16-15,-4-10-4 16,0 0-4-16,0-6 4 16,4 2-4-16,-4-10 24 15,8 1-16-15,-4-5-12 16,0 5-4-16,4 2-24 16,4 8 16-16,3-1 68 15,5 4-32-15,7 4 28 16,0 6-32-16,8 1 0 15,4-1-12-15,0 0 4 16,-4 1-8-16,0-5-12 16,0 1 4-16,-4-3 20 15,-4-1-8-15,0-6-84 16,-3-1 44-16,-5-9-88 16,1 2 68-16,-5-13-60 15,5 0 64-15,-5-14-20 0,5 4 40 0,-1-8-4 16,5 8 20-16,-5-4 24 15,1 4-4-15,-5 3 16 16,5 7-16-16,-8 0 128 16,-1 3-72-16,-7-3 40 31,4 3-60-31,-4 4 48 0,0 0-56 0,-8-4 28 16,5 4-36-16,-9 0 28 15,8 6-32-15,-11 5-12 16,7 6-8-16,-8 3 48 15,9 7-28-15,-5 11 16 16,4 3-24-16,-3 21 8 16,3 10-12-16,0 10-32 15,8-3 8-15,-4 0 32 16,8-7-12-16,0-7-88 16,8-6 44-16,-5-15-324 15,5-6 200-15</inkml:trace>
          <inkml:trace contextRef="#ctx0" brushRef="#br0" timeOffset="5030.5911">1518 66 684 0,'-4'-14'252'0,"4"14"-192"0,54-7-20 16,-27 0 12-1,0 7-36-15,28-3-156 16,7-4 76-16</inkml:trace>
          <inkml:trace contextRef="#ctx0" brushRef="#br0" timeOffset="3305.6109">287-3 384 0,'-4'-3'140'0,"4"3"-108"0,-12 7-8 0,1-1 76 15,3 8-60-15,-11 21 44 16,3 6-48-16,-11 35 8 16,0-8-28-16,0 12 0 15,4-12-8-15,-4-2-8 16,7-18 4-16,-7 4-4 16,16-11 0-16,-5-7 32 15,12-10-16-15,-4-10-4 16,8-7-8-16,0-14-288 15,12-3 156-15</inkml:trace>
          <inkml:trace contextRef="#ctx0" brushRef="#br0" timeOffset="3542.7419">268 128 416 0,'42'-17'152'0,"-42"17"-116"0,31 7-12 15,-15 3 32 1,3 7-36-16,0 11-20 15,1 6 0-15,-9 7 16 16,1 4-8-16,-16 3 4 16,-4-10-4-16,-23-4 12 15,4 1-12-15,-27-11-4 16,8-7 0-16,-12-3 4 0,7-7-4 16,12-14 16-1,16 7-12-15,19-7-56 0,12-3 24 16,23-11-296-16,12 4 176 0</inkml:trace>
          <inkml:trace contextRef="#ctx0" brushRef="#br0" timeOffset="3843.9323">701 173 268 0,'-23'7'100'0,"23"-7"-76"0,-31 20-8 0,15-10 68 16,5 4-48-16,-12 7 40 15,7 0-44-15,-7 3 8 16,7 0-24-16,1 3 0 16,3-3-8-16,5-6 20 15,3 2-16-15,8-6 24 16,7 3-24-16,5-17 24 16,3 7-24-16,4-14-4 15,4 7-4-15,-3-7-4 16,-5 7 0-16,-7-14 68 15,-5 4-36-15,-11-7-12 16,1 3-12-16,-9-10 16 16,0 3-12-16,1-9-4 15,3 5-4-15</inkml:trace>
        </inkml:traceGroup>
        <inkml:traceGroup>
          <inkml:annotationXML>
            <emma:emma xmlns:emma="http://www.w3.org/2003/04/emma" version="1.0">
              <emma:interpretation id="{21AD0244-07CF-4A99-815A-3384E99FF6BD}" emma:medium="tactile" emma:mode="ink">
                <msink:context xmlns:msink="http://schemas.microsoft.com/ink/2010/main" type="inkWord" rotatedBoundingBox="21603,11978 23788,12011 23773,12972 21589,1293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765.0499">2699 204 288 0,'7'-24'108'0,"-7"24"-84"0,-3-18-4 0,-1 8 92 16,8 7-64-16,-4-8 68 16,0 4-64-16,-8-6-20 15,4 6-20-15,-12 0-20 16,1 7 4-16,-16 7 72 15,0 6-36-15,-15 15 104 16,7 3-80-16,0 17 36 16,8 0-52-16,8 4-4 15,15-7-24-15,16-4 0 16,7-7-4-16,20-6-8 16,8-4 4-16,11-10-136 15,0-1 72-15,4-9-144 16,-4-4 116-16,-7-17-108 0,-1 0 112 0,-3-25-28 15,-4 1 68-15,-8-21 16 16,-8 7 16-16,-8-4 48 16,5 15-24-16,-9 2 124 15,1 15-80 1,-4 3 84-16,3 10-80 0,-7 4-12 16,-4 6-32-16,0 15 32 15,0 9-24-15,0 18 32 16,0 7-32-16,-8 6 12 15,5 1-20-15,-9-4 20 16,0-3-24-16,-3-11 40 16,7-6-28-16,-4-11 20 15,9-3-24-15,3-11 0 16,3-3-12-16,1-20-8 16,12 2 4-16,-1-16-16 15,1 3 8-15,-1-7 4 16,1 7 0-16,-5 4 0 15,5 13 0-15,-5 11 60 16,1 9-32-16,-8 15 112 16,8 3-80-16,-16 14-16 15,-4 0-28-15,4 0 20 16,-4-4-20-16,-7-6-112 16,7-1 52-16,-7 1-776 15,15-4 452-15</inkml:trace>
          <inkml:trace contextRef="#ctx0" brushRef="#br0" timeOffset="7524.488">3461 293 208 0,'-4'-14'76'0,"8"7"-60"0,-4-3-4 0,4 7 12 16,-4-1-16-16,0 1 16 15,0-4-16-15,0 3 40 16,-4 4-24-16,0 0-12 16,-3 0-8-16,-5 0 28 15,4 0-16-15,-3 4 12 0,-9-1-16 16,5 1 64-16,-5 3-44 16,1 0 48-16,-8 3-44 15,4 4 16-15,-4-1-32 16,11 1 8-16,1 3-16 15,7-6-24-15,8-1 4 16,12-3 40-16,3-7-20 0,8-4 0 16,4-2-8-16,1-1-40 15,-5 0 20-15,0 0-56 16,-8 3 40-16,1 4 24 16,-4 4 8-16,-5 6-24 15,-7 7 12-15,0 1 12 16,0-1 4-16,8-3 76 15,0 3-44-15,7-7 24 0,5-3-40 16,3-7 0-16,16-7-12 16,7-3 4-16,-3-4-8 15,-1 0-4-15,-7 1 4 16,-8-5 12-16,-11 5-8 16,-9-1-20-1,-11 7 4-15,-11 7 4 0,-8 10 4 16,0 4-12-16,-8 7 8 15,3-1 40-15,13-3-24 16,3 1 8-16,1-5-12 16,11-2 20-16,11-11-16 15,1-4 4-15,3-6-8 0,5-4 4 16,-1-3-8-16,-3 0-28 16,-5-4 12-16,9-3-12 15,-5 0 12-15,1-3-44 16,-1 2 28-16,4 1 8 15,9 7 8-15,-1 3 4 16,4 4 0-16,3 7 16 16,1 3-4-16,4 0 8 15,0-4-8-15,11 4 16 16,0-7-12-16,-7 7-4 16,0-7 0-16,-13 7 20 15,-10-6-12-15,-12 2 4 16,-16 4-8-16,-4 0-16 15,-15 0 4-15,-4 7-4 16,-8-4 0-16,8-3 16 0,1 7-4 16,2 0-12-16,1 0 4 15,16 3 12-15,7 4-4 16,4 7-12 0,4-4 4-16,7 7-16 0,13 4 12 15,3-4 12-15,4 7 0 16,0-4-20-16,-4-3 8 15,-8 0 40-15,-7 0-20 16,-8 1-20-16,-12-5 4 16,-8 11-8-16,-3 4 4 0,0 9 8 15,-9 22 0-15,9-1 24 16,4 0-12 0,-9-6-40-16,-3-4 16 0,8-14 12 15,0-10 0-15,-9-10 20 16,1-7-12-16,-11-11 16 15,7-13-16-15,-4-11 4 16,8-13-4-16,11-18 20 16,5-10-16-16,11 4-20 15,27 6 0-15,0 11-24 16,23 3 20-16,4 3 12 16,1 1 4-16,22 7-4 15,4-1 4-15,-3-3-4 16,-12 7 0-16,-5-7 0 15,-14 7 0-15,-8-4 8 16,-16-3-4-16,-8 4 60 0,-7-8-36 16,-16-2 52-16,4-1-48 15,-7 0 12-15,-1 7-28 16,1 7 0-16,-5 7-8 16,1 6 4-16,-9 8-8 15,13 13-4-15,-5 18 4 16,16 13-4-16,0 7 0 15,16 4 0-15,3 3 0 16,12-10 8-16,4-4-4 16,4-7-100-16,3-3 52 15,12-14-316 1</inkml:trace>
        </inkml:traceGroup>
      </inkml:traceGroup>
    </inkml:traceGroup>
    <inkml:traceGroup>
      <inkml:annotationXML>
        <emma:emma xmlns:emma="http://www.w3.org/2003/04/emma" version="1.0">
          <emma:interpretation id="{096F6EEE-95E1-4BDF-ACBB-99D50090EC3F}" emma:medium="tactile" emma:mode="ink">
            <msink:context xmlns:msink="http://schemas.microsoft.com/ink/2010/main" type="paragraph" rotatedBoundingBox="21074,13781 21129,12913 21563,12940 21508,138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EAE6D65-B0F6-4FA5-92B0-EB681B4CDC34}" emma:medium="tactile" emma:mode="ink">
              <msink:context xmlns:msink="http://schemas.microsoft.com/ink/2010/main" type="line" rotatedBoundingBox="21074,13781 21129,12913 21563,12940 21508,13808"/>
            </emma:interpretation>
          </emma:emma>
        </inkml:annotationXML>
        <inkml:traceGroup>
          <inkml:annotationXML>
            <emma:emma xmlns:emma="http://www.w3.org/2003/04/emma" version="1.0">
              <emma:interpretation id="{B8DD58A3-2FF6-4A04-BE90-F1E85366892F}" emma:medium="tactile" emma:mode="ink">
                <msink:context xmlns:msink="http://schemas.microsoft.com/ink/2010/main" type="inkWord" rotatedBoundingBox="21074,13781 21129,12913 21563,12940 21508,13808"/>
              </emma:interpretation>
              <emma:one-of disjunction-type="recognition" id="oneOf5">
                <emma:interpretation id="interp5" emma:lang="" emma:confidence="0">
                  <emma:literal>&amp;</emma:literal>
                </emma:interpretation>
                <emma:interpretation id="interp6" emma:lang="" emma:confidence="0">
                  <emma:literal>•</emma:literal>
                </emma:interpretation>
                <emma:interpretation id="interp7" emma:lang="" emma:confidence="0">
                  <emma:literal>@</emma:literal>
                </emma:interpretation>
                <emma:interpretation id="interp8" emma:lang="" emma:confidence="0">
                  <emma:literal>a</emma:literal>
                </emma:interpretation>
                <emma:interpretation id="interp9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8678.0567">2133 1288 340 0,'16'-18'128'0,"-1"11"-100"0,5-3-8 16,-9 3 104-16,5 0-72 15,-5-3 84-15,1-4-76 0,0 0 40 16,-1 1-60-16,-3-4 32 16,-4-4-40-16,-4 0-8 15,0 4-16-15,-8-11-16 16,4 11 4-16,-11-3 56 15,-1 6-28-15,-11 0-56 16,8 11 20-16,-20 6-20 16,4 7 20-1,-11 4 0-15,7 7 4 16,0 3 0-16,12 0 0 0,8 4 0 16,15-4 0-16,16 0 24 15,11-4-8-15,12-2-4 16,4-5 0-16,3-2-4 15,1-4 0-15,-5-7-12 16,-3 3 8-16,-4-6-24 0,-8-4 16 16,-7 3 4-16,-8 4 8 15,-12 4-12-15,-4 3 8 16,-7 6 4-16,-9 5 0 0,-3 12 8 16,-4 12-4-16,-4 6-4 15,-3 4 4-15,7 3-32 16,-4-4 16-16,16-6 40 15,-1-4-16-15,5-3 16 16,3 0-16-16,4 0-44 16,8-4 20-16,16-6 20 15,7-4-4-15,8-4 0 0,8-13 0 16,-1-3 4-16,-3-4-4 16,0-4-12-16,0-9 4 15,-4 2 28-15,-8-9-12 16,-7 2 24-16,-9-2-24 15,-7 3-32-15,-11 3 12 16,-9-10 20-16,-7-7-8 16,-7-4-16-16,-9-3 4 15,4 4 20-15,4 0-4 16,8 3 92-16,8 3-52 16,19 8 32-16,19 6-48 15,8 7 44-15,8 7-44 0,8 7 12 16,11 3-28-16,12 0-176 15,7 4 88-15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6:55.4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3B4A2A1-B363-413B-82B6-C051836AC9E8}" emma:medium="tactile" emma:mode="ink">
          <msink:context xmlns:msink="http://schemas.microsoft.com/ink/2010/main" type="inkDrawing" rotatedBoundingBox="10586,13692 14631,13745 14631,13788 10585,13734" semanticType="callout" shapeName="Other">
            <msink:sourceLink direction="with" ref="{D55D7717-1B66-45A3-8D23-8186CB51C6D1}"/>
          </msink:context>
        </emma:interpretation>
      </emma:emma>
    </inkml:annotationXML>
    <inkml:trace contextRef="#ctx0" brushRef="#br0">9 27 248 0,'-7'-7'92'0,"3"0"-72"0,4 7-4 0,0 0 80 15,0-7-56-15,4 7 72 16,3 0-64-16,1-7 72 16,0 7-68-1,7 0 16-15,1 0-4 0,3 7-36 16,1-7 4-16,7 7-20 0,4-7 0 15,19 7-4-15,20 0 20 16,26-4-16-16,9-3 68 16,15 10-48-16,43-13 24 15,3 10-36-15,24-7 0 16,23 7-12-16,3-11 20 16,28 4-16-16,-11-3 76 15,30-4-52-15,-19 7 4 16,-8-4-24-16,8 8-4 15,-31-1-4-15,-24 1-8 16,-3-1 4-16,-27 8-4 16,-31-1 0-16,-32 4-284 15,-30-4 156-15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7:49.8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A1C9FDF-1CE8-432F-9034-F2BDC0E6EACB}" emma:medium="tactile" emma:mode="ink">
          <msink:context xmlns:msink="http://schemas.microsoft.com/ink/2010/main" type="inkDrawing" rotatedBoundingBox="9986,16454 14670,16518 14669,16594 9985,16530" semanticType="underline" shapeName="Other">
            <msink:sourceLink direction="with" ref="{3B2C670B-05C1-42E9-89E0-F8032EECA639}"/>
            <msink:sourceLink direction="with" ref="{61245F13-64C2-4C36-B372-B67F26A47433}"/>
          </msink:context>
        </emma:interpretation>
      </emma:emma>
    </inkml:annotationXML>
    <inkml:trace contextRef="#ctx0" brushRef="#br0">12-2 444 0,'-8'7'164'0,"1"-7"-124"0,3 6-16 16,4-6 148-16,0 0-100 16,0 0 8-16,8 11-52 15,3-8 80-15,1-3-60 16,3 0 56-16,-3 4-60 0,15-11 24 15,-8 3-40-15,1 4 36 16,-1 0-36-16,0 0 20 16,8 0-28-16,1 4-28 0,14-1 4 15,8 1-8 1,12 3 4-16,12-1 24 0,7 1-8 16,1 0-12-16,22 0 0 15,32 0 20-15,11 3-8 16,11-6-28-16,40-1 8 15,-8 1 12-15,50-1 4 16,-8 0 24-16,31-3-16 16,-11 11-20-16,3-11 0 15,-3 3 4-15,-24-3 4 0,8-3 0 16,-19 6 0-16,-35-3 8 16,-12-7-4-16,-19 4 16 15,-15-1-12 1,-43-2 4-1,-4 2-4-15,-31-3 28 16,-12 7-20-16,-19-7 4 16,-11 4-12-16,-20 0-40 0,-8-1 16 15,-3 4-152-15,-4 0 92 16,-1 0-320-16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8:42.9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B7D07AE-6E6E-4042-8D54-01F4D066D3BC}" emma:medium="tactile" emma:mode="ink">
          <msink:context xmlns:msink="http://schemas.microsoft.com/ink/2010/main" type="inkDrawing" rotatedBoundingBox="11921,7212 16530,6997 16536,7110 11926,7325" semanticType="underline" shapeName="Other">
            <msink:sourceLink direction="with" ref="{598F58EE-9D36-46B5-BEE1-4E717C216C42}"/>
            <msink:sourceLink direction="with" ref="{6940B0E2-29DF-4222-BD36-989A860398CB}"/>
          </msink:context>
        </emma:interpretation>
      </emma:emma>
    </inkml:annotationXML>
    <inkml:trace contextRef="#ctx0" brushRef="#br0">0 265 288 0,'12'-7'108'0,"-1"7"-84"0,5 0-4 0,-12 0 40 16,4 0-36-16,3-3 8 16,9 0-20-16,-5-1 12 15,4 4-16-15,8-3-20 16,4-1 4-16,4 1 4 16,4-1 4-16,15 1 24 15,-3-4-12-15,3 7 12 16,0-7-12-16,-4 7 12 15,12-10-16-15,4 6-20 0,11 1 4 16,5 3 32-16,-1 3-16 16,0-3 8-16,-3 4-8 15,3-8-8-15,12-3 4 16,15 1-16-16,-3-1 8 16,-1 0 4-16,9-7 0 15,-1 0 8-15,12 1-4 16,-12 2-4-16,-11 1 4 15,-5 0 12-15,5-1-8 16,15 1-4-16,4-4 0 16,0 11 12-16,-11-1-8 15,3-3 4-15,16 1-4 16,3 2 36-16,-3 1-20 16,-8-1-4-16,8-3-12 15,7 7 4-15,-7-3-8 0,-16 3 8 0,-3 0-8 16,-5 0-4-16,-11 3 4 15,0 1 12-15,-12 3-8 16,-15 0-4-16,-4-1 0 16,-16 1-16-16,-11 0 8 15,-15 0 28-15,-1-4-12 16,-11-3 32-16,-20 0-28 16,-11 0-276-1,-16 0 136-15,-11 11-248 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8:45.8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628E9B7-5C68-4CFC-89B7-7F3BA3A0EAF5}" emma:medium="tactile" emma:mode="ink">
          <msink:context xmlns:msink="http://schemas.microsoft.com/ink/2010/main" type="inkDrawing" rotatedBoundingBox="10492,12450 16625,11900 16639,12057 10506,12607" semanticType="underline" shapeName="Other">
            <msink:sourceLink direction="with" ref="{CF349E65-A63A-45C5-85F7-8EB83C4877EA}"/>
            <msink:sourceLink direction="with" ref="{EDD7042E-24F4-4FBB-B656-3DC6E131E0C9}"/>
            <msink:sourceLink direction="with" ref="{5A93AD98-8B48-4286-8CBD-46763E78135B}"/>
            <msink:sourceLink direction="with" ref="{0A23A6A9-E0D3-4E08-8224-5D03E16AAC04}"/>
          </msink:context>
        </emma:interpretation>
      </emma:emma>
    </inkml:annotationXML>
    <inkml:trace contextRef="#ctx0" brushRef="#br0">0 459 104 0,'19'-4'36'0,"-11"11"-28"0,4-7 0 15,3 4 92-15,-3-1-56 16,-1-3 16-16,5 0-36 16,-8 7 32-16,3 0-32 15,-3 0-4-15,4-4-12 16,-5 4 4-16,5-3-8 15,7-1 32-15,-3-3-20 16,3 0 48-16,0 0-36 0,1 0-24 16,7 0-4-16,0 0-8 15,4 0 0 1,-4 0 8-16,12 0 0 0,3-7 8 16,-3 7-4-16,0 0 16 15,7 0-12-15,1-3 24 16,-1 3-20-16,-7 0-40 15,7-4 16-15,-15 1-8 16,4-1 12-16,-4 4 52 16,4-3-24-16,-8 3 8 15,4-4-16-15,4 4-16 16,4-3 0-16,-1 0 12 16,-3 3-4-16,15 0 24 0,-3 3-16 15,-1-3-20-15,9 0 0 16,-17 0 20-16,9-10-4 15,-9 10 16-15,9 0-16 16,-1-7-20-16,1 0 4 16,11 0-4-16,-4 7 4 15,4 0 0-15,4 0 0 16,-12 0 16-16,5 0-4 16,-1-3-12-16,-4-4 4 15,-3-7 4-15,7 0 0 16,23 4-20-16,-3 0 12 15,-1-1 48-15,-3-6-20 16,-4 10-28-16,-4-7 4 0,3 4-8 16,13 0 4-16,-5-1 16 15,13 5-4-15,-5-5-4 16,-4 1 4-16,-3 0-16 16,3-1 8-16,5-6 4 15,3 0 0-15,19 3 0 16,1 0 0-16,-12-3 8 15,7 0-4-15,5 0-28 16,19 3 12-16,-4 4 4 16,-8-1 8-16,12-2 16 15,15-1-8-15,1 7 32 16,-9 0-24-16,1 0 4 0,-1 0-12 16,1 0 20-16,-12 0-16 15,-12 4 56-15,-11 0-36 0,-12-4 20 16,16-4-32-16,-8 4 0 15,-4 4-12-15,-8 3 12 16,-7 0-12-16,-12 3 24 16,-12 1-20-16,-11-4-20 15,-12 3 0-15,-4 1 40 16,-7-4-20-16,-9 3 44 16,-7-3-32-16,-7 4-40 15,-9-1 8-15,-11 1-388 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6:50.2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1603145-C5B2-4663-8DDE-DCA0CBAC4EE2}" emma:medium="tactile" emma:mode="ink">
          <msink:context xmlns:msink="http://schemas.microsoft.com/ink/2010/main" type="writingRegion" rotatedBoundingBox="6490,12840 9445,13130 9343,14169 6388,13880"/>
        </emma:interpretation>
      </emma:emma>
    </inkml:annotationXML>
    <inkml:traceGroup>
      <inkml:annotationXML>
        <emma:emma xmlns:emma="http://www.w3.org/2003/04/emma" version="1.0">
          <emma:interpretation id="{B308D48E-A35D-42C2-9293-71C5AC0DD652}" emma:medium="tactile" emma:mode="ink">
            <msink:context xmlns:msink="http://schemas.microsoft.com/ink/2010/main" type="paragraph" rotatedBoundingBox="6490,12840 9445,13130 9343,14169 6388,138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DDF26C-A757-4E79-ACFF-FA0CBD8507DD}" emma:medium="tactile" emma:mode="ink">
              <msink:context xmlns:msink="http://schemas.microsoft.com/ink/2010/main" type="line" rotatedBoundingBox="6490,12840 9445,13130 9343,14169 6388,13880"/>
            </emma:interpretation>
          </emma:emma>
        </inkml:annotationXML>
        <inkml:traceGroup>
          <inkml:annotationXML>
            <emma:emma xmlns:emma="http://www.w3.org/2003/04/emma" version="1.0">
              <emma:interpretation id="{CC214641-BDDE-4621-91FA-48A47E4BDB10}" emma:medium="tactile" emma:mode="ink">
                <msink:context xmlns:msink="http://schemas.microsoft.com/ink/2010/main" type="inkWord" rotatedBoundingBox="6490,12840 9445,13130 9343,14169 6388,138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2292 12484 216 0,'-8'-14'80'0,"8"14"-60"0,12-3-8 0,-5 0 72 15,1-1-48-15,4 1 112 16,15 3-88-16,8-4 20 15,0 1-48-15,26-4 40 16,-2 0-40-16,6 0 4 16,9 0-24-16,-8 7 0 15,-20 0-4-15,4 0-16 16,-7 0 4-16,-24 0 12 16,12 0-4-16,-23 4 32 15,4-1-20-15,-12-3-40 16,-4 4 12-16,-12-4-44 15,5 0 36-15,-9-7-56 16,13 3 44-16,-20-3 8 16,7 4 12-16,-7 3 4 15,8 3 0-15,-8 8 0 16,-4 9 0-16,0 8 24 16,4 3-8-16,-12 24 24 15,12 0-20-15,0 21 12 16,7-1-12-16,1 5-8 15,11-15 0-15,1-7 20 16,7-9-12-16,-4-8 12 16,8-3-12-16,-4-11 0 15,0-3-4-15,-4-6-16 0,0-5 4 0,-8-6-60 16,1 0 36-16,-13-7-32 16,5 0 36-16,-12 0-8 15,8 0 20-15,-4 0 0 16,7 0 4-16,1 0 112 15,7 0-56-15,1 4 76 16,7-1-68-16,8 0 92 16,7 4-84-16,5 0-4 15,7 0-36-15,12-7 0 16,7 0-12-16,13-3 12 16,-1-1-16-16,8-3-12 15,-8 7 0-15,-8-3-68 16,-3 6 40-16,-12-3-120 15,-8 0 88-15,-11 0-168 16,-1 7 132-16</inkml:trace>
          <inkml:trace contextRef="#ctx0" brushRef="#br0" timeOffset="675.329">2733 12673 268 0,'4'-6'100'0,"-4"6"-76"0,-4-7-8 0,0 7 68 16,0 0-48-16,-7 0 32 15,3 0-40-15,-8 0 0 16,9 0-16-16,-13 0-8 16,9 0 0-16,-16 0 4 15,7 7-4-15,-15-7 16 16,8 13-12-16,-11-6-20 15,11 0 4-15,-16 3 20 16,12 4-4-16,-12 0 84 16,12 0-48-16,-7 3 24 15,7 4-40-15,0-1 28 16,11 1-32-16,5 3 32 16,11 3-32-16,12-2 20 15,11-5-24-15,12-3 0 16,4-3-12-16,15-7 20 15,5-3-16-15,14-4-12 16,-3 0-4-16,0-4 4 16,-8 4 0-16,-12-7 0 15,-7 4 0-15,-16-4 24 0,-7 0-12 16,-16-7-12-16,-4 7-4 0,-12-17 4 16,1 7 0-1,-12-14 8-15,7 7-4 0,-7-10-4 16,8 10 4-16,-4-7-4 15,3 10 0-15,-3-3 8 16,4 0-4-16,0 7-4 16,3 6 4-16,4 1-92 15,9 3 48-15,6 0-240 16,5 7 156-16</inkml:trace>
          <inkml:trace contextRef="#ctx0" brushRef="#br0" timeOffset="1120.219">3600 12426 196 0,'-11'0'72'0,"11"0"-56"0,-20-11-4 16,12 8 100-1,1 6-64-15,-13-3 8 16,1 7-36-16,-12 4-12 0,4 2-4 0,-23 8 84 16,7 0-48-16,-15 13 88 15,0 4-72-15,4 27 52 16,15 4-64-16,0 10 4 15,16-3-28 1,8-7 4-16,7-7-12 0,16-11 12 16,11-6-16-16,12-7-4 15,4-4 0-15,3-3-172 16,1-3 92-16,0-8-200 16,3 1 156-16</inkml:trace>
          <inkml:trace contextRef="#ctx0" brushRef="#br0" timeOffset="1699.8487">3488 12667 280 0,'-16'-7'104'0,"16"7"-84"0,12-7 0 16,-8 3 84-1,4 4-60-15,3-3 16 16,5 0-36-16,7-4-4 16,0 0-12-16,12 0-60 15,0 0 28-15</inkml:trace>
          <inkml:trace contextRef="#ctx0" brushRef="#br0" timeOffset="1450.9881">3527 12866 268 0,'-8'52'100'0,"8"-52"-76"0,0 58-8 16,-4-34 124-1,4 0-80-15,-4 4 72 16,8-4-76-16,-4-3 48 16,4-1-60-16,0-9 40 15,0-1-48-15,-4-7 24 16,4 1-32-16,-1-14-16 16,1 3-8-16,-4-14 4 0,4 4-4 0,-4-7-4 15,4-4 4-15,0 1 4 16,0 3-4-16,3-7 24 15,5 10-16-15,0-7 32 16,3 11-28-16,1-3-4 16,3 2-8-16,0-2-4 15,1 6 0-15,-1 0-100 16,4 7 56-16,-3-3-352 16,-1 10 220-16</inkml:trace>
          <inkml:trace contextRef="#ctx0" brushRef="#br0" timeOffset="2042.2273">4092 12553 352 0,'15'0'132'0,"-15"0"-104"0,24 17-8 0,-17 4 96 15,9 0-68-15,-8 30 60 16,3 8-64-16,-3 13 32 16,3 0-44-16,-7 0 44 15,0-10-44-15,-12 0 28 16,5-7-32-16,-17 4 0 15,1-4-16-15,-20-3-8 16,12-4 0-16,-23-7-4 16,7-3 0-16,-7-7-108 15,7-7 60-15,8-10-236 16,12-4 160-16</inkml:trace>
          <inkml:trace contextRef="#ctx0" brushRef="#br0" timeOffset="2309.6524">4742 12959 572 0,'8'-14'208'0,"-8"14"-160"0,27-13-12 0,-11 6 120 16,3 7-92-16,12-7-8 15,0 7-36-15,8-4 4 16,-1 4-16-16</inkml:trace>
          <inkml:trace contextRef="#ctx0" brushRef="#br0" timeOffset="2521.2105">4746 13200 540 0,'12'0'200'0,"-12"0"-156"0,31-3-12 16,-4-1 116-1,0 1-88-15,19-4 52 16,5 0-64-16,7 3-44 0,-4 4-4 15,-4 0-180-15,-7 4 100 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3:16.1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CB93FB9-77B1-4C11-AB6D-0F14E9B0B7C3}" emma:medium="tactile" emma:mode="ink">
          <msink:context xmlns:msink="http://schemas.microsoft.com/ink/2010/main" type="writingRegion" rotatedBoundingBox="4232,569 11968,352 11995,1322 4259,1539">
            <msink:destinationLink direction="with" ref="{5601A48C-A07E-47C7-8EE3-FE5105816BA0}"/>
          </msink:context>
        </emma:interpretation>
      </emma:emma>
    </inkml:annotationXML>
    <inkml:traceGroup>
      <inkml:annotationXML>
        <emma:emma xmlns:emma="http://www.w3.org/2003/04/emma" version="1.0">
          <emma:interpretation id="{8D5922B5-C0E0-4A86-96C4-9BCE78B991FC}" emma:medium="tactile" emma:mode="ink">
            <msink:context xmlns:msink="http://schemas.microsoft.com/ink/2010/main" type="paragraph" rotatedBoundingBox="4232,569 11968,352 11995,1322 4259,15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37E8F5-874B-4C4D-99A0-461B70603C91}" emma:medium="tactile" emma:mode="ink">
              <msink:context xmlns:msink="http://schemas.microsoft.com/ink/2010/main" type="line" rotatedBoundingBox="4232,569 11968,352 11995,1322 4259,1539"/>
            </emma:interpretation>
          </emma:emma>
        </inkml:annotationXML>
        <inkml:traceGroup>
          <inkml:annotationXML>
            <emma:emma xmlns:emma="http://www.w3.org/2003/04/emma" version="1.0">
              <emma:interpretation id="{0FBDD67F-4BD0-45A0-BBA5-779575F260B0}" emma:medium="tactile" emma:mode="ink">
                <msink:context xmlns:msink="http://schemas.microsoft.com/ink/2010/main" type="inkWord" rotatedBoundingBox="4232,569 7142,488 7169,1457 4259,1539"/>
              </emma:interpretation>
              <emma:one-of disjunction-type="recognition" id="oneOf0">
                <emma:interpretation id="interp0" emma:lang="" emma:confidence="1">
                  <emma:literal>Green's</emma:literal>
                </emma:interpretation>
                <emma:interpretation id="interp1" emma:lang="" emma:confidence="0">
                  <emma:literal>Gre en's</emma:literal>
                </emma:interpretation>
                <emma:interpretation id="interp2" emma:lang="" emma:confidence="0">
                  <emma:literal>Gore en's</emma:literal>
                </emma:interpretation>
                <emma:interpretation id="interp3" emma:lang="" emma:confidence="0">
                  <emma:literal>Gee en's</emma:literal>
                </emma:interpretation>
                <emma:interpretation id="interp4" emma:lang="" emma:confidence="0">
                  <emma:literal>Gere en's</emma:literal>
                </emma:interpretation>
              </emma:one-of>
            </emma:emma>
          </inkml:annotationXML>
          <inkml:trace contextRef="#ctx0" brushRef="#br0">685 59 164 0,'16'-14'60'0,"-9"11"-44"0,5-4-8 16,-8 3 184-1,0 4-108-15,4-3 52 16,-1 0-76-16,-7-4 84 16,0 3-80-16,-7-3 32 15,3 7-56-15,-12-3 28 16,1 3-36-16,-16-4 0 0,4 8-20 0,-28-8-16 15,1 4 0-15,-27 0 20 32,11 4-8-32,-7 3 4 0,15 7-4 0,-4 3-8 15,20 10 4-15,-1 11 12 16,12 4-8-16,4 13 4 16,16 0-4-16,11 17-24 15,12 1 8-15,23 6 12 16,7-7 0-16,32-6-4 15,4-8 4-15,11-16 20 16,-4-4-12-16,0-11 4 16,-15-10-8-16,-8-10-52 15,-7 0 28-15,-16-14-128 16,-8 4 80-16,-20-14-228 16,-7-1 164-16,-19-6-40 15,4 0 100-15,-16 0 60 16,3 7 8-16,-18-4 136 15,7 7-72-15,-15-3 84 16,23 7-84-16,4-1-16 16,15 5-28-16,12-8-32 15,12 10 4-15,15-9 12 16,0 9 0-16,16-6 8 16,-1 3-8-16,1-7 16 15,0 11-12-15,-1-4 32 0,-3 3-24 16,-8 1 32-1,-4 6-32-15,-15 8 56 0,-1 6-40 0,-11 7 36 16,-4 10-36-16,-3 11-20 16,-1 0-4-16,-8 7-8 15,9-7 0-15,-9-1 0 16,12-13 0 0,-4-3 8-16,5-4-4 0,-1-7 40 15,4-3-20-15,0-10-56 16,4-1 16-16</inkml:trace>
          <inkml:trace contextRef="#ctx0" brushRef="#br0" timeOffset="374.8146">1208 510 436 0,'0'-3'160'0,"0"3"-124"0,0 24-8 15,-8-3 80 1,4-4-64-16,-4 18 0 16,5 2-28-16,-9 1-12 15,0-3 0-15,1-4 28 16,3-4-16-16,0-9 40 16,8-1-32-16,-7-10 20 15,7-4-24-15,0-10 28 16,7 0-32-16,1-20 12 15,0 3-16-15,0-21-8 0,7 7 0 16,-7-3-4-16,7 6 0 0,-3 4-12 16,7 14 8-16,-7 0 20 15,-4 10-8-15,3 3 16 16,-3 4-16-16,-8 4 24 16,12 10-20-16,-12-4-4 15,0-3-4-15,7 0-156 16,5 7 84-16</inkml:trace>
          <inkml:trace contextRef="#ctx0" brushRef="#br0" timeOffset="781.3954">1494 741 280 0,'8'-7'104'0,"-8"7"-84"0,16-10 0 16,-5 3 92 0,5 4-64-16,3-8 24 15,0 5-40-15,5-15 24 16,3 11-32-16,-4-8 12 16,-4 8-20-16,1-7 0 15,-5 6-8-15,-3-6 72 16,-5 3-44-16,-7-6 48 15,4 6-48-15,-11-3 32 0,3 6-36 0,-12 1 36 16,8 3-40-16,-11 7-32 16,8 4 0-16,-13 6-8 15,9 7 4-15,-12 11-12 16,11 3 12 0,5 7-12-16,7 3 8 15,8-3 16-15,3 0 0 0,13-11 24 16,11 1-16-1,4-14-40-15,-1 0 16 0,5-11-296 16,0-3 168-16</inkml:trace>
          <inkml:trace contextRef="#ctx0" brushRef="#br0" timeOffset="1155.8917">2029 721 404 0,'-20'-7'148'15,"20"7"-112"-15,-8 17-12 0,8-17 128 16,4 7-88-16,4-7-8 16,4 7-36-16,11-7 4 15,8 0-16-15,8-7 16 16,3 0-16-16,5-10 16 16,-5 0-16-16,-7-1 4 15,0 5-4-15,-16-5 12 16,1 1-12-16,-17 0 24 15,5 7-20-15,-16-8 4 16,1 8-8-16,-17 3-8 0,5-3 4 0,-16 3 56 16,16 7-32-16,-12 10-28 15,12 4-4-15,3 14-16 16,8-1 8-16,8 4 16 16,8 7 0-16,4 0-4 15,3-7 4-15,8 0 20 16,8-7-12-16,-7-7 12 15,-1 1-12-15,4-8-200 16,-4 4 100-16</inkml:trace>
          <inkml:trace contextRef="#ctx0" brushRef="#br0" timeOffset="1532.3941">2752 476 476 0,'12'-17'176'0,"-12"17"-136"0,12 0-12 0,-12 0 100 15,0 7-76-15,-12 13 76 16,8 4-72-16,-19 18 4 16,4-1-36-16,-9 11 12 15,9 0-20-15,-4-4 0 16,11-7-8-16,5-10-8 16,7-7 4-16,7-10-4 15,5-4 0-15,7-16 32 16,4-1-16-16,1-14-4 15,-1 0-8-15,0-17-4 16,0 7 0-16,-3-13 0 16,-1 2 0-16,0 4-20 15,1 14 12-15,-5 7-40 0,-3 10 28 16,-4 11-20-16,-1 9 24 0,-3 15 60 16,0 3-20-16,-4 3 0 15,4 1-16-15,-4-1 28 16,4-6-20-16,-4-4 4 15,4 0-12-15,-4-7-8 16,4-6 4-16</inkml:trace>
        </inkml:traceGroup>
        <inkml:traceGroup>
          <inkml:annotationXML>
            <emma:emma xmlns:emma="http://www.w3.org/2003/04/emma" version="1.0">
              <emma:interpretation id="{3FED1E0D-7229-4632-B723-40757C29FE77}" emma:medium="tactile" emma:mode="ink">
                <msink:context xmlns:msink="http://schemas.microsoft.com/ink/2010/main" type="inkWord" rotatedBoundingBox="7489,851 8064,834 8079,1361 7504,1377"/>
              </emma:interpretation>
            </emma:emma>
          </inkml:annotationXML>
          <inkml:trace contextRef="#ctx0" brushRef="#br0" timeOffset="1742.9519">3372 314 592 0,'11'-14'220'0,"-11"14"-172"16,8-10-12-16,-8 10 188 15,0 7-128-15,-11-7 60 16,3 10-92-16,-19 4-28 16,3 3-24-16,-3 4 8 15,8 0-12-15,4-1-304 16,7 4 164-16</inkml:trace>
          <inkml:trace contextRef="#ctx0" brushRef="#br0" timeOffset="2102.6404">3829 462 644 0,'0'-3'236'0,"0"3"-180"0,-24 0-20 0,5 3 36 15,7 1-48-15,-19 6 0 16,8-3-16-16,-8 7-32 16,12 3 12-16,0 7-4 15,7 0 8-15,8 4 0 16,8-4 0-16,8 0 8 15,7 0 0-15,4-3 8 16,0-1-4-16,-3 1-4 16,-5-4 4-16,-11-6 28 15,-4 3-16-15,-15-4 32 16,3 0-32-16,-15-3-4 31,4 0-8-31,-4-4-4 0,11 4 0 0</inkml:trace>
        </inkml:traceGroup>
        <inkml:traceGroup>
          <inkml:annotationXML>
            <emma:emma xmlns:emma="http://www.w3.org/2003/04/emma" version="1.0">
              <emma:interpretation id="{6EDAC4AB-CD49-4FE0-9DC1-26E0C9AD564A}" emma:medium="tactile" emma:mode="ink">
                <msink:context xmlns:msink="http://schemas.microsoft.com/ink/2010/main" type="inkWord" rotatedBoundingBox="9220,482 11969,405 11992,1227 9243,1304"/>
              </emma:interpretation>
              <emma:one-of disjunction-type="recognition" id="oneOf1">
                <emma:interpretation id="interp5" emma:lang="" emma:confidence="1">
                  <emma:literal>Function</emma:literal>
                </emma:interpretation>
                <emma:interpretation id="interp6" emma:lang="" emma:confidence="0">
                  <emma:literal>Fruition</emma:literal>
                </emma:interpretation>
                <emma:interpretation id="interp7" emma:lang="" emma:confidence="0">
                  <emma:literal>Friction</emma:literal>
                </emma:interpretation>
                <emma:interpretation id="interp8" emma:lang="" emma:confidence="0">
                  <emma:literal>Functions</emma:literal>
                </emma:interpretation>
                <emma:interpretation id="interp9" emma:lang="" emma:confidence="0">
                  <emma:literal>Fruitions</emma:literal>
                </emma:interpretation>
              </emma:one-of>
            </emma:emma>
          </inkml:annotationXML>
          <inkml:trace contextRef="#ctx0" brushRef="#br0" timeOffset="3111.1032">4994 442 572 0,'11'-18'208'0,"-11"18"-160"0,28 0-12 0,-9-7 100 16,0 14-80-16,12-7 24 15,4 0-48-15,0 4-4 16,-4 3-16-16,8-7-16 16,-5 7 0-16,5-7-576 15,0 0 312-15</inkml:trace>
          <inkml:trace contextRef="#ctx0" brushRef="#br0" timeOffset="2959.7547">5156 49 228 0,'-19'65'84'0,"19"-65"-64"0,-12 90-8 0,5-52 40 16,-1 0-32-16,-4 13-20 16,5-2 0-16,-5 2 8 15,8-3-4-15,0-3 8 16,0-7-8-16,-3-10-92 0,3-4 52 0</inkml:trace>
          <inkml:trace contextRef="#ctx0" brushRef="#br0" timeOffset="2793.7741">5164-62 632 0,'-15'-7'236'0,"11"7"-184"0,8-6-16 0,3 2 16 15,5 8-36-15,11-4 40 16,4-4-32-16,8 4-12 16,0 4-8-16,8-4 20 15,-1 0-12-15,-3 0 12 16,3 6-12-16,-11-2 20 15,0 3-20-15,-23 0-108 16,-4 0 48-16,-19 6-456 16,-1 1 280-16</inkml:trace>
          <inkml:trace contextRef="#ctx0" brushRef="#br0" timeOffset="4354.7342">5524 390 196 0,'-4'7'72'0,"4"-7"-56"0,-4 20-4 16,1-9 72 0,3 3-48-16,-4 3 68 15,0 0-64-15,-4-3 0 16,8 3-24-16,-4-3-4 0,8 0-4 16,4-8 12-16,3 5-12 0,5-22 24 15,7 8-20-15,4-11-12 16,0 0-4-16,0-6 12 15,-3 6-4-15,-1-3 8 16,0 3-8-16,-11 0 40 16,-1 7-20-16,-11 7 32 15,4 7-32-15,-12 4 48 16,5-5-40-16,-5 8 4 16,4 10-24-16,4-10 12 15,4 10-16-15,4-10 4 16,7 0-4-16,4-7 12 15,5-4-12-15,-5-6 16 16,4-1-16-16,-3-6 32 16,3-4-24-16,-8 4-4 15,1-4-8-15,-5 0-16 16,1 11 8-16,-8-8 28 16,0 1-12-16,-4 10-76 15,0 7 36-15,0 0-8 16,4 3 20-16,-4 4 64 15,0 10-24-15,3 0 24 16,5 0-28-16,0-6 8 16,4-1-16-16,-5-7 12 15,13-3-16-15,-9-7 16 16,5 0-16-16,-5-7-4 16,5 7 0-16,-12-10-16 15,15 3 8-15,-19-7-68 0,8 7 40 16,-8-17-4-16,8 17 20 15,7-10-16-15,-7 10 20 0,11 0-20 16,-7 4 16-16,7-1 0 16,8 4 8-16,0 0 24 15,4 4-8-15,0-8 32 16,-4 4-24-16,0 0-12 16,4 0-8-16,-15 0 20 15,3 7-8-15,-7-7 32 16,-4 0-24-16,-8-7 12 15,0 7-16-15,-8-7 0 16,8 4-4-16,-12-11-16 16,12 7 4-16,-7 0-16 15,3 4 12-15,-4-11-32 16,0 14 24-16,8-3-12 16,0 3 16-16,0 3 24 15,0 4-4-15,0 3-4 16,0 4 0-16,0 0 20 15,0-4-12-15,-8 11-4 16,-3-4-4-16,3 7 4 16,4 1-4-16,-4-12-36 15,16 8 16-15,-4-4 16 16,12-3 0-16,-5 3 12 16,9-6-8-16,7-8 16 15,0 4-12-15,4-17 4 0,-4 10-4 16,0-21-24-16,0 7 8 0,0-13-56 15,-4 6 32-15,1-7 44 16,3-3-8-16,4-7 4 16,0 4-4-16,-4-14-4 15,0 6 0-15,0-20 8 16,-8 7-4-16,1-10-4 16,-13 9 4-16,1 5-16 15,-4 16 8-15,-4 11 56 16,0 14-28-16,-12 20 8 15,5 11-20-15,-13 20-8 16,1 4 0-16,-8 10 20 16,7-3-12-16,-7 3 40 15,8-7-28-15,0 1-32 16,11-1 4-16,4-17-132 16,8-4 76-16,4-9-216 15,-1-8 156-15</inkml:trace>
          <inkml:trace contextRef="#ctx0" brushRef="#br0" timeOffset="4685.1115">6589 321 696 0,'-8'-7'256'0,"8"7"-196"0,15 3-20 16,-7-3-12-16,4 0-24 0,7-3 16 31,16 3-12-31,15-7 16 15,5 0-16-15,3-3 48 0,0 3-28 0,-4-7-24 16,-8 4-4-16,-3-7-44 16,-8 6 24-16,-4-9 8 15,-12 6 8-15,-7-7 4 16,-5 4 0-16,-3-4 0 16,4 7 0-16,-8 1-28 15,0 9 16-15,0 1 40 16,0 3-16-16,0 3-8 15,0 4-8-15,-8 3 28 16,16 4-12-16,-12 0-180 16,4 3 92-16</inkml:trace>
          <inkml:trace contextRef="#ctx0" brushRef="#br0" timeOffset="4820.9728">7022 373 560 0,'-19'10'208'0,"19"-10"-164"0,4 21-8 0,-4-11 24 15,0 0-40-15,4 1 16 16,3 2-20-16,5-2 8 16,0 6-12-16,-1-14 36 15,9 8-24-15,-5-11-224 16,1 0 108-16</inkml:trace>
          <inkml:trace contextRef="#ctx0" brushRef="#br0" timeOffset="5454.6583">7216 373 528 0,'-12'-7'196'0,"12"7"-152"0,0 3-12 0,-4 1 116 16,0 3-88-16,-3 3 0 16,3 7-36-16,0 0 0 15,4 1-12-15,4-1 12 16,7 3-16-16,5-6 4 16,3-3-4-16,5-8-96 15,3 0 52-15,-8-9-76 16,0 2 64-16,-11-10 4 15,-4 4 28-15,-12-7 28 16,4 3-4-16,-7-7 24 16,3 8-20-16,0-5-4 15,8 8-4-15,0 0-32 16,8 3 16-16,4 0 4 16,3 3 8-16,1 1 16 15,3 6-8-15,-4-3 16 16,5-3-16-16,-5 3 24 15,1 3-20-15,-9 1-20 16,5-1 0-16,-8 4-4 16,0-3 4-16,-4 3 8 15,0 3 0-15,0 0 0 16,4 4 0-16,0 0 16 16,-1 0-8-16,5 3-4 15,0 0 0-15,0-10-16 16,3 3 8-16,1-3 48 15,0 3-24-15,-1-10 8 16,5 4-16-16,-9-8 0 16,5 4-4-16,-4-3 20 0,-1-4-16 15,-3-7-20-15,4 4 0 0,-4-7 20 16,0 6-4-16,0-2-20 16,3 6 4-16,1 3-40 15,4-3 28-15,-1 7 96 16,1 7-40-1,0 0 12-15,3 7-28 0,-3 0 24 16,-1 3-28-16,1 4 84 16,0-1-56-16,-9 1 12 15,5 0-32-15,-8-1-628 16,4 5 328-16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7:31:21.6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018FEF7-3393-4756-A356-7D3E37E21287}" emma:medium="tactile" emma:mode="ink">
          <msink:context xmlns:msink="http://schemas.microsoft.com/ink/2010/main" type="inkDrawing" rotatedBoundingBox="13222,4145 14969,3817 14980,3876 13234,4204" semanticType="strikethrough" shapeName="Other">
            <msink:sourceLink direction="with" ref="{81B51FF0-26AC-459D-B8E3-E4AF3CDE4055}"/>
          </msink:context>
        </emma:interpretation>
      </emma:emma>
    </inkml:annotationXML>
    <inkml:trace contextRef="#ctx0" brushRef="#br0">-40 1538 332 0,'4'-4'120'0,"-1"-3"-92"0,-3 7-8 0,0 0 104 16,0 0-72-16,0 0 84 15,0 0-76-15,4 0 20 16,4 0-44-16,4-6 20 16,-1 6-28-16,5-7 28 15,3 3-32-15,0-10 48 16,5 8-40-16,3-5 4 16,8 4-24-16,-4-6 12 15,7-1-16-15,5 10 4 16,-12-2-4-16,8-1 4 15,-5 0-8-15,1 0 8 16,-4 7-8-16,0-7-12 16,-4 4 4-16,0-4 20 15,4 3-8-15,4-6-20 16,0 6 4-16,4-6 4 16,-1 7 4-16,1-8 8 15,-4 8-4-15,0-7-12 16,0 3 4-16,-4-4 20 15,-4 8-8-15,0-4 4 16,-4 4-4-16,-4-4-8 16,1 7 4-16,-5-7-4 15,5 7 0-15,-5-7 0 0,8 4 0 16,-3-4-28 0,-1 3 16-16,4-6 12 0,0 6 4 15,5-6-4-15,3 3 4 16,3 0-16-16,1 7 8 0,4-10 4 15,-4 10 0-15,4-3 16 16,-5 3-8-16,1-4-12 16,-4 8 0-16,0-8 20 15,4 4-8-15,-12-3-12 16,0 3 0-16,-3-4 4 16,-1 8 0-16,-7-8 0 15,7 4 0-15,-11-3 8 16,7 3-4-16,-11-4 8 15,8 8-8-15,-8-8 32 16,0 4-20-16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10:43.3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F868367-AAE6-4709-8CD5-A16B02162E87}" emma:medium="tactile" emma:mode="ink">
          <msink:context xmlns:msink="http://schemas.microsoft.com/ink/2010/main" type="inkDrawing" rotatedBoundingBox="10809,1955 14473,2280 14244,4860 10580,4534" hotPoints="14601,3685 12462,4704 10575,3272 12714,2253" semanticType="enclosure" shapeName="Ellipse">
            <msink:sourceLink direction="with" ref="{11685F0F-AA0A-48B1-9339-234A390755E0}"/>
            <msink:sourceLink direction="with" ref="{70AA8D02-3A8E-4223-9ED4-CC9344FC7E24}"/>
            <msink:sourceLink direction="with" ref="{C83ED38F-2A07-41A9-92E7-A91E089771B6}"/>
          </msink:context>
        </emma:interpretation>
      </emma:emma>
    </inkml:annotationXML>
    <inkml:trace contextRef="#ctx0" brushRef="#br0">759 325 92 0,'-54'14'32'0,"54"-14"-24"0,-42 24 0 0,22-7 12 15,9-3-12-15,-20 13-12 16,4 1 0-16,-20 3 48 16,12-4-24-16,-11 4 36 15,-1 7-32-15,-11 7 12 16,12-1-20-16,-12 22 28 16,19-4-28-16,-4 3-12 15,9-6-8-15,-1-1 12 16,8-6-4-16,3-1 8 15,13-6-8-15,-1 7-4 16,4-4 4-16,5 10-16 16,3 1 8-16,0 3-32 15,3-4 20-15,1-3 32 16,8-6-8-16,0-5 8 16,3-6-8-16,4 0 12 15,1-4-12-15,3-3-4 16,8 0 0-16,8 4-4 15,3-4 0-15,9 3 8 16,3-3-4-16,-8 4-12 0,5-1 4 16,-5 4 12-16,-3-4-4 15,-1 1-20-15,1-1 8 0,3-3 32 16,1-3-16-16,7-4 8 16,-4-7-8-16,8 3-16 15,-4-2 4-15,1-5 12 16,-5-2-4-16,4 3-20 15,-4-4 8-15,1 0 4 16,-9 0 4-16,5-3 16 16,-5 4-8-16,9-4-4 15,-5 3 0-15,1-3-24 16,11 3 12-16,-8 0 4 16,0 1 4-16,8-1 0 15,-7 4 0-15,7 0-20 16,4-1 12-16,11 5 12 15,5-1 0-15,-1 0-4 16,-7 7 4-16,3 4 4 16,-11-4-4-16,0-4-4 31,-4-2 4-31,4-5-16 0,-4-2 8 0,12-8 12 16,0 4-4-16,3-7 16 15,-7 0-12-15,0-10 16 16,-8 3-16-16,4-14-12 15,0-3 0-15,8-7 12 16,-5 4-4-16,9-8-4 16,-4 8 4-16,-5-11 12 0,-10 14-8 15,-9-7-12-15,-3 10 0 0,-9-24 20 16,-6 7-8-16,-9-20-4 16,-4 3 0-16,-7-17 20 15,-4 13-12-15,-4-10-12 16,0 18-4-16,-4-8-16 15,0 14 12-15,4-16 12 16,-4-1 0-16,0-4 8 16,-3-6-8-16,-1 0-20 15,-4 3 8-15,1 3 20 16,-5 11-4-16,-3 0-4 16,7 7 0-16,-7-14-4 15,0 11 0-15,-5-18 8 16,5 10-4-16,-12-9-4 15,8 12 4-15,-8-5-4 16,4 16 0-16,-8-3-20 16,4 10 12-16,-8-10 12 15,8 6 0-15,-11-13-4 16,11 4 4-16,-8-8-24 16,8 14 12-16,-19-6 32 15,7 13-16-15,-23-10-8 16,12 17-4-16,-19 0 4 15,7 10 0-15,-8 4 0 0,8 0 0 16,-11-4-20-16,-8 7 12 0,-8 7-4 16,-4 1 4-1,-7 2 44-15,-5 1-24 0,-15-4 16 16,-15 7-16-16,4 3 12 16,3 1-16-16,-15 3-12 15,-8 6 0-15,8 11-60 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12:04.0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E1CAF99-B3B9-4AA3-AE65-5CD6FFD11058}" emma:medium="tactile" emma:mode="ink">
          <msink:context xmlns:msink="http://schemas.microsoft.com/ink/2010/main" type="inkDrawing" rotatedBoundingBox="5538,1367 14965,1950 14754,5359 5327,4775" semanticType="container" shapeName="Other">
            <msink:sourceLink direction="with" ref="{2C80579B-430B-4C87-9135-3A4A914ABE92}"/>
          </msink:context>
        </emma:interpretation>
      </emma:emma>
    </inkml:annotationXML>
    <inkml:trace contextRef="#ctx0" brushRef="#br0">5955 3293 40 0,'77'10'16'0,"-27"-10"-12"0,43 0-4 16,-35 0-8-16,16 3 4 15,3 1-16-15,5-8 12 16,-1-2 12-16,8-1 0 15,8 0-4-15,-1 7 4 16,-3-4 12-16,-11 1-8 16,3-4 4-16,8 0-4 15,11 0 4-15,-3 0-8 0,-4 4-4 16,-4 0 4-16,-8-4-4 16,8 0 0-16,0-4-20 15,-1 5 12-15,-2-1 4 16,-9 3 4-16,-15-3 60 15,-4 0-32-15,0 1-12 16,-12-5-8-16,4 4 16 16,0-10-12-16,0 10-20 15,4-3 0-15,-7-4 32 16,-5 0-16-16,1 4 8 16,-9-4-8-16,-7-3-8 15,4-4 4-15,-4 1-4 0,-4 3 0 16,0-7 0-16,-3-4 0 15,-5 4 32-15,0 3-16 16,-7-10-32 0,3 14 8-16,-3-14 20 15,4 14-8-15,-1-11-16 16,0 11 4-16,1-7 12 16,-1 3 0-16,-7-3-4 15,0 4 4-15,-8 3 40 16,4-4-24-16,-8 4 52 15,4-1-40-15,-8-2 4 16,8 3-24-16,0-11-24 16,4 1 4-16,0-11 12 15,8 7 0-15,-1-17-4 0,5 3 4 16,-1-17 4-16,5 14-4 0,-5-7-20 16,0 10 8-16,-3-7 12 15,0 8 0-15,3-11 40 16,-3 6-20-16,-1-16 4 15,9 7-16-15,3-15 20 16,-4 15-20-16,5-8 4 16,-1 15-8-16,0-4-16 15,0 13 4-15,0-20 4 16,-3 11 0-16,-5-18 16 16,5 7-8-16,-9-7 4 15,5 14-4-15,-8-3-16 16,-1 13 4-16,-3-3 40 15,0 13-24-15,0-6-20 16,4 7 4-16,-5-18 8 16,1 14 0-16,-4-13-4 15,0 9 4-15,0-9-4 16,0 9 0-16,-4-9 0 16,4 20 0-16,-3-7 8 15,3 7-4-15,-4 3 24 16,-4 8-16-16,4-4-40 15,4 10 16-15,-4-3-8 16,0 3 12-16,-3 0 0 16,-1 4 0-16,-11 0-12 15,15 3 12-15,-20-4 12 0,5 5 0 0,-16-5 8 16,4 4-8-16,-15-3-20 16,3 7 8-16,-11-4-4 15,8 7 4-15,-9-7 16 16,17 7-4-16,-9-7 8 15,9 7-8-15,-13-7 8 16,5 4-8-16,-16-8-4 16,15 8 4-16,-15-8-24 15,8 11 12-15,-8-13 20 16,16 6-4-16,-12-3-12 16,15-4 0-16,-11 3 12 15,15 1-4-15,-11-4 8 16,4 4-8-16,-9-4-20 15,17 4 8-15,-17-4 12 16,5 7 0-16,-4 0-12 16,11 4 4-16,-3-4 4 15,7 7 0-15,-3-7-12 16,11 7 8-16,-8-3 4 16,8 3 0-16,-8 0 0 15,8 7 0-15,-11-4 8 16,7 7-4-16,-16-3-4 15,13 4 4-15,-16-1-24 16,11-3 12-16,-7 7 20 16,11-4-4-16,-8-3-4 15,5 3 0-15,-8-6-4 16,7 2 0-16,-15-2-12 0,4 3 8 0,-12 0 12 16,8 0-4-16,-8-1-12 15,12 5 4-15,-8-1 4 16,15 0 0-16,-11-3-12 15,16 0 8-15,-16-3 20 16,7 2-8-16,-11 1-20 16,4-3 4-1,-7 3-4-15,14 0 4 0,-7-1 16 16,12 1-4-16,-5 0 8 16,13 0-8-16,-16-3-12 15,11 2 4-15,-15-2 12 16,11-1-4-16,-7 1-4 15,12-1 4-15,-13 1-16 16,13 9 8-16,-5-13 12 16,13 7-4-16,-9-3-4 15,12 3 4-15,-4-1-4 16,8 5 0-16,-12-11-12 16,5 3 8-16,-13-3 48 15,8 0-24-15,-19 0-36 16,12 0 8-16,-12 0-8 15,7 4 8-15,-7-4 8 16,12 3 0-16,-8-3 0 16,7 0 0-16,-11-3 8 15,12 3-4-15,-28-4 8 16,16 1-8-16,-15-1-20 0,11 8 8 0,-8-8 32 16,16 4-16-16,-12-3-28 15,16-1 12-15,-20-2 20 16,12 2-8-16,-20-3-16 15,13 4 4-15,-9-1 4 16,8 4 4-16,1-3 8 16,6-1-4-16,-14-2 8 15,15 2-8-15,-16-3-12 16,12 0 4-16,-15 7 20 16,15-3-8-16,-12-7-4 15,16 10 0-15,-11-4-16 16,14-3 8-16,-22 0 12 15,11 4-4-15,-23 0-20 16,23 6 8-16,-19-3-40 16,23 0 28-16,-11 0-20 15,19 0 24-15,-28 0 8 16,16 0 8-16,-15-3 8 16,11-1-4-16,-7 4-20 15,11 4 8-15,-7-4 12 16,22 3 0-16,-26-3-12 15,23 0 4-15,-31 0 12 16,19 0-4-16,-12 0-12 16,16 7 4-16,-7 3 12 15,15 1-4-15,-16-11-4 16,20 6 4-16,-16-2 4 16,15-1-4-16,-14 1-20 0,14-4 8 15,-11 7-24-15,12-7 20 0,-8 6 12 16,15 5 4-16,-3-4-4 15,11 0 4-15,-4-4-4 16,8 0 0-16,-7 1-12 16,3-1 8-16,-4 4-4 15,8 0 0-15,-15-7 24 16,15 10-8-16,-8-3-12 16,8 0 0-16,-4 0-16 15,8 3 12-15,-4 1 12 16,12-1 0-16,-8 0-12 15,11 4 4-15,-3 0 4 16,7 3 0-16,-3 4 0 0,-1 3 0 16,5 0-20-1,3 0 12-15,0 0 4 0,4 0 4 16,0 0 8-16,-3 0-4 16,3 0-12-16,4 4 4 15,-4 0 12-15,0-1-4 16,4 4-4-16,-4-7 4 15,0 4 4-15,0-1-4 16,1 1 8-16,-1 3-8 16,4 6 16-16,0 8-12 15,-4 3 24-15,0 11-20 16,4-4-4-16,0 3-4 16,-4 1-4-16,4-7 0 15,0-4 16-15,-8 0-8 0,4 7-12 16,1 7 0-16,-1 7 4 15,0 0 0-15,0 6 0 16,-4-6 0-16,8-7 0 16,-4-7 0-16,1 0 24 15,-1 10-12-15,0 4-12 16,0 0-4-16,4-7 12 16,4-7-4-16,-4 4 52 15,0-4-32-15,4-14 44 16,7-3-40-16,1-7 4 15,3-7-20-15,5-3 20 16,15-4-20-16,7-7-12 0,16-3-4 0,20 3 40 16,3 4-24-16,-11-4-20 31,7 4 4-31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3:47.8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10B7BD7-626E-4C6A-B897-100AE457D607}" emma:medium="tactile" emma:mode="ink">
          <msink:context xmlns:msink="http://schemas.microsoft.com/ink/2010/main" type="writingRegion" rotatedBoundingBox="677,2795 22696,2531 22827,13448 808,13713"/>
        </emma:interpretation>
      </emma:emma>
    </inkml:annotationXML>
    <inkml:traceGroup>
      <inkml:annotationXML>
        <emma:emma xmlns:emma="http://www.w3.org/2003/04/emma" version="1.0">
          <emma:interpretation id="{F112F6E8-A75F-42A8-BA9E-C919F80E588D}" emma:medium="tactile" emma:mode="ink">
            <msink:context xmlns:msink="http://schemas.microsoft.com/ink/2010/main" type="paragraph" rotatedBoundingBox="16087,2530 22604,2539 22599,5491 16083,5482" alignmentLevel="6"/>
          </emma:interpretation>
        </emma:emma>
      </inkml:annotationXML>
      <inkml:traceGroup>
        <inkml:annotationXML>
          <emma:emma xmlns:emma="http://www.w3.org/2003/04/emma" version="1.0">
            <emma:interpretation id="{D58737C0-8B94-40DB-B6E2-9CEC665D1CCE}" emma:medium="tactile" emma:mode="ink">
              <msink:context xmlns:msink="http://schemas.microsoft.com/ink/2010/main" type="inkBullet" rotatedBoundingBox="16073,2855 16417,2838 16438,3268 16093,3284"/>
            </emma:interpretation>
          </emma:emma>
        </inkml:annotationXML>
        <inkml:trace contextRef="#ctx0" brushRef="#br0">11861 2589 684 0,'-15'-18'252'0,"15"18"-192"0,7 7-20 15,-3-10 32 1,4 3-48-16,8-4 16 15,3 4-24-15,16-3 8 16,3 3-12-16,17-7 36 16,-1 7-24-16,4-3-320 15,-8 6 160-15</inkml:trace>
        <inkml:trace contextRef="#ctx0" brushRef="#br0" timeOffset="-203.5376">12128 2385 436 0,'-7'-17'160'0,"7"10"-124"0,-8-3-8 16,0 3 60-1,8 7-52-15,-12-14 56 16,5 4-52-16,-9-4 32 16,5 7-40-16,-9 0 8 15,5 4-24-15,-8 6 64 16,3 11-48-16,-3 7 4 15,4 3-20-15,-8 10 32 0,7 4-24 0,-3 7 4 16,7-4-16 0,9 1-52-16,7-4 24 15,7-4 20-15,5-6 0 0,7-8 36 16,1-2-24 0,7-5 32-16,0-2-32 0,4-8-164 15,-4 1 80-15</inkml:trace>
      </inkml:traceGroup>
      <inkml:traceGroup>
        <inkml:annotationXML>
          <emma:emma xmlns:emma="http://www.w3.org/2003/04/emma" version="1.0">
            <emma:interpretation id="{F34C52A9-2FBC-4298-BBFA-97A0AB70D8EC}" emma:medium="tactile" emma:mode="ink">
              <msink:context xmlns:msink="http://schemas.microsoft.com/ink/2010/main" type="line" rotatedBoundingBox="17618,2711 22213,2494 22241,3088 17646,3305"/>
            </emma:interpretation>
          </emma:emma>
        </inkml:annotationXML>
        <inkml:traceGroup>
          <inkml:annotationXML>
            <emma:emma xmlns:emma="http://www.w3.org/2003/04/emma" version="1.0">
              <emma:interpretation id="{9D998EAE-DCB3-487A-BC08-561ABD5F7E81}" emma:medium="tactile" emma:mode="ink">
                <msink:context xmlns:msink="http://schemas.microsoft.com/ink/2010/main" type="inkWord" rotatedBoundingBox="17622,2794 18086,2772 18108,3232 17644,32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222.829">13410 2487 560 0,'-8'20'208'0,"8"-20"-164"0,4 31-8 16,-4-24 76-1,4 7-68-15,-4-4 0 16,0 8-28-16,0-5 16 15,4 1-20-15,-8-3 4 0,4-1-8 0,-4-7-192 16,8 4 100-16</inkml:trace>
          <inkml:trace contextRef="#ctx0" brushRef="#br0" timeOffset="1058.8927">13383 2259 488 0,'0'-17'180'0,"0"17"-140"0,7-3-12 0,-7-1 208 16,0 8-136-16,0-4 36 15,8 0-80-15,0 0-8 16,0 0-28-16,-1 0 4 16,1 3-12-16,4 0 28 15,-1 4-24-15,-7 4-728 16,8 6 388-16</inkml:trace>
          <inkml:trace contextRef="#ctx0" brushRef="#br0" timeOffset="1542.7239">13839 2497 464 0,'-11'-10'176'0,"11"10"-140"0,-8-7-8 0,-4 7 40 15,5 3-44-15,-5 1-12 16,4 3-4-16,-3 3-20 16,3 0 8-16,0 4-32 15,16 3 20-15,0 1 4 16,3-1 12-16,9 0 0 15,-1 0 0-15,0-6 8 16,1 2-4-16,-13-2 24 16,-7-1-16-16,-7-3 76 15,3 0-52-15,-16-7 40 16,5 3-44-16,-12-6 0 16,15 3-20-16</inkml:trace>
        </inkml:traceGroup>
        <inkml:traceGroup>
          <inkml:annotationXML>
            <emma:emma xmlns:emma="http://www.w3.org/2003/04/emma" version="1.0">
              <emma:interpretation id="{387A76E3-B2C7-4CD1-AFD2-1BEDF0764C32}" emma:medium="tactile" emma:mode="ink">
                <msink:context xmlns:msink="http://schemas.microsoft.com/ink/2010/main" type="inkWord" rotatedBoundingBox="19037,2644 22213,2494 22241,3088 19065,32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19.7822">14977 2428 560 0,'-3'-21'208'0,"3"21"-164"0,-16-20-8 16,8 6 40-1,4 7-48-15,-7-7 76 16,-1 4-56-16,-7 3-16 16,11 4-20-16,-15 10 32 15,11 3-20-15,-3 11 20 16,3 6-24-16,-3 1 0 15,11 3-12-15,4-4 12 0,8 1-12 16,-1-7 32-16,9-1-24 0,7-9 32 16,4-1-32-16,20-10-120 15,-5 3 56-15,12-6-416 16,-3 3 260-16</inkml:trace>
          <inkml:trace contextRef="#ctx0" brushRef="#br0" timeOffset="2678.4883">15392 2442 676 0,'-8'-21'248'0,"8"21"-192"0,-4-14-16 0,0 11 76 16,0 3-72-16,-7 3 36 15,-1 8-48-15,-7 6-36 16,7 4 0-16,-3 3-28 16,3 0 20-16,8 0 12 15,12-3 4-15,3-4 16 16,5 0-12-16,-1-6 24 15,5-1-20-15,-5-7-12 16,5 1-4-16,-9-11-24 16,-3 3 16-16,-8-9 12 15,0 2 4-15,-4-13-28 16,4 7 12-16,-4-11-4 16,8 8 8-16,0-8-20 15,4 11 16-15,-1-4-32 16,5 7 28-16,0 4 4 0,3 10 12 15,-3 0-20-15,-1 4 12 0,-3 2 12 16,0 8 0-16,-8 0 16 16,4 3-12-16,-8-3 16 15,4 3-16-15,-4 4 4 16,4 0-4-16,-4-4 4 16,8-3-8-16,-4-4-4 15,0 4 4-15,4-7 28 16,0 0-16-16,0-7 4 15,3 0-12-15,1-4 4 16,4 1-8-16,-1-4 16 16,1 0-12-16,0-7-20 15,3 4 4-15,-3-11 20 16,3 4-4-16,-3-11-28 16,3 11 8-16,-3-7-20 15,3 10 16-15,-3 7-8 16,0 0 12-16,-5 14 0 15,5 0 4-15,-8 7 68 16,4 3-32-16,-8 7 8 16,0-6-24-16,-4 2-8 15,4 1 0-15,-4-4 20 16,0-3-12-16,-4-4 32 16,4 4-28-16,-3-7-144 15,7 3 64-15,0-10-220 16,3 0 160-16</inkml:trace>
          <inkml:trace contextRef="#ctx0" brushRef="#br0" timeOffset="3008.8669">15996 2328 572 0,'0'-24'208'0,"0"24"-160"0,31-21-12 0,-31 15 76 16,7 6-68-16,-7 0 8 15,0 6-32-15,-7 1 4 16,7 7-12-16,-8 3-24 16,8 7 4-16,0-3 12 15,8 10 0-15,-8-7 8 16,15 0-8-16,0 4 16 16,1-11-12-16,-4 0 4 15,11 4-4-15,-12-4-76 16,-3 4 36-16,-12-11 12 15,-7 4 16-15,-1 0 20 16,-3-7-8-16,-5-4 16 16,12 4-16-16,-3-7-12 15,3 0 0-15,4-7-4 16,4 4 0-16</inkml:trace>
          <inkml:trace contextRef="#ctx0" brushRef="#br0" timeOffset="3462.5881">16274 2228 612 0,'-19'-41'228'0,"19"41"-180"0,23-10-12 16,-7 3 80 0,-1 7-72-16,16-7 0 15,4 7-28-15,11-4-4 16,1 8-4-16,3-4 48 15,4 3-32-15,-7 1-256 16,3 3 124-16</inkml:trace>
          <inkml:trace contextRef="#ctx0" brushRef="#br0" timeOffset="3260.5373">16530 2004 416 0,'-4'4'152'0,"4"-4"-116"0,35 10-12 0,-31-3 120 16,-4 7-84-16,-12 6 36 15,4 8-56-15,-3 17-24 16,-9 3-8-16,-3 14 16 16,8-3-12-16,-1-4-268 15,8-7 140-15</inkml:trace>
          <inkml:trace contextRef="#ctx0" brushRef="#br0" timeOffset="4510.8741">16987 2177 444 0,'-4'-4'164'0,"4"4"-124"0,-8-7-16 0,0 4 112 16,8 3-80-16,-15-7 24 15,3 7-48-15,-3-4-4 16,3 8-16-16,-7-1-16 16,7 1 0-16,-7 13-24 15,-5 0 16-15,9 11 56 16,7-1-20-16,-11 4-28 15,7 0 0-15,1-3 16 16,3 0-4-16,-4-4 4 16,12-4-4-16,4-6 20 15,4 0-16-15,4-7 12 16,3-4-12-16,0-10-24 16,5 4 4-16,-1-14 12 15,4 3 0-15,-3-10-4 16,3 3 4-1,-4-3-40-15,1 10 20 0,-1 0-12 16,0 4 16-16,-11 0 8 16,12-1 4-16,-13 8-12 0,5 3 8 15,-8-3 20-15,7 6-8 0,-11-3 16 16,0 0-16-16,0 3 4 16,4 1-4-16,-8-1-24 15,4 11 8-15,-4-4-4 16,8 11 4-16,-4 0 8 15,0 3 0-15,0-7 0 16,4 0 0-16,-4-3 32 16,8-4-16-16,7-3 32 15,-7-3-32-15,4-8-12 16,-1 4-8-16,-7-3 28 16,12-7-12-16,-12-4 12 15,11 0-12-15,-7-10-24 16,0 7 4-16,-1-4-4 31,1 4 4-31,0 3-20 0,0 7 16 0,-5 7 12 16,9 0 4-16,-12 7 24 15,4 7-16-15,0 6-12 16,4 1-4-16,-1-4 40 16,1 4-24-16,-4-4 36 15,4-3-32-15,-1-7 4 16,9 0-12-16,-16-11 4 15,4 4-8-15,0-10 8 16,-1 3-8-16,-3-7-12 16,12 4 4-16,-8-4-24 0,4 7 16 15,-4 7-32 1,3 4 28-16,-3 6-20 0,4 7 20 0,0 1 8 16,3 2 8-16,9-2 16 15,3-1-8-15,12-3 32 16,0-1-24-16,3-6-112 15,1-3 52-15,-4-8-44 16,-4 1 48-16,-4-14 24 16,-4 3 12-16,0-24 4 15,1 0 0-15,-5-21 8 16,4 4-4-16,-3-17 24 16,-5 17-16-16,-7-4 136 15,7 18-80-15,-7 3 32 16,0 10-60-16,-8 11-24 15,0 10-8-15,-8 17-8 16,0 8 0-16,-7 9 8 16,-1 8-4-16,-7 16 76 15,4 1-44-15,-1 14-100 16,13-8 32-16</inkml:trace>
          <inkml:trace contextRef="#ctx0" brushRef="#br0" timeOffset="4735.9734">17602 2080 748 0,'-15'-17'276'0,"15"17"-216"0,15 0-16 0,-3 0 48 32,7 3-60-32,8 1 24 0,16-1-36 0,-5-3 28 15,1 4-32-15,0-4 56 16,0 0-40-16,-8-4 20 15,-4 4-32-15,0-7-160 16,-8 4 76-16,-11-11-276 16,0 7 192-16</inkml:trace>
        </inkml:traceGroup>
      </inkml:traceGroup>
      <inkml:traceGroup>
        <inkml:annotationXML>
          <emma:emma xmlns:emma="http://www.w3.org/2003/04/emma" version="1.0">
            <emma:interpretation id="{694AF059-52CC-46F6-A5E7-79900610116A}" emma:medium="tactile" emma:mode="ink">
              <msink:context xmlns:msink="http://schemas.microsoft.com/ink/2010/main" type="line" rotatedBoundingBox="16149,3763 22602,3773 22600,4907 16147,4898"/>
            </emma:interpretation>
          </emma:emma>
        </inkml:annotationXML>
        <inkml:traceGroup>
          <inkml:annotationXML>
            <emma:emma xmlns:emma="http://www.w3.org/2003/04/emma" version="1.0">
              <emma:interpretation id="{4B7BCC13-8089-4D66-A5B2-9625584B9E32}" emma:medium="tactile" emma:mode="ink">
                <msink:context xmlns:msink="http://schemas.microsoft.com/ink/2010/main" type="inkWord" rotatedBoundingBox="16149,3979 16694,3980 16693,4283 16148,4282"/>
              </emma:interpretation>
            </emma:emma>
          </inkml:annotationXML>
          <inkml:trace contextRef="#ctx0" brushRef="#br0" timeOffset="5892.078">11950 3423 228 0,'-19'0'84'0,"15"3"-64"0,-4 8-8 0,4-5 100 16,4 5-64-16,-3 9 44 15,3 5-56-15,-4 6 8 16,4 0-28-16,0 0-16 15,7-4-4-15,5-3 28 16,-4-3-12-16,3-7 24 16,5-4-24-16,-5-6 12 15,5-1-12-15,-4-10 28 16,-5 0-24-16,5-10-4 16,-4 3-8-16,-1-13 4 15,1 2-4-15,0-6-28 16,3 7 12-16,5-3-12 15,-1 10 12-15,5 3 16 16,-1 3 0-16,1 11 40 16,-1 14-20-16,-4 7 12 15,1 3-20-15,-5 4 8 16,1 3-12-16,-4 0 12 16,0-4-16-16,-5-6-4 0,1 0 0 15,-4-8 12-15,4-2-8 16,-4-8 40-16,8 4-24 0,0-14 76 15,3 4-56-15,5-15 24 16,-1 1-40-16,5-10 0 16,3 6-16-16,0-10-8 15,4 10 0-15,-4 1 4 16,4 6-4-16</inkml:trace>
        </inkml:traceGroup>
        <inkml:traceGroup>
          <inkml:annotationXML>
            <emma:emma xmlns:emma="http://www.w3.org/2003/04/emma" version="1.0">
              <emma:interpretation id="{EECAC80D-3D19-44C3-B90F-778F1959ABBC}" emma:medium="tactile" emma:mode="ink">
                <msink:context xmlns:msink="http://schemas.microsoft.com/ink/2010/main" type="inkWord" rotatedBoundingBox="17519,3765 21204,3771 21202,4905 17518,489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831.6048">13297 3250 156 0,'8'-3'56'0,"-8"3"-44"0,12-3-4 0,-8-1 164 16,3 4-96-16,1-7 52 16,4 4-80-16,-5-4 44 15,1 7-52-15,-8-4 40 16,4 4-44-16,-4-3 52 15,4 3-52-15,-4-4 0 16,4 4-20-16,-4-3 8 16,0 6-16-16,0 1-4 15,0 3 0-15,-4 7 40 16,4 3-24-16,-8 21 0 16,4 7-12-1,-7 10 12-15,-1-4-12 16,-3 8-12-16,3-11 0 15,4-10 28 1,-3 0-12-16,3-14 4 0,8-7-8 0,-4-6 20 0,8-1-16 16,-4-10 12-16,8-7-12 0,3-7-8 15,9 4 0-15,7-21 12 16,0 3-8-16,0-13 16 16,4 7-16-16,4-4-40 15,-4 10 20-15,-8 4-24 16,0 10 20-16,-7 11-36 15,-5 6 32-15,1 11 24 16,-4 7 0 0,-1 10 0-16,1 0 0 0,-8 7 28 15,4-4-16-15,-4-3-4 16,0-3-8-16,0-4 48 16,0-3-28-16,0-4 0 15,0 0-16-15,0-10-32 16,0-7 12-16,0 0-276 15,15-7 156-15</inkml:trace>
          <inkml:trace contextRef="#ctx0" brushRef="#br0" timeOffset="7121.3784">13986 3416 548 0,'8'-28'204'0,"-8"28"-156"0,12-17-16 15,-12 10 160 1,4 4-112-16,-12-1 64 0,0 8-84 0,-11 6-36 15,7 7-12-15,-11 11-24 16,4 6 8-16,-1 8 4 16,20-4 0-16,0-4-12 15,16-6 8-15,11-8 56 16,4-2-28-16,4-15 8 16,3 0-20-16,-7-9 56 15,-4-1-40-15,-7-11 24 16,-5 1-32-16,-15-10-16 15,-4 2-8-15,-7-9 4 16,-1 6 0-16,4 4-36 16,-3 7 20-16,7 10-620 15,4 7 348-15</inkml:trace>
          <inkml:trace contextRef="#ctx0" brushRef="#br0" timeOffset="7963.9397">14285 3471 288 0,'0'-17'108'0,"0"17"-84"0,7-14-4 0,-7 4 136 16,8 6-88-16,-4-10 80 15,4 7-88-15,-8-3 32 16,7 10-56-16,-7-7 16 16,4 0-32-16,-4 7 8 15,0 7-16-15,0 10-16 16,0 11 0-16,-4 10 40 16,0 0-24-16,1 3-28 15,10 1 8-15,-7-8 20 16,4-3-8-16,-4-10 28 15,8-1-20-15,-8-9 40 16,8-4-28-16,-8-14 12 16,11 0-20-16,-3-14 0 15,11 4-8-15,1-21-16 16,7 7 4-16,-8-14 28 16,8 4-12-16,0 3-48 15,-3 17 20-15,-5 4-40 16,-4 3 32-16,-7 21 36 15,-4 7-4-15,-8 10 36 16,4 14-28-16,-8 0 4 16,8-4-12-16,0 1-8 0,0-4 4 15,8-14 40-15,4 4-24 16,-1-11 60-16,1-3-44 16,4-14-16-1,3 4-12-15,-4-15 16 0,5 5-12 16,-1-18 4-16,0 3-8 0,1-13-16 15,-1 3 4-15,-3 0-32 16,-1 7 20-16,-3 7-48 16,-1 13 36-16,-7 11-36 15,4 11 32-15,-8 16 116 16,4 4-44-16,-4 7-4 16,0 0-24-16,-4-3 32 15,4-1-20-15,-4-6 48 16,8-1-40-16,0-10-216 15,0-3 96-15,-4-7-548 16,7 0 352-16</inkml:trace>
          <inkml:trace contextRef="#ctx0" brushRef="#br0" timeOffset="8307.3513">15097 3457 540 0,'4'-10'200'0,"-4"10"-156"0,4-14-12 0,-4 7 140 15,4 4-100-15,-8-4 60 16,0 7-76-16,-7 3-24 0,-1 8-20 0,-7 9-28 16,7 8 8-16,-3 6 12 15,3 4 0-15,8-3-4 16,4-4 4-16,12-7 28 15,3-3-16-15,12-8 40 16,8 1-32-16,0-14 20 16,4 0-24-16,-12-14 8 15,-4 1-16-15,-7-15-8 16,-5 4 0-16,-15-14 4 16,0 3-4-16,-7-2-28 15,7 16 12-15,-4 0-152 16,8 11 88-16</inkml:trace>
          <inkml:trace contextRef="#ctx0" brushRef="#br0" timeOffset="9381.9153">15539 3520 476 0,'4'-6'176'0,"-4"-1"-136"0,-8-7-12 0,4 7 92 16,4 7-72-16,-8-10 24 16,1 3-40-16,-5-7-4 15,-4 7-16-15,-7 4 0 16,8-1-4-16,-12 1-8 16,7 3 4-16,-3 3-4 15,8 4 0-15,7 7-12 16,12 0 8-16,7-4 4 15,-3 4 0-15,8-7 24 16,3 3-12-16,-4-7 4 16,5 1-8-16,-9 3 4 15,1 0-8-15,-8 6-4 16,4 5 4-16,-8 13-40 16,0 10 20-16,-4 21-4 15,0 3 12-15,-4 28 8 16,8-10 0-16,-4 13-72 15,8-17 40-15,-8-13 12 16,0-11 16-16,-3-14 48 16,-1-10-24-16,-15-11-20 15,11-6 0-15,-19-14 8 16,8-3-4-16,-8-14 24 16,4-7-16-16,-4-28 24 15,11 4-24 1,9-21-4-16,11 7-4 0,15 0-24 0,12 14 12 15,12 0 4-15,0 13 4 0,11-6 8 16,-3 10-4-16,3-3-160 16,-4 10 84-16</inkml:trace>
          <inkml:trace contextRef="#ctx0" brushRef="#br0" timeOffset="9812.2893">15848 3651 424 0,'-23'-10'156'0,"23"10"-120"0,-8 0-8 16,5 0 176-1,6 0-116-15,5-4-44 16,8 4-32-16,7-6 24 15,0 6-24-15,4-11 16 16,0 4-16-16,-3-6 12 16,-5 2-16-16,0-9 40 15,-7 9-24-15,-8-9 4 0,4 6-16 0,-20-10-8 16,4 7 0-16,-19-11 4 16,4 4-4-16,-12 0-4 15,4 10 4-15,-8 4 12 16,8 10-8-16,0 14-20 15,8 10 4-15,8 13-4 16,3 5 4-16,20 9 16 16,3-9-4-16,16 2 8 15,8-6-8-15,4-14 40 16,-4 4-20-16,4-14 48 16,-1-1-40-16,9-9-228 15,-5-4 108-15,1-7-456 16,-4 4 308-16</inkml:trace>
          <inkml:trace contextRef="#ctx0" brushRef="#br0" timeOffset="10276.7954">16402 3434 404 0,'0'-10'148'0,"0"10"-112"0,0 0-12 15,0-7 120 1,0 14-84-16,-4-7 20 15,4 10-48-15,-8 4 24 16,5 3-32-16,-13 11 4 16,12 3-16-16,-11 7-8 15,7-7 0-15,0-4 12 0,4-3-8 16,0-3-4-16,8 3 0 0,0-21 56 16,4 4-32-16,-4-14 24 15,4 7-32-15,3-13 0 16,1 6-12-16,3-17 4 15,1 0-8-15,7-21-20 16,-8 7 8-16,5 0-4 16,3 0 4-16,-4 7-28 15,-3 14 20-15,-5 3-4 16,5 14 12-16,-4 7 52 16,-5 7-24-16,-3 10 16 15,4 7-20-15,-4 4-16 16,4-1-4-16,-5-3 28 15,1 0-12-15,4-7 4 16,-8 0-8-16,4-3 48 16,0-4-32-16,-4-7-168 15,4 1 76-15,-4-5-188 16,4 1 148-16,-4-10-348 16,3 3 260-16</inkml:trace>
          <inkml:trace contextRef="#ctx0" brushRef="#br0" timeOffset="10696.6278">16735 3569 632 0,'8'-4'236'0,"-8"4"-184"0,4 0-16 0,-1 0 60 16,1 4-60-16,0-4 56 16,4 3-52-16,7-3-4 15,5 0-20-15,3-7 16 16,8 4-20-16,-4-8 32 16,-4 1-28-16,0-4 4 15,-3 4-12-15,-12-7 12 16,-1 6-12-16,-11-9 16 15,4 3-16-15,-7-4 4 16,-1 4-4-16,-8 0-32 16,1 6 12-16,-4 4-40 15,7 11 32-15,-7 6-28 16,3 7 28-16,1 14-16 16,3 4 20-16,8 3 0 15,8-1 8-15,8-2 32 16,11-4-12-16,8-7 40 15,11-3-28-15</inkml:trace>
        </inkml:traceGroup>
        <inkml:traceGroup>
          <inkml:annotationXML>
            <emma:emma xmlns:emma="http://www.w3.org/2003/04/emma" version="1.0">
              <emma:interpretation id="{458C562D-7E91-4211-AC99-5073D6BD4F52}" emma:medium="tactile" emma:mode="ink">
                <msink:context xmlns:msink="http://schemas.microsoft.com/ink/2010/main" type="inkWord" rotatedBoundingBox="21495,3921 22602,3923 22601,4288 21494,4286"/>
              </emma:interpretation>
              <emma:one-of disjunction-type="recognition" id="oneOf3">
                <emma:interpretation id="interp3" emma:lang="" emma:confidence="0">
                  <emma:literal>our</emma:literal>
                </emma:interpretation>
                <emma:interpretation id="interp4" emma:lang="" emma:confidence="0">
                  <emma:literal>own</emma:literal>
                </emma:interpretation>
                <emma:interpretation id="interp5" emma:lang="" emma:confidence="0">
                  <emma:literal>on</emma:literal>
                </emma:interpretation>
                <emma:interpretation id="interp6" emma:lang="" emma:confidence="0">
                  <emma:literal>nor</emma:literal>
                </emma:interpretation>
                <emma:interpretation id="interp7" emma:lang="" emma:confidence="0">
                  <emma:literal>iron</emma:literal>
                </emma:interpretation>
              </emma:one-of>
            </emma:emma>
          </inkml:annotationXML>
          <inkml:trace contextRef="#ctx0" brushRef="#br0" timeOffset="11673.7634">17319 3438 476 0,'-7'-7'176'0,"7"7"-136"0,7 0-12 0,-10 0 92 31,3 7-72-31,-8 0 16 0,4 3-40 0,-8 7-4 16,8 4-12-16,-7 6 20 15,3 4-16-15,0 0 12 16,5 0-12-16,-1 0-8 16,4-3 0-16,4-8-4 15,-1 1 0-15,13-11 52 16,-5-3-28-16,9-7 16 15,-1 0-24-15,1-7-68 16,-1 1 24-16,-4-8-84 16,-3 0 60-16,-8-13 0 15,4 2 32-15,-8-12 32 16,3 6-8-16,-3-4-16 16,4 11 4-16,4 0-12 15,4 7 8-15,3 0 8 16,5 10 4-16,-1 3-20 15,4 4 12-15,-3 4 20 16,3 6-4-16,-8-3-12 16,-3 3 0-16,-8-3 20 15,3 3-8-15,-3-6 16 16,-4 3-16-16,0-4-4 0,8 1 0 16,-8-1-40-16,8 7 20 0,0 4-4 15,-1 0 12-15,1 3 0 16,4 0 0-16,-5 1 68 15,1 2-32-15,8-3 16 16,-1-3-28-16,4-3 8 16,-3-5-12-16,-1-9 44 15,5 3-28-15,-9-7-16 16,5 4-4-16,-12-11 8 16,11 4-8-16,-7-15-12 15,0 8 0-15,-8-7 12 16,4 7-4-16,-4 0-36 15,0 10 16-15,0 3-40 16,0 8 36-16,0 6 32 16,3 4-4-16,1 3 0 15,4 0-4-15,0-3 20 16,0 0-12-16,7-7 32 16,1 0-28-16,-1-7 32 15,0 3-32-15,-3-6 12 16,4-1-16-16,-9-6-16 15,5 3 0-15,-8-14 12 16,4 1-4-16,-5-15-12 16,5 8 4-16,4-4-24 15,-1 7 16-15,5 0-40 16,-1 10 32-16,9-3-4 16,-5 10 16-16,4 0 60 15,0 3-28-15,4 1 0 0,1 3-16 16,-9-3 28-16,-4 6-20 15,5-3 56-15,-9 0-40 16,5 0 20-16,3 3-32 16,1 1 36-16,-9 3-32 0,5 3 4 15,-5 11-16-15,-3 6 20 16,0-3-20-16,-16 7 112 16,8-3-72-16,-12-4-256 15,-3-7 104-15</inkml:trace>
        </inkml:traceGroup>
      </inkml:traceGroup>
      <inkml:traceGroup>
        <inkml:annotationXML>
          <emma:emma xmlns:emma="http://www.w3.org/2003/04/emma" version="1.0">
            <emma:interpretation id="{B7B35F31-ADE8-46F7-A70A-027A9098F31F}" emma:medium="tactile" emma:mode="ink">
              <msink:context xmlns:msink="http://schemas.microsoft.com/ink/2010/main" type="line" rotatedBoundingBox="17394,4803 20233,4847 20222,5517 17384,5473"/>
            </emma:interpretation>
          </emma:emma>
        </inkml:annotationXML>
        <inkml:traceGroup>
          <inkml:annotationXML>
            <emma:emma xmlns:emma="http://www.w3.org/2003/04/emma" version="1.0">
              <emma:interpretation id="{A5DA25E4-399E-4FB1-9A40-9EE5477EA253}" emma:medium="tactile" emma:mode="ink">
                <msink:context xmlns:msink="http://schemas.microsoft.com/ink/2010/main" type="inkWord" rotatedBoundingBox="17394,4803 20233,4847 20222,5517 17384,547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3833.269">13150 4467 312 0,'27'-18'112'0,"-11"12"-84"0,7-1-12 16,-11 3 116-1,3 4-76-15,5 0 32 16,-1 7-52-16,0 7 48 16,4 3-48-16,1 14-8 15,3 7-16-15,-4 7 8 16,-4-4-12-16,-3 4 24 16,-5-7-20-16,-7-7 4 15,8-7-8-15,-20-7 64 16,4 0-40-16,-3-14 16 0,3 1-32 0,-4-11-8 31,4 0-4-31,8-17-32 0,4 3 16 0,3-16 4 16,13 2 8-16,3-10 0 15,0 11 0-15,0 3-28 16,0 10 16-16,-4 1-20 16,0 9 16-16,-3 5 36 15,-5 6-12 1,-3 13 44-16,-4 5-28 0,-5 12 32 15,1 15-32-15,-4 3-4 16,4 4-12-16,-4-11 4 16,0-6-8-16,0-4 16 15,4-4-12-15,-4-6 32 16,4-4-24-16,0-10 20 16,0-4-20-16,3-10 0 15,1 4-8-15,4-14 20 16,-1 0-16-16,5-21-32 15,-1 10 12-15,9-13-16 16,-9 10 12-16,4-3 0 16,1 6 4-16,-5 11-36 15,5 7 24-15,-5 13-12 16,-3 7 20-16,-12 18 0 16,7 3 4-16,-14 3 32 15,7 1-12-15,-8-1 12 16,4-3-12-16,-4 0 12 15,8-7-16-15,-3-7 4 0,6-3-4 0,1-7-96 16,8 0 52-16,3-11-244 31,9-3 156-31,3-6-272 0,0-1 224 0,0-7 84 16,-4 8 60-16,0-1 204 16,1 3-96-16,-1 1 168 15,-4 7-140-15,-3-1 28 16,-1 8-84-16,1-8 8 15,3 4-40-15,0-3 16 16,1-1-20-16,-5-3 20 16,5 1-24-16,-9-8 24 15,8 7-24-15,-15-10 32 16,0 3-28-16,-12-7 4 16,5 8-12-16,-17-5 20 15,9 5-16-15,-13 6-40 16,9 7 16-16,-8 10-24 15,3 7 20-15,1 7 0 16,7 4 8-16,12 3-20 16,8 0 16-16,8-4 32 15,7 1-12-15,8-11 16 16,-4-3-12-16,23-11 20 16,-3 1-20-16,-1-11 4 15,1 0-8-15,-9-10 12 16,-3 3-12-16,-16-17 32 15,-3 7-24-15,-12-17 20 0,0 3-20 16,-16-10-36-16,4 3 12 16,-11 7 0-16,7 10 8 0,-7 11-72 15,4 14 40-15,-5 13-12 16,9 11 24-16,-1 17-4 16,8 3 12-16,4 4 16 15,4-4 0-15,11-7 24 16,5-3-16-16,7-10 4 15,0-4-8-15,4-10-244 16,0-3 128-16,-4-15-132 16,-4 4 140-16,-3-20 16 15,-1-1 52-15,-7-23 56 16,-1 6-12-16,-3-24 96 16,0 14-60-16,-8-14 108 15,4 18-84-15,-1-4 68 16,5 10-80-16,-8 7-24 15,8 10-20-15,-4 22 28 16,4 12-20-16,-8 22 32 16,0 3-32-16,-8 14 20 15,0 10-24-15,-11 27 52 16,3-6-40-16,-3 0 20 16,3-11-32-16,5-13-8 15,7-8-8-15,4-13 12 16,4-10-8-16,3-14-128 15,9 0 68-15,-1-14-300 16,1-3 196-16</inkml:trace>
          <inkml:trace contextRef="#ctx0" brushRef="#br0" timeOffset="14179.7374">14873 4632 404 0,'-4'55'148'0,"4"-55"-112"0,16 55-12 0,-13-34 92 15,5 3-68-15,0-7 24 16,0 10-40-16,-1-9-20 16,5-5-8-16,-4-2 48 15,3-4-28-15,-3-7-28 16,0 6 0-16</inkml:trace>
          <inkml:trace contextRef="#ctx0" brushRef="#br0" timeOffset="14015.2529">14919 4326 676 0,'-19'-7'248'0,"19"7"-192"0,-8 0-16 0,8 7 120 16,0-7-96-16,0 6-44 16,0 1-16-16,0 0 8 15,0 10-4-15,0-6-180 16,4 3 96-16</inkml:trace>
          <inkml:trace contextRef="#ctx0" brushRef="#br0" timeOffset="15048.889">15159 4553 508 0,'0'-17'188'0,"0"17"-148"0,12 0-8 0,-12 3 60 16,0 7-56-16,0 7 56 15,4 4-52-15,-8 10 16 16,4 0-36-16,-4 7 8 15,4-7-16-15,-4-7 20 16,4 0-20-16,8-7 24 16,-4-3-24-16,7-11 12 15,5 1-12-15,3-14-24 16,5 3 4-16,-13-14-4 16,9 4 4-16,-5-7-20 15,-3 3 16-15,-5 0-4 16,5 11 8-16,-12 0-28 15,0 10 20-15,0 10-20 16,8 4 20-16,-1 7 36 16,-3-1-12-16,12 1 36 15,-5-4-28-15,9-3 20 16,3-4-20-16,-4-6-8 16,5-1-4-16,-9-10-60 15,4 0 32-15,1-6 12 16,-9-1 8-16,5-10-8 15,-5 6 8-15,-11-6 12 16,8 4-4-16,0-1-20 0,-4 11 8 16,-4 3-24-16,8 7 20 0,-1 7 24 15,-7 7-8-15,8 10 44 16,-4 3-24-16,-4 1-4 16,8-1-12-16,-8-3 20 15,0-3-16-15,0 0 32 16,0-4-28-16,0-3 32 15,0-4-32-15,-8-7 4 16,16-3-12-16,-8-10 12 16,0 3-12-16,0-14 4 15,7 1-4-15,1-18-16 16,8 7 4-16,-1-7-24 16,1 11 16-16,-1-4-20 15,1 10 16-15,-5 11-28 16,5 3 28-16,-12 17 24 15,7 0-4-15,-7 8 44 16,4 9-24-16,-4-3 20 16,3 0-24-16,1-3 8 15,-4 0-16-15,4-4 28 16,-1-3-24-16,5-8 48 16,0 1-36-16,3-10 4 15,5-1-20-15,-9-6 20 16,9 3-20-16,-9-13-4 15,5 9-4-15,-9-6-4 16,5 7 0-16,-4-4-28 16,-1 7 16-16,-7 7-40 0,8 4 32 15,-16 6 40-15,8 4-8 0,0 3 44 16,8 0-32-16,0 0 20 16,4 4-24-16,-5-11 80 15,5 1-56-15</inkml:trace>
        </inkml:traceGroup>
      </inkml:traceGroup>
    </inkml:traceGroup>
    <inkml:traceGroup>
      <inkml:annotationXML>
        <emma:emma xmlns:emma="http://www.w3.org/2003/04/emma" version="1.0">
          <emma:interpretation id="{A9D42E45-2EE4-4F29-BC2F-67B5E561CF66}" emma:medium="tactile" emma:mode="ink">
            <msink:context xmlns:msink="http://schemas.microsoft.com/ink/2010/main" type="paragraph" rotatedBoundingBox="4905,5875 15594,5562 15646,7326 4956,76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2E17659-98E0-40E5-B81B-14E2744009F3}" emma:medium="tactile" emma:mode="ink">
              <msink:context xmlns:msink="http://schemas.microsoft.com/ink/2010/main" type="line" rotatedBoundingBox="4905,5875 15594,5562 15646,7326 4956,7639">
                <msink:destinationLink direction="with" ref="{D98B0C39-8A4C-4644-9682-5348AB45625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344FE9F-911F-48E7-9ECE-01ADB3110075}" emma:medium="tactile" emma:mode="ink">
                <msink:context xmlns:msink="http://schemas.microsoft.com/ink/2010/main" type="inkWord" rotatedBoundingBox="4921,6421 4971,6419 4998,7359 4948,7360"/>
              </emma:interpretation>
              <emma:one-of disjunction-type="recognition" id="oneOf5">
                <emma:interpretation id="interp9" emma:lang="" emma:confidence="0">
                  <emma:literal>|</emma:literal>
                </emma:interpretation>
                <emma:interpretation id="interp10" emma:lang="" emma:confidence="0">
                  <emma:literal>I</emma:literal>
                </emma:interpretation>
                <emma:interpretation id="interp11" emma:lang="" emma:confidence="0">
                  <emma:literal>l</emma:literal>
                </emma:interpretation>
                <emma:interpretation id="interp12" emma:lang="" emma:confidence="0">
                  <emma:literal>1</emma:literal>
                </emma:interpretation>
                <emma:interpretation id="interp13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887274.1825">693 5864 80 0,'-8'161'32'0,"16"-85"-24"0,0 0-4 15,-4-31 8-15,3 20-8 16,1 11 16-16,0-1-12 15,-4-2-4-15,3-11 0 16,1-11 4-16,-4-10-4 16,0-6 24-16,-4-4-16 15,0-7 48-15,-4-7-32 16,-4-3 4-16,1-4-20 16,-5-3-200-16</inkml:trace>
        </inkml:traceGroup>
        <inkml:traceGroup>
          <inkml:annotationXML>
            <emma:emma xmlns:emma="http://www.w3.org/2003/04/emma" version="1.0">
              <emma:interpretation id="{DF6D784E-1B29-4C62-A647-39189CE95467}" emma:medium="tactile" emma:mode="ink">
                <msink:context xmlns:msink="http://schemas.microsoft.com/ink/2010/main" type="inkWord" rotatedBoundingBox="6047,5842 9257,5748 9309,7512 6099,7606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2202.6133">4607 5750 540 0,'-4'-17'200'0,"4"17"-156"0,-12 17-12 0,4 4 140 16,8 3-100-16,-7 17 44 16,3 1-72-16,-4 6-16 15,-3 0-16-15,11-7 16 16,0 0-16-16,3-13 12 16,5-7-12-16,0-8-16 15,0-2 0-15,-5-11 28 16,5 0-12-16,0-14 24 15,-4 4-24-15,0-14-4 16,3-1-4-16,-3-12-4 16,4 9 0-16,4-6-20 15,-1 10 12-15,5-1 108 16,-1 12-52-16,5-4 24 16,-1 6-40-16,-4 8-20 15,5-1-8-15,-5-3-128 16,-3 7 68-16,3-6-408 15,-7 6 256-15</inkml:trace>
          <inkml:trace contextRef="#ctx0" brushRef="#br0" timeOffset="32363.0407">4715 5588 820 0,'0'-10'304'0,"0"10"-236"0,0 0-20 0,0 0 88 15,8 4-84-15,3-1 8 16,1 0-40-16,4 4-136 16,3 0 64-16</inkml:trace>
          <inkml:trace contextRef="#ctx0" brushRef="#br0" timeOffset="32596.6615">5044 6129 704 0,'0'27'264'0,"0"-27"-208"0,-15 28-12 16,3-11 8-1,4 0-36-15,-15 4-4 16,11 3-8-16,-7 7 4 16,4-10-4-16</inkml:trace>
          <inkml:trace contextRef="#ctx0" brushRef="#br0" timeOffset="29733.5488">1959 5585 268 0,'-8'-7'100'15,"8"4"-76"-15,0-1-8 0,-4 1 112 16,4-1-72-16,-8-3 68 15,8 4-72-15,0-4 48 16,0 4-56-16,-3-4 60 16,-1 7-64-16,-4-4 64 15,4 8-64-15,-7-1 28 16,3 1-40-16,0-1 8 16,8 4-20-16,-8-7-8 15,8 7-4-15,8-7 12 16,0 0-8-16,11-4-4 0,8 4 0 0,16-3 12 31,11 3-8-31,12-3-4 0,-8-1 0 0,8-6-4 16,-4 10 0-16,-4 0 0 15,-4 0 0-15,4 0 0 16,-12 3 0-16,-11 1 0 16,0-4 0-16,-8 0 16 15,-4 7-8-15,-7-7-12 16,-4 0 0-16,-5 0 4 15,1 6 0-15,-8-6 8 16,0 0-4-16,-4 0 16 16,4 0-12-16,-4 0-28 15,0 7 8-15,-7-3 32 16,3 10-12-16,-7-8-28 16,3 5 12-16,-11 3 0 15,7-1 8-15,-7 11-12 16,4 7 8-16,-8 14 4 15,7 3 0-15,-3 18-12 16,0-1 8-16,-4 4 12 16,7-4-4-16,-3-3 8 15,4-14-8-15,-1 4-12 16,9-4 4-16,-5-13 12 16,9-4-4-16,-5-14 16 15,0-4-12-15,-7-13 16 16,15 0-16-16,-11-17-4 15,-5 4 0-15,-7-15-16 0,4 4 8 0,-16-14 12 16,4 7-4-16,-11-17 16 16,7 7-12-16,-3-18-12 15,7 11 0-15,0-14 4 16,12 17 0-16,3-10 32 16,5 17-16-16,3 1 40 15,12 6-32-15,-8 0-32 16,16 10 4-16,-8 4 8 15,8 3 0-15,-8 4-56 16,12 6 28-16,-12 1-272 16,7 6 164-16</inkml:trace>
          <inkml:trace contextRef="#ctx0" brushRef="#br0" timeOffset="30513.121">2880 5382 288 0,'-4'-31'108'0,"4"31"-84"0,12-21-4 16,-4 4 172 0,-1 10-108-16,5-10 132 15,7 3-124-15,1 1 68 16,-5 2-92-16,16 11 0 15,-4 11-44-15,0 9 4 16,0 4-16-16,-7 0 20 16,-1 4-20-16,-19 3 4 0,4 0-8 15,-23 0 20 1,-5 0-16-16,-6-7-4 16,6 3-4-16,-3-9 4 0,8-1-4 15,-1-10-20-15,9 6 8 0,3-6 48 16,12 4-20-1,8-11 16-15,3 7-20 0,12-7 0 16,0 0-8-16,16 0 12 16,-4 0-12-16,-1 0-152 15,1 6 76-15,0-6-384 16,-4 7 248-16</inkml:trace>
          <inkml:trace contextRef="#ctx0" brushRef="#br0" timeOffset="31368.8979">3825 5974 488 0,'7'-10'180'0,"-7"10"-140"0,20-21-12 0,-12 4 152 15,7 10-104-15,-3-17 96 16,-1 10-104-16,1-10 12 15,0 3-48-15,-12-10-4 16,3 14-16-16,-18-14-16 16,3 17 0-16,-19-3 4 15,0 3 0-15,-15 14 16 16,3 0-8-16,-7 21-28 16,11-4 8-16,1 14 40 15,7 7-16-15,7 0 8 16,17 0-12-16,7-7 36 15,7 7-20-15,13-14-24 16,7-4 0-16,8-9-88 16,-1-5 48-16,5-12-108 15,4 6 84-15,-16-7-68 16,-4-4 76-16,-4-2-4 16,-7-1 36-16,-12 4-20 15,-4 3 24-15,-4 14 20 16,1 3 0-16,-5 24 28 15,12 1-16-15,-8 33 48 16,1 8-32-16,-1 24 4 0,4 0-20 16,-8 6-8-16,1-13 0 15,-5-3 20-15,-3-14-12 16,-8-4 4-16,7-14-8 0,-7-10 12 16,8-10-12-16,-12-20-4 15,4-5 0-15,-8-20 20 16,4 1-12-16,-11-22 12 15,7 0-12-15,-8-9 64 16,12 2-44-16,0-3 76 16,8 7-60-16,11-3 72 15,20 6-68-15,11-6 60 16,12 6-60-16,12-13 128 16,3 10-100-16,13-7 16 15,-5 7-56-15,8-6-44 16,-4 12 0-16,-4-5-16 15,-4 12 8-15,-11-9-248 16,-4 16 144-16,-12-16-280 16,-4 17 224-16,-7-11-408 15,-4 11 324-15</inkml:trace>
          <inkml:trace contextRef="#ctx0" brushRef="#br0" timeOffset="31834.6352">4560 5492 364 0,'0'-3'132'0,"0"3"-100"0,8 0-12 0,-12-4 112 16,0 4-76-16,-7-3 84 15,-1 6-80-15,-15 4 20 16,4 3-44-16,-20 8 76 16,8-1-64-16,-11 14 40 15,11 3-52-15,-11 28 88 16,18 4-72-16,1 16 28 16,8 1-44-16,3-8 12 15,13-13-28-15,3-7 8 16,3-10-16-16,1-7-8 15,8-7 0-15,3-7-392 16,5-14 212-16</inkml:trace>
        </inkml:traceGroup>
        <inkml:traceGroup>
          <inkml:annotationXML>
            <emma:emma xmlns:emma="http://www.w3.org/2003/04/emma" version="1.0">
              <emma:interpretation id="{7FE3DFA1-ED6C-478F-AFE5-E0DD1676A398}" emma:medium="tactile" emma:mode="ink">
                <msink:context xmlns:msink="http://schemas.microsoft.com/ink/2010/main" type="inkWord" rotatedBoundingBox="9607,6080 10674,6049 10697,6816 9629,6847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2992.7155">5385 5915 436 0,'0'31'160'0,"0"-31"-124"0,0 48-8 0,0-23 88 15,0 2-68-15,0 1-12 16,0-1-20-16,0-3-4 15,0-3-8-15,0-7 32 16,4-4-20-16,-4-7 64 16,0-3-44-16,0-6 28 15,4-1-36-15,-1-7 16 16,5 0-24-16,0-13 16 16,0-1-20-16,7-10 36 15,1 4-28-15,7-4 64 16,0 10-48-16,8-3-16 15,0 11-16-15,4-1-20 16,-4 11 8-16,0 0-128 16,-4 3 72-16,-4 0-372 15,-4 7 240-15</inkml:trace>
          <inkml:trace contextRef="#ctx0" brushRef="#br0" timeOffset="33262.9332">5513 5595 748 0,'-16'-3'276'0,"16"3"-216"0,0-7-16 0,4 4 172 16,8 6-128-16,7-6 28 15,4 3-72-15,8-4-8 16,4 4-24-16,0-3 12 16,0 3-16-16,-4 0-240 15,0 0 124-15,-4 0-468 16,-4 7 324-16</inkml:trace>
          <inkml:trace contextRef="#ctx0" brushRef="#br0" timeOffset="33460.0232">5965 5506 684 0,'-3'0'252'0,"3"0"-192"0,0 14-20 0,0-4 84 15,3 4-76-15,-3 3-20 31,4 0-16-31,-4 0-48 0,4 4 20 0</inkml:trace>
          <inkml:trace contextRef="#ctx0" brushRef="#br0" timeOffset="33759.3166">6260 5533 560 0,'15'0'208'0,"-15"0"-164"0,50 11-8 0,-30-1 136 16,-1 4-100-16,4 17 112 15,5 3-104-15,-13 32 44 16,-3 2-68-16,-12 15-24 15,-4-7-20-15,-19-4 24 16,3-10-20-16,-26-11 4 16,-1-9-12-16,-7-4-192 15,4-7 100-15,-4-4-520 16,15-6 336-16</inkml:trace>
        </inkml:traceGroup>
        <inkml:traceGroup>
          <inkml:annotationXML>
            <emma:emma xmlns:emma="http://www.w3.org/2003/04/emma" version="1.0">
              <emma:interpretation id="{62A6080D-B1FF-49C0-9169-39870737E5C6}" emma:medium="tactile" emma:mode="ink">
                <msink:context xmlns:msink="http://schemas.microsoft.com/ink/2010/main" type="inkWord" rotatedBoundingBox="11129,6416 11472,6406 11480,6669 11137,6679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5938.2577">6906 6087 540 0,'-11'-3'200'0,"11"3"-156"0,11 3-12 0,-3 1 184 16,3-1-124-16,9-3 44 15,7 11-84-15,0-8-28 16,4 4-16-16,-4-7 8 16,0 0-8-16,4 0-100 15,4 0 48-15,8-4-472 16,3 1 280-16</inkml:trace>
          <inkml:trace contextRef="#ctx0" brushRef="#br0" timeOffset="35705.6883">6972 5891 416 0,'-4'-10'152'0,"4"7"-116"0,0-4-12 15,0 0 180 1,4 7-116-16,0-7 132 16,4 7-128-16,3 0 88 15,1 3-104-15,3-3 28 16,5 4-60-16,3-4-24 16,4 0-12-16,-4 0 8 15,4 0-8-15,0 0 24 16,-3 3-20-16,-5 1-40 15,-4 3 16-15</inkml:trace>
        </inkml:traceGroup>
        <inkml:traceGroup>
          <inkml:annotationXML>
            <emma:emma xmlns:emma="http://www.w3.org/2003/04/emma" version="1.0">
              <emma:interpretation id="{6940B0E2-29DF-4222-BD36-989A860398CB}" emma:medium="tactile" emma:mode="ink">
                <msink:context xmlns:msink="http://schemas.microsoft.com/ink/2010/main" type="inkWord" rotatedBoundingBox="11930,5951 14106,5888 14129,6693 11953,6756">
                  <msink:destinationLink direction="with" ref="{DB7D07AE-6E6E-4042-8D54-01F4D066D3BC}"/>
                </msink:context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6167.8871">7727 6008 592 0,'-20'-7'220'0,"20"7"-172"0,16-3-12 16,-12-1 172 0,4 4-120-16,19-6 52 0,0 2-80 0,11-6-12 15,9 10-28-15,3-7-12 16,4 7-4-16,-7-7-76 16,-1 7 40-16</inkml:trace>
          <inkml:trace contextRef="#ctx0" brushRef="#br0" timeOffset="36624.7714">8493 5840 520 0,'-11'-7'192'0,"11"7"-152"0,-20 14-8 0,9-1 60 15,3 5-56-15,-15 16 24 16,15 4-40-16,-11 3 16 16,15 4-20-16,-4-11-16 15,8-3-4-15,0-7 4 16,16 0 0-16,3-10 24 16,4-4-12-16,4-10-12 15,4 4-4-15,-4-11-16 16,-4 4 12-16,-3-11-32 15,-5 3 24-15,-11-16 4 16,-4 3 12-16,-11-24 32 16,3-4-16-16,-12-17-24 0,5 7 4 15,-8-3 0-15,3 17 4 0,5 0 16 16,-1 10-8-16,5-7 48 16,11 11-28-16,-8-4 56 15,8 10-48-15,0-6 28 16,16 10-36-16,3-4 16 15,8 8-24-15,4-1 0 16,8 7-12-16,-1 7-8 16,5 11 4-16,-12 6-16 15,4 0 8-15</inkml:trace>
          <inkml:trace contextRef="#ctx0" brushRef="#br0" timeOffset="36971.1926">9329 5403 228 0,'-23'-7'84'0,"23"7"-64"0,-31-7-8 16,12 7 92 0,0 7-60-16,-20 0 68 15,12 10-60-15,-16 10 76 0,8 4-72 0,-3 11 60 16,3-5-64 0,4 25 48-16,11-3-56 0,1 13 32 15,11 0-44-15,4-6-8 16,4-8-16-16,8-10 20 15,4-6-16 1,7-15-164-16,1-6 84 0</inkml:trace>
          <inkml:trace contextRef="#ctx0" brushRef="#br0" timeOffset="37375.8148">9380 5750 392 0,'-20'55'148'0,"20"-55"-116"0,-7 59-8 15,3-35 92 1,4 0-68-16,0-3 52 15,4-1-60-15,0-3 16 16,3-3-36-16,1-10 28 16,0-4-32-16,0-11 12 15,-1 1-16-15,-3-14 12 0,0 3-16 16,0-17-12-16,4 7 0 0,-8-10 20 16,4 10-8-1,3 0-4 1,1 11 0-16,4-1 64 0,3 7-36 0,4 4 4 15,-7 3-20-15,4 0-4 16,3 4-4-16,0-1-112 16,1 4 56-16,-5-3-392 15,-3 6 240-15</inkml:trace>
          <inkml:trace contextRef="#ctx0" brushRef="#br0" timeOffset="37559.8033">9515 5527 560 0,'-7'-7'208'0,"7"7"-164"15,0-11-8-15,3 8 180 16,5 6-124-16,4-6 8 16,3 3-60-16,12-4-28 15,-3 4-8-15,10 4-412 16,5 6 224-16</inkml:trace>
          <inkml:trace contextRef="#ctx0" brushRef="#br0" timeOffset="37781.9328">9693 5970 580 0,'12'-6'216'0,"-12"6"-168"0,46-14-12 0,-22 7 56 16,3 3-56-16,11-2 4 16,5 6-24-16</inkml:trace>
        </inkml:traceGroup>
        <inkml:traceGroup>
          <inkml:annotationXML>
            <emma:emma xmlns:emma="http://www.w3.org/2003/04/emma" version="1.0">
              <emma:interpretation id="{598F58EE-9D36-46B5-BEE1-4E717C216C42}" emma:medium="tactile" emma:mode="ink">
                <msink:context xmlns:msink="http://schemas.microsoft.com/ink/2010/main" type="inkWord" rotatedBoundingBox="14769,5937 15604,5913 15627,6686 14792,6710">
                  <msink:destinationLink direction="with" ref="{DB7D07AE-6E6E-4042-8D54-01F4D066D3BC}"/>
                </msink:context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8201.7259">10545 5626 320 0,'-4'-7'120'0,"4"7"-96"0,4 14-4 15,-4-10 104 1,0 9-72-16,0 11 68 16,0 7-68-16,0 11-12 15,0 2-24-15,0-2 16 16,0-4-20-16,0-7 48 0,0-4-32 0,0-10 4 16,8-6-20-16,-8-8 0 15,0 1-4 1,0-15 12-16,0 4-12 0,0-17-12 15,0 4 0-15,0-18 12 16,0 7-4-16,7 0-4 16,-3 0 4-16,4 3 28 15,8 11-16-15,-5-4 12 16,9 11-16-16,-9-4 20 16,9 7-20-16,-5 1-4 15,-3 2-4-15,3-3-120 16,-3 7 64-16,3-7-312 15,-3 7 200-15</inkml:trace>
          <inkml:trace contextRef="#ctx0" brushRef="#br0" timeOffset="38444.3707">10599 5513 436 0,'0'-14'160'0,"0"14"-124"0,0-10-8 15,4 6 104 1,0 8-76-16,0-4 76 0,0 0-76 16,3 0-4-16,9 3-32 0,-4-3 4 15,-1 4-12-15,1-4 12 16,-1 0-16-16</inkml:trace>
          <inkml:trace contextRef="#ctx0" brushRef="#br0" timeOffset="38723.1111">10874 5440 332 0,'0'-10'120'0,"0"10"-92"0,0 4-8 0,0-4 156 16,0 0-100-16,0 6 76 15,0 1-88-15,0 4 28 16,0 9-56-16,-4-2 0 16,-4 2-24-16,8-3 12 15,0 4-16-15,8-7 16 16,-4 0-16-16,4-8-232 15,0 1 120-15</inkml:trace>
          <inkml:trace contextRef="#ctx0" brushRef="#br0" timeOffset="39161.3965">11184 5365 404 0,'15'-4'148'0,"-15"4"-112"0,39 18-12 15,-20-1 216 1,-11 3-136-16,11 15 116 16,8-1-128-16,-7 32 200 15,-1 2-168-15,1 29-4 16,-13-4-72-16,-14 0-8 16,3-11-24-16,-31 1-68 15,0-18 24-15</inkml:trace>
        </inkml:traceGroup>
      </inkml:traceGroup>
    </inkml:traceGroup>
    <inkml:traceGroup>
      <inkml:annotationXML>
        <emma:emma xmlns:emma="http://www.w3.org/2003/04/emma" version="1.0">
          <emma:interpretation id="{EB92E71E-F51A-4D97-ACCC-5DA52E08A575}" emma:medium="tactile" emma:mode="ink">
            <msink:context xmlns:msink="http://schemas.microsoft.com/ink/2010/main" type="paragraph" rotatedBoundingBox="9020,7262 17027,7377 17014,8282 9007,816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C9117BB-7376-4E52-BE0D-8471C98FE7D8}" emma:medium="tactile" emma:mode="ink">
              <msink:context xmlns:msink="http://schemas.microsoft.com/ink/2010/main" type="line" rotatedBoundingBox="9020,7262 17027,7377 17014,8282 9007,8167">
                <msink:destinationLink direction="with" ref="{D98B0C39-8A4C-4644-9682-5348AB45625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9B1C959-F6B9-452D-AD6C-75BDEF253DFD}" emma:medium="tactile" emma:mode="ink">
                <msink:context xmlns:msink="http://schemas.microsoft.com/ink/2010/main" type="inkWord" rotatedBoundingBox="9020,7266 9511,7273 9501,7935 9010,7928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5255.6381">5261 7361 208 0,'-12'6'76'0,"16"-2"-60"0,-8 3-4 0,0-7 128 15,8 0-80-15,-4 0 64 16,0 0-72-16,0 0 60 16,0 0-64-16,0-7 64 15,8 7-64-15,-8-4 36 16,4 1-48-16,-8-11 32 16,4 11-36-16,-8-11 8 15,4 7-24-15,-7-13 20 16,-1 2-24-16,-3-13 40 15,-1-7-28-15,-11-17 4 16,8 11-16-16,-16-18 20 16,8 10-20-16,-4-3-12 15,8 10-4-15,-4 8 40 16,3 12-24-16,1-6 0 16,11 18-8-16,-3-5-24 15,7 5 12-15,-3 6 20 0,3-3-4 16,-4 3-12-16,8 0 0 0,-7 7-4 15,7 0 0-15,-12 7 0 16,9 0 0-16,-9 3 0 16,5-3 0-16,-5 6 0 15,8 5 0 1,-3 2 16 0,7-2-4-16,0-5-4 0,4-2 4 15,4-4 12-15,4-1-8 16,7-6-4-16,4-6 0 0,12-1-4 15,8-4 0 1,11-2-12-16,5 6 8 16,-5-4 4-16,-4 4 0 0,-15-3 8 15,0 7-4-15,-4-4 8 16,-7 3-8-16,-16-9-4 16,3 6 4-16,-14 0 92 15,3-3-52-15,-16 3 36 16,1 0-48-16,-8-4 16 15,4 1-28-15,-8 7 0 16,8 3-12-16,-4 0-8 16,7 0 4-16,1 0-148 15,3 7 80-15,16-7-412 16,8 10 264-16</inkml:trace>
        </inkml:traceGroup>
        <inkml:traceGroup>
          <inkml:annotationXML>
            <emma:emma xmlns:emma="http://www.w3.org/2003/04/emma" version="1.0">
              <emma:interpretation id="{0A70E4FA-4C2C-440D-80DD-C0715F80CA10}" emma:medium="tactile" emma:mode="ink">
                <msink:context xmlns:msink="http://schemas.microsoft.com/ink/2010/main" type="inkWord" rotatedBoundingBox="10129,7514 12531,7549 12524,8059 10121,8024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6593.6999">6329 7106 268 0,'12'-17'100'0,"-12"10"-76"0,8 0-8 15,-8 0 88 1,4 7-60-16,-8-10 80 16,4-4-72-16,-8 4 44 15,4-4-56-15,-11 0 8 16,-1 7-32-16,-15-10 36 15,0 10-28-15,-11-3-12 0,3 10-8 16,-8-4 4-16,13 8-4 0,-9-1 32 16,12 4-20-1,-4 14 32-15,12 3-32 0,0 14 84 16,11 0-56-16,-3 10 12 16,3-3-32-16,8 3-20 15,12-4-8-15,7-6 48 16,9 4-24-16,18-15 0 15,5-3-12-15,18-10-128 16,-3 0 64-16</inkml:trace>
          <inkml:trace contextRef="#ctx0" brushRef="#br0" timeOffset="46885.9763">6159 7288 352 0,'-8'-13'132'0,"8"13"-104"16,24-4-8-16,-9 1 44 16,4 6-40-16,8-3-12 15,4 0-4-15,0 0-8 16,0 4 0-16,-7 2 16 16,-1 8-8-16,-8-3-20 15,-3 2 4-15,-8 8 136 16,-4-4-68-16,-12 0 36 15,1-3-56-15,-9 3-4 16,9 4-24-16,-9-4-8 0,9-3 0 0,3 0 4 16,4-11-4-16,8-3-188 15,4 0 100-15</inkml:trace>
          <inkml:trace contextRef="#ctx0" brushRef="#br0" timeOffset="47179.2565">6624 7312 132 0,'-24'28'52'0,"24"-28"-44"0,0 24 4 0,0-14 52 15,0 4-36-15,0-7 52 16,0 3-48-16,0-10 64 15,0 0-56-15,0-10 72 16,8 10-64-16,0-14 44 16,0 4-52-16,-1-18 32 15,5 18-40-15,3-17 16 16,1 9-28-16,7-6 44 16,-4 4-36-16,5 2-16 15,3 11-4-15,0 7-52 16,0 0 24-16</inkml:trace>
          <inkml:trace contextRef="#ctx0" brushRef="#br0" timeOffset="47555.8152">7096 7350 164 0,'8'-7'60'0,"-8"7"-44"0,15-7-8 0,-7-3 132 16,0 10-80-16,7-7 28 16,1 0-52-16,-1 1-24 15,4 2-4-15,-7-10 16 16,3 7-12-16,-11-3 76 16,4-4-52-16,-16-6 92 15,4 9-72-15,-7-2 80 16,-1 2-80-16,-7-2 60 15,3 6-64-15,-7 7 32 16,8 7-48-16,-9 10 24 16,5-4-32-16,0 12 0 15,7-1-16-15,8-4 12 16,4 4-16-16,8-3 16 16,7-4-16-16,5 4-152 15,7-11 76-15,12-3-472 16,-1 0 296-16</inkml:trace>
          <inkml:trace contextRef="#ctx0" brushRef="#br0" timeOffset="47944.2884">7580 7295 416 0,'-8'0'152'0,"8"0"-116"0,12 0-12 0,-5 0 76 16,5 0-60-16,3 0 8 15,5 0-28-15,7-7-4 16,0 0-8-16,-4-3 4 16,-3 3-8-16,-13-7 16 15,1 8-12-15,-16-12 32 16,8 11-24-16,-7-6 40 15,-5 9-32-15,-7-3 64 16,-1 1-48-16,-7 12 52 16,8 1-52-16,-8 4 16 15,7 2-36-15,1 11-8 16,11-3-8-16,8 3 4 16,8 0-4-16,4 0 8 15,11 4-8-15,0-11 16 16,4 0-12-16,0-3-336 15,12-7 176-15</inkml:trace>
          <inkml:trace contextRef="#ctx0" brushRef="#br0" timeOffset="48320.3904">8106 7182 496 0,'12'-18'184'0,"-12"18"-140"0,19-6-16 0,-30 12 164 16,11 5-112-16,-8 3 36 15,8 3-68-15,-20 10-36 16,1-3-12-16,-8 7 16 16,8 0-8-16,-1 0 4 15,13 0-4-15,-5-10 4 16,24-4-8-16,-5-17 16 16,5 0-12-16,3-7-64 15,12 0 28-15,-7-10-4 16,3 3 16-16,-7-3 20 15,11 0 0-15,-8-4-4 16,0 4 4-16,-7-4-32 16,3 15 16-16,-3 6 12 15,-4 0 4-15,3 6 68 16,-3 8-40-16,-8-3 60 16,12 2-56-16,-8 11 0 15,0 4-20-15,-1-18 24 16,1 14-24-16,-4-10-4 15,0 7-8-15</inkml:trace>
        </inkml:traceGroup>
        <inkml:traceGroup>
          <inkml:annotationXML>
            <emma:emma xmlns:emma="http://www.w3.org/2003/04/emma" version="1.0">
              <emma:interpretation id="{7431ED6E-7567-4B90-809E-A8D713A818FB}" emma:medium="tactile" emma:mode="ink">
                <msink:context xmlns:msink="http://schemas.microsoft.com/ink/2010/main" type="inkWord" rotatedBoundingBox="12894,7445 13260,7450 13253,7953 12887,7948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48531.7475">8714 6896 652 0,'-16'-7'244'0,"16"7"-192"0,-3 7-12 0,-5 0 164 15,0 3-120-15,0 14 0 16,-3 4-52-16,3 3-4 16,8 3-16-16</inkml:trace>
          <inkml:trace contextRef="#ctx0" brushRef="#br0" timeOffset="48871.1512">9016 7137 572 0,'-16'-14'208'0,"16"14"-160"0,-7-7-12 16,-1 7 76 0,4 4-68-16,-8 3-28 15,1 3-12-15,-1 4-4 16,4 3 0-16,1 4-12 0,7 3 8 0,-4-4-4 16,8 4 0-16,0-6 0 15,3 2 0-15,-7 4 16 16,4-7-4-16,-8-3 8 15,4 0-8-15,-7-4 16 16,-1 4-12-16,-8-14-4 16,5 7 0-16</inkml:trace>
        </inkml:traceGroup>
        <inkml:traceGroup>
          <inkml:annotationXML>
            <emma:emma xmlns:emma="http://www.w3.org/2003/04/emma" version="1.0">
              <emma:interpretation id="{FB4AD1E8-9094-4653-8F68-D62494EBFFD9}" emma:medium="tactile" emma:mode="ink">
                <msink:context xmlns:msink="http://schemas.microsoft.com/ink/2010/main" type="inkWord" rotatedBoundingBox="14230,7337 17027,7377 17014,8282 14217,8242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9568.5401">9991 7151 508 0,'-7'-14'188'0,"14"7"-148"0,5 0-8 16,-4 4 88 0,11 3-72-16,8-4 32 0,4 4-44 15,16 0-24-15,3 4-4 0,8-1 0 16,0 4-4-16</inkml:trace>
          <inkml:trace contextRef="#ctx0" brushRef="#br0" timeOffset="49882.0115">10309 6838 164 0,'-35'-7'60'0,"35"7"-44"0,-31 7-8 0,16 3 52 16,7-3-36-16,-12 20 60 15,17 1-48-15,-13 23 56 16,8 1-56-16,4 10 20 16,-3 0-36-16,-1 7 0 15,4-7-12-15,-4 13 28 16,8-6-20-16,-11-7-4 15,7-3-8-15,-8-11 4 16,8-3-4-16,-3-21 16 16,7-4-12-16,-8-9-4 15,0-5 0-15,0-16-120 16,5 3 64-16</inkml:trace>
          <inkml:trace contextRef="#ctx0" brushRef="#br0" timeOffset="51157.403">10464 7171 384 0,'-12'18'140'0,"12"-18"-108"0,-12 37-8 0,5-19 108 15,7-5-76-15,-4 11 16 16,4-3-48-16,0 3-12 16,8-7-8-16,-1-3 20 15,1 0-12-15,4-11 4 16,3 4-8-16,1-7 4 15,3 0-8-15,-3-10 8 16,3 3-8-16,-4-14-12 16,5 8 4-16,-9-18 4 15,5 7 0-15,-8-7 8 16,-1 10-4-16,-3 4-20 16,4 6 8-16,-8 8 84 15,0 10-44-15,0 7 36 0,4 3-40 16,-4 3 0-16,4 5-16 15,0-5 12-15,-1-3-16 0,1-3 4 16,4 3-4-16,-4-10 12 16,4 0-12-16,-1-7 4 15,5 0-4-15,-4-7-84 16,3 0 40-16,1-10-48 16,0-3 48-16,-5-5 4 15,5 12 16-15,-8-11-4 16,4 10 8-16,-8 7 24 15,3 10-4-15,1 8 112 16,4 2-68-16,0 8-4 16,3-4-28-16,9 1 20 15,-1-1-24-15,4 0 12 16,1-7-16-16,-5-6 12 16,8 6-16-16,-8-10-72 15,-3 0 32-15,-5-7-136 16,1 0 92-16,0-10-24 15,-1 3 56-15,1 1 0 16,0-5 28-16,3 5-16 16,0 2 16-16,1 4 28 15,3 4-8-15,1 3 52 16,-1 7-28-16,-3-4 20 16,3 4-28-16,0-3 0 15,1-1-12-15,-5 0 4 16,4 4-8-16,-7-7 16 0,0 4-12 15,-8-4-4-15,-1 0 0 0,-6-7-4 16,3 3 0-16,-4-6 0 16,4 7 0-16,-4-11 8 15,0 7-4-15,0 0 96 16,4 4-56-16,-4-1 8 16,4 4-32-16,0 0 16 15,4 7-24-15,-8 0-4 16,4 3-4-16,-8-3 12 15,5 4-8-15,-9-5 4 16,0 5-4-16,-3-1-16 16,3 4 4-16,4 3 12 15,5 0-4-15,6-3 8 16,5-4-8-16,8 4-12 16,3-7 4-16,12 0-92 15,0-4 48-15,12-13-188 16,-1 10 132-16,8-14-104 15,-3 7 120-15,-1-17-4 16,-7 14 52-16,4-18 28 16,-12 11 8-16,0-21 4 15,-4 0 0-15,0-34 52 16,0 10-28-16,-4-10 112 16,-3 14-76-16,-9 6 176 15,1 14-132-15,-8 7 68 16,-1 10-104-16,-10 15 16 0,3 6-48 15,-12 20-32-15,5 8-4 0,-16 23 8 16,11 8-4-16,-15 10 40 16,8-7-20-16,0-7-100 15,7-11 40-15,5-9-236 16,11-4 152-16,0-11-380 16,7-6 284-16</inkml:trace>
          <inkml:trace contextRef="#ctx0" brushRef="#br0" timeOffset="51594.5671">11528 7051 520 0,'0'-10'192'0,"0"10"-152"0,43 3-8 0,-20 0 52 16,4 1-52-16,12-1-4 15,3 1-16-15,5-4 8 16,3 0-12-16,4-7-28 15,-3 0 8-15,3-7-92 16,-4 0 56-16,-7-6 48 16,-4 6 4-16,-12-10 76 15,-8 7-48-15,-3-11 112 16,-13 8-84-16,-3-4 80 16,0 10-80-16,-7-3-4 15,3 10-36-15,-4 0-12 16,8 7-4-16,-8 3 4 15,8 4-4-15,-7 3-92 0,-5 8 52 0,0 2-288 16,5 4 180-16,-21 7-88 16,13 4 136-16,-8 3 40 15,3-4 32-15,1 7 72 16,4-3-24-16,-5 0 112 16,9 0-76-16,3-7 12 15,4-4-48-15,4-3-4 16,4 1-12-16,0-12 28 15,3 4-20 1,5-13-32-16,4-1 8 0</inkml:trace>
          <inkml:trace contextRef="#ctx0" brushRef="#br0" timeOffset="52255.3209">12260 7133 520 0,'4'-24'192'0,"-4"24"-152"0,8 0-8 0,-16 7 140 15,8 4-100-15,-8 6 16 16,-4 3-52-16,1 5-24 16,7 2-8-16,4-3 28 15,8 0-16-15,7-7 4 16,5 1-12-16,-5-8-172 16,4 4 88-16,-3-11-104 15,3 7 108-15,-3-13 8 16,-9-4 40-16,-7-7 8 0,0 4 8 15,0-11 32-15,0 1-12 0,-3-4-4 16,3 6-4-16,-4-9-4 16,11 17 0-16,1-11 32 15,-4 18-16-15,4-8 56 16,0 8-40-16,-5-4 4 16,5 7-24-16,-4 0 12 15,0 0-16-15,0 0-4 16,3 0 0-16,1 0 4 15,0 0-4-15,-4-7 16 16,11 7-12-16,-3-3-4 16,0 3 0-16,-5 3-24 15,9 4 12-15,-12 7 12 16,11 3 0-16,-15 4 68 16,4 3-40-16,-4-7 4 15,0 7-20-15,0-10 52 16,0 6-40-16,-4-9 16 15,4 2-28-15,-4-9 28 16,8-1-28-16,-4-6 4 16,4 3-12-16,-4-10-16 15,8 3 4-15,-1-7 28 16,5-3-12-16,4-4-32 16,3 4 12-16,4 3-16 15,-3 7 12-15,-1 7 104 16,-4 4-48-16,5 6 60 15,7 4-60-15,-12-1 84 0,5 5-72 0,-9-5 0 16,1 1-36-16,-12-3 4 16,8-1-12-16,-8-3-792 15,0 6 428-15</inkml:trace>
        </inkml:traceGroup>
      </inkml:traceGroup>
    </inkml:traceGroup>
    <inkml:traceGroup>
      <inkml:annotationXML>
        <emma:emma xmlns:emma="http://www.w3.org/2003/04/emma" version="1.0">
          <emma:interpretation id="{6E5DB5AE-342B-4D99-8408-B1FC8CAF6AD5}" emma:medium="tactile" emma:mode="ink">
            <msink:context xmlns:msink="http://schemas.microsoft.com/ink/2010/main" type="paragraph" rotatedBoundingBox="6079,8918 22770,8717 22786,10064 6095,102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F3D40B0-17BC-499E-9CFA-598C28CB3D89}" emma:medium="tactile" emma:mode="ink">
              <msink:context xmlns:msink="http://schemas.microsoft.com/ink/2010/main" type="line" rotatedBoundingBox="6079,8918 22770,8717 22786,10064 6095,10265"/>
            </emma:interpretation>
          </emma:emma>
        </inkml:annotationXML>
        <inkml:traceGroup>
          <inkml:annotationXML>
            <emma:emma xmlns:emma="http://www.w3.org/2003/04/emma" version="1.0">
              <emma:interpretation id="{CFBBF6A9-E92F-485C-95F4-A2977FF5CBCE}" emma:medium="tactile" emma:mode="ink">
                <msink:context xmlns:msink="http://schemas.microsoft.com/ink/2010/main" type="inkWord" rotatedBoundingBox="6081,9069 8292,9042 8303,9950 6092,9977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4862.3931">2307 8754 288 0,'-15'-7'108'15,"11"7"-84"-15,-8 4-4 0,12-1 120 16,0 4-80-16,-7 3 96 16,7 8-88-16,0 2 72 15,0 4-80-15,7 0 64 16,1 4-68-16,4-4 4 16,7-3-36-16,8-8-12 15,0-2-8-15,12-8 20 16,-4-3-12-16,15-10-12 15,-3 0-4-15,-1-18-4 16,0 11 0-16,1-21 8 0,-8 14 0 16,-12-21 16-16,0 14-8 15,-12-7-12-15,-3 7 0 16,-12 0 12-16,-4 7-4 16,-11 0 8-16,-1 10-8 0,-11-10-4 15,8 11 4-15,-16-1-16 16,8 7 8-16,-8-3-4 15,4 10 0-15,-8-7-12 16,12 10 12-16,-8-6-4 16,12 6 4-16,-12-3 8 15,16 4 0-15,-8-1 0 16,7 4 0-16,1 3-12 16,11 1 8-16,-3 6 4 15,3 7 0-15,0 17-20 16,8 0 12-16,-8 21 4 15,8-3 4 1,-7 6 0-16,7-6 0 0,-8-1-20 16,4-6 12-16,-11 6 12 15,3-6 0-15,-4 3 8 16,5-3-8-16,-12-8-20 16,7-6 8-16,-15-7 12 15,4-7 0-15,-16-6-12 16,9-5 4-16,-9-13 20 15,12-3-8-15,-4-14 16 0,8 3-16 16,0-10-48-16,12 3 24 0,-5-3-216 16,12 3 128-16</inkml:trace>
          <inkml:trace contextRef="#ctx0" brushRef="#br0" timeOffset="75239.8518">3232 8506 384 0,'-3'-6'140'0,"3"6"-108"0,-16-4-8 16,4 4 128 0,1 4-88-16,-12-1 36 15,3 7-60-15,-7 1-4 16,4 2-24-16,-8 11 44 16,0 4-28-16,4 20 56 15,8 4-48-15,-9 17 20 16,9-4-36-16,7-3 16 15,5-10-20-15,3-8-16 16,8-6-4-16,3-7-16 0,9-7 12 0,-1-10-172 16,1 0 100-16</inkml:trace>
          <inkml:trace contextRef="#ctx0" brushRef="#br0" timeOffset="75583.768">3380 8792 456 0,'-16'10'168'0,"16"-10"-128"0,-19 55-16 0,7-27 96 15,4-4-72-15,-11 10 32 16,4 1-44-16,3-4-40 16,8-4 0-16,0-6 52 15,8-4-24-15,0-10 32 16,4-3-28-16,3-8 8 15,1 1-20-15,-1-11 36 16,5 0-28-16,-1-10-24 16,1 7 0-16,3-11 0 15,1 4 0-15,3 0 16 16,-4 10-8-16,-3 1 16 16,3 6-16-16,-7 0-12 15,7 7 0-15,-3-7 4 16,-5 7 0-16,1-7-80 15,-5 0 44-15,1 0-268 16,0 4 168-16</inkml:trace>
          <inkml:trace contextRef="#ctx0" brushRef="#br0" timeOffset="75797.8955">3356 8630 528 0,'-19'-13'196'0,"19"13"-152"0,0-11-12 0,8 8 160 15,-1 3-112-15,5-7 36 16,15 3-68-16,-7-2-36 16,10 6-12-16,-2-7 0 15,-1 7 0-15</inkml:trace>
          <inkml:trace contextRef="#ctx0" brushRef="#br0" timeOffset="76200.905">3848 8527 340 0,'12'-3'128'0,"-12"3"-100"0,19 3-8 0,0 1 104 15,-3 2-72-15,3 12 84 16,0 2-76-16,5 25 48 16,-1 7-64-16,-8 23-12 15,5-6-20-15,-9 3 8 16,1-10-12-16,-12 0 16 16,-4-7-16-16,-11 4-4 15,-9-8 0-15,-10 1-24 16,-1-7 12-16,-16-11-48 15,17 1 28-15</inkml:trace>
        </inkml:traceGroup>
        <inkml:traceGroup>
          <inkml:annotationXML>
            <emma:emma xmlns:emma="http://www.w3.org/2003/04/emma" version="1.0">
              <emma:interpretation id="{4D49C4CB-F35B-4FCD-BFFC-28AA964399F4}" emma:medium="tactile" emma:mode="ink">
                <msink:context xmlns:msink="http://schemas.microsoft.com/ink/2010/main" type="inkWord" rotatedBoundingBox="8756,9389 9077,9385 9080,9631 8759,9635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76800.6692">4537 9074 508 0,'-19'4'188'0,"19"-4"-148"0,27-4-8 15,-12 1 168 1,5 6-116-16,11-3 72 16,3 0-92-16,1 0-8 15,0-3-36-15,-4 3-20 16,-4 0-4-16,-4 0 12 0,1 0-4 16,-13 0-80-16,-3 3 40 0,-8-3-252 15,0 0 164-15</inkml:trace>
          <inkml:trace contextRef="#ctx0" brushRef="#br0" timeOffset="76531.455">4583 8844 704 0,'-7'-4'264'0,"7"4"-208"0,4 4-12 0,-1-4 80 16,9 0-76-16,7-4 24 16,9 4-40-16,-1-3-4 15,4-1-16-15,0 1 0 16,0 6-4-16,0-3-96 16,-4 7 52-16</inkml:trace>
        </inkml:traceGroup>
        <inkml:traceGroup>
          <inkml:annotationXML>
            <emma:emma xmlns:emma="http://www.w3.org/2003/04/emma" version="1.0">
              <emma:interpretation id="{BF40F0F9-E24F-474C-AFC7-A29354E17A95}" emma:medium="tactile" emma:mode="ink">
                <msink:context xmlns:msink="http://schemas.microsoft.com/ink/2010/main" type="inkWord" rotatedBoundingBox="9833,9181 10238,9176 10250,10215 9846,10220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79231.7242">5907 9033 424 0,'20'-10'156'0,"-16"-8"-120"0,7 5-8 0,-3 2 148 31,0 4-100-31,-1-10 76 0,5 7-88 0,-4-11 52 15,3 4-64-15,-11-11 24 16,4 4-44-16,-8-10 24 16,1 6-28-16,-9-9 8 15,4 9-20-15,-15-6 0 16,0 6-8-16,-20 4 4 16,8 10-8-16,-23 7-4 15,12 7 4-15,-8 7 20 16,15 7-12-16,4 7-12 15,16 10-4-15,15-4 4 16,12 1 0-16,23-8 0 16,3-2 0-16,13-5 16 15,-1 1-8-15,1-4-92 16,-5 1 48-16,-11 3-32 16,-4 3 40-16,-11 7-4 15,-1 0 20-15,-15 10 24 16,0 4-4-16,-15 14-12 15,3-1 0-15,-7 18-16 16,7-3 12-16,1 9-24 16,3-13 20-16,4-3-12 15,8-11 12-15,4-7-80 16,-1-6 52-16,9-4-72 16,-1-7 64-16,-3-4-32 15,3-2 48-15,-3-8-8 16,0 0 24-16,-8-10 44 0,-1 0-16 15,-3-14 52-15,0 4-36 16,-3-17 40-16,-1-1-40 0,0-17 28 16,4 1-28-16,-12-12 8 15,4 12-20-15,-11-4 64 16,4 10-48-16,-12 3 76 16,7 11-60-16,-11 0 64 15,12 7-64-15,3 3 28 16,9 7-44-16,11 0-28 15,11 4-4-15,16-7-8 16,12 6 0-16,15-13-336 16,4 10 188-16</inkml:trace>
        </inkml:traceGroup>
        <inkml:traceGroup>
          <inkml:annotationXML>
            <emma:emma xmlns:emma="http://www.w3.org/2003/04/emma" version="1.0">
              <emma:interpretation id="{A98BF9FC-3799-41F2-9306-B99948E73E3F}" emma:medium="tactile" emma:mode="ink">
                <msink:context xmlns:msink="http://schemas.microsoft.com/ink/2010/main" type="inkWord" rotatedBoundingBox="10793,8861 12691,8838 12701,9681 10803,9704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79819.7884">6906 8961 436 0,'-4'-14'160'0,"4"14"-124"0,-4-17-8 16,1 3 132-16,-1 14-92 0,-12-14 36 16,5 11-64-16,-17-4-4 15,5 7-24-15,-15 7 0 16,3 10-4-16,-8 4 36 16,8 3-20-16,0 3 40 15,8 4-36-15,4-3-16 16,11-1-4-16,9-3-20 15,6 0 8-15,13-10 40 16,3-4-24-16,12-10-8 16,4 0-8-16,8-10 12 15,-5 3-4-15,-7-13-36 16,-4 9 16-16,-11-20 32 16,-1 11-8-16,-15-25-8 15,0 4-4-15,-11-28 12 16,3 7-4-16,-7-14 8 15,3 14-8-15,0-3 16 16,9 24-12-16,3-11-12 16,3 14 0-16,5-3 48 15,8 10-24-15,3-7 68 16,0 7-48-16,5 7 52 16,-1 7-52-16,4 6 40 15,4 8-44-15,0 6 8 16,-4 8-28-16,0 2 0 15,0 8-8-15</inkml:trace>
          <inkml:trace contextRef="#ctx0" brushRef="#br0" timeOffset="80178.267">7862 8420 392 0,'-7'-17'148'0,"7"17"-116"0,-4-14-8 0,-4 8 172 15,0 2-112-15,-11 1 64 16,7 6-88-16,-15 7 44 15,8 1-60-15,-16 6 32 16,4 4-44-16,-15 13 36 16,-1 7-40-16,-3 28 64 15,7 0-52-15,4 14 8 16,16-8-28-16,8-6 4 16,15-14-12-16,11-7 12 15,9-6-16-15,-1-8-188 16,12-3 96-16</inkml:trace>
          <inkml:trace contextRef="#ctx0" brushRef="#br0" timeOffset="80539.2277">7839 8703 528 0,'-19'20'196'0,"19"-20"-152"0,-16 62-12 0,1-24 88 16,15-7-72-16,-12 7 24 15,4 0-40-15,-3-7-4 16,11 0-16-16,0-11 44 16,0 1-28-16,8-11 40 15,-8-3-40-15,7-10 48 16,-7-1-44-16,8-10-52 15,-4 4 12-15,4-21 16 16,3 0-4-16,9-14-16 16,-9 8 4-16,16-8-4 15,0 7 4-15,4 0-12 16,-4 14 12-16,12 3 20 16,-12 11-4-16,8 3-108 15,-8 7 52-15</inkml:trace>
          <inkml:trace contextRef="#ctx0" brushRef="#br0" timeOffset="80738.7583">8052 8510 788 0,'-12'-14'292'0,"12"14"-228"0,20-10-16 0,-1 3 28 16,0 7-52-16,9-4-12 15,-1 4-4-15,11 0-228 16,-3 7 120-16</inkml:trace>
          <inkml:trace contextRef="#ctx0" brushRef="#br0" timeOffset="80930.768">8242 8998 728 0,'-27'-3'268'0,"27"3"-208"0,34-10-16 16,-22 3 108 0,7 3-92-16,16-6-24 15,4 3-24-15,11-3-120 16,4 3 60-16</inkml:trace>
        </inkml:traceGroup>
        <inkml:traceGroup>
          <inkml:annotationXML>
            <emma:emma xmlns:emma="http://www.w3.org/2003/04/emma" version="1.0">
              <emma:interpretation id="{04E9995A-9166-49EF-B194-F5401A064A6C}" emma:medium="tactile" emma:mode="ink">
                <msink:context xmlns:msink="http://schemas.microsoft.com/ink/2010/main" type="inkWord" rotatedBoundingBox="13311,8959 14730,8942 14741,9785 13321,9802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81319.8025">9178 8758 436 0,'-19'44'160'0,"19"-44"-124"0,-19 59-8 0,11-32 116 15,4 1-84-15,-7 3 20 16,7-4-48-16,-4-3 48 16,4-3-44-16,0-7 44 15,4 0-44-15,-4-7 44 16,0-4-48-16,-3-10 36 15,7 4-36-15,-4-15 8 16,8 5-24-16,0-22 0 16,3 4-8-16,9-17-8 15,3 3 4-15,12-3-4 16,-4 14 0-16,12-1 16 16,-4 11-8-16,-4 4 4 15,0 9-4-15,-4 1-16 16,0 3 4-16,0 4-172 15,-11 6 96-15</inkml:trace>
          <inkml:trace contextRef="#ctx0" brushRef="#br0" timeOffset="81546.4063">9260 8524 572 0,'-31'-18'208'0,"31"18"-160"0,0-10-12 0,0 3 136 16,4 7-100-16,0-7 112 15,3 7-104-15,9-3-8 16,3 3-44-16,0 0 0 16,5 3-16-16,-1-3-88 15,0 4 44-15</inkml:trace>
          <inkml:trace contextRef="#ctx0" brushRef="#br0" timeOffset="81771.1148">9628 8407 548 0,'0'-11'204'0,"0"11"-156"0,-8 7-16 16,4-3 148-1,8-1-104-15,-8 1 60 16,0 2-80-16,-4 5 0 16,1 2-32-16,-5 5-20 15,8-1-8-15,-4 0 48 16,8 0-24-16,-4-3-204 0,8 3 100 0</inkml:trace>
          <inkml:trace contextRef="#ctx0" brushRef="#br0" timeOffset="82071.4703">9976 8455 704 0,'31'0'264'0,"-31"0"-208"0,19 27-12 0,-7-9 108 16,-1 2-92-16,-7 32 80 15,8 3-80-15,-24 24 12 16,5-3-40-16,-13-7-12 16,1-8-12-16,-16-5 20 15,0-15-16-15,-15 0-128 16,3-6 64-16,5-8-632 15,11-3 376-15</inkml:trace>
          <inkml:trace contextRef="#ctx0" brushRef="#br0" timeOffset="82295.5982">10499 9136 1048 0,'0'10'388'0,"0"-10"-300"0,0 35-28 0,-8-11 4 16,4 0-48-16</inkml:trace>
        </inkml:traceGroup>
        <inkml:traceGroup>
          <inkml:annotationXML>
            <emma:emma xmlns:emma="http://www.w3.org/2003/04/emma" version="1.0">
              <emma:interpretation id="{FF4AE5A9-16B7-41ED-AB91-D3A8AFF36238}" emma:medium="tactile" emma:mode="ink">
                <msink:context xmlns:msink="http://schemas.microsoft.com/ink/2010/main" type="inkWord" rotatedBoundingBox="16415,8930 18794,8902 18804,9688 16424,9717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83075.9955">12291 8599 280 0,'4'-38'104'0,"-4"28"-84"0,-4-7 0 0,0 7 152 15,0 6-96-15,-4-3 76 16,1 7-88-16,-5 11 44 16,4 9-64-16,1 32 24 15,3 6-40-15,-4 22-8 16,8-1-12-16,-4-7-24 16,4-7 8-16,8-6-24 15,-8-8 20-15,0-9-32 16,0-4 28-16,-12-28-188 15,12 0 112-15</inkml:trace>
          <inkml:trace contextRef="#ctx0" brushRef="#br0" timeOffset="83301.4604">12225 8541 488 0,'35'-31'180'0,"-35"31"-140"0,62-4-12 15,-39 4 120 1,0 4-88-16,4 3 64 15,0 7-72-15,-7 6-20 16,-1 4-20-16,-15 4 60 16,-4 3-40-16,-23 7 16 15,0-7-32-15,-24-4 8 16,5-3-12-16,-13-7 0 16,9-10-4-16,15-7-24 0,12 0 8 15,34-7-188-15,12 7 104 0</inkml:trace>
          <inkml:trace contextRef="#ctx0" brushRef="#br0" timeOffset="83601.2576">12872 8634 508 0,'-39'-17'188'0,"39"17"-148"0,-50-4-8 0,26 4 104 16,5 4-80-16,-4 2-4 15,3 5-32-15,5 6-16 16,11 7 0-16,4 4-4 15,8-4 0-15,7 3-12 16,5 1 8-16,-1-8 12 16,8 1-4-16,0-4-4 15,4 0 4-15,-4-10-16 16,0 0 8-16,0-7-24 16,-7 4 16-16,-13-15 4 15,5 1 8-15,-12-21 44 16,0 0-24-16,-12-14 60 15,1 7-44-15,-5 1 20 16,9 6-36-16,3 7-36 16,8 3 8-16</inkml:trace>
          <inkml:trace contextRef="#ctx0" brushRef="#br0" timeOffset="83946.1744">13255 8603 508 0,'-31'45'188'0,"31"-45"-148"0,-16 79-8 0,16-48 16 15,0 3-32-15,8-3 4 16,0 0-12-16,3-7 12 16,9-3-12-16,-5-11 16 15,-3 0-16-15,7-13-92 16,1 3 48-16,-5-10-264 15,-3 3 168-15</inkml:trace>
          <inkml:trace contextRef="#ctx0" brushRef="#br0" timeOffset="83756.6713">13282 8431 872 0,'-19'-17'324'0,"19"17"-252"0,-28-4-20 0,17 1-12 16,7 3-32-16,-4-4-4 15,8 4 0-15</inkml:trace>
          <inkml:trace contextRef="#ctx0" brushRef="#br0" timeOffset="84532.4265">13506 8648 404 0,'12'-4'148'0,"-12"4"-112"0,43 0-12 0,-32 0 100 31,9 4-72-31,-13-1 40 0,13 0-52 0,-13 8 28 15,-3-4-36-15,4-1 24 16,-8 5-28-16,0 3 0 16,0-8-16-16,-8 5 44 15,16-1-28-15,-8-3 12 16,0 3-24-16,8 1-24 16,3 2 0-16,-3-2 12 15,4-1 0-15,7-3 16 16,-3 0-12-16,3-7 4 15,0 0-4-15,-7-7 12 16,3 3-12-16,-3-6-40 16,-4 0 20-16,-1-11-24 15,-3 7 20-15,4-6-16 16,-8 6 16-16,8 0 8 16,-4 4 8-16,11 10 0 15,-3 7 0-15,3 13 44 16,5 8-24-16,7 6 24 15,4 1-24-15,4-8 8 16,3-3-16-16,1-10-8 16,-4 3 0-16,-4-17-112 15,4 0 60-15,-8-17-140 16,0 0 108-16,-8-17-148 16,4-1 128-16,-7-16-36 15,-4 2 80-15,7-13 48 16,-8 11 8-16,-3-8 200 0,0 11-112 0,-8 0 176 15,12 14-152-15,-24 9 96 16,12 15-120-16,0 17 4 16,0 7-52-16,-8 10 0 15,8 7-24-15,0 3 0 16,8 1-8-16,-8 9-340 16,12-2 180-16</inkml:trace>
          <inkml:trace contextRef="#ctx0" brushRef="#br0" timeOffset="84683.8291">14203 8479 820 0,'-39'-35'304'0,"39"35"-236"0,28-13-20 0,-17 6 88 16,5 7-84-16,22-7 24 16,17 7-44-16,3 0-20 15,7 3-8-15,1 4-400 16,-12 4 216-16</inkml:trace>
        </inkml:traceGroup>
        <inkml:traceGroup>
          <inkml:annotationXML>
            <emma:emma xmlns:emma="http://www.w3.org/2003/04/emma" version="1.0">
              <emma:interpretation id="{115066DA-F82E-4351-AC3D-FF28DCD9EA91}" emma:medium="tactile" emma:mode="ink">
                <msink:context xmlns:msink="http://schemas.microsoft.com/ink/2010/main" type="inkWord" rotatedBoundingBox="19898,8856 22771,8821 22786,9998 19912,10033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85373.0124">15922 8613 488 0,'0'-31'180'0,"0"31"-140"0,0-24-12 0,-4 17 84 15,0 7-68-15,-15-10 24 16,3 10-36-16,-18 7 32 31,3 3-36-31,-12 21 20 0,4 3-28 0,4 21 8 16,12-6-16-16,12-1 12 15,14-7-16-15,21-6 4 16,7-5-4-16,19-9-16 16,0-4 4-16,12-13-208 15,0-1 116-15</inkml:trace>
          <inkml:trace contextRef="#ctx0" brushRef="#br0" timeOffset="85764.0452">16421 8358 572 0,'4'-44'208'0,"-4"44"-160"0,16-21-12 16,-12 18 56 0,3 3-56-16,1 7 4 15,-4 3-24-15,-8 14 40 16,4 7-28-16,-19 17 40 16,-1 7-40-16,-14 17-16 15,3 1-4-15,-8 9 24 16,8-9-16-16,0-18-24 15,8-11 4-15,3-13 28 16,13-7-16-16,7-10 28 0,11-14-24 16,9-14 24-16,3-3-24 0,8-21-12 15,4-6-4-15,-1-11-32 16,-3 10 20-16,-4 3-4 16,-3 8 12-16,-5 13 0 15,-3 15 0-15,-13 19 88 16,1 18-48-16,-8 14 36 15,4 3-40-15,-3 4 16 16,-1-7-24-16,4-8-16 16,4-2-8-16,-1-8 12 15,9-3-4-15,4-10-204 16,-1-4 108-16</inkml:trace>
          <inkml:trace contextRef="#ctx0" brushRef="#br0" timeOffset="87100.8878">16878 8678 476 0,'16'-37'176'0,"-16"37"-136"0,15-35-12 15,-15 21 100 1,0 4-76-16,-8-7 40 16,8 7-52-16,-15-1 12 15,3 4-32-15,-7 7 16 16,7 0-20-16,-15 11 8 15,8 2-12-15,0 15 12 16,11 3-16-16,0 10 24 0,0-3-20 16,12 0-4-16,4-4-4 15,7-6 4-15,5-4-4 0,-1-10-56 16,8 0 28-16,-11-11-96 16,-1 4 68-1,-7-11-80-15,4 1 72 0,-9-11-20 16,5 0 44-16,-4-3 92 15,4 7-28-15,3-4 20 16,9 7-32-16,3 0 52 16,0 4-36-16,4 3 4 15,4 0-24-15,-4 0 0 16,-3 0-4-16,-1-7 12 16,0 4-12-16,-4-11-20 15,1 7 4-15,-16-3 32 16,7 6-16-16,-7-6 28 15,4 6-24-15,-8 4 24 16,0 7-24-16,0 7 56 16,0 3-36-16,-8 11 48 15,8-1-48-15,0 4 20 16,0-3-32-16,-4-4 16 16,8-3-20-16,-4-8 36 15,4-2-28-15,0-11-12 16,4-4-8-16,-1-6-24 15,5 0 12-15,0-11-12 16,-1 0 8-16,8-17-28 0,1 4 24 16,15-18-28-16,-8 11 24 0,19-4-8 15,1 8 16-15,7 9 0 16,-4 11 4-16,-3 6 8 16,-5 8 0-16,1 0 32 15,-16 3-16-15,4-4 12 16,-8 8-16-16,-11-8 12 15,7 4-16-15,-11-3-12 16,-4 3 0-16,-8-4 12 16,0 4-4-16,-12-3-4 15,5 3 4-15,-8-7-32 16,7 14 16-16,-7-4-12 16,7 4 12-16,0 3-28 15,5 8 24-15,3 6 4 16,8 3 12-16,-4 8-28 15,7-4 16-15,5 0 32 16,0-4-12-16,3-3-28 16,4-3 12-16,-11-7-52 15,11-1 32-15,-15-2-72 16,12-1 56-16,-16 0 8 16,0 4 24-16,-8 7 20 15,4 3-4-15,-11 7-4 16,3 3 4-16,-7 14-4 15,11 1 0-15,-11 13 0 16,7 0 0-16,-7-1 16 16,7 1-8-16,-3-17-4 0,-1-7 0 0,-3-14-4 15,3-3 0-15,-15-21 8 16,12 0-4-16,-20-21 8 16,12-3-8-16,-15-21 16 15,11 4-12-15,0-18 4 16,15 11-4-16,12 0-8 15,8 10 4-15,19-3-32 16,12 10 16-16,19-3 24 16,4 9-8-16,20-5 8 15,-1 5-4-15,16-2-16 16,-8 10 4-16,4-7 12 16,-7 3-4-16,-9-13 16 15,-15 3-12-15,-11-7 16 16,-12-4-16-16,-8 1 40 15,-4 3-24-15,-8 7 4 16,1 7-16-16,-12 4 28 16,4 2-24-16,-8 8-12 15,0 3-8-15,-12 4 28 16,0 3-12-16,-3 7 32 16,-1 3-28-16,-7 14 84 15,8 4-56-15,3 16 128 16,12 8-96-16,16 3-16 15,7 0-40-15,19-10 20 16,13-4-24-16,10-10-92 16,9-7 40-16</inkml:trace>
        </inkml:traceGroup>
      </inkml:traceGroup>
    </inkml:traceGroup>
    <inkml:traceGroup>
      <inkml:annotationXML>
        <emma:emma xmlns:emma="http://www.w3.org/2003/04/emma" version="1.0">
          <emma:interpretation id="{174B4C13-1A84-4FCD-873D-A5B5F42C2BDA}" emma:medium="tactile" emma:mode="ink">
            <msink:context xmlns:msink="http://schemas.microsoft.com/ink/2010/main" type="paragraph" rotatedBoundingBox="749,11068 16072,10442 16131,11884 808,12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A55146-01FE-44A8-8912-891338E4DB05}" emma:medium="tactile" emma:mode="ink">
              <msink:context xmlns:msink="http://schemas.microsoft.com/ink/2010/main" type="line" rotatedBoundingBox="749,11068 16072,10442 16131,11884 808,12510"/>
            </emma:interpretation>
          </emma:emma>
        </inkml:annotationXML>
        <inkml:traceGroup>
          <inkml:annotationXML>
            <emma:emma xmlns:emma="http://www.w3.org/2003/04/emma" version="1.0">
              <emma:interpretation id="{81BF2A03-B151-4599-B192-161F9EFD1E89}" emma:medium="tactile" emma:mode="ink">
                <msink:context xmlns:msink="http://schemas.microsoft.com/ink/2010/main" type="inkWord" rotatedBoundingBox="6062,10854 7643,10790 7683,11755 6102,11820"/>
              </emma:interpretation>
              <emma:one-of disjunction-type="recognition" id="oneOf22">
                <emma:interpretation id="interp30" emma:lang="" emma:confidence="1">
                  <emma:literal>=</emma:literal>
                </emma:interpretation>
                <emma:interpretation id="interp31" emma:lang="" emma:confidence="0">
                  <emma:literal>I</emma:literal>
                </emma:interpretation>
                <emma:interpretation id="interp32" emma:lang="" emma:confidence="0">
                  <emma:literal>€</emma:literal>
                </emma:interpretation>
                <emma:interpretation id="interp33" emma:lang="" emma:confidence="0">
                  <emma:literal>_</emma:literal>
                </emma:interpretation>
                <emma:interpretation id="interp34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90808.2274">1839 10716 340 0,'8'-7'128'0,"-5"7"-100"0,1-7-8 15,-4 3 96 1,4 4-68-16,-4-3 96 0,0 3-84 0,0-7 44 31,0 4-64-31,0-4 68 0,0 7-60 0,0-4 20 16,0 4-40-16,0-3 8 16,4 3-20-16,0-4 20 15,4 4-24-15,7-3 40 16,8-1-28-16,20-2 20 15,7 6-24-15,20-7 8 16,0 3-16-16,15-3-24 16,-4 4 4-16,12-7 32 15,-8 3-16-15,-4-4 0 16,-11 8-4-16,-12-4 4 16,-11 4-4-16,-16-4-4 15,-8 7 4-15,-12-4 20 16,1 4-12-16,-12-3 12 15,0 3-12-15,-8 0-24 16,1 7 4-16,-5-4-12 16,4 4 8-16,-7 0 24 15,3 3-4-15,-7 1-4 16,3 2 0-16,-15 5-4 16,8-1 0-16,-16 7-12 15,8 0 8-15,-11 7-24 16,7 3 16-16,-4 15 4 15,12 2 8-15,-4 8-20 0,12-4 12 0,0 3 20 32,7-6-4-32,-4-7-4 0,9-11 0 0,-5-10 12 15,4-3-8-15,-3-14 16 16,3-1-16-16,-4-9 4 16,5-11-4-16,-13-17 12 15,5 0-12-15,-12-24-12 16,3 4 0-16,-14-18 28 15,7 21-12-15,-12-21-12 16,12 10-4-16,-7-16 12 16,10 13-4-16,-3 0 24 15,12 17-16-15,0 0 32 16,-1 14-28-16,9 4-40 16,-1 10 12-16,8 3-24 15,8 10 20-15,8 1-264 16,7 6 152-16</inkml:trace>
          <inkml:trace contextRef="#ctx0" brushRef="#br0" timeOffset="91186.427">2961 10272 612 0,'-7'-11'228'0,"7"11"-180"0,15-7-12 0,-15 4 140 15,4 6-104-15,0-3 0 16,4 7-48 0,7-3 64-16,-7 6-52 0,4 7-12 15,-5-3-16-15,1 10 8 16,0-7-8-16,-8 1 16 15,4 2-16-15,-8-3 24 16,0 4-20-16,-4-14-4 16,4 3-4-16,4-6 20 15,4-1-12-15,12-6-4 16,3 3-4-16,24-4 28 16,3 4-16-16,16-7-188 15,0 7 88-15,8-3-544 16,-8 3 344-16</inkml:trace>
        </inkml:traceGroup>
        <inkml:traceGroup>
          <inkml:annotationXML>
            <emma:emma xmlns:emma="http://www.w3.org/2003/04/emma" version="1.0">
              <emma:interpretation id="{5D6931FC-020D-477B-A940-058686889415}" emma:medium="tactile" emma:mode="ink">
                <msink:context xmlns:msink="http://schemas.microsoft.com/ink/2010/main" type="inkWord" rotatedBoundingBox="7888,10837 9561,10768 9603,11809 7930,11877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91819.4423">3879 10303 592 0,'-4'-18'220'0,"4"18"-172"0,23-6-12 15,-7-1 128 1,-1 7-96-16,12 0 52 0,0 0-72 0,12-7 0 16,-8 14-28-16,4-11-20 15,0 4-4-15,0 0 4 16,-8 0 0-16,-8 0-20 16,-3 4 12-16,-16-1-32 15,0 1 24-15,-12-1-48 16,4 4 36-16,-11 0-56 15,0 3 48-15,-9 7-72 16,9 0 64-16,-8 25 28 16,8 3 12-16,-8 16 16 15,7 5-8-15,-3 3-12 16,7-4 4-16,-3 0 12 16,7-6-4-16,-3 3 52 15,3-7-32-15,-3-3 8 16,3-8-20-16,-7-6 12 15,11-4-16-15,-11-9 4 16,-1-5-4-16,-7-6 4 16,8 0-8-16,-8-7-4 15,8 0 4-15,-1-4 28 16,1 4-16-16,11-4 12 16,0 4-16-16,16 0 72 15,11 3-48-15,28-3 32 16,7 4-40-16,12-1 28 15,0 0-32-15,-8-3 4 16,0 3-16-16,-4-3-60 0,-7 0 24 16,-9-3-68-16,-3-1 52 0,-16-3-116 31,1 0 92-31</inkml:trace>
          <inkml:trace contextRef="#ctx0" brushRef="#br0" timeOffset="92189.1355">4115 10674 384 0,'-15'-27'140'0,"15"27"-108"0,-16-14-8 0,4 4 128 16,5 3-88-16,-13 0 80 15,1 3-84-15,-12 4 48 16,8 4-64-16,-12 13 40 16,8 0-48-16,0 11 52 15,7 3-52-15,17 3 44 16,10-3-44-16,20 7 24 16,8-4-32-16,16 1 8 15,-1-4-20-15,8-14 8 16,4-3-12-16,-4-14 28 15,-8-4-24-15,-11-13-12 16,-12 3-8-16,-23-10 4 16,-4 4 0-16,-19-15 0 15,-1 11 0-15,-11-17 0 0,4 6 0 0,4 1-12 16,7 10 8-16,5 0-24 16,7 14 16-16,8-4-180 15,4 14 104-15,11-4-320 16,8 11 224-16</inkml:trace>
          <inkml:trace contextRef="#ctx0" brushRef="#br0" timeOffset="92609.137">4998 10925 780 0,'7'4'288'0,"-7"-4"-224"0,70 0-20 0,-31 0 24 15,0 3-48-15,11-3 0 16,-4 7-12-16,8-7-244 16,-7 0 128-16</inkml:trace>
        </inkml:traceGroup>
        <inkml:traceGroup>
          <inkml:annotationXML>
            <emma:emma xmlns:emma="http://www.w3.org/2003/04/emma" version="1.0">
              <emma:interpretation id="{5A93AD98-8B48-4286-8CBD-46763E78135B}" emma:medium="tactile" emma:mode="ink">
                <msink:context xmlns:msink="http://schemas.microsoft.com/ink/2010/main" type="inkWord" rotatedBoundingBox="9225,10721 12193,10600 12228,11464 9260,11585">
                  <msink:destinationLink direction="with" ref="{6628E9B7-5C68-4CFC-89B7-7F3BA3A0EAF5}"/>
                </msink:context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92447.8234">5017 10767 880 0,'-8'-7'328'0,"8"7"-256"0,12-7-16 16,0 4 116 0,3 6-104-16,12-6 24 15,4 3-52-15,8-3-16 16,-1 3-16-16,1 6-140 15,-4 1 76-15</inkml:trace>
          <inkml:trace contextRef="#ctx0" brushRef="#br0" timeOffset="93679.9907">5931 10826 736 0,'-8'-7'272'0,"8"7"-208"0,8 0-20 15,-5 0 116 1,5 0-96-16,4-4 16 16,15 4-44-16,8-3-8 15,3-1-16-15,9-2 12 16,3 6-16-16,4-7-4 16,-7 7 0-16,-1 0-208 0,-7 3 112 0,-4-3-440 15,-4 4 300-15</inkml:trace>
          <inkml:trace contextRef="#ctx0" brushRef="#br0" timeOffset="95041.2262">6925 10846 444 0,'-15'-3'164'0,"15"3"-124"0,-12 3-16 0,5 1 104 16,7-1-76-16,-4 1 40 16,8-1-52-16,-4 4 40 15,7 3-48-15,5 1 36 16,3-1-36-16,5 0 36 16,-1 1-40-16,20-5 4 15,0 1-20-15,34-7 12 16,1 0-16-16,23 0-4 15,-5 0 0-15,9-7 28 16,-4 4-16-16,-4-4-4 16,-20 0-8-16,1-3-4 15,-16 6 0-15,-12-6 0 16,-11 7 0-16,-15-4-64 16,-9 7 36-16,-11 0-224 15,0 7 136-15</inkml:trace>
          <inkml:trace contextRef="#ctx0" brushRef="#br0" timeOffset="94621.0845">7630 10392 436 0,'12'-17'160'0,"-12"17"-124"0,7-17-8 16,-7 6 176-1,4 4-116-15,-4-10 52 16,0 7-80-16,8-14-20 15,0 7-24-15,-8-11 8 16,4 4-16-16,-8-7-4 16,-4 7 0-16,0-4-4 15,1 8 0-15,-13-4 0 16,1 10 0-16,-12 4 0 16,4 6 0-16,-20 1 24 15,20 6-12-15,-12 4-12 0,5 7-4 0,-1 3 4 16,8 0 0-16,3 0 0 15,5 4 0-15,8-4 24 16,3 4-12-16,-4-4-20 16,8-3 0-16,8 3 20 15,4-3-4-15,7-7-20 16,5 7 4-16,7-4-4 16,0 0 4-16,8-3 8 15,-4 3 0-15,4-3-12 16,-8 4 8-16,-8-5 4 15,-3 5 0-15,-5-4 8 16,-3 0-4-16,-8-1 16 16,0 5-12-16,-8-1-12 15,8 4 0-15,-19 10 4 16,7 7 0-16,-15 10-12 16,12 0 8-16,-16 8 20 15,11-5-8-15,-15 1 4 16,16-7-4-16,-12 0-16 15,16-14 4-15,-5 3 12 16,13-2-4-16,3-5-12 16,4-3 4-16,11-6 20 15,9-4-8-15,7-7-28 16,0 0 8-16,0-7 4 16,4 3 8-16,-12-3 0 15,8-6 0-15,-19-5 0 0,4 5 0 0,-24-5 16 16,4 5-8-16,-19-11-4 15,8 3 0-15,-28 4-16 16,9 3 8-16,-1-3 12 16,12 10-4-16,8-7-20 15,-1 4 8-15,12-1 4 16,8 5 4-16,8-5 24 16,4 8-12-16,15-4-4 15,0 0-4-15,4 0-16 16,15 7 8-16,-11-3 20 15,-4 6-8-15,16 1-28 16,-12 3 8-16,-5-1-144 16,5 1 84-16,-4 0-504 15,-4 3 316-15</inkml:trace>
        </inkml:traceGroup>
        <inkml:traceGroup>
          <inkml:annotationXML>
            <emma:emma xmlns:emma="http://www.w3.org/2003/04/emma" version="1.0">
              <emma:interpretation id="{0A23A6A9-E0D3-4E08-8224-5D03E16AAC04}" emma:medium="tactile" emma:mode="ink">
                <msink:context xmlns:msink="http://schemas.microsoft.com/ink/2010/main" type="inkWord" rotatedBoundingBox="11319,11722 11807,11702 11822,12060 11334,12080">
                  <msink:destinationLink direction="with" ref="{6628E9B7-5C68-4CFC-89B7-7F3BA3A0EAF5}"/>
                </msink:context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00805.7027">7088 11387 184 0,'0'3'68'0,"0"-3"-52"0,8-3-4 0,-8-1 152 15,0 8-92-15,0-4 104 16,11 0-100-16,-3 0 12 15,0 3-52-15,4-3 40 16,-5 0-44-16,13-3 4 16,7 3-24-16,4-4 20 15,4 1-20-15,11-4 4 16,0 7-8-16,5-4-16 16,-5 4 4-16,-11-7-104 15,4 14 60-15,-12-7-324 16,4 0 208-16</inkml:trace>
          <inkml:trace contextRef="#ctx0" brushRef="#br0" timeOffset="100445.5256">7498 11232 320 0,'-19'-11'120'0,"19"11"-96"0,0-7-4 15,-8 1 68 1,16 6-52-16,-16-7-4 16,8 7-20-16,-4-14 32 0,1 11-20 0,-9-4-12 31,4 0-8-31,-3-7 12 0,-1 11-8 0,-11 3-12 15,3 0 0-15,-11 6 4 16,12 1 0-16,-8 4 0 16,0-1 0-16,8 0 16 15,-1 4-8-15,-7 0 16 16,15 3-16-16,-7 0-4 16,4 4 0-16,7 0 56 15,-4-1-32-15,5 1 32 16,7-1-32-16,0 1 44 15,0 0-40-15,15-4 4 16,-3 0-24-16,15-3 0 16,-8 0-4-16,8-4 4 15,4 0-8-15,0-3 16 16,-4 0-12-16,0-3-12 16,-3-1 0-16,-5-3 4 15,-4 3 0-15,-3-3-44 16,-4 0 24-16,-8-3-144 15,0 0 92-15</inkml:trace>
        </inkml:traceGroup>
        <inkml:traceGroup>
          <inkml:annotationXML>
            <emma:emma xmlns:emma="http://www.w3.org/2003/04/emma" version="1.0">
              <emma:interpretation id="{CF349E65-A63A-45C5-85F7-8EB83C4877EA}" emma:medium="tactile" emma:mode="ink">
                <msink:context xmlns:msink="http://schemas.microsoft.com/ink/2010/main" type="inkWord" rotatedBoundingBox="12654,10757 14614,10677 14647,11481 12687,11561">
                  <msink:destinationLink direction="with" ref="{6628E9B7-5C68-4CFC-89B7-7F3BA3A0EAF5}"/>
                </msink:context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02472.2825">8780 10691 176 0,'0'-6'64'0,"0"6"-48"0,4 3-8 15,-4-6 104-15,0-1-64 0,0 1 32 16,-4 3-44-16,-12 0-48 16,9 3 4-16,-13 1 28 15,1-1-12-15,-8 4 8 16,-12 3-8-16,0 7 28 16,1 1-20-16,-5 6 108 15,12 0-68-15,4 7 28 16,8 3-48-16,7 7 4 15,12-6-24-15,12-4 20 16,7-7-24-16,8-17 24 16,12 3-24-16,-1-13-20 15,-3-4 0-15,4-10 32 16,0-1-16-16,-12-6 8 16,-8 4-8-16,-3-11 12 15,-5 7-12-15,-11-21-40 16,4 4 20-16,-15-28-8 15,7 3 12-15,-12-13 16 16,16 14-4-16,0 3 16 16,0 14-12-16,8 3 32 15,0 14-24-15,11 0 76 16,0 7-56-16,1 0 24 16,7 10-40-16,-8-3 0 15,8 10-12-15,0 0 4 16,-3 4-8-16</inkml:trace>
          <inkml:trace contextRef="#ctx0" brushRef="#br0" timeOffset="102831.8778">9794 10182 228 0,'-19'-3'84'0,"19"3"-64"0,-35 3-8 0,8-3 92 15,15 4-60-15,-27-1 36 16,12 7-48-16,-19 1 44 16,7 2-44-16,-7 12 116 15,-1 6-80-15,1 27 28 16,-1 1-56-16,1 9 12 16,15 1-32-16,0-7 8 15,15-10-16-15,9-4-16 16,7-7 0-16,15-6-24 15,5-8 16-15,3-3-172 16,0-3 104-16</inkml:trace>
          <inkml:trace contextRef="#ctx0" brushRef="#br0" timeOffset="103253.8165">9566 10674 320 0,'-8'45'120'0,"8"-45"-96"0,4 21-4 16,0-14 60-1,-1 3-48-15,1-3 60 16,0 3-56-16,0-10 36 16,0 0-40-16,0-3-8 15,0-1-16-15,3-10 12 16,1 1-12-16,4-11-20 16,-1 3 4-16,9-14 12 15,-1 8 0-15,8-7-4 16,4 6 4-16,0-3 28 15,4 10-16-15,0 1 40 16,-4 9-32-16,-4-2-12 16,-4 6-8-16,0-4-60 0,-3 8 32 15,-1-4-376-15,0 7 220 0</inkml:trace>
          <inkml:trace contextRef="#ctx0" brushRef="#br0" timeOffset="103675.6219">10077 10795 572 0,'15'0'208'0,"-15"0"-160"0,39-24-12 0,-12 17 12 16,0 0-32-16,19-10-32 16,5 10 8-16,7-7-308 15,0 7 176-15</inkml:trace>
          <inkml:trace contextRef="#ctx0" brushRef="#br0" timeOffset="103435.4833">9937 10258 624 0,'8'-10'228'0,"-8"10"-176"0,27-11-16 0,-8 4 80 15,-7 7-72-15,15-7-8 16,8 4-24-16</inkml:trace>
        </inkml:traceGroup>
        <inkml:traceGroup>
          <inkml:annotationXML>
            <emma:emma xmlns:emma="http://www.w3.org/2003/04/emma" version="1.0">
              <emma:interpretation id="{EDD7042E-24F4-4FBB-B656-3DC6E131E0C9}" emma:medium="tactile" emma:mode="ink">
                <msink:context xmlns:msink="http://schemas.microsoft.com/ink/2010/main" type="inkWord" rotatedBoundingBox="760,11345 16083,10719 16122,11662 799,12288">
                  <msink:destinationLink direction="with" ref="{6628E9B7-5C68-4CFC-89B7-7F3BA3A0EAF5}"/>
                </msink:context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04033.7296">10932 10626 320 0,'-19'24'120'0,"19"-24"-96"16,-27 38-4-16,15-24 104 16,8 3-72-16,-7 4 8 15,7-4-40-15,-8-3 68 16,8 3-52-16,0-10 56 16,4 0-52-16,-4-7-4 15,8 0-20-15,-4-7 8 16,4 0-16-16,0-4 4 15,4 5-4-15,0-15-16 16,3 11 4-16,5-18 12 16,7 14-4-16,4-10 32 15,0 7-20-15,4-7 20 16,4 17-20-16,-4-7-24 0,-4 11 0 16,0-4-76-16,-4 0 48 0</inkml:trace>
          <inkml:trace contextRef="#ctx0" brushRef="#br0" timeOffset="104231.38">10940 10320 476 0,'-12'-24'176'0,"12"24"-136"0,4-14-12 0,0 7 152 15,8 7-104-15,3-7-4 16,4 7-44-16,5-3-20 16,3 3-4-16</inkml:trace>
          <inkml:trace contextRef="#ctx0" brushRef="#br0" timeOffset="104449.3278">11311 10282 340 0,'-11'0'128'15,"11"0"-100"-15,0 0-8 0,0 7 112 16,0 0-76-16,-4 3 48 16,0 11-60-16,0-4-24 0,4 4-12 0,-4-4-36 15,8 3 16-15,-4-2-152 16,4-5 88-16</inkml:trace>
          <inkml:trace contextRef="#ctx0" brushRef="#br0" timeOffset="104919.5976">11598 10182 384 0,'8'-10'140'0,"-8"10"-108"0,4 0-8 0,-1 0 152 16,9 3-100-16,0 1 104 15,7 3-104-15,4 10 80 16,0 0-88-16,5 14 48 15,6 0-72-15,-6 31 60 16,-1 7-64-16,-8 6 28 16,0 1-40-16,-15-4 8 15,0-6-20-15,-19 6 28 16,-5-7-28-16,-34 11-84 16,-4-4 36-16,-23-3-272 15,11-7 168-15</inkml:trace>
          <inkml:trace contextRef="#ctx0" brushRef="#br0" timeOffset="109078.3536">-1839 10881 132 0,'-46'7'52'0,"46"-7"-44"0,-31 13 4 16,11 5 140 0,5-5-84-16,-12 25 104 15,4 0-96-15,-1 17 92 0,17 0-96 0,-1 7 52 16,12-10-72-16,7-4-12 31,5-3-24-31,7 3-4 0,4-7-4 0,-4 0-8 16,1-3 4-16,-5 7-112 15,8 0 60-15</inkml:trace>
          <inkml:trace contextRef="#ctx0" brushRef="#br0" timeOffset="109828.9342">-1533 11256 320 0,'-4'-35'120'0,"4"35"-96"0,4-34-4 0,0 17 104 16,0 3-72-16,4-10 40 15,3 3-52-15,5-3 28 16,3 4-36-16,8-1 36 16,0 7-40-16,4 0 4 15,0 11-20-15,0 3 0 16,-4 3-4-16,-4 4 4 15,-3 4-8-15,-12 2-12 16,-5 5 4-16,-14-1 12 16,-1 0-4-16,-15-3 24 15,0-1-16-15,-8-6-20 16,4 4 0-16,4-8-4 16,8 1 4-16,15-1-20 15,8 0 16-15,15 4-20 16,8 7 16-16,8 3-8 15,4 0 12-15,3 4 24 16,-3 0-4-16,-4-1-4 16,-4 5 0-16,-16-8-16 15,1 0 8-15,-16-3 40 16,-4 3-24-16,-15-3 36 0,-9-7-32 0,-2-4 40 16,-9-3-32-16,-4 0 20 15,5-3-24-15,-1-1-28 0,8-3 4 16,8 0 0-16,7-6 4 15,12 2-188-15,12 1 104 16</inkml:trace>
          <inkml:trace contextRef="#ctx0" brushRef="#br0" timeOffset="110114.1932">-1003 10815 364 0,'24'-20'132'0,"-24"20"-100"0,65-7-12 15,-34 7 156 1,0 3-100-16,16 8 164 16,-1 2-136-16,1 18 36 15,-5 14-80-15,1 38-12 0,-12 10-28 16,-16-11-4-16,-11-6-8 15,-15-11 48-15,-13-3-32 16,-10-3 8-16,-21-11-20 0,-10-7-404 16,-5-3 216-16,16-17-392 15</inkml:trace>
          <inkml:trace contextRef="#ctx0" brushRef="#br0" timeOffset="255279.1404">-3449 11445 124 0,'-4'3'44'0,"4"1"-32"0,0-4-4 16,0 0 108-16,0 7-64 0,8 0 68 15,0-4-68-15,11 1 136 16,16-4-104-16,23-4 44 15,15 1-80-15,12-4 20 16,1-4-40-16,7 1 0 0,3 0-16 16,-7 3 20-16,-11 4-20 15,-12-1 12-15,-12 4-12 16,-19 0-324 0,-12 7 168-16,-15 3-276 15</inkml:trace>
          <inkml:trace contextRef="#ctx0" brushRef="#br0" timeOffset="254919.1832">-3430 11101 320 0,'-11'-17'120'0,"11"10"-96"0,4-3-4 16,-4 3 104-16,0 0-72 0,7 3 40 16,-3 1-52-16,8-1 12 15,7 1-32-15,12 0 28 16,19-1-32-16,12 1 4 0,4-1-12 15,0 1-8-15,0-8 4 16,3 8 4-16,1-7-4 16,0 3-4-16,-1 3 4 15,-18 1 12 1,3 3-8-16,-8 3-28 16,-7 4 8-16,-19 0 48 15,-5 3-16-15,-3 8-228 0</inkml:trace>
        </inkml:traceGroup>
      </inkml:traceGroup>
    </inkml:traceGroup>
    <inkml:traceGroup>
      <inkml:annotationXML>
        <emma:emma xmlns:emma="http://www.w3.org/2003/04/emma" version="1.0">
          <emma:interpretation id="{0FF34F47-7ADD-4044-9B4C-C6728835BD2D}" emma:medium="tactile" emma:mode="ink">
            <msink:context xmlns:msink="http://schemas.microsoft.com/ink/2010/main" type="paragraph" rotatedBoundingBox="12317,12677 12332,13573 11863,13581 11848,1268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C21CB14A-3AD9-4CE6-B94E-9187402F22F6}" emma:medium="tactile" emma:mode="ink">
              <msink:context xmlns:msink="http://schemas.microsoft.com/ink/2010/main" type="line" rotatedBoundingBox="12317,12677 12332,13573 11863,13581 11848,12685"/>
            </emma:interpretation>
          </emma:emma>
        </inkml:annotationXML>
        <inkml:traceGroup>
          <inkml:annotationXML>
            <emma:emma xmlns:emma="http://www.w3.org/2003/04/emma" version="1.0">
              <emma:interpretation id="{34C1102B-A40D-430D-894F-F19EB1191345}" emma:medium="tactile" emma:mode="ink">
                <msink:context xmlns:msink="http://schemas.microsoft.com/ink/2010/main" type="inkWord" rotatedBoundingBox="12317,12677 12332,13573 11863,13581 11848,12685"/>
              </emma:interpretation>
              <emma:one-of disjunction-type="recognition" id="oneOf28">
                <emma:interpretation id="interp40" emma:lang="" emma:confidence="0">
                  <emma:literal>q</emma:literal>
                </emma:interpretation>
                <emma:interpretation id="interp41" emma:lang="" emma:confidence="0">
                  <emma:literal>g</emma:literal>
                </emma:interpretation>
                <emma:interpretation id="interp42" emma:lang="" emma:confidence="0">
                  <emma:literal>3</emma:literal>
                </emma:interpretation>
                <emma:interpretation id="interp43" emma:lang="" emma:confidence="0">
                  <emma:literal>?</emma:literal>
                </emma:interpretation>
                <emma:interpretation id="interp44" emma:lang="" emma:confidence="0">
                  <emma:literal>{</emma:literal>
                </emma:interpretation>
              </emma:one-of>
            </emma:emma>
          </inkml:annotationXML>
          <inkml:trace contextRef="#ctx0" brushRef="#br0" timeOffset="199549.8767">7766 12465 268 0,'7'-17'100'0,"-7"17"-76"0,24-14-8 0,-9 0 176 16,-3 4-108-16,3-11 64 16,-3 4-88-16,-1-7 36 15,5-4-56-15,-8-2 32 16,-5 5-40-16,-3-9 8 16,-3 10-24-16,-13-4 28 15,4 11-28-15,-7-3 12 16,7 9-16-16,-11 4-8 15,8 7 0-15,-12 0-4 16,3 14 0-16,-3 3 24 16,12 7-12-16,-12-3 40 15,4 10-28-15,-5-7-4 16,21 0-12-16,7-3-8 16,0 3 4-16,7-17-4 15,17 7 0-15,7-14 8 16,3 3-4-16,9-10-20 15,11 0 8-15,-7 0 40 16,-1 7-20-16,-15-7-28 16,-4 7 8-16,-11 7 0 15,-12 0 8-15,-24 7 24 16,1 3-12-16,-8 7 32 0,-4 4-28 0,-4-4 12 16,16 7-16-16,-8 0-16 15,7 0 0-15,1 10 20 31,7-6-8-31,-3 2-12 0,11 5 0 0,-4-1 20 16,0 0-8-16,4-3-20 16,4 0 4-16,0 0-4 15,4-4 4-15,4-3 16 16,4-3-4-16,7-11-4 16,4 0 4-16,1-13 20 15,-1-1-12-15,0-13 4 16,4-1-8-16,-11-9 4 15,-5 3-8-15,-3-18 40 16,-8 4-20-16,-16-10-48 16,5 10 12-16,-9 0 12 15,5 3 0-15,-12-3-16 16,8 14 8-16,-5 3 4 16,9 8 4-16,-5-5 0 15,9 4 0-15,-5 0-20 16,12 7 12-16,-3 0-4 15,-1 4 4-15,8-4 16 16,0 0-4-16,8 0-20 16,-1 7 8-16,5-7 20 15,0 3-4-15,15-3 32 16,0 4-24-16,19-4 20 0,1 7-20 16,3-1 20-16,4 8-24 15,4 0-216-15,-11 3 112 16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8:04.5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97B9DCC-60C8-402A-8C72-8C51A711354C}" emma:medium="tactile" emma:mode="ink">
          <msink:context xmlns:msink="http://schemas.microsoft.com/ink/2010/main" type="writingRegion" rotatedBoundingBox="317,6058 2687,5712 2800,6491 430,6836"/>
        </emma:interpretation>
      </emma:emma>
    </inkml:annotationXML>
    <inkml:traceGroup>
      <inkml:annotationXML>
        <emma:emma xmlns:emma="http://www.w3.org/2003/04/emma" version="1.0">
          <emma:interpretation id="{CF072A10-4EB1-47FF-97E2-B5C30D31220A}" emma:medium="tactile" emma:mode="ink">
            <msink:context xmlns:msink="http://schemas.microsoft.com/ink/2010/main" type="paragraph" rotatedBoundingBox="317,6058 2687,5712 2800,6491 430,6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D7F16D-D93F-465C-A1EA-D8EBA700C382}" emma:medium="tactile" emma:mode="ink">
              <msink:context xmlns:msink="http://schemas.microsoft.com/ink/2010/main" type="line" rotatedBoundingBox="317,6058 2687,5712 2800,6491 430,6836"/>
            </emma:interpretation>
          </emma:emma>
        </inkml:annotationXML>
        <inkml:traceGroup>
          <inkml:annotationXML>
            <emma:emma xmlns:emma="http://www.w3.org/2003/04/emma" version="1.0">
              <emma:interpretation id="{7A52FD9F-BF2D-4958-AE94-D167DE3F6D94}" emma:medium="tactile" emma:mode="ink">
                <msink:context xmlns:msink="http://schemas.microsoft.com/ink/2010/main" type="inkWord" rotatedBoundingBox="339,6214 1173,6093 1247,6594 413,6716"/>
              </emma:interpretation>
            </emma:emma>
          </inkml:annotationXML>
          <inkml:trace contextRef="#ctx0" brushRef="#br0">-3840 6077 236 0,'0'-10'88'0,"4"10"-68"0,4-4-4 15,-1 1 52-15,-3 3-40 16,4-7 32-16,3 0-32 16,1 4-28-16,4 3 0 15,7-4 44-15,8 1-24 16,7-1 0-16,5 1-12 16,4-1-16-16,7 1 4 15,0 0 12-15,4 3-4 0,-15-4-4 16,3 4 4-16,-7 0 12 15,-8 7-8-15,-4 0 16 16,-4 3-16-16,-11-3-276 16,-5 14 144-16</inkml:trace>
          <inkml:trace contextRef="#ctx0" brushRef="#br0" timeOffset="-389.7549">-3759 5647 312 0,'8'-3'112'0,"-8"3"-84"0,8-4-12 16,-4 1 56-1,-4 3-44-15,7-4 16 16,5 8-28-16,-4-4 28 15,-1 3-28-15,5-3 12 16,-4 4-16-16,3-4-8 16,5 3 0-16,3-3 4 15,1 0-4-15,18-3 24 16,-3 3-16-16,19-11-12 16,4 11-4-16,8-3 4 0,0 6 0 0,-8 1 8 15,-4-1-4-15,-11 4 16 16,-4 0-12-1,-12 0-56 17,-8 0 24-32,-11-4-96 0,-1 0 68 15</inkml:trace>
        </inkml:traceGroup>
        <inkml:traceGroup>
          <inkml:annotationXML>
            <emma:emma xmlns:emma="http://www.w3.org/2003/04/emma" version="1.0">
              <emma:interpretation id="{0EE794BA-1D92-4B5E-96E3-6FC48E70A0C3}" emma:medium="tactile" emma:mode="ink">
                <msink:context xmlns:msink="http://schemas.microsoft.com/ink/2010/main" type="inkWord" rotatedBoundingBox="1851,5834 2687,5712 2800,6491 1965,6612"/>
              </emma:interpretation>
            </emma:emma>
          </inkml:annotationXML>
          <inkml:trace contextRef="#ctx0" brushRef="#br0" timeOffset="-186118.2749">-2013 5286 248 0,'-19'-28'92'0,"19"28"-72"0,-20-17-4 0,9 10 68 16,3 10-48-16,-11-6 56 15,3 6-52-15,-15 18 76 16,8 3-64-16,-8 21 80 16,8 3-76-16,-4 11 60 15,7-1-64-15,-3 4-4 16,11-7-28-16,1 7-4 15,7 0-8-15,4-4 20 16,4-6-16-16,7-7 24 16,1-11-24-16,4-10-164 15,7-10 84-15</inkml:trace>
          <inkml:trace contextRef="#ctx0" brushRef="#br0" timeOffset="-185820.4846">-2025 5595 332 0,'-38'-24'120'0,"38"24"-92"0,-8-14-8 0,8 11 156 16,0 3-100-16,8 0 76 15,3 7-88-15,9 3-8 16,3 4-36-16,-8 3 16 16,5 4-24-16,-9 0 32 15,1 3-28-15,-16 0-4 16,-7 0-8-16,-9 0 20 15,-3-3-12-15,-12-4 4 16,8 3-8-16,0-13 4 16,8 4-8-16,11-11-20 15,8 3 8-15,19-6 4 16,12-1 4-16,8-3 0 16,0 7 0-16,7-7-176 15,-3 4 96-15</inkml:trace>
          <inkml:trace contextRef="#ctx0" brushRef="#br0" timeOffset="-185593.3795">-1645 5434 436 0,'4'-14'160'0,"-4"14"-124"0,27 10-8 0,-12 0 256 16,1 8-160-16,7 9 152 15,4 1-160-15,-4 10 0 16,-3 3-68-16,-16 14 12 16,-1 0-32-16,-30 17 8 15,0-6-20-15,-15-1-368 16,3-10 188-16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6:56.499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04T18:05:27.253"/>
    </inkml:context>
  </inkml:definitions>
  <inkml:traceGroup>
    <inkml:annotationXML>
      <emma:emma xmlns:emma="http://www.w3.org/2003/04/emma" version="1.0">
        <emma:interpretation id="{70187BB1-EC4F-4255-A5C5-9F1A5768F36A}" emma:medium="tactile" emma:mode="ink">
          <msink:context xmlns:msink="http://schemas.microsoft.com/ink/2010/main" type="writingRegion" rotatedBoundingBox="6701,13872 20576,14268 20449,18729 6574,18332"/>
        </emma:interpretation>
      </emma:emma>
    </inkml:annotationXML>
    <inkml:traceGroup>
      <inkml:annotationXML>
        <emma:emma xmlns:emma="http://www.w3.org/2003/04/emma" version="1.0">
          <emma:interpretation id="{0F8E73E9-E98A-4234-BAFC-11C1F243BB59}" emma:medium="tactile" emma:mode="ink">
            <msink:context xmlns:msink="http://schemas.microsoft.com/ink/2010/main" type="paragraph" rotatedBoundingBox="10627,13759 20569,14531 20444,16132 10503,153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4169D42-3D80-4F8A-80AA-D013E147DBE1}" emma:medium="tactile" emma:mode="ink">
              <msink:context xmlns:msink="http://schemas.microsoft.com/ink/2010/main" type="line" rotatedBoundingBox="10627,13759 20569,14531 20444,16132 10503,15360"/>
            </emma:interpretation>
          </emma:emma>
        </inkml:annotationXML>
        <inkml:traceGroup>
          <inkml:annotationXML>
            <emma:emma xmlns:emma="http://www.w3.org/2003/04/emma" version="1.0">
              <emma:interpretation id="{D55D7717-1B66-45A3-8D23-8186CB51C6D1}" emma:medium="tactile" emma:mode="ink">
                <msink:context xmlns:msink="http://schemas.microsoft.com/ink/2010/main" type="inkWord" rotatedBoundingBox="10621,13844 17731,14397 17613,15912 10503,15360">
                  <msink:destinationLink direction="with" ref="{33B4A2A1-B363-413B-82B6-C051836AC9E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7053 13668 560 0,'8'-7'208'0,"-8"7"-164"0,12 3-8 0,-1-3 24 16,5 4-40-16,15-4 8 0,11-7-16 16,9 4-8-16,3 3 0 15,-8 0 20 1,5 0-12-16,-9 0-76 16,-3 3 36-16,-12 0-308 15,-8 1 184-15</inkml:trace>
          <inkml:trace contextRef="#ctx0" brushRef="#br0" timeOffset="203.5396">7119 13716 260 0,'-19'31'96'0,"19"-31"-76"0,-20 48-4 0,16-13 124 16,-3-1-80-16,-5 18 80 15,4-1-80-15,1 4 12 16,-1-6-40-16,-4-12-20 16,16-2-8-16,-4-11 12 15,8-3-8-15</inkml:trace>
          <inkml:trace contextRef="#ctx0" brushRef="#br0" timeOffset="-475.8172">6356 13709 392 0,'-11'31'148'0,"11"-14"-116"0,11 11-8 0,5-11 128 15,7 4-88-15,4-1 52 16,20-2-68-16,-1-5 0 16,28-2-28-16,-1-1 4 0,12-3-12 15,-19-4-8-15,-8-6 0 0,0-4-128 16,-11-3 68-16,-8-4-180 15</inkml:trace>
          <inkml:trace contextRef="#ctx0" brushRef="#br0" timeOffset="-216.8027">6662 13620 340 0,'-23'14'128'0,"23"-14"-100"0,-8 34-8 16,4-17 112 0,4 7-76-16,-7 21 68 0,3 10-72 15,-4 7 32-15,8-4-48 16,-8-3 0-16,1 1-24 16,3-15 36-16,4-7-24 0,0-13-12 15,0 3-8-15,4-14-128 16,3 1 68-16,9-22-364 15,3 1 232 1</inkml:trace>
          <inkml:trace contextRef="#ctx0" brushRef="#br0" timeOffset="411.5921">7305 13747 384 0,'-8'-7'140'0,"8"7"-108"0,-19 14-8 16,-1-4 144-1,17 7-96-15,-13 18 60 16,4 3-76-16,-3 13-24 16,3-2-20-16,5 12 24 15,3-12-20-15,-4-8-12 16,16-7-8-16,-12-6-136 15,12-7 72-15,3-8-372 16,9 1 240-16</inkml:trace>
          <inkml:trace contextRef="#ctx0" brushRef="#br0" timeOffset="744.0317">8141 13678 208 0,'-8'-17'76'0,"8"17"-60"0,-38-14-4 0,18 11 128 15,9 3-80-15,-24 0 8 16,8 0-40-16,-12 3 52 16,4 4-44-16,-7 3 20 15,7 4-36-15,-12 7 116 16,16 3-80-16,-7 10 48 15,10 1-60-15,9 10 4 16,7-4-32-16,12 4 0 16,4-8-8-16,20 1 28 15,-1-10-20-15,23-11-136 16,-3 0 64-16,7-10-332 16,4 3 216-16</inkml:trace>
          <inkml:trace contextRef="#ctx0" brushRef="#br0" timeOffset="922.4513">7769 13885 416 0,'-23'-28'152'0,"23"28"-116"0,-4-14-12 16,8 4 128 0,4 3-88-16,11-10 80 15,1 7-84-15,26-1 32 16,-3 4-56-16,7 1-20 0,8 2-8 15,-11 4-108-15,-1 7 56 0,0 0-332 16,-11 7 208-16</inkml:trace>
          <inkml:trace contextRef="#ctx0" brushRef="#br0" timeOffset="2406.2243">8528 13620 8 0,'0'0'4'0,"0"0"-4"0,-4 3 0 0,-3-3 92 15,14 0-52-15,-7-3 52 16,0-1-52-16,-7 1 16 15,7 3-36-15,0-4 8 16,-8 4-16-16,4-3 28 16,4 3-24-16,-8-3 40 15,8 3-32-15,0-4 32 16,0 4-32-16,0-3 12 16,0-1-20-16,-8-3 36 15,8 7-28-15,-11 0 32 16,11 4-32-16,-8 6 40 15,0 7-36-15,4 4 40 16,1 0-40-16,-1 16 20 16,-4 1-28-16,-8 24 72 15,16 0-56-15,-7 7 24 16,3-11-40-16,-4 4 16 16,0-13-20-16,1-5 8 15,7-13-12-15,-12-10 20 16,12 3-20-16,-8-14 4 15,8 4-8-15,0-7-24 0,0-7 8 16</inkml:trace>
          <inkml:trace contextRef="#ctx0" brushRef="#br0" timeOffset="2795.2584">8815 13678 176 0,'3'-7'64'0,"-3"7"-48"0,0 4-8 0,0-1 60 15,8 4-40-15,-8 3 104 16,0 8-76-16,-11 16 80 16,11 0-76-16,0 22 56 15,-4-5-64-15,4 1 60 16,4-8-64-16,-4-6 52 15,0-10-56-15,0-14 40 16,-4-7-48-16,8-14 8 16,-4-4-28-16,0-16-24 15,0-1 0-15,-4-16 20 16,8 6-4-16,-1-4-20 16,9 8 4-16,0 0 20 15,-5 9-4-15,13 1-20 16,-5 11 4-16,1-1 4 15,3 4 4-15,0-4-56 0,9 7 32 16,-9-3-348 0,8 6 200-16</inkml:trace>
          <inkml:trace contextRef="#ctx0" brushRef="#br0" timeOffset="2962.2027">8931 13568 624 0,'7'-17'228'0,"-7"17"-176"0,20-10-16 0,-12 3 44 15,11 7-52-15,16-7-20 16,-4 3-8-16</inkml:trace>
          <inkml:trace contextRef="#ctx0" brushRef="#br0" timeOffset="3173.2648">9217 13978 676 0,'-11'-11'248'0,"11"11"-192"0,19-17-16 15,-4 7 32-15,5 6-48 0,7-6-20 16,4 7-4-16</inkml:trace>
          <inkml:trace contextRef="#ctx0" brushRef="#br0" timeOffset="3546.7756">9736 13744 300 0,'-16'10'112'0,"16"-10"-88"0,-7 38-8 0,-1-11 56 16,8 1-44-16,-4 13 60 15,4 4-52-15,-8 0 44 16,8-4-44-16,0-10 32 15,0-7-36-15,0-10 16 16,0-1-28-16,0-13 8 16,0 0-16-16,-11-17 12 15,11 4-16-15,-8-18-4 16,8 6 0-16,0-12-4 16,0 9 0-16,8-3-12 15,-4 10 8-15,11-3-4 16,-3 11 0-16,7-5 0 15,8 12 0-15,-7-5-36 16,7 8 24-16,0-4-168 16,-8 3 104-16</inkml:trace>
          <inkml:trace contextRef="#ctx1" brushRef="#br0">13359 15340 0,'0'0'0</inkml:trace>
          <inkml:trace contextRef="#ctx0" brushRef="#br0" timeOffset="3825.5156">9593 13637 340 0,'-8'0'128'0,"8"0"-100"0,12-3-8 0,-5-1 140 16,1 4-92-16,8-3 52 15,3-1-72-15,4 1 0 16,4 3-28-16,4-4-12 16,4 4-4-16</inkml:trace>
          <inkml:trace contextRef="#ctx0" brushRef="#br0" timeOffset="4047.1225">10061 13575 260 0,'-4'3'96'0,"4"-3"-76"0,-19-6-4 0,11 6 124 16,8 6-80-16,-8-2 72 16,8 6-76-16,-3 1-40 31,3 2-12-31,0 1 4 0,3 0-4 0,-3-4-48 15,4 4 28-15,0-7-280 16,0 3 164-16</inkml:trace>
        </inkml:traceGroup>
        <inkml:traceGroup>
          <inkml:annotationXML>
            <emma:emma xmlns:emma="http://www.w3.org/2003/04/emma" version="1.0">
              <emma:interpretation id="{46574638-5D6E-48E7-B89E-7861DA8F0651}" emma:medium="tactile" emma:mode="ink">
                <msink:context xmlns:msink="http://schemas.microsoft.com/ink/2010/main" type="inkWord" rotatedBoundingBox="14560,14094 14604,14098 14570,14536 14526,14532"/>
              </emma:interpretation>
            </emma:emma>
          </inkml:annotationXML>
          <inkml:trace contextRef="#ctx0" brushRef="#br0" timeOffset="4612.1245">10363 13551 340 0,'0'-10'128'0,"0"10"-100"0,0 0-8 0,0 0 44 15,0 0-40-15,-4 0 60 16,4 3-48-16,-8-3 56 16,5 3-56-16,-5-3 12 15,4 4-32-15,-4-4 8 16,8 7-12-16,-8 0 28 15,8 6-24-15,-3-2 64 16,3 3-44-16,-4 3 12 16,8 3-32-16,-4 4 28 15,0 1-28-15,0 19 20 16,-4-6-20-16,4 17-8 16,0-3-4-16,0 3-112 15,0-10 60-15</inkml:trace>
        </inkml:traceGroup>
        <inkml:traceGroup>
          <inkml:annotationXML>
            <emma:emma xmlns:emma="http://www.w3.org/2003/04/emma" version="1.0">
              <emma:interpretation id="{A37E68B0-D240-43C4-AB19-15B1ADA04401}" emma:medium="tactile" emma:mode="ink">
                <msink:context xmlns:msink="http://schemas.microsoft.com/ink/2010/main" type="inkWord" rotatedBoundingBox="16409,14208 20569,14531 20481,15661 16321,15338"/>
              </emma:interpretation>
            </emma:emma>
          </inkml:annotationXML>
          <inkml:trace contextRef="#ctx0" brushRef="#br0" timeOffset="33049.6062">12093 14618 156 0,'8'-11'56'0,"-8"11"-44"0,12 0-4 15,-4 0 120-15,-5 14-72 16,-3 3-12-16,0 4-28 15,0 3-4-15,-7 0-8 16,7 7 8-16,-4-7-8 16,-4-3-28-16</inkml:trace>
          <inkml:trace contextRef="#ctx0" brushRef="#br0" timeOffset="33692.7727">13599 14098 164 0,'4'-14'60'0,"-4"14"-44"0,-4-7-8 16,0 4 132-16,1 3-80 15,-13-3-24-15,4 3-24 16,-7 0-12-16,-8 0 0 15,-4-4 0-15,4 4 0 16,-16-7 16-16,12 4-8 16,-7-1-12-16,-1 4 0 15,12 0 4-15,-8 7 0 16,12-3 0-16,7 6 0 0,-3 0 8 16,7 11-4-16,-3 3 32 15,3 10-20 1,-7 1 20-16,3 3-20 0,-3 3 28 15,0 14-28-15,3 10 12 16,5 4-16-16,-5-3 28 16,1-8-24-16,3-10-24 15,0-10 4-15,9-7 16 16,3-10-4-16,7-4 24 16,1-10-20-16,8 0-12 15,3-11-4-15,4-3-16 0,8 1 12 16,12 2 4-16,3 4 4 15,8 0-12-15,-7 4 8 16,-1-4 20-16,-7 0-8 16,-8 3-12-16,0 4 0 15,-12 0-40-15</inkml:trace>
          <inkml:trace contextRef="#ctx0" brushRef="#br0" timeOffset="33909.8524">13026 14463 444 0,'-11'-14'164'0,"15"11"-124"0,3 3-16 16,5 0 140-16,3 0-96 0,9 0 80 15,14 3-88-15,13 0-32 16,11 4-16-16,0 0-76 0,-8-3 36 15,-4-1-384 1</inkml:trace>
          <inkml:trace contextRef="#ctx0" brushRef="#br0" timeOffset="34145.0088">13197 13868 456 0,'-24'-18'168'0,"28"11"-128"0,8-6-16 16,-4 2 88-16,11 8-68 16,4-7 24-16,12-1-36 15,12 4-4-15,-1 0-16 16,4 4-52-16,5 3 24 0,-9-3-324 15</inkml:trace>
          <inkml:trace contextRef="#ctx0" brushRef="#br0" timeOffset="34419.7393">13882 14270 488 0,'8'4'180'0,"15"-8"-140"0,12 4-12 0,-16 0 12 16,0 0-28-16</inkml:trace>
          <inkml:trace contextRef="#ctx0" brushRef="#br0" timeOffset="34614.76">14017 14483 364 0,'-11'-10'132'0,"22"14"-100"0,-3 2-12 15,4 1 24-15,3 0-28 16,5 0-4-16,-1 3-8 16,8 4-236-16</inkml:trace>
          <inkml:trace contextRef="#ctx0" brushRef="#br0" timeOffset="34820.3062">14536 14377 424 0,'4'-14'156'0,"-4"14"-120"0,35-10-8 0,-24 10 72 0,9 7-60 16,7-4-44-16,8 7 0 15</inkml:trace>
          <inkml:trace contextRef="#ctx0" brushRef="#br0" timeOffset="35480.061">15132 14153 312 0,'-11'-21'112'0,"18"15"-84"0,5 2-12 0,0-3 28 15,3 7-28-15,12-3 48 16,0 3-36-16,12 0-16 16,0 0-4-16,-1-4-20 15,5 1 8-15,7-1 4 16,-11 1 0-16,-4-4 8 16,4 0-4-16,-12-3 8 15,0 3-8-15,-8-3 16 16,1 3-12-16,-13-7 24 15,5 11-20-15,-4 3 4 16,-8 0-8-16,0 0-16 16,-8 7 4-16,0 10 12 15,-3-3-4-15,-5 10-4 0,4 0 4 16,-7 0-24-16,0 3 12 16,-1 1 12-16,1 6 0 15,-8 11 32-15,8 13-20 16,-1 15 56-16,5 6-40 15,-1-3 4-15,-3-11-24 16,0-10 28-16,3-10-24 16,1-11 20-16,-5-10-20 0,5-7 80 15,-1-6-52 1,1-11-4-16,-1-11-24 0,-7-9-4 16,0-18-4-16,0-17 4 15,-1-14-8-15,1 4 16 16,4 3-12-16,-1 10-4 0,1 4 0 15,4 10-32-15,3 7 16 16,4 0 24-16,-3 7-8 16,3 3-24-16,0 8 8 15,4 6-136-15,4 3 80 16,12 1-384 0,7 3 252-16,-3 10-36 15</inkml:trace>
          <inkml:trace contextRef="#ctx0" brushRef="#br0" timeOffset="36680.2061">16065 14318 260 0,'0'-10'96'0,"-8"10"-76"0,8-7-4 15,-11 7 68-15,3 0-48 16,-3 0 40-16,-5 7-44 16,4-4 80-16,-11 4-64 15,0 7 76-15,4 0-72 16,-5 10 88-16,13 14-80 15,3 0 32-15,16 10-52 0,0-4-4 16,15-6-24-16,12-7 12 0,-8-10-16 16,11-11 24-16,9-10-20 15,-1-7-48-15,-11-6 20 16,-4-15 20-16,-19-10 0 16,-5-6-24-16,-18 6 8 15,-9 0 12-15,-3 0 4 16,0 14-12-16,-4 7 4 15,0 6-16-15,7 8 12 16,5 3-56-16,11 0 32 16,-4 10-388-1</inkml:trace>
          <inkml:trace contextRef="#ctx0" brushRef="#br0" timeOffset="36184.9632">16027 14098 456 0,'3'-21'168'0,"5"11"-128"0,-4-4-16 16,11 4 88-16,-3 0-68 16,11-1 16-16,8 1-36 15,4 0-12-15,4 3-8 16,0 0 28-16,-8 3-16 0,-12-2-32 31,4 6 8-31,-11-4-8 0,-5 8 8 0,-14-4 8 16,-5 10 0-16,-7-3-72 15,-1 0 40-15,-7-4-136 16,0 4 92-16,-8 3-88 16,4 4 96-16,12 3 0 15,-8 7 40-15,11 7 60 16,-3 7-12-16,7 0 88 15,-7 3-60-15,8 4 12 16,3 10-36-16,0 0 12 16,-4 11-20-16,5-1 8 0,-5 0-12 15,4-13-8-15,1-11 0 16,-13-3-16-16,12-3 8 16,1-5 4-16,3-9 0 15,4 3-12-15,-8-7 8 16,8 4-16-16,0-11 12 15,4 4 20-15,0 0-4 16,0 3-4-16,-4-10 0 16,7 0 4-16,1-4-4 15,-8-3 16-15,0 0-12 16,0-3 16-16,4-4-16 16,8 0-4-16,-8 0 0 15,3-3 12-15,1 3-8 16,8 0 32-16,-1 0-24 15,4-3-12-15,8 7-8 0,4-1 4 16,4 1 0-16,-4 3-12 16,4 0 8-16,-12 3-120 15</inkml:trace>
          <inkml:trace contextRef="#ctx0" brushRef="#br0" timeOffset="38066.6671">13777 14552 300 0,'20'-10'112'16,"-9"10"-88"-16,5 0-8 0,-5 0 48 16,1 0-40-16,4 0 32 0,3 0-28 15,4 0 28-15,0 0-32 16,4-4 20-16,1 4-24 16,-5 0 0-16,0 4-12 15,-4-4 36-15,1 3-20 16,-5 4-24-16,-3-7 0 15,-4 7 0-15,-5 0 0 16,-3-7 16-16,-3 7-8 0,-1 3-48 16,0 4 24-16</inkml:trace>
          <inkml:trace contextRef="#ctx0" brushRef="#br0" timeOffset="37597.9415">13820 14298 208 0,'4'0'76'0,"-4"0"-60"0,0-7-4 0,0 7 100 15,0 0-64-15,0 0 32 16,0 0-44-16,0 0 64 15,0 0-52-15,0 0 28 16,4 0-44-16,-4 0 44 16,11 0-44-16,-3 7 28 15,8-7-32-15,3 0-8 0,8 0-12 16,4 0 4-16,15-4-8 16,-11 4 24-16,4-3-16 0,-8 3 4 15,4 0-8-15,-16-4-8 16,0 1 4-16,-3 3-24 15,-4 0 12-15,-12 0-4 16,0 0 4-16,-12 7-80 16,4-7 48-16,0 7-364 15,8 0 224 1,-7 10-56-16</inkml:trace>
        </inkml:traceGroup>
      </inkml:traceGroup>
    </inkml:traceGroup>
    <inkml:traceGroup>
      <inkml:annotationXML>
        <emma:emma xmlns:emma="http://www.w3.org/2003/04/emma" version="1.0">
          <emma:interpretation id="{B523C239-CBAA-49B3-95E5-53DA55E771B5}" emma:medium="tactile" emma:mode="ink">
            <msink:context xmlns:msink="http://schemas.microsoft.com/ink/2010/main" type="paragraph" rotatedBoundingBox="6558,15737 12562,14988 12718,16238 6714,16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B9B361-2F57-4830-9488-B4C7863E9B8B}" emma:medium="tactile" emma:mode="ink">
              <msink:context xmlns:msink="http://schemas.microsoft.com/ink/2010/main" type="line" rotatedBoundingBox="6558,15737 12562,14988 12718,16238 6714,16986"/>
            </emma:interpretation>
          </emma:emma>
        </inkml:annotationXML>
        <inkml:traceGroup>
          <inkml:annotationXML>
            <emma:emma xmlns:emma="http://www.w3.org/2003/04/emma" version="1.0">
              <emma:interpretation id="{968939EF-6C4C-4B2B-926E-32D85BA3EA0D}" emma:medium="tactile" emma:mode="ink">
                <msink:context xmlns:msink="http://schemas.microsoft.com/ink/2010/main" type="inkWord" rotatedBoundingBox="6558,15737 8325,15516 8480,16766 6714,169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326.9927">3039 15361 132 0,'15'3'52'0,"-11"1"-44"0,4-4 4 0,-4 3 88 15,-4-3-56-15,0 4 24 16,-12-4-36-16,-3 7 24 16,-8-1-32-16,-8 1-32 15,-8-3 4-15,-4-8-8 16,-7 1 4-16,-4-4 24 15,-4-7-8-15,3-3 76 16,5-7-48-16,8 3 12 16,7 4-28-16,12 0 4 15,3 3-12-15,12 4-8 0,5 6 0 16,3 4-4-16,0 14 0 16,3 3 16-16,-3 11-8 15,0-4 16-15,-3 14-16 16,-5-7 60-16,0 13-40 15,-4 1 8-15,1 10-24 16,-1 0 0-16,1 4-4 0,-5-11 20 16,8-3-16-16,1-7 4 15,3-7-8-15,0-11 4 16,4 1-8-16,0-4-4 16,0 0 4-16,0-3 4 15,4 3-4-15,0-3 24 16,11 0-16-16,4-7 40 15,9 0-28-15,3-1 12 16,15-6-20-16,0 7-16 0,5 0-4 16,-5 3-148-16,1-6 84 15,-9 3-208 1</inkml:trace>
          <inkml:trace contextRef="#ctx0" brushRef="#br0" timeOffset="42554.0778">2408 15722 612 0,'-12'-3'228'0,"8"3"-180"15,4 0-12-15,0 0 160 0,8-4-116 16,8-3 0-16,11 1-48 15,11-5 4-15,13-3-20 16,7-3-96-16,4 7 44 0,-4 3-384 16</inkml:trace>
          <inkml:trace contextRef="#ctx0" brushRef="#br0" timeOffset="42885.459">2443 15189 676 0,'0'-7'248'0,"7"4"-192"0,5-8-16 0,4 11 112 16,15-10-92-16,11 3 0 16,8 4-36-16,9-4-112 15,-1 3 44-15,-8 4-296 16,-4 0 184-16,9 0-236 0</inkml:trace>
          <inkml:trace contextRef="#ctx0" brushRef="#br0" timeOffset="43167.2102">3391 15227 364 0,'-54'31'132'0,"27"-7"-100"0,-27 27-12 0,27-23 176 15,-4 10-112-15,0 20 72 16,4 25-92-16,7 3 8 16,12 3-40-1,8-13-20-15,12-7-8 0,7-14-4 0,5-3 0 16,3-8-188-16,8-9 104 15,-1-11-404 1,9 0 272-16,-12-7 84 16</inkml:trace>
          <inkml:trace contextRef="#ctx0" brushRef="#br0" timeOffset="43683.5821">3511 15519 560 0,'-15'-10'208'0,"22"6"-164"0,-3-2-8 0,8 2 100 15,0 1-80-15,3-1-20 0,4-3-24 16,1 0-120-16,3 1 60 16,8 2-428-16</inkml:trace>
          <inkml:trace contextRef="#ctx0" brushRef="#br0" timeOffset="43482.0741">3546 15770 624 0,'-27'31'228'0,"19"0"-176"0,0 17-16 16,5-27 88-16,-5 0-76 16,4-4 24-16,0 0-40 15,4-6 12-15,0-11-24 16,8-4 0-16,0-3-12 0,3-10 12 16,1-7-12-16,-1-7-4 15,-3-7 0-15,4 0-24 16,-1 0 12-16,1 11 4 15,0 3 4-15,-1 0 44 16,5 13-24-16,3-2 8 16,0 6-16-16,5 0 12 0,-1 0-16 15,-4 0-48-15,-3 0 24 16,-1 0-236-16,-7-3 140 16,-8 7-464-1</inkml:trace>
          <inkml:trace contextRef="#ctx0" brushRef="#br0" timeOffset="43962.3225">4061 15313 520 0,'8'13'192'0,"7"25"-152"0,8 0-8 15,-11-14 132-15,7 18-96 0,-7 23 44 16,3 21-68-16,-3 0-24 15,-4-7-12-15,-8-10 16 0,-8-4-12 16,-7-3 24-16,-13 0-24 16,-10-3-48-16,-5-8 20 15,-3-6-244-15,-1-14 144 16,9-10-364 0</inkml:trace>
        </inkml:traceGroup>
        <inkml:traceGroup>
          <inkml:annotationXML>
            <emma:emma xmlns:emma="http://www.w3.org/2003/04/emma" version="1.0">
              <emma:interpretation id="{F2495045-CCA7-420F-94AD-299358698570}" emma:medium="tactile" emma:mode="ink">
                <msink:context xmlns:msink="http://schemas.microsoft.com/ink/2010/main" type="inkWord" rotatedBoundingBox="8947,16163 9157,16136 9194,16433 8984,1645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4373.5014">4742 15891 664 0,'8'10'244'0,"7"-17"-188"0,24 4-16 0,-8 3 12 15,16-7-36-15</inkml:trace>
          <inkml:trace contextRef="#ctx0" brushRef="#br0" timeOffset="44158.8455">4789 15626 632 0,'7'-31'236'0,"-7"31"-184"0,62 0-16 0,-31 7-16 16,0 0-20-16</inkml:trace>
        </inkml:traceGroup>
        <inkml:traceGroup>
          <inkml:annotationXML>
            <emma:emma xmlns:emma="http://www.w3.org/2003/04/emma" version="1.0">
              <emma:interpretation id="{3B2C670B-05C1-42E9-89E0-F8032EECA639}" emma:medium="tactile" emma:mode="ink">
                <msink:context xmlns:msink="http://schemas.microsoft.com/ink/2010/main" type="inkWord" rotatedBoundingBox="10731,15454 11258,15388 11378,16348 10850,16414">
                  <msink:destinationLink direction="with" ref="{EA1C9FDF-1CE8-432F-9034-F2BDC0E6EACB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5398.2163">6740 15313 384 0,'35'-31'140'0,"-35"31"-108"0,38-38-8 0,-18 17 164 16,-1 7-108-16,4-13 28 15,-3 3-64-15,-9-7 0 16,5 3-28-16,-13-6 52 15,5 10-36-15,-16-7 4 16,8 7-24-16,-19-4-8 16,11 8 0-16,-15-4 4 15,4 10-4-15,-12-3-20 16,8 10 8-16,-16 0-12 16,8 7 8-16,-8 3-8 15,4 8 8-15,1 6 0 16,6 3 4-16,1 15 0 15,8-4 0-15,4 14 16 16,3-1-4-16,12-2-12 16,0 2 4-16,8-9 28 15,3-4-12-15,12-4-20 16,1-6 0-16,14 3-56 16,-3-3 32-16,0 3-56 15,0-7 52-15,-4-3 16 0,-4 3 16 16,-12 4 4-16,1-8 0 15,-12 8 16-15,0 0-8 0,-16 13 16 16,4 7-16-16,-11 4 4 16,7 7-4-1,-11-4-40-15,8-3 16 0,-9-8-100 16,9 1 64-16,-1-21 40 16,5 4 12-16,7-17 12 15,4-4-4 1,12-25 36-16,3-2-20 0,12-18 12 15,4 0-20 1,4-6-16-16,4 3-4 0,-12 3 20 16,0 14-8-16,-19 0 48 15,-1 10-28-15,-18-6 92 16,-1 13-68-16,-19 0 48 16,4 11-60-16,-8-4 24 15,8 7-36-15,4 0-8 16,7 7-12-16,13 0-24 15,6-7 8-15,21 7-4 16,3-7 4-16,19 0 52 16,8 3-24-16,16 4-308 0,0-4 156 15,19 8-436-15</inkml:trace>
        </inkml:traceGroup>
        <inkml:traceGroup>
          <inkml:annotationXML>
            <emma:emma xmlns:emma="http://www.w3.org/2003/04/emma" version="1.0">
              <emma:interpretation id="{61245F13-64C2-4C36-B372-B67F26A47433}" emma:medium="tactile" emma:mode="ink">
                <msink:context xmlns:msink="http://schemas.microsoft.com/ink/2010/main" type="inkWord" rotatedBoundingBox="12181,15165 12578,15116 12650,15699 12254,15749">
                  <msink:destinationLink direction="with" ref="{EA1C9FDF-1CE8-432F-9034-F2BDC0E6EACB}"/>
                </msink:context>
              </emma:interpretation>
              <emma:one-of disjunction-type="recognition" id="oneOf4">
                <emma:interpretation id="interp4" emma:lang="" emma:confidence="0">
                  <emma:literal>k</emma:literal>
                </emma:interpretation>
                <emma:interpretation id="interp5" emma:lang="" emma:confidence="0">
                  <emma:literal>f</emma:literal>
                </emma:interpretation>
                <emma:interpretation id="interp6" emma:lang="" emma:confidence="0">
                  <emma:literal>F</emma:literal>
                </emma:interpretation>
                <emma:interpretation id="interp7" emma:lang="" emma:confidence="0">
                  <emma:literal>t</emma:literal>
                </emma:interpretation>
                <emma:interpretation id="interp8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51079.1298">7994 14872 164 0,'4'-3'60'0,"4"3"-44"0,11-4-8 0,-11 8 184 16,-4-1-108-16,3 1 124 16,1 3-120-16,-8 3 16 15,8 7-60-15,-8 11 52 16,0 6-56-16,0 7 20 16,-8 1-40-16,0-1 8 15,1-7-16-15,3-6 36 0,-4-7-24 16,-4-8-4-16,12-13-12 15,0-10-8-15,12-14 4 0,-4-7-16 16,3-7 8-16,5 0 4 16,3 4 0-16,4 6 0 15,-7 4 0-15,11 7-28 16,0 0 16-16,-4 6 92 16,4 1-40-16,-7 3 8 15,7 4-28-15,-8-1 4 16,0 4-12-16,-3 0-8 15,-4 4 0-15,-1-1 4 16,5 1-4-16,-5-4-196 16,-3 3 104-16,-8-3-448 15,0 0 300 1</inkml:trace>
          <inkml:trace contextRef="#ctx0" brushRef="#br0" timeOffset="51486.184">8071 14769 652 0,'0'3'244'0,"0"-6"-192"0,8 6-12 0,-4-3 56 16,11-3-60-16,-3-4 48 0,-4 0-48 15,11-3 8-15,-7-4-28 16,3 0-8-16,5 1-4 0,-9-5 12 16,-3 1-8-16,4 0 4 15,-5 0-4-15,1 0-16 16,4 3 4-16,-5 0-4 15,1 0 0-15,-4 7 0 16,-4 7 28 0,0 11-12-16,8-1 36 15,-8 7-28-15,0-3 4 32,11 0-12-32,-3 0 28 15,0 3-20-15</inkml:trace>
        </inkml:traceGroup>
      </inkml:traceGroup>
    </inkml:traceGroup>
    <inkml:traceGroup>
      <inkml:annotationXML>
        <emma:emma xmlns:emma="http://www.w3.org/2003/04/emma" version="1.0">
          <emma:interpretation id="{A741D7CD-46FD-4FF8-A2E8-56F3EC2CFDA8}" emma:medium="tactile" emma:mode="ink">
            <msink:context xmlns:msink="http://schemas.microsoft.com/ink/2010/main" type="paragraph" rotatedBoundingBox="10433,16712 16071,16873 16021,18602 10383,184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D6BDBC-5F89-40E2-9498-F571B9E9B8DB}" emma:medium="tactile" emma:mode="ink">
              <msink:context xmlns:msink="http://schemas.microsoft.com/ink/2010/main" type="line" rotatedBoundingBox="10433,16712 16071,16873 16021,18602 10383,18441"/>
            </emma:interpretation>
          </emma:emma>
        </inkml:annotationXML>
        <inkml:traceGroup>
          <inkml:annotationXML>
            <emma:emma xmlns:emma="http://www.w3.org/2003/04/emma" version="1.0">
              <emma:interpretation id="{BEB59086-562F-4AF1-BBBE-8D23EE4FC1F3}" emma:medium="tactile" emma:mode="ink">
                <msink:context xmlns:msink="http://schemas.microsoft.com/ink/2010/main" type="inkWord" rotatedBoundingBox="10432,16729 13353,16812 13304,18524 10383,1844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1" brushRef="#br0" timeOffset="-6094.2555">8997 17966 0,'0'0'16,"0"0"-1,0 0 1,0 0 0,0 0-1,-12-83 1,51 28 0,-8 7-1,-47 48 1,39-31-1,-38 31 1,38-17 0</inkml:trace>
          <inkml:trace contextRef="#ctx0" brushRef="#br0" timeOffset="54067.0687">6353 16187 196 0,'-24'-11'72'0,"17"11"-56"0,-9 0-4 0,8 4 224 16,-3 3-132-16,-5 3 72 16,1 4-104-16,-5 10 56 15,1 3-72-15,4 8 100 16,3 6-84-16,8-6 32 0,4-4-60 16,8-1 36-16,11-2-44 15,8-7 16-15,12-4-32 0,0 0-8 16,3-3-8-1,1-4 20-15,-4-6-12 0,-1-1-108 16,1-3 48-16,-8-3-192 16,-4-4 136-16,-8 0-308 15</inkml:trace>
          <inkml:trace contextRef="#ctx0" brushRef="#br0" timeOffset="54324.274">6442 16362 548 0,'-12'52'204'0,"8"-28"-156"0,-4 21-16 0,1-21 176 16,3 7-120-16,0 0 8 15,0 3-56-15,0 1 4 16,4 2-24-16,-4-2 0 0,4-8-12 15,-7 1 4-15,-1-11-8 16,0-3-144-16,4-4 76 16,0-6-332-1,4-8 216-15,8 1-164 16</inkml:trace>
          <inkml:trace contextRef="#ctx0" brushRef="#br0" timeOffset="54544.3383">6701 16397 756 0,'4'-11'280'0,"-4"11"-216"16,35-10-20-16,-12 7 164 15,4 3-124-15,16-7 36 16,3-4-72-16,4 11-56 15,-3 0 4-15,-1-3 16 16,-3 3-8-16,-4-4-96 16,-8 8 48-16</inkml:trace>
          <inkml:trace contextRef="#ctx0" brushRef="#br0" timeOffset="54772.9462">6933 16404 416 0,'-15'37'152'0,"3"-19"-116"0,-7 13-12 0,7-11 172 16,-3 4-112-16,-1 0 36 16,1 0-72-16,-1 4 0 15,5-4-32-15,3-3-8 0,4-1-4 0,0-6-4 16,8-7 0-16,4-7-540 15</inkml:trace>
        </inkml:traceGroup>
        <inkml:traceGroup>
          <inkml:annotationXML>
            <emma:emma xmlns:emma="http://www.w3.org/2003/04/emma" version="1.0">
              <emma:interpretation id="{18C91223-E444-4A86-9CC0-0B1CD93C71ED}" emma:medium="tactile" emma:mode="ink">
                <msink:context xmlns:msink="http://schemas.microsoft.com/ink/2010/main" type="inkWord" rotatedBoundingBox="11221,16734 14877,16839 14854,17644 11198,17539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5060.9272">7049 16434 716 0,'-7'31'264'0,"7"-31"-204"0,-8 31-16 16,4-17 108 0,4 10-92-16,-8 0 0 15,4-3-36-15,-3 3-16 0,3 7-4 0,-4 0-4 16,4-3 0-16,-4-4 24 16,5-4-12-16,-13-2-108 15,12-1 48-15</inkml:trace>
          <inkml:trace contextRef="#ctx0" brushRef="#br0" timeOffset="55440.0438">7851 16390 644 0,'0'-14'236'0,"-8"14"-180"0,-4-3-20 15,5 3 72-15,-9 0-68 16,-3 10-8-16,-12 4-20 16,4-1-12-16,-8 11 4 15,-4-6 100-15,0 6-56 0,12 0 120 16,4 0-92-16,8 0-12 0,11 0-40 16,11 4-8-16,9-1-8 15,3-3 20-15,1 0-16 16,7-6-268-16,0-8 140 15</inkml:trace>
          <inkml:trace contextRef="#ctx0" brushRef="#br0" timeOffset="55572.415">7591 16565 768 0,'-31'-17'284'0,"31"17"-220"0,0 7-20 0,4-7 136 15,8 3-108-15,3 1 44 16,12 6-72-16,4-3-8 16,4 3-20-16,12-10-344 15,-1 4 176-15</inkml:trace>
          <inkml:trace contextRef="#ctx0" brushRef="#br0" timeOffset="55853.3822">8211 16225 572 0,'-8'13'208'0,"8"-13"-160"0,-4 55-12 0,-4-24 156 15,4 0-112-15,-11 24 116 16,11-3-112-16,-11 13-16 16,7 1-44-16,-4 9 12 15,12-6-24-15,-11-3 4 16,3-15-8-16,-8-3-52 16,16-13 28-16</inkml:trace>
          <inkml:trace contextRef="#ctx0" brushRef="#br0" timeOffset="56318.4204">8517 16431 560 0,'0'24'208'0,"0"-24"-164"0,0 45-8 15,0-24 136 1,0 3-100-16,-4 3 68 16,8 4-80-16,-12 0 44 0,12 3-60 0,-8-6 32 15,4-4-44-15,-8-10 44 31,8-4-44-31,-4-17-24 0,8 0-8 0,-4-10 0 16,4 3 0-16,0-10 24 16,4 0-12-16,3 0-56 15,5 4 20-15,-5-5 20 16,9 5 4-16,-1-4-24 16,4 3 12-16,4 0 40 15,0 8-16-15,0 6 0 16,-3 3-8-16,-1-3 4 15,-4 7-4-15,1 0 16 16,-5 11-12-16,-3-8-196 16,-5 1 100-16,-3-4-652 15,0 7 412-15</inkml:trace>
          <inkml:trace contextRef="#ctx0" brushRef="#br0" timeOffset="56500.4043">8687 16273 704 0,'-8'-31'264'0,"8"31"-208"0,27-7-12 16,-15 3 64-1,-1 8-68-15,9-4-8 0,-1 7-20 0</inkml:trace>
          <inkml:trace contextRef="#ctx0" brushRef="#br0" timeOffset="56831.8844">8923 16627 860 0,'0'-3'320'0,"0"3"-248"0,35-7-20 16,-12 0 68 0,0 7-76-16,16 0-36 15,4 0-8-15,11 0-488 16,-4 10 268-16</inkml:trace>
          <inkml:trace contextRef="#ctx0" brushRef="#br0" timeOffset="57159.6796">9508 16610 332 0,'-8'10'120'0,"8"-10"-92"0,-4 24-8 0,0 4 228 16,8-7-140-16,-4 6-16 15,0 4-60-15,0 0-8 16,4 0-12-16,-4-14 44 15,0-3-28-15,0-17 4 16,4-1-20-16,0-20 20 16,3 7-20-16,-3-14 24 15,4 3-24-15,4-6-4 16,-1 10-4-16,5-4-16 16,3 11 8-16,4-7 28 15,0 21-12-15,1-4-4 16,-1 0-4-16,-4 7-92 15,1 0 48-15,-5-4-488 16,1 8 292-16</inkml:trace>
          <inkml:trace contextRef="#ctx0" brushRef="#br0" timeOffset="57319.6442">9585 16428 840 0,'4'-7'312'0,"-4"7"-244"0,19-7-16 0,-7 7 24 16,-1 3-52-16,9 4-20 15,3-3-4-15</inkml:trace>
          <inkml:trace contextRef="#ctx0" brushRef="#br0" timeOffset="57643.4644">9929 16400 664 0,'-3'10'244'0,"3"-10"-188"0,-12 11-16 0,8-4 84 15,4-1-76-15,-4 5 0 16,4-1-32-16</inkml:trace>
          <inkml:trace contextRef="#ctx0" brushRef="#br0" timeOffset="57836.0547">10096 16324 528 0,'0'0'196'0,"0"0"-152"0,-4 14-12 0,0 3 132 16,4 1-96-16,-4 9 44 16,4 1-68-16,-4 9 100 15,4 5-84-15,-3 13 28 16,6 0-52-16,-6 17-12 15,3-6-16-15,-4 6 20 16,4-10-16-16,-4-11 4 16,0-6-8-16,-4-14-112 15,4-3 56-15,-3-15-272 16,7 1 180-16</inkml:trace>
          <inkml:trace contextRef="#ctx0" brushRef="#br0" timeOffset="58314.8824">10262 16379 476 0,'-3'-24'176'0,"3"24"-136"0,7-17-12 0,1 10 196 16,0 4-128-16,3-11 44 15,5 4-88-15,3-4 24 16,4 7-44-16,5 0 44 15,3 7-44-15,-4 4 4 16,0 6-24-16,-4 4 0 16,0 6-4-16,-11 1 4 15,-4 3-8-15,-8-3 32 16,0-1-20-16,-12-2 76 16,0-1-56-16,-3-3 32 15,3-8-40-15,1 5-16 16,7-4-8-16,8-7-16 15,3 10 8-15,9-10 28 16,7 3-12-16,0-3-56 16,4 0 20-16,4 0-712 15,4 7 404-15</inkml:trace>
        </inkml:traceGroup>
        <inkml:traceGroup>
          <inkml:annotationXML>
            <emma:emma xmlns:emma="http://www.w3.org/2003/04/emma" version="1.0">
              <emma:interpretation id="{0EDBA2F0-1BA2-41FE-889F-9C78659B5B6A}" emma:medium="tactile" emma:mode="ink">
                <msink:context xmlns:msink="http://schemas.microsoft.com/ink/2010/main" type="inkWord" rotatedBoundingBox="16019,17548 16052,17549 16049,17642 16017,17642"/>
              </emma:interpretation>
              <emma:one-of disjunction-type="recognition" id="oneOf7">
                <emma:interpretation id="interp11" emma:lang="" emma:confidence="1">
                  <emma:literal>,</emma:literal>
                </emma:interpretation>
                <emma:interpretation id="interp12" emma:lang="" emma:confidence="0">
                  <emma:literal>'</emma:literal>
                </emma:interpretation>
                <emma:interpretation id="interp13" emma:lang="" emma:confidence="0">
                  <emma:literal>)</emma:literal>
                </emma:interpretation>
                <emma:interpretation id="interp14" emma:lang="" emma:confidence="0">
                  <emma:literal>]</emma:literal>
                </emma:interpretation>
                <emma:interpretation id="interp15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59249.5614">11811 16992 748 0,'-4'45'276'0,"4"-45"-216"0,-19 34-16 0,7-20 56 16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3:41.7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C80579B-430B-4C87-9135-3A4A914ABE92}" emma:medium="tactile" emma:mode="ink">
          <msink:context xmlns:msink="http://schemas.microsoft.com/ink/2010/main" type="writingRegion" rotatedBoundingBox="6169,2069 13796,2598 13693,4073 6066,3544">
            <msink:destinationLink direction="with" ref="{FE1CAF99-B3B9-4AA3-AE65-5CD6FFD11058}"/>
          </msink:context>
        </emma:interpretation>
      </emma:emma>
    </inkml:annotationXML>
    <inkml:traceGroup>
      <inkml:annotationXML>
        <emma:emma xmlns:emma="http://www.w3.org/2003/04/emma" version="1.0">
          <emma:interpretation id="{07843B35-51C0-4F45-8DC3-47287C2FE95D}" emma:medium="tactile" emma:mode="ink">
            <msink:context xmlns:msink="http://schemas.microsoft.com/ink/2010/main" type="paragraph" rotatedBoundingBox="6169,2069 13796,2598 13693,4073 6066,35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58A7BA-BADC-45C0-98D3-7794C7E88214}" emma:medium="tactile" emma:mode="ink">
              <msink:context xmlns:msink="http://schemas.microsoft.com/ink/2010/main" type="line" rotatedBoundingBox="6169,2069 13796,2598 13693,4073 6066,3544"/>
            </emma:interpretation>
          </emma:emma>
        </inkml:annotationXML>
        <inkml:traceGroup>
          <inkml:annotationXML>
            <emma:emma xmlns:emma="http://www.w3.org/2003/04/emma" version="1.0">
              <emma:interpretation id="{50EF82D5-4B7A-4279-8C58-60B5259FCC5D}" emma:medium="tactile" emma:mode="ink">
                <msink:context xmlns:msink="http://schemas.microsoft.com/ink/2010/main" type="inkWord" rotatedBoundingBox="6150,2341 8929,2534 8845,3736 6066,35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5714 2546 540 0,'4'-7'200'0,"-4"7"-156"0,0-3-12 0,0 0 96 16,0 6-76-16,0-3 40 16,0 0-52-16,0 0-4 15,7 3-24-15,-7-6 20 16,12 3-20-16,7-3 4 16,5 3-8-16,3-7 20 15,0 3-16-15,4-3 12 16,-4 7-12-16,0-7-8 15,-4 7 0-15,0-6 4 16,1 6-4-16,-5-7-12 16,0 7 4-16,-3-4 28 15,-5 4-12-15,1-3 32 16,-8 3-28-16,0-4-4 16,0 8-8-16,-4-4-60 15,0 0 32-15</inkml:trace>
          <inkml:trace contextRef="#ctx0" brushRef="#br0" timeOffset="-2506.8864">3101 1910 580 0,'4'-7'216'0,"-4"7"-168"0,4-11-12 16,-1 5 84-1,5 2-72-15,4-3 16 16,7 4-40-16,4 3-4 15,4 3-12-15,1 8 12 0,3 2-12 0,-8 5 24 16,4 2-20-16,-16 1 12 16,-3 3-12-16,-16 0 28 15,1 0-24-15,-16 0 12 16,3-6-16-16,-3-4 0 16,7-1-4-16,5-6-40 15,7 4 16-15,8-8 16 16,7 4 0-16,17-7 0 15,6 3 4-15,9-3-4 16,-4 4 0-16,-4-1 24 16,-1 4-12-16,-10-3 24 15,-1-1-24-15,-12 0 40 16,5 4-28-16,-16-3-244 16,0 3 120-16</inkml:trace>
          <inkml:trace contextRef="#ctx0" brushRef="#br0" timeOffset="-1321.6134">4022 2099 476 0,'-4'0'176'0,"8"0"-136"0,4 4-12 0,0-4 32 16,3 3-40-16,9 1 24 15,7-1-24-15,11-3 28 16,9 0-32-16,-1-3 48 16,1 3-36-16,11-4-16 15,-4 4-4-15,-8-3 16 16,1 6-12-16,-8-3 32 15,-4 0-28-15,-8 4 4 16,-4 3-12-16,-8-7 20 16,1 6-16-16,-8-6 12 15,-5 0-12-15,-10-6-8 16,3 6 0-16,-12-4-68 16,5 1 36-16,-13-4-180 15,5 7 112-15,-12 0-96 16,8 3 108-16,-8-3-84 15,12 4 96-15,-9-1-20 16,9 4 56-16,0 3 32 16,3 4 4-16,5 10 36 15,3 4-20-15,-4 20 20 16,8 0-20-16,-3 18 8 16,3-1-12-16,-4 1 0 15,8-8-4-15,-8 1 12 16,1-7-12-16,-5 3 4 15,4-7-4-15,-3 0-8 16,3-3 4-16,-4 0-4 16,5-4 0-16,-5-3 0 15,4-7 0-15,-3-3 8 0,3-1-4 0,-4-3 8 16,12-3-8-16,-19-7 140 16,11-4-80-16,-3-3 16 15,3 0-44-15,-8-7-8 16,9 0-16-16,-1-7 64 15,4 4-44-15,0-8-4 16,8 8-16-16,4-7 52 16,7 3-36-16,8-4 32 15,1 8-32-15,14-1 52 16,1 4-44-16,15 0-8 16,0 4-16-16,-3-4 8 15,-5 3-12-15,-7-3 24 16,-4 4-20-16,-8-4 24 15,-8 0-24-15,-7-7-40 16,-4 3 16-16</inkml:trace>
          <inkml:trace contextRef="#ctx0" brushRef="#br0" timeOffset="659.0455">5656 2751 216 0,'-8'0'80'0,"8"0"-60"0,0 0-8 16,0 0 160 0,0 0-96-16,0 0 32 0,0 0-64 0,-4 0 52 15,-4 0-56-15,1 0 64 16,7 0-64-16,-8 0 20 15,8 0-40-15,-8 0 36 16,8 0-32-16,-4 0 12 16,4 0-20-16,-7 0-8 15,7 0-4-15,0 0-4 16,0 0 0-16,7 0 8 16,5 3-4-16,11-3 8 15,0 4-8-15,16-4 8 16,8 0-8-16,-9 0-4 15,5 3 4-15,-4-3 4 16,-12 0-4-16,4 0-4 16,-8 0 4-16,-8 0 20 15,-3 0-12-15,-4 0 40 16,3 0-28-16,-11 0-12 16,4 0-8-16,-4 0 4 15,0 0-4-15,0 0 24 16,0 0-16-16,-4 0-348 15,4 3 184-15</inkml:trace>
        </inkml:traceGroup>
        <inkml:traceGroup>
          <inkml:annotationXML>
            <emma:emma xmlns:emma="http://www.w3.org/2003/04/emma" version="1.0">
              <emma:interpretation id="{E410A079-6B55-4824-ABCE-A74184288E6A}" emma:medium="tactile" emma:mode="ink">
                <msink:context xmlns:msink="http://schemas.microsoft.com/ink/2010/main" type="inkWord" rotatedBoundingBox="9778,3184 10260,2932 10415,3230 9933,348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035.0654">1878 2247 260 0,'0'-3'96'0,"0"3"-76"0,0-3-4 15,0-1 112 1,7 4-72-16,-7-7 84 16,0 0-80-16,4 4 48 15,0 3-64-15,0-7 32 16,0 7-44-16,-4-3 24 16,4-1-28-16,-4 1 16 15,0 6-24-15,0-3 16 16,0 0-20-16,0 0 28 15,0 0-28-15,7 0 4 0,-3 0-12 0,12 0 4 32,-5 0-8-32,9-3 8 0,3 3-8 0,8 0 8 15,4 0-8-15,7-7-12 16,1 14 4-16,7-7 4 16,4 0 0-16,-3 0 0 15,3 0 0-15,8 0 0 16,0 0 0-16,-8 0 0 15,4 0 0-15,-11 0 32 16,3 0-16-16,-8 0 4 16,-7 0-12-16,-8 0-8 15,0 0 4-15,-7 0-4 16,-1 0 0-16,-7 0 8 16,-4 0-4-16,-1 0-4 15,5 7 4-15,-8-7 4 16,0 0-4-16,0 0-28 15,3 6 12-15,-3-6 24 16,0 0-8-16,0 0 20 16,4 0-16-16,-1 0 4 15,5 0-4-15,-8-6-8 16,0 6 4-16,-4-7 12 16,0 7-8-16,0 0-4 15,0 0 0-15,-4 0-4 16,0 0 0-16,-4 0-12 15,0 0 8-15,-3 0 4 16,3 7 0-16,-7-7 8 0,3 6-4 16,-7-2-20-16,7 10 8 15,-11-1-4-15,3 5 4 0,-7 9 16 32,4 4-4-32,-8 11-36 0,4-1 16 0,-8 11 24 15,4-4-4-15,-4 4-16 16,12-8 4-16,-4 1 12 15,8-7 0-15,-8 0 16 16,15 0-12-16,-7-7-12 16,7 7 0-16,-7-7 4 15,11-7 0-15,-4 4 16 16,9-11-8-16,-9 0-4 16,4-3 0-16,-3-7 20 15,3 7-12-15,-4-11 4 16,4-3-8-16,-3-3-8 15,-5-1 4-15,-3-13 12 16,11 0-8-16,-19-18 16 16,8 4-16-16,-8-7 16 15,7 4-16-15,-11-11-12 16,0 7 0-16,0-10 4 16,0 10 0-16,-3-7-12 31,7 7 8-31,-4 0-16 0,11 7 12 0,-3 0 40 15,7 7-20-15,1-3-8 16,7 9-8-16,1-6-4 0,3 10 0 16,4-3-12-16,7 7 12 15,-7 0 12-15,12 3 0 0</inkml:trace>
          <inkml:trace contextRef="#ctx0" brushRef="#br0" timeOffset="-707.4668">4398 2509 364 0,'4'-17'132'0,"-4"17"-100"0,0-10-12 0,-4 3 124 16,4 4-84-16,-8-8 36 15,0 1-56-15,-7-4 20 16,-1 4-32-16,-7-1 8 16,4 4-20-16,-12 4 64 15,7 3-48-15,-10 3 16 16,6 8-32-16,-10 3 44 16,7 6-32-16,-8 4-4 15,12 4-16-15,-8 3 4 16,12-3-8-16,4 3 32 15,11 0-20-15,16-4-12 16,7-6-8-16,16 3 28 16,4-3-12-16,15-14 12 15,8-1-12-15,12-9 12 16,-4 3-16-16,3-7 16 16,-7 4-16-16,-7-8 32 15,-9 8-24-15,-11-11 48 16,-16 7-36-16,-7-10-4 15,-4 3-16-15,-20-7-8 16,4 4 4-16,-15-3-4 16,8 6 0-16,-13-3-12 15,9 3 8-15,-8 0 12 16,8 4-4-16,-5-4-20 0,5 7 8 0,-4-3 4 16,7 6 4-16,5-3-20 15,7 7 12-15,12-7-188 16,3 7 104-16,16-3-372 15,4 6 256-15</inkml:trace>
        </inkml:traceGroup>
        <inkml:traceGroup>
          <inkml:annotationXML>
            <emma:emma xmlns:emma="http://www.w3.org/2003/04/emma" version="1.0">
              <emma:interpretation id="{70AA8D02-3A8E-4223-9ED4-CC9344FC7E24}" emma:medium="tactile" emma:mode="ink">
                <msink:context xmlns:msink="http://schemas.microsoft.com/ink/2010/main" type="inkWord" rotatedBoundingBox="10915,3213 11325,3242 11323,3271 10913,3242">
                  <msink:destinationLink direction="with" ref="{DF868367-AAE6-4709-8CD5-A16B02162E87}"/>
                </msink:context>
              </emma:interpretation>
            </emma:emma>
          </inkml:annotationXML>
          <inkml:trace contextRef="#ctx0" brushRef="#br0" timeOffset="1755.0922">6682 2671 280 0,'-8'-6'104'0,"8"9"-84"0,0-3 0 0,4 0 164 15,0 0-104-15,-1 0 64 16,13 0-84-16,-1 0 52 16,9 3-60-16,7 1 24 15,-4-1-44-15,11-3 16 16,1 4-28-16,0-1 36 15,0 1-32-15,-8-11 20 16,0 7-24-16,-8 0 8 16,-4 7-16-16,-7-7 28 15,-1 0-24-15,-11 0 32 16,4 7-32-16,-8-4-4 16,0 4-8-16,-3-7-304 15,3 7 164-15</inkml:trace>
        </inkml:traceGroup>
        <inkml:traceGroup>
          <inkml:annotationXML>
            <emma:emma xmlns:emma="http://www.w3.org/2003/04/emma" version="1.0">
              <emma:interpretation id="{C83ED38F-2A07-41A9-92E7-A91E089771B6}" emma:medium="tactile" emma:mode="ink">
                <msink:context xmlns:msink="http://schemas.microsoft.com/ink/2010/main" type="inkWord" rotatedBoundingBox="12080,2479 13796,2598 13697,4022 11982,3903">
                  <msink:destinationLink direction="with" ref="{DF868367-AAE6-4709-8CD5-A16B02162E87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187.0555">8613 2988 404 0,'16'-10'148'0,"-16"10"-112"0,4-7-12 0,-4 4 136 16,0 3-92-16,-4-4 44 15,4 4-68-15,-12 0-16 16,4 4-16-16,-11-1 8 15,7 4-12-15,-11 0-4 16,4 7 0-16,-8-4 4 16,7-3-4-16,-7 7 52 15,8 0-32-15,-8-4 0 16,4 4-16-16,-8 3 48 16,11-3-32-16,-7 3 0 15,8-3-16-15,-8 6 20 16,15 1-16-16,-3 0-4 15,11-4-4-15,4 0-4 16,4 1 0-16,7-5 0 16,5-2 0-16,-1 6 24 15,5-3-12-15,3-7 12 16,0 10-12-16,4-10 12 16,8 0-16-1,-4-4 24-15,0-3-20 0,-4 0 12 16,0 0-12-16,-4-3 12 15,-3 3-16-15,-5-7-136 16,-7 0 72-16,0 3-256 16,-1 4 176-16</inkml:trace>
          <inkml:trace contextRef="#ctx0" brushRef="#br0" timeOffset="4684.9417">8327 3237 488 0,'-4'-7'180'0,"4"7"-140"0,4 7-12 0,-4-7 84 15,0 0-68-15,0 0 52 16,0 0-56-16,0 0 32 16,0 0-40-16,0 0 0 15,0 0-20-15,0 0 28 16,0 0-24-16,0 0 48 16,8 0-36-16,-1 0 4 15,1 0-20-15,0-7 20 16,3 7-20-16,1 0 4 15,7 0-8-15,5-7 4 16,-1 14-8-16,4-7 8 16,4 0-8-16,0-7 16 15,0 7-12-15,-4-4-4 16,4 4 0-16,-8-3 28 16,-3 3-16-16,-5-4-12 0,0 4-8 15,-7-3 40 1,-8 6-24-16,8-6-8 0,-4 3-8 0,0 0-260 15,0 3 144-15,-4 1-464 16,0-1 328-16</inkml:trace>
          <inkml:trace contextRef="#ctx0" brushRef="#br0" timeOffset="5091.5003">9461 3299 612 0,'4'13'228'0,"-4"-13"-180"0,0 28-12 0,-8-11 16 16,4-3-36-16,-7 7 4 16,-1-1-12-16,-11 5-24 15,4-1 8-15</inkml:trace>
          <inkml:trace contextRef="#ctx0" brushRef="#br0" timeOffset="3511.761">7789 2778 572 0,'-8'0'208'0,"8"0"-160"0,0-3-12 16,0-1 120-1,8 4-92-15,-8-3 36 16,0 3-60-16,0-7 20 16,8 7-32-16,-1-7 8 15,5 7-20-15,7 0 0 16,1 0-8-16,11-7 12 16,0 7-12-16,19-7 24 15,8 7-20-15,4-10 32 16,4 10-28-16,19-7 20 15,0 0-20-15,19 0 8 16,-7 4-12-16,-4-1 12 16,-12 4-16-16,-11-3 4 0,-12 6-4 0,-7-3 12 15,-9 0-12-15,-7 0 24 16,-4 0-20-16,-4-6 48 16,-4 6-32-16,-7-4-192 15,-1 1 92-15</inkml:trace>
          <inkml:trace contextRef="#ctx0" brushRef="#br0" timeOffset="2963.8035">8284 2106 384 0,'4'14'140'0,"-4"-14"-108"0,16 14-8 0,-5-7 56 16,5 0-48-16,3-4 24 15,0 0-36-15,20-6 44 16,0 3-36-16,-4-7 4 16,3 4-20-16,-7-8 20 15,4 8-20-15,-15-7 48 16,-1 6-32-16,-11-10 20 15,-1 7-28-15,-7-10 8 16,-7 7-16-16,-9-7 0 16,5 6-4-16,-9-9-24 15,1 9 8-15,-8-3 12 16,0 8 0-16,0-5-4 16,7 4 4-16,1 4-24 15,7 3 12-15,-7 0-12 16,3 7 8-16,-3-4 8 15,7 1 4-15,-3 3-20 16,3 3 12-16,1 0 4 0,3 4 4 0,-8 3-12 16,13-3 8-16,-5 3 12 15,-4 1-4 1,5-1 16-16,7 0-12 0,-8 7-4 16,8 0 0-16,-4 7-4 15,4 4 0-15,-8 3 8 16,20 0-4-16,-12-1 8 15,8 1-8-15,-1-3 16 16,-3-1-12-16,4-3 4 16,0-3-4-16,-8-1 4 15,3-2-8-15,-3-5 8 16,4 1-8-16,-8-4 24 16,4-3-16-16,-7-4 4 15,3 4-8-15,-8-7 12 16,-3 0-12-16,-5-4-4 15,9-3 0-15,-16 0-16 16,0 0 8-16,-4-3-172 16,4-1 96-16,-1-2-260 15,9 6 192-15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4:55.6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3FB0937-58CD-4640-8F96-CCFE0D7F1594}" emma:medium="tactile" emma:mode="ink">
          <msink:context xmlns:msink="http://schemas.microsoft.com/ink/2010/main" type="writingRegion" rotatedBoundingBox="1887,2821 2909,2821 2909,3499 1887,3499"/>
        </emma:interpretation>
      </emma:emma>
    </inkml:annotationXML>
    <inkml:traceGroup>
      <inkml:annotationXML>
        <emma:emma xmlns:emma="http://www.w3.org/2003/04/emma" version="1.0">
          <emma:interpretation id="{CAE8BF1C-E8B2-4954-BE4F-D26E34D491B4}" emma:medium="tactile" emma:mode="ink">
            <msink:context xmlns:msink="http://schemas.microsoft.com/ink/2010/main" type="paragraph" rotatedBoundingBox="1887,2821 2909,2821 2909,3499 1887,3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237DFD-4267-4F36-B903-6EC7E7DACF66}" emma:medium="tactile" emma:mode="ink">
              <msink:context xmlns:msink="http://schemas.microsoft.com/ink/2010/main" type="line" rotatedBoundingBox="1887,2821 2909,2821 2909,3499 1887,3499"/>
            </emma:interpretation>
          </emma:emma>
        </inkml:annotationXML>
        <inkml:traceGroup>
          <inkml:annotationXML>
            <emma:emma xmlns:emma="http://www.w3.org/2003/04/emma" version="1.0">
              <emma:interpretation id="{D08DA18D-DA31-4C83-BC73-CCA4E05FFFFC}" emma:medium="tactile" emma:mode="ink">
                <msink:context xmlns:msink="http://schemas.microsoft.com/ink/2010/main" type="inkWord" rotatedBoundingBox="1887,2821 2909,2821 2909,3499 1887,3499"/>
              </emma:interpretation>
            </emma:emma>
          </inkml:annotationXML>
          <inkml:trace contextRef="#ctx0" brushRef="#br0">-2323 2385 236 0,'-15'31'88'0,"15"-31"-68"0,-12 55-4 0,8-28 124 16,8-2-80-16,-4 9 52 16,0 4-64-16,8-4 20 15,0 1-40-15,7-8 0 16,-7-3-16-16,7-7 28 16,5 1-24-16,-1-11 12 15,4-1-16-15,-3-12 12 16,-1 6-16-16,4-7-304 15,-3 0 164-15</inkml:trace>
          <inkml:trace contextRef="#ctx0" brushRef="#br0" timeOffset="1433.38">-1966 2282 208 0,'-20'-18'76'0,"20"18"-60"0,0 0-4 0,0 0 72 15,0 7-48-15,0 4 100 16,0 2-76-16,0 12 24 16,-8-1-48-16,1 7 32 15,7 3-40-15,-4-3-16 16,4 0-4-16,0-7 0 16,-4 0-4-16,0-7 16 15,4 1-12-15</inkml:trace>
          <inkml:trace contextRef="#ctx0" brushRef="#br0" timeOffset="1436.39">-1684 2280 320 0,'16'-3'120'0,"-16"3"-96"0,50 14-4 16,-19 3 80-1,0 7-60-15,15 21 36 16,5 3-44-16,-5 14 24 16,-7-4-28-16,-16 1 16 15,-4-8-24-15,-19 1 8 16,-15-4-16-16,-24 4 0 16,-3-4-4-16,-16 0-24 15,11-7 8-15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12:01.2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AA846EC-E9EE-4C16-8ED8-A04E9FFCB1D7}" emma:medium="tactile" emma:mode="ink">
          <msink:context xmlns:msink="http://schemas.microsoft.com/ink/2010/main" type="writingRegion" rotatedBoundingBox="6030,4712 10625,5081 10620,5140 6025,4772"/>
        </emma:interpretation>
      </emma:emma>
    </inkml:annotationXML>
    <inkml:traceGroup>
      <inkml:annotationXML>
        <emma:emma xmlns:emma="http://www.w3.org/2003/04/emma" version="1.0">
          <emma:interpretation id="{5A0EB85B-DD99-48F7-B973-D9B05FA0CFF7}" emma:medium="tactile" emma:mode="ink">
            <msink:context xmlns:msink="http://schemas.microsoft.com/ink/2010/main" type="paragraph" rotatedBoundingBox="6030,4712 10625,5081 10620,5140 6025,47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E2007B-D12E-46BD-8881-6DBF155F3FD7}" emma:medium="tactile" emma:mode="ink">
              <msink:context xmlns:msink="http://schemas.microsoft.com/ink/2010/main" type="line" rotatedBoundingBox="6030,4712 10625,5081 10620,5140 6025,4772"/>
            </emma:interpretation>
          </emma:emma>
        </inkml:annotationXML>
        <inkml:traceGroup>
          <inkml:annotationXML>
            <emma:emma xmlns:emma="http://www.w3.org/2003/04/emma" version="1.0">
              <emma:interpretation id="{62F932FB-5DAC-49C8-9204-96AB8AE04D58}" emma:medium="tactile" emma:mode="ink">
                <msink:context xmlns:msink="http://schemas.microsoft.com/ink/2010/main" type="inkWord" rotatedBoundingBox="6030,4712 7209,4807 7206,4851 6026,4757"/>
              </emma:interpretation>
            </emma:emma>
          </inkml:annotationXML>
          <inkml:trace contextRef="#ctx0" brushRef="#br0">2017 4188 24 0,'58'7'4'0,"35"0"-12"32,-8 3 4-32,16-3 28 0,-12 0-12 15,62 10-32 1,-20-3 12-16,-7 3 8 16,-8 4 4-1</inkml:trace>
          <inkml:trace contextRef="#ctx0" brushRef="#br0" timeOffset="179.9683">5683 4480 8 0,'155'14'4'0,"-101"-7"-4"0,23-3 0 0,-19-4 12 0,28 3-8 15,6 4 8-15,-2 0-8 16,-1 0-12-16</inkml:trace>
        </inkml:traceGroup>
        <inkml:traceGroup>
          <inkml:annotationXML>
            <emma:emma xmlns:emma="http://www.w3.org/2003/04/emma" version="1.0">
              <emma:interpretation id="{91D4B61C-86E1-4466-9C96-E9176C2C2C5A}" emma:medium="tactile" emma:mode="ink">
                <msink:context xmlns:msink="http://schemas.microsoft.com/ink/2010/main" type="inkWord" rotatedBoundingBox="8902,4987 9014,4996 9012,5011 8900,5002"/>
              </emma:interpretation>
            </emma:emma>
          </inkml:annotationXML>
          <inkml:trace contextRef="#ctx0" brushRef="#br0" timeOffset="-137.8921">1789 4157 8 0,'15'0'4'0,"-15"0"-4"0,19 3 0 15,-7 1 4 1,0-1-4-16,7 1 0 16,4-1 0-16</inkml:trace>
        </inkml:traceGroup>
        <inkml:traceGroup>
          <inkml:annotationXML>
            <emma:emma xmlns:emma="http://www.w3.org/2003/04/emma" version="1.0">
              <emma:interpretation id="{58AB021A-6A5F-4282-B6BB-6C1A8CEFB5C2}" emma:medium="tactile" emma:mode="ink">
                <msink:context xmlns:msink="http://schemas.microsoft.com/ink/2010/main" type="inkWord" rotatedBoundingBox="9924,5029 10625,5086 10624,5097 9923,5041"/>
              </emma:interpretation>
            </emma:emma>
          </inkml:annotationXML>
          <inkml:trace contextRef="#ctx0" brushRef="#br0" timeOffset="77.6812">4661 4432 8 0,'112'7'4'0,"-112"-7"-4"0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18:39.5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98B0C39-8A4C-4644-9682-5348AB456258}" emma:medium="tactile" emma:mode="ink">
          <msink:context xmlns:msink="http://schemas.microsoft.com/ink/2010/main" type="inkDrawing" rotatedBoundingBox="4950,5036 17981,5630 17826,9010 4796,8416" hotPoints="20180,7394 12366,8944 4621,7079 12435,5529" semanticType="enclosure" shapeName="Ellipse">
            <msink:sourceLink direction="with" ref="{5C9117BB-7376-4E52-BE0D-8471C98FE7D8}"/>
            <msink:sourceLink direction="with" ref="{B2E17659-98E0-40E5-B81B-14E2744009F3}"/>
          </msink:context>
        </emma:interpretation>
      </emma:emma>
    </inkml:annotationXML>
    <inkml:trace contextRef="#ctx0" brushRef="#br0">1 629 208 0,'-4'-11'76'0,"8"11"-60"0,-4 4-4 0,0-4-4 16,4 7-8-16,-1-1 24 15,-3-6-12-15,0 0 12 16,0-10-12-16,0-10 0 15,0-11-4-15,0-7-8 16,0-4 4-16,0-2 4 16,4-1-4-16,-4-10-12 15,0-7 4-15,4 3-16 16,8 4 12-16,-1 7 40 0,1 7-20 16,3 7 24-16,13 9-20 15,3 8-36-15,-4 7 12 16,0 10 0-16,0 3 8 15,0 4-12-15,-4 4 8 16,4-1 20-16,-4 0-8 16,1-3 16-16,-5 0-16 15,0 0-12-15,1 3 0 16,3 0 20-16,0 1-8 16,0-1 4-16,1 0-4 15,-1-3-8-15,0 0 4 16,4 0-16-16,4-3 8 15,4 2 4-15,8 1 0 16,3-3 16-16,4-1-8 0,5 1-28 16,-1 2 8-16,0 1 12 15,0-3 4-15,-7-4-4 16,-1 0 4-16,1-4 12 16,7 1-8-16,-4-4-12 15,12 0 0-15,-8 4 4 16,4-1 0-16,0-3 8 15,-3 1-4-15,-1 2-12 16,-8 1 4-16,-3-1-4 16,-5-3 0-16,5 0 24 15,3 4-8-15,9-4-12 16,-1 0 0-16,4-7 12 16,0 1-4-16,-4 9 8 0,-3-3-8 15,-5 1 16-15,0 6-12 16,-7 0-4-16,0 0 0 15,3 0-4 1,5 0 0-16,-1-7 24 0,5 7-12 16,-1 0-32-16,4-7 12 15,0 7 20-15,1 0-8 16,-1 0 8-16,-4 0-4 16,0 0-8-16,8 0 4 15,8 0-4-15,0 7 0 16,0 0 8-16,11-1-4 15,-3 1-12-15,-8 4 4 16,-12-5 4-16,4-2 0 0,8-1-12 16,7-3 8-16,1 4 12 15,-1 3-4-15,1 0-4 16,-4-1 4-16,-5-2-4 16,5 3 0-16,0 0 8 15,3-4-4-15,9-3-12 16,-1 4 4-16,4-1 12 15,-11 0-4-15,-9 4 32 16,1 0-20-16,-4 3 4 16,0-3-12-16,8 4 12 15,3-4-12-15,5 3-4 0,-5 0 0 16,1-3-16-16,-4 3 8 16,-5-3-4-16,5 0 0 15,0-3 16-15,11-1-4 16,-3 4 16-16,-5 3-12 15,-3-3 4-15,-4 0-4 16,-8 0-24-16,0-4 8 16,7-3 4-16,9 0 4 15,7 0 0-15,1 4 0 16,-5 3 8-16,-3-4-4 16,-5 1-12-16,5-1 4 15,7-3 12-15,4 0-4 16,0 3 8-16,1 4-8 15,-5 0-20-15,0-7 8 16,0 0 32-16,12 0-16 16,8 0-8-16,-4 0-4 0,-4 4-4 15,-4-4 0-15,0 0 8 16,4-7 0-16,19 3-12 16,-8 4 8-16,-11 4 20 15,-7-8-8-15,-5 4-12 16,8 0 0-16,4-7-16 15,-4 4 12-15,4 3 32 16,0 0-16-16,-12 0-8 16,8-3-4-16,0-1 20 15,4-6-8-15,4 10-40 16,-8-4 20-16,-8 1 20 0,-4-1-4 16,5-2-16-1,7-1 4-15,0 0 4 0,4 0 4 16,-12 4 8-16,-7-1-4 15,-5 1-12-15,-3-1 4 16,-4-3 4-16,4 4 0 16,0-1 8-16,-1 4-4 15,5 0 8-15,-12 0-8 16,-4 4-12-16,-7 3 4 16,-1 0-4-16,-7 0 0 15,4-1 8-15,-5 5 0 16,1-4-12-16,4-1 8 15,-1 1 4-15,-3 0 0 16,3 0 0-16,-3 3 0 16,8 1-12-16,-9 3 8 15,-3-1-4-15,4 5 0 0,-4-1 24 16,-4 0-8-16,-4 4-20 16,8 3 4-16,-12-4 20 15,4 4-4-15,-8 4-12 16,8-4 0-16,-7 0 4 15,7 4 0-15,4-4-12 16,4-4 8-16,3 8 4 16,5 3 0-16,7-7-12 15,4 3 8-15,-7-2 20 16,-1-1-8-16,-3 0-12 0,-4 0 0 16,-1-7 12-16,1 0-4 15,0 0-12 1,3 1 4-16,5-1 28 0,11 3-12 15,-4 5-4-15,4 2-4 16,0 1 4-16,-4 3-4 16,1 3-12-16,-9 4 4 15,-7-4-4-15,3 4 0 16,1-7 16-16,0 0-4 16,3 0 8-16,0 0-8 15,-3-7-4-15,0 0 4 16,-1-3-4-16,1 3 0 15,-12-3 8-15,-8-1-4 16,12 1-12-16,-16-1 4 16,1 5 4-16,-5-1 0 15,-3 3 16-15,-1 1-8 0,1 3-12 16,3 7 0-16,-7-1 4 16,4 1 0-16,-5 4 24 15,5-1-12-15,-4-3-12 16,0-7-4-16,3 0 28 15,-3-4-12-15,-8 1-32 0,4-4 12 16,0 3 8-16,0 4 4 16,-4 4-12-16,0 3 4 15,0 6 20-15,0 4-8 16,-4 4-12-16,0-7 0 16,-4 3 12-16,0-3-4 15,-3-7-20-15,-1-1 8 0,-3-2 40 16,-1-1-20-16,1-3-36 15,-5 0 12-15,-3 0 12 16,0 7 0-16,0 7 0 16,-5-4 4-16,5 11-4 15,-4-4 0-15,0-3 16 16,-8-1-8-16,8-6 24 16,-12-4-20-16,8-3-4 15,-3-3-4-15,-1-7 20 16,4-1-12-16,0-3-40 15,-4 1 16-15,0-5 12 16,-4-2 0-16,-3-4 0 16,-1 3 4-16,-3 0 12 15,-5 1-8-15,1 2-12 0,0 1 0 16,0 0 4-16,7-4 0 16,-4-3 0-16,5 0 0 15,-1-7-12-15,1 0 8 16,-9-3 12-16,-3-1-4 15,-4 1 8-15,-4-1-8 16,-4 1-28-16,1 3 12 16,7 0 32-16,3 0-12 15,5 0 0-15,0-4-4 16,-5 1-4-16,-6-4 0 16,-9 0 8-16,0 4-4 15,4 3-12-15,4 0 4 0,0 0-4 16,8 0 0-16,4 0 8 15,-4-4 0-15,3 1 8 16,-7 3-4-16,0 0-20 16,-7 0 8-16,3 3 12 15,0 4 0-15,0 0 8 16,7 0-8-16,5 3-4 16,0-3 4-16,-8-7-16 15,-8 7 8-15,-8-4 20 16,1 4-8-16,-8 0-12 15,15 4 0-15,-8-1-4 16,8-3 0-16,-7 0 24 16,-12 0-8-16,0 3-12 15,-5 4 0-15,5-11 4 16,8 7 0-16,-1-6 0 0,-3-4 0 16,-12 0-20-16,-7 3 12 15,3 1 12-15,12-1 0 16,7-3 8-16,1-3-8 15,-4-1-12-15,-5 1 4 16,-3 3 12-16,0-7-4 16,4 7 8-16,12 0-8 15,-5-4-4-15,-3 1 4 16,3 0-16-16,-7 3 8 16,4 0-4-16,4 3 0 15,11 0 44 1,12 1-24-16,-16-4-28 0,12 0 8 15,-4 0 0-15,-8 0 8 16,-3 3 8-16,3-3-4 16,4 0-12-16,0 0 4 0,8 0-16 15,0 0 12-15,0 0 4 16,0 0 4-16,-12 0 16 16,-3 0-8-16,-1 0-4 15,1 0 0-15,7 0-16 16,-4 4 8-16,8-4 20 15,-3-7-8-15,-5 3-12 16,-4-2 0-16,-11 2 12 16,8 1-4-16,3-1-4 15,1 1 4-15,-1-1-4 16,-3-2 0-16,-16-1 8 0,0 3-4 16,0 1-12-16,15 3 4 15,5-4-4-15,-4-3 0 16,-5-3 16-16,13 0-4 15,-21-1 8-15,9 5-8 16,0-1-4-16,7 0 4 16,9 0-4-16,-5 0 0 15,4-3-12-15,-4-1 8 16,1 1 28 0,3 10-12-16,-12-7-20 15,5 11 0-15,7-4 4 16,-4-4 4-16,8 1 0 0,-11-1 0 15,-1 1 0-15,-3-1 0 0,0 4 8 16,-1 0-4-16,12 4-12 16,8-4 4-16,-4-4 4 15,0-2 0 1,-3-1 0-16,-5 7 0 0,-4-4-12 16,-7 1 8-16,11 3-4 15,5-4 0-15,3 1 24 16,-4-4-8-16,0 0-12 15,-8 4 0-15,-3-1 12 16,0-3-4-16,3 4-4 16,0-4 4-16,16 0 20 15,-4 0-12-15,-7-10-32 16,3 3 12-16,0 4 20 31,4 0-8-31,-7-8-8 0,-5 5 0 0,16-1-24 16,4 4 16-16,3-4 4 15,5 0 8-15,3 0 16 0,5 1-8 16,-1-1 4-16,0-7-4 16,1 4-16-16,-1-4 4 15,4 1 12-15,4-1-4 16,0 0-12-16,4 4 4 16,0 0 4-16,0 3 0 15,4 0-20-15,-1 1 12 16,13-1 12-16,-5 0 0 0,1 0-12 15,3 4 4 1,0 0 12-16,1-4-4 0,3 7-4 16,-3-3 4-16,3-1 4 15,0 1-4-15,0 0 16 16,-3-1-12-16,-1 1-20 16,4 0 4-16,1 3-4 15,-5-3 4-15,4-4 16 16,4 0-4-16,-3 4-20 15,-1-11 8-15,-4 7 4 16,5-3 4-16,-1 0-12 16,-4-4 8-16,1 11 12 15,-5-4-4-15,1-3 8 16,7-4-8-16,-4 11-20 16,-7-4 8-16,7-6 4 15,-3 2 4-15,3 5 0 0,-3-1 0 16,-1-3 0-16,1 3 0 15,-5-3 44-15,5 6-24 16,-4-2 16-16,7-1-20 16,-4 0-8-16,1 0-4 15,-1 1 20-15,1-1-12 16,-1 0-12-16,-3 4-4 16,4-4 28-16,-5 0-12 15,1 4 24-15,3 0-24 16,5-4-12-16,-1 0-4 15,8 0 12-15,0-3-4 0,4-4-12 16,4-6 4-16,8-4 12 16,7 0-4-16,5-7 52 15,-5 0-32-15,-4 4-300 16,-11 10 148-16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4T18:08:21.9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2AEB973-07B5-4970-BA05-BAB8E525D068}" emma:medium="tactile" emma:mode="ink">
          <msink:context xmlns:msink="http://schemas.microsoft.com/ink/2010/main" type="writingRegion" rotatedBoundingBox="3386,703 24368,125 24561,7093 3578,7671"/>
        </emma:interpretation>
      </emma:emma>
    </inkml:annotationXML>
    <inkml:traceGroup>
      <inkml:annotationXML>
        <emma:emma xmlns:emma="http://www.w3.org/2003/04/emma" version="1.0">
          <emma:interpretation id="{99A2C4DD-DE9E-4C54-BF5F-5C55F2E09437}" emma:medium="tactile" emma:mode="ink">
            <msink:context xmlns:msink="http://schemas.microsoft.com/ink/2010/main" type="paragraph" rotatedBoundingBox="3358,894 19171,5 19271,1786 3458,26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FA97D7-9DC6-4CF2-AB9A-B8AF72B3B4AC}" emma:medium="tactile" emma:mode="ink">
              <msink:context xmlns:msink="http://schemas.microsoft.com/ink/2010/main" type="line" rotatedBoundingBox="3358,894 19171,5 19271,1786 3458,2675"/>
            </emma:interpretation>
          </emma:emma>
        </inkml:annotationXML>
        <inkml:traceGroup>
          <inkml:annotationXML>
            <emma:emma xmlns:emma="http://www.w3.org/2003/04/emma" version="1.0">
              <emma:interpretation id="{865AFC9C-9770-4B80-A231-7A69F93B4F1C}" emma:medium="tactile" emma:mode="ink">
                <msink:context xmlns:msink="http://schemas.microsoft.com/ink/2010/main" type="inkWord" rotatedBoundingBox="3361,951 4998,859 5078,2275 3441,2367"/>
              </emma:interpretation>
            </emma:emma>
          </inkml:annotationXML>
          <inkml:trace contextRef="#ctx0" brushRef="#br0">-466 414 416 0,'4'11'152'0,"-4"-11"-116"0,8 10-12 15,-8-6 84 1,4-1-64-16,3 0 80 16,1 1-72-16,0-4 8 0,7 0-36 0,-7-4 12 31,4 1-20-31,-1-11 28 0,5 0-28 15,-4-13 12-15,-1 6-16 0,-3-10 20 16,0 4-20 0,-12-8-4-16,-4 11-4 0,-11 0 4 15,7 7-4 1,-19 6-12-16,8 8 4 16,-8 10-4-1,4 10 0-15,-8 14-28 0,12 4 20 0,-1 6-12 16,13-3 16-16,-8 7 8 15,11-8 4-15,4-6 16 16,12-3-8-16,-4-18 16 16,7 1-16-16,1-11 4 15,3 0-4-15,5-11 4 16,-1 1-8-16,-4-18 16 16,-3 4-12-16,0-3-20 15,-1-1 4-15,-7 8-4 16,4 9 4-16,-12 15-36 15,4 6 24-15,-8 14-12 16,8 4 20-16,-7 6 16 16,14 4 0-16,-7 3 8 15,0 1-8-15,-4 16 8 16,4-3-8-16,-7 21-4 16,-5-3 4-16,-3 13-76 15,3-14 40-15,-15 4 4 16,7-7 16-16,-7 3-8 0,8-10 12 15,-4-3 32-15,3-7-16 16,1-15 16-16,4-9-12 16,-5-21 44-16,5-7-28 0,-1-24 4 15,5-4-20-15,-9-17-8 16,5 7 0-16,-5-10 12 16,9 7-8-16,3-4-20 15,4 11 4-15,16-4 20 16,7 7-4-16,16-4 48 15,-4 11-28-15,12-7 28 16,-1 10-28-16,12-6 0 16,1 6-16-16,-9 4 20 15,0 3-20-15,-7-3 24 16,-16 3-24-16,-7 0 24 16,-4 8-24-16,-12-8-340 15,-4 3 180-15</inkml:trace>
          <inkml:trace contextRef="#ctx0" brushRef="#br0" timeOffset="359.8821">343-2 580 0,'-27'-7'216'0,"27"7"-168"0,-38 18-12 0,14-15 68 15,9 8-64-15,-16 6 36 16,4 7-44-16,-8 15 24 15,12-1-28-15,-4 24 8 16,7 1-20-16,-3 10 20 16,4-4-24-16,3-6 4 15,8-8-8-15,1-10 12 16,3-3-12-16,4-18 48 16,4 1-28-16</inkml:trace>
          <inkml:trace contextRef="#ctx0" brushRef="#br0" timeOffset="707.3076">332 387 496 0,'-20'11'184'0,"20"-11"-140"0,-19 34-16 16,15-16 12-16,4 3-28 0,0-1 24 31,4 5-24-31,-4-8-4 0,8 0-4 0,-1-6 28 16,-7-1-16-16,4-10 84 15,4 0-56-15,0-7 12 16,-4 4-32-16,3-15 32 16,1 5-32-16,12-12 20 15,-9 4-24-15,5-6 36 16,3 9-32-16,0-6 12 15,1 17-20-15,-1-7 0 16,0 7-8-16,-3-3 12 16,3 10-12-16,-7 0 32 15,3 0-24-15</inkml:trace>
          <inkml:trace contextRef="#ctx0" brushRef="#br0" timeOffset="905.3317">456 141 704 0,'-4'-4'264'0,"4"4"-208"0,-4 0-12 16,8-3 88-1,7 6-80-15,5-3 8 16,-1 0-40-16,5 0 16 15,3 0-24-15</inkml:trace>
          <inkml:trace contextRef="#ctx0" brushRef="#br0" timeOffset="1311.9137">777 596 476 0,'8'17'176'0,"-8"-17"-136"0,0 17-12 15,-4-6 12 1,4 3-28-16,-8 6 12 15,0 1-12-15,-15 4 12 16,11 2-16-16,-7-2-4 0,7-1 0 0</inkml:trace>
        </inkml:traceGroup>
        <inkml:traceGroup>
          <inkml:annotationXML>
            <emma:emma xmlns:emma="http://www.w3.org/2003/04/emma" version="1.0">
              <emma:interpretation id="{41934137-09D5-4902-B4FE-3B7835B99CBA}" emma:medium="tactile" emma:mode="ink">
                <msink:context xmlns:msink="http://schemas.microsoft.com/ink/2010/main" type="inkWord" rotatedBoundingBox="5382,930 6261,881 6302,1604 5422,16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56.6048">1172 484 228 0,'0'35'84'0,"0"-35"-64"0,-8 42-8 0,8-28 28 15,0 0-24-15,0 0 64 16,8-1-44-16,-8 1 88 16,4-10-68-16,-4-4 36 15,0 0-56-15,0-4 32 16,7-3-36-16,-7-3 36 16,8 3-40-16,-8-10 20 15,0 3-28-15,0-7 28 16,12 4-32-16,-5-4 12 15,5 7-16-15,4-4 44 16,-5 5-28-16,5-8 12 16,7 14-24-16,-8-11-8 0,5 12-4 0,-1 2-4 15,0 1 0-15,1-4 44 16,-1 7-24-16,-3-7-8 31,-5 3-8-31,-3-10-436 0,4 14 236 0</inkml:trace>
          <inkml:trace contextRef="#ctx0" brushRef="#br0" timeOffset="2013.7883">1222 148 652 0,'-4'-4'244'0,"4"4"-192"0,0 4-12 15,0-4 128 1,0 0-100-16,0 0 52 16,8 0-72-16,4-4 0 15,7 1-28-15,8-4 32 16,0-4-28-16</inkml:trace>
          <inkml:trace contextRef="#ctx0" brushRef="#br0" timeOffset="2210.8126">1702 33 476 0,'-15'0'176'0,"15"0"-136"0,-4 14-12 0,0-7 84 16,8 0-68-16,-8 7-20 15,4 3-12-15</inkml:trace>
          <inkml:trace contextRef="#ctx0" brushRef="#br0" timeOffset="2643.964">1888-5 496 0,'4'3'184'0,"-4"-3"-140"0,15 7-16 0,-7-3 120 15,0-1-88-15,7 4 44 16,8 7-60-16,-3 3 4 15,-1 15-32-15,-7 20 20 16,-1 3-24-16,-11 8 24 16,0 6-24-16,-19-6 24 15,4-4-24-15,-16-11 32 16,3 1-28-16,-10-7-32 16,11-8 8-16,-12-2-96 15,12-1 56-15,0-7-152 16,7 1 112-16</inkml:trace>
        </inkml:traceGroup>
        <inkml:traceGroup>
          <inkml:annotationXML>
            <emma:emma xmlns:emma="http://www.w3.org/2003/04/emma" version="1.0">
              <emma:interpretation id="{9D4B6B0F-A0E0-4D8E-9F1E-E71949D5BE63}" emma:medium="tactile" emma:mode="ink">
                <msink:context xmlns:msink="http://schemas.microsoft.com/ink/2010/main" type="inkWord" rotatedBoundingBox="6765,1310 7252,1282 7267,1554 6781,15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75.1081">2651 647 320 0,'-4'0'120'0,"4"0"-96"0,-4-4-4 16,0 1 168-1,8 6-108-15,-8-3 88 16,4 4-96-16,-8-1 16 0,0 1-52 0,-3-1 20 16,3 4-28-16,-4-3 28 15,5 3-32-15,-9-4 12 16,8 4-20-16,-3-4 20 15,3-3-24-15,0 0 24 16,8 0-24-16,-3 0 40 16,3 0-28-16,0 0 12 15,7-7-20-15,-3 1 36 16,4 6-28-16,0-7-12 16,3 3-8-16,5-3 12 15,3 7-8-15,12-7-4 16,0 4 0-16,8-4 4 31,3 7-4-31,-3 0 8 0,0 3-8 0,-8-3 16 16,0 0-12-16,-8 0 16 15,-4 7-16-15,-7-7 24 16,-1 4-20-16,-11-4 4 16,0 0-8-16,0-4-376 15,4 4 200-15</inkml:trace>
          <inkml:trace contextRef="#ctx0" brushRef="#br0" timeOffset="3303.0842">2654 428 496 0,'-15'0'184'0,"15"0"-140"15,-8 0-16-15,4 0 180 16,4 0-120-16,-4 0 60 15,8 0-84-15,0-3-4 16,8 3-36-16,3-4 48 16,8 4-40-16,8-3 28 15,4 3-32-15,4-4-8 16,-4 1-12-16,-4-4 4 0,0 7-8 0,-8-7 16 16,0 7-12-16,-7-4 16 15,-5 8-16-15,1-4-4 16,0 3 0-16,-5-3-4 15,1 4 0-15,-4-4-276 16,0 3 152-16</inkml:trace>
        </inkml:traceGroup>
        <inkml:traceGroup>
          <inkml:annotationXML>
            <emma:emma xmlns:emma="http://www.w3.org/2003/04/emma" version="1.0">
              <emma:interpretation id="{B2F1CE8D-6300-471A-93D7-150782EF0D60}" emma:medium="tactile" emma:mode="ink">
                <msink:context xmlns:msink="http://schemas.microsoft.com/ink/2010/main" type="inkWord" rotatedBoundingBox="9844,529 9989,521 10015,981 9870,990">
                  <msink:destinationLink direction="with" ref="{D195E66B-D848-4984-A35C-3F6B4A17AEFF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780.4382">5709-313 464 0,'11'-24'176'0,"-11"17"-140"0,4-3-8 0,0 3 172 15,4 4-116-15,-8-4 72 16,4 7-92-16,-4 0-8 16,0 7-36-16,-4 13 24 15,0 11-28-15,-8 21 4 16,5-11-12-16,-5 15 12 16,8-8-12-16,-8-7 32 15,5 4-24-15,-9-4 12 16,5-10-16-16,-9-3-332 15,9-1 172-15</inkml:trace>
        </inkml:traceGroup>
        <inkml:traceGroup>
          <inkml:annotationXML>
            <emma:emma xmlns:emma="http://www.w3.org/2003/04/emma" version="1.0">
              <emma:interpretation id="{23E1F85F-5015-4870-8C97-FE2E8CC7766E}" emma:medium="tactile" emma:mode="ink">
                <msink:context xmlns:msink="http://schemas.microsoft.com/ink/2010/main" type="inkWord" rotatedBoundingBox="13135,948 13587,923 13601,1175 13149,120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7384.7391">8891 87 464 0,'-4'-10'176'0,"12"6"-140"0,3 1-8 15,-3-1 164 1,0 4-112-16,11-6 56 16,8 2-80-16,8-3-32 15,8 7-16-15,7-3-8 0,-4 3 0 0,1-4 16 16,-1 8-8-16,-11-4-84 16,-4 7 44-16,-12 3-456 15,1 4 268-15</inkml:trace>
          <inkml:trace contextRef="#ctx0" brushRef="#br0" timeOffset="47553.5157">8957 249 756 0,'0'0'280'0,"0"0"-216"0,11 4-20 0,-11-1 68 15,12 0-72-15,7 4 0 16,8 0-24-16,12 0-4 15,7 0-4-15,9-7-16 16,-1 3 4-16</inkml:trace>
        </inkml:traceGroup>
        <inkml:traceGroup>
          <inkml:annotationXML>
            <emma:emma xmlns:emma="http://www.w3.org/2003/04/emma" version="1.0">
              <emma:interpretation id="{C0E4775D-2E4D-4992-B444-971A5D694DA9}" emma:medium="tactile" emma:mode="ink">
                <msink:context xmlns:msink="http://schemas.microsoft.com/ink/2010/main" type="inkWord" rotatedBoundingBox="15061,492 15778,451 15864,1978 15147,201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8763.8442">11515-368 260 0,'0'-20'96'0,"0"20"-76"0,0-14-4 0,0 10 220 16,0-2-132-16,-3-1 88 15,3 3-108-15,-4-3 12 16,0 7-56-16,-4 0-40 16,8 7-4-16,-4-3-8 15,8 9 4-15,-4-6 8 16,0 7 0-16,0 0 16 16,0-4-8-16,0-3-4 15,0 3 0-15,0-3 12 16,0-7-8-16,0 0-4 15,8 0 0-15,-4-10 12 16,0 6-8-16,-1 1-12 16,1-4 0-16,-4 0-4 15,0 7 0-15,0-10 16 0,4 7-4 16,-4-4-12-16,4 7 4 0,-4-7 4 16,4 7 0-16,-4-7 0 15,0 7 0-15,-4-4 16 16,4 4-8-16,-4 0-4 15,4 0 0-15,-4-6-16 16,0 2 8-16,-3-3 12 16,7 7-4-16,-8-7-4 15,4 7 4-15,-8-3-4 16,5 3 0-16,-13-4 8 16,9 8-4-16,-13-4-4 15,9 3 4-15,-8 4 20 16,3-3-12-16,-7 3 32 15,8 6-28-15,-8-2-24 16,4 6 4-16,-1-7 16 16,13 7-4-16,3 1-28 15,8 2 8-15,8-3 4 16,3 4 8-16,9-14 8 16,-1 10-4-16,4-17 8 15,4-7-8-15,1-3 16 16,-1 3-12-16,-8 0 16 15,0 4-16-15,-11-4 16 16,-4 7-16-16,-8 10-40 16,4 4 20-16,-8 10-44 15,4 7 36-15,-7 31-4 16,7-7 16-16,-11 38 24 16,7 7-8-16,-8 13-100 15,5-6 48-15,-9 3 20 0,5-14 16 0,-5 4 16 16,1-10-4-16,-12-4 8 15,8-7-8-15,-16-17 24 16,8-7-16-16,-15-14 12 16,11-3-12-16,0-18 28 15,4-2-24-15,0-25 4 16,8 0-12-16,-4-17 4 16,7-4-8-16,5-23 16 15,11 2-12-15,-4-16 40 16,8 10-24-1,12-7-40-15,7 11 8 0,16-1 8 16,4 14 4-16,7-7 24 16,5 14-16-16,3-3 4 15,-4 10-8-15,1 3 28 16,-5 7-20-16,4 1 32 16,-7 2-32-16,-1 1 12 15,-11 3-16-15,12-7-200 16,-8 8 100-16</inkml:trace>
        </inkml:traceGroup>
        <inkml:traceGroup>
          <inkml:annotationXML>
            <emma:emma xmlns:emma="http://www.w3.org/2003/04/emma" version="1.0">
              <emma:interpretation id="{EE4384A3-7021-40C7-A72E-533394863588}" emma:medium="tactile" emma:mode="ink">
                <msink:context xmlns:msink="http://schemas.microsoft.com/ink/2010/main" type="inkWord" rotatedBoundingBox="16306,390 17801,306 17842,1032 16347,111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9082.3589">12456-371 288 0,'0'-59'108'0,"0"59"-84"0,19-41-4 0,-19 24 252 16,12 10-152-16,-12-7 64 16,0 7-108-16,0 0 28 15,-12 4-64-15,-7 6 68 16,4 8-60-16,-36 20 64 16,13 3-64-16,-21 32 36 15,9-5-48-15,-8 15-20 16,19-10-8-16,8 2-20 15,12-9 8-15,11 3 12 16,8-11-4-16,8 1 60 16,8-11-36-16,3-6-160 15,-4-4 68-15</inkml:trace>
          <inkml:trace contextRef="#ctx0" brushRef="#br0" timeOffset="49425.1026">12708-123 528 0,'0'24'196'0,"0"-24"-152"0,-12 38-12 16,4-25 28-16,8 4-40 0,0 1 0 15,0 6-12-15,0-10 4 31,0-1-8-31,0-2 76 0,8-5-44 0,-8-9 68 16,4 3-64-16,-4-7 52 16,0 0-52-16,8-10 32 15,3 0-40-15,-3-11 24 16,11 4-28-16,12-7-8 16,-4 7-12-16,4-3-16 15,0 6 4-15,0 4 4 16,-4 7 0-16,1-1 8 15,-5 8-4-15,-4-1-416 16,1 4 224-16</inkml:trace>
          <inkml:trace contextRef="#ctx0" brushRef="#br0" timeOffset="49608.6131">12955-423 644 0,'-15'-34'236'0,"15"34"-180"0,8-7-20 15,-4 4 124 1,7 3-96-16,5-4 28 16,-1 1-56-16,8-4-12 15,1 0-16-15,3-3 48 16,8 10-32-16,-4-11-64 16,7 11 20-16</inkml:trace>
          <inkml:trace contextRef="#ctx0" brushRef="#br0" timeOffset="49896.9407">13130 0 756 0,'0'0'280'0,"0"0"-216"0,15 0-20 0,1-3 76 15,3 3-76-15,16-3 36 16,7 3-48-16,13-14-8 16,-1 14-16-16,4-4 28 15,0 4-20-15,-4 0-288 16,-7 0 148-16</inkml:trace>
        </inkml:traceGroup>
        <inkml:traceGroup>
          <inkml:annotationXML>
            <emma:emma xmlns:emma="http://www.w3.org/2003/04/emma" version="1.0">
              <emma:interpretation id="{A55A939B-55B0-4CAF-8D3D-83F5CA4EFEDD}" emma:medium="tactile" emma:mode="ink">
                <msink:context xmlns:msink="http://schemas.microsoft.com/ink/2010/main" type="inkWord" rotatedBoundingBox="18233,370 19189,316 19231,1065 18276,111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0266.5656">14005-216 464 0,'0'-14'176'0,"0"14"-140"0,19 7-8 0,-11 0 64 16,-5 3-56-16,-3 7 32 16,0 4-40-16,-7 6-28 15,3 4 0-15,-4 0 0 16,8-3 0-16,-4-1 0 16,8-9 0-16,-4-1 0 15,0-3 0-15,0-8 120 16,0-2-64-16,0-8 4 15,0 1-36-15,0-7 20 16,0 3-28-16,0-10 32 16,8-1-32-16,0-6 4 15,11 4-12-15,0-4-24 16,1 10 8-16,-1-3-24 16,8 6 20-16,-8 1 32 15,1 6-12-15,-1 1-44 16,1 3 20-16</inkml:trace>
          <inkml:trace contextRef="#ctx0" brushRef="#br0" timeOffset="50511.5838">14113-406 572 0,'-4'-34'208'0,"4"34"-160"0,43-14-12 16,-28 7 120-16,-3 7-92 0,-1-6 16 16,1 2-44-16,0-3-24 15,3 7-8-15,-3-3 4 16,3 3-4-16,-3-7-80 16,7 14 40-16,-3-7-488 15,7 0 288-15</inkml:trace>
          <inkml:trace contextRef="#ctx0" brushRef="#br0" timeOffset="50715.5882">14485-543 372 0,'-12'-7'140'0,"12"7"-112"0,8 0-4 0,-8 0 172 16,0 0-112-16,0 3 44 15,4 1-76-15,-4 6 16 16,0-3-40-16,-4 10 8 16,4 4-20-16,-8 6-24 15,8 1 0-15,-8-1 40 16,8 1-20-16</inkml:trace>
          <inkml:trace contextRef="#ctx0" brushRef="#br0" timeOffset="51276.0786">14837-550 592 0,'11'0'220'0,"-11"0"-172"0,31 3-12 0,-19 4 84 16,3 7-72-16,1 17 60 16,-1 7-64-16,-7 24 4 15,0 3-28-15,-20 14 32 16,1-6-28-16,-13-1 12 16,1-7-20-16,-19 1 52 15,-1-5-36-15,-27-6-368 16,5-6 184-16</inkml:trace>
        </inkml:traceGroup>
      </inkml:traceGroup>
      <inkml:traceGroup>
        <inkml:annotationXML>
          <emma:emma xmlns:emma="http://www.w3.org/2003/04/emma" version="1.0">
            <emma:interpretation id="{B84AFCFC-6FE5-4960-BAB5-C56779562D00}" emma:medium="tactile" emma:mode="ink">
              <msink:context xmlns:msink="http://schemas.microsoft.com/ink/2010/main" type="line" rotatedBoundingBox="8736,1471 11767,1495 11762,2091 8731,2068"/>
            </emma:interpretation>
          </emma:emma>
        </inkml:annotationXML>
        <inkml:traceGroup>
          <inkml:annotationXML>
            <emma:emma xmlns:emma="http://www.w3.org/2003/04/emma" version="1.0">
              <emma:interpretation id="{8D9A07B7-2917-493A-B613-7E8863B3DBED}" emma:medium="tactile" emma:mode="ink">
                <msink:context xmlns:msink="http://schemas.microsoft.com/ink/2010/main" type="inkWord" rotatedBoundingBox="8736,1471 11767,1495 11762,2091 8731,206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323.828">6796 845 312 0,'-15'17'112'0,"15"-17"-84"0,-12 42-12 0,5-25 100 16,7 7-68-16,-4 7 44 15,4 0-56-15,0 0-28 16,4 0-8-16,0-10 24 15,3-4-12-15,-3-10 100 16,0 7-60-16,-4-14 40 16,0 3-56-16,0-13 32 15,0 3-36-15,0-3 8 16,4 3-24-16,0-14 20 16,3 7-24-16,5-10 68 15,4 0-48-15,-1 0 4 16,1 3-20-16,3 1 16 15,0 6-20-15,-3 0 4 16,3 4-8-16,0-1 12 16,1 8-12-16,-5-4-224 15,5 4 120-15</inkml:trace>
          <inkml:trace contextRef="#ctx0" brushRef="#br0" timeOffset="9523.8615">6804 649 912 0,'-8'-7'340'0,"8"7"-264"0,12-7-24 0,-4 4 44 16,7 3-64-16,9 0-12 15,3 0-12-15,-4 3 24 16,4 4-16-16</inkml:trace>
          <inkml:trace contextRef="#ctx0" brushRef="#br0" timeOffset="9716.9043">7215 614 664 0,'-8'-7'244'0,"8"7"-188"0,-4 7-16 15,0-3 40 1,4 3-52-16,-4 3 8 16,4 4-24-16,-4 3 44 15,4 0-28-15,-4 0-356 16,8 4 176-16</inkml:trace>
          <inkml:trace contextRef="#ctx0" brushRef="#br0" timeOffset="10075.9282">7513 645 404 0,'0'-7'148'0,"0"7"-112"0,4 0-12 0,-4 0 196 15,0 0-124-15,0 0 52 16,0 0-88-16,-4 4-20 16,0 3-24-16,-4 3 32 15,4 0-24-15,-4 8 40 16,5-1-36-16,-5 10 20 16,4 4-28-16,-8 11-8 15,8 3-8-15,-3 3 28 16,3 0-16-16,0-3 12 15,0-7-16-15,0-4 36 16,8-6-24-16,-4-7 4 16,4-1-16-16,-4-6-404 15,0-4 216-15</inkml:trace>
          <inkml:trace contextRef="#ctx0" brushRef="#br0" timeOffset="6951.9832">4605 659 352 0,'-15'-7'132'0,"15"7"-104"0,-12-10-8 0,5 10 176 16,7 0-112-16,-8 0 44 15,0 0-76-15,-7 0-28 16,7 7-16-16,-8 3 68 16,5 4-40-16,-1 10 24 15,4-3-40-15,8 3 36 16,4 3-32-16,16 1 20 16,3-7-24-16,12-11 16 15,3 4-20-15,1-7 28 16,0-7-28-16,0 0 32 15,-1-7-32-15,-3 0 20 16,0 7-20-16,-4-7-24 16,-4 0 0-16,-4-3-180 15,4 3 100-15</inkml:trace>
          <inkml:trace contextRef="#ctx0" brushRef="#br0" timeOffset="7215.6861">4780 642 404 0,'-8'3'148'0,"8"-3"-112"0,-8 4-12 0,4 6 136 15,4-3-92-15,-4 10 60 16,1 7-72-16,-5 18-16 16,4-1-24-16,-4 11 40 15,8-4-28-15,-8 4 20 16,1-14-28-16,-5 6 0 15,8-13-12-15,-7 0 20 16,7-13-16-16,0-5 24 16,4-2-24-16,0-11-164 15,8 0 84-15</inkml:trace>
          <inkml:trace contextRef="#ctx0" brushRef="#br0" timeOffset="7433.2634">4892 718 684 0,'-8'-11'252'0,"8"11"-192"15,12 0-20-15,-4-3 68 16,3 3-68-16,16-4 80 16,8 4-68-16,19-3-28 15,0 6-12-15,1-3-4 16,-9 0-4-16,-3 0 40 15,-8 4-20-15,-8-4 4 16,-4 3-16-16,-12-3-16 16,1 4 0-16</inkml:trace>
          <inkml:trace contextRef="#ctx0" brushRef="#br0" timeOffset="7647.3331">5074 752 476 0,'-20'28'176'0,"20"-28"-136"0,-27 58-12 0,16-27 108 16,7 4-80-16,-4 3 24 16,0 0-48-16,-11-4-4 15,19-3-16-15,-8-7 28 16,8 0-24-16</inkml:trace>
          <inkml:trace contextRef="#ctx0" brushRef="#br0" timeOffset="7891.9836">5229 759 728 0,'-4'0'268'0,"4"0"-208"0,-4 28-16 15,-4-4 44 1,8 0-56-16,-4 17 4 16,-3 1-20-16,-1 2 16 0,-4 1-20 0,12-4 4 15,-8-6-8-15,8-7 36 16,0-4-20 0,-11-11-180-16,22 1 84 0,-11-7-520 15,0-3 328-15</inkml:trace>
          <inkml:trace contextRef="#ctx0" brushRef="#br0" timeOffset="8174.7371">5562 594 696 0,'3'-7'256'0,"-3"7"-196"0,0 7-20 0,-3 3 68 16,-1 4-68-16,-4 20 8 15,8 4-28-15,-12 31 32 16,5-7-28-16,-5 10 20 16,4-6-24-16,-3-11 28 15,7-7-32-15,-4-10 56 16,8-3-40-16,-4-15-148 15,4-2 64-15,-4-12-364 16,8-2 232-16</inkml:trace>
          <inkml:trace contextRef="#ctx0" brushRef="#br0" timeOffset="8558.2545">5906 731 424 0,'0'7'156'0,"0"-7"-120"0,-11 38-8 0,11-10 132 16,0 3-92-16,-4 14 36 15,0 3-64-15,-4 0-16 16,8-7-12-16,-4-3 52 16,4-7-36-16,0-6 68 15,0-8-56-15,0-7 28 16,4 0-40-16,-4-13 44 15,8 0-40-15,-8-11 20 16,8 0-32-16,-5-14 8 16,9 4-16-16,-4-17-16 15,7 6 0-15,-7-9 4 16,11 6 0-16,-7 0 32 16,7 14-16-16,-3 0-24 15,3 6 4-15,0 8 8 16,-7 7 0-16,4-1 24 15,-1 8-16-15,1-4-136 16,-1 3 68-16,-3-3-764 16,3 7 452-16</inkml:trace>
          <inkml:trace contextRef="#ctx0" brushRef="#br0" timeOffset="8732.4887">6026 638 728 0,'-19'-6'268'0,"19"6"-208"0,0-11-16 0,0 4 184 16,4 7-132-16,11 0 8 15,4-7-64-15,9 1-4 16,-1 6-20-16</inkml:trace>
          <inkml:trace contextRef="#ctx0" brushRef="#br0" timeOffset="8950.2979">6189 1000 684 0,'23'-7'252'0,"-23"7"-192"0,46-17-20 16,-22 10 32 0,3 7-48-16,4-10 0 15,4 3-16-15</inkml:trace>
        </inkml:traceGroup>
      </inkml:traceGroup>
    </inkml:traceGroup>
    <inkml:traceGroup>
      <inkml:annotationXML>
        <emma:emma xmlns:emma="http://www.w3.org/2003/04/emma" version="1.0">
          <emma:interpretation id="{30A1404E-AA8B-458F-86CB-2CF3195103C0}" emma:medium="tactile" emma:mode="ink">
            <msink:context xmlns:msink="http://schemas.microsoft.com/ink/2010/main" type="paragraph" rotatedBoundingBox="4897,2311 16938,2565 16921,3361 4880,31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53F9FD6-B996-48B3-89D8-17FB22A192D4}" emma:medium="tactile" emma:mode="ink">
              <msink:context xmlns:msink="http://schemas.microsoft.com/ink/2010/main" type="line" rotatedBoundingBox="4897,2311 16938,2565 16921,3361 4880,3107"/>
            </emma:interpretation>
          </emma:emma>
        </inkml:annotationXML>
        <inkml:traceGroup>
          <inkml:annotationXML>
            <emma:emma xmlns:emma="http://www.w3.org/2003/04/emma" version="1.0">
              <emma:interpretation id="{39DB1985-8A6D-4EED-B44C-19599CAC0C83}" emma:medium="tactile" emma:mode="ink">
                <msink:context xmlns:msink="http://schemas.microsoft.com/ink/2010/main" type="inkWord" rotatedBoundingBox="4897,2311 7535,2367 7519,3163 4880,310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4573.1797">1540 1849 384 0,'-12'0'140'0,"12"0"-108"0,-8 21-8 0,-3-4 128 16,7 7-88-16,-12 14 28 15,8 3-56-15,1 4-12 16,7-4-16-16,0-6-8 15,7-8 4-15,1-9 108 16,4-5-60-16,-4-13 32 16,3 0-48-16,1-17 32 15,3 0-40-15,-11-18 20 16,12 4-28-16,-9-13-8 16,13 9-8-16,-1-6-4 15,0 10 0-15,1 3-20 16,7 8 12-16,-8 2 20 15,8 8-4-15,0 3-4 16,-3 4 0-16,-1-4-48 0,-4 14 24 16,1-7-380-16,-1 3 220 15</inkml:trace>
          <inkml:trace contextRef="#ctx0" brushRef="#br0" timeOffset="75309.1404">2248 1797 592 0,'0'-7'220'0,"0"7"-172"0,0-3-12 0,-8-4 112 16,0 7-88-16,-11 0 44 16,0 0-60-16,-16 0 4 15,8 7-32-15,-16 3-16 16,8 4-4-16,-3 10 12 16,11 7-4-16,-1 0-4 15,17 7 4-15,-5-4 4 16,16-2-4-16,8-8 16 15,8-7-12-15,3-3 24 16,4-4-20-16,0-3-32 16,4-7 12-16,-3-10-52 15,-1-4 32-15,-4-3-4 16,1-4 20-16,-5-3 8 16,1 3 4-16,-16 4-20 15,4 3 12-15,-8 14-12 16,4 7 8-16,0 17 52 15,-8 4-20-15,8 6 0 16,8 4-12-16,3-7 4 16,9 3-8-16,3-9-12 0,8-8 4 15,-4-3 28-15,0-1-12 16,-4-13-48-16,4 0 20 0,-7-13 4 16,3-1 8-16,-4-17 4 15,1 0 0-15,-9-7-12 16,5 0 8-16,-12 0 28 15,11 14-12-15,-11 7-20 16,-4 10 0-16,0 17-24 16,0 11 20-16,0 10 12 15,0 7 4-15,-4 7 16 16,8-4-12-16,-4-10-4 16,0 0 0-16,8-10 28 15,-8-4-16-15,11-10 4 16,-3-7-12-16,8-14 12 15,-5-3-12-15,20-28-12 16,-4 4 0-16,8-21 4 16,4 6 0-16,-1 1 8 15,1 17-4-15,-8 4-12 16,0 20 4-16,-8 4 40 16,1 13-24-16,-9 18 16 15,1 10-16-15,-16 10 20 16,0 11-20-16,-8 0-4 15,4-4-4-15,-8-10 12 16,8 0-8-16,-3-7-136 16,-1-11 72-16</inkml:trace>
          <inkml:trace contextRef="#ctx0" brushRef="#br0" timeOffset="75628.188">3254 1859 572 0,'24'-14'208'0,"-24"14"-160"0,0 0-12 0,-8 0 128 16,0 4-96-16,-15 3 52 15,0 3-72-15,-12 11-16 16,4 6-20-16,0 8-36 16,8 3 12-16,3 7 12 15,9-4 4-15,3-3-12 16,12-7 4-16,4-7 12 15,7 0-4-15,-3-3 8 16,3-4-8-16,-15-3-4 16,12-4 4-16,-24-3-128 15,4 0 68-15,-11-7-48 16,0 0 60-16,-1-7-12 16,9 0 36-16,-5-7-344 15,16 0 204-15</inkml:trace>
          <inkml:trace contextRef="#ctx0" brushRef="#br0" timeOffset="73941.559">1114 1542 164 0,'15'-24'60'0,"-11"14"-44"16,-4-7-8-16,0 6 164 15,4 8-96-15,0-11 112 16,0 7-108-16,-4-7 56 0,0 7-80 16,4 1 24-16,-1 6-48 0,-6 13 0 15,3 5-20-15,-4 23 12 16,4 4-16-16,-12 13 24 16,4-3-20-16,-3 4-4 15,3-4-4-15,0 0 4 16,4-3-4-16,-3-4 16 15,7-7-12-15,-4-6-20 16,8-7 4-16,-12-11-208 16,16-7 120-16</inkml:trace>
          <inkml:trace contextRef="#ctx0" brushRef="#br0" timeOffset="74258.8458">665 1887 580 0,'-24'-24'216'0,"24"24"-168"0,-3-7-12 15,3 0 4 1,7 7-28-16,17-7 32 15,6 0-28-15,40-3 56 16,0 3-40-16,19 3-8 0,-8-2-12 16,8 2 16-16,-8 4-16 0,5-3-20 15,-21 6 0-15,-6-3 20 16,-5 4-4-16,-23-1-4 31,4 0 0-31,-24 1-104 0,1 3 56 16</inkml:trace>
        </inkml:traceGroup>
        <inkml:traceGroup>
          <inkml:annotationXML>
            <emma:emma xmlns:emma="http://www.w3.org/2003/04/emma" version="1.0">
              <emma:interpretation id="{32AC5225-8B7C-497F-90FB-D24348FA684E}" emma:medium="tactile" emma:mode="ink">
                <msink:context xmlns:msink="http://schemas.microsoft.com/ink/2010/main" type="inkWord" rotatedBoundingBox="7779,2418 10997,2485 10982,3188 7764,3120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78040.6777">5178 1870 592 0,'0'-14'220'15,"0"14"-172"-15,-19 17-12 0,4-3 76 16,7 3-68-16,-15 11-20 15,7 3-12-15,1 7 4 16,11-4-8-16,8-3-20 16,11 0 4-16,8-14-76 15,4 0 48-15,0-13-216 16,4-1 140-16,-11-10-28 16,-5-6 84-16,-7-11 44 15,-4 3 8-15,-16-10 4 16,5 7 4-16,-9 0 40 0,4-1-24 15,1 12 36-15,7-1-32 16,8 7-4-16,7 4-12 0,5-1-16 16,7 4 4-1,-3-3 72-15,3 6-36 0,-4-3 68 16,4 0-60-16,-7 0 36 16,-1 7-44-16,-7 0 24 15,0 7-28-15,-12-1 0 16,4 12-16-16,-8 6 0 15,8-4-4-15,-4 4 12 16,4 0-12-16,0-7 4 16,8 0-4-16,-4-13 28 15,4 3-20-15,-1-8 4 16,1-6-12-16,4-10-16 16,3 3 4-16,1-10 12 15,-1 3-4-15,1-10 8 16,3 3-8-16,0-10-4 15,1 4 4-15,-1-8-16 16,4 11 8-16,-3 4-16 16,-1 9 12-16,-3 11 84 15,-5 7-44-15,-3 14 52 16,0 6-48-16,-4 8 16 16,3 3-32-16,1-4 8 15,4 1-16-15,3-8 20 16,4-3-20-16,-11-6-56 0,12-1 20 0,-1-7-348 15,0 0 200-15</inkml:trace>
          <inkml:trace contextRef="#ctx0" brushRef="#br0" timeOffset="78654.8112">6146 1997 572 0,'27'-24'208'0,"-27"24"-160"0,8-17-12 0,-12 10 100 15,4 3-80-15,-11-3 76 16,-1 7-76-16,-11-3 4 16,3 6-36-16,-7 1-4 15,8 6-12-15,-8 7-16 16,11 4 4-16,-3 10-24 16,7 0 16-16,5 4 24 15,3-1-8-15,8-10 8 16,3 7-4-16,9-14-8 15,7-3 4-15,8-14-84 16,0 4 44-16,0-11-108 16,-4 3 80-16,-4-9-92 15,-3 2 88-15,-9-13-80 16,1 7 84-16,-12-4-4 16,4 7 44-16,-8 8 92 15,4 6-36-15,-4 10 104 16,4 7-76-16,4 4 8 15,7 3-44-15,9 0 12 0,3 0-20 0,8-3 20 16,0-1-24-16,4-6 12 16,0 0-12-16,-1-11-148 15,1 1 72-15,0-11-68 16,-4 0 72-16,-4-10 36 16,0 0 16-16,-7-25 40 15,-1 4-16-15,-7-24 64 16,3 4-44-16,-11-8 176 15,4 11-116-15,-12 0 176 16,0 17-152-16,-4 4 28 16,4 13-88-16,-3 11-36 15,3 10-16-15,-4 14-20 16,8 10 8-16,-4 17 28 16,4 4-12-16,4 13 12 15,8-2-12-15,3-5-132 16,12-3 68-16,-4-10-476 15,5-7 292-15</inkml:trace>
          <inkml:trace contextRef="#ctx0" brushRef="#br0" timeOffset="75835.2357">3545 1542 748 0,'-16'-17'276'0,"16"17"-216"0,8 38-16 0,-4-14-4 16,4 4-32-16,-8 9 68 15,0 5-44-15,0 13-20 16,7-3-12-16,-18 10 24 16,11 0-12-16,-12 3 24 15,4-6-24-15</inkml:trace>
          <inkml:trace contextRef="#ctx0" brushRef="#br0" timeOffset="76944.6888">3990 2011 164 0,'4'3'60'0,"0"1"-44"0,3-4-8 16,-3-4 88 0,0 4-56-16,-4-7 96 0,8 4-76 15,-16-7 24-15,8 3-48 0,-19-4-32 16,-1 4-4-16,-11 1 0 15,4 2 0-15,-19 11 76 16,11 10-40-16,-7 7 40 16,7 4-44-16,15 3-8 15,13 3-16-15,7-6 28 16,15-4-20-16,8-10 4 16,12-4-12-16,8-10 12 15,-5 0-12-15,-3-14-4 16,-4 8 0-16,-11-8-16 15,-5 3 8-15,-3-2 4 16,-5 6 0-16,-7 3-12 16,4 8 8-16,-4 6-4 15,4 4 0-15,4 7 24 16,7-1-8-16,9-3 32 16,3 1-24-16,8-8 12 15,7-3-16-15,8-11 0 16,1-2-4-16,7-12-32 15,-4 1 12-15,-8-10 4 16,-7 2 8-16,-8-19-12 16,-4 6 8-16,-11-17 12 15,-1 6-4-15,-15-9 24 16,0 10-16-16,-7-1 32 16,3 15-28-16,-8 13 56 15,4 11-40-15,-11 17-32 0,7 7-4 16,1 23 0-1,-5 5 4-15,8 20 52 0,8 3-28 16,4 1-232-16,8-8 116 0,0-13-348 16,3-7 248-16</inkml:trace>
          <inkml:trace contextRef="#ctx0" brushRef="#br0" timeOffset="77229.4895">4265 1739 520 0,'-20'-4'192'0,"20"4"-152"0,12 4-8 0,-4-1 28 16,0 4-40-16,11 3 8 15,12 4-16-15,4-4 12 16,11 1-16-16,12-8 32 16,-7 4-24-16,14-14-24 15,-3 4 4-15,12-11 16 16,-8 0-4-16,3-20 16 15,-14 13-16-15,-13-10-4 16,-11 10 0-16,-8-3 4 16,-7 10-4-16,-12 1-12 15,-4 6 4-15,-16 7-4 16,12 7 0-16,-11 3-240 16,7 0 136-16</inkml:trace>
          <inkml:trace contextRef="#ctx0" brushRef="#br0" timeOffset="77380.9143">4780 1880 540 0,'-20'41'200'0,"20"-41"-156"0,0 38-12 0,0-24 44 16,8 3-48-16,-4 4 8 16,4-4-24-16,-1-3 12 15,1-7-16-15</inkml:trace>
        </inkml:traceGroup>
        <inkml:traceGroup>
          <inkml:annotationXML>
            <emma:emma xmlns:emma="http://www.w3.org/2003/04/emma" version="1.0">
              <emma:interpretation id="{CBE47E5A-56ED-4608-9703-E791F34D3FFD}" emma:medium="tactile" emma:mode="ink">
                <msink:context xmlns:msink="http://schemas.microsoft.com/ink/2010/main" type="inkWord" rotatedBoundingBox="12678,2577 16935,2667 16922,3303 12664,3213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79516.7694">8465 2131 268 0,'-12'59'100'15,"12"-59"-76"-15,-15 48-8 0,7-31-20 16,8-3 0-16,-8 0 12 16,4 0-4-16,1-4-4 15,3 1 4-15,0-11-92 16,3 3 48-16</inkml:trace>
          <inkml:trace contextRef="#ctx0" brushRef="#br0" timeOffset="79303.2027">8457 1770 756 0,'-4'-14'280'0,"4"10"-216"0,4 1-20 0,-4 0 56 15,0 6-64-15,0-3-40 16,8 3 0-16</inkml:trace>
          <inkml:trace contextRef="#ctx0" brushRef="#br0" timeOffset="79902.19">8728 1959 488 0,'-11'7'180'0,"11"-7"-140"0,-4 38-12 0,0-17 20 15,8 3-32-15,-4 7 4 16,4 0-12-16,-1-7 12 16,9-3-12-16,-4-4 24 15,0-3-20-15,-1-11 32 16,1 0-28-16,0-13 48 16,0 3-36-16,-1-10 12 15,1 0-24-15,0-18-16 16,-1 8-4-16,5-8 4 15,0 8 0-15,-5 6-44 16,5 14 24-16,-4 18 52 16,0 6-16-16,-5 14-16 15,5 7 0-15,-4 3 16 16,0 0-8-16,4-6 40 16,-1-11-24-16,1 0-4 15,8-10-12-15,-13 0-164 16,13-4 84-16,-8-10-464 15,3 0 296-15</inkml:trace>
          <inkml:trace contextRef="#ctx0" brushRef="#br0" timeOffset="80158.85">9135 2014 488 0,'7'-24'180'0,"-7"24"-140"0,31 4-12 0,-19 6 120 16,0 7-88-16,-5 11 8 15,5 6-40-15,-4 8 8 16,3-5-20-16,-3-2 8 15,0-4-12-15,0-7 12 16,3 0-16-16,1-10 24 16,-1-4-20-16,9-13 24 15,-1-1-24-15,0-16 4 16,5 2-8-16,-5-23 20 16,4 0-16-16,-3-18 4 15,3 11-8-15,-4 0-8 16,1 10 4-16,-1 7-244 15,0 10 132-15</inkml:trace>
          <inkml:trace contextRef="#ctx0" brushRef="#br0" timeOffset="80473.6888">9909 2045 644 0,'15'-20'236'0,"-15"20"-180"0,20-24-20 0,-20 10 60 15,0 7-60-15,-8-14 40 16,0 11-44-16,-15-1 8 16,4 5-24-16,-16 9-16 15,4 11-4-15,-8 10-4 16,12 7 0-16,0 7 24 15,11 0-8-15,5-4 4 16,11-6-4-16,19-8-8 16,1-2 4-16,7-8-192 15,4-3 104-15,-4-4-228 16,0 1 176-16</inkml:trace>
          <inkml:trace contextRef="#ctx0" brushRef="#br0" timeOffset="80851.1923">9951 2142 436 0,'-11'7'160'0,"11"-7"-124"0,54 3-8 0,-31-3 60 16,-3 4-52-16,7-4 24 15,4 3-40-15,4-6 0 16,3 3-12-16,1-4-8 16,-4 1 4-16,-4-4 12 15,-16 7-8-15,-3 3 40 16,-4 8-24-16,-16 2 12 15,-4 5-20-15,1 2 52 16,-5 4-36-16,-3-3 36 16,7 0-36-16,4-8 36 15,8 1-40-15,0-7 40 0,12-3-40 16,-4-11 4-16,11 0-20 16,-3-14 12-16,3 7-16 0,-7-13-12 15,7 10 0-15,0-14 28 16,1 6-12-16,-5-12-20 15,-3-1 0-15,7 7 4 16,0 0 4-16,1 10-108 16,7 11 60-16,-8-4-172 15,5 14 120-15,3-4-208 16,4 8 176-16</inkml:trace>
          <inkml:trace contextRef="#ctx0" brushRef="#br0" timeOffset="81103.412">10803 2014 560 0,'-15'42'208'0,"15"-42"-164"0,-12 38-8 16,8-28-4-16,8 11-24 16</inkml:trace>
          <inkml:trace contextRef="#ctx0" brushRef="#br0" timeOffset="81032.6736">10853 1790 664 0,'-7'-31'244'0,"7"31"-188"0,11-17-16 0,-11 17 172 16,4 0-124-16,-4-3 80 16,0 6-100-16,0-3-36 15,4 7-20-15,0 0-24 16,4 7 8-16,-4-4-428 15,3 7 236-15</inkml:trace>
          <inkml:trace contextRef="#ctx0" brushRef="#br0" timeOffset="82708.2323">11244 2124 352 0,'0'-10'132'0,"0"10"-104"0,20-7-8 15,-12 0 124 1,-1 7-84-16,-3-7 44 15,0 4-60-15,-4-4 36 16,0 4-44-16,-4-8 52 16,4 4-52-16,0-6-16 15,-8 6-12-15,1 0 24 16,7 3-16-16,-4 1-12 16,4 3-8-16,-8 3 20 15,-4 4-8-15,-3 4 24 16,7 2-20-16,-3 8-4 0,-1 0-4 0,-4-1-4 31,5 4 0-31,-1-3 16 0,5-4-8 16,-1-3-12-16,4 0 0 0,4-7 48 15,8 3-24-15,-4-3-20 16,3 0 0-16,-3-4-8 16,4 1 0-16,0-1 8 15,-1 0 0-15,5-3 0 16,3 4 0-16,-3-8 0 15,0 1 0-15,-1-4 8 16,5 7-4-16,-5-7-12 16,5 0 4-16,-5-10 12 15,-3 7-4-15,4-7 8 16,-4 3-8-16,3-7-12 16,-3 4 4-16,-8 0 4 15,8 7 0-15,-4-1-20 16,3 4 12-16,1 7-12 15,-8 4 8-15,0-1 8 16,0 8 4-16,0 2-28 16,0 1 16-16,-8 0 32 15,8 3-12-15,-11-3 16 16,11 0-12-16,-4-4-24 16,4 4 4-16,-4-4 12 0,8 0 0 15,-4-3-4-15,4 3 4 0,0-6-4 16,3 3 0-16,1-4 16 15,4 1-8 1,-1-4-20-16,5 3 4 0,-5-3 20 16,5 0-4-16,3-3-12 15,-3 3 0-15,-5-11 12 16,9 4-4-16,-1-10 16 16,0 7-12-16,-7-7-12 15,7 6 0-15,1-6 4 16,-5 7 0-16,-3 0-12 15,3 3 8-15,-7 3 12 16,4 4-4-16,-5 4-4 16,1 6 4-16,-8 0 12 15,4 4-8-15,-8 0 4 16,0 0-4-16,-4-1 4 16,1 1-8-16,-9-4 8 15,9 4-8-15,-5-7 32 16,4 3-20-16,4-10 20 15,4 4-20-15,8-8-16 16,4 1-4-16,7-11 4 16,0 4 0-16,5-14 8 15,3 7-4-15,-4-7-4 16,0 3 4-16,-3 4-32 16,-5 6 16-16,-7 8-20 0,-4 3 16 0,-4 10-16 15,0 4 16-15,-4 7 28 16,4 3-8-16,0 0-24 15,7-4 8-15,5-2 32 16,7-1-12-16,1-7 16 16,3 1-12-16,4-15 28 15,4 4-24-15,4-14-24 16,4 1 4-16,-1-15 8 16,1 7 0-16,0-30 8 15,-4 9-8-15,-4-30 16 16,-8 14-12-16,4-11-4 15,-8 14 0-15,-7 7-16 16,-1 13 8-16,-11 8 4 16,0 16 0-16,-15 18 0 15,3 14 0-15,-11 27 16 16,8 11-8-16,-1 13 32 16,8-3-24-16,8-11 4 15,0-6-12-15,8-11-208 16,4-10 108-16,-8-10-220 15,3-4 180-15,-14-14-88 16,3-3 128-16,-16-17 60 16,1 0 24-16,-4-28 80 15,0 0-40-15,-4-13 180 16,7 10-116-16,1-4 140 16,7 18-132-16,12 6-20 0,8 8-52 15,23 9 60-15,12 1-56 0,18 7-4 16,1 6-20-16,12-3 16 15,-12 7-16-15,8-7 32 32,-9 0-28-32,-6-7 20 0,-9 7-20 0,-15-7-68 15,-12 0 24-15</inkml:trace>
        </inkml:traceGroup>
      </inkml:traceGroup>
    </inkml:traceGroup>
    <inkml:traceGroup>
      <inkml:annotationXML>
        <emma:emma xmlns:emma="http://www.w3.org/2003/04/emma" version="1.0">
          <emma:interpretation id="{C5DD7344-07DA-4276-9AAC-450EF4BFD648}" emma:medium="tactile" emma:mode="ink">
            <msink:context xmlns:msink="http://schemas.microsoft.com/ink/2010/main" type="paragraph" rotatedBoundingBox="5012,3591 14243,3706 14232,4536 5001,44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E3F32DD-1859-408A-90CB-65415BD3CBC9}" emma:medium="tactile" emma:mode="ink">
              <msink:context xmlns:msink="http://schemas.microsoft.com/ink/2010/main" type="line" rotatedBoundingBox="5012,3591 14243,3706 14232,4536 5001,4421"/>
            </emma:interpretation>
          </emma:emma>
        </inkml:annotationXML>
        <inkml:traceGroup>
          <inkml:annotationXML>
            <emma:emma xmlns:emma="http://www.w3.org/2003/04/emma" version="1.0">
              <emma:interpretation id="{80D4875A-5BFD-4A79-8430-703FF96C6044}" emma:medium="tactile" emma:mode="ink">
                <msink:context xmlns:msink="http://schemas.microsoft.com/ink/2010/main" type="inkWord" rotatedBoundingBox="5012,3591 9790,3650 9779,4481 5001,442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08427.8718">1381 2971 228 0,'-8'-7'84'0,"8"7"-64"0,-8 0-8 0,4 0 128 15,8 0-80-15,-8 0 36 16,4 0-56-16,-7 0 84 16,3 7-72-16,-8 0 20 15,8 6-40-15,-11 11 12 16,7 11-24-16,-11 6 16 15,11 4-20-15,0 0 8 16,8-1-12-16,-4-2 0 16,8-15-4-16,4-3 28 15,0-7-20-15,11-10 20 16,8-7-20-16,4-20 20 16,-4 6-24-16,8-17 4 15,-12 0-8-15,4-10-8 16,-7 10 4-16,-12-4-4 15,3 8 0-15,-11 3-28 16,4 10 16-16,-8 14-40 0,0 7 32 0,-11 17 16 16,15 3 4-16,-4 11 20 15,8 0-12-15,4 0 16 16,-1-4-16 0,13-6 16-16,-1-4-16 0,8-10 32 15,4-1-24-15,-8-9 4 16,1-1-12-16,-5-10 12 15,-4 1-12-15,5-19 4 16,-9 5-4-16,-3-18-8 16,0 4 4-16,-4-4-32 15,3 10 16-15,-7 4-40 16,8 10 32-16,-8 14-28 16,0 11 28-16,0 16 72 15,0 4-28-15,0 10-16 16,0 1-8-16,-8-1 8 15,8-7-4-15,0-3 32 16,4-6-20-16,-4-8 32 16,4-4-32-16,-4-13 40 15,8 0-32-15,0-13 4 0,3-11-16 16,-7-14-8 0,12 0 0-16,-5-10 4 15,9 6-4-15,-1 5-48 16,-11 13 28-16,11 6-40 15,0 15 32-15,-19 13-44 16,8 11 40-16,-8 13 16 16,4 4 8-16,-4 3 28 0,4-3-12 15,4-7 32 1,3-3-28-16,16-14 12 0,8 3-16 16,12-17-44-16,-1 7 20 15,8-25-96-15,-3 12 60 0,-5-19-4 16,-3 5 32-16,-9-25 12 15,-3 14 8-15,-7-14 0 16,-5 11 0-16,-7-4 24 16,-5 7-12-16,-7 4 84 15,0 9-52-15,-11 5 24 16,3 6-40-16,-11 7-16 16,3 7-8-16,-7 20-32 15,4-3 16-15,-5 14 12 16,9 0 4-16,-1-7 16 15,13 0-12-15,6-7 4 16,5-3-4-16,8-11 4 16,3-3-8-16,4-14 8 15,4 0-8-15,0-17-92 16,1 0 52-16,-5-21 20 16,4 7 12-16,-12-17-4 15,-3 11 4-15,-8-18 28 16,0 10-12-16,-8-3 4 15,4 10-8-15,-8 4 100 16,8 13-60-16,0 11-20 0,0 17-16 16,-8 7 20-16,-3 17-16 15,-1 7-12-15,0 7-8 16,-7 24 4-16,8 0 0 0,-5 20 52 16,4-6-28-16,-3 0 0 15,7-14-16-15,4-14 20 16,4-3-16-16,8-14-84 15,4-7 40-15,7-17-220 16,8-7 140-16,20-11-176 16,-1-3 160-16,16-16-72 15,-4 9 112-15,-8-17 76 16,1 7 12-16,-9-10 44 16,-7 3-28-16,-8 0 196 15,-7 7-116-15,-17 0 92 16,1 7-108-16,-11 0 32 15,7 7-64-15,-20 3-24 16,5 7-16-16,-16 11-8 16,4 2 0-16,-8 12-20 15,12 9 12-15,-5 4-4 16,9 0 4-16,8 0 8 16,7 0 0-16,19-14 16 15,4-3-8-15,9-7 24 16,10-7-20-16,-3-7-144 15,4-7 68-15,-12-6-80 16,4 2 84-16,-16-9 48 16,1 6 12-16,-8-3-4 0,-1 10 0 15,-14 4-4-15,3 7 0 0,-4 9 140 16,0 8-72-16,4 10 0 16,4 4-36-16,12 3-8 15,-4-4-8-15,11-3 36 16,4-3-20-16,4-11 12 15,4 1-20-15,0-11-288 16,-4 3 144-16</inkml:trace>
          <inkml:trace contextRef="#ctx0" brushRef="#br0" timeOffset="109644.2323">3072 3057 392 0,'12'-18'148'0,"-4"12"-116"0,3-1-8 16,-11 7 32-16,4 0-36 0,-4 0 60 15,4 7-44-15,-4 6 72 16,0 11-60-16,0 7-8 15,-4 7-24-15,-3 10-4 16,7-6-4-16,-4-4 4 16,4-7-8-16,-4-4 16 15,8-3-12-15,-4-10 40 16,0-4-24-16,0-6 4 16,4-4-16-16,-1-14 12 15,5 0-16-15,0-17-4 16,0 0 0-16,-1-10 12 15,5 3-8-15,0-3-20 16,3 6 4-16,1 11-40 16,3 4 28-16,-7 2-4 15,11 12 16-15,-8 6 16 16,1 6-4-16,-8 15 52 16,-1 3-32-16,-7 11-12 15,4 2-4-15,-8 1 36 16,4-7-24-16,-4-3 8 15,4-1-16-15,-3-6 0 16,3-7-4-16,0-4 20 16,3-3-16-16,1-14 4 15,8 4-8-15,-1-18 4 16,5 4-8-16,3-21-4 0,1 3 4 16,-1-6 4-16,0 10-4 0,1 0-36 15,-1 14 16-15,-3 7-56 16,-5 10 40-16,-3 13 68 15,0 8-16-15,-8 14 4 16,4 2-16-16,-8 5 4 16,0-4-8-16,-4-1 40 15,8-2-20-15,-4-8-24 16,0-3 0-16,-3-6 44 16,7-5-24-16,0-2-8 15,3-1-8-15,1-10-288 16,4 0 156-16</inkml:trace>
          <inkml:trace contextRef="#ctx0" brushRef="#br0" timeOffset="106342.0413">758 3036 312 0,'0'-10'112'0,"3"6"-84"0,-3-3-12 0,0 4 136 15,4 3-88-15,0-3 60 16,0-1-68-16,4-3 28 16,0 7-48-16,3-7 24 15,8 4-32-15,12-4 36 16,0 7-36-16,12-3 40 16,0 6-40-16,3-3-4 15,-3 0-16-15,-5 0 12 31,1 0-12-31,-8 0-12 0,0 0 0 0,-8 0 28 16,-3 3-12-16,-9 1 12 16,1-1-12-16,-8-3 36 15,0 4-24-15,-1-8-32 16,1 4 4-16</inkml:trace>
          <inkml:trace contextRef="#ctx0" brushRef="#br0" timeOffset="106804.8926">1447 2723 124 0,'-20'-3'44'0,"20"3"-32"0,-31 6-4 0,16-2 28 15,3-1-20-15,-11-3 48 16,7 4-36-16,-7-1 28 15,4 1-28-15,0-4 52 16,3 3-44-16,1 0 0 16,3 8-20-16,-4-4 8 15,5 3-16-15,-5 11 4 16,5-8-4-16,-5 15-32 16,5-1 12-16,-5 18 48 15,8 3-16-15,-3 21 16 16,7 7-20-16,-4 3 8 15,8-3-12-15,-11-11-16 16,11-10 0-16,-8-10 28 16,4-11-12-16,-4-6 112 15,0-8-72-15,-11-6 40 16,0-4-52-16,-8-10-4 16,0 0-24-16,3-6 0 15,1-1-4-15,0-10-40 16,7 3 16-16,5-10-224 15,19 6 132-15</inkml:trace>
          <inkml:trace contextRef="#ctx0" brushRef="#br0" timeOffset="110514.5462">3672 3239 644 0,'0'-7'236'0,"0"7"-180"0,0 4-20 15,0-4 44 1,4 0-52-16,4-4 24 15,4 1-32-15,7-8 8 16,8 1-16-16,8-11 12 16,-4 4-16-16,-8-3 24 15,0 2-20-15,-11 1 12 16,-4 3-12-16,-20 4-8 0,1 3 0 0,-20 4-4 31,4 6 0-31,-8 8 8 0,8 6-4 0,-1 7 32 16,9 3-20-16,7 8-24 15,9-1 4-15,6-3 8 16,9 0 0-16,11-7 24 16,8-3-16-16,8-11 12 15,4 0-12-15,3-13 28 16,-3 3-24-16,-1-10-12 16,1 3-8-16,-12-10-48 15,-4 3 24-15,-4-14 8 16,-4 8 8-16,-7-15 4 15,0 8 0-15,-8-1 24 16,3 8-8-16,-7 2-48 16,0 11 24-16,0 7 28 15,0 7-4-15,0 11 28 16,0 6-24-16,0 3 24 16,4 4-24-16,-4-3-4 15,4-1-4-15,-4-6 28 16,8-1-16-16,-4-9 12 15,0-1-16-15,-1-10 0 16,9 0-4-16,-4-7-96 16,3 0 52-16,1-17-24 15,0 7 36-15,-5-10-4 16,5 2 16-16,-16 5 8 16,12 6 4-16,-8 11-44 15,0 6 24-15,-4 11 68 16,12 6-24-16,-1 8 0 0,5 0-12 0,7-4 32 31,8-7-20-31,16-3-4 0,0-1-12 0,11-13-164 16,-4 0 84-16,1-10-112 15,-9 0 104-15,-3-11 8 16,-8 4 44-16,-12-18 28 16,-3 1 0-16,-9-14 56 15,-3 3-32-15,-8-13 140 16,4 9-92-16,-4-12 128 15,4 16-116-15,-3 7 76 16,3 10-96-16,-4 18-68 16,8 14 0-16,-4 13 4 15,0 7 0-15,0 14 28 16,0 0-16-16,-4 20-56 16,4-3 20-16,0 0-324 15,4-7 192-15,-4-10-472 16,0-7 352-16</inkml:trace>
          <inkml:trace contextRef="#ctx0" brushRef="#br0" timeOffset="111266.5943">4513 2988 684 0,'-47'-28'252'0,"47"28"-192"0,-19-7-20 16,19 4 56 0,7 3-60-16,13 0-12 15,3 7-16-15,20 0-20 0,-1 3 8 0,12 0 48 16,-3 1-24-16,7-4-8 15,-4 3-8-15,4-7-4 16,-8 4 0-16,-7-7 24 16,-4 0-12-16,-12-7 12 15,-8 1-12-15,-7-8-8 16,-5 7 0-16,-7-7 12 16,4 7-8-16,-8 0-20 15,4 4 4-15,-3-1-24 16,3 4 20-16,-8-3 12 15,4 6 4-15,-8-3-12 16,5 7 4-16,-13-3 12 16,-3 6-4-16,-4 4-36 15,4 7 16-15,-4 13 16 16,7-3 0-16,-3 7 12 16,11 0-8-16,1-1 8 15,11 1-8-15,8-14 32 16,3-3-20-16,12-18 32 15,5 1-32-15,6-18 32 16,1 0-32-16,0-13-32 16,-4 6 8-16,-12-6-80 15,1 6 52-15,-13-3-12 16,-3 7 28-16,-8 3-12 16,1 7 16-16,-5 7-16 15,4 10 16-15,-4 8 28 0,8 6-8 16,8 3 20-16,4 4-16 15,11-3 32-15,4-1-24 0,4-13 12 16,0-4-16-16,4-10 20 16,0-3-20-1,-5-18 4-15,5 4-8 0,-8-14-96 16,4 7 52-16,-15-14-32 16,3 11 40-16,1-15 24 15,-13 8 4 1,5-21 20-16,-4 14-12 0,-8-11 128 15,4 11-72 1,-4-1 180-16,0 15-136 0,0 6-4 16,7 14-64-16,-7 21-40 15,8 3 0-15,-8 18 8 16,0-1-4-16,0 11-4 16,0 0 4-16,4 13 12 15,4 1-8-15,7-8 24 16,5-6-20-16</inkml:trace>
        </inkml:traceGroup>
        <inkml:traceGroup>
          <inkml:annotationXML>
            <emma:emma xmlns:emma="http://www.w3.org/2003/04/emma" version="1.0">
              <emma:interpretation id="{8B0853FF-5C58-44A5-B3EF-B1FABF092390}" emma:medium="tactile" emma:mode="ink">
                <msink:context xmlns:msink="http://schemas.microsoft.com/ink/2010/main" type="inkWord" rotatedBoundingBox="11135,3753 14242,3792 14234,4379 11127,4340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12077.7485">7246 2953 340 0,'-20'-6'128'0,"9"6"-100"0,-13 6-8 0,13-6 44 16,3 7-40-16,-23 0 60 15,4 0-48-15,-8 3 64 16,8 1-60-16,-4 9 8 15,12 8-28-15,7 6-20 16,8 4-4-16,16 7 20 16,7-4-8-16,4 0-4 15,1-6 0-15,-1-4-4 16,0-4 0-16,-11 1 68 16,-1-4-36-16,-15-3 48 15,-3-4-44-15,-20-7 0 16,-1 0-24-16,-18-10 20 15,3 4-20-15,1-11 24 16,7 4-24-16,16-8-84 16,15 8 40-16,23-11-476 15,12 7 284-15</inkml:trace>
          <inkml:trace contextRef="#ctx0" brushRef="#br0" timeOffset="112362.0023">7536 3177 592 0,'-27'-3'220'0,"27"3"-172"0,-35 20-12 0,16-6 48 16,7 3-52-16,-7 11-20 16,3 3-12-16,12 0 8 15,12-4-4-15,15-3 32 16,4 0-20-16,12-10 4 16,4 0-12-16,-1-14-8 15,-3 0 4-15,-8-10 20 16,-4 3-12-16,-15-7 12 15,-5 7-12-15,-18-10 0 16,-1 3-4-16,-19-3-16 16,4 3 4-16,-4 4-16 15,8 3 12-15,15-3-4 16,8 6 4-16,19-6-352 16,9 3 192-16</inkml:trace>
          <inkml:trace contextRef="#ctx0" brushRef="#br0" timeOffset="112977.6406">7969 2905 444 0,'-27'-24'164'0,"27"24"-124"0,-11-7-16 16,11 7 104-1,0 7-76-15,0 4 16 16,7 2-44-16,-3 11 24 15,4 7-32-15,-12 21 32 0,8 3-32 0,-4 10 12 32,-4-3-16-32,0-3 0 0,0-8-4 0,-3-6 20 15,7-10-16-15,-12-8-20 16,12-6 0-16,8-8-136 16,0-2 76-16,7-11-92 15,1-4 92-15,3-6-12 16,12 0 52-16,-4-7 32 15,0 3 0-15,0-7 8 16,0 7-4-16,-7-3 64 16,-1 7-40-16,0-4 128 15,-7 4-88-15,-4-1 44 16,-1 5-68-16,-7 2-8 16,0 4-24-16,-7 4 8 15,7 6-16-15,-8 4 4 16,8 6-4-16,0 1 28 15,8 0-20-15,-1-1 4 16,5 1-12-16,-4-11 28 16,11 0-20-16,-7-10 32 15,3 4-32-15,5-11-4 16,-1 7-8-16,-11-14-24 16,3 7 12-16,-11-3-112 15,4 10 68-15,-8-10 28 16,4 6 20-16,-4 1-20 15,4 3 12-15,0 3-32 0,8 11 28 16,-4-7 4 0,15 7 12-16,5-4 24 0,-1 4-12 15,8-11 12-15,4 4-12 0,11-7 0 16,4 0-4-16</inkml:trace>
          <inkml:trace contextRef="#ctx0" brushRef="#br0" timeOffset="113490.5044">8651 3095 592 0,'0'-31'220'0,"0"31"-172"0,42 0-12 16,-22 0 32-1,3 0-44-15,12 6 24 16,0 5-28-16,7-4-8 16,1 0-8-16,7-7 28 0,-3 6-16 0,7-12 12 15,4 6-16-15,-12-14 12 16,-3 7-16-16,-8-7-4 16,-8 4 0-16,-12-7 12 15,1 3-8-15,-12-7-20 16,7 14 4-16,-11-10-12 15,8 10 8-15,0 0 0 16,-1 4 4-16,-7-4 120 16,0 7-60-16,0-7-12 15,0 7-24-15,-3 0 40 16,-1 7-32-16,-8-7-256 16,4 14 124-16</inkml:trace>
          <inkml:trace contextRef="#ctx0" brushRef="#br0" timeOffset="113173.6606">8856 3019 676 0,'4'-66'248'0,"-4"66"-192"0,-8-17-16 0,4 14 188 15,8 3-132-15,-8 3 16 16,0 4-68-16,-3 17-12 16,-1 4-20-16,4 27 20 15,4-10-20-15,-8 16 32 16,4 5-28-16,0-11-216 15,8-10 108-15,-4-8-408 16,0-6 284-16</inkml:trace>
          <inkml:trace contextRef="#ctx0" brushRef="#br0" timeOffset="113653.9378">9119 3287 716 0,'-15'38'264'0,"15"-38"-204"0,-12 38-16 15,4-28 80 1,8 4-76-16,-7 0 0 16,7 0-32-16,-4-4 40 15,4 0-28-15,-4-6-208 16,8-1 96-16,3-10-512 15,5 4 328-15</inkml:trace>
          <inkml:trace contextRef="#ctx0" brushRef="#br0" timeOffset="114313.1777">9390 3232 728 0,'-11'-14'268'0,"11"14"-208"0,11 0-16 0,-19 7 116 15,5 0-96-15,-9 7 8 16,8 3-44-1,-11 4-44-15,11 3 8 0,-8 0 0 16,12 0 8-16,4 4 16 16,4-11-8-16,-1-3 16 15,9-4-16-15,-1 4 32 16,5-8-24-16,-9-12 20 16,5 6-20-16,-8-14-8 15,3 4-4-15,-3-11-24 16,-4 7 12-16,-8-10-48 15,4 0 28-15,-4 3 16 16,0-3 8-16,-4 4-8 16,8 9 8-16,-3 1-32 15,6 3 20-15,1 0-4 16,4 7 12-16,-4 0 24 16,0 4-8-16,0-4-40 15,3 3 20-15,1-3 20 16,0 0-4-16,-4 0 20 15,4 0-16-15,3-3-4 16,1 3 0-16,3-7-4 16,1 7 0-16,3 0-20 15,0 3 12-15,-3 1-4 0,3 2 4 16,-3 8-28-16,-1 3 20 16,-3 4 16-16,-1-4 0 0,-3-3 20 15,0 3-12-15,0-3 16 16,-1 0-16-16,1-4 16 15,0 0-16-15,-8-6 40 16,4-1-24-16,0-6 12 16,0 3-20-16,-1-10-8 15,5 3-4-15,4-11 28 16,-1 1-16-16,5-3-48 16,3 2 16-16,1 5 48 15,-1 6-16-15,0 7 92 16,1 10-60-16,-1 4 4 15,0 3-32-15,1 4 16 16,-1-4-24-16,-7-7 40 16,-1 4-28-16</inkml:trace>
        </inkml:traceGroup>
      </inkml:traceGroup>
    </inkml:traceGroup>
    <inkml:traceGroup>
      <inkml:annotationXML>
        <emma:emma xmlns:emma="http://www.w3.org/2003/04/emma" version="1.0">
          <emma:interpretation id="{6643C8E5-CF13-4A62-981C-2980C994291C}" emma:medium="tactile" emma:mode="ink">
            <msink:context xmlns:msink="http://schemas.microsoft.com/ink/2010/main" type="paragraph" rotatedBoundingBox="3647,5300 24495,4725 24561,7093 3712,7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E0255A-A875-4926-A54A-ACBD15CB4093}" emma:medium="tactile" emma:mode="ink">
              <msink:context xmlns:msink="http://schemas.microsoft.com/ink/2010/main" type="line" rotatedBoundingBox="3647,5300 24495,4725 24561,7093 3712,7667"/>
            </emma:interpretation>
          </emma:emma>
        </inkml:annotationXML>
        <inkml:traceGroup>
          <inkml:annotationXML>
            <emma:emma xmlns:emma="http://www.w3.org/2003/04/emma" version="1.0">
              <emma:interpretation id="{E9EED95C-3F4F-4A56-A869-B9A62E6A3296}" emma:medium="tactile" emma:mode="ink">
                <msink:context xmlns:msink="http://schemas.microsoft.com/ink/2010/main" type="inkWord" rotatedBoundingBox="3653,5524 5991,5460 6019,6475 3681,6539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64202.861">-226 4887 352 0,'-4'10'132'0,"4"4"-104"0,4 10-8 0,0-7 96 15,8 1-68-15,3 2 16 16,1 4-40-16,15-6 68 16,0-1-56-16,7-10 32 15,5-4-40-15,7-6-8 16,-3-1-12-16,7-10 12 16,-4 1-12-16,-3-15 4 15,-1 8-4-15,-7-11 20 16,-12 3-16-16,-12-10 12 15,-3 11-12-15,-12-8 28 16,-4 11-24-16,-19-3-24 16,-4 6 4-16,-12 4-8 15,4 6 4-15,-11 5 8 0,15 2 0 16,-16 1 0-16,13 3 0 16,-5 0 0-16,8 3 0 0,-12 1-12 15,9-1 8-15,-9 0-4 16,12 8 0-16,-4 3-12 15,8 3 12-15,0 14-32 16,11 7 24-16,1 17-4 16,11 0 12-16,-4 10 0 15,4-6 0-15,8 2 8 16,-4-5 0-16,0 9 16 16,0-7-8-16,-15 8-4 15,11-1 0-15,-15-10 28 16,-1-7-16-16,-11-10 12 15,0-7-16-15,0-10 20 16,-3-4-20-16,6-17 12 16,5 0-12-16,-4-21-8 15,8-3 0-15</inkml:trace>
          <inkml:trace contextRef="#ctx0" brushRef="#br0" timeOffset="164581.8693">765 4595 424 0,'-35'0'156'0,"35"0"-120"0,-31 3-8 0,16 1 96 16,0 2-72-16,-9 5 76 15,5 6-72-15,-12 4 32 16,4-1-52-16,-12 18 24 16,12 0-32-16,0 31 16 15,4 0-24-15,3 6-8 16,9 1-8-16,7-4 20 15,8-10-12-15,3 0 4 16,5-10-8-16,4-4-120 16,3-3 60-16,0-11-348 15,1-7 220-15</inkml:trace>
          <inkml:trace contextRef="#ctx0" brushRef="#br0" timeOffset="164938.3434">839 4997 416 0,'-16'-31'152'0,"16"31"-116"0,-11 7-12 16,7 3 128-1,4 8-88-15,-12 9 8 16,5 8-44-16,-1 6-16 0,4-10-8 0,0 0-4 16,8 0 0-16,0-11 16 15,4-2-8-15,-5-12 48 16,5 5-28-16,-4-15 28 15,0 4-28-15,0-10 8 16,3 0-20-16,1-8 0 16,0 1-8-16,7-7-16 15,1 4 4-15,7-1 28 16,0 7-12-16,4 0 12 16,4 11-12-16,0 0 0 15,4 6-4-15,-12-3 4 16,1 3-8-16,-5 1 32 15,0-1-20-15,-7-3 4 16,4 4-12-16,-16-4-304 16,3 0 160-16</inkml:trace>
          <inkml:trace contextRef="#ctx0" brushRef="#br0" timeOffset="165285.3279">831 4853 580 0,'-23'-4'216'0,"23"4"-168"0,0 4-12 15,8-8 68 1,3 4-64-16,16-3 60 0,4-1-56 0,16-3-4 16,-1 4-24-16,1-4 16 15,-5 7-20-15,-7-7 24 16,-4 7-24-16,-4-3-364 15,-4 3 188-15</inkml:trace>
          <inkml:trace contextRef="#ctx0" brushRef="#br0" timeOffset="165478.9746">1450 4667 416 0,'4'-24'152'0,"-4"24"-116"0,20-7-12 16,-5 0 152 0,1 7-100-16,7 0 52 15,4 7-80-15,8 7 28 16,-4 3-44-16,4 28 8 15,-4 3-24-15,-8 34 8 16,0 4-12-16,-15 4 36 16,7-11-24-16,-15 4 12 15,-4-15-20-15,-23 8 36 16,0-7-28-16,-19-4-40 0,7-10 8 16</inkml:trace>
        </inkml:traceGroup>
        <inkml:traceGroup>
          <inkml:annotationXML>
            <emma:emma xmlns:emma="http://www.w3.org/2003/04/emma" version="1.0">
              <emma:interpretation id="{E2AADE99-1055-449A-AB73-0A2D6A90DA1F}" emma:medium="tactile" emma:mode="ink">
                <msink:context xmlns:msink="http://schemas.microsoft.com/ink/2010/main" type="inkWord" rotatedBoundingBox="6615,5966 7079,5953 7086,6200 6622,6212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65781.2784">2426 5090 652 0,'-8'-10'244'0,"8"10"-192"16,8-4-12-16,-8 1 92 16,12 6-80-16,7-3 60 15,8 0-68-15,4-7-28 16,12 7-16-16,3 0 44 15,-7 0-24-15</inkml:trace>
          <inkml:trace contextRef="#ctx0" brushRef="#br0" timeOffset="165989.3317">2372 5300 676 0,'11'7'248'0,"-11"-7"-192"0,35 3-16 0,-4-3 68 16,-4 0-68-16,24-3 44 16,-1 3-48-16,4-7 24 15,0 14-32-15,-7-7-44 16,-5 0 8-16,-7-7-552 16,-8 14 304-16</inkml:trace>
        </inkml:traceGroup>
        <inkml:traceGroup>
          <inkml:annotationXML>
            <emma:emma xmlns:emma="http://www.w3.org/2003/04/emma" version="1.0">
              <emma:interpretation id="{F11D1452-12CA-46C1-9B53-7D12B3176D9A}" emma:medium="tactile" emma:mode="ink">
                <msink:context xmlns:msink="http://schemas.microsoft.com/ink/2010/main" type="inkWord" rotatedBoundingBox="7994,5180 10341,5115 10406,7483 8059,7548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67970.7975">5229 5238 560 0,'-4'-10'208'0,"4"10"-164"0,-16-11-8 0,5 1 92 16,3 7-76-16,-8-8 32 15,1 4-48-15,-16-3 20 16,8 7-28-16,-16 3-16 15,-3 3-8-15,-5 7 20 16,8 8-12-16,8 2 24 16,-3 1-24-16,6 3 4 15,9 7-8-15,0-7-8 16,11 4 4-16,0-11 4 16,16 0-4-16,11-14 8 15,5 1-8-15,7-14 8 16,15-1-8-16,4-13-180 15,5 10 100-15,-9-17-60 0,-3 7 80 0,-12-27 20 16,3 6 24-16,-14-24 36 16,-1 7-12-16,-7-3 112 15,-5 13-72-15,-7 11 104 16,0 13-92-16,-7 22-12 16,7 9-32-16,-4 31 20 15,0 8-24-15,-8 16 12 16,5 4-16-16,-5 3 36 15,4-6-24-15,0 3-4 16,8-7-12-16,0-3-84 16,8-8 40-16,0-9-224 15,7-8 144-15,5-13-468 16,-1-7 328-16</inkml:trace>
          <inkml:trace contextRef="#ctx0" brushRef="#br0" timeOffset="168286.63">5480 5138 520 0,'-7'-10'192'0,"7"10"-152"0,0-4-8 16,0 8 104-1,0 6-80-15,0 7 40 16,0 4-56-16,0 13-4 16,0 1-24-16,0 20-16 15,7 0 0-15,1 7 12 16,4-4-4-16,3-9 8 15,1-8-8-15,-1-10 24 0,4-4-16 16,-3-16 92-16,3-4-56 0,-3-21 56 16,-1 0-60-16,1-27 24 15,3-1-40-15,0-16 8 16,5 10-20-16,-5-4-36 16,4 11 12-16,-3 0 20 15,-1 6-8-15,-4 4 8 16,5 14-4-16,-9-7-272 15,1 10 148-15</inkml:trace>
          <inkml:trace contextRef="#ctx0" brushRef="#br0" timeOffset="168498.1918">6092 4729 676 0,'-8'-21'248'0,"8"21"-192"0,8-3-16 15,-8-1 144 1,0 8-108-16,0 3-4 16,12 3-44-16,-12 21-12 15,3 3-8-15</inkml:trace>
          <inkml:trace contextRef="#ctx0" brushRef="#br0" timeOffset="167445.3549">4822 4454 476 0,'8'-17'176'0,"0"3"-136"0,11-6-12 15,-11 6 108-15,3 7-80 0,9-17 32 16,-5 7-52-16,-3-4 12 16,-4 4-28-16,-8 0 28 15,0 6-32-15,-20 1-12 16,5 6-8-16,-16 1 4 16,8 3 0-16,-16 0 8 15,8 3-4-15,-12 1-4 16,8 6 4-16,-19 1-24 15,16 2 12-15,-17 8 12 16,17 3 0-16,-9 7-12 16,5 0 4-16,3 7-32 15,8 0 20-15,0 10 32 16,12 0-8-16,-5 31-28 16,13 4 12-16,-1 23 8 15,12-2 4-15,-4 16 16 16,8-10-12-16,-4 11 4 15,0-18-4-15,-8-3 4 16,8-14-8-16,-7-7 24 16,3-7-16-16,-16 0-32 15,13-3 12-15,-13-3 36 16,13-11-16-16,-13-7 24 16,9-10-20-16,-24-7 36 15,15-11-28-15,-11-13 48 16,-3-7-40-16,-13-21 28 15,8 4-32-15,-7-21-36 0,7 1 4 16,4-8-52-16,12 4 28 0,12-4-328 16,15 7 196-16</inkml:trace>
          <inkml:trace contextRef="#ctx0" brushRef="#br0" timeOffset="175277.78">4412 6264 416 0,'-8'-10'152'0,"-3"10"-116"0,3 0-12 15,8 0 152 1,0 3-100-16,0 4-4 16,8 14-44-16,7 3 52 15,0 7-48-15,9 0 16 0,-1 7-32 0,0-1 52 16,0 5-36-16,-3-8 64 16,3-3-56-16,-4-7 52 15,-3 0-52-15,-8-10 8 16,11 0-32-16,-7-11 44 15,3-3-32-15,1-17 4 16,7 10-20-16,-4-17 36 31,4 0-24-31,4-14 20 0,1 7-24 0,2-14 36 16,-2 1-32-16,-1-4 20 16,-4 3-24-16,-4 0-368 15,1 14 184-15,-5 7-392 16,1 10 316-16</inkml:trace>
        </inkml:traceGroup>
        <inkml:traceGroup>
          <inkml:annotationXML>
            <emma:emma xmlns:emma="http://www.w3.org/2003/04/emma" version="1.0">
              <emma:interpretation id="{E6DB1479-0733-4791-9260-A30CD7C8CADD}" emma:medium="tactile" emma:mode="ink">
                <msink:context xmlns:msink="http://schemas.microsoft.com/ink/2010/main" type="inkWord" rotatedBoundingBox="10929,5614 15209,5496 15242,6702 10962,6820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70223.6024">6901 5180 456 0,'-35'10'168'0,"27"-7"-128"0,-3 4-16 0,7 0 80 15,8 3-64-15,4 4 36 16,3 3-44-16,12 4 8 15,8 3-24-15,4-10 8 16,4 0-12-16,4-8 0 16,-5-2-4-16,5-8 28 15,-4 1-20-15,-5-7 20 16,1 3-20-16,-12-10 36 16,-3 6-28-16,-20-6 4 15,0 7-16-15,-16-11 0 16,1 4-4-16,-12-7-32 15,7 7 12-15,-11-4 12 16,4 7 4-16,-8 0-20 16,8 11 8-16,-15 3-12 15,7 7 8-15,-8 7-28 16,8 3 24-16,-3 7 32 16,11 3-8-16,-4 25 8 0,7 0-8 15,1 27 4-15,8-3-8 16,-1 3 16-16,5-7-12 15,3-3 16-15,4-14-16 0,0-7 4 16,0-7-4-16,4-6 20 16,4-8-16-16,0-10-144 15,8-3 68-15,-5-14-228 16,13 0 164-16</inkml:trace>
          <inkml:trace contextRef="#ctx0" brushRef="#br0" timeOffset="170552.9754">7915 4805 476 0,'-7'-21'176'0,"7"21"-136"0,-12-10-12 15,-4 3 120 1,9 7-88-16,-13 0 36 16,9 7-56-16,-16 10 12 15,7 3-32-15,-15 25 36 16,12 0-32-16,-19 17 32 0,11 0-32 16,-4 10 4-16,8-7-16 0,0 11 12 15,11-7-16-15,8 3 16 16,4-10-16-16,12-10-28 15,4-8 8-15,7-13-548 16,4-7 304-16</inkml:trace>
          <inkml:trace contextRef="#ctx0" brushRef="#br0" timeOffset="170884.9026">7993 5200 560 0,'-31'21'208'0,"31"-21"-164"0,-27 41-8 0,7-10-4 16,16 0-24-16,-11 14 40 15,3 6-24-15,12-9-12 16,0-4-8-16,0-18 72 16,12-3-40-16,7-17 32 15,-3-7-40-15,-5-23 8 16,5 5-20-16,-5-12 36 15,1 6-28-15,-4-7-4 16,0 14-12-16,3-7 12 16,5 14-12-16,-5-1-12 15,9 8 0-15,7 3 20 16,-8 7-8-16,8-3 24 16,0 6-20-16,0-6 24 15,-3 3-24-15,-9-7-444 0,-3 7 236 16</inkml:trace>
          <inkml:trace contextRef="#ctx0" brushRef="#br0" timeOffset="171059.8662">8004 4994 728 0,'4'-4'268'0,"-4"4"-208"0,23-3-16 0,-3 3-16 16,-5 7-24-16,5-4 32 15,7 4-20-15,0 0-356 16,-4 3 184-16</inkml:trace>
          <inkml:trace contextRef="#ctx0" brushRef="#br0" timeOffset="171213.9757">8345 4866 696 0,'-8'18'256'0,"8"-18"-196"0,-15 51-20 15,15-27 4 1,0 7-32-16,-8 4 12 16,12-1-12-16,0-6-32 15,7-1 8-15,-7-10-328 16,12-3 184-16</inkml:trace>
          <inkml:trace contextRef="#ctx0" brushRef="#br0" timeOffset="171515.7795">8585 4739 404 0,'8'-3'148'0,"-8"3"-112"0,19 10-12 0,-3-3 144 15,-1 3-96-15,8 18 88 16,0 3-96-16,5 24 48 16,-5-4-68-16,-8 22 32 15,5-8-44-15,-20 0 24 16,0-6-28-16,-27 6 44 16,-1-6-40-16,-18-1 20 15,3-6-32-15,-7-11-236 16,11-6 112-16</inkml:trace>
          <inkml:trace contextRef="#ctx0" brushRef="#br0" timeOffset="172190.5858">9255 5221 404 0,'-4'-7'148'16,"4"7"-112"-16,4-10-12 0,-4 3 208 16,4 3-132-16,-8-9 56 15,4 6-92-15,-12 0-20 16,0 7-28-16,-15 3-12 15,4 4 0-15,-12 7-4 16,4 6 0-16,0 8 8 16,12 0-4-16,3-1-12 15,13 4 4-15,10-3 20 16,13-4-8-16,7-11 40 16,8-2-24-16,-1-15 4 15,1 1-16-15,-4-11 0 0,-4 0-4 16,-15-10-32-16,-4 7 12 0,-16-14 32 15,-4 4-12-15,-3-25-28 16,-4 4 12-16,-1-28 8 16,1 7 4-16,7-10-12 15,12 21 4-15,4-4-16 16,4 24 12-16,7-3 32 16,5 13-16-16,-9 4 8 15,5 7-8-15,7 3-8 16,-4 11 4-16,8 3-4 15,-7 6 0-15,7 1 32 16,0 7-16-16,4 0-32 16,0 3 8-16</inkml:trace>
          <inkml:trace contextRef="#ctx0" brushRef="#br0" timeOffset="172475.8427">10044 4629 592 0,'0'3'220'0,"0"-3"-172"0,-15 4-12 16,3-4 76 0,1 7-68-16,-16 7 36 15,-1 3-48-15,-22 31 36 16,8 7-40-16,-17 28 64 0,9 3-52 0,4 6-8 15,11-2-20-15,4 3 8 16,15-4-12-16,24-6 16 16,0-11-16-16,23-17 60 15,-4-10-40-15,19-21-424 16,-7-7 212-16</inkml:trace>
          <inkml:trace contextRef="#ctx0" brushRef="#br0" timeOffset="172806.8452">10141 5090 364 0,'-15'7'132'0,"15"-7"-100"0,-8 38-12 0,4-21 112 15,4 4-76-15,-4 3 24 16,0 0-48-16,0-4 24 15,4 1-32-15,0-7 56 16,4 0-44-16,0-7 80 16,4-4-64-16,0-6 0 15,-1-4-32-15,-3-4 16 16,4 1-24-16,0-11-4 16,-1 1-4-16,5-11 4 15,0-4-4-15,7-6-20 16,4 10 8-16,4 0 4 15,1 4 4-15,2 2-56 16,5 12 32-16,-4-1-612 16,-4 7 344-16</inkml:trace>
          <inkml:trace contextRef="#ctx0" brushRef="#br0" timeOffset="172989.7083">10277 4749 728 0,'-4'-13'268'0,"4"13"-208"0,27-7-16 0,-8 3 64 16,4 4-68-16,16-3 0 15,0 3-24-15,7 0 32 16,-3 3-24-16,-1 1-364 16,1 3 184-16</inkml:trace>
          <inkml:trace contextRef="#ctx0" brushRef="#br0" timeOffset="173244.9546">10610 5262 728 0,'0'4'268'0,"0"-4"-208"0,31-4-16 0,-16 1 64 16,-3 3-68-16,26-11 0 15,-3 8-24-15,23-4 16 16,-4 4-20-16,12-1-592 16,-8 8 312-16</inkml:trace>
        </inkml:traceGroup>
        <inkml:traceGroup>
          <inkml:annotationXML>
            <emma:emma xmlns:emma="http://www.w3.org/2003/04/emma" version="1.0">
              <emma:interpretation id="{9BF6442A-3AE0-4A01-83AC-BB8940FE0923}" emma:medium="tactile" emma:mode="ink">
                <msink:context xmlns:msink="http://schemas.microsoft.com/ink/2010/main" type="inkWord" rotatedBoundingBox="15553,5497 17366,5447 17389,6289 15576,6339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88510.6701">12646 5334 456 0,'0'0'168'0,"0"0"-128"0,4 0-16 0,0-3 60 15,3 3-52-15,5-7 16 16,-1 4-32-16,5-8 8 16,3 8-12-16,1-4 20 15,-1 4-20-15,-3-4 12 16,3 7-12-16,-8 0 28 15,-3 3-24-15,4 7 40 16,-4 8-32-16,3-1 20 16,1 3-24-16,3-2 0 15,5-5-12-15,-1-6 12 16,8-3-12-16,-8-11 16 16,9 3-16-16,-9-9 32 15,-4-5-24-15,5 1-244 0,-1 3 124 16</inkml:trace>
          <inkml:trace contextRef="#ctx0" brushRef="#br0" timeOffset="188118.6268">12700 5056 288 0,'0'-7'108'0,"0"10"-84"0,0-3-4 0,-8 0 128 15,16 0-84-15,-8 0 60 16,0 0-68-16,0-3 20 16,0 3-44-16,0-4 16 15,4 4-28-15,4-7 8 16,7 4-16-16,4-7 12 15,1-1-16-15,-1-2 16 16,8 2-16-16,0-6-4 16,4 10 0-16,-4 0 4 15,-7 0-4-15,7 14 24 16,-8 0-16-16,-7 7 24 16,3 10-24-16,-7 0 24 15,0 0-24-15,0-3 24 16,-1-4-24-16,1-3 24 15,0-4-24-15,3-6 4 16,-3-1-8-16,4-10 28 16,3 0-20-16,-7-6 20 15,4 2-20-15,-5-3-184 16,5 4 92-16,-8-4-204 16,0 7 160-16,-8 4-356 0,4 3 268 15</inkml:trace>
          <inkml:trace contextRef="#ctx0" brushRef="#br0" timeOffset="173586.9035">11322 5001 508 0,'-8'-14'188'0,"8"14"-148"0,8 14-8 0,-8-8 28 15,0 8-40-15,0 14 52 16,0 3-40-16,0 3-16 15,0 1-8-15,8-4-20 16,-5-1 8-16,5-5 56 16,-8-5-28-16,0-6 76 15,0-4-52-15,0-10 20 16,0 0-40-16,0-10 0 16,0 0-16-16,0-8-8 15,-8 1 0-15,8-14 4 16,-3 4-4-16,-5-8-4 15,19 11 4-15,-3-3-4 16,4 6 0-16,3-3 32 16,16 10-16-16,4 0 4 0,4 8-12 0,7-1 48 15,-7 3-32-15</inkml:trace>
          <inkml:trace contextRef="#ctx0" brushRef="#br0" timeOffset="173845.0897">11392 4691 436 0,'-20'-17'160'0,"20"17"-124"0,20-14-8 16,-9 7 168-1,1 4-112-15,7-4 80 16,0 7-96-16,12-7-8 16,-3 7-40-16,6-4 24 15,-3 4-28-15,-4 0 48 16,1 4-36-16</inkml:trace>
          <inkml:trace contextRef="#ctx0" brushRef="#br0" timeOffset="174138.3708">11891 4632 528 0,'-8'7'196'0,"8"-7"-152"0,12 14-12 0,-12-4 132 16,0 1-96-16,0 9 8 15,-4 4-48-15,0 11 0 16,8-4-16-16,-4 0 36 16,4-4-24-16,-4-6 4 15,8 0-16-15</inkml:trace>
          <inkml:trace contextRef="#ctx0" brushRef="#br0" timeOffset="174380.5315">12173 4581 528 0,'4'0'196'0,"-4"0"-152"0,47 24-12 16,-28-3 116 0,-3 6-88-16,-5 38 140 15,5 8-112-15,-12 20 48 0,-1-4-80 0,-22 1 0 16,-4-15-32-16,-27 8 92 16,3-7-64-16,-15-4-156 15,8-14 56-15</inkml:trace>
        </inkml:traceGroup>
        <inkml:traceGroup>
          <inkml:annotationXML>
            <emma:emma xmlns:emma="http://www.w3.org/2003/04/emma" version="1.0">
              <emma:interpretation id="{76C0FBC7-EE75-40A8-B8CB-F1A921BCEA07}" emma:medium="tactile" emma:mode="ink">
                <msink:context xmlns:msink="http://schemas.microsoft.com/ink/2010/main" type="inkWord" rotatedBoundingBox="17938,5351 19126,5318 19176,7100 17987,7133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90343.0411">13981 5992 268 0,'0'-11'100'0,"0"11"-76"0,8 4-8 0,-8-1 228 15,0 7-136-15,-8 11 36 16,8 7-88-16,-15 6 20 15,15 0-44-15,-4-3-20 16,8-3-4-16,-4-8 16 16,8-2-12-16,7-8 32 15,-3 0-28-15,-1-10-340 16,5 0 176-16</inkml:trace>
          <inkml:trace contextRef="#ctx0" brushRef="#br0" timeOffset="190476.8609">14109 5775 832 0,'-15'-4'308'0,"15"4"-240"0,3 0-20 0,1 0-36 15,4 0-16-15,4 4-472 16,7 6 260-16</inkml:trace>
          <inkml:trace contextRef="#ctx0" brushRef="#br0" timeOffset="189499.9054">14767 4653 444 0,'23'-7'164'0,"-23"7"-124"0,20-14-16 16,-9 8 184 0,-7 6-120-16,4-14 8 15,4 7-56-15,-5-3 48 16,1 3-48-16,-12-14 28 16,4 11-40-16,-15-11 0 15,3 11-16-15,-27-7 12 16,1 6-16-16,-32-6-4 15,4 7 0-15,-15-4 28 0,11 7-16 0,-7 0 32 16,15 7-32-16,-12 0 4 16,16 7-12-16,-4 0 4 15,8 7-8-15,8 0 8 16,11-1-8-16,12 1-64 16,11 3 32-16,24-3-4 15,7 3 16-15,27-3 4 16,1 3 4-16,15 0 44 15,0 1-24-15,7 6 24 16,1 0-20-16,-12 7 8 16,-8 0-12-16,-15 7 0 15,-4-1-4-15,-19 5 28 16,-8-4-20-16,-16-4-12 16,1-3-8-16,-17 3 28 15,-3-3-12-15,-7 0-4 16,7-7-4-16,-16 7 4 15,9-7-4-15,-24 4 8 16,7-4-8-16,-14-3-12 16,7 3 4-16,-4-4-16 15,16-2 12-15,-4-5 12 16,15 5 0-16,0-5-12 16,12 4 4-16,0-3-24 15,11 3 16-15,1-6-32 16,11 3 28-16,0-4-12 15,8 0 16-15,0 0 24 16,4 1-4-16,3-4-28 16,5 3 8-16,11-3 12 0,0 3 4 15,19-3-28-15,1 3 12 16,15-6 4-16,0-1 8 16,19-10 0-16,-4 1 0 15,24-5 16-15,-8 8-8 16,4-4 4-16,-16 7-4 0,-7-4 4 15,-16 8-8-15,-12-4-12 16,-7 3 4-16,-8 1 20 16,-8-1-8-16,-4 1 4 15,1-1-4-15,-5-3 36 16,-3 4-20-16,-8-1 32 16,3 4-32-16,-10 0-452 15,-1 0 232-15</inkml:trace>
        </inkml:traceGroup>
        <inkml:traceGroup>
          <inkml:annotationXML>
            <emma:emma xmlns:emma="http://www.w3.org/2003/04/emma" version="1.0">
              <emma:interpretation id="{44E7E639-67A9-4187-A400-CD1982857E9F}" emma:medium="tactile" emma:mode="ink">
                <msink:context xmlns:msink="http://schemas.microsoft.com/ink/2010/main" type="inkWord" rotatedBoundingBox="20114,5494 20844,5474 20872,6487 20142,6507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92022.471">16091 4818 340 0,'8'0'128'0,"-8"0"-100"0,4 0-8 0,-4 0 104 16,0 0-72-16,0-3 60 15,7 3-68-15,-3-4 16 16,4 4-40-16,-4-3 28 16,4 0-32-16,-4-4 12 15,-1 3-16-15,-3-3 20 16,4 4-20-16,-4-7 12 15,4 6-12-15,-8-3-16 16,4 4 0-16,-4-8 12 16,1 5-4-16,-5-8 16 15,8 7-12-15,-8-7-4 16,4 4 0-16,-7-7 4 16,3 6-4-16,0-6 16 15,0 3-12-15,-7 1 4 16,7 6-4-16,-11-4-32 15,3 5 12-15,-7 2-4 16,0 4 8-16,-4 4 8 16,3 2 0-16,-3 5-20 15,12 2 12-15,-1 1-12 16,13 3 8-16,3 4 8 16,7 0 4-16,13-1 24 0,-1-2-12 15,8-1-4-15,0-3-4 16,4-8-60-16,4 1 32 15,4-3-60-15,-8 3 48 0,-4 0 16 16,-4-1 16-16,-11 12-8 16,-5 2 8-16,-7 11 4 15,0 0 0-15,-7 10 0 16,7-3 0-16,-8 4-12 16,4-1 8-16,-8 4 20 15,9-4-8-15,-1 0-56 16,-4 4 24-16,0 0 28 15,0-4 0-15,-3 4-24 16,3-14 8-16,-4 6 24 16,9 1-8-16,-9-3 0 15,8-4 0-15,-4-7-32 16,8-4 16-16,4-9 40 16,8-4-16-16,3-14 16 15,9-4-16-15,3-23 0 16,0 3-4-16,-8-17 12 15,0 3-12-15,-19-6 24 16,0 6-20-16,-15-10 4 16,-4 17-8-16,-8-3 108 0,7 10-64 15,-11 7 40-15,12 6-52 0,-4 5-4 16,7 6-24-16,5 14-44 16,11-1 20-16,3 1 20 15,9 0-4 1,3-3-68-16,5-1 32 0</inkml:trace>
          <inkml:trace contextRef="#ctx0" brushRef="#br0" timeOffset="192310.2907">16528 5107 572 0,'0'4'208'0,"0"-4"-160"0,-15 27-12 15,3-16 24 1,12-1-40-16,-7 4-8 15,7 3-8-15,0 0 4 16,0 0-4-16,0-10 8 16,7 7-8-16</inkml:trace>
          <inkml:trace contextRef="#ctx0" brushRef="#br0" timeOffset="192442.0868">16602 4849 632 0,'-15'-27'236'0,"15"27"-184"0,-4 0-16 0,0 0 44 16,8 0-52-16</inkml:trace>
        </inkml:traceGroup>
        <inkml:traceGroup>
          <inkml:annotationXML>
            <emma:emma xmlns:emma="http://www.w3.org/2003/04/emma" version="1.0">
              <emma:interpretation id="{C3FAC7A1-657D-447C-853B-22AD3EDBE177}" emma:medium="tactile" emma:mode="ink">
                <msink:context xmlns:msink="http://schemas.microsoft.com/ink/2010/main" type="inkWord" rotatedBoundingBox="21404,4984 23057,4939 23082,5840 21428,5886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93703.8742">17473 4705 364 0,'0'-4'132'0,"0"4"-100"0,-8-3-12 0,8-1 96 16,0 4-68-16,-4-3 68 15,4 0-64-15,-7-4 40 16,-1 3-52-16,-11 1-12 16,7 3-16-16,-15-4 16 15,0 8-16-15,0-4 24 16,-4 7-24-16,4 0 48 15,3-1-32-15,-3 8-16 16,8 3-4-16,3 11 0 16,9-1-4-16,-1 8-12 15,8-1 4-15,8-3 12 16,7-3-4-16,-3-11 8 16,7-3-8-16,8-7 24 0,-7-4-16 15,-1-10 4-15,8 0-8 0,-15-10 28 16,7 0-20-16,-19-14 20 15,8 3-20 1,-16-9 0-16,8 2-8 0,-12-13 4 16,5 7-8-16,-5-14-12 15,8 6 4-15,-7-13-4 16,3 7 0-16,-4-10 16 16,8 13-4-16,-3-3 24 15,7 14-16-15,0 0 24 16,3 13-24-16,9-3-12 15,4 11-4-15,11-1-16 16,4 11 12-16,7-1 40 16,5 11-20-16,3 4-196 15,-3 6 100-15</inkml:trace>
          <inkml:trace contextRef="#ctx0" brushRef="#br0" timeOffset="194081.3776">18325 4175 508 0,'-20'-10'188'0,"20"10"-148"0,-34 3-8 0,14 0 116 16,9 1-88-16,-24 6 20 15,8 7-48-15,-20 18 12 16,8 6-24-16,-7 21 28 16,15-3-32-16,-4 6-12 15,4 0-8-15,12-3 40 16,3 4-24-16,5-1 16 15,11-7-16-15,0-6 20 16,11-7-20-16,9-14-12 16,7-4-4-16,8-10-640 15,-4 1 352-15</inkml:trace>
          <inkml:trace contextRef="#ctx0" brushRef="#br0" timeOffset="194409.7902">18317 4581 392 0,'-12'10'148'0,"12"-10"-116"0,-15 24-8 16,3-13 76 0,5 9-60-16,-1 4 36 15,0 0-44-15,-4 0 0 0,12-3-20 0,0-7 56 16,8-4-40-16,-4-10 32 15,4 0-32-15,0-10 8 16,-1 0-20-16,-7-8 20 16,4 1-24-16,-4-3-4 15,4 9-4-15,0-13-16 16,4 10 8-16,-1-10-24 16,5 7 16-16,0 3 32 15,-5 7-12 1,13-3 0-16,-5 7-4 0,1-8-192 15,-1 8 104 1</inkml:trace>
          <inkml:trace contextRef="#ctx0" brushRef="#br0" timeOffset="194580.152">18421 4337 664 0,'-3'-21'244'0,"3"21"-188"0,3-21-16 15,1 11 76 1,8 7-72-16,7-8-28 16,8 4-12-16,12 0 56 15,8 7-32-15</inkml:trace>
          <inkml:trace contextRef="#ctx0" brushRef="#br0" timeOffset="194787.2005">18627 4670 676 0,'0'-7'248'0,"0"7"-192"0,38-6-16 0,-7 2 40 16,4 1-52-16,12-8 16 15,-1 4-28-15</inkml:trace>
        </inkml:traceGroup>
        <inkml:traceGroup>
          <inkml:annotationXML>
            <emma:emma xmlns:emma="http://www.w3.org/2003/04/emma" version="1.0">
              <emma:interpretation id="{5A8A977C-4F9C-4B57-8E4B-47F2D2C94116}" emma:medium="tactile" emma:mode="ink">
                <msink:context xmlns:msink="http://schemas.microsoft.com/ink/2010/main" type="inkWord" rotatedBoundingBox="23557,4989 24502,4962 24529,5949 23584,5975"/>
              </emma:interpretation>
              <emma:one-of disjunction-type="recognition" id="oneOf21">
                <emma:interpretation id="interp21" emma:lang="" emma:confidence="1">
                  <emma:literal>i</emma:literal>
                </emma:interpretation>
                <emma:interpretation id="interp22" emma:lang="" emma:confidence="0">
                  <emma:literal>j</emma:literal>
                </emma:interpretation>
                <emma:interpretation id="interp23" emma:lang="" emma:confidence="0">
                  <emma:literal>n</emma:literal>
                </emma:interpretation>
                <emma:interpretation id="interp24" emma:lang="" emma:confidence="0">
                  <emma:literal>[</emma:literal>
                </emma:interpretation>
                <emma:interpretation id="interp25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197684.6656">19652 4798 332 0,'0'-4'120'0,"0"4"-92"0,0 4-8 0,0-1 68 16,0 4-52-16,0-7 56 16,0 7-52-16,0 3 32 15,0 11-40-15,0-4 16 16,0 11-28-16,-11-4 28 16,7 7-32-16,-8-4 12 15,20 1-16-15,-16-4 0 16,16-4-4-16,-4-6 12 15,8-4-12-15,-1-6 40 16,9-4-24-16,-1-7-188 16,0 0 88-16</inkml:trace>
          <inkml:trace contextRef="#ctx0" brushRef="#br0" timeOffset="197851.2128">19757 4684 632 0,'-12'-14'236'0,"12"14"-184"0,0-7-16 0,0 4 148 15,0 6-108-15,0-3-12 16,0 0-40-16</inkml:trace>
          <inkml:trace contextRef="#ctx0" brushRef="#br0" timeOffset="195174.7872">19405 4498 340 0,'-16'0'128'0,"16"0"-100"0,0 24-8 15,-4-10 104 1,1 0-72-16,-9 7 24 16,4-1-44-16,8 4 12 15,0 4-24-15,-4-4 44 16,8 0-36-16,-4-7 56 15,0 0-48-15,-4-13 72 0,4-1-60 0,-7-13 20 16,3 3-40 0,-4-10 0-16,4 3-16 0,-8-7-24 15,12 4 4-15,0-3 20 16,12 6-4-16,4-3-12 16,11 6 0-16,-4-2 4 15,4 6 0-15,0 0 52 16,0 3-28-16,-4-3-212 15,1 1 100-15,-5-5-548 16,4 4 352-16</inkml:trace>
          <inkml:trace contextRef="#ctx0" brushRef="#br0" timeOffset="195357.7923">19521 4257 464 0,'-27'-24'176'0,"27"24"-140"16,0-13-8-16,0 13 208 16,8 0-136-16,-1-7 36 15,5 7-80-15,3-7-24 16,5 7-20-16,-9 0 32 16,9 0-20-16</inkml:trace>
          <inkml:trace contextRef="#ctx0" brushRef="#br0" timeOffset="195603.6326">19850 4168 600 0,'-4'3'224'0,"4"-3"-176"0,4 11-12 0,-4-1 72 16,8 0-68-16,-1 8-8 15,1 2-20-15,4-3 32 16,3 1-20-16,-11 2-488 16,8 8 252-16</inkml:trace>
          <inkml:trace contextRef="#ctx0" brushRef="#br0" timeOffset="195865.829">20179 4072 664 0,'15'10'244'0,"-15"-10"-188"0,20 45-16 0,-5-11 128 16,-3 7-100-16,0 28 80 16,-5 7-88-16,-7 10 40 15,0-7-60-15,-19 17 24 16,7-6-36-16,-50 10 0 16,20-21-16-16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3.emf"/><Relationship Id="rId50" Type="http://schemas.openxmlformats.org/officeDocument/2006/relationships/customXml" Target="../ink/ink25.xml"/><Relationship Id="rId55" Type="http://schemas.openxmlformats.org/officeDocument/2006/relationships/image" Target="../media/image27.emf"/><Relationship Id="rId63" Type="http://schemas.openxmlformats.org/officeDocument/2006/relationships/image" Target="../media/image31.emf"/><Relationship Id="rId68" Type="http://schemas.openxmlformats.org/officeDocument/2006/relationships/customXml" Target="../ink/ink34.xml"/><Relationship Id="rId76" Type="http://schemas.openxmlformats.org/officeDocument/2006/relationships/customXml" Target="../ink/ink38.xml"/><Relationship Id="rId7" Type="http://schemas.openxmlformats.org/officeDocument/2006/relationships/image" Target="../media/image3.emf"/><Relationship Id="rId71" Type="http://schemas.openxmlformats.org/officeDocument/2006/relationships/image" Target="../media/image35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4.emf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40" Type="http://schemas.openxmlformats.org/officeDocument/2006/relationships/customXml" Target="../ink/ink20.xml"/><Relationship Id="rId45" Type="http://schemas.openxmlformats.org/officeDocument/2006/relationships/image" Target="../media/image22.emf"/><Relationship Id="rId53" Type="http://schemas.openxmlformats.org/officeDocument/2006/relationships/image" Target="../media/image26.emf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74" Type="http://schemas.openxmlformats.org/officeDocument/2006/relationships/customXml" Target="../ink/ink37.xml"/><Relationship Id="rId79" Type="http://schemas.openxmlformats.org/officeDocument/2006/relationships/image" Target="../media/image39.emf"/><Relationship Id="rId5" Type="http://schemas.openxmlformats.org/officeDocument/2006/relationships/image" Target="../media/image2.emf"/><Relationship Id="rId61" Type="http://schemas.openxmlformats.org/officeDocument/2006/relationships/image" Target="../media/image30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emf"/><Relationship Id="rId73" Type="http://schemas.openxmlformats.org/officeDocument/2006/relationships/image" Target="../media/image36.emf"/><Relationship Id="rId78" Type="http://schemas.openxmlformats.org/officeDocument/2006/relationships/customXml" Target="../ink/ink39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emf"/><Relationship Id="rId77" Type="http://schemas.openxmlformats.org/officeDocument/2006/relationships/image" Target="../media/image38.emf"/><Relationship Id="rId8" Type="http://schemas.openxmlformats.org/officeDocument/2006/relationships/customXml" Target="../ink/ink4.xml"/><Relationship Id="rId51" Type="http://schemas.openxmlformats.org/officeDocument/2006/relationships/image" Target="../media/image25.emf"/><Relationship Id="rId72" Type="http://schemas.openxmlformats.org/officeDocument/2006/relationships/customXml" Target="../ink/ink36.xml"/><Relationship Id="rId3" Type="http://schemas.openxmlformats.org/officeDocument/2006/relationships/image" Target="../media/image1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emf"/><Relationship Id="rId67" Type="http://schemas.openxmlformats.org/officeDocument/2006/relationships/image" Target="../media/image33.emf"/><Relationship Id="rId20" Type="http://schemas.openxmlformats.org/officeDocument/2006/relationships/customXml" Target="../ink/ink10.xml"/><Relationship Id="rId41" Type="http://schemas.openxmlformats.org/officeDocument/2006/relationships/image" Target="../media/image20.emf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emf"/><Relationship Id="rId57" Type="http://schemas.openxmlformats.org/officeDocument/2006/relationships/image" Target="../media/image2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9.xml"/><Relationship Id="rId13" Type="http://schemas.openxmlformats.org/officeDocument/2006/relationships/image" Target="../media/image161.emf"/><Relationship Id="rId18" Type="http://schemas.openxmlformats.org/officeDocument/2006/relationships/customXml" Target="../ink/ink164.xml"/><Relationship Id="rId26" Type="http://schemas.openxmlformats.org/officeDocument/2006/relationships/customXml" Target="../ink/ink168.xml"/><Relationship Id="rId39" Type="http://schemas.openxmlformats.org/officeDocument/2006/relationships/image" Target="../media/image174.emf"/><Relationship Id="rId3" Type="http://schemas.openxmlformats.org/officeDocument/2006/relationships/image" Target="../media/image156.emf"/><Relationship Id="rId21" Type="http://schemas.openxmlformats.org/officeDocument/2006/relationships/image" Target="../media/image165.emf"/><Relationship Id="rId34" Type="http://schemas.openxmlformats.org/officeDocument/2006/relationships/customXml" Target="../ink/ink172.xml"/><Relationship Id="rId42" Type="http://schemas.openxmlformats.org/officeDocument/2006/relationships/customXml" Target="../ink/ink176.xml"/><Relationship Id="rId7" Type="http://schemas.openxmlformats.org/officeDocument/2006/relationships/image" Target="../media/image158.emf"/><Relationship Id="rId12" Type="http://schemas.openxmlformats.org/officeDocument/2006/relationships/customXml" Target="../ink/ink161.xml"/><Relationship Id="rId17" Type="http://schemas.openxmlformats.org/officeDocument/2006/relationships/image" Target="../media/image163.emf"/><Relationship Id="rId25" Type="http://schemas.openxmlformats.org/officeDocument/2006/relationships/image" Target="../media/image167.emf"/><Relationship Id="rId33" Type="http://schemas.openxmlformats.org/officeDocument/2006/relationships/image" Target="../media/image171.emf"/><Relationship Id="rId38" Type="http://schemas.openxmlformats.org/officeDocument/2006/relationships/customXml" Target="../ink/ink174.xml"/><Relationship Id="rId2" Type="http://schemas.openxmlformats.org/officeDocument/2006/relationships/customXml" Target="../ink/ink156.xml"/><Relationship Id="rId16" Type="http://schemas.openxmlformats.org/officeDocument/2006/relationships/customXml" Target="../ink/ink163.xml"/><Relationship Id="rId20" Type="http://schemas.openxmlformats.org/officeDocument/2006/relationships/customXml" Target="../ink/ink165.xml"/><Relationship Id="rId29" Type="http://schemas.openxmlformats.org/officeDocument/2006/relationships/image" Target="../media/image169.emf"/><Relationship Id="rId41" Type="http://schemas.openxmlformats.org/officeDocument/2006/relationships/image" Target="../media/image17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8.xml"/><Relationship Id="rId11" Type="http://schemas.openxmlformats.org/officeDocument/2006/relationships/image" Target="../media/image160.emf"/><Relationship Id="rId24" Type="http://schemas.openxmlformats.org/officeDocument/2006/relationships/customXml" Target="../ink/ink167.xml"/><Relationship Id="rId32" Type="http://schemas.openxmlformats.org/officeDocument/2006/relationships/customXml" Target="../ink/ink171.xml"/><Relationship Id="rId37" Type="http://schemas.openxmlformats.org/officeDocument/2006/relationships/image" Target="../media/image173.emf"/><Relationship Id="rId40" Type="http://schemas.openxmlformats.org/officeDocument/2006/relationships/customXml" Target="../ink/ink175.xml"/><Relationship Id="rId45" Type="http://schemas.openxmlformats.org/officeDocument/2006/relationships/image" Target="../media/image177.emf"/><Relationship Id="rId5" Type="http://schemas.openxmlformats.org/officeDocument/2006/relationships/image" Target="../media/image157.emf"/><Relationship Id="rId15" Type="http://schemas.openxmlformats.org/officeDocument/2006/relationships/image" Target="../media/image162.emf"/><Relationship Id="rId23" Type="http://schemas.openxmlformats.org/officeDocument/2006/relationships/image" Target="../media/image166.emf"/><Relationship Id="rId28" Type="http://schemas.openxmlformats.org/officeDocument/2006/relationships/customXml" Target="../ink/ink169.xml"/><Relationship Id="rId36" Type="http://schemas.openxmlformats.org/officeDocument/2006/relationships/customXml" Target="../ink/ink173.xml"/><Relationship Id="rId10" Type="http://schemas.openxmlformats.org/officeDocument/2006/relationships/customXml" Target="../ink/ink160.xml"/><Relationship Id="rId19" Type="http://schemas.openxmlformats.org/officeDocument/2006/relationships/image" Target="../media/image164.emf"/><Relationship Id="rId31" Type="http://schemas.openxmlformats.org/officeDocument/2006/relationships/image" Target="../media/image170.emf"/><Relationship Id="rId44" Type="http://schemas.openxmlformats.org/officeDocument/2006/relationships/customXml" Target="../ink/ink177.xml"/><Relationship Id="rId4" Type="http://schemas.openxmlformats.org/officeDocument/2006/relationships/customXml" Target="../ink/ink157.xml"/><Relationship Id="rId9" Type="http://schemas.openxmlformats.org/officeDocument/2006/relationships/image" Target="../media/image159.emf"/><Relationship Id="rId14" Type="http://schemas.openxmlformats.org/officeDocument/2006/relationships/customXml" Target="../ink/ink162.xml"/><Relationship Id="rId22" Type="http://schemas.openxmlformats.org/officeDocument/2006/relationships/customXml" Target="../ink/ink166.xml"/><Relationship Id="rId27" Type="http://schemas.openxmlformats.org/officeDocument/2006/relationships/image" Target="../media/image168.emf"/><Relationship Id="rId30" Type="http://schemas.openxmlformats.org/officeDocument/2006/relationships/customXml" Target="../ink/ink170.xml"/><Relationship Id="rId35" Type="http://schemas.openxmlformats.org/officeDocument/2006/relationships/image" Target="../media/image172.emf"/><Relationship Id="rId43" Type="http://schemas.openxmlformats.org/officeDocument/2006/relationships/image" Target="../media/image17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2" Type="http://schemas.openxmlformats.org/officeDocument/2006/relationships/customXml" Target="../ink/ink17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45.emf"/><Relationship Id="rId18" Type="http://schemas.openxmlformats.org/officeDocument/2006/relationships/customXml" Target="../ink/ink48.xml"/><Relationship Id="rId26" Type="http://schemas.openxmlformats.org/officeDocument/2006/relationships/customXml" Target="../ink/ink52.xml"/><Relationship Id="rId3" Type="http://schemas.openxmlformats.org/officeDocument/2006/relationships/image" Target="../media/image40.emf"/><Relationship Id="rId21" Type="http://schemas.openxmlformats.org/officeDocument/2006/relationships/image" Target="../media/image49.emf"/><Relationship Id="rId34" Type="http://schemas.openxmlformats.org/officeDocument/2006/relationships/customXml" Target="../ink/ink56.xml"/><Relationship Id="rId7" Type="http://schemas.openxmlformats.org/officeDocument/2006/relationships/image" Target="../media/image42.emf"/><Relationship Id="rId12" Type="http://schemas.openxmlformats.org/officeDocument/2006/relationships/customXml" Target="../ink/ink45.xml"/><Relationship Id="rId17" Type="http://schemas.openxmlformats.org/officeDocument/2006/relationships/image" Target="../media/image47.emf"/><Relationship Id="rId25" Type="http://schemas.openxmlformats.org/officeDocument/2006/relationships/image" Target="../media/image51.emf"/><Relationship Id="rId33" Type="http://schemas.openxmlformats.org/officeDocument/2006/relationships/image" Target="../media/image55.emf"/><Relationship Id="rId2" Type="http://schemas.openxmlformats.org/officeDocument/2006/relationships/customXml" Target="../ink/ink40.xml"/><Relationship Id="rId16" Type="http://schemas.openxmlformats.org/officeDocument/2006/relationships/customXml" Target="../ink/ink47.xml"/><Relationship Id="rId20" Type="http://schemas.openxmlformats.org/officeDocument/2006/relationships/customXml" Target="../ink/ink49.xml"/><Relationship Id="rId29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.xml"/><Relationship Id="rId11" Type="http://schemas.openxmlformats.org/officeDocument/2006/relationships/image" Target="../media/image44.emf"/><Relationship Id="rId24" Type="http://schemas.openxmlformats.org/officeDocument/2006/relationships/customXml" Target="../ink/ink51.xml"/><Relationship Id="rId32" Type="http://schemas.openxmlformats.org/officeDocument/2006/relationships/customXml" Target="../ink/ink55.xml"/><Relationship Id="rId37" Type="http://schemas.openxmlformats.org/officeDocument/2006/relationships/image" Target="../media/image57.emf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23" Type="http://schemas.openxmlformats.org/officeDocument/2006/relationships/image" Target="../media/image50.emf"/><Relationship Id="rId28" Type="http://schemas.openxmlformats.org/officeDocument/2006/relationships/customXml" Target="../ink/ink53.xml"/><Relationship Id="rId36" Type="http://schemas.openxmlformats.org/officeDocument/2006/relationships/customXml" Target="../ink/ink57.xml"/><Relationship Id="rId10" Type="http://schemas.openxmlformats.org/officeDocument/2006/relationships/customXml" Target="../ink/ink44.xml"/><Relationship Id="rId19" Type="http://schemas.openxmlformats.org/officeDocument/2006/relationships/image" Target="../media/image48.emf"/><Relationship Id="rId31" Type="http://schemas.openxmlformats.org/officeDocument/2006/relationships/image" Target="../media/image54.emf"/><Relationship Id="rId4" Type="http://schemas.openxmlformats.org/officeDocument/2006/relationships/customXml" Target="../ink/ink41.xml"/><Relationship Id="rId9" Type="http://schemas.openxmlformats.org/officeDocument/2006/relationships/image" Target="../media/image43.emf"/><Relationship Id="rId14" Type="http://schemas.openxmlformats.org/officeDocument/2006/relationships/customXml" Target="../ink/ink46.xml"/><Relationship Id="rId22" Type="http://schemas.openxmlformats.org/officeDocument/2006/relationships/customXml" Target="../ink/ink50.xml"/><Relationship Id="rId27" Type="http://schemas.openxmlformats.org/officeDocument/2006/relationships/image" Target="../media/image52.emf"/><Relationship Id="rId30" Type="http://schemas.openxmlformats.org/officeDocument/2006/relationships/customXml" Target="../ink/ink54.xml"/><Relationship Id="rId35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13" Type="http://schemas.openxmlformats.org/officeDocument/2006/relationships/image" Target="../media/image63.emf"/><Relationship Id="rId18" Type="http://schemas.openxmlformats.org/officeDocument/2006/relationships/customXml" Target="../ink/ink66.xml"/><Relationship Id="rId26" Type="http://schemas.openxmlformats.org/officeDocument/2006/relationships/customXml" Target="../ink/ink70.xml"/><Relationship Id="rId39" Type="http://schemas.openxmlformats.org/officeDocument/2006/relationships/image" Target="../media/image76.emf"/><Relationship Id="rId3" Type="http://schemas.openxmlformats.org/officeDocument/2006/relationships/image" Target="../media/image58.emf"/><Relationship Id="rId21" Type="http://schemas.openxmlformats.org/officeDocument/2006/relationships/image" Target="../media/image67.emf"/><Relationship Id="rId34" Type="http://schemas.openxmlformats.org/officeDocument/2006/relationships/customXml" Target="../ink/ink74.xml"/><Relationship Id="rId7" Type="http://schemas.openxmlformats.org/officeDocument/2006/relationships/image" Target="../media/image60.emf"/><Relationship Id="rId12" Type="http://schemas.openxmlformats.org/officeDocument/2006/relationships/customXml" Target="../ink/ink63.xml"/><Relationship Id="rId17" Type="http://schemas.openxmlformats.org/officeDocument/2006/relationships/image" Target="../media/image65.emf"/><Relationship Id="rId25" Type="http://schemas.openxmlformats.org/officeDocument/2006/relationships/image" Target="../media/image69.emf"/><Relationship Id="rId33" Type="http://schemas.openxmlformats.org/officeDocument/2006/relationships/image" Target="../media/image73.emf"/><Relationship Id="rId38" Type="http://schemas.openxmlformats.org/officeDocument/2006/relationships/customXml" Target="../ink/ink76.xml"/><Relationship Id="rId2" Type="http://schemas.openxmlformats.org/officeDocument/2006/relationships/customXml" Target="../ink/ink58.xml"/><Relationship Id="rId16" Type="http://schemas.openxmlformats.org/officeDocument/2006/relationships/customXml" Target="../ink/ink65.xml"/><Relationship Id="rId20" Type="http://schemas.openxmlformats.org/officeDocument/2006/relationships/customXml" Target="../ink/ink67.xml"/><Relationship Id="rId29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.xml"/><Relationship Id="rId11" Type="http://schemas.openxmlformats.org/officeDocument/2006/relationships/image" Target="../media/image62.emf"/><Relationship Id="rId24" Type="http://schemas.openxmlformats.org/officeDocument/2006/relationships/customXml" Target="../ink/ink69.xml"/><Relationship Id="rId32" Type="http://schemas.openxmlformats.org/officeDocument/2006/relationships/customXml" Target="../ink/ink73.xml"/><Relationship Id="rId37" Type="http://schemas.openxmlformats.org/officeDocument/2006/relationships/image" Target="../media/image75.emf"/><Relationship Id="rId5" Type="http://schemas.openxmlformats.org/officeDocument/2006/relationships/image" Target="../media/image59.emf"/><Relationship Id="rId15" Type="http://schemas.openxmlformats.org/officeDocument/2006/relationships/image" Target="../media/image64.emf"/><Relationship Id="rId23" Type="http://schemas.openxmlformats.org/officeDocument/2006/relationships/image" Target="../media/image68.emf"/><Relationship Id="rId28" Type="http://schemas.openxmlformats.org/officeDocument/2006/relationships/customXml" Target="../ink/ink71.xml"/><Relationship Id="rId36" Type="http://schemas.openxmlformats.org/officeDocument/2006/relationships/customXml" Target="../ink/ink75.xml"/><Relationship Id="rId10" Type="http://schemas.openxmlformats.org/officeDocument/2006/relationships/customXml" Target="../ink/ink62.xml"/><Relationship Id="rId19" Type="http://schemas.openxmlformats.org/officeDocument/2006/relationships/image" Target="../media/image66.emf"/><Relationship Id="rId31" Type="http://schemas.openxmlformats.org/officeDocument/2006/relationships/image" Target="../media/image72.emf"/><Relationship Id="rId4" Type="http://schemas.openxmlformats.org/officeDocument/2006/relationships/customXml" Target="../ink/ink59.xml"/><Relationship Id="rId9" Type="http://schemas.openxmlformats.org/officeDocument/2006/relationships/image" Target="../media/image61.emf"/><Relationship Id="rId14" Type="http://schemas.openxmlformats.org/officeDocument/2006/relationships/customXml" Target="../ink/ink64.xml"/><Relationship Id="rId22" Type="http://schemas.openxmlformats.org/officeDocument/2006/relationships/customXml" Target="../ink/ink68.xml"/><Relationship Id="rId27" Type="http://schemas.openxmlformats.org/officeDocument/2006/relationships/image" Target="../media/image70.emf"/><Relationship Id="rId30" Type="http://schemas.openxmlformats.org/officeDocument/2006/relationships/customXml" Target="../ink/ink72.xml"/><Relationship Id="rId35" Type="http://schemas.openxmlformats.org/officeDocument/2006/relationships/image" Target="../media/image7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0.xml"/><Relationship Id="rId3" Type="http://schemas.openxmlformats.org/officeDocument/2006/relationships/image" Target="../media/image77.emf"/><Relationship Id="rId7" Type="http://schemas.openxmlformats.org/officeDocument/2006/relationships/image" Target="../media/image79.emf"/><Relationship Id="rId2" Type="http://schemas.openxmlformats.org/officeDocument/2006/relationships/customXml" Target="../ink/ink7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9.xml"/><Relationship Id="rId11" Type="http://schemas.openxmlformats.org/officeDocument/2006/relationships/image" Target="../media/image81.emf"/><Relationship Id="rId5" Type="http://schemas.openxmlformats.org/officeDocument/2006/relationships/image" Target="../media/image78.emf"/><Relationship Id="rId10" Type="http://schemas.openxmlformats.org/officeDocument/2006/relationships/customXml" Target="../ink/ink81.xml"/><Relationship Id="rId4" Type="http://schemas.openxmlformats.org/officeDocument/2006/relationships/customXml" Target="../ink/ink78.xml"/><Relationship Id="rId9" Type="http://schemas.openxmlformats.org/officeDocument/2006/relationships/image" Target="../media/image8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5.xml"/><Relationship Id="rId13" Type="http://schemas.openxmlformats.org/officeDocument/2006/relationships/image" Target="../media/image87.emf"/><Relationship Id="rId18" Type="http://schemas.openxmlformats.org/officeDocument/2006/relationships/customXml" Target="../ink/ink90.xml"/><Relationship Id="rId26" Type="http://schemas.openxmlformats.org/officeDocument/2006/relationships/customXml" Target="../ink/ink94.xml"/><Relationship Id="rId3" Type="http://schemas.openxmlformats.org/officeDocument/2006/relationships/image" Target="../media/image82.emf"/><Relationship Id="rId21" Type="http://schemas.openxmlformats.org/officeDocument/2006/relationships/image" Target="../media/image91.emf"/><Relationship Id="rId34" Type="http://schemas.openxmlformats.org/officeDocument/2006/relationships/customXml" Target="../ink/ink98.xml"/><Relationship Id="rId7" Type="http://schemas.openxmlformats.org/officeDocument/2006/relationships/image" Target="../media/image84.emf"/><Relationship Id="rId12" Type="http://schemas.openxmlformats.org/officeDocument/2006/relationships/customXml" Target="../ink/ink87.xml"/><Relationship Id="rId17" Type="http://schemas.openxmlformats.org/officeDocument/2006/relationships/image" Target="../media/image89.emf"/><Relationship Id="rId25" Type="http://schemas.openxmlformats.org/officeDocument/2006/relationships/image" Target="../media/image93.emf"/><Relationship Id="rId33" Type="http://schemas.openxmlformats.org/officeDocument/2006/relationships/image" Target="../media/image97.emf"/><Relationship Id="rId2" Type="http://schemas.openxmlformats.org/officeDocument/2006/relationships/customXml" Target="../ink/ink82.xml"/><Relationship Id="rId16" Type="http://schemas.openxmlformats.org/officeDocument/2006/relationships/customXml" Target="../ink/ink89.xml"/><Relationship Id="rId20" Type="http://schemas.openxmlformats.org/officeDocument/2006/relationships/customXml" Target="../ink/ink91.xml"/><Relationship Id="rId29" Type="http://schemas.openxmlformats.org/officeDocument/2006/relationships/image" Target="../media/image9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4.xml"/><Relationship Id="rId11" Type="http://schemas.openxmlformats.org/officeDocument/2006/relationships/image" Target="../media/image86.emf"/><Relationship Id="rId24" Type="http://schemas.openxmlformats.org/officeDocument/2006/relationships/customXml" Target="../ink/ink93.xml"/><Relationship Id="rId32" Type="http://schemas.openxmlformats.org/officeDocument/2006/relationships/customXml" Target="../ink/ink97.xml"/><Relationship Id="rId5" Type="http://schemas.openxmlformats.org/officeDocument/2006/relationships/image" Target="../media/image83.emf"/><Relationship Id="rId15" Type="http://schemas.openxmlformats.org/officeDocument/2006/relationships/image" Target="../media/image88.emf"/><Relationship Id="rId23" Type="http://schemas.openxmlformats.org/officeDocument/2006/relationships/image" Target="../media/image92.emf"/><Relationship Id="rId28" Type="http://schemas.openxmlformats.org/officeDocument/2006/relationships/customXml" Target="../ink/ink95.xml"/><Relationship Id="rId10" Type="http://schemas.openxmlformats.org/officeDocument/2006/relationships/customXml" Target="../ink/ink86.xml"/><Relationship Id="rId19" Type="http://schemas.openxmlformats.org/officeDocument/2006/relationships/image" Target="../media/image90.emf"/><Relationship Id="rId31" Type="http://schemas.openxmlformats.org/officeDocument/2006/relationships/image" Target="../media/image96.emf"/><Relationship Id="rId4" Type="http://schemas.openxmlformats.org/officeDocument/2006/relationships/customXml" Target="../ink/ink83.xml"/><Relationship Id="rId9" Type="http://schemas.openxmlformats.org/officeDocument/2006/relationships/image" Target="../media/image85.emf"/><Relationship Id="rId14" Type="http://schemas.openxmlformats.org/officeDocument/2006/relationships/customXml" Target="../ink/ink88.xml"/><Relationship Id="rId22" Type="http://schemas.openxmlformats.org/officeDocument/2006/relationships/customXml" Target="../ink/ink92.xml"/><Relationship Id="rId27" Type="http://schemas.openxmlformats.org/officeDocument/2006/relationships/image" Target="../media/image94.emf"/><Relationship Id="rId30" Type="http://schemas.openxmlformats.org/officeDocument/2006/relationships/customXml" Target="../ink/ink96.xml"/><Relationship Id="rId35" Type="http://schemas.openxmlformats.org/officeDocument/2006/relationships/image" Target="../media/image9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2.xml"/><Relationship Id="rId13" Type="http://schemas.openxmlformats.org/officeDocument/2006/relationships/image" Target="../media/image104.emf"/><Relationship Id="rId18" Type="http://schemas.openxmlformats.org/officeDocument/2006/relationships/customXml" Target="../ink/ink107.xml"/><Relationship Id="rId26" Type="http://schemas.openxmlformats.org/officeDocument/2006/relationships/customXml" Target="../ink/ink111.xml"/><Relationship Id="rId3" Type="http://schemas.openxmlformats.org/officeDocument/2006/relationships/image" Target="../media/image99.emf"/><Relationship Id="rId21" Type="http://schemas.openxmlformats.org/officeDocument/2006/relationships/image" Target="../media/image108.emf"/><Relationship Id="rId7" Type="http://schemas.openxmlformats.org/officeDocument/2006/relationships/image" Target="../media/image101.emf"/><Relationship Id="rId12" Type="http://schemas.openxmlformats.org/officeDocument/2006/relationships/customXml" Target="../ink/ink104.xml"/><Relationship Id="rId17" Type="http://schemas.openxmlformats.org/officeDocument/2006/relationships/image" Target="../media/image106.emf"/><Relationship Id="rId25" Type="http://schemas.openxmlformats.org/officeDocument/2006/relationships/image" Target="../media/image110.emf"/><Relationship Id="rId2" Type="http://schemas.openxmlformats.org/officeDocument/2006/relationships/customXml" Target="../ink/ink99.xml"/><Relationship Id="rId16" Type="http://schemas.openxmlformats.org/officeDocument/2006/relationships/customXml" Target="../ink/ink106.xml"/><Relationship Id="rId20" Type="http://schemas.openxmlformats.org/officeDocument/2006/relationships/customXml" Target="../ink/ink10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1.xml"/><Relationship Id="rId11" Type="http://schemas.openxmlformats.org/officeDocument/2006/relationships/image" Target="../media/image103.emf"/><Relationship Id="rId24" Type="http://schemas.openxmlformats.org/officeDocument/2006/relationships/customXml" Target="../ink/ink110.xml"/><Relationship Id="rId5" Type="http://schemas.openxmlformats.org/officeDocument/2006/relationships/image" Target="../media/image100.emf"/><Relationship Id="rId15" Type="http://schemas.openxmlformats.org/officeDocument/2006/relationships/image" Target="../media/image105.emf"/><Relationship Id="rId23" Type="http://schemas.openxmlformats.org/officeDocument/2006/relationships/image" Target="../media/image109.emf"/><Relationship Id="rId10" Type="http://schemas.openxmlformats.org/officeDocument/2006/relationships/customXml" Target="../ink/ink103.xml"/><Relationship Id="rId19" Type="http://schemas.openxmlformats.org/officeDocument/2006/relationships/image" Target="../media/image107.emf"/><Relationship Id="rId4" Type="http://schemas.openxmlformats.org/officeDocument/2006/relationships/customXml" Target="../ink/ink100.xml"/><Relationship Id="rId9" Type="http://schemas.openxmlformats.org/officeDocument/2006/relationships/image" Target="../media/image102.emf"/><Relationship Id="rId14" Type="http://schemas.openxmlformats.org/officeDocument/2006/relationships/customXml" Target="../ink/ink105.xml"/><Relationship Id="rId22" Type="http://schemas.openxmlformats.org/officeDocument/2006/relationships/customXml" Target="../ink/ink109.xml"/><Relationship Id="rId27" Type="http://schemas.openxmlformats.org/officeDocument/2006/relationships/image" Target="../media/image1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5.xml"/><Relationship Id="rId13" Type="http://schemas.openxmlformats.org/officeDocument/2006/relationships/image" Target="../media/image117.emf"/><Relationship Id="rId3" Type="http://schemas.openxmlformats.org/officeDocument/2006/relationships/image" Target="../media/image112.emf"/><Relationship Id="rId7" Type="http://schemas.openxmlformats.org/officeDocument/2006/relationships/image" Target="../media/image114.emf"/><Relationship Id="rId12" Type="http://schemas.openxmlformats.org/officeDocument/2006/relationships/customXml" Target="../ink/ink117.xml"/><Relationship Id="rId2" Type="http://schemas.openxmlformats.org/officeDocument/2006/relationships/customXml" Target="../ink/ink1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4.xml"/><Relationship Id="rId11" Type="http://schemas.openxmlformats.org/officeDocument/2006/relationships/image" Target="../media/image116.emf"/><Relationship Id="rId5" Type="http://schemas.openxmlformats.org/officeDocument/2006/relationships/image" Target="../media/image113.emf"/><Relationship Id="rId10" Type="http://schemas.openxmlformats.org/officeDocument/2006/relationships/customXml" Target="../ink/ink116.xml"/><Relationship Id="rId4" Type="http://schemas.openxmlformats.org/officeDocument/2006/relationships/customXml" Target="../ink/ink113.xml"/><Relationship Id="rId9" Type="http://schemas.openxmlformats.org/officeDocument/2006/relationships/image" Target="../media/image1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1.xml"/><Relationship Id="rId3" Type="http://schemas.openxmlformats.org/officeDocument/2006/relationships/image" Target="../media/image118.emf"/><Relationship Id="rId7" Type="http://schemas.openxmlformats.org/officeDocument/2006/relationships/image" Target="../media/image120.emf"/><Relationship Id="rId2" Type="http://schemas.openxmlformats.org/officeDocument/2006/relationships/customXml" Target="../ink/ink11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0.xml"/><Relationship Id="rId11" Type="http://schemas.openxmlformats.org/officeDocument/2006/relationships/image" Target="../media/image122.emf"/><Relationship Id="rId5" Type="http://schemas.openxmlformats.org/officeDocument/2006/relationships/image" Target="../media/image119.emf"/><Relationship Id="rId10" Type="http://schemas.openxmlformats.org/officeDocument/2006/relationships/customXml" Target="../ink/ink122.xml"/><Relationship Id="rId4" Type="http://schemas.openxmlformats.org/officeDocument/2006/relationships/customXml" Target="../ink/ink119.xml"/><Relationship Id="rId9" Type="http://schemas.openxmlformats.org/officeDocument/2006/relationships/image" Target="../media/image121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.emf"/><Relationship Id="rId18" Type="http://schemas.openxmlformats.org/officeDocument/2006/relationships/customXml" Target="../ink/ink131.xml"/><Relationship Id="rId26" Type="http://schemas.openxmlformats.org/officeDocument/2006/relationships/customXml" Target="../ink/ink135.xml"/><Relationship Id="rId39" Type="http://schemas.openxmlformats.org/officeDocument/2006/relationships/image" Target="../media/image141.emf"/><Relationship Id="rId21" Type="http://schemas.openxmlformats.org/officeDocument/2006/relationships/image" Target="../media/image132.emf"/><Relationship Id="rId34" Type="http://schemas.openxmlformats.org/officeDocument/2006/relationships/customXml" Target="../ink/ink139.xml"/><Relationship Id="rId42" Type="http://schemas.openxmlformats.org/officeDocument/2006/relationships/customXml" Target="../ink/ink143.xml"/><Relationship Id="rId47" Type="http://schemas.openxmlformats.org/officeDocument/2006/relationships/image" Target="../media/image145.emf"/><Relationship Id="rId50" Type="http://schemas.openxmlformats.org/officeDocument/2006/relationships/customXml" Target="../ink/ink147.xml"/><Relationship Id="rId55" Type="http://schemas.openxmlformats.org/officeDocument/2006/relationships/image" Target="../media/image149.emf"/><Relationship Id="rId63" Type="http://schemas.openxmlformats.org/officeDocument/2006/relationships/image" Target="../media/image153.emf"/><Relationship Id="rId7" Type="http://schemas.openxmlformats.org/officeDocument/2006/relationships/image" Target="../media/image125.emf"/><Relationship Id="rId2" Type="http://schemas.openxmlformats.org/officeDocument/2006/relationships/customXml" Target="../ink/ink123.xml"/><Relationship Id="rId16" Type="http://schemas.openxmlformats.org/officeDocument/2006/relationships/customXml" Target="../ink/ink130.xml"/><Relationship Id="rId29" Type="http://schemas.openxmlformats.org/officeDocument/2006/relationships/image" Target="../media/image13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5.xml"/><Relationship Id="rId11" Type="http://schemas.openxmlformats.org/officeDocument/2006/relationships/image" Target="../media/image127.emf"/><Relationship Id="rId24" Type="http://schemas.openxmlformats.org/officeDocument/2006/relationships/customXml" Target="../ink/ink134.xml"/><Relationship Id="rId32" Type="http://schemas.openxmlformats.org/officeDocument/2006/relationships/customXml" Target="../ink/ink138.xml"/><Relationship Id="rId37" Type="http://schemas.openxmlformats.org/officeDocument/2006/relationships/image" Target="../media/image140.emf"/><Relationship Id="rId40" Type="http://schemas.openxmlformats.org/officeDocument/2006/relationships/customXml" Target="../ink/ink142.xml"/><Relationship Id="rId45" Type="http://schemas.openxmlformats.org/officeDocument/2006/relationships/image" Target="../media/image144.emf"/><Relationship Id="rId53" Type="http://schemas.openxmlformats.org/officeDocument/2006/relationships/image" Target="../media/image148.emf"/><Relationship Id="rId58" Type="http://schemas.openxmlformats.org/officeDocument/2006/relationships/customXml" Target="../ink/ink151.xml"/><Relationship Id="rId66" Type="http://schemas.openxmlformats.org/officeDocument/2006/relationships/customXml" Target="../ink/ink155.xml"/><Relationship Id="rId5" Type="http://schemas.openxmlformats.org/officeDocument/2006/relationships/image" Target="../media/image124.emf"/><Relationship Id="rId15" Type="http://schemas.openxmlformats.org/officeDocument/2006/relationships/image" Target="../media/image129.emf"/><Relationship Id="rId23" Type="http://schemas.openxmlformats.org/officeDocument/2006/relationships/image" Target="../media/image133.emf"/><Relationship Id="rId28" Type="http://schemas.openxmlformats.org/officeDocument/2006/relationships/customXml" Target="../ink/ink136.xml"/><Relationship Id="rId36" Type="http://schemas.openxmlformats.org/officeDocument/2006/relationships/customXml" Target="../ink/ink140.xml"/><Relationship Id="rId49" Type="http://schemas.openxmlformats.org/officeDocument/2006/relationships/image" Target="../media/image146.emf"/><Relationship Id="rId57" Type="http://schemas.openxmlformats.org/officeDocument/2006/relationships/image" Target="../media/image150.emf"/><Relationship Id="rId61" Type="http://schemas.openxmlformats.org/officeDocument/2006/relationships/image" Target="../media/image152.emf"/><Relationship Id="rId10" Type="http://schemas.openxmlformats.org/officeDocument/2006/relationships/customXml" Target="../ink/ink127.xml"/><Relationship Id="rId19" Type="http://schemas.openxmlformats.org/officeDocument/2006/relationships/image" Target="../media/image131.emf"/><Relationship Id="rId31" Type="http://schemas.openxmlformats.org/officeDocument/2006/relationships/image" Target="../media/image137.emf"/><Relationship Id="rId44" Type="http://schemas.openxmlformats.org/officeDocument/2006/relationships/customXml" Target="../ink/ink144.xml"/><Relationship Id="rId52" Type="http://schemas.openxmlformats.org/officeDocument/2006/relationships/customXml" Target="../ink/ink148.xml"/><Relationship Id="rId60" Type="http://schemas.openxmlformats.org/officeDocument/2006/relationships/customXml" Target="../ink/ink152.xml"/><Relationship Id="rId65" Type="http://schemas.openxmlformats.org/officeDocument/2006/relationships/image" Target="../media/image154.emf"/><Relationship Id="rId4" Type="http://schemas.openxmlformats.org/officeDocument/2006/relationships/customXml" Target="../ink/ink124.xml"/><Relationship Id="rId9" Type="http://schemas.openxmlformats.org/officeDocument/2006/relationships/image" Target="../media/image126.emf"/><Relationship Id="rId14" Type="http://schemas.openxmlformats.org/officeDocument/2006/relationships/customXml" Target="../ink/ink129.xml"/><Relationship Id="rId22" Type="http://schemas.openxmlformats.org/officeDocument/2006/relationships/customXml" Target="../ink/ink133.xml"/><Relationship Id="rId27" Type="http://schemas.openxmlformats.org/officeDocument/2006/relationships/image" Target="../media/image135.emf"/><Relationship Id="rId30" Type="http://schemas.openxmlformats.org/officeDocument/2006/relationships/customXml" Target="../ink/ink137.xml"/><Relationship Id="rId35" Type="http://schemas.openxmlformats.org/officeDocument/2006/relationships/image" Target="../media/image139.emf"/><Relationship Id="rId43" Type="http://schemas.openxmlformats.org/officeDocument/2006/relationships/image" Target="../media/image143.emf"/><Relationship Id="rId48" Type="http://schemas.openxmlformats.org/officeDocument/2006/relationships/customXml" Target="../ink/ink146.xml"/><Relationship Id="rId56" Type="http://schemas.openxmlformats.org/officeDocument/2006/relationships/customXml" Target="../ink/ink150.xml"/><Relationship Id="rId64" Type="http://schemas.openxmlformats.org/officeDocument/2006/relationships/customXml" Target="../ink/ink154.xml"/><Relationship Id="rId8" Type="http://schemas.openxmlformats.org/officeDocument/2006/relationships/customXml" Target="../ink/ink126.xml"/><Relationship Id="rId51" Type="http://schemas.openxmlformats.org/officeDocument/2006/relationships/image" Target="../media/image147.emf"/><Relationship Id="rId3" Type="http://schemas.openxmlformats.org/officeDocument/2006/relationships/image" Target="../media/image123.emf"/><Relationship Id="rId12" Type="http://schemas.openxmlformats.org/officeDocument/2006/relationships/customXml" Target="../ink/ink128.xml"/><Relationship Id="rId17" Type="http://schemas.openxmlformats.org/officeDocument/2006/relationships/image" Target="../media/image130.emf"/><Relationship Id="rId25" Type="http://schemas.openxmlformats.org/officeDocument/2006/relationships/image" Target="../media/image134.emf"/><Relationship Id="rId33" Type="http://schemas.openxmlformats.org/officeDocument/2006/relationships/image" Target="../media/image138.emf"/><Relationship Id="rId38" Type="http://schemas.openxmlformats.org/officeDocument/2006/relationships/customXml" Target="../ink/ink141.xml"/><Relationship Id="rId46" Type="http://schemas.openxmlformats.org/officeDocument/2006/relationships/customXml" Target="../ink/ink145.xml"/><Relationship Id="rId59" Type="http://schemas.openxmlformats.org/officeDocument/2006/relationships/image" Target="../media/image151.emf"/><Relationship Id="rId67" Type="http://schemas.openxmlformats.org/officeDocument/2006/relationships/image" Target="../media/image155.emf"/><Relationship Id="rId20" Type="http://schemas.openxmlformats.org/officeDocument/2006/relationships/customXml" Target="../ink/ink132.xml"/><Relationship Id="rId41" Type="http://schemas.openxmlformats.org/officeDocument/2006/relationships/image" Target="../media/image142.emf"/><Relationship Id="rId54" Type="http://schemas.openxmlformats.org/officeDocument/2006/relationships/customXml" Target="../ink/ink149.xml"/><Relationship Id="rId62" Type="http://schemas.openxmlformats.org/officeDocument/2006/relationships/customXml" Target="../ink/ink1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258864" y="515283"/>
              <a:ext cx="2113200" cy="1834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7704" y="498723"/>
                <a:ext cx="2141280" cy="18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2" name="Ink 81"/>
              <p14:cNvContentPartPr/>
              <p14:nvPr/>
            </p14:nvContentPartPr>
            <p14:xfrm>
              <a:off x="2027304" y="2991723"/>
              <a:ext cx="1892880" cy="11556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2264" y="2984523"/>
                <a:ext cx="19094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7" name="Ink 96"/>
              <p14:cNvContentPartPr/>
              <p14:nvPr/>
            </p14:nvContentPartPr>
            <p14:xfrm>
              <a:off x="4402224" y="594843"/>
              <a:ext cx="167040" cy="60048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90344" y="587643"/>
                <a:ext cx="19008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4" name="Ink 103"/>
              <p14:cNvContentPartPr/>
              <p14:nvPr/>
            </p14:nvContentPartPr>
            <p14:xfrm>
              <a:off x="4381704" y="584403"/>
              <a:ext cx="196200" cy="59400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73064" y="577203"/>
                <a:ext cx="21564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5" name="Ink 104"/>
              <p14:cNvContentPartPr/>
              <p14:nvPr/>
            </p14:nvContentPartPr>
            <p14:xfrm>
              <a:off x="4425624" y="585843"/>
              <a:ext cx="129960" cy="57240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16264" y="570003"/>
                <a:ext cx="15444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6" name="Ink 105"/>
              <p14:cNvContentPartPr/>
              <p14:nvPr/>
            </p14:nvContentPartPr>
            <p14:xfrm>
              <a:off x="4981464" y="430323"/>
              <a:ext cx="523080" cy="40752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73904" y="419883"/>
                <a:ext cx="54108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8" name="Ink 107"/>
              <p14:cNvContentPartPr/>
              <p14:nvPr/>
            </p14:nvContentPartPr>
            <p14:xfrm>
              <a:off x="3902544" y="1165803"/>
              <a:ext cx="830160" cy="582480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92104" y="1151403"/>
                <a:ext cx="85212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9" name="Ink 108"/>
              <p14:cNvContentPartPr/>
              <p14:nvPr/>
            </p14:nvContentPartPr>
            <p14:xfrm>
              <a:off x="3907944" y="1136643"/>
              <a:ext cx="865080" cy="60264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94984" y="1120443"/>
                <a:ext cx="893520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0" name="Ink 109"/>
              <p14:cNvContentPartPr/>
              <p14:nvPr/>
            </p14:nvContentPartPr>
            <p14:xfrm>
              <a:off x="4765464" y="1394763"/>
              <a:ext cx="627840" cy="12060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57184" y="1379643"/>
                <a:ext cx="6512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6" name="Ink 115"/>
              <p14:cNvContentPartPr/>
              <p14:nvPr/>
            </p14:nvContentPartPr>
            <p14:xfrm>
              <a:off x="6985224" y="1825683"/>
              <a:ext cx="1716120" cy="178200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74424" y="1819203"/>
                <a:ext cx="1739160" cy="17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7" name="Ink 136"/>
              <p14:cNvContentPartPr/>
              <p14:nvPr/>
            </p14:nvContentPartPr>
            <p14:xfrm>
              <a:off x="7904304" y="1407003"/>
              <a:ext cx="752040" cy="38052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94584" y="1394763"/>
                <a:ext cx="77724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5" name="Ink 164"/>
              <p14:cNvContentPartPr/>
              <p14:nvPr/>
            </p14:nvContentPartPr>
            <p14:xfrm>
              <a:off x="4202784" y="643803"/>
              <a:ext cx="1000440" cy="729000"/>
            </p14:xfrm>
          </p:contentPart>
        </mc:Choice>
        <mc:Fallback>
          <p:pic>
            <p:nvPicPr>
              <p:cNvPr id="165" name="Ink 16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91624" y="635523"/>
                <a:ext cx="102420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5" name="Ink 174"/>
              <p14:cNvContentPartPr/>
              <p14:nvPr/>
            </p14:nvContentPartPr>
            <p14:xfrm>
              <a:off x="3349224" y="704643"/>
              <a:ext cx="2753280" cy="1313640"/>
            </p14:xfrm>
          </p:contentPart>
        </mc:Choice>
        <mc:Fallback>
          <p:pic>
            <p:nvPicPr>
              <p:cNvPr id="175" name="Ink 17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37344" y="687363"/>
                <a:ext cx="2780640" cy="13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5" name="Ink 184"/>
              <p14:cNvContentPartPr/>
              <p14:nvPr/>
            </p14:nvContentPartPr>
            <p14:xfrm>
              <a:off x="7441704" y="2839443"/>
              <a:ext cx="271800" cy="519120"/>
            </p14:xfrm>
          </p:contentPart>
        </mc:Choice>
        <mc:Fallback>
          <p:pic>
            <p:nvPicPr>
              <p:cNvPr id="185" name="Ink 18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33064" y="2832603"/>
                <a:ext cx="28728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6" name="Ink 185"/>
              <p14:cNvContentPartPr/>
              <p14:nvPr/>
            </p14:nvContentPartPr>
            <p14:xfrm>
              <a:off x="3443184" y="1589163"/>
              <a:ext cx="1267920" cy="659520"/>
            </p14:xfrm>
          </p:contentPart>
        </mc:Choice>
        <mc:Fallback>
          <p:pic>
            <p:nvPicPr>
              <p:cNvPr id="186" name="Ink 18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33104" y="1579083"/>
                <a:ext cx="1289520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7" name="Ink 186"/>
              <p14:cNvContentPartPr/>
              <p14:nvPr/>
            </p14:nvContentPartPr>
            <p14:xfrm>
              <a:off x="790704" y="2485563"/>
              <a:ext cx="5143320" cy="1829520"/>
            </p14:xfrm>
          </p:contentPart>
        </mc:Choice>
        <mc:Fallback>
          <p:pic>
            <p:nvPicPr>
              <p:cNvPr id="187" name="Ink 18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9184" y="2475123"/>
                <a:ext cx="5170680" cy="18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89" name="Ink 188"/>
              <p14:cNvContentPartPr/>
              <p14:nvPr/>
            </p14:nvContentPartPr>
            <p14:xfrm>
              <a:off x="688104" y="3477003"/>
              <a:ext cx="3116160" cy="13320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1984" y="3462963"/>
                <a:ext cx="31302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92" name="Ink 191"/>
              <p14:cNvContentPartPr/>
              <p14:nvPr/>
            </p14:nvContentPartPr>
            <p14:xfrm>
              <a:off x="7049664" y="1936203"/>
              <a:ext cx="704160" cy="566640"/>
            </p14:xfrm>
          </p:contentPart>
        </mc:Choice>
        <mc:Fallback>
          <p:pic>
            <p:nvPicPr>
              <p:cNvPr id="192" name="Ink 19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37064" y="1925763"/>
                <a:ext cx="72288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94" name="Ink 193"/>
              <p14:cNvContentPartPr/>
              <p14:nvPr/>
            </p14:nvContentPartPr>
            <p14:xfrm>
              <a:off x="6341544" y="3271803"/>
              <a:ext cx="749160" cy="357120"/>
            </p14:xfrm>
          </p:contentPart>
        </mc:Choice>
        <mc:Fallback>
          <p:pic>
            <p:nvPicPr>
              <p:cNvPr id="194" name="Ink 19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33264" y="3260283"/>
                <a:ext cx="7686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8" name="Ink 207"/>
              <p14:cNvContentPartPr/>
              <p14:nvPr/>
            </p14:nvContentPartPr>
            <p14:xfrm>
              <a:off x="5481864" y="3613443"/>
              <a:ext cx="3082320" cy="1838880"/>
            </p14:xfrm>
          </p:contentPart>
        </mc:Choice>
        <mc:Fallback>
          <p:pic>
            <p:nvPicPr>
              <p:cNvPr id="208" name="Ink 20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68544" y="3603723"/>
                <a:ext cx="3109320" cy="18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8" name="Ink 237"/>
              <p14:cNvContentPartPr/>
              <p14:nvPr/>
            </p14:nvContentPartPr>
            <p14:xfrm>
              <a:off x="4772304" y="1410963"/>
              <a:ext cx="520560" cy="139680"/>
            </p14:xfrm>
          </p:contentPart>
        </mc:Choice>
        <mc:Fallback>
          <p:pic>
            <p:nvPicPr>
              <p:cNvPr id="238" name="Ink 23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764024" y="1398363"/>
                <a:ext cx="5410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39" name="Ink 238"/>
              <p14:cNvContentPartPr/>
              <p14:nvPr/>
            </p14:nvContentPartPr>
            <p14:xfrm>
              <a:off x="7941744" y="1985883"/>
              <a:ext cx="507600" cy="453600"/>
            </p14:xfrm>
          </p:contentPart>
        </mc:Choice>
        <mc:Fallback>
          <p:pic>
            <p:nvPicPr>
              <p:cNvPr id="239" name="Ink 23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934904" y="1972923"/>
                <a:ext cx="5274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40" name="Ink 239"/>
              <p14:cNvContentPartPr/>
              <p14:nvPr/>
            </p14:nvContentPartPr>
            <p14:xfrm>
              <a:off x="6980544" y="2782203"/>
              <a:ext cx="456840" cy="123840"/>
            </p14:xfrm>
          </p:contentPart>
        </mc:Choice>
        <mc:Fallback>
          <p:pic>
            <p:nvPicPr>
              <p:cNvPr id="240" name="Ink 23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68304" y="2775003"/>
                <a:ext cx="4762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41" name="Ink 240"/>
              <p14:cNvContentPartPr/>
              <p14:nvPr/>
            </p14:nvContentPartPr>
            <p14:xfrm>
              <a:off x="7114464" y="2732883"/>
              <a:ext cx="129240" cy="93240"/>
            </p14:xfrm>
          </p:contentPart>
        </mc:Choice>
        <mc:Fallback>
          <p:pic>
            <p:nvPicPr>
              <p:cNvPr id="241" name="Ink 24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06184" y="2727123"/>
                <a:ext cx="1440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42" name="Ink 241"/>
              <p14:cNvContentPartPr/>
              <p14:nvPr/>
            </p14:nvContentPartPr>
            <p14:xfrm>
              <a:off x="7506864" y="2382243"/>
              <a:ext cx="423000" cy="421200"/>
            </p14:xfrm>
          </p:contentPart>
        </mc:Choice>
        <mc:Fallback>
          <p:pic>
            <p:nvPicPr>
              <p:cNvPr id="242" name="Ink 24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96784" y="2370003"/>
                <a:ext cx="44460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43" name="Ink 242"/>
              <p14:cNvContentPartPr/>
              <p14:nvPr/>
            </p14:nvContentPartPr>
            <p14:xfrm>
              <a:off x="7728624" y="2629923"/>
              <a:ext cx="101880" cy="321120"/>
            </p14:xfrm>
          </p:contentPart>
        </mc:Choice>
        <mc:Fallback>
          <p:pic>
            <p:nvPicPr>
              <p:cNvPr id="243" name="Ink 24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17104" y="2619843"/>
                <a:ext cx="12672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44" name="Ink 243"/>
              <p14:cNvContentPartPr/>
              <p14:nvPr/>
            </p14:nvContentPartPr>
            <p14:xfrm>
              <a:off x="7965504" y="2605083"/>
              <a:ext cx="686880" cy="197280"/>
            </p14:xfrm>
          </p:contentPart>
        </mc:Choice>
        <mc:Fallback>
          <p:pic>
            <p:nvPicPr>
              <p:cNvPr id="244" name="Ink 24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958304" y="2595003"/>
                <a:ext cx="7059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45" name="Ink 244"/>
              <p14:cNvContentPartPr/>
              <p14:nvPr/>
            </p14:nvContentPartPr>
            <p14:xfrm>
              <a:off x="8228664" y="2583483"/>
              <a:ext cx="196560" cy="218880"/>
            </p14:xfrm>
          </p:contentPart>
        </mc:Choice>
        <mc:Fallback>
          <p:pic>
            <p:nvPicPr>
              <p:cNvPr id="245" name="Ink 24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221824" y="2575563"/>
                <a:ext cx="2149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47" name="Ink 246"/>
              <p14:cNvContentPartPr/>
              <p14:nvPr/>
            </p14:nvContentPartPr>
            <p14:xfrm>
              <a:off x="7875144" y="2784363"/>
              <a:ext cx="321840" cy="655920"/>
            </p14:xfrm>
          </p:contentPart>
        </mc:Choice>
        <mc:Fallback>
          <p:pic>
            <p:nvPicPr>
              <p:cNvPr id="247" name="Ink 24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869024" y="2777883"/>
                <a:ext cx="34020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48" name="Ink 247"/>
              <p14:cNvContentPartPr/>
              <p14:nvPr/>
            </p14:nvContentPartPr>
            <p14:xfrm>
              <a:off x="7915104" y="3135003"/>
              <a:ext cx="213840" cy="90720"/>
            </p14:xfrm>
          </p:contentPart>
        </mc:Choice>
        <mc:Fallback>
          <p:pic>
            <p:nvPicPr>
              <p:cNvPr id="248" name="Ink 24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906104" y="3125643"/>
                <a:ext cx="2368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49" name="Ink 248"/>
              <p14:cNvContentPartPr/>
              <p14:nvPr/>
            </p14:nvContentPartPr>
            <p14:xfrm>
              <a:off x="2343744" y="4683003"/>
              <a:ext cx="3193200" cy="1423440"/>
            </p14:xfrm>
          </p:contentPart>
        </mc:Choice>
        <mc:Fallback>
          <p:pic>
            <p:nvPicPr>
              <p:cNvPr id="249" name="Ink 24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30424" y="4667523"/>
                <a:ext cx="3223440" cy="14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52" name="Ink 251"/>
              <p14:cNvContentPartPr/>
              <p14:nvPr/>
            </p14:nvContentPartPr>
            <p14:xfrm>
              <a:off x="4126104" y="4927083"/>
              <a:ext cx="635400" cy="270000"/>
            </p14:xfrm>
          </p:contentPart>
        </mc:Choice>
        <mc:Fallback>
          <p:pic>
            <p:nvPicPr>
              <p:cNvPr id="252" name="Ink 251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11704" y="4912683"/>
                <a:ext cx="663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70" name="Ink 269"/>
              <p14:cNvContentPartPr/>
              <p14:nvPr/>
            </p14:nvContentPartPr>
            <p14:xfrm>
              <a:off x="3136464" y="5291403"/>
              <a:ext cx="677520" cy="243720"/>
            </p14:xfrm>
          </p:contentPart>
        </mc:Choice>
        <mc:Fallback>
          <p:pic>
            <p:nvPicPr>
              <p:cNvPr id="270" name="Ink 269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22424" y="5282403"/>
                <a:ext cx="7045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6" name="Ink 275"/>
              <p14:cNvContentPartPr/>
              <p14:nvPr/>
            </p14:nvContentPartPr>
            <p14:xfrm>
              <a:off x="5376024" y="4623243"/>
              <a:ext cx="374040" cy="330840"/>
            </p14:xfrm>
          </p:contentPart>
        </mc:Choice>
        <mc:Fallback>
          <p:pic>
            <p:nvPicPr>
              <p:cNvPr id="276" name="Ink 275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361984" y="4608843"/>
                <a:ext cx="40176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4" name="Ink 283"/>
              <p14:cNvContentPartPr/>
              <p14:nvPr/>
            </p14:nvContentPartPr>
            <p14:xfrm>
              <a:off x="4347864" y="5630163"/>
              <a:ext cx="267480" cy="216360"/>
            </p14:xfrm>
          </p:contentPart>
        </mc:Choice>
        <mc:Fallback>
          <p:pic>
            <p:nvPicPr>
              <p:cNvPr id="284" name="Ink 283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36704" y="5614323"/>
                <a:ext cx="289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1" name="Ink 290"/>
              <p14:cNvContentPartPr/>
              <p14:nvPr/>
            </p14:nvContentPartPr>
            <p14:xfrm>
              <a:off x="909864" y="6260523"/>
              <a:ext cx="4924440" cy="487440"/>
            </p14:xfrm>
          </p:contentPart>
        </mc:Choice>
        <mc:Fallback>
          <p:pic>
            <p:nvPicPr>
              <p:cNvPr id="291" name="Ink 290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99064" y="6252243"/>
                <a:ext cx="494712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14" name="Ink 313"/>
              <p14:cNvContentPartPr/>
              <p14:nvPr/>
            </p14:nvContentPartPr>
            <p14:xfrm>
              <a:off x="4659624" y="6073683"/>
              <a:ext cx="360" cy="360"/>
            </p14:xfrm>
          </p:contentPart>
        </mc:Choice>
        <mc:Fallback>
          <p:pic>
            <p:nvPicPr>
              <p:cNvPr id="314" name="Ink 313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640904" y="6054963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15" name="Ink 314"/>
              <p14:cNvContentPartPr/>
              <p14:nvPr/>
            </p14:nvContentPartPr>
            <p14:xfrm>
              <a:off x="979344" y="6737523"/>
              <a:ext cx="1607040" cy="68040"/>
            </p14:xfrm>
          </p:contentPart>
        </mc:Choice>
        <mc:Fallback>
          <p:pic>
            <p:nvPicPr>
              <p:cNvPr id="315" name="Ink 314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73584" y="6729243"/>
                <a:ext cx="16221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16" name="Ink 315"/>
              <p14:cNvContentPartPr/>
              <p14:nvPr/>
            </p14:nvContentPartPr>
            <p14:xfrm>
              <a:off x="3596544" y="6754443"/>
              <a:ext cx="1120320" cy="68040"/>
            </p14:xfrm>
          </p:contentPart>
        </mc:Choice>
        <mc:Fallback>
          <p:pic>
            <p:nvPicPr>
              <p:cNvPr id="316" name="Ink 315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589704" y="6746163"/>
                <a:ext cx="113400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9703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251944" y="667923"/>
              <a:ext cx="3758400" cy="2972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0424" y="651723"/>
                <a:ext cx="3786120" cy="30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/>
              <p14:cNvContentPartPr/>
              <p14:nvPr/>
            </p14:nvContentPartPr>
            <p14:xfrm>
              <a:off x="3640464" y="1595643"/>
              <a:ext cx="1134720" cy="7675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7144" y="1582683"/>
                <a:ext cx="1164240" cy="7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4764744" y="1575843"/>
              <a:ext cx="1099440" cy="30096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58264" y="1563603"/>
                <a:ext cx="111816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4602024" y="815163"/>
              <a:ext cx="780120" cy="94536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94824" y="801483"/>
                <a:ext cx="801000" cy="9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k 25"/>
              <p14:cNvContentPartPr/>
              <p14:nvPr/>
            </p14:nvContentPartPr>
            <p14:xfrm>
              <a:off x="4989744" y="1099923"/>
              <a:ext cx="102240" cy="14796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9304" y="1089123"/>
                <a:ext cx="1224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Ink 26"/>
              <p14:cNvContentPartPr/>
              <p14:nvPr/>
            </p14:nvContentPartPr>
            <p14:xfrm>
              <a:off x="6167664" y="937923"/>
              <a:ext cx="228960" cy="31608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56864" y="923883"/>
                <a:ext cx="2538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/>
              <p14:cNvContentPartPr/>
              <p14:nvPr/>
            </p14:nvContentPartPr>
            <p14:xfrm>
              <a:off x="4629024" y="2274603"/>
              <a:ext cx="764280" cy="84708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22904" y="2266683"/>
                <a:ext cx="784080" cy="86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k 32"/>
              <p14:cNvContentPartPr/>
              <p14:nvPr/>
            </p14:nvContentPartPr>
            <p14:xfrm>
              <a:off x="3025584" y="2229963"/>
              <a:ext cx="713880" cy="103896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08664" y="2219883"/>
                <a:ext cx="740160" cy="10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7" name="Ink 36"/>
              <p14:cNvContentPartPr/>
              <p14:nvPr/>
            </p14:nvContentPartPr>
            <p14:xfrm>
              <a:off x="2680704" y="1913523"/>
              <a:ext cx="225720" cy="36504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68824" y="1900216"/>
                <a:ext cx="250920" cy="391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1" name="Ink 40"/>
              <p14:cNvContentPartPr/>
              <p14:nvPr/>
            </p14:nvContentPartPr>
            <p14:xfrm>
              <a:off x="4306464" y="719043"/>
              <a:ext cx="286560" cy="101448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98904" y="706083"/>
                <a:ext cx="305280" cy="10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2" name="Ink 41"/>
              <p14:cNvContentPartPr/>
              <p14:nvPr/>
            </p14:nvContentPartPr>
            <p14:xfrm>
              <a:off x="4379904" y="994443"/>
              <a:ext cx="119880" cy="16920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69824" y="982923"/>
                <a:ext cx="1422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7" name="Ink 66"/>
              <p14:cNvContentPartPr/>
              <p14:nvPr/>
            </p14:nvContentPartPr>
            <p14:xfrm>
              <a:off x="5589864" y="1779243"/>
              <a:ext cx="2328480" cy="606960"/>
            </p14:xfrm>
          </p:contentPart>
        </mc:Choice>
        <mc:Fallback>
          <p:pic>
            <p:nvPicPr>
              <p:cNvPr id="67" name="Ink 6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83744" y="1768803"/>
                <a:ext cx="234360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6" name="Ink 85"/>
              <p14:cNvContentPartPr/>
              <p14:nvPr/>
            </p14:nvContentPartPr>
            <p14:xfrm>
              <a:off x="3805344" y="2045283"/>
              <a:ext cx="470160" cy="16380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98504" y="2032711"/>
                <a:ext cx="491040" cy="18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7" name="Ink 86"/>
              <p14:cNvContentPartPr/>
              <p14:nvPr/>
            </p14:nvContentPartPr>
            <p14:xfrm>
              <a:off x="5384664" y="1601763"/>
              <a:ext cx="177840" cy="15660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76744" y="1592403"/>
                <a:ext cx="1980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7" name="Ink 116"/>
              <p14:cNvContentPartPr/>
              <p14:nvPr/>
            </p14:nvContentPartPr>
            <p14:xfrm>
              <a:off x="1510704" y="3567003"/>
              <a:ext cx="3504240" cy="117036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02064" y="3554043"/>
                <a:ext cx="3526200" cy="11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9" name="Ink 118"/>
              <p14:cNvContentPartPr/>
              <p14:nvPr/>
            </p14:nvContentPartPr>
            <p14:xfrm>
              <a:off x="3941424" y="2877603"/>
              <a:ext cx="229320" cy="36468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30624" y="2865735"/>
                <a:ext cx="248400" cy="388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24" name="Ink 123"/>
              <p14:cNvContentPartPr/>
              <p14:nvPr/>
            </p14:nvContentPartPr>
            <p14:xfrm>
              <a:off x="6347304" y="4910523"/>
              <a:ext cx="1634760" cy="20160"/>
            </p14:xfrm>
          </p:contentPart>
        </mc:Choice>
        <mc:Fallback>
          <p:pic>
            <p:nvPicPr>
              <p:cNvPr id="124" name="Ink 12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41184" y="4896843"/>
                <a:ext cx="1654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6" name="Ink 125"/>
              <p14:cNvContentPartPr/>
              <p14:nvPr/>
            </p14:nvContentPartPr>
            <p14:xfrm>
              <a:off x="6225624" y="5465643"/>
              <a:ext cx="2097720" cy="157680"/>
            </p14:xfrm>
          </p:contentPart>
        </mc:Choice>
        <mc:Fallback>
          <p:pic>
            <p:nvPicPr>
              <p:cNvPr id="126" name="Ink 12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19144" y="5459883"/>
                <a:ext cx="21157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28" name="Ink 127"/>
              <p14:cNvContentPartPr/>
              <p14:nvPr/>
            </p14:nvContentPartPr>
            <p14:xfrm>
              <a:off x="7979184" y="4410123"/>
              <a:ext cx="360" cy="360"/>
            </p14:xfrm>
          </p:contentPart>
        </mc:Choice>
        <mc:Fallback>
          <p:pic>
            <p:nvPicPr>
              <p:cNvPr id="128" name="Ink 12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960464" y="4391403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34" name="Ink 133"/>
              <p14:cNvContentPartPr/>
              <p14:nvPr/>
            </p14:nvContentPartPr>
            <p14:xfrm>
              <a:off x="6717744" y="4953363"/>
              <a:ext cx="810360" cy="581400"/>
            </p14:xfrm>
          </p:contentPart>
        </mc:Choice>
        <mc:Fallback>
          <p:pic>
            <p:nvPicPr>
              <p:cNvPr id="134" name="Ink 13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06224" y="4946523"/>
                <a:ext cx="83160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43" name="Ink 142"/>
              <p14:cNvContentPartPr/>
              <p14:nvPr/>
            </p14:nvContentPartPr>
            <p14:xfrm>
              <a:off x="810504" y="3918363"/>
              <a:ext cx="6431040" cy="2185560"/>
            </p14:xfrm>
          </p:contentPart>
        </mc:Choice>
        <mc:Fallback>
          <p:pic>
            <p:nvPicPr>
              <p:cNvPr id="143" name="Ink 14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8264" y="3904323"/>
                <a:ext cx="6458760" cy="22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46" name="Ink 145"/>
              <p14:cNvContentPartPr/>
              <p14:nvPr/>
            </p14:nvContentPartPr>
            <p14:xfrm>
              <a:off x="6061104" y="5719803"/>
              <a:ext cx="828720" cy="946440"/>
            </p14:xfrm>
          </p:contentPart>
        </mc:Choice>
        <mc:Fallback>
          <p:pic>
            <p:nvPicPr>
              <p:cNvPr id="146" name="Ink 14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51744" y="5714043"/>
                <a:ext cx="851040" cy="96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913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7" name="Ink 36"/>
              <p14:cNvContentPartPr/>
              <p14:nvPr/>
            </p14:nvContentPartPr>
            <p14:xfrm>
              <a:off x="947664" y="339243"/>
              <a:ext cx="6414480" cy="547092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4344" y="324483"/>
                <a:ext cx="6442200" cy="550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32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566144" y="142323"/>
              <a:ext cx="6016320" cy="627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5344" y="128283"/>
                <a:ext cx="6043320" cy="6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4772304" y="88262"/>
              <a:ext cx="3168360" cy="83700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9704" y="76022"/>
                <a:ext cx="319284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" name="Ink 34"/>
              <p14:cNvContentPartPr/>
              <p14:nvPr/>
            </p14:nvContentPartPr>
            <p14:xfrm>
              <a:off x="2413584" y="1105683"/>
              <a:ext cx="4769280" cy="193788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2064" y="1090563"/>
                <a:ext cx="4797000" cy="19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9" name="Ink 58"/>
              <p14:cNvContentPartPr/>
              <p14:nvPr/>
            </p14:nvContentPartPr>
            <p14:xfrm>
              <a:off x="3561624" y="1735323"/>
              <a:ext cx="126720" cy="258059"/>
            </p14:xfrm>
          </p:contentPart>
        </mc:Choice>
        <mc:Fallback>
          <p:pic>
            <p:nvPicPr>
              <p:cNvPr id="59" name="Ink 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49744" y="1724526"/>
                <a:ext cx="148320" cy="281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0" name="Ink 59"/>
              <p14:cNvContentPartPr/>
              <p14:nvPr/>
            </p14:nvContentPartPr>
            <p14:xfrm>
              <a:off x="4924224" y="2409603"/>
              <a:ext cx="233280" cy="22212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15944" y="2394123"/>
                <a:ext cx="25884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5" name="Ink 64"/>
              <p14:cNvContentPartPr/>
              <p14:nvPr/>
            </p14:nvContentPartPr>
            <p14:xfrm>
              <a:off x="3866544" y="1725963"/>
              <a:ext cx="658440" cy="30744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52864" y="1711563"/>
                <a:ext cx="68688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7" name="Ink 66"/>
              <p14:cNvContentPartPr/>
              <p14:nvPr/>
            </p14:nvContentPartPr>
            <p14:xfrm>
              <a:off x="4085424" y="1834262"/>
              <a:ext cx="186840" cy="200880"/>
            </p14:xfrm>
          </p:contentPart>
        </mc:Choice>
        <mc:Fallback>
          <p:pic>
            <p:nvPicPr>
              <p:cNvPr id="67" name="Ink 6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7504" y="1820222"/>
                <a:ext cx="2084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0" name="Ink 69"/>
              <p14:cNvContentPartPr/>
              <p14:nvPr/>
            </p14:nvContentPartPr>
            <p14:xfrm>
              <a:off x="5664384" y="1948382"/>
              <a:ext cx="178920" cy="26424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50344" y="1935422"/>
                <a:ext cx="2077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2" name="Ink 71"/>
              <p14:cNvContentPartPr/>
              <p14:nvPr/>
            </p14:nvContentPartPr>
            <p14:xfrm>
              <a:off x="5301504" y="1810203"/>
              <a:ext cx="778680" cy="39564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87824" y="1797243"/>
                <a:ext cx="80748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3" name="Ink 152"/>
              <p14:cNvContentPartPr/>
              <p14:nvPr/>
            </p14:nvContentPartPr>
            <p14:xfrm>
              <a:off x="6222384" y="2989203"/>
              <a:ext cx="2493720" cy="1372979"/>
            </p14:xfrm>
          </p:contentPart>
        </mc:Choice>
        <mc:Fallback>
          <p:pic>
            <p:nvPicPr>
              <p:cNvPr id="153" name="Ink 15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10504" y="2977324"/>
                <a:ext cx="2516760" cy="1400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0" name="Ink 219"/>
              <p14:cNvContentPartPr/>
              <p14:nvPr/>
            </p14:nvContentPartPr>
            <p14:xfrm>
              <a:off x="6711264" y="4870142"/>
              <a:ext cx="1254600" cy="286621"/>
            </p14:xfrm>
          </p:contentPart>
        </mc:Choice>
        <mc:Fallback>
          <p:pic>
            <p:nvPicPr>
              <p:cNvPr id="220" name="Ink 2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2984" y="4857899"/>
                <a:ext cx="1276200" cy="312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7" name="Ink 246"/>
              <p14:cNvContentPartPr/>
              <p14:nvPr/>
            </p14:nvContentPartPr>
            <p14:xfrm>
              <a:off x="8187624" y="451502"/>
              <a:ext cx="257400" cy="184320"/>
            </p14:xfrm>
          </p:contentPart>
        </mc:Choice>
        <mc:Fallback>
          <p:pic>
            <p:nvPicPr>
              <p:cNvPr id="247" name="Ink 24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80424" y="445022"/>
                <a:ext cx="2710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8" name="Ink 247"/>
              <p14:cNvContentPartPr/>
              <p14:nvPr/>
            </p14:nvContentPartPr>
            <p14:xfrm>
              <a:off x="8189064" y="301742"/>
              <a:ext cx="262080" cy="194760"/>
            </p14:xfrm>
          </p:contentPart>
        </mc:Choice>
        <mc:Fallback>
          <p:pic>
            <p:nvPicPr>
              <p:cNvPr id="248" name="Ink 24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80424" y="290582"/>
                <a:ext cx="2815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68" name="Ink 267"/>
              <p14:cNvContentPartPr/>
              <p14:nvPr/>
            </p14:nvContentPartPr>
            <p14:xfrm>
              <a:off x="3690504" y="4863302"/>
              <a:ext cx="1775160" cy="82440"/>
            </p14:xfrm>
          </p:contentPart>
        </mc:Choice>
        <mc:Fallback>
          <p:pic>
            <p:nvPicPr>
              <p:cNvPr id="268" name="Ink 26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83664" y="4851782"/>
                <a:ext cx="17953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74" name="Ink 273"/>
              <p14:cNvContentPartPr/>
              <p14:nvPr/>
            </p14:nvContentPartPr>
            <p14:xfrm>
              <a:off x="6304104" y="1989483"/>
              <a:ext cx="1214280" cy="335459"/>
            </p14:xfrm>
          </p:contentPart>
        </mc:Choice>
        <mc:Fallback>
          <p:pic>
            <p:nvPicPr>
              <p:cNvPr id="274" name="Ink 27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92224" y="1980845"/>
                <a:ext cx="1241640" cy="359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13" name="Ink 312"/>
              <p14:cNvContentPartPr/>
              <p14:nvPr/>
            </p14:nvContentPartPr>
            <p14:xfrm>
              <a:off x="409104" y="5313003"/>
              <a:ext cx="328320" cy="1381259"/>
            </p14:xfrm>
          </p:contentPart>
        </mc:Choice>
        <mc:Fallback>
          <p:pic>
            <p:nvPicPr>
              <p:cNvPr id="313" name="Ink 31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7584" y="5301843"/>
                <a:ext cx="348480" cy="1404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50" name="Ink 349"/>
              <p14:cNvContentPartPr/>
              <p14:nvPr/>
            </p14:nvContentPartPr>
            <p14:xfrm>
              <a:off x="154584" y="2813883"/>
              <a:ext cx="8102160" cy="4216680"/>
            </p14:xfrm>
          </p:contentPart>
        </mc:Choice>
        <mc:Fallback>
          <p:pic>
            <p:nvPicPr>
              <p:cNvPr id="350" name="Ink 34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5584" y="2799843"/>
                <a:ext cx="8118000" cy="42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53" name="Ink 352"/>
              <p14:cNvContentPartPr/>
              <p14:nvPr/>
            </p14:nvContentPartPr>
            <p14:xfrm>
              <a:off x="8092224" y="6044822"/>
              <a:ext cx="139320" cy="744120"/>
            </p14:xfrm>
          </p:contentPart>
        </mc:Choice>
        <mc:Fallback>
          <p:pic>
            <p:nvPicPr>
              <p:cNvPr id="353" name="Ink 35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84664" y="6034022"/>
                <a:ext cx="157680" cy="76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55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0" name="Ink 69"/>
              <p14:cNvContentPartPr/>
              <p14:nvPr/>
            </p14:nvContentPartPr>
            <p14:xfrm>
              <a:off x="3294504" y="1477923"/>
              <a:ext cx="1910520" cy="18252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4424" y="1464243"/>
                <a:ext cx="19342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8" name="Ink 87"/>
              <p14:cNvContentPartPr/>
              <p14:nvPr/>
            </p14:nvContentPartPr>
            <p14:xfrm>
              <a:off x="2231064" y="139083"/>
              <a:ext cx="3265200" cy="148428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7024" y="127923"/>
                <a:ext cx="3296880" cy="15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6" name="Ink 115"/>
              <p14:cNvContentPartPr/>
              <p14:nvPr/>
            </p14:nvContentPartPr>
            <p14:xfrm>
              <a:off x="862704" y="973563"/>
              <a:ext cx="7770240" cy="587952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1184" y="962043"/>
                <a:ext cx="7795800" cy="59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4" name="Ink 123"/>
              <p14:cNvContentPartPr/>
              <p14:nvPr/>
            </p14:nvContentPartPr>
            <p14:xfrm>
              <a:off x="4825584" y="3255963"/>
              <a:ext cx="943920" cy="53280"/>
            </p14:xfrm>
          </p:contentPart>
        </mc:Choice>
        <mc:Fallback>
          <p:pic>
            <p:nvPicPr>
              <p:cNvPr id="124" name="Ink 1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19464" y="3248763"/>
                <a:ext cx="9622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6" name="Ink 125"/>
              <p14:cNvContentPartPr/>
              <p14:nvPr/>
            </p14:nvContentPartPr>
            <p14:xfrm>
              <a:off x="6336144" y="3229683"/>
              <a:ext cx="909000" cy="66960"/>
            </p14:xfrm>
          </p:contentPart>
        </mc:Choice>
        <mc:Fallback>
          <p:pic>
            <p:nvPicPr>
              <p:cNvPr id="126" name="Ink 1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0384" y="3223923"/>
                <a:ext cx="925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2" name="Ink 161"/>
              <p14:cNvContentPartPr/>
              <p14:nvPr/>
            </p14:nvContentPartPr>
            <p14:xfrm>
              <a:off x="1628784" y="3448203"/>
              <a:ext cx="2055960" cy="192960"/>
            </p14:xfrm>
          </p:contentPart>
        </mc:Choice>
        <mc:Fallback>
          <p:pic>
            <p:nvPicPr>
              <p:cNvPr id="162" name="Ink 16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23384" y="3440283"/>
                <a:ext cx="20710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9" name="Ink 168"/>
              <p14:cNvContentPartPr/>
              <p14:nvPr/>
            </p14:nvContentPartPr>
            <p14:xfrm>
              <a:off x="4774104" y="3750243"/>
              <a:ext cx="3488040" cy="311760"/>
            </p14:xfrm>
          </p:contentPart>
        </mc:Choice>
        <mc:Fallback>
          <p:pic>
            <p:nvPicPr>
              <p:cNvPr id="169" name="Ink 16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67624" y="3742323"/>
                <a:ext cx="350712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9" name="Ink 208"/>
              <p14:cNvContentPartPr/>
              <p14:nvPr/>
            </p14:nvContentPartPr>
            <p14:xfrm>
              <a:off x="7306344" y="4951563"/>
              <a:ext cx="920160" cy="781920"/>
            </p14:xfrm>
          </p:contentPart>
        </mc:Choice>
        <mc:Fallback>
          <p:pic>
            <p:nvPicPr>
              <p:cNvPr id="209" name="Ink 20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94824" y="4942923"/>
                <a:ext cx="946800" cy="8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7" name="Ink 226"/>
              <p14:cNvContentPartPr/>
              <p14:nvPr/>
            </p14:nvContentPartPr>
            <p14:xfrm>
              <a:off x="1777824" y="5131203"/>
              <a:ext cx="3454920" cy="73800"/>
            </p14:xfrm>
          </p:contentPart>
        </mc:Choice>
        <mc:Fallback>
          <p:pic>
            <p:nvPicPr>
              <p:cNvPr id="227" name="Ink 22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72064" y="5123283"/>
                <a:ext cx="34711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9" name="Ink 228"/>
              <p14:cNvContentPartPr/>
              <p14:nvPr/>
            </p14:nvContentPartPr>
            <p14:xfrm>
              <a:off x="1681704" y="5983683"/>
              <a:ext cx="3886200" cy="213840"/>
            </p14:xfrm>
          </p:contentPart>
        </mc:Choice>
        <mc:Fallback>
          <p:pic>
            <p:nvPicPr>
              <p:cNvPr id="229" name="Ink 22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75944" y="5977563"/>
                <a:ext cx="39013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1" name="Ink 230"/>
              <p14:cNvContentPartPr/>
              <p14:nvPr/>
            </p14:nvContentPartPr>
            <p14:xfrm>
              <a:off x="3056904" y="5211483"/>
              <a:ext cx="127080" cy="895320"/>
            </p14:xfrm>
          </p:contentPart>
        </mc:Choice>
        <mc:Fallback>
          <p:pic>
            <p:nvPicPr>
              <p:cNvPr id="231" name="Ink 23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45024" y="5205363"/>
                <a:ext cx="145440" cy="9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33" name="Ink 232"/>
              <p14:cNvContentPartPr/>
              <p14:nvPr/>
            </p14:nvContentPartPr>
            <p14:xfrm>
              <a:off x="4011264" y="5255043"/>
              <a:ext cx="72000" cy="905400"/>
            </p14:xfrm>
          </p:contentPart>
        </mc:Choice>
        <mc:Fallback>
          <p:pic>
            <p:nvPicPr>
              <p:cNvPr id="233" name="Ink 23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00104" y="5247123"/>
                <a:ext cx="92520" cy="9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38" name="Ink 237"/>
              <p14:cNvContentPartPr/>
              <p14:nvPr/>
            </p14:nvContentPartPr>
            <p14:xfrm>
              <a:off x="2123784" y="5512443"/>
              <a:ext cx="256680" cy="277920"/>
            </p14:xfrm>
          </p:contentPart>
        </mc:Choice>
        <mc:Fallback>
          <p:pic>
            <p:nvPicPr>
              <p:cNvPr id="238" name="Ink 23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14424" y="5506683"/>
                <a:ext cx="27792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43" name="Ink 242"/>
              <p14:cNvContentPartPr/>
              <p14:nvPr/>
            </p14:nvContentPartPr>
            <p14:xfrm>
              <a:off x="3356784" y="5549883"/>
              <a:ext cx="238680" cy="333360"/>
            </p14:xfrm>
          </p:contentPart>
        </mc:Choice>
        <mc:Fallback>
          <p:pic>
            <p:nvPicPr>
              <p:cNvPr id="243" name="Ink 24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49944" y="5541243"/>
                <a:ext cx="2509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7" name="Ink 246"/>
              <p14:cNvContentPartPr/>
              <p14:nvPr/>
            </p14:nvContentPartPr>
            <p14:xfrm>
              <a:off x="4461984" y="5563923"/>
              <a:ext cx="362880" cy="353160"/>
            </p14:xfrm>
          </p:contentPart>
        </mc:Choice>
        <mc:Fallback>
          <p:pic>
            <p:nvPicPr>
              <p:cNvPr id="247" name="Ink 24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4424" y="5556003"/>
                <a:ext cx="3780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1" name="Ink 250"/>
              <p14:cNvContentPartPr/>
              <p14:nvPr/>
            </p14:nvContentPartPr>
            <p14:xfrm>
              <a:off x="2859264" y="4839963"/>
              <a:ext cx="357120" cy="246960"/>
            </p14:xfrm>
          </p:contentPart>
        </mc:Choice>
        <mc:Fallback>
          <p:pic>
            <p:nvPicPr>
              <p:cNvPr id="251" name="Ink 25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54224" y="4834923"/>
                <a:ext cx="3729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81" name="Ink 280"/>
              <p14:cNvContentPartPr/>
              <p14:nvPr/>
            </p14:nvContentPartPr>
            <p14:xfrm>
              <a:off x="7636824" y="4998363"/>
              <a:ext cx="1258560" cy="1018800"/>
            </p14:xfrm>
          </p:contentPart>
        </mc:Choice>
        <mc:Fallback>
          <p:pic>
            <p:nvPicPr>
              <p:cNvPr id="281" name="Ink 28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24944" y="4986487"/>
                <a:ext cx="1283040" cy="104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43" name="Ink 342"/>
              <p14:cNvContentPartPr/>
              <p14:nvPr/>
            </p14:nvContentPartPr>
            <p14:xfrm>
              <a:off x="2614464" y="6228483"/>
              <a:ext cx="657360" cy="231120"/>
            </p14:xfrm>
          </p:contentPart>
        </mc:Choice>
        <mc:Fallback>
          <p:pic>
            <p:nvPicPr>
              <p:cNvPr id="343" name="Ink 34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07624" y="6222003"/>
                <a:ext cx="676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47" name="Ink 346"/>
              <p14:cNvContentPartPr/>
              <p14:nvPr/>
            </p14:nvContentPartPr>
            <p14:xfrm>
              <a:off x="1202904" y="6396603"/>
              <a:ext cx="3898440" cy="554040"/>
            </p14:xfrm>
          </p:contentPart>
        </mc:Choice>
        <mc:Fallback>
          <p:pic>
            <p:nvPicPr>
              <p:cNvPr id="347" name="Ink 34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88504" y="6382203"/>
                <a:ext cx="3926880" cy="58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323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2886984" y="888963"/>
              <a:ext cx="1289520" cy="119880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7264" y="877083"/>
                <a:ext cx="1307160" cy="12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4486824" y="1792923"/>
              <a:ext cx="257040" cy="26028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7824" y="1782123"/>
                <a:ext cx="2772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7" name="Ink 56"/>
              <p14:cNvContentPartPr/>
              <p14:nvPr/>
            </p14:nvContentPartPr>
            <p14:xfrm>
              <a:off x="5078664" y="1412763"/>
              <a:ext cx="3007080" cy="208836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8944" y="1399803"/>
                <a:ext cx="3031560" cy="21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5" name="Ink 64"/>
              <p14:cNvContentPartPr/>
              <p14:nvPr/>
            </p14:nvContentPartPr>
            <p14:xfrm>
              <a:off x="3543624" y="2084883"/>
              <a:ext cx="1374480" cy="30636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32464" y="2073723"/>
                <a:ext cx="139716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9" name="Ink 68"/>
              <p14:cNvContentPartPr/>
              <p14:nvPr/>
            </p14:nvContentPartPr>
            <p14:xfrm>
              <a:off x="2592864" y="978603"/>
              <a:ext cx="3798000" cy="184860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85664" y="968523"/>
                <a:ext cx="3815280" cy="18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893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1511424" y="543723"/>
              <a:ext cx="2896560" cy="594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3144" y="530043"/>
                <a:ext cx="29185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0" name="Ink 179"/>
              <p14:cNvContentPartPr/>
              <p14:nvPr/>
            </p14:nvContentPartPr>
            <p14:xfrm>
              <a:off x="6907464" y="3915843"/>
              <a:ext cx="1654560" cy="1051200"/>
            </p14:xfrm>
          </p:contentPart>
        </mc:Choice>
        <mc:Fallback>
          <p:pic>
            <p:nvPicPr>
              <p:cNvPr id="180" name="Ink 17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5944" y="3906123"/>
                <a:ext cx="1676880" cy="10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3" name="Ink 202"/>
              <p14:cNvContentPartPr/>
              <p14:nvPr/>
            </p14:nvContentPartPr>
            <p14:xfrm>
              <a:off x="3811824" y="4930683"/>
              <a:ext cx="1455840" cy="33480"/>
            </p14:xfrm>
          </p:contentPart>
        </mc:Choice>
        <mc:Fallback>
          <p:pic>
            <p:nvPicPr>
              <p:cNvPr id="203" name="Ink 20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03544" y="4919163"/>
                <a:ext cx="14767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7" name="Ink 256"/>
              <p14:cNvContentPartPr/>
              <p14:nvPr/>
            </p14:nvContentPartPr>
            <p14:xfrm>
              <a:off x="3597624" y="5924643"/>
              <a:ext cx="1677960" cy="41400"/>
            </p14:xfrm>
          </p:contentPart>
        </mc:Choice>
        <mc:Fallback>
          <p:pic>
            <p:nvPicPr>
              <p:cNvPr id="257" name="Ink 25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86104" y="5916003"/>
                <a:ext cx="17060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6" name="Ink 275"/>
              <p14:cNvContentPartPr/>
              <p14:nvPr/>
            </p14:nvContentPartPr>
            <p14:xfrm>
              <a:off x="4293144" y="2529483"/>
              <a:ext cx="1658520" cy="95760"/>
            </p14:xfrm>
          </p:contentPart>
        </mc:Choice>
        <mc:Fallback>
          <p:pic>
            <p:nvPicPr>
              <p:cNvPr id="276" name="Ink 27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86304" y="2518323"/>
                <a:ext cx="16772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8" name="Ink 277"/>
              <p14:cNvContentPartPr/>
              <p14:nvPr/>
            </p14:nvContentPartPr>
            <p14:xfrm>
              <a:off x="3777624" y="4317963"/>
              <a:ext cx="2208960" cy="182880"/>
            </p14:xfrm>
          </p:contentPart>
        </mc:Choice>
        <mc:Fallback>
          <p:pic>
            <p:nvPicPr>
              <p:cNvPr id="278" name="Ink 27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72224" y="4305363"/>
                <a:ext cx="22280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9" name="Ink 278"/>
              <p14:cNvContentPartPr/>
              <p14:nvPr/>
            </p14:nvContentPartPr>
            <p14:xfrm>
              <a:off x="2316024" y="4668963"/>
              <a:ext cx="1063440" cy="388080"/>
            </p14:xfrm>
          </p:contentPart>
        </mc:Choice>
        <mc:Fallback>
          <p:pic>
            <p:nvPicPr>
              <p:cNvPr id="279" name="Ink 27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03784" y="4659243"/>
                <a:ext cx="108684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0" name="Ink 279"/>
              <p14:cNvContentPartPr/>
              <p14:nvPr/>
            </p14:nvContentPartPr>
            <p14:xfrm>
              <a:off x="1526904" y="172923"/>
              <a:ext cx="2788560" cy="374400"/>
            </p14:xfrm>
          </p:contentPart>
        </mc:Choice>
        <mc:Fallback>
          <p:pic>
            <p:nvPicPr>
              <p:cNvPr id="280" name="Ink 27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13224" y="160323"/>
                <a:ext cx="28159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82" name="Ink 281"/>
              <p14:cNvContentPartPr/>
              <p14:nvPr/>
            </p14:nvContentPartPr>
            <p14:xfrm>
              <a:off x="3845664" y="765123"/>
              <a:ext cx="1308600" cy="954720"/>
            </p14:xfrm>
          </p:contentPart>
        </mc:Choice>
        <mc:Fallback>
          <p:pic>
            <p:nvPicPr>
              <p:cNvPr id="282" name="Ink 28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37744" y="755763"/>
                <a:ext cx="1325520" cy="9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93" name="Ink 292"/>
              <p14:cNvContentPartPr/>
              <p14:nvPr/>
            </p14:nvContentPartPr>
            <p14:xfrm>
              <a:off x="1929384" y="665403"/>
              <a:ext cx="3444480" cy="1189440"/>
            </p14:xfrm>
          </p:contentPart>
        </mc:Choice>
        <mc:Fallback>
          <p:pic>
            <p:nvPicPr>
              <p:cNvPr id="293" name="Ink 29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20384" y="656043"/>
                <a:ext cx="3463560" cy="12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4" name="Ink 293"/>
              <p14:cNvContentPartPr/>
              <p14:nvPr/>
            </p14:nvContentPartPr>
            <p14:xfrm>
              <a:off x="283464" y="914523"/>
              <a:ext cx="7917840" cy="3973320"/>
            </p14:xfrm>
          </p:contentPart>
        </mc:Choice>
        <mc:Fallback>
          <p:pic>
            <p:nvPicPr>
              <p:cNvPr id="294" name="Ink 29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6264" y="899763"/>
                <a:ext cx="7943040" cy="40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96" name="Ink 295"/>
              <p14:cNvContentPartPr/>
              <p14:nvPr/>
            </p14:nvContentPartPr>
            <p14:xfrm>
              <a:off x="144864" y="2085243"/>
              <a:ext cx="848160" cy="303480"/>
            </p14:xfrm>
          </p:contentPart>
        </mc:Choice>
        <mc:Fallback>
          <p:pic>
            <p:nvPicPr>
              <p:cNvPr id="296" name="Ink 29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8024" y="2076603"/>
                <a:ext cx="87156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98" name="Ink 297"/>
              <p14:cNvContentPartPr/>
              <p14:nvPr/>
            </p14:nvContentPartPr>
            <p14:xfrm>
              <a:off x="2388384" y="5068923"/>
              <a:ext cx="5016960" cy="1599840"/>
            </p14:xfrm>
          </p:contentPart>
        </mc:Choice>
        <mc:Fallback>
          <p:pic>
            <p:nvPicPr>
              <p:cNvPr id="298" name="Ink 29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75784" y="5057043"/>
                <a:ext cx="5040720" cy="16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00" name="Ink 299"/>
              <p14:cNvContentPartPr/>
              <p14:nvPr/>
            </p14:nvContentPartPr>
            <p14:xfrm>
              <a:off x="2203704" y="874203"/>
              <a:ext cx="2730240" cy="572760"/>
            </p14:xfrm>
          </p:contentPart>
        </mc:Choice>
        <mc:Fallback>
          <p:pic>
            <p:nvPicPr>
              <p:cNvPr id="300" name="Ink 29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95424" y="861243"/>
                <a:ext cx="274968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01" name="Ink 300"/>
              <p14:cNvContentPartPr/>
              <p14:nvPr/>
            </p14:nvContentPartPr>
            <p14:xfrm>
              <a:off x="680184" y="1016043"/>
              <a:ext cx="367560" cy="244800"/>
            </p14:xfrm>
          </p:contentPart>
        </mc:Choice>
        <mc:Fallback>
          <p:pic>
            <p:nvPicPr>
              <p:cNvPr id="301" name="Ink 30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1904" y="1008483"/>
                <a:ext cx="3870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02" name="Ink 301"/>
              <p14:cNvContentPartPr/>
              <p14:nvPr/>
            </p14:nvContentPartPr>
            <p14:xfrm>
              <a:off x="2170944" y="1697883"/>
              <a:ext cx="1654560" cy="134280"/>
            </p14:xfrm>
          </p:contentPart>
        </mc:Choice>
        <mc:Fallback>
          <p:pic>
            <p:nvPicPr>
              <p:cNvPr id="302" name="Ink 30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66264" y="1693203"/>
                <a:ext cx="16642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03" name="Ink 302"/>
              <p14:cNvContentPartPr/>
              <p14:nvPr/>
            </p14:nvContentPartPr>
            <p14:xfrm>
              <a:off x="1769184" y="1899483"/>
              <a:ext cx="4673520" cy="1229760"/>
            </p14:xfrm>
          </p:contentPart>
        </mc:Choice>
        <mc:Fallback>
          <p:pic>
            <p:nvPicPr>
              <p:cNvPr id="303" name="Ink 30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62344" y="1891563"/>
                <a:ext cx="4690800" cy="124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664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233504" y="124323"/>
              <a:ext cx="7592040" cy="2584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0544" y="113523"/>
                <a:ext cx="7620840" cy="261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3071304" y="424923"/>
              <a:ext cx="1290600" cy="4032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7624" y="411603"/>
                <a:ext cx="13154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9" name="Ink 158"/>
              <p14:cNvContentPartPr/>
              <p14:nvPr/>
            </p14:nvContentPartPr>
            <p14:xfrm>
              <a:off x="4294944" y="3149043"/>
              <a:ext cx="2007000" cy="40680"/>
            </p14:xfrm>
          </p:contentPart>
        </mc:Choice>
        <mc:Fallback>
          <p:pic>
            <p:nvPicPr>
              <p:cNvPr id="159" name="Ink 15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82344" y="3127803"/>
                <a:ext cx="20350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0" name="Ink 259"/>
              <p14:cNvContentPartPr/>
              <p14:nvPr/>
            </p14:nvContentPartPr>
            <p14:xfrm>
              <a:off x="5170464" y="5026803"/>
              <a:ext cx="1893600" cy="205200"/>
            </p14:xfrm>
          </p:contentPart>
        </mc:Choice>
        <mc:Fallback>
          <p:pic>
            <p:nvPicPr>
              <p:cNvPr id="260" name="Ink 2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54984" y="5008803"/>
                <a:ext cx="19270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6" name="Ink 285"/>
              <p14:cNvContentPartPr/>
              <p14:nvPr/>
            </p14:nvContentPartPr>
            <p14:xfrm>
              <a:off x="3613824" y="5921043"/>
              <a:ext cx="878760" cy="31680"/>
            </p14:xfrm>
          </p:contentPart>
        </mc:Choice>
        <mc:Fallback>
          <p:pic>
            <p:nvPicPr>
              <p:cNvPr id="286" name="Ink 28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2664" y="5902323"/>
                <a:ext cx="9093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7" name="Ink 286"/>
              <p14:cNvContentPartPr/>
              <p14:nvPr/>
            </p14:nvContentPartPr>
            <p14:xfrm>
              <a:off x="2760264" y="5527203"/>
              <a:ext cx="1537560" cy="701640"/>
            </p14:xfrm>
          </p:contentPart>
        </mc:Choice>
        <mc:Fallback>
          <p:pic>
            <p:nvPicPr>
              <p:cNvPr id="287" name="Ink 28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50904" y="5515683"/>
                <a:ext cx="156708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7" name="Ink 296"/>
              <p14:cNvContentPartPr/>
              <p14:nvPr/>
            </p14:nvContentPartPr>
            <p14:xfrm>
              <a:off x="5684184" y="5099163"/>
              <a:ext cx="3377160" cy="1294560"/>
            </p14:xfrm>
          </p:contentPart>
        </mc:Choice>
        <mc:Fallback>
          <p:pic>
            <p:nvPicPr>
              <p:cNvPr id="297" name="Ink 29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67984" y="5079003"/>
                <a:ext cx="3415680" cy="13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50" name="Ink 349"/>
              <p14:cNvContentPartPr/>
              <p14:nvPr/>
            </p14:nvContentPartPr>
            <p14:xfrm>
              <a:off x="1410624" y="2765643"/>
              <a:ext cx="4013280" cy="561600"/>
            </p14:xfrm>
          </p:contentPart>
        </mc:Choice>
        <mc:Fallback>
          <p:pic>
            <p:nvPicPr>
              <p:cNvPr id="350" name="Ink 34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96944" y="2753043"/>
                <a:ext cx="404532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51" name="Ink 350"/>
              <p14:cNvContentPartPr/>
              <p14:nvPr/>
            </p14:nvContentPartPr>
            <p14:xfrm>
              <a:off x="1479744" y="2897403"/>
              <a:ext cx="2400840" cy="552240"/>
            </p14:xfrm>
          </p:contentPart>
        </mc:Choice>
        <mc:Fallback>
          <p:pic>
            <p:nvPicPr>
              <p:cNvPr id="351" name="Ink 35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66424" y="2880123"/>
                <a:ext cx="243288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52" name="Ink 351"/>
              <p14:cNvContentPartPr/>
              <p14:nvPr/>
            </p14:nvContentPartPr>
            <p14:xfrm>
              <a:off x="4462704" y="3263163"/>
              <a:ext cx="1619280" cy="338040"/>
            </p14:xfrm>
          </p:contentPart>
        </mc:Choice>
        <mc:Fallback>
          <p:pic>
            <p:nvPicPr>
              <p:cNvPr id="352" name="Ink 35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46504" y="3244803"/>
                <a:ext cx="165456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53" name="Ink 352"/>
              <p14:cNvContentPartPr/>
              <p14:nvPr/>
            </p14:nvContentPartPr>
            <p14:xfrm>
              <a:off x="487224" y="3602283"/>
              <a:ext cx="6514200" cy="1851480"/>
            </p14:xfrm>
          </p:contentPart>
        </mc:Choice>
        <mc:Fallback>
          <p:pic>
            <p:nvPicPr>
              <p:cNvPr id="353" name="Ink 35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1384" y="3586443"/>
                <a:ext cx="6546600" cy="18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54" name="Ink 353"/>
              <p14:cNvContentPartPr/>
              <p14:nvPr/>
            </p14:nvContentPartPr>
            <p14:xfrm>
              <a:off x="1180584" y="2669883"/>
              <a:ext cx="5704200" cy="1174320"/>
            </p14:xfrm>
          </p:contentPart>
        </mc:Choice>
        <mc:Fallback>
          <p:pic>
            <p:nvPicPr>
              <p:cNvPr id="354" name="Ink 35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70144" y="2658003"/>
                <a:ext cx="5730120" cy="12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55" name="Ink 354"/>
              <p14:cNvContentPartPr/>
              <p14:nvPr/>
            </p14:nvContentPartPr>
            <p14:xfrm>
              <a:off x="4293864" y="3897843"/>
              <a:ext cx="210240" cy="354600"/>
            </p14:xfrm>
          </p:contentPart>
        </mc:Choice>
        <mc:Fallback>
          <p:pic>
            <p:nvPicPr>
              <p:cNvPr id="355" name="Ink 35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75144" y="3880563"/>
                <a:ext cx="246960" cy="3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638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80744" y="229083"/>
              <a:ext cx="8320320" cy="6180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664" y="218643"/>
                <a:ext cx="8346960" cy="62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1" name="Ink 160"/>
              <p14:cNvContentPartPr/>
              <p14:nvPr/>
            </p14:nvContentPartPr>
            <p14:xfrm>
              <a:off x="8763984" y="4993683"/>
              <a:ext cx="360" cy="36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45264" y="4974963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4" name="Ink 163"/>
              <p14:cNvContentPartPr/>
              <p14:nvPr/>
            </p14:nvContentPartPr>
            <p14:xfrm>
              <a:off x="2638944" y="1356963"/>
              <a:ext cx="754200" cy="18360"/>
            </p14:xfrm>
          </p:contentPart>
        </mc:Choice>
        <mc:Fallback>
          <p:pic>
            <p:nvPicPr>
              <p:cNvPr id="164" name="Ink 16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2824" y="1346883"/>
                <a:ext cx="7711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8" name="Ink 217"/>
              <p14:cNvContentPartPr/>
              <p14:nvPr/>
            </p14:nvContentPartPr>
            <p14:xfrm>
              <a:off x="761544" y="1439403"/>
              <a:ext cx="1309680" cy="3069000"/>
            </p14:xfrm>
          </p:contentPart>
        </mc:Choice>
        <mc:Fallback>
          <p:pic>
            <p:nvPicPr>
              <p:cNvPr id="218" name="Ink 2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624" y="1434363"/>
                <a:ext cx="1329480" cy="30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6" name="Ink 255"/>
              <p14:cNvContentPartPr/>
              <p14:nvPr/>
            </p14:nvContentPartPr>
            <p14:xfrm>
              <a:off x="3457944" y="5684883"/>
              <a:ext cx="1136520" cy="63360"/>
            </p14:xfrm>
          </p:contentPart>
        </mc:Choice>
        <mc:Fallback>
          <p:pic>
            <p:nvPicPr>
              <p:cNvPr id="256" name="Ink 2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51104" y="5676243"/>
                <a:ext cx="11545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8" name="Ink 257"/>
              <p14:cNvContentPartPr/>
              <p14:nvPr/>
            </p14:nvContentPartPr>
            <p14:xfrm>
              <a:off x="4740624" y="6440523"/>
              <a:ext cx="690120" cy="20160"/>
            </p14:xfrm>
          </p:contentPart>
        </mc:Choice>
        <mc:Fallback>
          <p:pic>
            <p:nvPicPr>
              <p:cNvPr id="258" name="Ink 25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34504" y="6433323"/>
                <a:ext cx="705960" cy="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293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88784" y="113163"/>
              <a:ext cx="6620040" cy="6427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4024" y="98763"/>
                <a:ext cx="6652080" cy="64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7" name="Ink 66"/>
              <p14:cNvContentPartPr/>
              <p14:nvPr/>
            </p14:nvContentPartPr>
            <p14:xfrm>
              <a:off x="3775104" y="1352283"/>
              <a:ext cx="1265400" cy="41400"/>
            </p14:xfrm>
          </p:contentPart>
        </mc:Choice>
        <mc:Fallback>
          <p:pic>
            <p:nvPicPr>
              <p:cNvPr id="67" name="Ink 6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3944" y="1337883"/>
                <a:ext cx="12916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7" name="Ink 126"/>
              <p14:cNvContentPartPr/>
              <p14:nvPr/>
            </p14:nvContentPartPr>
            <p14:xfrm>
              <a:off x="6629184" y="2778963"/>
              <a:ext cx="1591560" cy="480600"/>
            </p14:xfrm>
          </p:contentPart>
        </mc:Choice>
        <mc:Fallback>
          <p:pic>
            <p:nvPicPr>
              <p:cNvPr id="127" name="Ink 1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6584" y="2768883"/>
                <a:ext cx="161892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5" name="Ink 134"/>
              <p14:cNvContentPartPr/>
              <p14:nvPr/>
            </p14:nvContentPartPr>
            <p14:xfrm>
              <a:off x="4128624" y="1850523"/>
              <a:ext cx="780840" cy="145440"/>
            </p14:xfrm>
          </p:contentPart>
        </mc:Choice>
        <mc:Fallback>
          <p:pic>
            <p:nvPicPr>
              <p:cNvPr id="135" name="Ink 1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4944" y="1837203"/>
                <a:ext cx="8071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0" name="Ink 229"/>
              <p14:cNvContentPartPr/>
              <p14:nvPr/>
            </p14:nvContentPartPr>
            <p14:xfrm>
              <a:off x="3653784" y="5917443"/>
              <a:ext cx="1687680" cy="134280"/>
            </p14:xfrm>
          </p:contentPart>
        </mc:Choice>
        <mc:Fallback>
          <p:pic>
            <p:nvPicPr>
              <p:cNvPr id="230" name="Ink 22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41904" y="5909163"/>
                <a:ext cx="1707840" cy="15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706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19304" y="140163"/>
              <a:ext cx="7552800" cy="6207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5264" y="128643"/>
                <a:ext cx="7583040" cy="62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949464" y="467043"/>
              <a:ext cx="3263400" cy="946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9384" y="451563"/>
                <a:ext cx="32889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9" name="Ink 48"/>
              <p14:cNvContentPartPr/>
              <p14:nvPr/>
            </p14:nvContentPartPr>
            <p14:xfrm>
              <a:off x="1646424" y="2340123"/>
              <a:ext cx="1108800" cy="120456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7784" y="2327163"/>
                <a:ext cx="1130400" cy="12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2" name="Ink 51"/>
              <p14:cNvContentPartPr/>
              <p14:nvPr/>
            </p14:nvContentPartPr>
            <p14:xfrm>
              <a:off x="2144304" y="2379723"/>
              <a:ext cx="1086120" cy="115992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36744" y="2365323"/>
                <a:ext cx="1106280" cy="11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5" name="Ink 54"/>
              <p14:cNvContentPartPr/>
              <p14:nvPr/>
            </p14:nvContentPartPr>
            <p14:xfrm>
              <a:off x="2580984" y="2538483"/>
              <a:ext cx="1081440" cy="111996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69824" y="2524803"/>
                <a:ext cx="1105560" cy="11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6" name="Ink 55"/>
              <p14:cNvContentPartPr/>
              <p14:nvPr/>
            </p14:nvContentPartPr>
            <p14:xfrm>
              <a:off x="2753424" y="2452803"/>
              <a:ext cx="293760" cy="12924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46224" y="2441643"/>
                <a:ext cx="3124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7" name="Ink 56"/>
              <p14:cNvContentPartPr/>
              <p14:nvPr/>
            </p14:nvContentPartPr>
            <p14:xfrm>
              <a:off x="3342744" y="2539203"/>
              <a:ext cx="356760" cy="9108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35184" y="2528403"/>
                <a:ext cx="3776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8" name="Ink 77"/>
              <p14:cNvContentPartPr/>
              <p14:nvPr/>
            </p14:nvContentPartPr>
            <p14:xfrm>
              <a:off x="3217104" y="3021243"/>
              <a:ext cx="193680" cy="11952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08464" y="3009003"/>
                <a:ext cx="2178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6" name="Ink 105"/>
              <p14:cNvContentPartPr/>
              <p14:nvPr/>
            </p14:nvContentPartPr>
            <p14:xfrm>
              <a:off x="4768344" y="963843"/>
              <a:ext cx="2372040" cy="23868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55384" y="954123"/>
                <a:ext cx="23950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0" name="Ink 109"/>
              <p14:cNvContentPartPr/>
              <p14:nvPr/>
            </p14:nvContentPartPr>
            <p14:xfrm>
              <a:off x="1578384" y="2634963"/>
              <a:ext cx="1995120" cy="68616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65784" y="2625243"/>
                <a:ext cx="202428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0" name="Ink 129"/>
              <p14:cNvContentPartPr/>
              <p14:nvPr/>
            </p14:nvContentPartPr>
            <p14:xfrm>
              <a:off x="4885344" y="2298003"/>
              <a:ext cx="2327760" cy="911880"/>
            </p14:xfrm>
          </p:contentPart>
        </mc:Choice>
        <mc:Fallback>
          <p:pic>
            <p:nvPicPr>
              <p:cNvPr id="130" name="Ink 12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79584" y="2285043"/>
                <a:ext cx="2346480" cy="9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2" name="Ink 131"/>
              <p14:cNvContentPartPr/>
              <p14:nvPr/>
            </p14:nvContentPartPr>
            <p14:xfrm>
              <a:off x="5151744" y="2605083"/>
              <a:ext cx="2374920" cy="767160"/>
            </p14:xfrm>
          </p:contentPart>
        </mc:Choice>
        <mc:Fallback>
          <p:pic>
            <p:nvPicPr>
              <p:cNvPr id="132" name="Ink 13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44544" y="2591403"/>
                <a:ext cx="23958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3" name="Ink 132"/>
              <p14:cNvContentPartPr/>
              <p14:nvPr/>
            </p14:nvContentPartPr>
            <p14:xfrm>
              <a:off x="5242104" y="3196563"/>
              <a:ext cx="2656800" cy="303480"/>
            </p14:xfrm>
          </p:contentPart>
        </mc:Choice>
        <mc:Fallback>
          <p:pic>
            <p:nvPicPr>
              <p:cNvPr id="133" name="Ink 13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35264" y="3182883"/>
                <a:ext cx="267588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6" name="Ink 135"/>
              <p14:cNvContentPartPr/>
              <p14:nvPr/>
            </p14:nvContentPartPr>
            <p14:xfrm>
              <a:off x="5378904" y="3615243"/>
              <a:ext cx="2326320" cy="136080"/>
            </p14:xfrm>
          </p:contentPart>
        </mc:Choice>
        <mc:Fallback>
          <p:pic>
            <p:nvPicPr>
              <p:cNvPr id="136" name="Ink 13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69904" y="3603003"/>
                <a:ext cx="23461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1" name="Ink 180"/>
              <p14:cNvContentPartPr/>
              <p14:nvPr/>
            </p14:nvContentPartPr>
            <p14:xfrm>
              <a:off x="5856984" y="3003963"/>
              <a:ext cx="1243440" cy="676080"/>
            </p14:xfrm>
          </p:contentPart>
        </mc:Choice>
        <mc:Fallback>
          <p:pic>
            <p:nvPicPr>
              <p:cNvPr id="181" name="Ink 18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49424" y="2994603"/>
                <a:ext cx="1264680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4" name="Ink 193"/>
              <p14:cNvContentPartPr/>
              <p14:nvPr/>
            </p14:nvContentPartPr>
            <p14:xfrm>
              <a:off x="5720904" y="4355403"/>
              <a:ext cx="1431000" cy="358560"/>
            </p14:xfrm>
          </p:contentPart>
        </mc:Choice>
        <mc:Fallback>
          <p:pic>
            <p:nvPicPr>
              <p:cNvPr id="194" name="Ink 19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09384" y="4341363"/>
                <a:ext cx="145656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5" name="Ink 194"/>
              <p14:cNvContentPartPr/>
              <p14:nvPr/>
            </p14:nvContentPartPr>
            <p14:xfrm>
              <a:off x="6702624" y="4337403"/>
              <a:ext cx="338400" cy="116280"/>
            </p14:xfrm>
          </p:contentPart>
        </mc:Choice>
        <mc:Fallback>
          <p:pic>
            <p:nvPicPr>
              <p:cNvPr id="195" name="Ink 19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94704" y="4326243"/>
                <a:ext cx="3596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96" name="Ink 195"/>
              <p14:cNvContentPartPr/>
              <p14:nvPr/>
            </p14:nvContentPartPr>
            <p14:xfrm>
              <a:off x="5930784" y="4666443"/>
              <a:ext cx="1431360" cy="138240"/>
            </p14:xfrm>
          </p:contentPart>
        </mc:Choice>
        <mc:Fallback>
          <p:pic>
            <p:nvPicPr>
              <p:cNvPr id="196" name="Ink 19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20704" y="4657803"/>
                <a:ext cx="14558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0" name="Ink 199"/>
              <p14:cNvContentPartPr/>
              <p14:nvPr/>
            </p14:nvContentPartPr>
            <p14:xfrm>
              <a:off x="5778504" y="4719003"/>
              <a:ext cx="1496160" cy="402480"/>
            </p14:xfrm>
          </p:contentPart>
        </mc:Choice>
        <mc:Fallback>
          <p:pic>
            <p:nvPicPr>
              <p:cNvPr id="200" name="Ink 19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68064" y="4707483"/>
                <a:ext cx="152208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1" name="Ink 200"/>
              <p14:cNvContentPartPr/>
              <p14:nvPr/>
            </p14:nvContentPartPr>
            <p14:xfrm>
              <a:off x="6718104" y="4905843"/>
              <a:ext cx="340560" cy="205200"/>
            </p14:xfrm>
          </p:contentPart>
        </mc:Choice>
        <mc:Fallback>
          <p:pic>
            <p:nvPicPr>
              <p:cNvPr id="201" name="Ink 20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09464" y="4895763"/>
                <a:ext cx="3625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03" name="Ink 202"/>
              <p14:cNvContentPartPr/>
              <p14:nvPr/>
            </p14:nvContentPartPr>
            <p14:xfrm>
              <a:off x="5926824" y="4882083"/>
              <a:ext cx="1000800" cy="889920"/>
            </p14:xfrm>
          </p:contentPart>
        </mc:Choice>
        <mc:Fallback>
          <p:pic>
            <p:nvPicPr>
              <p:cNvPr id="203" name="Ink 20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17104" y="4871643"/>
                <a:ext cx="1020240" cy="9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06" name="Ink 205"/>
              <p14:cNvContentPartPr/>
              <p14:nvPr/>
            </p14:nvContentPartPr>
            <p14:xfrm>
              <a:off x="5731704" y="4821243"/>
              <a:ext cx="374040" cy="945360"/>
            </p14:xfrm>
          </p:contentPart>
        </mc:Choice>
        <mc:Fallback>
          <p:pic>
            <p:nvPicPr>
              <p:cNvPr id="206" name="Ink 20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25224" y="4815123"/>
                <a:ext cx="394560" cy="9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11" name="Ink 210"/>
              <p14:cNvContentPartPr/>
              <p14:nvPr/>
            </p14:nvContentPartPr>
            <p14:xfrm>
              <a:off x="7307784" y="2528403"/>
              <a:ext cx="199800" cy="162720"/>
            </p14:xfrm>
          </p:contentPart>
        </mc:Choice>
        <mc:Fallback>
          <p:pic>
            <p:nvPicPr>
              <p:cNvPr id="211" name="Ink 21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97704" y="2515803"/>
                <a:ext cx="2235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12" name="Ink 211"/>
              <p14:cNvContentPartPr/>
              <p14:nvPr/>
            </p14:nvContentPartPr>
            <p14:xfrm>
              <a:off x="8027064" y="2633883"/>
              <a:ext cx="172440" cy="24480"/>
            </p14:xfrm>
          </p:contentPart>
        </mc:Choice>
        <mc:Fallback>
          <p:pic>
            <p:nvPicPr>
              <p:cNvPr id="212" name="Ink 21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15544" y="2623083"/>
                <a:ext cx="1969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14" name="Ink 213"/>
              <p14:cNvContentPartPr/>
              <p14:nvPr/>
            </p14:nvContentPartPr>
            <p14:xfrm>
              <a:off x="5414904" y="2771043"/>
              <a:ext cx="401760" cy="789480"/>
            </p14:xfrm>
          </p:contentPart>
        </mc:Choice>
        <mc:Fallback>
          <p:pic>
            <p:nvPicPr>
              <p:cNvPr id="214" name="Ink 21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403744" y="2765643"/>
                <a:ext cx="421920" cy="8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15" name="Ink 214"/>
              <p14:cNvContentPartPr/>
              <p14:nvPr/>
            </p14:nvContentPartPr>
            <p14:xfrm>
              <a:off x="7569504" y="3704163"/>
              <a:ext cx="132120" cy="152640"/>
            </p14:xfrm>
          </p:contentPart>
        </mc:Choice>
        <mc:Fallback>
          <p:pic>
            <p:nvPicPr>
              <p:cNvPr id="215" name="Ink 21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61584" y="3694083"/>
                <a:ext cx="1526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40" name="Ink 239"/>
              <p14:cNvContentPartPr/>
              <p14:nvPr/>
            </p14:nvContentPartPr>
            <p14:xfrm>
              <a:off x="5544864" y="2426163"/>
              <a:ext cx="1289160" cy="461880"/>
            </p14:xfrm>
          </p:contentPart>
        </mc:Choice>
        <mc:Fallback>
          <p:pic>
            <p:nvPicPr>
              <p:cNvPr id="240" name="Ink 23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532264" y="2415723"/>
                <a:ext cx="130824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41" name="Ink 240"/>
              <p14:cNvContentPartPr/>
              <p14:nvPr/>
            </p14:nvContentPartPr>
            <p14:xfrm>
              <a:off x="7920864" y="2752683"/>
              <a:ext cx="227520" cy="239400"/>
            </p14:xfrm>
          </p:contentPart>
        </mc:Choice>
        <mc:Fallback>
          <p:pic>
            <p:nvPicPr>
              <p:cNvPr id="241" name="Ink 24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907544" y="2742243"/>
                <a:ext cx="24948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42" name="Ink 241"/>
              <p14:cNvContentPartPr/>
              <p14:nvPr/>
            </p14:nvContentPartPr>
            <p14:xfrm>
              <a:off x="7939224" y="2837643"/>
              <a:ext cx="145080" cy="15480"/>
            </p14:xfrm>
          </p:contentPart>
        </mc:Choice>
        <mc:Fallback>
          <p:pic>
            <p:nvPicPr>
              <p:cNvPr id="242" name="Ink 24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928064" y="2824683"/>
                <a:ext cx="1692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43" name="Ink 242"/>
              <p14:cNvContentPartPr/>
              <p14:nvPr/>
            </p14:nvContentPartPr>
            <p14:xfrm>
              <a:off x="7714944" y="3135363"/>
              <a:ext cx="136080" cy="141480"/>
            </p14:xfrm>
          </p:contentPart>
        </mc:Choice>
        <mc:Fallback>
          <p:pic>
            <p:nvPicPr>
              <p:cNvPr id="243" name="Ink 24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05584" y="3124563"/>
                <a:ext cx="1573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61" name="Ink 260"/>
              <p14:cNvContentPartPr/>
              <p14:nvPr/>
            </p14:nvContentPartPr>
            <p14:xfrm>
              <a:off x="7066584" y="2231043"/>
              <a:ext cx="184680" cy="120600"/>
            </p14:xfrm>
          </p:contentPart>
        </mc:Choice>
        <mc:Fallback>
          <p:pic>
            <p:nvPicPr>
              <p:cNvPr id="261" name="Ink 260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60104" y="2224563"/>
                <a:ext cx="2026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69" name="Ink 268"/>
              <p14:cNvContentPartPr/>
              <p14:nvPr/>
            </p14:nvContentPartPr>
            <p14:xfrm>
              <a:off x="6713784" y="4679403"/>
              <a:ext cx="338760" cy="163440"/>
            </p14:xfrm>
          </p:contentPart>
        </mc:Choice>
        <mc:Fallback>
          <p:pic>
            <p:nvPicPr>
              <p:cNvPr id="269" name="Ink 268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705504" y="4669683"/>
                <a:ext cx="3603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72" name="Ink 271"/>
              <p14:cNvContentPartPr/>
              <p14:nvPr/>
            </p14:nvContentPartPr>
            <p14:xfrm>
              <a:off x="3029184" y="4568523"/>
              <a:ext cx="348840" cy="205920"/>
            </p14:xfrm>
          </p:contentPart>
        </mc:Choice>
        <mc:Fallback>
          <p:pic>
            <p:nvPicPr>
              <p:cNvPr id="272" name="Ink 271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19824" y="4557003"/>
                <a:ext cx="366120" cy="2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655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23</cp:revision>
  <dcterms:created xsi:type="dcterms:W3CDTF">2018-08-30T17:22:35Z</dcterms:created>
  <dcterms:modified xsi:type="dcterms:W3CDTF">2018-09-05T02:05:33Z</dcterms:modified>
</cp:coreProperties>
</file>